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67" r:id="rId2"/>
    <p:sldId id="276" r:id="rId3"/>
    <p:sldId id="269" r:id="rId4"/>
    <p:sldId id="277" r:id="rId5"/>
    <p:sldId id="271" r:id="rId6"/>
    <p:sldId id="272" r:id="rId7"/>
    <p:sldId id="273" r:id="rId8"/>
    <p:sldId id="268" r:id="rId9"/>
    <p:sldId id="256" r:id="rId10"/>
    <p:sldId id="265" r:id="rId11"/>
    <p:sldId id="257" r:id="rId12"/>
    <p:sldId id="258" r:id="rId13"/>
    <p:sldId id="259" r:id="rId14"/>
    <p:sldId id="260" r:id="rId15"/>
    <p:sldId id="261" r:id="rId16"/>
    <p:sldId id="26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41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2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3"/>
          <p:cNvSpPr>
            <a:spLocks noChangeArrowheads="1"/>
          </p:cNvSpPr>
          <p:nvPr userDrawn="1"/>
        </p:nvSpPr>
        <p:spPr bwMode="auto">
          <a:xfrm>
            <a:off x="4283968" y="6597352"/>
            <a:ext cx="445635" cy="169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eaLnBrk="0" latinLnBrk="0" hangingPunct="0">
              <a:defRPr/>
            </a:pPr>
            <a:r>
              <a:rPr kumimoji="0"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26423138-36DE-4DFF-9609-F7A1FA1241FF}" type="slidenum">
              <a:rPr kumimoji="0" lang="ko-KR" altLang="en-US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r" eaLnBrk="0" latinLnBrk="0" hangingPunct="0">
                <a:defRPr/>
              </a:pPr>
              <a:t>‹#›</a:t>
            </a:fld>
            <a:r>
              <a:rPr kumimoji="0"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endParaRPr kumimoji="0"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91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3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1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9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3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2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1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6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86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K-HOLDINGS-CC/NEXCORE-UML-Modeler/relea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clipse.org/downloads/packages/release/helios/sr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85800" y="3212976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3600" dirty="0" smtClean="0"/>
              <a:t>Quick </a:t>
            </a:r>
            <a:r>
              <a:rPr lang="en-US" altLang="ko-KR" sz="3600" dirty="0" smtClean="0"/>
              <a:t>Guide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371600" y="1556792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NEXCORE UML Modeler</a:t>
            </a:r>
          </a:p>
          <a:p>
            <a:pPr marL="0" indent="0" algn="ctr">
              <a:buNone/>
            </a:pPr>
            <a:r>
              <a:rPr lang="en-US" altLang="ko-KR" sz="2400" b="1" dirty="0" smtClean="0">
                <a:solidFill>
                  <a:schemeClr val="accent1"/>
                </a:solidFill>
              </a:rPr>
              <a:t>(Apache License Version)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23924" y="619666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 Holdings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37724" y="4238476"/>
            <a:ext cx="3886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03213" algn="l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Installation</a:t>
            </a:r>
          </a:p>
          <a:p>
            <a:pPr marL="571500" indent="-303213" algn="l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Run</a:t>
            </a:r>
            <a:endParaRPr lang="ko-KR" alt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16632"/>
            <a:ext cx="1296144" cy="27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D:\00.SK CC\04.NEXCORE\02.표준\SK합병회사 CI\SK holdings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976935" cy="40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1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4133"/>
            <a:ext cx="9144000" cy="564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05434"/>
            <a:ext cx="33909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4355976" y="964133"/>
            <a:ext cx="1189856" cy="432048"/>
          </a:xfrm>
          <a:prstGeom prst="wedgeRoundRectCallout">
            <a:avLst>
              <a:gd name="adj1" fmla="val 81059"/>
              <a:gd name="adj2" fmla="val 8160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1.Open</a:t>
            </a:r>
          </a:p>
          <a:p>
            <a:pPr algn="ctr"/>
            <a:r>
              <a:rPr lang="en-US" altLang="ko-KR" sz="1200" dirty="0" smtClean="0"/>
              <a:t>Perspective</a:t>
            </a:r>
            <a:endParaRPr lang="ko-KR" altLang="en-US" sz="12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7020272" y="2509490"/>
            <a:ext cx="1189856" cy="432048"/>
          </a:xfrm>
          <a:prstGeom prst="wedgeRoundRectCallout">
            <a:avLst>
              <a:gd name="adj1" fmla="val -59832"/>
              <a:gd name="adj2" fmla="val -1124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2.Other …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16016" y="4165674"/>
            <a:ext cx="1189856" cy="432048"/>
          </a:xfrm>
          <a:prstGeom prst="wedgeRoundRectCallout">
            <a:avLst>
              <a:gd name="adj1" fmla="val -103594"/>
              <a:gd name="adj2" fmla="val -1417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Select</a:t>
            </a:r>
          </a:p>
          <a:p>
            <a:pPr algn="ctr"/>
            <a:r>
              <a:rPr lang="en-US" altLang="ko-KR" sz="1200" dirty="0" smtClean="0"/>
              <a:t>UML Modeler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Open Perspective of UML Modeler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24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3" y="742950"/>
            <a:ext cx="8604447" cy="57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(1/3)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39552" y="2276872"/>
            <a:ext cx="1008112" cy="432048"/>
          </a:xfrm>
          <a:prstGeom prst="wedgeRoundRectCallout">
            <a:avLst>
              <a:gd name="adj1" fmla="val -22760"/>
              <a:gd name="adj2" fmla="val 822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Right-Click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617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7" y="746398"/>
            <a:ext cx="8604448" cy="574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(2/3)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18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(3/3)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39" y="764704"/>
            <a:ext cx="4342293" cy="571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249784" y="1412776"/>
            <a:ext cx="1296144" cy="432048"/>
          </a:xfrm>
          <a:prstGeom prst="wedgeRoundRectCallout">
            <a:avLst>
              <a:gd name="adj1" fmla="val 124769"/>
              <a:gd name="adj2" fmla="val 5708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Write </a:t>
            </a:r>
          </a:p>
          <a:p>
            <a:pPr algn="ctr"/>
            <a:r>
              <a:rPr lang="en-US" altLang="ko-KR" sz="1200" dirty="0" smtClean="0"/>
              <a:t>Project Name</a:t>
            </a:r>
            <a:endParaRPr lang="ko-KR" altLang="en-US" sz="12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251520" y="3384066"/>
            <a:ext cx="1296144" cy="432048"/>
          </a:xfrm>
          <a:prstGeom prst="wedgeRoundRectCallout">
            <a:avLst>
              <a:gd name="adj1" fmla="val 120767"/>
              <a:gd name="adj2" fmla="val 352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Write </a:t>
            </a:r>
          </a:p>
          <a:p>
            <a:pPr algn="ctr"/>
            <a:r>
              <a:rPr lang="en-US" altLang="ko-KR" sz="1200" dirty="0" smtClean="0"/>
              <a:t>Model Name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469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Diagrams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6" y="742627"/>
            <a:ext cx="8773887" cy="558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185056" y="3088133"/>
            <a:ext cx="1008112" cy="432048"/>
          </a:xfrm>
          <a:prstGeom prst="wedgeRoundRectCallout">
            <a:avLst>
              <a:gd name="adj1" fmla="val 18220"/>
              <a:gd name="adj2" fmla="val -2299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Right-Click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136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Design UML Diagrams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8" y="764704"/>
            <a:ext cx="9024292" cy="573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55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089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E.O.D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8232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089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Installation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38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836712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플러그인 </a:t>
            </a:r>
            <a:r>
              <a:rPr lang="ko-KR" altLang="en-US" sz="1400" dirty="0" smtClean="0"/>
              <a:t>다운로드 </a:t>
            </a:r>
            <a:r>
              <a:rPr lang="en-US" altLang="ko-KR" sz="1400" dirty="0" smtClean="0"/>
              <a:t>: 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</a:t>
            </a:r>
            <a:r>
              <a:rPr lang="en-US" altLang="ko-KR" sz="1400" dirty="0" smtClean="0">
                <a:hlinkClick r:id="rId2"/>
              </a:rPr>
              <a:t>github.com/SK-HOLDINGS-CC/NEXCORE-UML-Modeler/releases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Download NEXCORE UML Modeler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808"/>
            <a:ext cx="8351837" cy="490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5364088" y="4509120"/>
            <a:ext cx="1440160" cy="360040"/>
          </a:xfrm>
          <a:prstGeom prst="wedgeRoundRectCallout">
            <a:avLst>
              <a:gd name="adj1" fmla="val -102376"/>
              <a:gd name="adj2" fmla="val 23132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dk1"/>
                </a:solidFill>
              </a:rPr>
              <a:t>download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5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692696"/>
            <a:ext cx="87129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Eclipse : v3.6.2(Eclipse </a:t>
            </a:r>
            <a:r>
              <a:rPr lang="en-US" altLang="ko-KR" sz="1400" dirty="0"/>
              <a:t>helios </a:t>
            </a:r>
            <a:r>
              <a:rPr lang="en-US" altLang="ko-KR" sz="1400" dirty="0" smtClean="0"/>
              <a:t>sr2 - </a:t>
            </a:r>
            <a:r>
              <a:rPr lang="en-US" altLang="ko-KR" sz="1400" dirty="0"/>
              <a:t>Eclipse Modeling Tools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EMF – Eclipse Modeling Framework SDK v2.6.1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GEF – </a:t>
            </a:r>
            <a:r>
              <a:rPr lang="en-US" altLang="ko-KR" sz="1400" dirty="0" smtClean="0"/>
              <a:t>Graphical Edition Framework GEF SDK v3.6.2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UML2 Extender SDK </a:t>
            </a:r>
            <a:r>
              <a:rPr lang="en-US" altLang="ko-KR" sz="1400" dirty="0" smtClean="0"/>
              <a:t>v3.1.2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hlinkClick r:id="rId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hlinkClick r:id="rId2"/>
              </a:rPr>
              <a:t>다운로드 </a:t>
            </a:r>
            <a:r>
              <a:rPr lang="en-US" altLang="ko-KR" sz="1400" dirty="0" smtClean="0">
                <a:hlinkClick r:id="rId2"/>
              </a:rPr>
              <a:t>: </a:t>
            </a:r>
            <a:r>
              <a:rPr lang="en-US" altLang="ko" sz="1400" dirty="0" smtClean="0">
                <a:hlinkClick r:id="rId2"/>
              </a:rPr>
              <a:t>http</a:t>
            </a:r>
            <a:r>
              <a:rPr lang="en-US" altLang="ko" sz="1400" dirty="0">
                <a:hlinkClick r:id="rId2"/>
              </a:rPr>
              <a:t>://www.eclipse.org/downloads/packages/release/helios/sr2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Download Eclipse Modeling Tools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827584" y="2080834"/>
            <a:ext cx="7497799" cy="4444510"/>
            <a:chOff x="827584" y="2080834"/>
            <a:chExt cx="7497799" cy="444451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40"/>
            <a:stretch/>
          </p:blipFill>
          <p:spPr bwMode="auto">
            <a:xfrm>
              <a:off x="827584" y="2080834"/>
              <a:ext cx="7497799" cy="44445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771800" y="5620871"/>
              <a:ext cx="5046630" cy="5916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59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9" y="1065019"/>
            <a:ext cx="5420479" cy="547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사각형 설명선 11"/>
          <p:cNvSpPr/>
          <p:nvPr/>
        </p:nvSpPr>
        <p:spPr>
          <a:xfrm>
            <a:off x="5724128" y="3939313"/>
            <a:ext cx="2716425" cy="467118"/>
          </a:xfrm>
          <a:prstGeom prst="wedgeRoundRectCallout">
            <a:avLst>
              <a:gd name="adj1" fmla="val -129256"/>
              <a:gd name="adj2" fmla="val -13185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dk1"/>
                </a:solidFill>
              </a:rPr>
              <a:t>3. </a:t>
            </a:r>
            <a:r>
              <a:rPr lang="ko-KR" altLang="en-US" sz="1200" dirty="0" smtClean="0">
                <a:solidFill>
                  <a:schemeClr val="dk1"/>
                </a:solidFill>
              </a:rPr>
              <a:t>파일 선택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dk1"/>
                </a:solidFill>
              </a:rPr>
              <a:t>NEXCORE UML Modeler_PlugIn.zip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60040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플러그인 업데이트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이클립스</a:t>
            </a:r>
            <a:r>
              <a:rPr lang="ko-KR" altLang="en-US" sz="1600" dirty="0" smtClean="0"/>
              <a:t> 실행 </a:t>
            </a:r>
            <a:r>
              <a:rPr lang="en-US" altLang="ko-KR" sz="1600" dirty="0" smtClean="0"/>
              <a:t>&gt; Help </a:t>
            </a:r>
            <a:r>
              <a:rPr lang="ko-KR" altLang="en-US" sz="1600" dirty="0" smtClean="0"/>
              <a:t>메뉴 </a:t>
            </a:r>
            <a:r>
              <a:rPr lang="en-US" altLang="ko-KR" sz="1600" dirty="0" smtClean="0"/>
              <a:t>&gt; Install New Software…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724128" y="2793211"/>
            <a:ext cx="1260140" cy="363732"/>
          </a:xfrm>
          <a:prstGeom prst="wedgeRoundRectCallout">
            <a:avLst>
              <a:gd name="adj1" fmla="val -126979"/>
              <a:gd name="adj2" fmla="val 13881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</a:rPr>
              <a:t>2. </a:t>
            </a:r>
            <a:r>
              <a:rPr lang="ko-KR" altLang="en-US" sz="1200" dirty="0">
                <a:solidFill>
                  <a:schemeClr val="dk1"/>
                </a:solidFill>
              </a:rPr>
              <a:t>클릭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07537" y="4665419"/>
            <a:ext cx="1260140" cy="363732"/>
          </a:xfrm>
          <a:prstGeom prst="wedgeRoundRectCallout">
            <a:avLst>
              <a:gd name="adj1" fmla="val -52508"/>
              <a:gd name="adj2" fmla="val 9155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</a:rPr>
              <a:t>6. </a:t>
            </a:r>
            <a:r>
              <a:rPr lang="ko-KR" altLang="en-US" sz="1200" dirty="0">
                <a:solidFill>
                  <a:schemeClr val="dk1"/>
                </a:solidFill>
              </a:rPr>
              <a:t>체크해제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707904" y="2505179"/>
            <a:ext cx="1260140" cy="363732"/>
          </a:xfrm>
          <a:prstGeom prst="wedgeRoundRectCallout">
            <a:avLst>
              <a:gd name="adj1" fmla="val -126979"/>
              <a:gd name="adj2" fmla="val 13881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</a:rPr>
              <a:t>4. </a:t>
            </a:r>
            <a:r>
              <a:rPr lang="ko-KR" altLang="en-US" sz="1200" dirty="0">
                <a:solidFill>
                  <a:schemeClr val="dk1"/>
                </a:solidFill>
              </a:rPr>
              <a:t>입력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707904" y="4406431"/>
            <a:ext cx="1032809" cy="432048"/>
          </a:xfrm>
          <a:prstGeom prst="wedgeRoundRectCallout">
            <a:avLst>
              <a:gd name="adj1" fmla="val -50733"/>
              <a:gd name="adj2" fmla="val -12126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</a:rPr>
              <a:t>5. </a:t>
            </a:r>
            <a:r>
              <a:rPr lang="ko-KR" altLang="en-US" sz="1200" dirty="0">
                <a:solidFill>
                  <a:schemeClr val="dk1"/>
                </a:solidFill>
              </a:rPr>
              <a:t>클릭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450471" y="1425059"/>
            <a:ext cx="1260140" cy="363732"/>
          </a:xfrm>
          <a:prstGeom prst="wedgeRoundRectCallout">
            <a:avLst>
              <a:gd name="adj1" fmla="val -126979"/>
              <a:gd name="adj2" fmla="val 13881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</a:rPr>
              <a:t>1. </a:t>
            </a:r>
            <a:r>
              <a:rPr lang="ko-KR" altLang="en-US" sz="1200" dirty="0">
                <a:solidFill>
                  <a:schemeClr val="dk1"/>
                </a:solidFill>
              </a:rPr>
              <a:t>클릭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Install Plug-In of NEXCORE UML Modeler (1/3)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13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703771"/>
            <a:ext cx="5821908" cy="588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사각형 설명선 17"/>
          <p:cNvSpPr/>
          <p:nvPr/>
        </p:nvSpPr>
        <p:spPr>
          <a:xfrm>
            <a:off x="5436095" y="5549316"/>
            <a:ext cx="1032809" cy="432048"/>
          </a:xfrm>
          <a:prstGeom prst="wedgeRoundRectCallout">
            <a:avLst>
              <a:gd name="adj1" fmla="val -49811"/>
              <a:gd name="adj2" fmla="val 11683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</a:rPr>
              <a:t>3. </a:t>
            </a:r>
            <a:r>
              <a:rPr lang="ko-KR" altLang="en-US" sz="1200" dirty="0">
                <a:solidFill>
                  <a:schemeClr val="dk1"/>
                </a:solidFill>
              </a:rPr>
              <a:t>클릭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2483767" y="3029036"/>
            <a:ext cx="1260140" cy="363732"/>
          </a:xfrm>
          <a:prstGeom prst="wedgeRoundRectCallout">
            <a:avLst>
              <a:gd name="adj1" fmla="val -71045"/>
              <a:gd name="adj2" fmla="val -916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</a:rPr>
              <a:t>2. </a:t>
            </a:r>
            <a:r>
              <a:rPr lang="ko-KR" altLang="en-US" sz="1200" dirty="0">
                <a:solidFill>
                  <a:schemeClr val="dk1"/>
                </a:solidFill>
              </a:rPr>
              <a:t>체크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267743" y="5401608"/>
            <a:ext cx="1872208" cy="363732"/>
          </a:xfrm>
          <a:prstGeom prst="wedgeRoundRectCallout">
            <a:avLst>
              <a:gd name="adj1" fmla="val -63922"/>
              <a:gd name="adj2" fmla="val -8377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</a:rPr>
              <a:t>1. </a:t>
            </a:r>
            <a:r>
              <a:rPr lang="ko-KR" altLang="en-US" sz="1200" dirty="0">
                <a:solidFill>
                  <a:schemeClr val="dk1"/>
                </a:solidFill>
              </a:rPr>
              <a:t>체크해제 확인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Install Plug-In of NEXCORE UML Modeler (2/3)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6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4117942" cy="416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사각형 설명선 17"/>
          <p:cNvSpPr/>
          <p:nvPr/>
        </p:nvSpPr>
        <p:spPr>
          <a:xfrm>
            <a:off x="2771800" y="4328740"/>
            <a:ext cx="1032809" cy="432048"/>
          </a:xfrm>
          <a:prstGeom prst="wedgeRoundRectCallout">
            <a:avLst>
              <a:gd name="adj1" fmla="val -49811"/>
              <a:gd name="adj2" fmla="val 11683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</a:rPr>
              <a:t>1</a:t>
            </a:r>
            <a:r>
              <a:rPr lang="en-US" altLang="ko-KR" sz="1200" dirty="0">
                <a:solidFill>
                  <a:schemeClr val="dk1"/>
                </a:solidFill>
              </a:rPr>
              <a:t>. </a:t>
            </a:r>
            <a:r>
              <a:rPr lang="ko-KR" altLang="en-US" sz="1200" dirty="0">
                <a:solidFill>
                  <a:schemeClr val="dk1"/>
                </a:solidFill>
              </a:rPr>
              <a:t>클릭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2204864"/>
            <a:ext cx="4202008" cy="424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사각형 설명선 8"/>
          <p:cNvSpPr/>
          <p:nvPr/>
        </p:nvSpPr>
        <p:spPr>
          <a:xfrm>
            <a:off x="7020272" y="4760788"/>
            <a:ext cx="1032809" cy="432048"/>
          </a:xfrm>
          <a:prstGeom prst="wedgeRoundRectCallout">
            <a:avLst>
              <a:gd name="adj1" fmla="val -49811"/>
              <a:gd name="adj2" fmla="val 11683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</a:rPr>
              <a:t>2. </a:t>
            </a:r>
            <a:r>
              <a:rPr lang="ko-KR" altLang="en-US" sz="1200" dirty="0">
                <a:solidFill>
                  <a:schemeClr val="dk1"/>
                </a:solidFill>
              </a:rPr>
              <a:t>클릭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543547" y="5445224"/>
            <a:ext cx="1032809" cy="432048"/>
          </a:xfrm>
          <a:prstGeom prst="wedgeRoundRectCallout">
            <a:avLst>
              <a:gd name="adj1" fmla="val -49811"/>
              <a:gd name="adj2" fmla="val 11683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</a:rPr>
              <a:t>3. </a:t>
            </a:r>
            <a:r>
              <a:rPr lang="ko-KR" altLang="en-US" sz="1200" dirty="0">
                <a:solidFill>
                  <a:schemeClr val="dk1"/>
                </a:solidFill>
              </a:rPr>
              <a:t>클릭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Install Plug-In of NEXCORE UML Modeler (3/3)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11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089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Run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4296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05689\git\NEXCORE-UML-Modeler\filesForGitHub\quick_start\quick_guid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4824"/>
            <a:ext cx="1885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4703862" y="3145260"/>
            <a:ext cx="1008112" cy="432048"/>
          </a:xfrm>
          <a:prstGeom prst="wedgeRoundRectCallout">
            <a:avLst>
              <a:gd name="adj1" fmla="val -101459"/>
              <a:gd name="adj2" fmla="val 143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run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Run UML Modeler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68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197</Words>
  <Application>Microsoft Office PowerPoint</Application>
  <PresentationFormat>화면 슬라이드 쇼(4:3)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Quick Guide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34</cp:revision>
  <dcterms:created xsi:type="dcterms:W3CDTF">2015-10-13T23:51:45Z</dcterms:created>
  <dcterms:modified xsi:type="dcterms:W3CDTF">2015-10-20T03:48:39Z</dcterms:modified>
</cp:coreProperties>
</file>