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7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F095-0568-4AE7-9FC3-25AA0A973D94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5730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smtClean="0"/>
              <a:t>Quick </a:t>
            </a:r>
            <a:r>
              <a:rPr lang="en-US" altLang="ko-KR" sz="3600" smtClean="0"/>
              <a:t>Guide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NEXCORE UML Modeler</a:t>
            </a:r>
          </a:p>
          <a:p>
            <a:r>
              <a:rPr lang="en-US" altLang="ko-KR" sz="2400" b="1" dirty="0" smtClean="0">
                <a:solidFill>
                  <a:schemeClr val="accent1"/>
                </a:solidFill>
              </a:rPr>
              <a:t>(Apache License Version)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3924" y="619666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 Holdings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0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5689\git\NEXCORE-UML-Modeler\filesForGitHub\quick_start\quick_gu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885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703862" y="3145260"/>
            <a:ext cx="1008112" cy="432048"/>
          </a:xfrm>
          <a:prstGeom prst="wedgeRoundRectCallout">
            <a:avLst>
              <a:gd name="adj1" fmla="val -101459"/>
              <a:gd name="adj2" fmla="val 143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Run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6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133"/>
            <a:ext cx="9144000" cy="56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434"/>
            <a:ext cx="33909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55976" y="964133"/>
            <a:ext cx="1189856" cy="432048"/>
          </a:xfrm>
          <a:prstGeom prst="wedgeRoundRectCallout">
            <a:avLst>
              <a:gd name="adj1" fmla="val 81059"/>
              <a:gd name="adj2" fmla="val 816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1.Open</a:t>
            </a:r>
          </a:p>
          <a:p>
            <a:pPr algn="ctr"/>
            <a:r>
              <a:rPr lang="en-US" altLang="ko-KR" sz="1200" dirty="0" smtClean="0"/>
              <a:t>Perspective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20272" y="2509490"/>
            <a:ext cx="1189856" cy="432048"/>
          </a:xfrm>
          <a:prstGeom prst="wedgeRoundRectCallout">
            <a:avLst>
              <a:gd name="adj1" fmla="val -59832"/>
              <a:gd name="adj2" fmla="val -1124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2.Other …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4165674"/>
            <a:ext cx="1189856" cy="432048"/>
          </a:xfrm>
          <a:prstGeom prst="wedgeRoundRectCallout">
            <a:avLst>
              <a:gd name="adj1" fmla="val -103594"/>
              <a:gd name="adj2" fmla="val -1417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Select</a:t>
            </a:r>
          </a:p>
          <a:p>
            <a:pPr algn="ctr"/>
            <a:r>
              <a:rPr lang="en-US" altLang="ko-KR" sz="1200" dirty="0" smtClean="0"/>
              <a:t>UML Modeler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Open Perspective of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2950"/>
            <a:ext cx="9144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(1/3)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2276872"/>
            <a:ext cx="1008112" cy="432048"/>
          </a:xfrm>
          <a:prstGeom prst="wedgeRoundRectCallout">
            <a:avLst>
              <a:gd name="adj1" fmla="val -10755"/>
              <a:gd name="adj2" fmla="val 1227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61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398"/>
            <a:ext cx="91630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(3/3)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49784" y="1412776"/>
            <a:ext cx="1296144" cy="432048"/>
          </a:xfrm>
          <a:prstGeom prst="wedgeRoundRectCallout">
            <a:avLst>
              <a:gd name="adj1" fmla="val 124769"/>
              <a:gd name="adj2" fmla="val 570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Project Name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51520" y="3384066"/>
            <a:ext cx="1296144" cy="432048"/>
          </a:xfrm>
          <a:prstGeom prst="wedgeRoundRectCallout">
            <a:avLst>
              <a:gd name="adj1" fmla="val 119730"/>
              <a:gd name="adj2" fmla="val 5708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Write </a:t>
            </a:r>
          </a:p>
          <a:p>
            <a:pPr algn="ctr"/>
            <a:r>
              <a:rPr lang="en-US" altLang="ko-KR" sz="1200" dirty="0" smtClean="0"/>
              <a:t>Model Name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39" y="764704"/>
            <a:ext cx="4508122" cy="593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6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Diagrams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6" y="742627"/>
            <a:ext cx="8773887" cy="558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185056" y="3088133"/>
            <a:ext cx="1008112" cy="432048"/>
          </a:xfrm>
          <a:prstGeom prst="wedgeRoundRectCallout">
            <a:avLst>
              <a:gd name="adj1" fmla="val 18220"/>
              <a:gd name="adj2" fmla="val -2299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13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Design UML Diagrams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8" y="764704"/>
            <a:ext cx="9024292" cy="573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5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E.O.D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23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Quick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2015-10-13T23:51:45Z</dcterms:created>
  <dcterms:modified xsi:type="dcterms:W3CDTF">2015-10-15T04:31:25Z</dcterms:modified>
</cp:coreProperties>
</file>