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76" r:id="rId3"/>
    <p:sldId id="269" r:id="rId4"/>
    <p:sldId id="277" r:id="rId5"/>
    <p:sldId id="271" r:id="rId6"/>
    <p:sldId id="272" r:id="rId7"/>
    <p:sldId id="273" r:id="rId8"/>
    <p:sldId id="268" r:id="rId9"/>
    <p:sldId id="256" r:id="rId10"/>
    <p:sldId id="265" r:id="rId11"/>
    <p:sldId id="257" r:id="rId12"/>
    <p:sldId id="258" r:id="rId13"/>
    <p:sldId id="259" r:id="rId14"/>
    <p:sldId id="260" r:id="rId15"/>
    <p:sldId id="261" r:id="rId16"/>
    <p:sldId id="26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/>
          <p:cNvSpPr>
            <a:spLocks noChangeArrowheads="1"/>
          </p:cNvSpPr>
          <p:nvPr userDrawn="1"/>
        </p:nvSpPr>
        <p:spPr bwMode="auto">
          <a:xfrm>
            <a:off x="4283968" y="6597352"/>
            <a:ext cx="445635" cy="169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26423138-36DE-4DFF-9609-F7A1FA1241FF}" type="slidenum">
              <a:rPr kumimoji="0"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r" eaLnBrk="0" latinLnBrk="0" hangingPunct="0">
                <a:defRPr/>
              </a:pPr>
              <a:t>‹#›</a:t>
            </a:fld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endParaRPr kumimoji="0"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98F095-0568-4AE7-9FC3-25AA0A973D94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K-HOLDINGS-CC/NEXCORE-UML-Modeler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downloads/packages/release/helios/sr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3212977"/>
            <a:ext cx="77724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600" dirty="0" smtClean="0"/>
              <a:t>Quick </a:t>
            </a:r>
            <a:r>
              <a:rPr lang="en-US" altLang="ko-KR" sz="3600" dirty="0" smtClean="0"/>
              <a:t>Guide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155679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NEXCORE UML Modeler</a:t>
            </a:r>
          </a:p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(Apache License Version)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924" y="61966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Holdings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37724" y="3789040"/>
            <a:ext cx="3886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03213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Installation</a:t>
            </a:r>
          </a:p>
          <a:p>
            <a:pPr marL="571500" indent="-303213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</a:t>
            </a:r>
            <a:endParaRPr lang="ko-KR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1296144" cy="2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D:\00.SK CC\04.NEXCORE\02.표준\SK합병회사 CI\SK holdings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976935" cy="40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742950"/>
            <a:ext cx="8604447" cy="57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9552" y="2276872"/>
            <a:ext cx="1008112" cy="432048"/>
          </a:xfrm>
          <a:prstGeom prst="wedgeRoundRectCallout">
            <a:avLst>
              <a:gd name="adj1" fmla="val -22760"/>
              <a:gd name="adj2" fmla="val 822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" y="746398"/>
            <a:ext cx="8604448" cy="574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(3/3)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39" y="764704"/>
            <a:ext cx="4342293" cy="57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49784" y="1412776"/>
            <a:ext cx="1296144" cy="432048"/>
          </a:xfrm>
          <a:prstGeom prst="wedgeRoundRectCallout">
            <a:avLst>
              <a:gd name="adj1" fmla="val 124769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Project Name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1520" y="3384066"/>
            <a:ext cx="1296144" cy="432048"/>
          </a:xfrm>
          <a:prstGeom prst="wedgeRoundRectCallout">
            <a:avLst>
              <a:gd name="adj1" fmla="val 120767"/>
              <a:gd name="adj2" fmla="val 352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Model Name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6" y="742627"/>
            <a:ext cx="8773887" cy="55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85056" y="3088133"/>
            <a:ext cx="1008112" cy="432048"/>
          </a:xfrm>
          <a:prstGeom prst="wedgeRoundRectCallout">
            <a:avLst>
              <a:gd name="adj1" fmla="val 18220"/>
              <a:gd name="adj2" fmla="val -2299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Design UML Diagrams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8" y="764704"/>
            <a:ext cx="9024292" cy="573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Installation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8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83671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Download our plug-in for Eclipse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github.com/SK-HOLDINGS-CC/NEXCORE-UML-Modeler/releases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Download NEXCORE UML Modeler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808"/>
            <a:ext cx="8351837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5364088" y="4509120"/>
            <a:ext cx="1440160" cy="360040"/>
          </a:xfrm>
          <a:prstGeom prst="wedgeRoundRectCallout">
            <a:avLst>
              <a:gd name="adj1" fmla="val -102376"/>
              <a:gd name="adj2" fmla="val 231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download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692696"/>
            <a:ext cx="87129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Eclipse : v3.6.2(Eclipse </a:t>
            </a:r>
            <a:r>
              <a:rPr lang="en-US" altLang="ko-KR" sz="1400" dirty="0"/>
              <a:t>helios </a:t>
            </a:r>
            <a:r>
              <a:rPr lang="en-US" altLang="ko-KR" sz="1400" dirty="0" smtClean="0"/>
              <a:t>sr2 - </a:t>
            </a:r>
            <a:r>
              <a:rPr lang="en-US" altLang="ko-KR" sz="1400" dirty="0"/>
              <a:t>Eclipse Modeling Tools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EMF – Eclipse Modeling Framework SDK v2.6.1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GEF – </a:t>
            </a:r>
            <a:r>
              <a:rPr lang="en-US" altLang="ko-KR" sz="1400" dirty="0" smtClean="0"/>
              <a:t>Graphical Edition Framework GEF SDK v3.6.2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UML2 Extender SDK </a:t>
            </a:r>
            <a:r>
              <a:rPr lang="en-US" altLang="ko-KR" sz="1400" dirty="0" smtClean="0"/>
              <a:t>v3.1.2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hlinkClick r:id="rId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hlinkClick r:id="rId2"/>
              </a:rPr>
              <a:t>다운로드 </a:t>
            </a:r>
            <a:r>
              <a:rPr lang="en-US" altLang="ko-KR" sz="1400" dirty="0" smtClean="0">
                <a:hlinkClick r:id="rId2"/>
              </a:rPr>
              <a:t>: </a:t>
            </a:r>
            <a:r>
              <a:rPr lang="en-US" altLang="ko" sz="1400" dirty="0" smtClean="0">
                <a:hlinkClick r:id="rId2"/>
              </a:rPr>
              <a:t>http</a:t>
            </a:r>
            <a:r>
              <a:rPr lang="en-US" altLang="ko" sz="1400" dirty="0">
                <a:hlinkClick r:id="rId2"/>
              </a:rPr>
              <a:t>://www.eclipse.org/downloads/packages/release/helios/sr2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Download Eclipse Modeling Tools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27584" y="2080834"/>
            <a:ext cx="7497799" cy="4444510"/>
            <a:chOff x="827584" y="2080834"/>
            <a:chExt cx="7497799" cy="444451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40"/>
            <a:stretch/>
          </p:blipFill>
          <p:spPr bwMode="auto">
            <a:xfrm>
              <a:off x="827584" y="2080834"/>
              <a:ext cx="7497799" cy="4444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1800" y="5620871"/>
              <a:ext cx="5046630" cy="5916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5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0040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Install our plug-in : 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실행 </a:t>
            </a:r>
            <a:r>
              <a:rPr lang="en-US" altLang="ko-KR" sz="1600" dirty="0" smtClean="0"/>
              <a:t>&gt; Help </a:t>
            </a:r>
            <a:r>
              <a:rPr lang="ko-KR" altLang="en-US" sz="1600" dirty="0" smtClean="0"/>
              <a:t>메뉴 </a:t>
            </a:r>
            <a:r>
              <a:rPr lang="en-US" altLang="ko-KR" sz="1600" dirty="0" smtClean="0"/>
              <a:t>&gt; Install New Software…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72261" y="1065019"/>
            <a:ext cx="8136904" cy="5471059"/>
            <a:chOff x="303649" y="1065019"/>
            <a:chExt cx="8136904" cy="54710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49" y="1065019"/>
              <a:ext cx="5420479" cy="547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모서리가 둥근 사각형 설명선 11"/>
            <p:cNvSpPr/>
            <p:nvPr/>
          </p:nvSpPr>
          <p:spPr>
            <a:xfrm>
              <a:off x="5724128" y="3939313"/>
              <a:ext cx="2716425" cy="467118"/>
            </a:xfrm>
            <a:prstGeom prst="wedgeRoundRectCallout">
              <a:avLst>
                <a:gd name="adj1" fmla="val -129256"/>
                <a:gd name="adj2" fmla="val -13185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dk1"/>
                  </a:solidFill>
                </a:rPr>
                <a:t>3. Select our file</a:t>
              </a:r>
            </a:p>
            <a:p>
              <a:pPr algn="ctr"/>
              <a:r>
                <a:rPr lang="en-US" altLang="ko-KR" sz="1200" dirty="0" smtClean="0">
                  <a:solidFill>
                    <a:schemeClr val="dk1"/>
                  </a:solidFill>
                </a:rPr>
                <a:t>NEXCORE UML Modeler_PlugIn.zip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5724128" y="2793211"/>
              <a:ext cx="1260140" cy="363732"/>
            </a:xfrm>
            <a:prstGeom prst="wedgeRoundRectCallout">
              <a:avLst>
                <a:gd name="adj1" fmla="val -126979"/>
                <a:gd name="adj2" fmla="val 1388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2. 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Click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607537" y="4665419"/>
              <a:ext cx="1260140" cy="363732"/>
            </a:xfrm>
            <a:prstGeom prst="wedgeRoundRectCallout">
              <a:avLst>
                <a:gd name="adj1" fmla="val -52508"/>
                <a:gd name="adj2" fmla="val 91552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6. 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Uncheck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5" name="모서리가 둥근 사각형 설명선 14"/>
            <p:cNvSpPr/>
            <p:nvPr/>
          </p:nvSpPr>
          <p:spPr>
            <a:xfrm>
              <a:off x="3707904" y="2505179"/>
              <a:ext cx="1260140" cy="363732"/>
            </a:xfrm>
            <a:prstGeom prst="wedgeRoundRectCallout">
              <a:avLst>
                <a:gd name="adj1" fmla="val -126979"/>
                <a:gd name="adj2" fmla="val 1388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4. </a:t>
              </a:r>
              <a:r>
                <a:rPr lang="en-US" altLang="ko-KR" sz="1200" dirty="0" smtClean="0"/>
                <a:t>Write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3707904" y="4406431"/>
              <a:ext cx="1032809" cy="432048"/>
            </a:xfrm>
            <a:prstGeom prst="wedgeRoundRectCallout">
              <a:avLst>
                <a:gd name="adj1" fmla="val -50733"/>
                <a:gd name="adj2" fmla="val -12126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5. 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Click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7" name="모서리가 둥근 사각형 설명선 16"/>
            <p:cNvSpPr/>
            <p:nvPr/>
          </p:nvSpPr>
          <p:spPr>
            <a:xfrm>
              <a:off x="6450471" y="1425059"/>
              <a:ext cx="1260140" cy="363732"/>
            </a:xfrm>
            <a:prstGeom prst="wedgeRoundRectCallout">
              <a:avLst>
                <a:gd name="adj1" fmla="val -126979"/>
                <a:gd name="adj2" fmla="val 1388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1. 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Click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(1/3)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13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703771"/>
            <a:ext cx="5821908" cy="588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5436095" y="5549316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3. </a:t>
            </a:r>
            <a:r>
              <a:rPr lang="en-US" altLang="ko-KR" sz="1200" dirty="0" smtClean="0">
                <a:solidFill>
                  <a:schemeClr val="dk1"/>
                </a:solidFill>
              </a:rPr>
              <a:t>Click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483767" y="3029036"/>
            <a:ext cx="1260140" cy="363732"/>
          </a:xfrm>
          <a:prstGeom prst="wedgeRoundRectCallout">
            <a:avLst>
              <a:gd name="adj1" fmla="val -71045"/>
              <a:gd name="adj2" fmla="val -916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en-US" altLang="ko-KR" sz="1200" dirty="0" smtClean="0">
                <a:solidFill>
                  <a:schemeClr val="dk1"/>
                </a:solidFill>
              </a:rPr>
              <a:t>Check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267743" y="5401608"/>
            <a:ext cx="1872208" cy="363732"/>
          </a:xfrm>
          <a:prstGeom prst="wedgeRoundRectCallout">
            <a:avLst>
              <a:gd name="adj1" fmla="val -63922"/>
              <a:gd name="adj2" fmla="val -837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1. </a:t>
            </a:r>
            <a:r>
              <a:rPr lang="en-US" altLang="ko-KR" sz="1200" dirty="0" smtClean="0"/>
              <a:t>Uncheck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117942" cy="416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2771800" y="4328740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</a:rPr>
              <a:t>1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r>
              <a:rPr lang="en-US" altLang="ko-KR" sz="1200" dirty="0" smtClean="0">
                <a:solidFill>
                  <a:schemeClr val="dk1"/>
                </a:solidFill>
              </a:rPr>
              <a:t>Click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2204864"/>
            <a:ext cx="4202008" cy="42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Install Plug-In of NEXCORE UML Modeler (3/3)</a:t>
            </a:r>
            <a:endParaRPr lang="ko-KR" altLang="en-US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20272" y="4732681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2. Click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668344" y="5445224"/>
            <a:ext cx="1032809" cy="432048"/>
          </a:xfrm>
          <a:prstGeom prst="wedgeRoundRectCallout">
            <a:avLst>
              <a:gd name="adj1" fmla="val -49811"/>
              <a:gd name="adj2" fmla="val 1168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dk1"/>
                </a:solidFill>
              </a:rPr>
              <a:t>3. Click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Run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296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380306" cy="432048"/>
          </a:xfrm>
          <a:prstGeom prst="wedgeRoundRectCallout">
            <a:avLst>
              <a:gd name="adj1" fmla="val -81001"/>
              <a:gd name="adj2" fmla="val 1371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 Eclipse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201</Words>
  <Application>Microsoft Office PowerPoint</Application>
  <PresentationFormat>화면 슬라이드 쇼(4:3)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2015-10-13T23:51:45Z</dcterms:created>
  <dcterms:modified xsi:type="dcterms:W3CDTF">2015-10-20T04:12:14Z</dcterms:modified>
</cp:coreProperties>
</file>