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076800"/>
            <a:ext cx="2257200" cy="66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20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4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4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9224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Enter subtitle (max. 1 line)</a:t>
            </a:r>
          </a:p>
        </p:txBody>
      </p:sp>
    </p:spTree>
    <p:extLst>
      <p:ext uri="{BB962C8B-B14F-4D97-AF65-F5344CB8AC3E}">
        <p14:creationId xmlns:p14="http://schemas.microsoft.com/office/powerpoint/2010/main" val="378908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intertitle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6845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200"/>
            <a:ext cx="9144000" cy="75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68000"/>
            <a:ext cx="828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6478693"/>
            <a:ext cx="792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968CCB-06EB-41AA-BDC6-45C175D5E8EE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000" y="6478693"/>
            <a:ext cx="2880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000" y="6478693"/>
            <a:ext cx="504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3CCD02-B641-4CC1-93FA-33270EACFA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IPProof</a:t>
            </a:r>
            <a:r>
              <a:rPr lang="de-DE" dirty="0" smtClean="0"/>
              <a:t> Network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Slot Loss Test </a:t>
            </a:r>
            <a:r>
              <a:rPr lang="de-DE" dirty="0" err="1" smtClean="0"/>
              <a:t>for</a:t>
            </a:r>
            <a:r>
              <a:rPr lang="de-DE" dirty="0" smtClean="0"/>
              <a:t> TDMA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Waveforms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Ipproof</a:t>
            </a:r>
            <a:r>
              <a:rPr lang="de-DE" dirty="0" smtClean="0"/>
              <a:t> generiert Pakete alle 135 </a:t>
            </a:r>
            <a:r>
              <a:rPr lang="de-DE" dirty="0" err="1" smtClean="0"/>
              <a:t>ms</a:t>
            </a:r>
            <a:r>
              <a:rPr lang="de-DE" dirty="0" smtClean="0"/>
              <a:t> (&lt;=)</a:t>
            </a:r>
          </a:p>
          <a:p>
            <a:r>
              <a:rPr lang="de-DE" dirty="0" smtClean="0"/>
              <a:t>Achtung: Windows Scheduler kann evtl. das 135 </a:t>
            </a:r>
            <a:r>
              <a:rPr lang="de-DE" dirty="0" err="1" smtClean="0"/>
              <a:t>ms</a:t>
            </a:r>
            <a:r>
              <a:rPr lang="de-DE" dirty="0" smtClean="0"/>
              <a:t> nicht einhalten(</a:t>
            </a:r>
            <a:r>
              <a:rPr lang="de-DE" dirty="0" err="1" smtClean="0"/>
              <a:t>z.b.</a:t>
            </a:r>
            <a:r>
              <a:rPr lang="de-DE" dirty="0" smtClean="0"/>
              <a:t> wegen hohen CPU </a:t>
            </a:r>
            <a:r>
              <a:rPr lang="de-DE" dirty="0" err="1" smtClean="0"/>
              <a:t>Load</a:t>
            </a:r>
            <a:r>
              <a:rPr lang="de-DE" dirty="0" smtClean="0"/>
              <a:t>): Generierung alle 125 </a:t>
            </a:r>
            <a:r>
              <a:rPr lang="de-DE" dirty="0" err="1" smtClean="0"/>
              <a:t>ms</a:t>
            </a:r>
            <a:endParaRPr lang="de-DE" dirty="0" smtClean="0"/>
          </a:p>
          <a:p>
            <a:r>
              <a:rPr lang="de-DE" dirty="0" smtClean="0"/>
              <a:t>Problem: es werden mehr Pakete generiert als versendet werden – irgendwann kommt es zu Paketverlusten in der Queue</a:t>
            </a:r>
          </a:p>
          <a:p>
            <a:endParaRPr lang="de-DE" dirty="0"/>
          </a:p>
          <a:p>
            <a:r>
              <a:rPr lang="de-DE" dirty="0" smtClean="0"/>
              <a:t>Daher:</a:t>
            </a:r>
          </a:p>
          <a:p>
            <a:endParaRPr lang="de-DE" dirty="0"/>
          </a:p>
          <a:p>
            <a:pPr lvl="2"/>
            <a:r>
              <a:rPr lang="de-DE" dirty="0" smtClean="0"/>
              <a:t>Um korrekten Slot Loss Test durchzuführen: </a:t>
            </a:r>
            <a:r>
              <a:rPr lang="de-DE" dirty="0" err="1" smtClean="0"/>
              <a:t>Oszi</a:t>
            </a:r>
            <a:endParaRPr lang="de-DE" dirty="0" smtClean="0"/>
          </a:p>
          <a:p>
            <a:pPr lvl="2"/>
            <a:r>
              <a:rPr lang="de-DE" dirty="0" smtClean="0"/>
              <a:t>Um korrekten Packet Loss Test durchzuführen: </a:t>
            </a:r>
            <a:r>
              <a:rPr lang="de-DE" dirty="0" err="1" smtClean="0"/>
              <a:t>Ipproof</a:t>
            </a:r>
            <a:r>
              <a:rPr lang="de-DE" dirty="0" smtClean="0"/>
              <a:t> Analysis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Kurze Vorstellung der Tools – Überblick</a:t>
            </a:r>
          </a:p>
          <a:p>
            <a:r>
              <a:rPr lang="de-DE" dirty="0" smtClean="0"/>
              <a:t>Was kann wie getestet werden</a:t>
            </a:r>
          </a:p>
          <a:p>
            <a:pPr lvl="1"/>
            <a:r>
              <a:rPr lang="de-DE" dirty="0" err="1" smtClean="0"/>
              <a:t>Chatty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endParaRPr lang="de-DE" dirty="0" smtClean="0"/>
          </a:p>
          <a:p>
            <a:pPr lvl="1"/>
            <a:r>
              <a:rPr lang="de-DE" dirty="0" err="1" smtClean="0"/>
              <a:t>Bulk</a:t>
            </a:r>
            <a:r>
              <a:rPr lang="de-DE" dirty="0" smtClean="0"/>
              <a:t> Traffic</a:t>
            </a:r>
          </a:p>
          <a:p>
            <a:pPr lvl="1"/>
            <a:r>
              <a:rPr lang="de-DE" dirty="0" smtClean="0"/>
              <a:t>HTTP Emulation</a:t>
            </a:r>
          </a:p>
          <a:p>
            <a:r>
              <a:rPr lang="de-DE" dirty="0" smtClean="0"/>
              <a:t>Analysen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Ipproof</a:t>
            </a:r>
            <a:r>
              <a:rPr lang="de-DE" dirty="0" smtClean="0"/>
              <a:t> Übersicht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Client/Server Architektur</a:t>
            </a:r>
          </a:p>
          <a:p>
            <a:r>
              <a:rPr lang="de-DE" dirty="0" smtClean="0"/>
              <a:t>Test Features</a:t>
            </a:r>
          </a:p>
          <a:p>
            <a:pPr lvl="1"/>
            <a:r>
              <a:rPr lang="de-DE" dirty="0" smtClean="0"/>
              <a:t>TCP, UDP (Linux zusätzlich </a:t>
            </a:r>
            <a:r>
              <a:rPr lang="de-DE" dirty="0" err="1" smtClean="0"/>
              <a:t>UDPLite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IPv4 und IPv6</a:t>
            </a:r>
          </a:p>
          <a:p>
            <a:pPr lvl="1"/>
            <a:r>
              <a:rPr lang="de-DE" dirty="0" smtClean="0"/>
              <a:t>Socket Optionen</a:t>
            </a:r>
          </a:p>
          <a:p>
            <a:pPr lvl="1"/>
            <a:r>
              <a:rPr lang="de-DE" dirty="0" err="1" smtClean="0"/>
              <a:t>Bulk</a:t>
            </a:r>
            <a:r>
              <a:rPr lang="de-DE" dirty="0" smtClean="0"/>
              <a:t> Traffic Mode</a:t>
            </a:r>
          </a:p>
          <a:p>
            <a:pPr lvl="3"/>
            <a:r>
              <a:rPr lang="de-DE" dirty="0" smtClean="0"/>
              <a:t>Emuliert das </a:t>
            </a:r>
            <a:r>
              <a:rPr lang="de-DE" dirty="0" err="1" smtClean="0"/>
              <a:t>Trafficverhalten</a:t>
            </a:r>
            <a:r>
              <a:rPr lang="de-DE" dirty="0" smtClean="0"/>
              <a:t> von Transferapplikationen</a:t>
            </a:r>
          </a:p>
          <a:p>
            <a:pPr lvl="3"/>
            <a:r>
              <a:rPr lang="de-DE" dirty="0" smtClean="0"/>
              <a:t>Viel Payload, oft nur ein Sender</a:t>
            </a:r>
          </a:p>
          <a:p>
            <a:pPr lvl="3"/>
            <a:r>
              <a:rPr lang="de-DE" dirty="0" smtClean="0"/>
              <a:t>Anwendungen: FTP, SCP, HTTP Filedownload, …</a:t>
            </a:r>
          </a:p>
          <a:p>
            <a:pPr lvl="1"/>
            <a:r>
              <a:rPr lang="de-DE" dirty="0" err="1" smtClean="0"/>
              <a:t>Chatty</a:t>
            </a:r>
            <a:r>
              <a:rPr lang="de-DE" dirty="0" smtClean="0"/>
              <a:t> Traffic</a:t>
            </a:r>
          </a:p>
          <a:p>
            <a:pPr lvl="3"/>
            <a:r>
              <a:rPr lang="de-DE" dirty="0" smtClean="0"/>
              <a:t>Emuliert das </a:t>
            </a:r>
            <a:r>
              <a:rPr lang="de-DE" dirty="0" err="1" smtClean="0"/>
              <a:t>Trafficverhalten</a:t>
            </a:r>
            <a:r>
              <a:rPr lang="de-DE" dirty="0" smtClean="0"/>
              <a:t> von </a:t>
            </a:r>
            <a:r>
              <a:rPr lang="de-DE" dirty="0" err="1" smtClean="0"/>
              <a:t>Chatapplikatioen</a:t>
            </a:r>
            <a:endParaRPr lang="de-DE" dirty="0" smtClean="0"/>
          </a:p>
          <a:p>
            <a:pPr lvl="3"/>
            <a:r>
              <a:rPr lang="de-DE" dirty="0" smtClean="0"/>
              <a:t>Wenig Payload, schneller Turnaround</a:t>
            </a:r>
          </a:p>
          <a:p>
            <a:pPr lvl="3"/>
            <a:r>
              <a:rPr lang="de-DE" dirty="0" smtClean="0"/>
              <a:t>Anwendungen: Chat, HTTP, XMPP, …</a:t>
            </a:r>
          </a:p>
          <a:p>
            <a:pPr lvl="1"/>
            <a:r>
              <a:rPr lang="de-DE" dirty="0" smtClean="0"/>
              <a:t>Payload Emulation (x</a:t>
            </a:r>
          </a:p>
          <a:p>
            <a:r>
              <a:rPr lang="de-DE" dirty="0" smtClean="0"/>
              <a:t>Dual Open Source Lizenz (GPLv3 und Apache)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IPProof</a:t>
            </a:r>
            <a:r>
              <a:rPr lang="de-DE" dirty="0" smtClean="0"/>
              <a:t> - Bestandteile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Ipproof</a:t>
            </a:r>
            <a:r>
              <a:rPr lang="de-DE" dirty="0" smtClean="0"/>
              <a:t> Client</a:t>
            </a:r>
          </a:p>
          <a:p>
            <a:pPr lvl="1"/>
            <a:r>
              <a:rPr lang="de-DE" dirty="0"/>
              <a:t>C</a:t>
            </a:r>
            <a:r>
              <a:rPr lang="de-DE" dirty="0" smtClean="0"/>
              <a:t>ommand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Windows/Linux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r>
              <a:rPr lang="de-DE" dirty="0" smtClean="0"/>
              <a:t>Ideal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automation</a:t>
            </a:r>
            <a:r>
              <a:rPr lang="de-DE" dirty="0" smtClean="0"/>
              <a:t>/</a:t>
            </a:r>
            <a:r>
              <a:rPr lang="de-DE" dirty="0" err="1" smtClean="0"/>
              <a:t>scripting</a:t>
            </a:r>
            <a:r>
              <a:rPr lang="de-DE" dirty="0" smtClean="0"/>
              <a:t> (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Client steuert den Test (</a:t>
            </a:r>
            <a:r>
              <a:rPr lang="de-DE" dirty="0" err="1" smtClean="0"/>
              <a:t>chatty</a:t>
            </a:r>
            <a:r>
              <a:rPr lang="de-DE" dirty="0" smtClean="0"/>
              <a:t>, </a:t>
            </a:r>
            <a:r>
              <a:rPr lang="de-DE" dirty="0" err="1" smtClean="0"/>
              <a:t>bulk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C</a:t>
            </a:r>
            <a:r>
              <a:rPr lang="de-DE" dirty="0" smtClean="0"/>
              <a:t>lever </a:t>
            </a:r>
            <a:r>
              <a:rPr lang="de-DE" dirty="0" err="1" smtClean="0"/>
              <a:t>component</a:t>
            </a:r>
            <a:r>
              <a:rPr lang="de-DE" dirty="0" smtClean="0"/>
              <a:t>, Umsetzung ist schwierig</a:t>
            </a:r>
          </a:p>
          <a:p>
            <a:pPr lvl="1"/>
            <a:endParaRPr lang="de-DE" dirty="0"/>
          </a:p>
          <a:p>
            <a:r>
              <a:rPr lang="de-DE" dirty="0" err="1" smtClean="0"/>
              <a:t>Ipproof</a:t>
            </a:r>
            <a:r>
              <a:rPr lang="de-DE" dirty="0" smtClean="0"/>
              <a:t> Server</a:t>
            </a:r>
          </a:p>
          <a:p>
            <a:pPr lvl="1"/>
            <a:r>
              <a:rPr lang="de-DE" dirty="0"/>
              <a:t>Command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Windows/Linux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Ideal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/</a:t>
            </a:r>
            <a:r>
              <a:rPr lang="de-DE" dirty="0" err="1"/>
              <a:t>scripting</a:t>
            </a:r>
            <a:r>
              <a:rPr lang="de-DE" dirty="0"/>
              <a:t> (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r>
              <a:rPr lang="de-DE" dirty="0"/>
              <a:t>)</a:t>
            </a:r>
          </a:p>
          <a:p>
            <a:pPr lvl="1"/>
            <a:r>
              <a:rPr lang="de-DE" dirty="0" smtClean="0"/>
              <a:t>Minimal </a:t>
            </a:r>
            <a:r>
              <a:rPr lang="de-DE" dirty="0" err="1" smtClean="0"/>
              <a:t>implementation</a:t>
            </a:r>
            <a:r>
              <a:rPr lang="de-DE" dirty="0" smtClean="0"/>
              <a:t> , Umsetzung einfach </a:t>
            </a:r>
            <a:r>
              <a:rPr lang="de-DE" dirty="0" smtClean="0">
                <a:sym typeface="Wingdings" pitchFamily="2" charset="2"/>
              </a:rPr>
              <a:t> leicht portierbar auf andere Systeme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Abgrenzung zu bestehenden Testtools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In-Band Signalisierung von Kontrollinformationen</a:t>
            </a:r>
          </a:p>
          <a:p>
            <a:pPr lvl="1"/>
            <a:r>
              <a:rPr lang="de-DE" dirty="0" err="1" smtClean="0"/>
              <a:t>Netperf</a:t>
            </a:r>
            <a:r>
              <a:rPr lang="de-DE" dirty="0" smtClean="0"/>
              <a:t> und </a:t>
            </a:r>
            <a:r>
              <a:rPr lang="de-DE" dirty="0" err="1" smtClean="0"/>
              <a:t>iperf</a:t>
            </a:r>
            <a:r>
              <a:rPr lang="de-DE" dirty="0" smtClean="0"/>
              <a:t> benutzen einen separaten </a:t>
            </a:r>
            <a:r>
              <a:rPr lang="de-DE" dirty="0" err="1" smtClean="0"/>
              <a:t>Kontrolkanal</a:t>
            </a:r>
            <a:r>
              <a:rPr lang="de-DE" dirty="0" smtClean="0"/>
              <a:t> welcher Messungen verfälscht in unseren Umgebungen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netperf</a:t>
            </a:r>
            <a:r>
              <a:rPr lang="de-DE" dirty="0" smtClean="0">
                <a:sym typeface="Wingdings" pitchFamily="2" charset="2"/>
              </a:rPr>
              <a:t> und </a:t>
            </a:r>
            <a:r>
              <a:rPr lang="de-DE" dirty="0" err="1" smtClean="0">
                <a:sym typeface="Wingdings" pitchFamily="2" charset="2"/>
              </a:rPr>
              <a:t>iperf</a:t>
            </a:r>
            <a:r>
              <a:rPr lang="de-DE" dirty="0" smtClean="0">
                <a:sym typeface="Wingdings" pitchFamily="2" charset="2"/>
              </a:rPr>
              <a:t> ist </a:t>
            </a:r>
            <a:r>
              <a:rPr lang="de-DE" u="sng" dirty="0" smtClean="0">
                <a:sym typeface="Wingdings" pitchFamily="2" charset="2"/>
              </a:rPr>
              <a:t>nicht</a:t>
            </a:r>
            <a:r>
              <a:rPr lang="de-DE" dirty="0" smtClean="0">
                <a:sym typeface="Wingdings" pitchFamily="2" charset="2"/>
              </a:rPr>
              <a:t> verwendbar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Ipproof</a:t>
            </a:r>
            <a:r>
              <a:rPr lang="de-DE" dirty="0" smtClean="0">
                <a:sym typeface="Wingdings" pitchFamily="2" charset="2"/>
              </a:rPr>
              <a:t> nutzt den Payload um </a:t>
            </a:r>
            <a:r>
              <a:rPr lang="de-DE" dirty="0" err="1" smtClean="0">
                <a:sym typeface="Wingdings" pitchFamily="2" charset="2"/>
              </a:rPr>
              <a:t>Kontrolinformationen</a:t>
            </a:r>
            <a:r>
              <a:rPr lang="de-DE" dirty="0" smtClean="0">
                <a:sym typeface="Wingdings" pitchFamily="2" charset="2"/>
              </a:rPr>
              <a:t> zu übertragen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r>
              <a:rPr lang="de-DE" dirty="0" err="1" smtClean="0">
                <a:sym typeface="Wingdings" pitchFamily="2" charset="2"/>
              </a:rPr>
              <a:t>Ipproof</a:t>
            </a:r>
            <a:r>
              <a:rPr lang="de-DE" dirty="0" smtClean="0">
                <a:sym typeface="Wingdings" pitchFamily="2" charset="2"/>
              </a:rPr>
              <a:t> ist für alle Plattformen erhältlich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Windows (XP, 7, …)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Linux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DSP (</a:t>
            </a:r>
            <a:r>
              <a:rPr lang="de-DE" dirty="0" err="1" smtClean="0">
                <a:sym typeface="Wingdings" pitchFamily="2" charset="2"/>
              </a:rPr>
              <a:t>slightly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outdated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Größter Schwachpunkt </a:t>
            </a:r>
            <a:r>
              <a:rPr lang="de-DE" dirty="0" err="1" smtClean="0">
                <a:sym typeface="Wingdings" pitchFamily="2" charset="2"/>
              </a:rPr>
              <a:t>Ipproof</a:t>
            </a:r>
            <a:r>
              <a:rPr lang="de-DE" dirty="0" smtClean="0">
                <a:sym typeface="Wingdings" pitchFamily="2" charset="2"/>
              </a:rPr>
              <a:t>: minimale Datenmenge 10 </a:t>
            </a:r>
            <a:r>
              <a:rPr lang="de-DE" dirty="0" err="1" smtClean="0">
                <a:sym typeface="Wingdings" pitchFamily="2" charset="2"/>
              </a:rPr>
              <a:t>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Ipproof</a:t>
            </a:r>
            <a:r>
              <a:rPr lang="de-DE" dirty="0" smtClean="0"/>
              <a:t> Bestandteile - 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8000"/>
            <a:ext cx="5004088" cy="4680000"/>
          </a:xfrm>
        </p:spPr>
        <p:txBody>
          <a:bodyPr/>
          <a:lstStyle/>
          <a:p>
            <a:r>
              <a:rPr lang="de-DE" dirty="0" smtClean="0"/>
              <a:t>Server GUI </a:t>
            </a:r>
            <a:r>
              <a:rPr lang="de-DE" dirty="0" err="1" smtClean="0"/>
              <a:t>and</a:t>
            </a:r>
            <a:r>
              <a:rPr lang="de-DE" dirty="0" smtClean="0"/>
              <a:t> Client GUI</a:t>
            </a:r>
          </a:p>
          <a:p>
            <a:pPr lvl="1"/>
            <a:r>
              <a:rPr lang="de-DE" dirty="0" smtClean="0"/>
              <a:t>Python TK</a:t>
            </a:r>
          </a:p>
          <a:p>
            <a:pPr lvl="1"/>
            <a:r>
              <a:rPr lang="de-DE" dirty="0" smtClean="0"/>
              <a:t>Einfache Wrapper um die Kommandozeilentools</a:t>
            </a:r>
          </a:p>
          <a:p>
            <a:pPr lvl="1"/>
            <a:r>
              <a:rPr lang="de-DE" dirty="0" smtClean="0"/>
              <a:t>Anforderung: </a:t>
            </a:r>
            <a:r>
              <a:rPr lang="de-DE" dirty="0" err="1" smtClean="0"/>
              <a:t>standard</a:t>
            </a:r>
            <a:r>
              <a:rPr lang="de-DE" dirty="0" smtClean="0"/>
              <a:t> Python Installation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58" y="1916832"/>
            <a:ext cx="3422300" cy="3020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Bestandteile - Analysewerkzeuge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mit Zeitsynchronisation via GPS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395538"/>
            <a:ext cx="74771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6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395538"/>
            <a:ext cx="74771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Default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_Default</Template>
  <TotalTime>0</TotalTime>
  <Words>331</Words>
  <Application>Microsoft Office PowerPoint</Application>
  <PresentationFormat>Bildschirmpräsentation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_Default</vt:lpstr>
      <vt:lpstr>IPProof Network Test Suite</vt:lpstr>
      <vt:lpstr>Agenda</vt:lpstr>
      <vt:lpstr>Ipproof Übersicht</vt:lpstr>
      <vt:lpstr>IPProof - Bestandteile</vt:lpstr>
      <vt:lpstr>Abgrenzung zu bestehenden Testtools</vt:lpstr>
      <vt:lpstr>Ipproof Bestandteile - II</vt:lpstr>
      <vt:lpstr>Bestandteile - Analysewerkzeuge</vt:lpstr>
      <vt:lpstr>Setup mit Zeitsynchronisation via GPS</vt:lpstr>
      <vt:lpstr>PowerPoint-Präsentation</vt:lpstr>
      <vt:lpstr>Slot Loss Test for TDMA based Waveforms</vt:lpstr>
    </vt:vector>
  </TitlesOfParts>
  <Company>Rohde &amp; Schwarz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IPProof Network Test Suite</dc:title>
  <dc:creator>Pfeifer, Hagen Paul</dc:creator>
  <cp:lastModifiedBy>Pfeifer, Hagen Paul</cp:lastModifiedBy>
  <cp:revision>13</cp:revision>
  <dcterms:created xsi:type="dcterms:W3CDTF">2013-08-13T09:20:23Z</dcterms:created>
  <dcterms:modified xsi:type="dcterms:W3CDTF">2013-08-14T16:36:08Z</dcterms:modified>
</cp:coreProperties>
</file>