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6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87E2-5331-461B-AEC6-40FE22EE693A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A75E-8C1A-4AE9-8DFA-88C703BC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9557" y="667265"/>
            <a:ext cx="1804086" cy="5758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73643" y="663146"/>
            <a:ext cx="7867143" cy="5758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1996" y="749644"/>
            <a:ext cx="97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Weapon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3" y="1201354"/>
            <a:ext cx="399682" cy="273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483" y="1474574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Heirloom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566090" y="1869989"/>
            <a:ext cx="7282249" cy="4415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0405" y="1865870"/>
            <a:ext cx="127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Tons of Info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38276" y="794261"/>
            <a:ext cx="662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Ordered List of choices: weapon, talent, rune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51755" y="1313932"/>
            <a:ext cx="18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Slider for distance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7611" y="1304320"/>
            <a:ext cx="362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Slider for target HP including amour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94400" y="1307065"/>
            <a:ext cx="223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Slider for head shot %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754659" y="6087762"/>
            <a:ext cx="370703" cy="19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flipH="1">
            <a:off x="580768" y="6087762"/>
            <a:ext cx="354227" cy="19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3069" y="5629914"/>
            <a:ext cx="9616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Other Pages for talents runes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938276" y="2843940"/>
            <a:ext cx="9865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TTK: 10 Seconds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42532" y="2195382"/>
            <a:ext cx="70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 Info: 364, 1.25 shots per second, 100 imbuement damage per shot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25510" y="2857494"/>
            <a:ext cx="10062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DPS: 500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7254" y="2857493"/>
            <a:ext cx="177371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Total Damage Per Shot: 637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49153" y="2853376"/>
            <a:ext cx="241383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Headshot % increase TTK By: 2 seconds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38804" y="3697417"/>
            <a:ext cx="17409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Runes Add: 250 damage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40067" y="3697417"/>
            <a:ext cx="9865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TTK: 10 Seconds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60957" y="3683863"/>
            <a:ext cx="9865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TTK: 10 Seconds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24477" y="4330194"/>
            <a:ext cx="148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Each one of these will be an Info com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588" y="1629235"/>
            <a:ext cx="1486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Selectable com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2129" y="5846775"/>
            <a:ext cx="148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Auto organizable com’s. Is always consistent 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3418" y="1552086"/>
            <a:ext cx="1486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Slider com’s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2351" y="5846775"/>
            <a:ext cx="625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Talents</a:t>
            </a: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664891" y="5846775"/>
            <a:ext cx="625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Runes</a:t>
            </a:r>
            <a:endParaRPr lang="en-US" sz="1050" dirty="0"/>
          </a:p>
        </p:txBody>
      </p:sp>
      <p:sp>
        <p:nvSpPr>
          <p:cNvPr id="37" name="Rectangle 36"/>
          <p:cNvSpPr/>
          <p:nvPr/>
        </p:nvSpPr>
        <p:spPr>
          <a:xfrm>
            <a:off x="5324218" y="5931413"/>
            <a:ext cx="2018270" cy="2539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Back To Actual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109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Nichols</dc:creator>
  <cp:lastModifiedBy>Hunter Nichols</cp:lastModifiedBy>
  <cp:revision>7</cp:revision>
  <dcterms:created xsi:type="dcterms:W3CDTF">2019-03-10T12:40:29Z</dcterms:created>
  <dcterms:modified xsi:type="dcterms:W3CDTF">2019-03-13T03:48:23Z</dcterms:modified>
</cp:coreProperties>
</file>