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10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9CDD-EE96-3A48-91AC-39DAEB716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44F2D-0180-2540-B9C3-4FCD9CE67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684E7-44AC-D64B-8F26-9FFF6DEC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75F7-7875-A24B-9123-879198F4F76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E2BB-B4D4-864E-AE1F-470E30AA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AEEA7-AC7F-0647-A72B-B73F4ABE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ECA3-7EA0-4545-91E6-9D26DA62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7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79B7-1F0A-6241-9233-5C99A62A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FDE34-11E0-E74B-9D19-4CC795B1A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ADF5-48F6-D84C-BF8E-D6A46740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75F7-7875-A24B-9123-879198F4F76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9BAC-B1F2-4449-800F-84496BF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D5CF-E18C-2643-8C7F-638E264E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ECA3-7EA0-4545-91E6-9D26DA62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1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87CCA-EB2A-3149-83C0-D8B84578A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5D2E7-D214-154C-85C4-1273060E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B71C1-890D-EC44-A2F1-E805122E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75F7-7875-A24B-9123-879198F4F76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08AA-8B16-B54A-A081-99CBF99C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94B2-FE66-6249-AFB1-396D50CA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ECA3-7EA0-4545-91E6-9D26DA62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8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FCB1-D474-7B4D-A1E9-22F3890A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28E7-7D7B-0F42-BE02-F945E055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C0216-D8BC-D746-B29B-C31F7CEE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75F7-7875-A24B-9123-879198F4F76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009B-A307-BC45-AEF0-CC88D50C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9E6D-DCD3-5942-864A-7C8E393A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ECA3-7EA0-4545-91E6-9D26DA62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7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6DAA-F98E-734E-9E09-64E35F14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490C-84C0-A346-8164-B90239DB8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9A47-8108-4149-B9C5-3FB63FF3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75F7-7875-A24B-9123-879198F4F76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90515-4BA0-EE45-A9C3-A83DB25D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00980-5CC4-444C-8BA7-6707C043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ECA3-7EA0-4545-91E6-9D26DA62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2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965A-CA6C-B242-B65C-81059F03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8494-69A4-3246-9C0A-F2FD2E687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EF0D7-7374-4F40-B407-FAD19CED2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E3CC5-694D-DE4B-91F1-B7D8D9CF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75F7-7875-A24B-9123-879198F4F76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91E43-D892-314B-96DC-7F4301AB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62D3B-A3C6-2F4A-AD46-2E5237A9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ECA3-7EA0-4545-91E6-9D26DA62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6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1464-23A5-EE43-9E6D-2E2F8B66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6B95A-679E-2547-9867-D72D86FA3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E51FF-1B15-B843-8CAD-FC1BE4D6A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D1F89-B4E5-5E44-B483-CB1916169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4DC50-2726-A849-B34E-786A72A92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27CDC-A630-AE4C-8719-35C958F3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75F7-7875-A24B-9123-879198F4F76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B81CD-45E1-484E-ADE2-5FC2F1DE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226E7-2929-0A4F-B9F1-2B61FA7E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ECA3-7EA0-4545-91E6-9D26DA62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6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2996-4DDE-384F-A355-0C378C98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0FA78-6B07-A143-ABFD-245CF123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75F7-7875-A24B-9123-879198F4F76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9F303-B20F-934B-BEF8-99B842FA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9EF08-087B-2140-B040-E69B4BCA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ECA3-7EA0-4545-91E6-9D26DA62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2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FD863-2F01-B847-A5E9-0C47489C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75F7-7875-A24B-9123-879198F4F76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7AFF7-DD1A-EB40-83CB-8BA51BF4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700A8-DB47-E740-81DF-88048B8A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ECA3-7EA0-4545-91E6-9D26DA62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4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603B-F6AE-3943-A006-E3C38F0D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5701-4552-A646-9438-E5E2B9528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74772-EDE4-C54B-AFA2-74572C512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31A93-E69A-CA49-B75D-FCCE6796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75F7-7875-A24B-9123-879198F4F76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05A4B-B095-BD43-9D19-CCC53E0B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38B45-C358-AA45-B1CF-B3F1AD02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ECA3-7EA0-4545-91E6-9D26DA62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3D18-B895-484E-A777-08C813DE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FA5C1-F396-7947-BDC9-95A4D34C6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B0F98-A5B0-474A-8189-BA1B2E585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3D347-1DAA-A24E-8115-512AB4AA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75F7-7875-A24B-9123-879198F4F76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DDA6E-059C-4B42-A140-E59E23E3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FB82D-1D11-DE49-AB72-CF59A3EF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1ECA3-7EA0-4545-91E6-9D26DA62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4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28EA5-0A56-E94B-BDA3-A85214AF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F24C1-1E16-2745-A146-63F87E8E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A0145-0D60-664A-A9A0-70B9DD0E8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575F7-7875-A24B-9123-879198F4F76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E629D-6D78-D84D-8C38-390CCC734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896A4-BF14-E44B-B9C6-B3D6F648E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1ECA3-7EA0-4545-91E6-9D26DA62C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8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1C7B96-73CB-5542-8774-D3C71506D1F3}"/>
              </a:ext>
            </a:extLst>
          </p:cNvPr>
          <p:cNvSpPr txBox="1"/>
          <p:nvPr/>
        </p:nvSpPr>
        <p:spPr>
          <a:xfrm>
            <a:off x="1471517" y="3105834"/>
            <a:ext cx="180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Al Nile" pitchFamily="2" charset="-78"/>
              </a:rPr>
              <a:t>Random Choices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B702F-4CF1-644D-9EE9-07F33725497A}"/>
              </a:ext>
            </a:extLst>
          </p:cNvPr>
          <p:cNvSpPr txBox="1"/>
          <p:nvPr/>
        </p:nvSpPr>
        <p:spPr>
          <a:xfrm>
            <a:off x="5449562" y="3105130"/>
            <a:ext cx="129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Damascus" pitchFamily="2" charset="-78"/>
              </a:rPr>
              <a:t>Parse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78D0E-0C78-6C41-A2B4-DECBB447F1B3}"/>
              </a:ext>
            </a:extLst>
          </p:cNvPr>
          <p:cNvSpPr txBox="1"/>
          <p:nvPr/>
        </p:nvSpPr>
        <p:spPr>
          <a:xfrm>
            <a:off x="9249470" y="3105130"/>
            <a:ext cx="147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Damascus" pitchFamily="2" charset="-78"/>
              </a:rPr>
              <a:t>String Input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AB6E1A-2D3F-494D-A9D5-C63C69BCDEC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05193" y="1613717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5550B42-3F42-9743-83AC-68AC4BE284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86103" y="1613717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CD47BF7-48C9-B343-AB38-5A5B4CB72B35}"/>
              </a:ext>
            </a:extLst>
          </p:cNvPr>
          <p:cNvSpPr txBox="1"/>
          <p:nvPr/>
        </p:nvSpPr>
        <p:spPr>
          <a:xfrm>
            <a:off x="3417390" y="4154162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</a:rPr>
              <a:t>Generation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044CA4-AE7C-9448-92F4-03AF201F8489}"/>
              </a:ext>
            </a:extLst>
          </p:cNvPr>
          <p:cNvSpPr txBox="1"/>
          <p:nvPr/>
        </p:nvSpPr>
        <p:spPr>
          <a:xfrm>
            <a:off x="7236482" y="4154162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Printing</a:t>
            </a:r>
          </a:p>
        </p:txBody>
      </p:sp>
    </p:spTree>
    <p:extLst>
      <p:ext uri="{BB962C8B-B14F-4D97-AF65-F5344CB8AC3E}">
        <p14:creationId xmlns:p14="http://schemas.microsoft.com/office/powerpoint/2010/main" val="414693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1C7B96-73CB-5542-8774-D3C71506D1F3}"/>
              </a:ext>
            </a:extLst>
          </p:cNvPr>
          <p:cNvSpPr txBox="1"/>
          <p:nvPr/>
        </p:nvSpPr>
        <p:spPr>
          <a:xfrm>
            <a:off x="1471517" y="3105834"/>
            <a:ext cx="180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Al Nile" pitchFamily="2" charset="-78"/>
              </a:rPr>
              <a:t>Random Choices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B702F-4CF1-644D-9EE9-07F33725497A}"/>
              </a:ext>
            </a:extLst>
          </p:cNvPr>
          <p:cNvSpPr txBox="1"/>
          <p:nvPr/>
        </p:nvSpPr>
        <p:spPr>
          <a:xfrm>
            <a:off x="5449562" y="3105130"/>
            <a:ext cx="129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Damascus" pitchFamily="2" charset="-78"/>
              </a:rPr>
              <a:t>Parse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78D0E-0C78-6C41-A2B4-DECBB447F1B3}"/>
              </a:ext>
            </a:extLst>
          </p:cNvPr>
          <p:cNvSpPr txBox="1"/>
          <p:nvPr/>
        </p:nvSpPr>
        <p:spPr>
          <a:xfrm>
            <a:off x="9249470" y="3105130"/>
            <a:ext cx="147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Damascus" pitchFamily="2" charset="-78"/>
              </a:rPr>
              <a:t>String Input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AB6E1A-2D3F-494D-A9D5-C63C69BCDEC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05193" y="1613717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5550B42-3F42-9743-83AC-68AC4BE284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86103" y="1613717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D1B2494-FBA3-9048-BE51-AB0BA81B9274}"/>
              </a:ext>
            </a:extLst>
          </p:cNvPr>
          <p:cNvCxnSpPr>
            <a:cxnSpLocks/>
          </p:cNvCxnSpPr>
          <p:nvPr/>
        </p:nvCxnSpPr>
        <p:spPr>
          <a:xfrm rot="5400000">
            <a:off x="8005193" y="1243681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CD47BF7-48C9-B343-AB38-5A5B4CB72B35}"/>
              </a:ext>
            </a:extLst>
          </p:cNvPr>
          <p:cNvSpPr txBox="1"/>
          <p:nvPr/>
        </p:nvSpPr>
        <p:spPr>
          <a:xfrm>
            <a:off x="3417390" y="4154162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</a:rPr>
              <a:t>Generation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044CA4-AE7C-9448-92F4-03AF201F8489}"/>
              </a:ext>
            </a:extLst>
          </p:cNvPr>
          <p:cNvSpPr txBox="1"/>
          <p:nvPr/>
        </p:nvSpPr>
        <p:spPr>
          <a:xfrm>
            <a:off x="7236482" y="4154162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72FCAF-6EDF-5144-A376-E1D9A0088471}"/>
              </a:ext>
            </a:extLst>
          </p:cNvPr>
          <p:cNvSpPr txBox="1"/>
          <p:nvPr/>
        </p:nvSpPr>
        <p:spPr>
          <a:xfrm>
            <a:off x="7236482" y="2056098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115506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1C7B96-73CB-5542-8774-D3C71506D1F3}"/>
              </a:ext>
            </a:extLst>
          </p:cNvPr>
          <p:cNvSpPr txBox="1"/>
          <p:nvPr/>
        </p:nvSpPr>
        <p:spPr>
          <a:xfrm>
            <a:off x="1471517" y="3105834"/>
            <a:ext cx="180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Al Nile" pitchFamily="2" charset="-78"/>
              </a:rPr>
              <a:t>Random Choices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B702F-4CF1-644D-9EE9-07F33725497A}"/>
              </a:ext>
            </a:extLst>
          </p:cNvPr>
          <p:cNvSpPr txBox="1"/>
          <p:nvPr/>
        </p:nvSpPr>
        <p:spPr>
          <a:xfrm>
            <a:off x="5449562" y="3105130"/>
            <a:ext cx="129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Damascus" pitchFamily="2" charset="-78"/>
              </a:rPr>
              <a:t>Parse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78D0E-0C78-6C41-A2B4-DECBB447F1B3}"/>
              </a:ext>
            </a:extLst>
          </p:cNvPr>
          <p:cNvSpPr txBox="1"/>
          <p:nvPr/>
        </p:nvSpPr>
        <p:spPr>
          <a:xfrm>
            <a:off x="9249470" y="3105130"/>
            <a:ext cx="147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Damascus" pitchFamily="2" charset="-78"/>
              </a:rPr>
              <a:t>String Input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AB6E1A-2D3F-494D-A9D5-C63C69BCDEC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05193" y="1613717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5550B42-3F42-9743-83AC-68AC4BE284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86103" y="1613717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D1B2494-FBA3-9048-BE51-AB0BA81B9274}"/>
              </a:ext>
            </a:extLst>
          </p:cNvPr>
          <p:cNvCxnSpPr>
            <a:cxnSpLocks/>
          </p:cNvCxnSpPr>
          <p:nvPr/>
        </p:nvCxnSpPr>
        <p:spPr>
          <a:xfrm rot="5400000">
            <a:off x="8005193" y="1243681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40CECB3-BB1D-5140-9995-1D84443E9540}"/>
              </a:ext>
            </a:extLst>
          </p:cNvPr>
          <p:cNvCxnSpPr>
            <a:cxnSpLocks/>
          </p:cNvCxnSpPr>
          <p:nvPr/>
        </p:nvCxnSpPr>
        <p:spPr>
          <a:xfrm rot="5400000">
            <a:off x="4186103" y="1243681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CD47BF7-48C9-B343-AB38-5A5B4CB72B35}"/>
              </a:ext>
            </a:extLst>
          </p:cNvPr>
          <p:cNvSpPr txBox="1"/>
          <p:nvPr/>
        </p:nvSpPr>
        <p:spPr>
          <a:xfrm>
            <a:off x="3417390" y="4154162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</a:rPr>
              <a:t>Generation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3867D4-D812-B246-89F1-62350018962A}"/>
              </a:ext>
            </a:extLst>
          </p:cNvPr>
          <p:cNvSpPr txBox="1"/>
          <p:nvPr/>
        </p:nvSpPr>
        <p:spPr>
          <a:xfrm>
            <a:off x="3417390" y="2056099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</a:rPr>
              <a:t>Mining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044CA4-AE7C-9448-92F4-03AF201F8489}"/>
              </a:ext>
            </a:extLst>
          </p:cNvPr>
          <p:cNvSpPr txBox="1"/>
          <p:nvPr/>
        </p:nvSpPr>
        <p:spPr>
          <a:xfrm>
            <a:off x="7236482" y="4154162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72FCAF-6EDF-5144-A376-E1D9A0088471}"/>
              </a:ext>
            </a:extLst>
          </p:cNvPr>
          <p:cNvSpPr txBox="1"/>
          <p:nvPr/>
        </p:nvSpPr>
        <p:spPr>
          <a:xfrm>
            <a:off x="7236482" y="2056098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92448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1C7B96-73CB-5542-8774-D3C71506D1F3}"/>
              </a:ext>
            </a:extLst>
          </p:cNvPr>
          <p:cNvSpPr txBox="1"/>
          <p:nvPr/>
        </p:nvSpPr>
        <p:spPr>
          <a:xfrm>
            <a:off x="1471517" y="3105834"/>
            <a:ext cx="180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Al Nile" pitchFamily="2" charset="-78"/>
              </a:rPr>
              <a:t>Random Choices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B702F-4CF1-644D-9EE9-07F33725497A}"/>
              </a:ext>
            </a:extLst>
          </p:cNvPr>
          <p:cNvSpPr txBox="1"/>
          <p:nvPr/>
        </p:nvSpPr>
        <p:spPr>
          <a:xfrm>
            <a:off x="4984545" y="3105130"/>
            <a:ext cx="231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Damascus" pitchFamily="2" charset="-78"/>
              </a:rPr>
              <a:t>Algebraic Data Type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5550B42-3F42-9743-83AC-68AC4BE284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86103" y="1613717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CD47BF7-48C9-B343-AB38-5A5B4CB72B35}"/>
              </a:ext>
            </a:extLst>
          </p:cNvPr>
          <p:cNvSpPr txBox="1"/>
          <p:nvPr/>
        </p:nvSpPr>
        <p:spPr>
          <a:xfrm>
            <a:off x="3417390" y="4154162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</a:rPr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231196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1C7B96-73CB-5542-8774-D3C71506D1F3}"/>
              </a:ext>
            </a:extLst>
          </p:cNvPr>
          <p:cNvSpPr txBox="1"/>
          <p:nvPr/>
        </p:nvSpPr>
        <p:spPr>
          <a:xfrm>
            <a:off x="1471517" y="3105834"/>
            <a:ext cx="180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Al Nile" pitchFamily="2" charset="-78"/>
              </a:rPr>
              <a:t>Random Choices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B702F-4CF1-644D-9EE9-07F33725497A}"/>
              </a:ext>
            </a:extLst>
          </p:cNvPr>
          <p:cNvSpPr txBox="1"/>
          <p:nvPr/>
        </p:nvSpPr>
        <p:spPr>
          <a:xfrm>
            <a:off x="4984545" y="3105130"/>
            <a:ext cx="231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Damascus" pitchFamily="2" charset="-78"/>
              </a:rPr>
              <a:t>Algebraic Data Type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5550B42-3F42-9743-83AC-68AC4BE284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86103" y="1613717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40CECB3-BB1D-5140-9995-1D84443E9540}"/>
              </a:ext>
            </a:extLst>
          </p:cNvPr>
          <p:cNvCxnSpPr>
            <a:cxnSpLocks/>
          </p:cNvCxnSpPr>
          <p:nvPr/>
        </p:nvCxnSpPr>
        <p:spPr>
          <a:xfrm rot="5400000">
            <a:off x="4186103" y="1243681"/>
            <a:ext cx="704" cy="3722194"/>
          </a:xfrm>
          <a:prstGeom prst="curvedConnector3">
            <a:avLst>
              <a:gd name="adj1" fmla="val -7978125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CD47BF7-48C9-B343-AB38-5A5B4CB72B35}"/>
              </a:ext>
            </a:extLst>
          </p:cNvPr>
          <p:cNvSpPr txBox="1"/>
          <p:nvPr/>
        </p:nvSpPr>
        <p:spPr>
          <a:xfrm>
            <a:off x="3417390" y="4154162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</a:rPr>
              <a:t>Generation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3867D4-D812-B246-89F1-62350018962A}"/>
              </a:ext>
            </a:extLst>
          </p:cNvPr>
          <p:cNvSpPr txBox="1"/>
          <p:nvPr/>
        </p:nvSpPr>
        <p:spPr>
          <a:xfrm>
            <a:off x="3417390" y="2056099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</a:rPr>
              <a:t>Mining?</a:t>
            </a:r>
          </a:p>
        </p:txBody>
      </p:sp>
    </p:spTree>
    <p:extLst>
      <p:ext uri="{BB962C8B-B14F-4D97-AF65-F5344CB8AC3E}">
        <p14:creationId xmlns:p14="http://schemas.microsoft.com/office/powerpoint/2010/main" val="138061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1C7B96-73CB-5542-8774-D3C71506D1F3}"/>
              </a:ext>
            </a:extLst>
          </p:cNvPr>
          <p:cNvSpPr txBox="1"/>
          <p:nvPr/>
        </p:nvSpPr>
        <p:spPr>
          <a:xfrm>
            <a:off x="1471517" y="3105834"/>
            <a:ext cx="180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Al Nile" pitchFamily="2" charset="-78"/>
              </a:rPr>
              <a:t>Random Choices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B702F-4CF1-644D-9EE9-07F33725497A}"/>
              </a:ext>
            </a:extLst>
          </p:cNvPr>
          <p:cNvSpPr txBox="1"/>
          <p:nvPr/>
        </p:nvSpPr>
        <p:spPr>
          <a:xfrm>
            <a:off x="5449562" y="3105130"/>
            <a:ext cx="129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Damascus" pitchFamily="2" charset="-78"/>
              </a:rPr>
              <a:t>Parse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78D0E-0C78-6C41-A2B4-DECBB447F1B3}"/>
              </a:ext>
            </a:extLst>
          </p:cNvPr>
          <p:cNvSpPr txBox="1"/>
          <p:nvPr/>
        </p:nvSpPr>
        <p:spPr>
          <a:xfrm>
            <a:off x="9249470" y="3105130"/>
            <a:ext cx="147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Damascus" pitchFamily="2" charset="-78"/>
              </a:rPr>
              <a:t>String Input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AB6E1A-2D3F-494D-A9D5-C63C69BCDEC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05193" y="1613717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5550B42-3F42-9743-83AC-68AC4BE284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86103" y="1613717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D1B2494-FBA3-9048-BE51-AB0BA81B9274}"/>
              </a:ext>
            </a:extLst>
          </p:cNvPr>
          <p:cNvCxnSpPr>
            <a:cxnSpLocks/>
          </p:cNvCxnSpPr>
          <p:nvPr/>
        </p:nvCxnSpPr>
        <p:spPr>
          <a:xfrm rot="5400000">
            <a:off x="8005193" y="1243681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40CECB3-BB1D-5140-9995-1D84443E9540}"/>
              </a:ext>
            </a:extLst>
          </p:cNvPr>
          <p:cNvCxnSpPr>
            <a:cxnSpLocks/>
          </p:cNvCxnSpPr>
          <p:nvPr/>
        </p:nvCxnSpPr>
        <p:spPr>
          <a:xfrm rot="5400000">
            <a:off x="4186103" y="1243681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CD47BF7-48C9-B343-AB38-5A5B4CB72B35}"/>
              </a:ext>
            </a:extLst>
          </p:cNvPr>
          <p:cNvSpPr txBox="1"/>
          <p:nvPr/>
        </p:nvSpPr>
        <p:spPr>
          <a:xfrm>
            <a:off x="3417390" y="4154162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</a:rPr>
              <a:t>Generation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3867D4-D812-B246-89F1-62350018962A}"/>
              </a:ext>
            </a:extLst>
          </p:cNvPr>
          <p:cNvSpPr txBox="1"/>
          <p:nvPr/>
        </p:nvSpPr>
        <p:spPr>
          <a:xfrm>
            <a:off x="3417390" y="2056099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</a:rPr>
              <a:t>Mining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044CA4-AE7C-9448-92F4-03AF201F8489}"/>
              </a:ext>
            </a:extLst>
          </p:cNvPr>
          <p:cNvSpPr txBox="1"/>
          <p:nvPr/>
        </p:nvSpPr>
        <p:spPr>
          <a:xfrm>
            <a:off x="7236482" y="4154162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72FCAF-6EDF-5144-A376-E1D9A0088471}"/>
              </a:ext>
            </a:extLst>
          </p:cNvPr>
          <p:cNvSpPr txBox="1"/>
          <p:nvPr/>
        </p:nvSpPr>
        <p:spPr>
          <a:xfrm>
            <a:off x="7236482" y="2056098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91275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1C7B96-73CB-5542-8774-D3C71506D1F3}"/>
              </a:ext>
            </a:extLst>
          </p:cNvPr>
          <p:cNvSpPr txBox="1"/>
          <p:nvPr/>
        </p:nvSpPr>
        <p:spPr>
          <a:xfrm>
            <a:off x="1471517" y="3105834"/>
            <a:ext cx="180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Al Nile" pitchFamily="2" charset="-78"/>
              </a:rPr>
              <a:t>Random Choices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B702F-4CF1-644D-9EE9-07F33725497A}"/>
              </a:ext>
            </a:extLst>
          </p:cNvPr>
          <p:cNvSpPr txBox="1"/>
          <p:nvPr/>
        </p:nvSpPr>
        <p:spPr>
          <a:xfrm>
            <a:off x="5449562" y="3105130"/>
            <a:ext cx="129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Damascus" pitchFamily="2" charset="-78"/>
              </a:rPr>
              <a:t>Parse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78D0E-0C78-6C41-A2B4-DECBB447F1B3}"/>
              </a:ext>
            </a:extLst>
          </p:cNvPr>
          <p:cNvSpPr txBox="1"/>
          <p:nvPr/>
        </p:nvSpPr>
        <p:spPr>
          <a:xfrm>
            <a:off x="9249470" y="3105130"/>
            <a:ext cx="147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Damascus" pitchFamily="2" charset="-78"/>
              </a:rPr>
              <a:t>String Input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AB6E1A-2D3F-494D-A9D5-C63C69BCDEC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05193" y="1613717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5550B42-3F42-9743-83AC-68AC4BE284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86103" y="1613717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D1B2494-FBA3-9048-BE51-AB0BA81B9274}"/>
              </a:ext>
            </a:extLst>
          </p:cNvPr>
          <p:cNvCxnSpPr>
            <a:cxnSpLocks/>
          </p:cNvCxnSpPr>
          <p:nvPr/>
        </p:nvCxnSpPr>
        <p:spPr>
          <a:xfrm rot="5400000">
            <a:off x="8005193" y="1243681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40CECB3-BB1D-5140-9995-1D84443E9540}"/>
              </a:ext>
            </a:extLst>
          </p:cNvPr>
          <p:cNvCxnSpPr>
            <a:cxnSpLocks/>
          </p:cNvCxnSpPr>
          <p:nvPr/>
        </p:nvCxnSpPr>
        <p:spPr>
          <a:xfrm rot="5400000">
            <a:off x="4186103" y="1243681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CD47BF7-48C9-B343-AB38-5A5B4CB72B35}"/>
              </a:ext>
            </a:extLst>
          </p:cNvPr>
          <p:cNvSpPr txBox="1"/>
          <p:nvPr/>
        </p:nvSpPr>
        <p:spPr>
          <a:xfrm>
            <a:off x="3417390" y="4154162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Parsing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3867D4-D812-B246-89F1-62350018962A}"/>
              </a:ext>
            </a:extLst>
          </p:cNvPr>
          <p:cNvSpPr txBox="1"/>
          <p:nvPr/>
        </p:nvSpPr>
        <p:spPr>
          <a:xfrm>
            <a:off x="3417390" y="2056099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Printing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044CA4-AE7C-9448-92F4-03AF201F8489}"/>
              </a:ext>
            </a:extLst>
          </p:cNvPr>
          <p:cNvSpPr txBox="1"/>
          <p:nvPr/>
        </p:nvSpPr>
        <p:spPr>
          <a:xfrm>
            <a:off x="7236482" y="4154162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72FCAF-6EDF-5144-A376-E1D9A0088471}"/>
              </a:ext>
            </a:extLst>
          </p:cNvPr>
          <p:cNvSpPr txBox="1"/>
          <p:nvPr/>
        </p:nvSpPr>
        <p:spPr>
          <a:xfrm>
            <a:off x="7236482" y="2056098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426991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1C7B96-73CB-5542-8774-D3C71506D1F3}"/>
              </a:ext>
            </a:extLst>
          </p:cNvPr>
          <p:cNvSpPr txBox="1"/>
          <p:nvPr/>
        </p:nvSpPr>
        <p:spPr>
          <a:xfrm>
            <a:off x="1471517" y="3105834"/>
            <a:ext cx="180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Al Nile" pitchFamily="2" charset="-78"/>
              </a:rPr>
              <a:t>Random Choices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B702F-4CF1-644D-9EE9-07F33725497A}"/>
              </a:ext>
            </a:extLst>
          </p:cNvPr>
          <p:cNvSpPr txBox="1"/>
          <p:nvPr/>
        </p:nvSpPr>
        <p:spPr>
          <a:xfrm>
            <a:off x="4984545" y="3105130"/>
            <a:ext cx="231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T Sans" panose="020B0503020203020204" pitchFamily="34" charset="77"/>
                <a:cs typeface="Damascus" pitchFamily="2" charset="-78"/>
              </a:rPr>
              <a:t>Algebraic Data Type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5550B42-3F42-9743-83AC-68AC4BE284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86103" y="1613717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40CECB3-BB1D-5140-9995-1D84443E9540}"/>
              </a:ext>
            </a:extLst>
          </p:cNvPr>
          <p:cNvCxnSpPr>
            <a:cxnSpLocks/>
          </p:cNvCxnSpPr>
          <p:nvPr/>
        </p:nvCxnSpPr>
        <p:spPr>
          <a:xfrm rot="5400000">
            <a:off x="4186103" y="1243681"/>
            <a:ext cx="704" cy="3722194"/>
          </a:xfrm>
          <a:prstGeom prst="curvedConnector3">
            <a:avLst>
              <a:gd name="adj1" fmla="val -7978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CD47BF7-48C9-B343-AB38-5A5B4CB72B35}"/>
              </a:ext>
            </a:extLst>
          </p:cNvPr>
          <p:cNvSpPr txBox="1"/>
          <p:nvPr/>
        </p:nvSpPr>
        <p:spPr>
          <a:xfrm>
            <a:off x="3417390" y="4154162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3867D4-D812-B246-89F1-62350018962A}"/>
              </a:ext>
            </a:extLst>
          </p:cNvPr>
          <p:cNvSpPr txBox="1"/>
          <p:nvPr/>
        </p:nvSpPr>
        <p:spPr>
          <a:xfrm>
            <a:off x="3417390" y="2056099"/>
            <a:ext cx="15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Printing</a:t>
            </a:r>
          </a:p>
        </p:txBody>
      </p:sp>
    </p:spTree>
    <p:extLst>
      <p:ext uri="{BB962C8B-B14F-4D97-AF65-F5344CB8AC3E}">
        <p14:creationId xmlns:p14="http://schemas.microsoft.com/office/powerpoint/2010/main" val="399047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68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Goldstein, Harrison Joseph</dc:creator>
  <cp:lastModifiedBy>Goldstein, Harrison Joseph</cp:lastModifiedBy>
  <cp:revision>7</cp:revision>
  <dcterms:created xsi:type="dcterms:W3CDTF">2021-06-11T14:46:38Z</dcterms:created>
  <dcterms:modified xsi:type="dcterms:W3CDTF">2021-06-11T17:17:57Z</dcterms:modified>
</cp:coreProperties>
</file>