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omforta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mfortaa-bold.fntdata"/><Relationship Id="rId16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d4f74bd8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d4f74bd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665aa53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665aa53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665aa53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665aa53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665aa53c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665aa53c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665aa53c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665aa53c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d56031385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d5603138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665aa53c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665aa53c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d4f74bd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d4f74bd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d4f74bd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d4f74bd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hgonzalez542/Wisconsin-Breast-Cancer-Diagnostics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Wisconsin Diagnostic Breast Cancer Dataset (WDBC Dataset)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By Hector Gonzalez, Bryce Costa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Awareness ribbon | Free SVG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45476">
            <a:off x="8197706" y="40107"/>
            <a:ext cx="795339" cy="795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GitHub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GitHub Link (WDBC)</a:t>
            </a:r>
            <a:endParaRPr u="sng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Awareness ribbon | Free SVG"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745476">
            <a:off x="8197706" y="40107"/>
            <a:ext cx="795339" cy="795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3038" y="2034652"/>
            <a:ext cx="6877924" cy="19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Hypothesis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: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characteristics of a cell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nuclei (mass), including data such as values of radius, texture and area, are significant variables to determine the severity of the nuclei is either benign(non harmful) or malignant(harmful).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Awareness ribbon | Free SVG"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45476">
            <a:off x="8197706" y="40107"/>
            <a:ext cx="795339" cy="795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85750" y="-103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560">
                <a:latin typeface="Comfortaa"/>
                <a:ea typeface="Comfortaa"/>
                <a:cs typeface="Comfortaa"/>
                <a:sym typeface="Comfortaa"/>
              </a:rPr>
              <a:t>Key Features in Breast Cancer Diagnostics</a:t>
            </a:r>
            <a:endParaRPr b="1" sz="156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0" y="0"/>
            <a:ext cx="8520600" cy="60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5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" sz="115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Radius</a:t>
            </a:r>
            <a:r>
              <a:rPr lang="en" sz="115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r>
              <a:rPr lang="en" sz="11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The radius measures the average distance from the </a:t>
            </a:r>
            <a:r>
              <a:rPr lang="en" sz="11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tumor</a:t>
            </a:r>
            <a:r>
              <a:rPr lang="en" sz="11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center to it’s edge, with </a:t>
            </a:r>
            <a:r>
              <a:rPr lang="en" sz="11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larger</a:t>
            </a:r>
            <a:r>
              <a:rPr lang="en" sz="11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or uneven values </a:t>
            </a:r>
            <a:r>
              <a:rPr lang="en" sz="11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potentially indicating malignancy. </a:t>
            </a:r>
            <a:endParaRPr sz="115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" sz="11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Texture</a:t>
            </a:r>
            <a:r>
              <a:rPr lang="en" sz="11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Texture represents variations in gray scale intensity within the tumor, where greater variation may signify irregular tissue linked to malignancy. </a:t>
            </a:r>
            <a:endParaRPr sz="115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" sz="115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Perimeter</a:t>
            </a:r>
            <a:r>
              <a:rPr lang="en" sz="115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r>
              <a:rPr lang="en" sz="11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The perimeter is the total length around the tumor edge, which tends to be longer and more irregular in the malignant tumors.</a:t>
            </a:r>
            <a:endParaRPr sz="115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" sz="115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Area</a:t>
            </a:r>
            <a:r>
              <a:rPr lang="en" sz="115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r>
              <a:rPr lang="en" sz="11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Area indicators the total size of the tumo, with larger areas often associated with malignancy. </a:t>
            </a:r>
            <a:endParaRPr sz="115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" sz="11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Smoothness</a:t>
            </a:r>
            <a:r>
              <a:rPr lang="en" sz="11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Smoothness reflects how regular or irregular the edges of the tumor are, with jagged edges commonly linked to malignant growth. </a:t>
            </a:r>
            <a:endParaRPr sz="115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" sz="11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Compactness: </a:t>
            </a:r>
            <a:r>
              <a:rPr lang="en" sz="11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Compactness measures the tumor’s shape efficiency, where a higher value suggests a less predictable and possibly malignant growth pattern.</a:t>
            </a:r>
            <a:endParaRPr sz="115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" sz="11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Concavity</a:t>
            </a:r>
            <a:r>
              <a:rPr lang="en" sz="11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Concavity describes how deeply the tumor’s edges curve inward, with more severe curves hinting at aggressive growth.</a:t>
            </a:r>
            <a:endParaRPr sz="115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" sz="11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Concave points</a:t>
            </a:r>
            <a:r>
              <a:rPr lang="en" sz="11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Concave points count the inward curves on the tumor edge, with more curves indicating malignancy. </a:t>
            </a:r>
            <a:endParaRPr sz="115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" sz="11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Symmetry</a:t>
            </a:r>
            <a:r>
              <a:rPr lang="en" sz="11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Symmetry evaluates how balanced the tumor’s shape is, with asymmetry often pointing to malignancy. </a:t>
            </a:r>
            <a:endParaRPr sz="115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Fractal Dimension</a:t>
            </a:r>
            <a:r>
              <a:rPr lang="en" sz="11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Fractal dimension quantifies the complexity of the tumor boundary, where higher values reflect the irregular and jagged contours typical of malignancy.</a:t>
            </a:r>
            <a:endParaRPr sz="115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b="1" sz="115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Awareness ribbon | Free SVG"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45476">
            <a:off x="8197706" y="40107"/>
            <a:ext cx="795339" cy="795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Statistical Hypothesis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Determining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whether there is a relationship between data set features such as (Worst Radius, Worst Area, Worst Texture) and the diagnosis of the patient (Malignant or Benign).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AutoNum type="arabicPeriod"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Null Hypothesis: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selected features do not have a statistically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significant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relationship with the tumor diagnosis (Benign or Malignant).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AutoNum type="arabicPeriod"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Alternate Hypothesis: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one or more of the selected features has a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statistically significant relationship with the diagnosis of the tumor.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Awareness ribbon | Free SVG"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45476">
            <a:off x="8197706" y="40107"/>
            <a:ext cx="795339" cy="795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Statistical Analysis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Awareness ribbon | Free SVG"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45476">
            <a:off x="8197706" y="40107"/>
            <a:ext cx="795339" cy="795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3600" y="1843088"/>
            <a:ext cx="487680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Awareness ribbon | Free SVG"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45476">
            <a:off x="8197706" y="40107"/>
            <a:ext cx="795339" cy="795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6375" y="943225"/>
            <a:ext cx="5331250" cy="39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Awareness ribbon | Free SVG"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45476">
            <a:off x="8197706" y="40107"/>
            <a:ext cx="795339" cy="795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5413" y="933775"/>
            <a:ext cx="5553166" cy="41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Awareness ribbon | Free SVG"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45476">
            <a:off x="8197706" y="40107"/>
            <a:ext cx="795339" cy="795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0313" y="937350"/>
            <a:ext cx="5443376" cy="408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Conclusion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Based on the Dataset and our Statistical Analysis, we can prove that the alternate hypothesis we mentioned was correct. This means: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data sets are factors of diagnosis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data sets have a positive correlation between size of the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parameter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and diagnosis.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Awareness ribbon | Free SVG"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45476">
            <a:off x="8197706" y="40107"/>
            <a:ext cx="795339" cy="795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