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97B6-79EA-F6D8-894E-010BCF75F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F5CA2-9D95-6559-00E8-E05CF4E81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844A0-DD83-8111-72B6-F6B56BA8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9FC8-2AE4-35BA-BF1A-369001EB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1237F-21D9-4984-7191-905D3A7C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37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085FD-1A7C-BD03-80A5-10B4109A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39838-B93E-D3B5-5C50-19F964F94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68A1-D693-1464-C71D-2FBE3FED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6A83A-EFAF-B3D3-D132-006DEA997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2F4E3-011D-56CD-0580-ADF81D43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28277-33BA-03E9-7CD0-A51BC7257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E6DA2-B7AA-EBF9-CE7E-FB905C1E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EA6DF-0E10-F7A5-28E6-A1F7F7F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C452-880E-B3D1-AE9A-5AFAAD18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7D2B6-0155-FF38-AF9F-E08F742F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C3C23-EEB5-D908-F49B-53A3ABF2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6329E-97CB-8D56-BBD9-306C072CB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5E1AB-5CB5-FD85-E730-FC1AC6D1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2CE6-427E-2CAD-7FE1-9C65BB35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9D14A-241A-7104-6380-AD8222E0D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3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6939-025D-01D5-5881-1C026701D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AD1CC-14B2-E071-7A3D-8AA57A6F9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E9F64-595A-13E3-0244-55626E24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8438E-1CCE-8907-8774-5648C179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72F9-25FE-08C7-D4FD-57CA9759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FA0F-97B3-6BC2-81E3-A8284B2B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FDF9-BF1B-7ECF-8C9B-0365B0656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68B842-4C6F-45C7-9AD7-A826A60D6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02F5B-E0A8-5EC2-7C22-57291B65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C5D23-1936-306F-79F3-507BF8410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9D16C-53C0-0B7A-CC99-A6431653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6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4538F-108B-418B-94FD-1BE604D1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14C0E-673C-B947-789B-D68DB763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6E28A-8485-8E32-2275-FA87541AF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222F3-EBD8-1866-4478-C0BB418AF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DF01F-DB10-8DCF-B009-8C68740BA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78D88-A3A6-6607-C16A-A9BE5084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85CF7-DC77-99A7-F247-235C5464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A16B7-9CC7-E8F7-3F7B-888F63AC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73DD-36D2-E68D-7494-707BD77B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DE9B3-D9DB-582A-4AB5-E6235A475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C13DC-A771-C2F6-E947-D2B05AB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6524D-0429-1B98-4956-41C87D63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9E11B-1398-670D-D3B5-12929830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BE6FE-2618-6D91-AFDE-8A900D6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2F1E2-FAE4-F2C5-D27C-75D85A51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06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CCAD-3FF8-B47B-D597-3B76E0E1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0252E-EA7A-959D-72F8-03A0584C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8DEAF-BB7A-830B-22F9-C3FF6B5BC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5C57-985C-4948-5403-85304627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334E-E161-9559-C25D-26193FCC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0303-997E-9625-7905-AC093701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EE6B-E714-EA99-DCE3-BBDBFA2A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97526-4911-6B39-5BAA-106AC3B400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8894A-F079-5929-5F13-5A91DB406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5E096-0967-DE7B-5AB0-703F6A05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38B8-FC0F-AF29-124F-8B7B2EDF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7531-89D8-7501-D1AA-3CDDE657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12CF15-3AFF-3866-DF0E-D9061642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9C2C-E7FB-1F56-AFB8-714CE8A2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FDCD-F0B0-7FE6-CD43-C983F7BD5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DB67B7-6F3B-4DD1-BA23-D86062B3201D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C015-6421-ED7C-BC6E-FDF37C723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C070-4CCB-6453-CFD0-149A5A4CF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D81822-3792-4ABF-BFB2-703CDA438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4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71442" y="685800"/>
            <a:ext cx="4353116" cy="1474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66CC"/>
                </a:solidFill>
              </a:defRPr>
            </a:pPr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SNHU Travel </a:t>
            </a:r>
            <a:r>
              <a:rPr lang="en-US" sz="3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Website,</a:t>
            </a:r>
            <a:r>
              <a:rPr lang="en-US" sz="32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 Sprint Review &amp; Retrospective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442" y="2447337"/>
            <a:ext cx="4353116" cy="37704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595959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>
                <a:solidFill>
                  <a:srgbClr val="595959"/>
                </a:solidFill>
              </a:rPr>
              <a:t>Scrum-Agile approach for cross-platform travel website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>
                <a:solidFill>
                  <a:srgbClr val="595959"/>
                </a:solidFill>
              </a:rPr>
              <a:t>Client-focused booking and itinerary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>
                <a:solidFill>
                  <a:srgbClr val="595959"/>
                </a:solidFill>
              </a:rPr>
              <a:t>Tools used: JIRA, Kanban Boards, Slack</a:t>
            </a:r>
          </a:p>
        </p:txBody>
      </p:sp>
      <p:pic>
        <p:nvPicPr>
          <p:cNvPr id="2" name="Picture 1" descr="chadat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1" y="1896544"/>
            <a:ext cx="4797056" cy="31104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693" y="741391"/>
            <a:ext cx="4597747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66CC"/>
                </a:solidFill>
              </a:defRPr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Review: What We Delivered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693" y="2533476"/>
            <a:ext cx="459774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User registration/login, SSO option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MongoDB backend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Itinerary builder with user-customized top travel destinations </a:t>
            </a:r>
          </a:p>
        </p:txBody>
      </p:sp>
      <p:pic>
        <p:nvPicPr>
          <p:cNvPr id="2" name="Picture 1" descr="chadat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66979"/>
            <a:ext cx="5319062" cy="34489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693" y="741391"/>
            <a:ext cx="4597747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66CC"/>
                </a:solidFill>
              </a:defRPr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Review: Stakeholder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693" y="2533476"/>
            <a:ext cx="459774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Positive response on UI and user experience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Requests: Weather/currency tools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Deferred items: notifications, rewards, localization</a:t>
            </a:r>
          </a:p>
        </p:txBody>
      </p:sp>
      <p:pic>
        <p:nvPicPr>
          <p:cNvPr id="2" name="Picture 1" descr="chadat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66979"/>
            <a:ext cx="5319062" cy="34489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693" y="741391"/>
            <a:ext cx="4597747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66CC"/>
                </a:solidFill>
              </a:defRPr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Sprint Retrospective: Team Reflection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693" y="2533476"/>
            <a:ext cx="459774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What went well: Slack communication, JIRA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Areas to improve: change control, test automation, documentation time</a:t>
            </a:r>
          </a:p>
        </p:txBody>
      </p:sp>
      <p:pic>
        <p:nvPicPr>
          <p:cNvPr id="2" name="Picture 1" descr="chadat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66979"/>
            <a:ext cx="5319062" cy="344895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693" y="741391"/>
            <a:ext cx="4597747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0066CC"/>
                </a:solidFill>
              </a:defRPr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&amp; 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6693" y="2533476"/>
            <a:ext cx="459774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Successfully delivered with stakeholder satisfaction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JIRA, Slack, Kanban enabled agile efficiency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pPr>
            <a:r>
              <a:rPr lang="en-US" sz="2000" dirty="0"/>
              <a:t>Next: Prioritize feedback, continue iterative development</a:t>
            </a:r>
          </a:p>
        </p:txBody>
      </p:sp>
      <p:pic>
        <p:nvPicPr>
          <p:cNvPr id="2" name="Picture 1" descr="chadatec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66979"/>
            <a:ext cx="5319062" cy="34489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Gonzalez</dc:creator>
  <cp:lastModifiedBy>Hector Gonzalez</cp:lastModifiedBy>
  <cp:revision>1</cp:revision>
  <dcterms:created xsi:type="dcterms:W3CDTF">2025-06-24T02:55:28Z</dcterms:created>
  <dcterms:modified xsi:type="dcterms:W3CDTF">2025-06-24T03:03:03Z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2025-06-24T03:02:43Z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49cecad1-90f8-4a9d-b4c3-0b25231d592f</vt:lpwstr>
  </property>
  <property fmtid="{D5CDD505-2E9C-101B-9397-08002B2CF9AE}" pid="7" name="MSIP_Label_defa4170-0d19-0005-0004-bc88714345d2_ActionId">
    <vt:lpwstr>3abb5fa5-c0d3-4cf6-8965-86c1859a5898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