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1E5DA6-05DC-4D9A-B150-37E3567E7E9A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rts-reference.com/cfb/" TargetMode="External"/><Relationship Id="rId1" Type="http://schemas.openxmlformats.org/officeDocument/2006/relationships/hyperlink" Target="http://www.pro-football-reference.com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rts-reference.com/cfb/" TargetMode="External"/><Relationship Id="rId1" Type="http://schemas.openxmlformats.org/officeDocument/2006/relationships/hyperlink" Target="http://www.pro-football-referenc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F1CD2-FB0D-4050-9569-05D5C0C898B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EED2FD-2D2E-4C89-A37F-586E21E81624}">
      <dgm:prSet/>
      <dgm:spPr/>
      <dgm:t>
        <a:bodyPr/>
        <a:lstStyle/>
        <a:p>
          <a:r>
            <a:rPr lang="en-US"/>
            <a:t>Background</a:t>
          </a:r>
        </a:p>
      </dgm:t>
    </dgm:pt>
    <dgm:pt modelId="{666231EE-CDAB-460D-B761-B3FBC51FE268}" type="parTrans" cxnId="{E77B59FC-788D-4298-8B64-C2CE7AEA1669}">
      <dgm:prSet/>
      <dgm:spPr/>
      <dgm:t>
        <a:bodyPr/>
        <a:lstStyle/>
        <a:p>
          <a:endParaRPr lang="en-US"/>
        </a:p>
      </dgm:t>
    </dgm:pt>
    <dgm:pt modelId="{04882235-39F3-4352-94FD-AD281ED07741}" type="sibTrans" cxnId="{E77B59FC-788D-4298-8B64-C2CE7AEA1669}">
      <dgm:prSet/>
      <dgm:spPr/>
      <dgm:t>
        <a:bodyPr/>
        <a:lstStyle/>
        <a:p>
          <a:endParaRPr lang="en-US"/>
        </a:p>
      </dgm:t>
    </dgm:pt>
    <dgm:pt modelId="{50C9A8AA-FBDC-4BF8-AA5D-3F88106CD174}">
      <dgm:prSet/>
      <dgm:spPr/>
      <dgm:t>
        <a:bodyPr/>
        <a:lstStyle/>
        <a:p>
          <a:r>
            <a:rPr lang="en-US"/>
            <a:t>Issues</a:t>
          </a:r>
        </a:p>
      </dgm:t>
    </dgm:pt>
    <dgm:pt modelId="{B30BA044-CC42-4081-B4A1-6C4107EF603D}" type="parTrans" cxnId="{1E3A3F41-1C90-424B-9575-DCFDB3863D28}">
      <dgm:prSet/>
      <dgm:spPr/>
      <dgm:t>
        <a:bodyPr/>
        <a:lstStyle/>
        <a:p>
          <a:endParaRPr lang="en-US"/>
        </a:p>
      </dgm:t>
    </dgm:pt>
    <dgm:pt modelId="{FB7C3009-A80B-4E3E-A5DF-223BFB1D4209}" type="sibTrans" cxnId="{1E3A3F41-1C90-424B-9575-DCFDB3863D28}">
      <dgm:prSet/>
      <dgm:spPr/>
      <dgm:t>
        <a:bodyPr/>
        <a:lstStyle/>
        <a:p>
          <a:endParaRPr lang="en-US"/>
        </a:p>
      </dgm:t>
    </dgm:pt>
    <dgm:pt modelId="{D6361C79-E465-43F8-B0C4-24DA4EC0BF43}">
      <dgm:prSet/>
      <dgm:spPr/>
      <dgm:t>
        <a:bodyPr/>
        <a:lstStyle/>
        <a:p>
          <a:r>
            <a:rPr lang="en-US"/>
            <a:t>Claim</a:t>
          </a:r>
        </a:p>
      </dgm:t>
    </dgm:pt>
    <dgm:pt modelId="{813386A1-6F1B-4791-9F7E-89BF532F222A}" type="parTrans" cxnId="{4D32E5F6-4E68-4F68-A04C-A4D63480C898}">
      <dgm:prSet/>
      <dgm:spPr/>
      <dgm:t>
        <a:bodyPr/>
        <a:lstStyle/>
        <a:p>
          <a:endParaRPr lang="en-US"/>
        </a:p>
      </dgm:t>
    </dgm:pt>
    <dgm:pt modelId="{DAAB420B-6DBC-4491-AB03-84D4927F2EF1}" type="sibTrans" cxnId="{4D32E5F6-4E68-4F68-A04C-A4D63480C898}">
      <dgm:prSet/>
      <dgm:spPr/>
      <dgm:t>
        <a:bodyPr/>
        <a:lstStyle/>
        <a:p>
          <a:endParaRPr lang="en-US"/>
        </a:p>
      </dgm:t>
    </dgm:pt>
    <dgm:pt modelId="{D81F7659-B337-4598-97B6-3A2B3AEB8EA1}">
      <dgm:prSet/>
      <dgm:spPr/>
      <dgm:t>
        <a:bodyPr/>
        <a:lstStyle/>
        <a:p>
          <a:r>
            <a:rPr lang="en-US"/>
            <a:t>Process</a:t>
          </a:r>
        </a:p>
      </dgm:t>
    </dgm:pt>
    <dgm:pt modelId="{1DBD8263-AF0B-4525-8593-2F290F568F5B}" type="parTrans" cxnId="{28F5BC4B-24AF-485C-9AD6-336C582C9209}">
      <dgm:prSet/>
      <dgm:spPr/>
      <dgm:t>
        <a:bodyPr/>
        <a:lstStyle/>
        <a:p>
          <a:endParaRPr lang="en-US"/>
        </a:p>
      </dgm:t>
    </dgm:pt>
    <dgm:pt modelId="{BF056DAF-729A-418E-82FC-3077FB05385C}" type="sibTrans" cxnId="{28F5BC4B-24AF-485C-9AD6-336C582C9209}">
      <dgm:prSet/>
      <dgm:spPr/>
      <dgm:t>
        <a:bodyPr/>
        <a:lstStyle/>
        <a:p>
          <a:endParaRPr lang="en-US"/>
        </a:p>
      </dgm:t>
    </dgm:pt>
    <dgm:pt modelId="{F9F8C207-73DF-4847-ABCA-50353BA62F2D}">
      <dgm:prSet/>
      <dgm:spPr/>
      <dgm:t>
        <a:bodyPr/>
        <a:lstStyle/>
        <a:p>
          <a:r>
            <a:rPr lang="en-US"/>
            <a:t>Outcome</a:t>
          </a:r>
        </a:p>
      </dgm:t>
    </dgm:pt>
    <dgm:pt modelId="{2B59F8C9-C167-4D8F-8864-622B28585018}" type="parTrans" cxnId="{8AC19532-5C8A-4DD8-B44B-04EEA52E0E36}">
      <dgm:prSet/>
      <dgm:spPr/>
      <dgm:t>
        <a:bodyPr/>
        <a:lstStyle/>
        <a:p>
          <a:endParaRPr lang="en-US"/>
        </a:p>
      </dgm:t>
    </dgm:pt>
    <dgm:pt modelId="{853F1DBE-32E7-47FC-8D7F-2BC874895FD2}" type="sibTrans" cxnId="{8AC19532-5C8A-4DD8-B44B-04EEA52E0E36}">
      <dgm:prSet/>
      <dgm:spPr/>
      <dgm:t>
        <a:bodyPr/>
        <a:lstStyle/>
        <a:p>
          <a:endParaRPr lang="en-US"/>
        </a:p>
      </dgm:t>
    </dgm:pt>
    <dgm:pt modelId="{8A8B4A55-6B02-4ABA-B0A1-484BF08662F5}">
      <dgm:prSet/>
      <dgm:spPr/>
      <dgm:t>
        <a:bodyPr/>
        <a:lstStyle/>
        <a:p>
          <a:r>
            <a:rPr lang="en-US"/>
            <a:t>Future Work</a:t>
          </a:r>
        </a:p>
      </dgm:t>
    </dgm:pt>
    <dgm:pt modelId="{DB52F6E6-C4F1-49C9-93F4-5C384DEEE2EA}" type="parTrans" cxnId="{36981941-2DA3-4EC2-8905-AAA2E805AC99}">
      <dgm:prSet/>
      <dgm:spPr/>
      <dgm:t>
        <a:bodyPr/>
        <a:lstStyle/>
        <a:p>
          <a:endParaRPr lang="en-US"/>
        </a:p>
      </dgm:t>
    </dgm:pt>
    <dgm:pt modelId="{6E735DAD-9B03-41EA-9F51-D7995AEBF9B2}" type="sibTrans" cxnId="{36981941-2DA3-4EC2-8905-AAA2E805AC99}">
      <dgm:prSet/>
      <dgm:spPr/>
      <dgm:t>
        <a:bodyPr/>
        <a:lstStyle/>
        <a:p>
          <a:endParaRPr lang="en-US"/>
        </a:p>
      </dgm:t>
    </dgm:pt>
    <dgm:pt modelId="{5FDF4F4F-3156-4ADB-863A-B6040982B62B}" type="pres">
      <dgm:prSet presAssocID="{F10F1CD2-FB0D-4050-9569-05D5C0C898B2}" presName="root" presStyleCnt="0">
        <dgm:presLayoutVars>
          <dgm:dir/>
          <dgm:resizeHandles val="exact"/>
        </dgm:presLayoutVars>
      </dgm:prSet>
      <dgm:spPr/>
    </dgm:pt>
    <dgm:pt modelId="{3947D5CA-4F38-4B29-92BB-6D6535831A14}" type="pres">
      <dgm:prSet presAssocID="{03EED2FD-2D2E-4C89-A37F-586E21E81624}" presName="compNode" presStyleCnt="0"/>
      <dgm:spPr/>
    </dgm:pt>
    <dgm:pt modelId="{E2BB14A4-0C5C-41ED-8B69-3F1F17CE15EE}" type="pres">
      <dgm:prSet presAssocID="{03EED2FD-2D2E-4C89-A37F-586E21E81624}" presName="bgRect" presStyleLbl="bgShp" presStyleIdx="0" presStyleCnt="6"/>
      <dgm:spPr/>
    </dgm:pt>
    <dgm:pt modelId="{2C95AD09-B1FA-4950-9A84-6664B1EE909A}" type="pres">
      <dgm:prSet presAssocID="{03EED2FD-2D2E-4C89-A37F-586E21E8162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FBFC85D-9656-460A-8352-B983F7E60C39}" type="pres">
      <dgm:prSet presAssocID="{03EED2FD-2D2E-4C89-A37F-586E21E81624}" presName="spaceRect" presStyleCnt="0"/>
      <dgm:spPr/>
    </dgm:pt>
    <dgm:pt modelId="{25EC597B-41EC-408C-9DAA-B03A88A33021}" type="pres">
      <dgm:prSet presAssocID="{03EED2FD-2D2E-4C89-A37F-586E21E81624}" presName="parTx" presStyleLbl="revTx" presStyleIdx="0" presStyleCnt="6">
        <dgm:presLayoutVars>
          <dgm:chMax val="0"/>
          <dgm:chPref val="0"/>
        </dgm:presLayoutVars>
      </dgm:prSet>
      <dgm:spPr/>
    </dgm:pt>
    <dgm:pt modelId="{20BD3005-4393-40D9-A518-8DB17CD0EED0}" type="pres">
      <dgm:prSet presAssocID="{04882235-39F3-4352-94FD-AD281ED07741}" presName="sibTrans" presStyleCnt="0"/>
      <dgm:spPr/>
    </dgm:pt>
    <dgm:pt modelId="{5D5C84D7-AE94-48D8-B629-69806CE5BF07}" type="pres">
      <dgm:prSet presAssocID="{50C9A8AA-FBDC-4BF8-AA5D-3F88106CD174}" presName="compNode" presStyleCnt="0"/>
      <dgm:spPr/>
    </dgm:pt>
    <dgm:pt modelId="{C0AFB869-2054-45BA-92E9-8C779CE95D61}" type="pres">
      <dgm:prSet presAssocID="{50C9A8AA-FBDC-4BF8-AA5D-3F88106CD174}" presName="bgRect" presStyleLbl="bgShp" presStyleIdx="1" presStyleCnt="6"/>
      <dgm:spPr/>
    </dgm:pt>
    <dgm:pt modelId="{9715D4CD-B2E6-40D1-ADBC-4071E466A273}" type="pres">
      <dgm:prSet presAssocID="{50C9A8AA-FBDC-4BF8-AA5D-3F88106CD17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A7D35A5C-877C-4C22-AB0B-0DFDCA61A9F2}" type="pres">
      <dgm:prSet presAssocID="{50C9A8AA-FBDC-4BF8-AA5D-3F88106CD174}" presName="spaceRect" presStyleCnt="0"/>
      <dgm:spPr/>
    </dgm:pt>
    <dgm:pt modelId="{CBEDB9BA-45FB-432F-BA82-F1617F995C2D}" type="pres">
      <dgm:prSet presAssocID="{50C9A8AA-FBDC-4BF8-AA5D-3F88106CD174}" presName="parTx" presStyleLbl="revTx" presStyleIdx="1" presStyleCnt="6">
        <dgm:presLayoutVars>
          <dgm:chMax val="0"/>
          <dgm:chPref val="0"/>
        </dgm:presLayoutVars>
      </dgm:prSet>
      <dgm:spPr/>
    </dgm:pt>
    <dgm:pt modelId="{FD285123-6F82-49B4-BEBA-94B48DDF1745}" type="pres">
      <dgm:prSet presAssocID="{FB7C3009-A80B-4E3E-A5DF-223BFB1D4209}" presName="sibTrans" presStyleCnt="0"/>
      <dgm:spPr/>
    </dgm:pt>
    <dgm:pt modelId="{FD9B4611-1E4C-4ABB-B6E3-32C92D980F1E}" type="pres">
      <dgm:prSet presAssocID="{D6361C79-E465-43F8-B0C4-24DA4EC0BF43}" presName="compNode" presStyleCnt="0"/>
      <dgm:spPr/>
    </dgm:pt>
    <dgm:pt modelId="{3FB0FBEC-52CE-433C-A500-FC510DD858A2}" type="pres">
      <dgm:prSet presAssocID="{D6361C79-E465-43F8-B0C4-24DA4EC0BF43}" presName="bgRect" presStyleLbl="bgShp" presStyleIdx="2" presStyleCnt="6"/>
      <dgm:spPr/>
    </dgm:pt>
    <dgm:pt modelId="{DD790F21-C7E6-4FAF-9F58-8F0D3FD797BA}" type="pres">
      <dgm:prSet presAssocID="{D6361C79-E465-43F8-B0C4-24DA4EC0BF4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BBE6DDD-11AC-471D-89A2-1E9BC113FDB0}" type="pres">
      <dgm:prSet presAssocID="{D6361C79-E465-43F8-B0C4-24DA4EC0BF43}" presName="spaceRect" presStyleCnt="0"/>
      <dgm:spPr/>
    </dgm:pt>
    <dgm:pt modelId="{6E867092-A544-4702-8481-226652A7799F}" type="pres">
      <dgm:prSet presAssocID="{D6361C79-E465-43F8-B0C4-24DA4EC0BF43}" presName="parTx" presStyleLbl="revTx" presStyleIdx="2" presStyleCnt="6">
        <dgm:presLayoutVars>
          <dgm:chMax val="0"/>
          <dgm:chPref val="0"/>
        </dgm:presLayoutVars>
      </dgm:prSet>
      <dgm:spPr/>
    </dgm:pt>
    <dgm:pt modelId="{B59B89FD-D4EA-425F-841B-BAAB94FFAA89}" type="pres">
      <dgm:prSet presAssocID="{DAAB420B-6DBC-4491-AB03-84D4927F2EF1}" presName="sibTrans" presStyleCnt="0"/>
      <dgm:spPr/>
    </dgm:pt>
    <dgm:pt modelId="{C1B156C3-EE44-4852-ACD0-F1AA656DE6CE}" type="pres">
      <dgm:prSet presAssocID="{D81F7659-B337-4598-97B6-3A2B3AEB8EA1}" presName="compNode" presStyleCnt="0"/>
      <dgm:spPr/>
    </dgm:pt>
    <dgm:pt modelId="{5757FCC5-8E0A-4CBD-80B8-5A6B96F539C4}" type="pres">
      <dgm:prSet presAssocID="{D81F7659-B337-4598-97B6-3A2B3AEB8EA1}" presName="bgRect" presStyleLbl="bgShp" presStyleIdx="3" presStyleCnt="6"/>
      <dgm:spPr/>
    </dgm:pt>
    <dgm:pt modelId="{7E1EB5BE-2ADC-42DE-8AE1-4BCBA71065DC}" type="pres">
      <dgm:prSet presAssocID="{D81F7659-B337-4598-97B6-3A2B3AEB8EA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5406B5-9140-40B0-A147-AFBAED4E938A}" type="pres">
      <dgm:prSet presAssocID="{D81F7659-B337-4598-97B6-3A2B3AEB8EA1}" presName="spaceRect" presStyleCnt="0"/>
      <dgm:spPr/>
    </dgm:pt>
    <dgm:pt modelId="{9A0FDFE9-7C23-4C8F-924A-90610F129F5C}" type="pres">
      <dgm:prSet presAssocID="{D81F7659-B337-4598-97B6-3A2B3AEB8EA1}" presName="parTx" presStyleLbl="revTx" presStyleIdx="3" presStyleCnt="6">
        <dgm:presLayoutVars>
          <dgm:chMax val="0"/>
          <dgm:chPref val="0"/>
        </dgm:presLayoutVars>
      </dgm:prSet>
      <dgm:spPr/>
    </dgm:pt>
    <dgm:pt modelId="{E31EC555-7A92-448E-9982-FF140E34C0E6}" type="pres">
      <dgm:prSet presAssocID="{BF056DAF-729A-418E-82FC-3077FB05385C}" presName="sibTrans" presStyleCnt="0"/>
      <dgm:spPr/>
    </dgm:pt>
    <dgm:pt modelId="{77259B17-3A58-4BDE-9CE6-93F782E40F30}" type="pres">
      <dgm:prSet presAssocID="{F9F8C207-73DF-4847-ABCA-50353BA62F2D}" presName="compNode" presStyleCnt="0"/>
      <dgm:spPr/>
    </dgm:pt>
    <dgm:pt modelId="{EFE6AD1B-E10C-4473-992A-C01A27BCE81D}" type="pres">
      <dgm:prSet presAssocID="{F9F8C207-73DF-4847-ABCA-50353BA62F2D}" presName="bgRect" presStyleLbl="bgShp" presStyleIdx="4" presStyleCnt="6"/>
      <dgm:spPr/>
    </dgm:pt>
    <dgm:pt modelId="{15674C17-1F8A-41A7-8FCF-500814397F04}" type="pres">
      <dgm:prSet presAssocID="{F9F8C207-73DF-4847-ABCA-50353BA62F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EA6E8353-3FDA-4B7B-AC14-A840C81B3E46}" type="pres">
      <dgm:prSet presAssocID="{F9F8C207-73DF-4847-ABCA-50353BA62F2D}" presName="spaceRect" presStyleCnt="0"/>
      <dgm:spPr/>
    </dgm:pt>
    <dgm:pt modelId="{2D152DE6-32B9-4AD2-90D6-474343BF51C9}" type="pres">
      <dgm:prSet presAssocID="{F9F8C207-73DF-4847-ABCA-50353BA62F2D}" presName="parTx" presStyleLbl="revTx" presStyleIdx="4" presStyleCnt="6">
        <dgm:presLayoutVars>
          <dgm:chMax val="0"/>
          <dgm:chPref val="0"/>
        </dgm:presLayoutVars>
      </dgm:prSet>
      <dgm:spPr/>
    </dgm:pt>
    <dgm:pt modelId="{C90B10CF-B8E5-4718-B5D2-74AD23E58252}" type="pres">
      <dgm:prSet presAssocID="{853F1DBE-32E7-47FC-8D7F-2BC874895FD2}" presName="sibTrans" presStyleCnt="0"/>
      <dgm:spPr/>
    </dgm:pt>
    <dgm:pt modelId="{1B7629D2-1729-4A35-B19B-830C7569DB29}" type="pres">
      <dgm:prSet presAssocID="{8A8B4A55-6B02-4ABA-B0A1-484BF08662F5}" presName="compNode" presStyleCnt="0"/>
      <dgm:spPr/>
    </dgm:pt>
    <dgm:pt modelId="{8BF64AF9-371F-47C6-89DE-9A2419636C8B}" type="pres">
      <dgm:prSet presAssocID="{8A8B4A55-6B02-4ABA-B0A1-484BF08662F5}" presName="bgRect" presStyleLbl="bgShp" presStyleIdx="5" presStyleCnt="6"/>
      <dgm:spPr/>
    </dgm:pt>
    <dgm:pt modelId="{D86E33F8-89E3-4FE8-B391-3B6BBFA109F7}" type="pres">
      <dgm:prSet presAssocID="{8A8B4A55-6B02-4ABA-B0A1-484BF08662F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C36EA1AF-E662-48BF-AEBF-54C07BB98550}" type="pres">
      <dgm:prSet presAssocID="{8A8B4A55-6B02-4ABA-B0A1-484BF08662F5}" presName="spaceRect" presStyleCnt="0"/>
      <dgm:spPr/>
    </dgm:pt>
    <dgm:pt modelId="{F8BFC9A7-0DA7-4870-837C-A34CA1BAAFBC}" type="pres">
      <dgm:prSet presAssocID="{8A8B4A55-6B02-4ABA-B0A1-484BF08662F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332BA29-64DD-45DC-8FFD-95A1FBA7D555}" type="presOf" srcId="{8A8B4A55-6B02-4ABA-B0A1-484BF08662F5}" destId="{F8BFC9A7-0DA7-4870-837C-A34CA1BAAFBC}" srcOrd="0" destOrd="0" presId="urn:microsoft.com/office/officeart/2018/2/layout/IconVerticalSolidList"/>
    <dgm:cxn modelId="{8AC19532-5C8A-4DD8-B44B-04EEA52E0E36}" srcId="{F10F1CD2-FB0D-4050-9569-05D5C0C898B2}" destId="{F9F8C207-73DF-4847-ABCA-50353BA62F2D}" srcOrd="4" destOrd="0" parTransId="{2B59F8C9-C167-4D8F-8864-622B28585018}" sibTransId="{853F1DBE-32E7-47FC-8D7F-2BC874895FD2}"/>
    <dgm:cxn modelId="{36981941-2DA3-4EC2-8905-AAA2E805AC99}" srcId="{F10F1CD2-FB0D-4050-9569-05D5C0C898B2}" destId="{8A8B4A55-6B02-4ABA-B0A1-484BF08662F5}" srcOrd="5" destOrd="0" parTransId="{DB52F6E6-C4F1-49C9-93F4-5C384DEEE2EA}" sibTransId="{6E735DAD-9B03-41EA-9F51-D7995AEBF9B2}"/>
    <dgm:cxn modelId="{1E3A3F41-1C90-424B-9575-DCFDB3863D28}" srcId="{F10F1CD2-FB0D-4050-9569-05D5C0C898B2}" destId="{50C9A8AA-FBDC-4BF8-AA5D-3F88106CD174}" srcOrd="1" destOrd="0" parTransId="{B30BA044-CC42-4081-B4A1-6C4107EF603D}" sibTransId="{FB7C3009-A80B-4E3E-A5DF-223BFB1D4209}"/>
    <dgm:cxn modelId="{28F5BC4B-24AF-485C-9AD6-336C582C9209}" srcId="{F10F1CD2-FB0D-4050-9569-05D5C0C898B2}" destId="{D81F7659-B337-4598-97B6-3A2B3AEB8EA1}" srcOrd="3" destOrd="0" parTransId="{1DBD8263-AF0B-4525-8593-2F290F568F5B}" sibTransId="{BF056DAF-729A-418E-82FC-3077FB05385C}"/>
    <dgm:cxn modelId="{31076890-726C-4494-A2E4-18163E9B2FE4}" type="presOf" srcId="{D81F7659-B337-4598-97B6-3A2B3AEB8EA1}" destId="{9A0FDFE9-7C23-4C8F-924A-90610F129F5C}" srcOrd="0" destOrd="0" presId="urn:microsoft.com/office/officeart/2018/2/layout/IconVerticalSolidList"/>
    <dgm:cxn modelId="{E33459A7-90B1-471A-BD50-9B7EF1347B5A}" type="presOf" srcId="{D6361C79-E465-43F8-B0C4-24DA4EC0BF43}" destId="{6E867092-A544-4702-8481-226652A7799F}" srcOrd="0" destOrd="0" presId="urn:microsoft.com/office/officeart/2018/2/layout/IconVerticalSolidList"/>
    <dgm:cxn modelId="{CB1AA9CD-CA07-4CD3-A81D-159D75D11735}" type="presOf" srcId="{F10F1CD2-FB0D-4050-9569-05D5C0C898B2}" destId="{5FDF4F4F-3156-4ADB-863A-B6040982B62B}" srcOrd="0" destOrd="0" presId="urn:microsoft.com/office/officeart/2018/2/layout/IconVerticalSolidList"/>
    <dgm:cxn modelId="{2B063DD1-78A1-40EC-8593-F5E87C89AD06}" type="presOf" srcId="{F9F8C207-73DF-4847-ABCA-50353BA62F2D}" destId="{2D152DE6-32B9-4AD2-90D6-474343BF51C9}" srcOrd="0" destOrd="0" presId="urn:microsoft.com/office/officeart/2018/2/layout/IconVerticalSolidList"/>
    <dgm:cxn modelId="{DF078ADD-225E-48A6-BBCB-F036B707B962}" type="presOf" srcId="{03EED2FD-2D2E-4C89-A37F-586E21E81624}" destId="{25EC597B-41EC-408C-9DAA-B03A88A33021}" srcOrd="0" destOrd="0" presId="urn:microsoft.com/office/officeart/2018/2/layout/IconVerticalSolidList"/>
    <dgm:cxn modelId="{21D6C5EE-AD18-44B2-94DE-19E33FB87E85}" type="presOf" srcId="{50C9A8AA-FBDC-4BF8-AA5D-3F88106CD174}" destId="{CBEDB9BA-45FB-432F-BA82-F1617F995C2D}" srcOrd="0" destOrd="0" presId="urn:microsoft.com/office/officeart/2018/2/layout/IconVerticalSolidList"/>
    <dgm:cxn modelId="{4D32E5F6-4E68-4F68-A04C-A4D63480C898}" srcId="{F10F1CD2-FB0D-4050-9569-05D5C0C898B2}" destId="{D6361C79-E465-43F8-B0C4-24DA4EC0BF43}" srcOrd="2" destOrd="0" parTransId="{813386A1-6F1B-4791-9F7E-89BF532F222A}" sibTransId="{DAAB420B-6DBC-4491-AB03-84D4927F2EF1}"/>
    <dgm:cxn modelId="{E77B59FC-788D-4298-8B64-C2CE7AEA1669}" srcId="{F10F1CD2-FB0D-4050-9569-05D5C0C898B2}" destId="{03EED2FD-2D2E-4C89-A37F-586E21E81624}" srcOrd="0" destOrd="0" parTransId="{666231EE-CDAB-460D-B761-B3FBC51FE268}" sibTransId="{04882235-39F3-4352-94FD-AD281ED07741}"/>
    <dgm:cxn modelId="{753C0D44-EB23-4CE5-B945-9F7B7421FB8B}" type="presParOf" srcId="{5FDF4F4F-3156-4ADB-863A-B6040982B62B}" destId="{3947D5CA-4F38-4B29-92BB-6D6535831A14}" srcOrd="0" destOrd="0" presId="urn:microsoft.com/office/officeart/2018/2/layout/IconVerticalSolidList"/>
    <dgm:cxn modelId="{CCE7ABFC-40E8-4717-BC2B-7E39427043B1}" type="presParOf" srcId="{3947D5CA-4F38-4B29-92BB-6D6535831A14}" destId="{E2BB14A4-0C5C-41ED-8B69-3F1F17CE15EE}" srcOrd="0" destOrd="0" presId="urn:microsoft.com/office/officeart/2018/2/layout/IconVerticalSolidList"/>
    <dgm:cxn modelId="{A89D61D7-8F3E-4F7E-A0A3-8680A34751D2}" type="presParOf" srcId="{3947D5CA-4F38-4B29-92BB-6D6535831A14}" destId="{2C95AD09-B1FA-4950-9A84-6664B1EE909A}" srcOrd="1" destOrd="0" presId="urn:microsoft.com/office/officeart/2018/2/layout/IconVerticalSolidList"/>
    <dgm:cxn modelId="{6C271B1B-1EDF-4A33-9132-C48D0B60E1FD}" type="presParOf" srcId="{3947D5CA-4F38-4B29-92BB-6D6535831A14}" destId="{4FBFC85D-9656-460A-8352-B983F7E60C39}" srcOrd="2" destOrd="0" presId="urn:microsoft.com/office/officeart/2018/2/layout/IconVerticalSolidList"/>
    <dgm:cxn modelId="{C3B89880-B53C-4018-A67E-9AF175DD2E8E}" type="presParOf" srcId="{3947D5CA-4F38-4B29-92BB-6D6535831A14}" destId="{25EC597B-41EC-408C-9DAA-B03A88A33021}" srcOrd="3" destOrd="0" presId="urn:microsoft.com/office/officeart/2018/2/layout/IconVerticalSolidList"/>
    <dgm:cxn modelId="{21E390E7-1183-4750-A618-D2A078B14BE3}" type="presParOf" srcId="{5FDF4F4F-3156-4ADB-863A-B6040982B62B}" destId="{20BD3005-4393-40D9-A518-8DB17CD0EED0}" srcOrd="1" destOrd="0" presId="urn:microsoft.com/office/officeart/2018/2/layout/IconVerticalSolidList"/>
    <dgm:cxn modelId="{B6B8F07F-1A03-4B66-B9BF-855952BDA1EA}" type="presParOf" srcId="{5FDF4F4F-3156-4ADB-863A-B6040982B62B}" destId="{5D5C84D7-AE94-48D8-B629-69806CE5BF07}" srcOrd="2" destOrd="0" presId="urn:microsoft.com/office/officeart/2018/2/layout/IconVerticalSolidList"/>
    <dgm:cxn modelId="{DBA1FB36-1216-4FC0-805C-ED3EF135609E}" type="presParOf" srcId="{5D5C84D7-AE94-48D8-B629-69806CE5BF07}" destId="{C0AFB869-2054-45BA-92E9-8C779CE95D61}" srcOrd="0" destOrd="0" presId="urn:microsoft.com/office/officeart/2018/2/layout/IconVerticalSolidList"/>
    <dgm:cxn modelId="{E85E9AAB-A9C5-467E-8C7A-E68E116A88C4}" type="presParOf" srcId="{5D5C84D7-AE94-48D8-B629-69806CE5BF07}" destId="{9715D4CD-B2E6-40D1-ADBC-4071E466A273}" srcOrd="1" destOrd="0" presId="urn:microsoft.com/office/officeart/2018/2/layout/IconVerticalSolidList"/>
    <dgm:cxn modelId="{988AE0AA-A75F-4242-AA0C-4BA7125A0C93}" type="presParOf" srcId="{5D5C84D7-AE94-48D8-B629-69806CE5BF07}" destId="{A7D35A5C-877C-4C22-AB0B-0DFDCA61A9F2}" srcOrd="2" destOrd="0" presId="urn:microsoft.com/office/officeart/2018/2/layout/IconVerticalSolidList"/>
    <dgm:cxn modelId="{6C4321F0-9038-411D-8BF9-BCE7BB2309D2}" type="presParOf" srcId="{5D5C84D7-AE94-48D8-B629-69806CE5BF07}" destId="{CBEDB9BA-45FB-432F-BA82-F1617F995C2D}" srcOrd="3" destOrd="0" presId="urn:microsoft.com/office/officeart/2018/2/layout/IconVerticalSolidList"/>
    <dgm:cxn modelId="{B33B91F3-A5AF-4C70-8AEA-914DF2BE4CC6}" type="presParOf" srcId="{5FDF4F4F-3156-4ADB-863A-B6040982B62B}" destId="{FD285123-6F82-49B4-BEBA-94B48DDF1745}" srcOrd="3" destOrd="0" presId="urn:microsoft.com/office/officeart/2018/2/layout/IconVerticalSolidList"/>
    <dgm:cxn modelId="{DE3ACB8E-4949-47F6-8DCC-68A2065D0324}" type="presParOf" srcId="{5FDF4F4F-3156-4ADB-863A-B6040982B62B}" destId="{FD9B4611-1E4C-4ABB-B6E3-32C92D980F1E}" srcOrd="4" destOrd="0" presId="urn:microsoft.com/office/officeart/2018/2/layout/IconVerticalSolidList"/>
    <dgm:cxn modelId="{325CD6A4-581A-4AFA-BE62-A77C5B06B70B}" type="presParOf" srcId="{FD9B4611-1E4C-4ABB-B6E3-32C92D980F1E}" destId="{3FB0FBEC-52CE-433C-A500-FC510DD858A2}" srcOrd="0" destOrd="0" presId="urn:microsoft.com/office/officeart/2018/2/layout/IconVerticalSolidList"/>
    <dgm:cxn modelId="{BFF089E9-5BF2-43AD-8F3E-164C9C59FEB3}" type="presParOf" srcId="{FD9B4611-1E4C-4ABB-B6E3-32C92D980F1E}" destId="{DD790F21-C7E6-4FAF-9F58-8F0D3FD797BA}" srcOrd="1" destOrd="0" presId="urn:microsoft.com/office/officeart/2018/2/layout/IconVerticalSolidList"/>
    <dgm:cxn modelId="{F3EC5D21-F4A7-43BB-80DB-9169E2A4144F}" type="presParOf" srcId="{FD9B4611-1E4C-4ABB-B6E3-32C92D980F1E}" destId="{6BBE6DDD-11AC-471D-89A2-1E9BC113FDB0}" srcOrd="2" destOrd="0" presId="urn:microsoft.com/office/officeart/2018/2/layout/IconVerticalSolidList"/>
    <dgm:cxn modelId="{7B45D624-37C4-4CC3-B400-EDC6550BD99E}" type="presParOf" srcId="{FD9B4611-1E4C-4ABB-B6E3-32C92D980F1E}" destId="{6E867092-A544-4702-8481-226652A7799F}" srcOrd="3" destOrd="0" presId="urn:microsoft.com/office/officeart/2018/2/layout/IconVerticalSolidList"/>
    <dgm:cxn modelId="{F5C01091-FDDE-46F6-B23A-68A3AAB36BC4}" type="presParOf" srcId="{5FDF4F4F-3156-4ADB-863A-B6040982B62B}" destId="{B59B89FD-D4EA-425F-841B-BAAB94FFAA89}" srcOrd="5" destOrd="0" presId="urn:microsoft.com/office/officeart/2018/2/layout/IconVerticalSolidList"/>
    <dgm:cxn modelId="{B8730732-C932-4E81-861E-BD9F17D8EAE0}" type="presParOf" srcId="{5FDF4F4F-3156-4ADB-863A-B6040982B62B}" destId="{C1B156C3-EE44-4852-ACD0-F1AA656DE6CE}" srcOrd="6" destOrd="0" presId="urn:microsoft.com/office/officeart/2018/2/layout/IconVerticalSolidList"/>
    <dgm:cxn modelId="{6BA02935-265C-4F3D-B3C0-07075A2E948D}" type="presParOf" srcId="{C1B156C3-EE44-4852-ACD0-F1AA656DE6CE}" destId="{5757FCC5-8E0A-4CBD-80B8-5A6B96F539C4}" srcOrd="0" destOrd="0" presId="urn:microsoft.com/office/officeart/2018/2/layout/IconVerticalSolidList"/>
    <dgm:cxn modelId="{7B2F3297-59A1-4BBB-A027-33B7A8B36230}" type="presParOf" srcId="{C1B156C3-EE44-4852-ACD0-F1AA656DE6CE}" destId="{7E1EB5BE-2ADC-42DE-8AE1-4BCBA71065DC}" srcOrd="1" destOrd="0" presId="urn:microsoft.com/office/officeart/2018/2/layout/IconVerticalSolidList"/>
    <dgm:cxn modelId="{876E16F2-4880-4F96-86DD-6A4808E20D92}" type="presParOf" srcId="{C1B156C3-EE44-4852-ACD0-F1AA656DE6CE}" destId="{505406B5-9140-40B0-A147-AFBAED4E938A}" srcOrd="2" destOrd="0" presId="urn:microsoft.com/office/officeart/2018/2/layout/IconVerticalSolidList"/>
    <dgm:cxn modelId="{5854DB77-0317-4D56-9A1B-DC3F85F6C4CB}" type="presParOf" srcId="{C1B156C3-EE44-4852-ACD0-F1AA656DE6CE}" destId="{9A0FDFE9-7C23-4C8F-924A-90610F129F5C}" srcOrd="3" destOrd="0" presId="urn:microsoft.com/office/officeart/2018/2/layout/IconVerticalSolidList"/>
    <dgm:cxn modelId="{D3002E65-3A3A-49F5-84FE-28B81CACB746}" type="presParOf" srcId="{5FDF4F4F-3156-4ADB-863A-B6040982B62B}" destId="{E31EC555-7A92-448E-9982-FF140E34C0E6}" srcOrd="7" destOrd="0" presId="urn:microsoft.com/office/officeart/2018/2/layout/IconVerticalSolidList"/>
    <dgm:cxn modelId="{69A07A91-7CDD-41A1-9498-8E7A6A7E31BA}" type="presParOf" srcId="{5FDF4F4F-3156-4ADB-863A-B6040982B62B}" destId="{77259B17-3A58-4BDE-9CE6-93F782E40F30}" srcOrd="8" destOrd="0" presId="urn:microsoft.com/office/officeart/2018/2/layout/IconVerticalSolidList"/>
    <dgm:cxn modelId="{1B86EB12-5A9C-444E-BB10-660BD2CD9316}" type="presParOf" srcId="{77259B17-3A58-4BDE-9CE6-93F782E40F30}" destId="{EFE6AD1B-E10C-4473-992A-C01A27BCE81D}" srcOrd="0" destOrd="0" presId="urn:microsoft.com/office/officeart/2018/2/layout/IconVerticalSolidList"/>
    <dgm:cxn modelId="{CF6A377E-E695-411E-9CC0-F16AB5B70B28}" type="presParOf" srcId="{77259B17-3A58-4BDE-9CE6-93F782E40F30}" destId="{15674C17-1F8A-41A7-8FCF-500814397F04}" srcOrd="1" destOrd="0" presId="urn:microsoft.com/office/officeart/2018/2/layout/IconVerticalSolidList"/>
    <dgm:cxn modelId="{409C5498-371C-45C1-89AE-F8E48DD26AAA}" type="presParOf" srcId="{77259B17-3A58-4BDE-9CE6-93F782E40F30}" destId="{EA6E8353-3FDA-4B7B-AC14-A840C81B3E46}" srcOrd="2" destOrd="0" presId="urn:microsoft.com/office/officeart/2018/2/layout/IconVerticalSolidList"/>
    <dgm:cxn modelId="{1A65AF4A-5438-4135-A5A2-008DC2344923}" type="presParOf" srcId="{77259B17-3A58-4BDE-9CE6-93F782E40F30}" destId="{2D152DE6-32B9-4AD2-90D6-474343BF51C9}" srcOrd="3" destOrd="0" presId="urn:microsoft.com/office/officeart/2018/2/layout/IconVerticalSolidList"/>
    <dgm:cxn modelId="{EB7F89AA-0B3A-4E8B-BA45-E54BAC27745B}" type="presParOf" srcId="{5FDF4F4F-3156-4ADB-863A-B6040982B62B}" destId="{C90B10CF-B8E5-4718-B5D2-74AD23E58252}" srcOrd="9" destOrd="0" presId="urn:microsoft.com/office/officeart/2018/2/layout/IconVerticalSolidList"/>
    <dgm:cxn modelId="{E4A7E6D5-4311-4615-96A5-A77C1CCB3263}" type="presParOf" srcId="{5FDF4F4F-3156-4ADB-863A-B6040982B62B}" destId="{1B7629D2-1729-4A35-B19B-830C7569DB29}" srcOrd="10" destOrd="0" presId="urn:microsoft.com/office/officeart/2018/2/layout/IconVerticalSolidList"/>
    <dgm:cxn modelId="{7F5D1808-C115-45CB-B587-D77F0B06C3DD}" type="presParOf" srcId="{1B7629D2-1729-4A35-B19B-830C7569DB29}" destId="{8BF64AF9-371F-47C6-89DE-9A2419636C8B}" srcOrd="0" destOrd="0" presId="urn:microsoft.com/office/officeart/2018/2/layout/IconVerticalSolidList"/>
    <dgm:cxn modelId="{0A9D40B8-404D-4D8A-BA2A-E4B916474ED4}" type="presParOf" srcId="{1B7629D2-1729-4A35-B19B-830C7569DB29}" destId="{D86E33F8-89E3-4FE8-B391-3B6BBFA109F7}" srcOrd="1" destOrd="0" presId="urn:microsoft.com/office/officeart/2018/2/layout/IconVerticalSolidList"/>
    <dgm:cxn modelId="{E3B87957-2852-4C62-B3B8-A5F4173B8D81}" type="presParOf" srcId="{1B7629D2-1729-4A35-B19B-830C7569DB29}" destId="{C36EA1AF-E662-48BF-AEBF-54C07BB98550}" srcOrd="2" destOrd="0" presId="urn:microsoft.com/office/officeart/2018/2/layout/IconVerticalSolidList"/>
    <dgm:cxn modelId="{E192A1AD-9127-4807-81CE-25CB4484FCD4}" type="presParOf" srcId="{1B7629D2-1729-4A35-B19B-830C7569DB29}" destId="{F8BFC9A7-0DA7-4870-837C-A34CA1BAAF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28F1A-7263-4009-B538-92737DA37A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DCC2C4-D669-4F35-A2A8-3249FA3D8B4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Annual NFL Draft Rules</a:t>
          </a:r>
        </a:p>
      </dgm:t>
    </dgm:pt>
    <dgm:pt modelId="{6BDAE0D0-CE5C-4766-925E-0BC05E321B8D}" type="parTrans" cxnId="{95903BB9-40A2-4619-8482-EA172B266A73}">
      <dgm:prSet/>
      <dgm:spPr/>
      <dgm:t>
        <a:bodyPr/>
        <a:lstStyle/>
        <a:p>
          <a:endParaRPr lang="en-US"/>
        </a:p>
      </dgm:t>
    </dgm:pt>
    <dgm:pt modelId="{FFA973C1-0B5F-4296-B459-087DD97A3289}" type="sibTrans" cxnId="{95903BB9-40A2-4619-8482-EA172B266A73}">
      <dgm:prSet/>
      <dgm:spPr/>
      <dgm:t>
        <a:bodyPr/>
        <a:lstStyle/>
        <a:p>
          <a:endParaRPr lang="en-US"/>
        </a:p>
      </dgm:t>
    </dgm:pt>
    <dgm:pt modelId="{803E064E-4352-483B-B76D-2E6BCDD962C4}">
      <dgm:prSet/>
      <dgm:spPr/>
      <dgm:t>
        <a:bodyPr/>
        <a:lstStyle/>
        <a:p>
          <a:r>
            <a:rPr lang="en-US"/>
            <a:t>Each team receives 1 pick per round</a:t>
          </a:r>
        </a:p>
      </dgm:t>
    </dgm:pt>
    <dgm:pt modelId="{782D5593-8529-4B97-8B36-CC7F200B3986}" type="parTrans" cxnId="{B0D9090C-26DD-4AC4-8660-3B28827BCA98}">
      <dgm:prSet/>
      <dgm:spPr/>
      <dgm:t>
        <a:bodyPr/>
        <a:lstStyle/>
        <a:p>
          <a:endParaRPr lang="en-US"/>
        </a:p>
      </dgm:t>
    </dgm:pt>
    <dgm:pt modelId="{E2776267-6A97-43C9-A731-DBFBA3632BD3}" type="sibTrans" cxnId="{B0D9090C-26DD-4AC4-8660-3B28827BCA98}">
      <dgm:prSet/>
      <dgm:spPr/>
      <dgm:t>
        <a:bodyPr/>
        <a:lstStyle/>
        <a:p>
          <a:endParaRPr lang="en-US"/>
        </a:p>
      </dgm:t>
    </dgm:pt>
    <dgm:pt modelId="{AF703811-17C6-43B5-B030-B1879A68D6A3}">
      <dgm:prSet/>
      <dgm:spPr/>
      <dgm:t>
        <a:bodyPr/>
        <a:lstStyle/>
        <a:p>
          <a:r>
            <a:rPr lang="en-US" dirty="0"/>
            <a:t>32 picks per round (+ ~50 compensatory picks)</a:t>
          </a:r>
        </a:p>
      </dgm:t>
    </dgm:pt>
    <dgm:pt modelId="{83338C84-ED5D-406E-A340-0959A1F6F30B}" type="parTrans" cxnId="{2184058B-5735-4390-9BC3-33F2A0AA58E3}">
      <dgm:prSet/>
      <dgm:spPr/>
      <dgm:t>
        <a:bodyPr/>
        <a:lstStyle/>
        <a:p>
          <a:endParaRPr lang="en-US"/>
        </a:p>
      </dgm:t>
    </dgm:pt>
    <dgm:pt modelId="{5425CC23-0E6A-4B3C-A756-38DC548053C9}" type="sibTrans" cxnId="{2184058B-5735-4390-9BC3-33F2A0AA58E3}">
      <dgm:prSet/>
      <dgm:spPr/>
      <dgm:t>
        <a:bodyPr/>
        <a:lstStyle/>
        <a:p>
          <a:endParaRPr lang="en-US"/>
        </a:p>
      </dgm:t>
    </dgm:pt>
    <dgm:pt modelId="{7E7BE381-8D7C-4C11-932B-8814F1349530}">
      <dgm:prSet/>
      <dgm:spPr/>
      <dgm:t>
        <a:bodyPr/>
        <a:lstStyle/>
        <a:p>
          <a:r>
            <a:rPr lang="en-US"/>
            <a:t>7 rounds</a:t>
          </a:r>
        </a:p>
      </dgm:t>
    </dgm:pt>
    <dgm:pt modelId="{9DB13F65-0B6C-4363-A2CC-A4DA77AA540B}" type="parTrans" cxnId="{F46CFD3D-0957-4C7A-988D-6E35D50433A6}">
      <dgm:prSet/>
      <dgm:spPr/>
      <dgm:t>
        <a:bodyPr/>
        <a:lstStyle/>
        <a:p>
          <a:endParaRPr lang="en-US"/>
        </a:p>
      </dgm:t>
    </dgm:pt>
    <dgm:pt modelId="{1A09C823-EC86-4741-9E4F-8E785D34FAF9}" type="sibTrans" cxnId="{F46CFD3D-0957-4C7A-988D-6E35D50433A6}">
      <dgm:prSet/>
      <dgm:spPr/>
      <dgm:t>
        <a:bodyPr/>
        <a:lstStyle/>
        <a:p>
          <a:endParaRPr lang="en-US"/>
        </a:p>
      </dgm:t>
    </dgm:pt>
    <dgm:pt modelId="{2797666B-029C-4616-811A-2750EC5A22DD}">
      <dgm:prSet/>
      <dgm:spPr/>
      <dgm:t>
        <a:bodyPr/>
        <a:lstStyle/>
        <a:p>
          <a:r>
            <a:rPr lang="en-US"/>
            <a:t>~254 total picks</a:t>
          </a:r>
        </a:p>
      </dgm:t>
    </dgm:pt>
    <dgm:pt modelId="{B2BFF5C2-0CDE-4687-AE99-B1AB5F9091CF}" type="parTrans" cxnId="{7F3DBEF7-9A4C-4624-B0D6-6C13D32A3E14}">
      <dgm:prSet/>
      <dgm:spPr/>
      <dgm:t>
        <a:bodyPr/>
        <a:lstStyle/>
        <a:p>
          <a:endParaRPr lang="en-US"/>
        </a:p>
      </dgm:t>
    </dgm:pt>
    <dgm:pt modelId="{FC267847-DA03-4257-8B19-6415905A54AC}" type="sibTrans" cxnId="{7F3DBEF7-9A4C-4624-B0D6-6C13D32A3E14}">
      <dgm:prSet/>
      <dgm:spPr/>
      <dgm:t>
        <a:bodyPr/>
        <a:lstStyle/>
        <a:p>
          <a:endParaRPr lang="en-US"/>
        </a:p>
      </dgm:t>
    </dgm:pt>
    <dgm:pt modelId="{A7AB31E5-903B-46E8-B373-0C19BFF4E94E}">
      <dgm:prSet/>
      <dgm:spPr/>
      <dgm:t>
        <a:bodyPr/>
        <a:lstStyle/>
        <a:p>
          <a:r>
            <a:rPr lang="en-US"/>
            <a:t>Order – reverse standings of previous season</a:t>
          </a:r>
        </a:p>
      </dgm:t>
    </dgm:pt>
    <dgm:pt modelId="{C95DCE97-E74C-49C5-97AC-85FC3E33FEA3}" type="parTrans" cxnId="{032B31F8-E01B-4EF8-AFEB-DA12631A9ECF}">
      <dgm:prSet/>
      <dgm:spPr/>
      <dgm:t>
        <a:bodyPr/>
        <a:lstStyle/>
        <a:p>
          <a:endParaRPr lang="en-US"/>
        </a:p>
      </dgm:t>
    </dgm:pt>
    <dgm:pt modelId="{A4EA6B07-A477-407F-9BE8-678AA4D6D993}" type="sibTrans" cxnId="{032B31F8-E01B-4EF8-AFEB-DA12631A9ECF}">
      <dgm:prSet/>
      <dgm:spPr/>
      <dgm:t>
        <a:bodyPr/>
        <a:lstStyle/>
        <a:p>
          <a:endParaRPr lang="en-US"/>
        </a:p>
      </dgm:t>
    </dgm:pt>
    <dgm:pt modelId="{07020BA5-8A08-482F-AD6A-F1ADDA8304B8}">
      <dgm:prSet/>
      <dgm:spPr/>
      <dgm:t>
        <a:bodyPr/>
        <a:lstStyle/>
        <a:p>
          <a:r>
            <a:rPr lang="en-US"/>
            <a:t>Teams may pick eligible players to join their team in the upcoming season</a:t>
          </a:r>
        </a:p>
      </dgm:t>
    </dgm:pt>
    <dgm:pt modelId="{39BFB7BB-F7FD-4F72-BD78-93E2EEB69AAD}" type="parTrans" cxnId="{73B6B438-17F6-4D0A-8DD2-52C3027A5ABD}">
      <dgm:prSet/>
      <dgm:spPr/>
      <dgm:t>
        <a:bodyPr/>
        <a:lstStyle/>
        <a:p>
          <a:endParaRPr lang="en-US"/>
        </a:p>
      </dgm:t>
    </dgm:pt>
    <dgm:pt modelId="{14C32DA2-38C8-46FB-B2A8-F35DFFBE2DC2}" type="sibTrans" cxnId="{73B6B438-17F6-4D0A-8DD2-52C3027A5ABD}">
      <dgm:prSet/>
      <dgm:spPr/>
      <dgm:t>
        <a:bodyPr/>
        <a:lstStyle/>
        <a:p>
          <a:endParaRPr lang="en-US"/>
        </a:p>
      </dgm:t>
    </dgm:pt>
    <dgm:pt modelId="{3D4C0649-3E09-4802-B742-E749340F3B44}" type="pres">
      <dgm:prSet presAssocID="{90128F1A-7263-4009-B538-92737DA37A24}" presName="linear" presStyleCnt="0">
        <dgm:presLayoutVars>
          <dgm:animLvl val="lvl"/>
          <dgm:resizeHandles val="exact"/>
        </dgm:presLayoutVars>
      </dgm:prSet>
      <dgm:spPr/>
    </dgm:pt>
    <dgm:pt modelId="{EB085BB9-5A9A-493E-85C3-57A47BFCDD36}" type="pres">
      <dgm:prSet presAssocID="{D8DCC2C4-D669-4F35-A2A8-3249FA3D8B4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6EF2DA-155D-4E46-8E1D-C4C98B736A40}" type="pres">
      <dgm:prSet presAssocID="{D8DCC2C4-D669-4F35-A2A8-3249FA3D8B4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0D9090C-26DD-4AC4-8660-3B28827BCA98}" srcId="{D8DCC2C4-D669-4F35-A2A8-3249FA3D8B44}" destId="{803E064E-4352-483B-B76D-2E6BCDD962C4}" srcOrd="0" destOrd="0" parTransId="{782D5593-8529-4B97-8B36-CC7F200B3986}" sibTransId="{E2776267-6A97-43C9-A731-DBFBA3632BD3}"/>
    <dgm:cxn modelId="{A6C87722-AC61-48A4-BF01-90D1A7C49063}" type="presOf" srcId="{7E7BE381-8D7C-4C11-932B-8814F1349530}" destId="{FA6EF2DA-155D-4E46-8E1D-C4C98B736A40}" srcOrd="0" destOrd="2" presId="urn:microsoft.com/office/officeart/2005/8/layout/vList2"/>
    <dgm:cxn modelId="{A1026538-1B9F-4670-AFC2-57EAAB05C9EF}" type="presOf" srcId="{90128F1A-7263-4009-B538-92737DA37A24}" destId="{3D4C0649-3E09-4802-B742-E749340F3B44}" srcOrd="0" destOrd="0" presId="urn:microsoft.com/office/officeart/2005/8/layout/vList2"/>
    <dgm:cxn modelId="{73B6B438-17F6-4D0A-8DD2-52C3027A5ABD}" srcId="{D8DCC2C4-D669-4F35-A2A8-3249FA3D8B44}" destId="{07020BA5-8A08-482F-AD6A-F1ADDA8304B8}" srcOrd="2" destOrd="0" parTransId="{39BFB7BB-F7FD-4F72-BD78-93E2EEB69AAD}" sibTransId="{14C32DA2-38C8-46FB-B2A8-F35DFFBE2DC2}"/>
    <dgm:cxn modelId="{F46CFD3D-0957-4C7A-988D-6E35D50433A6}" srcId="{803E064E-4352-483B-B76D-2E6BCDD962C4}" destId="{7E7BE381-8D7C-4C11-932B-8814F1349530}" srcOrd="1" destOrd="0" parTransId="{9DB13F65-0B6C-4363-A2CC-A4DA77AA540B}" sibTransId="{1A09C823-EC86-4741-9E4F-8E785D34FAF9}"/>
    <dgm:cxn modelId="{BE6C2372-9F50-4577-B737-E66B8C0194BE}" type="presOf" srcId="{A7AB31E5-903B-46E8-B373-0C19BFF4E94E}" destId="{FA6EF2DA-155D-4E46-8E1D-C4C98B736A40}" srcOrd="0" destOrd="4" presId="urn:microsoft.com/office/officeart/2005/8/layout/vList2"/>
    <dgm:cxn modelId="{E2032E88-497B-4A60-9372-CB30B13103F9}" type="presOf" srcId="{D8DCC2C4-D669-4F35-A2A8-3249FA3D8B44}" destId="{EB085BB9-5A9A-493E-85C3-57A47BFCDD36}" srcOrd="0" destOrd="0" presId="urn:microsoft.com/office/officeart/2005/8/layout/vList2"/>
    <dgm:cxn modelId="{2184058B-5735-4390-9BC3-33F2A0AA58E3}" srcId="{803E064E-4352-483B-B76D-2E6BCDD962C4}" destId="{AF703811-17C6-43B5-B030-B1879A68D6A3}" srcOrd="0" destOrd="0" parTransId="{83338C84-ED5D-406E-A340-0959A1F6F30B}" sibTransId="{5425CC23-0E6A-4B3C-A756-38DC548053C9}"/>
    <dgm:cxn modelId="{3DC5EF96-EA05-4EB9-8540-CF03051002F1}" type="presOf" srcId="{AF703811-17C6-43B5-B030-B1879A68D6A3}" destId="{FA6EF2DA-155D-4E46-8E1D-C4C98B736A40}" srcOrd="0" destOrd="1" presId="urn:microsoft.com/office/officeart/2005/8/layout/vList2"/>
    <dgm:cxn modelId="{C33A569F-3267-4FCE-80AD-9B33E4A94F45}" type="presOf" srcId="{2797666B-029C-4616-811A-2750EC5A22DD}" destId="{FA6EF2DA-155D-4E46-8E1D-C4C98B736A40}" srcOrd="0" destOrd="3" presId="urn:microsoft.com/office/officeart/2005/8/layout/vList2"/>
    <dgm:cxn modelId="{9DE5E4B1-6E82-46CB-89FF-2162313452F8}" type="presOf" srcId="{07020BA5-8A08-482F-AD6A-F1ADDA8304B8}" destId="{FA6EF2DA-155D-4E46-8E1D-C4C98B736A40}" srcOrd="0" destOrd="5" presId="urn:microsoft.com/office/officeart/2005/8/layout/vList2"/>
    <dgm:cxn modelId="{3B1224B2-EECE-4394-AFC6-CD70A1B409D9}" type="presOf" srcId="{803E064E-4352-483B-B76D-2E6BCDD962C4}" destId="{FA6EF2DA-155D-4E46-8E1D-C4C98B736A40}" srcOrd="0" destOrd="0" presId="urn:microsoft.com/office/officeart/2005/8/layout/vList2"/>
    <dgm:cxn modelId="{95903BB9-40A2-4619-8482-EA172B266A73}" srcId="{90128F1A-7263-4009-B538-92737DA37A24}" destId="{D8DCC2C4-D669-4F35-A2A8-3249FA3D8B44}" srcOrd="0" destOrd="0" parTransId="{6BDAE0D0-CE5C-4766-925E-0BC05E321B8D}" sibTransId="{FFA973C1-0B5F-4296-B459-087DD97A3289}"/>
    <dgm:cxn modelId="{7F3DBEF7-9A4C-4624-B0D6-6C13D32A3E14}" srcId="{803E064E-4352-483B-B76D-2E6BCDD962C4}" destId="{2797666B-029C-4616-811A-2750EC5A22DD}" srcOrd="2" destOrd="0" parTransId="{B2BFF5C2-0CDE-4687-AE99-B1AB5F9091CF}" sibTransId="{FC267847-DA03-4257-8B19-6415905A54AC}"/>
    <dgm:cxn modelId="{032B31F8-E01B-4EF8-AFEB-DA12631A9ECF}" srcId="{D8DCC2C4-D669-4F35-A2A8-3249FA3D8B44}" destId="{A7AB31E5-903B-46E8-B373-0C19BFF4E94E}" srcOrd="1" destOrd="0" parTransId="{C95DCE97-E74C-49C5-97AC-85FC3E33FEA3}" sibTransId="{A4EA6B07-A477-407F-9BE8-678AA4D6D993}"/>
    <dgm:cxn modelId="{F55F215C-91B9-4F60-9A44-939D05BDDEE8}" type="presParOf" srcId="{3D4C0649-3E09-4802-B742-E749340F3B44}" destId="{EB085BB9-5A9A-493E-85C3-57A47BFCDD36}" srcOrd="0" destOrd="0" presId="urn:microsoft.com/office/officeart/2005/8/layout/vList2"/>
    <dgm:cxn modelId="{A1F957D1-CFA8-44E5-A1B6-3A81CDEAA111}" type="presParOf" srcId="{3D4C0649-3E09-4802-B742-E749340F3B44}" destId="{FA6EF2DA-155D-4E46-8E1D-C4C98B736A4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F3FC7A-1B3F-4286-BEAA-EF59502001B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7144AD-43FB-481E-9177-418466755A69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dirty="0"/>
            <a:t>A player who underperforms relative to his draft position is labeled a “Bust”</a:t>
          </a:r>
        </a:p>
      </dgm:t>
    </dgm:pt>
    <dgm:pt modelId="{603E1E1F-3ACA-4CA2-9CBB-6DC0D624EB1D}" type="parTrans" cxnId="{D2D9ACD1-E530-4A0C-95AD-01DEF61E8DC0}">
      <dgm:prSet/>
      <dgm:spPr/>
      <dgm:t>
        <a:bodyPr/>
        <a:lstStyle/>
        <a:p>
          <a:endParaRPr lang="en-US"/>
        </a:p>
      </dgm:t>
    </dgm:pt>
    <dgm:pt modelId="{EC73E565-F719-40E2-B6C3-DD3D8B513034}" type="sibTrans" cxnId="{D2D9ACD1-E530-4A0C-95AD-01DEF61E8DC0}">
      <dgm:prSet phldrT="1" phldr="0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EAFF0C68-CF77-4DAB-8E8D-8FABD1EB4596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5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Busts lose games and get people fired</a:t>
          </a:r>
        </a:p>
      </dgm:t>
    </dgm:pt>
    <dgm:pt modelId="{04329041-4602-47B1-B115-04F131F19C63}" type="parTrans" cxnId="{B854E510-A504-4756-968C-9F128C13737B}">
      <dgm:prSet/>
      <dgm:spPr/>
      <dgm:t>
        <a:bodyPr/>
        <a:lstStyle/>
        <a:p>
          <a:endParaRPr lang="en-US"/>
        </a:p>
      </dgm:t>
    </dgm:pt>
    <dgm:pt modelId="{8AD61291-0054-4724-A2FB-58002D15B961}" type="sibTrans" cxnId="{B854E510-A504-4756-968C-9F128C13737B}">
      <dgm:prSet phldrT="2" phldr="0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8484BDF-5555-4795-8E39-3C0A9284EACE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accent5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/>
            <a:t>A good draft is about finding good value</a:t>
          </a:r>
        </a:p>
      </dgm:t>
    </dgm:pt>
    <dgm:pt modelId="{A0113E4F-D9DC-4482-90F4-808CBF3EF096}" type="parTrans" cxnId="{414D10F5-A319-443C-BE18-6CCEEB06046C}">
      <dgm:prSet/>
      <dgm:spPr/>
      <dgm:t>
        <a:bodyPr/>
        <a:lstStyle/>
        <a:p>
          <a:endParaRPr lang="en-US"/>
        </a:p>
      </dgm:t>
    </dgm:pt>
    <dgm:pt modelId="{82F7882F-1AAE-4F38-8A18-EC44047CB853}" type="sibTrans" cxnId="{414D10F5-A319-443C-BE18-6CCEEB06046C}">
      <dgm:prSet phldrT="3" phldr="0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FB9FBFAE-5E43-41DB-8B14-5AC2A9EF120B}" type="pres">
      <dgm:prSet presAssocID="{F3F3FC7A-1B3F-4286-BEAA-EF59502001BD}" presName="Name0" presStyleCnt="0">
        <dgm:presLayoutVars>
          <dgm:animLvl val="lvl"/>
          <dgm:resizeHandles val="exact"/>
        </dgm:presLayoutVars>
      </dgm:prSet>
      <dgm:spPr/>
    </dgm:pt>
    <dgm:pt modelId="{CA773A6F-2DED-4E70-9816-C7606DC1ADAD}" type="pres">
      <dgm:prSet presAssocID="{3B7144AD-43FB-481E-9177-418466755A69}" presName="compositeNode" presStyleCnt="0">
        <dgm:presLayoutVars>
          <dgm:bulletEnabled val="1"/>
        </dgm:presLayoutVars>
      </dgm:prSet>
      <dgm:spPr/>
    </dgm:pt>
    <dgm:pt modelId="{8C8652F8-DA1F-4BDC-9B71-600D6F5744BF}" type="pres">
      <dgm:prSet presAssocID="{3B7144AD-43FB-481E-9177-418466755A69}" presName="bgRect" presStyleLbl="bgAccFollowNode1" presStyleIdx="0" presStyleCnt="3"/>
      <dgm:spPr/>
    </dgm:pt>
    <dgm:pt modelId="{0793F2B2-368B-409A-8250-715354109774}" type="pres">
      <dgm:prSet presAssocID="{EC73E565-F719-40E2-B6C3-DD3D8B51303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4784C43-5979-4B94-8787-D839E610E996}" type="pres">
      <dgm:prSet presAssocID="{3B7144AD-43FB-481E-9177-418466755A69}" presName="bottomLine" presStyleLbl="alignNode1" presStyleIdx="1" presStyleCnt="6">
        <dgm:presLayoutVars/>
      </dgm:prSet>
      <dgm:spPr>
        <a:ln>
          <a:solidFill>
            <a:schemeClr val="accent1"/>
          </a:solidFill>
        </a:ln>
      </dgm:spPr>
    </dgm:pt>
    <dgm:pt modelId="{00D26362-5CDB-4CA7-AF0A-EDF61DA227B4}" type="pres">
      <dgm:prSet presAssocID="{3B7144AD-43FB-481E-9177-418466755A69}" presName="nodeText" presStyleLbl="bgAccFollowNode1" presStyleIdx="0" presStyleCnt="3">
        <dgm:presLayoutVars>
          <dgm:bulletEnabled val="1"/>
        </dgm:presLayoutVars>
      </dgm:prSet>
      <dgm:spPr/>
    </dgm:pt>
    <dgm:pt modelId="{7748DD6F-ACC2-4AA3-B7EA-F0A8E93D5185}" type="pres">
      <dgm:prSet presAssocID="{EC73E565-F719-40E2-B6C3-DD3D8B513034}" presName="sibTrans" presStyleCnt="0"/>
      <dgm:spPr/>
    </dgm:pt>
    <dgm:pt modelId="{7771A4C3-1AA3-48DF-BCBB-6038A44B2174}" type="pres">
      <dgm:prSet presAssocID="{EAFF0C68-CF77-4DAB-8E8D-8FABD1EB4596}" presName="compositeNode" presStyleCnt="0">
        <dgm:presLayoutVars>
          <dgm:bulletEnabled val="1"/>
        </dgm:presLayoutVars>
      </dgm:prSet>
      <dgm:spPr/>
    </dgm:pt>
    <dgm:pt modelId="{3532AF74-44EC-4B7E-B9A5-EC454754D31B}" type="pres">
      <dgm:prSet presAssocID="{EAFF0C68-CF77-4DAB-8E8D-8FABD1EB4596}" presName="bgRect" presStyleLbl="bgAccFollowNode1" presStyleIdx="1" presStyleCnt="3"/>
      <dgm:spPr/>
    </dgm:pt>
    <dgm:pt modelId="{D8F235B2-0E8C-4C27-BE27-56D95DC99856}" type="pres">
      <dgm:prSet presAssocID="{8AD61291-0054-4724-A2FB-58002D15B96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AEBDBC0-D00E-415C-8527-AB363B97AEAE}" type="pres">
      <dgm:prSet presAssocID="{EAFF0C68-CF77-4DAB-8E8D-8FABD1EB4596}" presName="bottomLine" presStyleLbl="alignNode1" presStyleIdx="3" presStyleCnt="6">
        <dgm:presLayoutVars/>
      </dgm:prSet>
      <dgm:spPr>
        <a:ln>
          <a:solidFill>
            <a:schemeClr val="accent1"/>
          </a:solidFill>
        </a:ln>
      </dgm:spPr>
    </dgm:pt>
    <dgm:pt modelId="{772AE9BD-A238-4CA7-9C29-DBD966CC58AC}" type="pres">
      <dgm:prSet presAssocID="{EAFF0C68-CF77-4DAB-8E8D-8FABD1EB4596}" presName="nodeText" presStyleLbl="bgAccFollowNode1" presStyleIdx="1" presStyleCnt="3">
        <dgm:presLayoutVars>
          <dgm:bulletEnabled val="1"/>
        </dgm:presLayoutVars>
      </dgm:prSet>
      <dgm:spPr/>
    </dgm:pt>
    <dgm:pt modelId="{244C6FC8-AAA7-4614-BFDC-DD67F8DB7667}" type="pres">
      <dgm:prSet presAssocID="{8AD61291-0054-4724-A2FB-58002D15B961}" presName="sibTrans" presStyleCnt="0"/>
      <dgm:spPr/>
    </dgm:pt>
    <dgm:pt modelId="{7260DBAE-0D93-4762-A232-B6DA37EE45A1}" type="pres">
      <dgm:prSet presAssocID="{C8484BDF-5555-4795-8E39-3C0A9284EACE}" presName="compositeNode" presStyleCnt="0">
        <dgm:presLayoutVars>
          <dgm:bulletEnabled val="1"/>
        </dgm:presLayoutVars>
      </dgm:prSet>
      <dgm:spPr/>
    </dgm:pt>
    <dgm:pt modelId="{6B2E94F5-F06E-4024-BAC0-D97F4E74A1C4}" type="pres">
      <dgm:prSet presAssocID="{C8484BDF-5555-4795-8E39-3C0A9284EACE}" presName="bgRect" presStyleLbl="bgAccFollowNode1" presStyleIdx="2" presStyleCnt="3"/>
      <dgm:spPr/>
    </dgm:pt>
    <dgm:pt modelId="{8CE6E212-3789-46C6-9F80-F75ED6FD4352}" type="pres">
      <dgm:prSet presAssocID="{82F7882F-1AAE-4F38-8A18-EC44047CB85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2E55D97-DB1E-4378-B65B-5FD730E1D863}" type="pres">
      <dgm:prSet presAssocID="{C8484BDF-5555-4795-8E39-3C0A9284EACE}" presName="bottomLine" presStyleLbl="alignNode1" presStyleIdx="5" presStyleCnt="6">
        <dgm:presLayoutVars/>
      </dgm:prSet>
      <dgm:spPr/>
    </dgm:pt>
    <dgm:pt modelId="{853B42ED-9EF8-4509-AFE3-5FA55BEDFF0F}" type="pres">
      <dgm:prSet presAssocID="{C8484BDF-5555-4795-8E39-3C0A9284EAC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854E510-A504-4756-968C-9F128C13737B}" srcId="{F3F3FC7A-1B3F-4286-BEAA-EF59502001BD}" destId="{EAFF0C68-CF77-4DAB-8E8D-8FABD1EB4596}" srcOrd="1" destOrd="0" parTransId="{04329041-4602-47B1-B115-04F131F19C63}" sibTransId="{8AD61291-0054-4724-A2FB-58002D15B961}"/>
    <dgm:cxn modelId="{9CE4B925-E0DC-48C5-8DC6-A3AE270541CB}" type="presOf" srcId="{EC73E565-F719-40E2-B6C3-DD3D8B513034}" destId="{0793F2B2-368B-409A-8250-715354109774}" srcOrd="0" destOrd="0" presId="urn:microsoft.com/office/officeart/2016/7/layout/BasicLinearProcessNumbered"/>
    <dgm:cxn modelId="{9A75834B-D021-4433-8AF5-5AA0D1623A6E}" type="presOf" srcId="{EAFF0C68-CF77-4DAB-8E8D-8FABD1EB4596}" destId="{772AE9BD-A238-4CA7-9C29-DBD966CC58AC}" srcOrd="1" destOrd="0" presId="urn:microsoft.com/office/officeart/2016/7/layout/BasicLinearProcessNumbered"/>
    <dgm:cxn modelId="{9025656D-A85A-4177-AAA3-A64921985275}" type="presOf" srcId="{3B7144AD-43FB-481E-9177-418466755A69}" destId="{00D26362-5CDB-4CA7-AF0A-EDF61DA227B4}" srcOrd="1" destOrd="0" presId="urn:microsoft.com/office/officeart/2016/7/layout/BasicLinearProcessNumbered"/>
    <dgm:cxn modelId="{E153CD82-AC20-4ABB-A7D0-A4920E286557}" type="presOf" srcId="{EAFF0C68-CF77-4DAB-8E8D-8FABD1EB4596}" destId="{3532AF74-44EC-4B7E-B9A5-EC454754D31B}" srcOrd="0" destOrd="0" presId="urn:microsoft.com/office/officeart/2016/7/layout/BasicLinearProcessNumbered"/>
    <dgm:cxn modelId="{3085D187-82FE-47FF-ADC3-6AD8C14F656F}" type="presOf" srcId="{82F7882F-1AAE-4F38-8A18-EC44047CB853}" destId="{8CE6E212-3789-46C6-9F80-F75ED6FD4352}" srcOrd="0" destOrd="0" presId="urn:microsoft.com/office/officeart/2016/7/layout/BasicLinearProcessNumbered"/>
    <dgm:cxn modelId="{F8F6E797-8386-4153-A7BD-E709268A255D}" type="presOf" srcId="{C8484BDF-5555-4795-8E39-3C0A9284EACE}" destId="{6B2E94F5-F06E-4024-BAC0-D97F4E74A1C4}" srcOrd="0" destOrd="0" presId="urn:microsoft.com/office/officeart/2016/7/layout/BasicLinearProcessNumbered"/>
    <dgm:cxn modelId="{BD0FB8C5-4315-4A0B-9C10-7F4E6341D076}" type="presOf" srcId="{C8484BDF-5555-4795-8E39-3C0A9284EACE}" destId="{853B42ED-9EF8-4509-AFE3-5FA55BEDFF0F}" srcOrd="1" destOrd="0" presId="urn:microsoft.com/office/officeart/2016/7/layout/BasicLinearProcessNumbered"/>
    <dgm:cxn modelId="{D2D9ACD1-E530-4A0C-95AD-01DEF61E8DC0}" srcId="{F3F3FC7A-1B3F-4286-BEAA-EF59502001BD}" destId="{3B7144AD-43FB-481E-9177-418466755A69}" srcOrd="0" destOrd="0" parTransId="{603E1E1F-3ACA-4CA2-9CBB-6DC0D624EB1D}" sibTransId="{EC73E565-F719-40E2-B6C3-DD3D8B513034}"/>
    <dgm:cxn modelId="{893B29E2-9745-49A1-B9A4-EA24D212CDD7}" type="presOf" srcId="{F3F3FC7A-1B3F-4286-BEAA-EF59502001BD}" destId="{FB9FBFAE-5E43-41DB-8B14-5AC2A9EF120B}" srcOrd="0" destOrd="0" presId="urn:microsoft.com/office/officeart/2016/7/layout/BasicLinearProcessNumbered"/>
    <dgm:cxn modelId="{D1F590E4-C495-4E1A-BE88-A7C6965778C9}" type="presOf" srcId="{8AD61291-0054-4724-A2FB-58002D15B961}" destId="{D8F235B2-0E8C-4C27-BE27-56D95DC99856}" srcOrd="0" destOrd="0" presId="urn:microsoft.com/office/officeart/2016/7/layout/BasicLinearProcessNumbered"/>
    <dgm:cxn modelId="{D92234E5-2F1F-4AB6-BD3E-5DC6D05DBC6F}" type="presOf" srcId="{3B7144AD-43FB-481E-9177-418466755A69}" destId="{8C8652F8-DA1F-4BDC-9B71-600D6F5744BF}" srcOrd="0" destOrd="0" presId="urn:microsoft.com/office/officeart/2016/7/layout/BasicLinearProcessNumbered"/>
    <dgm:cxn modelId="{414D10F5-A319-443C-BE18-6CCEEB06046C}" srcId="{F3F3FC7A-1B3F-4286-BEAA-EF59502001BD}" destId="{C8484BDF-5555-4795-8E39-3C0A9284EACE}" srcOrd="2" destOrd="0" parTransId="{A0113E4F-D9DC-4482-90F4-808CBF3EF096}" sibTransId="{82F7882F-1AAE-4F38-8A18-EC44047CB853}"/>
    <dgm:cxn modelId="{2EB38F3B-C5D8-47EE-BDE7-760D4DB71CD3}" type="presParOf" srcId="{FB9FBFAE-5E43-41DB-8B14-5AC2A9EF120B}" destId="{CA773A6F-2DED-4E70-9816-C7606DC1ADAD}" srcOrd="0" destOrd="0" presId="urn:microsoft.com/office/officeart/2016/7/layout/BasicLinearProcessNumbered"/>
    <dgm:cxn modelId="{6A62C6FF-967F-48C3-B386-C17B1E75D010}" type="presParOf" srcId="{CA773A6F-2DED-4E70-9816-C7606DC1ADAD}" destId="{8C8652F8-DA1F-4BDC-9B71-600D6F5744BF}" srcOrd="0" destOrd="0" presId="urn:microsoft.com/office/officeart/2016/7/layout/BasicLinearProcessNumbered"/>
    <dgm:cxn modelId="{9DCF09D5-4325-4A24-AC29-E3A97DB42884}" type="presParOf" srcId="{CA773A6F-2DED-4E70-9816-C7606DC1ADAD}" destId="{0793F2B2-368B-409A-8250-715354109774}" srcOrd="1" destOrd="0" presId="urn:microsoft.com/office/officeart/2016/7/layout/BasicLinearProcessNumbered"/>
    <dgm:cxn modelId="{1EDA8F1C-6CBD-4B3C-8503-CAD510624046}" type="presParOf" srcId="{CA773A6F-2DED-4E70-9816-C7606DC1ADAD}" destId="{F4784C43-5979-4B94-8787-D839E610E996}" srcOrd="2" destOrd="0" presId="urn:microsoft.com/office/officeart/2016/7/layout/BasicLinearProcessNumbered"/>
    <dgm:cxn modelId="{DC940A3D-FD92-4AD5-892C-7BB8FC2FDAEB}" type="presParOf" srcId="{CA773A6F-2DED-4E70-9816-C7606DC1ADAD}" destId="{00D26362-5CDB-4CA7-AF0A-EDF61DA227B4}" srcOrd="3" destOrd="0" presId="urn:microsoft.com/office/officeart/2016/7/layout/BasicLinearProcessNumbered"/>
    <dgm:cxn modelId="{9D1B7B93-D1FB-4663-8BE7-48DB4095D61A}" type="presParOf" srcId="{FB9FBFAE-5E43-41DB-8B14-5AC2A9EF120B}" destId="{7748DD6F-ACC2-4AA3-B7EA-F0A8E93D5185}" srcOrd="1" destOrd="0" presId="urn:microsoft.com/office/officeart/2016/7/layout/BasicLinearProcessNumbered"/>
    <dgm:cxn modelId="{78196186-6C66-431B-B314-505B7D07111F}" type="presParOf" srcId="{FB9FBFAE-5E43-41DB-8B14-5AC2A9EF120B}" destId="{7771A4C3-1AA3-48DF-BCBB-6038A44B2174}" srcOrd="2" destOrd="0" presId="urn:microsoft.com/office/officeart/2016/7/layout/BasicLinearProcessNumbered"/>
    <dgm:cxn modelId="{5D32204A-D1F6-43F1-A58F-B071139C437B}" type="presParOf" srcId="{7771A4C3-1AA3-48DF-BCBB-6038A44B2174}" destId="{3532AF74-44EC-4B7E-B9A5-EC454754D31B}" srcOrd="0" destOrd="0" presId="urn:microsoft.com/office/officeart/2016/7/layout/BasicLinearProcessNumbered"/>
    <dgm:cxn modelId="{82E6ACF6-B455-405F-BBCA-93E16BABA28B}" type="presParOf" srcId="{7771A4C3-1AA3-48DF-BCBB-6038A44B2174}" destId="{D8F235B2-0E8C-4C27-BE27-56D95DC99856}" srcOrd="1" destOrd="0" presId="urn:microsoft.com/office/officeart/2016/7/layout/BasicLinearProcessNumbered"/>
    <dgm:cxn modelId="{5DEF68C8-9ABE-4F3E-95B7-117B13B38890}" type="presParOf" srcId="{7771A4C3-1AA3-48DF-BCBB-6038A44B2174}" destId="{1AEBDBC0-D00E-415C-8527-AB363B97AEAE}" srcOrd="2" destOrd="0" presId="urn:microsoft.com/office/officeart/2016/7/layout/BasicLinearProcessNumbered"/>
    <dgm:cxn modelId="{6B0261F4-8409-489D-8869-C10538D2E57A}" type="presParOf" srcId="{7771A4C3-1AA3-48DF-BCBB-6038A44B2174}" destId="{772AE9BD-A238-4CA7-9C29-DBD966CC58AC}" srcOrd="3" destOrd="0" presId="urn:microsoft.com/office/officeart/2016/7/layout/BasicLinearProcessNumbered"/>
    <dgm:cxn modelId="{7F5C399B-F186-4AD4-B37C-54E2629A253C}" type="presParOf" srcId="{FB9FBFAE-5E43-41DB-8B14-5AC2A9EF120B}" destId="{244C6FC8-AAA7-4614-BFDC-DD67F8DB7667}" srcOrd="3" destOrd="0" presId="urn:microsoft.com/office/officeart/2016/7/layout/BasicLinearProcessNumbered"/>
    <dgm:cxn modelId="{E4F256F8-5441-42F7-A06A-1B92E2A15E4E}" type="presParOf" srcId="{FB9FBFAE-5E43-41DB-8B14-5AC2A9EF120B}" destId="{7260DBAE-0D93-4762-A232-B6DA37EE45A1}" srcOrd="4" destOrd="0" presId="urn:microsoft.com/office/officeart/2016/7/layout/BasicLinearProcessNumbered"/>
    <dgm:cxn modelId="{9B96F844-6593-447B-AA65-339141ACAE0C}" type="presParOf" srcId="{7260DBAE-0D93-4762-A232-B6DA37EE45A1}" destId="{6B2E94F5-F06E-4024-BAC0-D97F4E74A1C4}" srcOrd="0" destOrd="0" presId="urn:microsoft.com/office/officeart/2016/7/layout/BasicLinearProcessNumbered"/>
    <dgm:cxn modelId="{27E2FD86-CF28-4F6A-8689-467A9F2F5E41}" type="presParOf" srcId="{7260DBAE-0D93-4762-A232-B6DA37EE45A1}" destId="{8CE6E212-3789-46C6-9F80-F75ED6FD4352}" srcOrd="1" destOrd="0" presId="urn:microsoft.com/office/officeart/2016/7/layout/BasicLinearProcessNumbered"/>
    <dgm:cxn modelId="{09533436-A9FA-4CAF-A009-A9991B27BA4E}" type="presParOf" srcId="{7260DBAE-0D93-4762-A232-B6DA37EE45A1}" destId="{F2E55D97-DB1E-4378-B65B-5FD730E1D863}" srcOrd="2" destOrd="0" presId="urn:microsoft.com/office/officeart/2016/7/layout/BasicLinearProcessNumbered"/>
    <dgm:cxn modelId="{BA672A0F-DC31-4B0B-AFE0-1FB17C6791F0}" type="presParOf" srcId="{7260DBAE-0D93-4762-A232-B6DA37EE45A1}" destId="{853B42ED-9EF8-4509-AFE3-5FA55BEDFF0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28F1A-7263-4009-B538-92737DA37A2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3E064E-4352-483B-B76D-2E6BCDD962C4}">
      <dgm:prSet custT="1"/>
      <dgm:spPr>
        <a:solidFill>
          <a:schemeClr val="bg2">
            <a:alpha val="90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2000" dirty="0"/>
            <a:t>Jamarcus Russell, QB</a:t>
          </a:r>
        </a:p>
      </dgm:t>
    </dgm:pt>
    <dgm:pt modelId="{782D5593-8529-4B97-8B36-CC7F200B3986}" type="parTrans" cxnId="{B0D9090C-26DD-4AC4-8660-3B28827BCA98}">
      <dgm:prSet/>
      <dgm:spPr/>
      <dgm:t>
        <a:bodyPr/>
        <a:lstStyle/>
        <a:p>
          <a:endParaRPr lang="en-US"/>
        </a:p>
      </dgm:t>
    </dgm:pt>
    <dgm:pt modelId="{E2776267-6A97-43C9-A731-DBFBA3632BD3}" type="sibTrans" cxnId="{B0D9090C-26DD-4AC4-8660-3B28827BCA98}">
      <dgm:prSet/>
      <dgm:spPr/>
      <dgm:t>
        <a:bodyPr/>
        <a:lstStyle/>
        <a:p>
          <a:endParaRPr lang="en-US"/>
        </a:p>
      </dgm:t>
    </dgm:pt>
    <dgm:pt modelId="{DCF3CE36-437A-4E92-95A6-480271206999}">
      <dgm:prSet custT="1"/>
      <dgm:spPr>
        <a:solidFill>
          <a:schemeClr val="bg2">
            <a:alpha val="90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2000" dirty="0"/>
            <a:t>2007 Round 1, Pick 1</a:t>
          </a:r>
        </a:p>
      </dgm:t>
    </dgm:pt>
    <dgm:pt modelId="{C3D55CC2-470F-4370-AC50-87658E99BB2D}" type="parTrans" cxnId="{81A6AEFD-5980-4F98-9857-9011A4B8E938}">
      <dgm:prSet/>
      <dgm:spPr/>
      <dgm:t>
        <a:bodyPr/>
        <a:lstStyle/>
        <a:p>
          <a:endParaRPr lang="en-US"/>
        </a:p>
      </dgm:t>
    </dgm:pt>
    <dgm:pt modelId="{30A21AFD-9FCB-470D-B0E6-426EFE9F921A}" type="sibTrans" cxnId="{81A6AEFD-5980-4F98-9857-9011A4B8E938}">
      <dgm:prSet/>
      <dgm:spPr/>
      <dgm:t>
        <a:bodyPr/>
        <a:lstStyle/>
        <a:p>
          <a:endParaRPr lang="en-US"/>
        </a:p>
      </dgm:t>
    </dgm:pt>
    <dgm:pt modelId="{D382A5D4-169D-4B37-9AD4-63EFD6710E6D}">
      <dgm:prSet custT="1"/>
      <dgm:spPr>
        <a:solidFill>
          <a:schemeClr val="bg2">
            <a:alpha val="90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2000" dirty="0"/>
            <a:t>Ryan Leaf, QB</a:t>
          </a:r>
        </a:p>
      </dgm:t>
    </dgm:pt>
    <dgm:pt modelId="{F6C098B6-07FB-4EEC-B4F3-AF73A365F827}" type="parTrans" cxnId="{C3A66B35-5602-4CC6-9617-BC051E668461}">
      <dgm:prSet/>
      <dgm:spPr/>
      <dgm:t>
        <a:bodyPr/>
        <a:lstStyle/>
        <a:p>
          <a:endParaRPr lang="en-US"/>
        </a:p>
      </dgm:t>
    </dgm:pt>
    <dgm:pt modelId="{57BAE82F-95E1-407D-989C-5971D85DFC8C}" type="sibTrans" cxnId="{C3A66B35-5602-4CC6-9617-BC051E668461}">
      <dgm:prSet/>
      <dgm:spPr/>
      <dgm:t>
        <a:bodyPr/>
        <a:lstStyle/>
        <a:p>
          <a:endParaRPr lang="en-US"/>
        </a:p>
      </dgm:t>
    </dgm:pt>
    <dgm:pt modelId="{9161CBC6-04F8-4FAD-A3CA-53E0D2F5BD89}">
      <dgm:prSet custT="1"/>
      <dgm:spPr>
        <a:solidFill>
          <a:schemeClr val="bg2">
            <a:alpha val="90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2000" dirty="0"/>
            <a:t>1998 Round 1, Pick 2</a:t>
          </a:r>
        </a:p>
      </dgm:t>
    </dgm:pt>
    <dgm:pt modelId="{16E3F5AD-FC7A-44CB-8FB2-E7314D155EA4}" type="parTrans" cxnId="{5CBA2D20-6070-4666-B6F8-CD01A732A13D}">
      <dgm:prSet/>
      <dgm:spPr/>
      <dgm:t>
        <a:bodyPr/>
        <a:lstStyle/>
        <a:p>
          <a:endParaRPr lang="en-US"/>
        </a:p>
      </dgm:t>
    </dgm:pt>
    <dgm:pt modelId="{D31DF11E-9BFF-4527-9063-0B849356E184}" type="sibTrans" cxnId="{5CBA2D20-6070-4666-B6F8-CD01A732A13D}">
      <dgm:prSet/>
      <dgm:spPr/>
      <dgm:t>
        <a:bodyPr/>
        <a:lstStyle/>
        <a:p>
          <a:endParaRPr lang="en-US"/>
        </a:p>
      </dgm:t>
    </dgm:pt>
    <dgm:pt modelId="{A5C95C4A-B440-4731-918C-55B360076163}">
      <dgm:prSet custT="1"/>
      <dgm:spPr>
        <a:solidFill>
          <a:schemeClr val="bg2">
            <a:alpha val="90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2000" dirty="0"/>
            <a:t>Trent Richardson, RB</a:t>
          </a:r>
        </a:p>
      </dgm:t>
    </dgm:pt>
    <dgm:pt modelId="{FBA2AF38-F168-4E59-985F-AC2EBA0EA574}" type="parTrans" cxnId="{645ABED7-478E-49DC-936D-9FE6DB3F5AB1}">
      <dgm:prSet/>
      <dgm:spPr/>
      <dgm:t>
        <a:bodyPr/>
        <a:lstStyle/>
        <a:p>
          <a:endParaRPr lang="en-US"/>
        </a:p>
      </dgm:t>
    </dgm:pt>
    <dgm:pt modelId="{676286D8-D8C5-4AAF-A252-300DE7E7075B}" type="sibTrans" cxnId="{645ABED7-478E-49DC-936D-9FE6DB3F5AB1}">
      <dgm:prSet/>
      <dgm:spPr/>
      <dgm:t>
        <a:bodyPr/>
        <a:lstStyle/>
        <a:p>
          <a:endParaRPr lang="en-US"/>
        </a:p>
      </dgm:t>
    </dgm:pt>
    <dgm:pt modelId="{F41E7435-9FC0-4CC0-B4E3-8A23A43606C2}">
      <dgm:prSet custT="1"/>
      <dgm:spPr>
        <a:solidFill>
          <a:schemeClr val="bg2">
            <a:alpha val="90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2000" dirty="0"/>
            <a:t>2012 Round 1, Pick 3</a:t>
          </a:r>
        </a:p>
      </dgm:t>
    </dgm:pt>
    <dgm:pt modelId="{2C1B03D2-395B-40B1-8EE8-87553FABA6B7}" type="parTrans" cxnId="{5EF0CA2F-44D3-4423-85AA-F8FF80CD9040}">
      <dgm:prSet/>
      <dgm:spPr/>
      <dgm:t>
        <a:bodyPr/>
        <a:lstStyle/>
        <a:p>
          <a:endParaRPr lang="en-US"/>
        </a:p>
      </dgm:t>
    </dgm:pt>
    <dgm:pt modelId="{09C54C40-2B8F-465C-A1F6-666090317C51}" type="sibTrans" cxnId="{5EF0CA2F-44D3-4423-85AA-F8FF80CD9040}">
      <dgm:prSet/>
      <dgm:spPr/>
      <dgm:t>
        <a:bodyPr/>
        <a:lstStyle/>
        <a:p>
          <a:endParaRPr lang="en-US"/>
        </a:p>
      </dgm:t>
    </dgm:pt>
    <dgm:pt modelId="{AB297BFB-7675-4582-A283-D2ACDDC4D1A9}">
      <dgm:prSet custT="1"/>
      <dgm:spPr>
        <a:solidFill>
          <a:schemeClr val="bg2">
            <a:alpha val="90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2000" dirty="0"/>
            <a:t>Mark Sanchez, QB</a:t>
          </a:r>
        </a:p>
      </dgm:t>
    </dgm:pt>
    <dgm:pt modelId="{74F52835-E18E-4904-AD70-9E10FA17932B}" type="parTrans" cxnId="{948174DC-95BE-447F-9FAD-453D8D9F647B}">
      <dgm:prSet/>
      <dgm:spPr/>
      <dgm:t>
        <a:bodyPr/>
        <a:lstStyle/>
        <a:p>
          <a:endParaRPr lang="en-US"/>
        </a:p>
      </dgm:t>
    </dgm:pt>
    <dgm:pt modelId="{161E04F1-1044-4972-8BE1-FF1E08D47221}" type="sibTrans" cxnId="{948174DC-95BE-447F-9FAD-453D8D9F647B}">
      <dgm:prSet/>
      <dgm:spPr/>
      <dgm:t>
        <a:bodyPr/>
        <a:lstStyle/>
        <a:p>
          <a:endParaRPr lang="en-US"/>
        </a:p>
      </dgm:t>
    </dgm:pt>
    <dgm:pt modelId="{9A2DEBF6-9FB8-404B-B93C-9B4BE4E55BB3}">
      <dgm:prSet custT="1"/>
      <dgm:spPr>
        <a:solidFill>
          <a:schemeClr val="bg2">
            <a:alpha val="90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2000" dirty="0"/>
            <a:t>2009 Round1, Pick 5</a:t>
          </a:r>
        </a:p>
      </dgm:t>
    </dgm:pt>
    <dgm:pt modelId="{ADDD5922-F2C9-4F01-88A3-3FA0154F3092}" type="parTrans" cxnId="{5F93DC7A-D58B-4246-9897-F0D928C4A8EC}">
      <dgm:prSet/>
      <dgm:spPr/>
      <dgm:t>
        <a:bodyPr/>
        <a:lstStyle/>
        <a:p>
          <a:endParaRPr lang="en-US"/>
        </a:p>
      </dgm:t>
    </dgm:pt>
    <dgm:pt modelId="{3A5DCF7A-D8A3-4EE3-96A4-91BBCAAEBD9C}" type="sibTrans" cxnId="{5F93DC7A-D58B-4246-9897-F0D928C4A8EC}">
      <dgm:prSet/>
      <dgm:spPr/>
      <dgm:t>
        <a:bodyPr/>
        <a:lstStyle/>
        <a:p>
          <a:endParaRPr lang="en-US"/>
        </a:p>
      </dgm:t>
    </dgm:pt>
    <dgm:pt modelId="{21C1AD1F-9DF1-4059-84BD-EA1DBEE624D3}">
      <dgm:prSet custT="1"/>
      <dgm:spPr>
        <a:solidFill>
          <a:schemeClr val="accent6"/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 anchor="ctr"/>
        <a:lstStyle/>
        <a:p>
          <a:r>
            <a:rPr lang="en-US" sz="4800" dirty="0"/>
            <a:t>Steals</a:t>
          </a:r>
          <a:endParaRPr lang="en-US" sz="5700" dirty="0"/>
        </a:p>
      </dgm:t>
    </dgm:pt>
    <dgm:pt modelId="{AC6E1586-591E-4D94-A00E-4894061C258E}" type="parTrans" cxnId="{958DFE94-2D02-40B2-A5F8-79D95916D8EB}">
      <dgm:prSet/>
      <dgm:spPr/>
      <dgm:t>
        <a:bodyPr/>
        <a:lstStyle/>
        <a:p>
          <a:endParaRPr lang="en-US"/>
        </a:p>
      </dgm:t>
    </dgm:pt>
    <dgm:pt modelId="{B87FB717-53D9-4BDD-BF41-8DE3576FFBD6}" type="sibTrans" cxnId="{958DFE94-2D02-40B2-A5F8-79D95916D8EB}">
      <dgm:prSet/>
      <dgm:spPr/>
      <dgm:t>
        <a:bodyPr/>
        <a:lstStyle/>
        <a:p>
          <a:endParaRPr lang="en-US"/>
        </a:p>
      </dgm:t>
    </dgm:pt>
    <dgm:pt modelId="{D82F0FC7-9618-4909-98C4-DD2D8DC7930F}">
      <dgm:prSet custT="1"/>
      <dgm:spPr>
        <a:solidFill>
          <a:schemeClr val="bg2">
            <a:lumMod val="75000"/>
          </a:schemeClr>
        </a:solidFill>
        <a:ln>
          <a:solidFill>
            <a:schemeClr val="bg2"/>
          </a:solidFill>
        </a:ln>
      </dgm:spPr>
      <dgm:t>
        <a:bodyPr anchor="ctr"/>
        <a:lstStyle/>
        <a:p>
          <a:r>
            <a:rPr lang="en-US" sz="4800" dirty="0"/>
            <a:t>Busts</a:t>
          </a:r>
          <a:endParaRPr lang="en-US" sz="5700" dirty="0"/>
        </a:p>
      </dgm:t>
    </dgm:pt>
    <dgm:pt modelId="{A0F0B1D2-C915-4AE4-9B57-C54F6561DFD0}" type="parTrans" cxnId="{AD25D03C-2F41-4EE6-B194-A2598DD2729E}">
      <dgm:prSet/>
      <dgm:spPr/>
      <dgm:t>
        <a:bodyPr/>
        <a:lstStyle/>
        <a:p>
          <a:endParaRPr lang="en-US"/>
        </a:p>
      </dgm:t>
    </dgm:pt>
    <dgm:pt modelId="{77826E98-E4A6-4039-8E9C-8A3080F09D93}" type="sibTrans" cxnId="{AD25D03C-2F41-4EE6-B194-A2598DD2729E}">
      <dgm:prSet/>
      <dgm:spPr/>
      <dgm:t>
        <a:bodyPr/>
        <a:lstStyle/>
        <a:p>
          <a:endParaRPr lang="en-US"/>
        </a:p>
      </dgm:t>
    </dgm:pt>
    <dgm:pt modelId="{1968B65C-D442-446E-9E60-E4BB802B3114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pPr>
            <a:buChar char="•"/>
          </a:pPr>
          <a:r>
            <a: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Tom Brady, QB</a:t>
          </a:r>
          <a:endParaRPr lang="en-US" sz="2000" dirty="0"/>
        </a:p>
      </dgm:t>
    </dgm:pt>
    <dgm:pt modelId="{04DDE1B3-9C2F-4478-A8CC-90DCB92D2D1E}" type="parTrans" cxnId="{E2022999-28B0-46C9-9CA7-3A66A8BCC81D}">
      <dgm:prSet/>
      <dgm:spPr/>
      <dgm:t>
        <a:bodyPr/>
        <a:lstStyle/>
        <a:p>
          <a:endParaRPr lang="en-US"/>
        </a:p>
      </dgm:t>
    </dgm:pt>
    <dgm:pt modelId="{15C078A5-D6BF-48DC-B617-9CE442E4E76A}" type="sibTrans" cxnId="{E2022999-28B0-46C9-9CA7-3A66A8BCC81D}">
      <dgm:prSet/>
      <dgm:spPr/>
      <dgm:t>
        <a:bodyPr/>
        <a:lstStyle/>
        <a:p>
          <a:endParaRPr lang="en-US"/>
        </a:p>
      </dgm:t>
    </dgm:pt>
    <dgm:pt modelId="{180EEF71-45B7-495A-A905-FD6C22091759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2000 Round 6, Pick 199</a:t>
          </a:r>
          <a:endParaRPr lang="en-US" sz="20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</dgm:t>
    </dgm:pt>
    <dgm:pt modelId="{9B708F35-5FBC-49BE-80DF-2EB63345D6B2}" type="parTrans" cxnId="{A1118DE0-2A37-4CFA-9D06-A1E2D8E2E1B1}">
      <dgm:prSet/>
      <dgm:spPr/>
      <dgm:t>
        <a:bodyPr/>
        <a:lstStyle/>
        <a:p>
          <a:endParaRPr lang="en-US"/>
        </a:p>
      </dgm:t>
    </dgm:pt>
    <dgm:pt modelId="{15E4A039-8A99-4C93-9959-F3471ECEA990}" type="sibTrans" cxnId="{A1118DE0-2A37-4CFA-9D06-A1E2D8E2E1B1}">
      <dgm:prSet/>
      <dgm:spPr/>
      <dgm:t>
        <a:bodyPr/>
        <a:lstStyle/>
        <a:p>
          <a:endParaRPr lang="en-US"/>
        </a:p>
      </dgm:t>
    </dgm:pt>
    <dgm:pt modelId="{FB0EBE32-8D74-4C22-8913-7F255DCC3679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Antonio Brown, WR</a:t>
          </a:r>
          <a:endParaRPr lang="en-US" sz="20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</dgm:t>
    </dgm:pt>
    <dgm:pt modelId="{442251F0-1082-4464-96F9-8EE50253906D}" type="parTrans" cxnId="{1B43F579-1C39-48FC-AAFC-DABA4A95A2B9}">
      <dgm:prSet/>
      <dgm:spPr/>
      <dgm:t>
        <a:bodyPr/>
        <a:lstStyle/>
        <a:p>
          <a:endParaRPr lang="en-US"/>
        </a:p>
      </dgm:t>
    </dgm:pt>
    <dgm:pt modelId="{B8E99848-1732-41F1-BD97-3D7A02B9521F}" type="sibTrans" cxnId="{1B43F579-1C39-48FC-AAFC-DABA4A95A2B9}">
      <dgm:prSet/>
      <dgm:spPr/>
      <dgm:t>
        <a:bodyPr/>
        <a:lstStyle/>
        <a:p>
          <a:endParaRPr lang="en-US"/>
        </a:p>
      </dgm:t>
    </dgm:pt>
    <dgm:pt modelId="{9A1C2A69-0185-499E-AF4B-8E8146B507F4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2010 Round 6, Pick 195</a:t>
          </a:r>
        </a:p>
      </dgm:t>
    </dgm:pt>
    <dgm:pt modelId="{898FF16B-0F93-49C7-B9C9-84D08C33508E}" type="parTrans" cxnId="{BFB4ADEC-292B-4886-83C4-A6471FFA59F0}">
      <dgm:prSet/>
      <dgm:spPr/>
      <dgm:t>
        <a:bodyPr/>
        <a:lstStyle/>
        <a:p>
          <a:endParaRPr lang="en-US"/>
        </a:p>
      </dgm:t>
    </dgm:pt>
    <dgm:pt modelId="{79730AA1-2FD6-4D22-A37C-1398BB00EC8A}" type="sibTrans" cxnId="{BFB4ADEC-292B-4886-83C4-A6471FFA59F0}">
      <dgm:prSet/>
      <dgm:spPr/>
      <dgm:t>
        <a:bodyPr/>
        <a:lstStyle/>
        <a:p>
          <a:endParaRPr lang="en-US"/>
        </a:p>
      </dgm:t>
    </dgm:pt>
    <dgm:pt modelId="{F6E53575-E1FD-4F16-9744-24DD988BB2B7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Richard Sherman, CB</a:t>
          </a:r>
          <a:endParaRPr lang="en-US" sz="20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</dgm:t>
    </dgm:pt>
    <dgm:pt modelId="{DFBE2A43-AD2E-4755-9F68-746491C08414}" type="parTrans" cxnId="{BF7BC1D7-4565-40E0-93FA-587D388B2DC8}">
      <dgm:prSet/>
      <dgm:spPr/>
      <dgm:t>
        <a:bodyPr/>
        <a:lstStyle/>
        <a:p>
          <a:endParaRPr lang="en-US"/>
        </a:p>
      </dgm:t>
    </dgm:pt>
    <dgm:pt modelId="{BB0525A1-54AD-4021-9FD3-5448D4DB5570}" type="sibTrans" cxnId="{BF7BC1D7-4565-40E0-93FA-587D388B2DC8}">
      <dgm:prSet/>
      <dgm:spPr/>
      <dgm:t>
        <a:bodyPr/>
        <a:lstStyle/>
        <a:p>
          <a:endParaRPr lang="en-US"/>
        </a:p>
      </dgm:t>
    </dgm:pt>
    <dgm:pt modelId="{9EE883EF-61FF-45AF-BA1F-6EE37CEB24BD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2011 Round 5, Pick 154</a:t>
          </a:r>
          <a:endParaRPr lang="en-US" sz="20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</dgm:t>
    </dgm:pt>
    <dgm:pt modelId="{763B75F3-0F0B-4283-B02C-0FA1BDF871A0}" type="parTrans" cxnId="{46F3FCE9-2925-44F8-A443-1CA4E1A56666}">
      <dgm:prSet/>
      <dgm:spPr/>
      <dgm:t>
        <a:bodyPr/>
        <a:lstStyle/>
        <a:p>
          <a:endParaRPr lang="en-US"/>
        </a:p>
      </dgm:t>
    </dgm:pt>
    <dgm:pt modelId="{7BFDF655-737E-4A89-98FA-CD3CC68513CD}" type="sibTrans" cxnId="{46F3FCE9-2925-44F8-A443-1CA4E1A56666}">
      <dgm:prSet/>
      <dgm:spPr/>
      <dgm:t>
        <a:bodyPr/>
        <a:lstStyle/>
        <a:p>
          <a:endParaRPr lang="en-US"/>
        </a:p>
      </dgm:t>
    </dgm:pt>
    <dgm:pt modelId="{89476F8D-3A7A-45F8-814F-6E42642DA9DE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Alvin Kamara, RB</a:t>
          </a:r>
          <a:endParaRPr lang="en-US" sz="20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</dgm:t>
    </dgm:pt>
    <dgm:pt modelId="{B50CD918-0B2A-4AE4-8419-CC566EF942E4}" type="parTrans" cxnId="{F1D86A61-938D-470E-8848-B43E5AFDF108}">
      <dgm:prSet/>
      <dgm:spPr/>
      <dgm:t>
        <a:bodyPr/>
        <a:lstStyle/>
        <a:p>
          <a:endParaRPr lang="en-US"/>
        </a:p>
      </dgm:t>
    </dgm:pt>
    <dgm:pt modelId="{D761ED19-A0A4-436F-8ED1-C623C5AEA937}" type="sibTrans" cxnId="{F1D86A61-938D-470E-8848-B43E5AFDF108}">
      <dgm:prSet/>
      <dgm:spPr/>
      <dgm:t>
        <a:bodyPr/>
        <a:lstStyle/>
        <a:p>
          <a:endParaRPr lang="en-US"/>
        </a:p>
      </dgm:t>
    </dgm:pt>
    <dgm:pt modelId="{3F47E33F-308F-4F48-A731-84E4DDAFCA27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2017 Round 3, Pick 67</a:t>
          </a:r>
        </a:p>
      </dgm:t>
    </dgm:pt>
    <dgm:pt modelId="{6E757554-845D-4711-B9CA-FB98D2E991EB}" type="parTrans" cxnId="{791F2C62-A96E-4AD7-930F-4BEFCCB22467}">
      <dgm:prSet/>
      <dgm:spPr/>
      <dgm:t>
        <a:bodyPr/>
        <a:lstStyle/>
        <a:p>
          <a:endParaRPr lang="en-US"/>
        </a:p>
      </dgm:t>
    </dgm:pt>
    <dgm:pt modelId="{0604F997-CBB7-4950-9887-5B22BACDA10B}" type="sibTrans" cxnId="{791F2C62-A96E-4AD7-930F-4BEFCCB22467}">
      <dgm:prSet/>
      <dgm:spPr/>
      <dgm:t>
        <a:bodyPr/>
        <a:lstStyle/>
        <a:p>
          <a:endParaRPr lang="en-US"/>
        </a:p>
      </dgm:t>
    </dgm:pt>
    <dgm:pt modelId="{9D8D60DF-391C-4F71-B075-A37C9A6C2977}" type="pres">
      <dgm:prSet presAssocID="{90128F1A-7263-4009-B538-92737DA37A24}" presName="Name0" presStyleCnt="0">
        <dgm:presLayoutVars>
          <dgm:dir/>
          <dgm:animLvl val="lvl"/>
          <dgm:resizeHandles val="exact"/>
        </dgm:presLayoutVars>
      </dgm:prSet>
      <dgm:spPr/>
    </dgm:pt>
    <dgm:pt modelId="{BA27FC86-5450-49AB-B903-5A4C90A98F94}" type="pres">
      <dgm:prSet presAssocID="{D82F0FC7-9618-4909-98C4-DD2D8DC7930F}" presName="composite" presStyleCnt="0"/>
      <dgm:spPr/>
    </dgm:pt>
    <dgm:pt modelId="{AE370887-0D5C-4D09-8F1D-A2FEBDA92D9D}" type="pres">
      <dgm:prSet presAssocID="{D82F0FC7-9618-4909-98C4-DD2D8DC7930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DC19D1-51AA-44EF-BEDB-87E0669DBC7E}" type="pres">
      <dgm:prSet presAssocID="{D82F0FC7-9618-4909-98C4-DD2D8DC7930F}" presName="desTx" presStyleLbl="alignAccFollowNode1" presStyleIdx="0" presStyleCnt="2">
        <dgm:presLayoutVars>
          <dgm:bulletEnabled val="1"/>
        </dgm:presLayoutVars>
      </dgm:prSet>
      <dgm:spPr/>
    </dgm:pt>
    <dgm:pt modelId="{6E84FE3D-EB85-4262-AB7E-534F0DC8BA93}" type="pres">
      <dgm:prSet presAssocID="{77826E98-E4A6-4039-8E9C-8A3080F09D93}" presName="space" presStyleCnt="0"/>
      <dgm:spPr/>
    </dgm:pt>
    <dgm:pt modelId="{54AFD5CE-73EE-4902-9B1E-B833294CE7FF}" type="pres">
      <dgm:prSet presAssocID="{21C1AD1F-9DF1-4059-84BD-EA1DBEE624D3}" presName="composite" presStyleCnt="0"/>
      <dgm:spPr/>
    </dgm:pt>
    <dgm:pt modelId="{6CD405BB-BEC3-47B0-B03B-669E82E38C82}" type="pres">
      <dgm:prSet presAssocID="{21C1AD1F-9DF1-4059-84BD-EA1DBEE624D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F55AA87-898F-4182-B72D-132A2B40A900}" type="pres">
      <dgm:prSet presAssocID="{21C1AD1F-9DF1-4059-84BD-EA1DBEE624D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B8E00B-F187-4534-B5C4-EC1D1732513A}" type="presOf" srcId="{1968B65C-D442-446E-9E60-E4BB802B3114}" destId="{7F55AA87-898F-4182-B72D-132A2B40A900}" srcOrd="0" destOrd="0" presId="urn:microsoft.com/office/officeart/2005/8/layout/hList1"/>
    <dgm:cxn modelId="{B0D9090C-26DD-4AC4-8660-3B28827BCA98}" srcId="{D82F0FC7-9618-4909-98C4-DD2D8DC7930F}" destId="{803E064E-4352-483B-B76D-2E6BCDD962C4}" srcOrd="0" destOrd="0" parTransId="{782D5593-8529-4B97-8B36-CC7F200B3986}" sibTransId="{E2776267-6A97-43C9-A731-DBFBA3632BD3}"/>
    <dgm:cxn modelId="{4FCCA411-2C0C-4757-91B8-026D1D4ED4D2}" type="presOf" srcId="{90128F1A-7263-4009-B538-92737DA37A24}" destId="{9D8D60DF-391C-4F71-B075-A37C9A6C2977}" srcOrd="0" destOrd="0" presId="urn:microsoft.com/office/officeart/2005/8/layout/hList1"/>
    <dgm:cxn modelId="{CC7CD81B-B14A-4995-BE6B-FCE41A866916}" type="presOf" srcId="{9A2DEBF6-9FB8-404B-B93C-9B4BE4E55BB3}" destId="{3CDC19D1-51AA-44EF-BEDB-87E0669DBC7E}" srcOrd="0" destOrd="7" presId="urn:microsoft.com/office/officeart/2005/8/layout/hList1"/>
    <dgm:cxn modelId="{5CBA2D20-6070-4666-B6F8-CD01A732A13D}" srcId="{D382A5D4-169D-4B37-9AD4-63EFD6710E6D}" destId="{9161CBC6-04F8-4FAD-A3CA-53E0D2F5BD89}" srcOrd="0" destOrd="0" parTransId="{16E3F5AD-FC7A-44CB-8FB2-E7314D155EA4}" sibTransId="{D31DF11E-9BFF-4527-9063-0B849356E184}"/>
    <dgm:cxn modelId="{5EF0CA2F-44D3-4423-85AA-F8FF80CD9040}" srcId="{A5C95C4A-B440-4731-918C-55B360076163}" destId="{F41E7435-9FC0-4CC0-B4E3-8A23A43606C2}" srcOrd="0" destOrd="0" parTransId="{2C1B03D2-395B-40B1-8EE8-87553FABA6B7}" sibTransId="{09C54C40-2B8F-465C-A1F6-666090317C51}"/>
    <dgm:cxn modelId="{C3A66B35-5602-4CC6-9617-BC051E668461}" srcId="{D82F0FC7-9618-4909-98C4-DD2D8DC7930F}" destId="{D382A5D4-169D-4B37-9AD4-63EFD6710E6D}" srcOrd="1" destOrd="0" parTransId="{F6C098B6-07FB-4EEC-B4F3-AF73A365F827}" sibTransId="{57BAE82F-95E1-407D-989C-5971D85DFC8C}"/>
    <dgm:cxn modelId="{AD25D03C-2F41-4EE6-B194-A2598DD2729E}" srcId="{90128F1A-7263-4009-B538-92737DA37A24}" destId="{D82F0FC7-9618-4909-98C4-DD2D8DC7930F}" srcOrd="0" destOrd="0" parTransId="{A0F0B1D2-C915-4AE4-9B57-C54F6561DFD0}" sibTransId="{77826E98-E4A6-4039-8E9C-8A3080F09D93}"/>
    <dgm:cxn modelId="{E625415C-A973-4A2D-B7B2-25E974E95AFD}" type="presOf" srcId="{89476F8D-3A7A-45F8-814F-6E42642DA9DE}" destId="{7F55AA87-898F-4182-B72D-132A2B40A900}" srcOrd="0" destOrd="6" presId="urn:microsoft.com/office/officeart/2005/8/layout/hList1"/>
    <dgm:cxn modelId="{F1D86A61-938D-470E-8848-B43E5AFDF108}" srcId="{21C1AD1F-9DF1-4059-84BD-EA1DBEE624D3}" destId="{89476F8D-3A7A-45F8-814F-6E42642DA9DE}" srcOrd="3" destOrd="0" parTransId="{B50CD918-0B2A-4AE4-8419-CC566EF942E4}" sibTransId="{D761ED19-A0A4-436F-8ED1-C623C5AEA937}"/>
    <dgm:cxn modelId="{791F2C62-A96E-4AD7-930F-4BEFCCB22467}" srcId="{89476F8D-3A7A-45F8-814F-6E42642DA9DE}" destId="{3F47E33F-308F-4F48-A731-84E4DDAFCA27}" srcOrd="0" destOrd="0" parTransId="{6E757554-845D-4711-B9CA-FB98D2E991EB}" sibTransId="{0604F997-CBB7-4950-9887-5B22BACDA10B}"/>
    <dgm:cxn modelId="{8B258043-F581-48F9-9F3C-1AF003208CF4}" type="presOf" srcId="{3F47E33F-308F-4F48-A731-84E4DDAFCA27}" destId="{7F55AA87-898F-4182-B72D-132A2B40A900}" srcOrd="0" destOrd="7" presId="urn:microsoft.com/office/officeart/2005/8/layout/hList1"/>
    <dgm:cxn modelId="{CD5A5764-67C5-4245-8F6C-D0A6F56B3FF7}" type="presOf" srcId="{AB297BFB-7675-4582-A283-D2ACDDC4D1A9}" destId="{3CDC19D1-51AA-44EF-BEDB-87E0669DBC7E}" srcOrd="0" destOrd="6" presId="urn:microsoft.com/office/officeart/2005/8/layout/hList1"/>
    <dgm:cxn modelId="{C2AC1D78-2050-41ED-9579-A9838C47F3F3}" type="presOf" srcId="{D82F0FC7-9618-4909-98C4-DD2D8DC7930F}" destId="{AE370887-0D5C-4D09-8F1D-A2FEBDA92D9D}" srcOrd="0" destOrd="0" presId="urn:microsoft.com/office/officeart/2005/8/layout/hList1"/>
    <dgm:cxn modelId="{1B43F579-1C39-48FC-AAFC-DABA4A95A2B9}" srcId="{21C1AD1F-9DF1-4059-84BD-EA1DBEE624D3}" destId="{FB0EBE32-8D74-4C22-8913-7F255DCC3679}" srcOrd="1" destOrd="0" parTransId="{442251F0-1082-4464-96F9-8EE50253906D}" sibTransId="{B8E99848-1732-41F1-BD97-3D7A02B9521F}"/>
    <dgm:cxn modelId="{5F93DC7A-D58B-4246-9897-F0D928C4A8EC}" srcId="{AB297BFB-7675-4582-A283-D2ACDDC4D1A9}" destId="{9A2DEBF6-9FB8-404B-B93C-9B4BE4E55BB3}" srcOrd="0" destOrd="0" parTransId="{ADDD5922-F2C9-4F01-88A3-3FA0154F3092}" sibTransId="{3A5DCF7A-D8A3-4EE3-96A4-91BBCAAEBD9C}"/>
    <dgm:cxn modelId="{0ED0F85A-3F19-4E4F-9F0F-FC4ECB4DBA09}" type="presOf" srcId="{D382A5D4-169D-4B37-9AD4-63EFD6710E6D}" destId="{3CDC19D1-51AA-44EF-BEDB-87E0669DBC7E}" srcOrd="0" destOrd="2" presId="urn:microsoft.com/office/officeart/2005/8/layout/hList1"/>
    <dgm:cxn modelId="{958DFE94-2D02-40B2-A5F8-79D95916D8EB}" srcId="{90128F1A-7263-4009-B538-92737DA37A24}" destId="{21C1AD1F-9DF1-4059-84BD-EA1DBEE624D3}" srcOrd="1" destOrd="0" parTransId="{AC6E1586-591E-4D94-A00E-4894061C258E}" sibTransId="{B87FB717-53D9-4BDD-BF41-8DE3576FFBD6}"/>
    <dgm:cxn modelId="{46F0AA95-2F57-4686-86D5-C89F41960F53}" type="presOf" srcId="{A5C95C4A-B440-4731-918C-55B360076163}" destId="{3CDC19D1-51AA-44EF-BEDB-87E0669DBC7E}" srcOrd="0" destOrd="4" presId="urn:microsoft.com/office/officeart/2005/8/layout/hList1"/>
    <dgm:cxn modelId="{E2022999-28B0-46C9-9CA7-3A66A8BCC81D}" srcId="{21C1AD1F-9DF1-4059-84BD-EA1DBEE624D3}" destId="{1968B65C-D442-446E-9E60-E4BB802B3114}" srcOrd="0" destOrd="0" parTransId="{04DDE1B3-9C2F-4478-A8CC-90DCB92D2D1E}" sibTransId="{15C078A5-D6BF-48DC-B617-9CE442E4E76A}"/>
    <dgm:cxn modelId="{0FC48B9B-3AA7-4DF0-B17D-23B3EDD3AAA1}" type="presOf" srcId="{803E064E-4352-483B-B76D-2E6BCDD962C4}" destId="{3CDC19D1-51AA-44EF-BEDB-87E0669DBC7E}" srcOrd="0" destOrd="0" presId="urn:microsoft.com/office/officeart/2005/8/layout/hList1"/>
    <dgm:cxn modelId="{39139BAD-9AA9-4003-ABE4-B7B158F13B9D}" type="presOf" srcId="{DCF3CE36-437A-4E92-95A6-480271206999}" destId="{3CDC19D1-51AA-44EF-BEDB-87E0669DBC7E}" srcOrd="0" destOrd="1" presId="urn:microsoft.com/office/officeart/2005/8/layout/hList1"/>
    <dgm:cxn modelId="{3D5820B5-7E7F-42BA-9CB8-4B539C57F3A9}" type="presOf" srcId="{180EEF71-45B7-495A-A905-FD6C22091759}" destId="{7F55AA87-898F-4182-B72D-132A2B40A900}" srcOrd="0" destOrd="1" presId="urn:microsoft.com/office/officeart/2005/8/layout/hList1"/>
    <dgm:cxn modelId="{EAE340B9-C424-4A8B-AF79-6F78AF672647}" type="presOf" srcId="{9EE883EF-61FF-45AF-BA1F-6EE37CEB24BD}" destId="{7F55AA87-898F-4182-B72D-132A2B40A900}" srcOrd="0" destOrd="5" presId="urn:microsoft.com/office/officeart/2005/8/layout/hList1"/>
    <dgm:cxn modelId="{A2BBD0BB-8554-4C8D-91C6-F093BBCECBA2}" type="presOf" srcId="{F41E7435-9FC0-4CC0-B4E3-8A23A43606C2}" destId="{3CDC19D1-51AA-44EF-BEDB-87E0669DBC7E}" srcOrd="0" destOrd="5" presId="urn:microsoft.com/office/officeart/2005/8/layout/hList1"/>
    <dgm:cxn modelId="{49A8D0BE-E909-46B3-A539-0B3C4D5E6D7E}" type="presOf" srcId="{21C1AD1F-9DF1-4059-84BD-EA1DBEE624D3}" destId="{6CD405BB-BEC3-47B0-B03B-669E82E38C82}" srcOrd="0" destOrd="0" presId="urn:microsoft.com/office/officeart/2005/8/layout/hList1"/>
    <dgm:cxn modelId="{BA82FDC0-1CD4-4958-9A7A-3D58B6917AED}" type="presOf" srcId="{9161CBC6-04F8-4FAD-A3CA-53E0D2F5BD89}" destId="{3CDC19D1-51AA-44EF-BEDB-87E0669DBC7E}" srcOrd="0" destOrd="3" presId="urn:microsoft.com/office/officeart/2005/8/layout/hList1"/>
    <dgm:cxn modelId="{645ABED7-478E-49DC-936D-9FE6DB3F5AB1}" srcId="{D82F0FC7-9618-4909-98C4-DD2D8DC7930F}" destId="{A5C95C4A-B440-4731-918C-55B360076163}" srcOrd="2" destOrd="0" parTransId="{FBA2AF38-F168-4E59-985F-AC2EBA0EA574}" sibTransId="{676286D8-D8C5-4AAF-A252-300DE7E7075B}"/>
    <dgm:cxn modelId="{BF7BC1D7-4565-40E0-93FA-587D388B2DC8}" srcId="{21C1AD1F-9DF1-4059-84BD-EA1DBEE624D3}" destId="{F6E53575-E1FD-4F16-9744-24DD988BB2B7}" srcOrd="2" destOrd="0" parTransId="{DFBE2A43-AD2E-4755-9F68-746491C08414}" sibTransId="{BB0525A1-54AD-4021-9FD3-5448D4DB5570}"/>
    <dgm:cxn modelId="{948174DC-95BE-447F-9FAD-453D8D9F647B}" srcId="{D82F0FC7-9618-4909-98C4-DD2D8DC7930F}" destId="{AB297BFB-7675-4582-A283-D2ACDDC4D1A9}" srcOrd="3" destOrd="0" parTransId="{74F52835-E18E-4904-AD70-9E10FA17932B}" sibTransId="{161E04F1-1044-4972-8BE1-FF1E08D47221}"/>
    <dgm:cxn modelId="{A1118DE0-2A37-4CFA-9D06-A1E2D8E2E1B1}" srcId="{1968B65C-D442-446E-9E60-E4BB802B3114}" destId="{180EEF71-45B7-495A-A905-FD6C22091759}" srcOrd="0" destOrd="0" parTransId="{9B708F35-5FBC-49BE-80DF-2EB63345D6B2}" sibTransId="{15E4A039-8A99-4C93-9959-F3471ECEA990}"/>
    <dgm:cxn modelId="{46F3FCE9-2925-44F8-A443-1CA4E1A56666}" srcId="{F6E53575-E1FD-4F16-9744-24DD988BB2B7}" destId="{9EE883EF-61FF-45AF-BA1F-6EE37CEB24BD}" srcOrd="0" destOrd="0" parTransId="{763B75F3-0F0B-4283-B02C-0FA1BDF871A0}" sibTransId="{7BFDF655-737E-4A89-98FA-CD3CC68513CD}"/>
    <dgm:cxn modelId="{BFB4ADEC-292B-4886-83C4-A6471FFA59F0}" srcId="{FB0EBE32-8D74-4C22-8913-7F255DCC3679}" destId="{9A1C2A69-0185-499E-AF4B-8E8146B507F4}" srcOrd="0" destOrd="0" parTransId="{898FF16B-0F93-49C7-B9C9-84D08C33508E}" sibTransId="{79730AA1-2FD6-4D22-A37C-1398BB00EC8A}"/>
    <dgm:cxn modelId="{C5DD7FF9-D7B5-49D0-819B-F473E442FCE0}" type="presOf" srcId="{9A1C2A69-0185-499E-AF4B-8E8146B507F4}" destId="{7F55AA87-898F-4182-B72D-132A2B40A900}" srcOrd="0" destOrd="3" presId="urn:microsoft.com/office/officeart/2005/8/layout/hList1"/>
    <dgm:cxn modelId="{EF49EFFB-F18B-415E-8318-604C70914BC7}" type="presOf" srcId="{F6E53575-E1FD-4F16-9744-24DD988BB2B7}" destId="{7F55AA87-898F-4182-B72D-132A2B40A900}" srcOrd="0" destOrd="4" presId="urn:microsoft.com/office/officeart/2005/8/layout/hList1"/>
    <dgm:cxn modelId="{8C762BFC-B083-4CEC-8460-C5E452A4EE2E}" type="presOf" srcId="{FB0EBE32-8D74-4C22-8913-7F255DCC3679}" destId="{7F55AA87-898F-4182-B72D-132A2B40A900}" srcOrd="0" destOrd="2" presId="urn:microsoft.com/office/officeart/2005/8/layout/hList1"/>
    <dgm:cxn modelId="{81A6AEFD-5980-4F98-9857-9011A4B8E938}" srcId="{803E064E-4352-483B-B76D-2E6BCDD962C4}" destId="{DCF3CE36-437A-4E92-95A6-480271206999}" srcOrd="0" destOrd="0" parTransId="{C3D55CC2-470F-4370-AC50-87658E99BB2D}" sibTransId="{30A21AFD-9FCB-470D-B0E6-426EFE9F921A}"/>
    <dgm:cxn modelId="{111DDB45-DF25-485C-B273-399E747FB83D}" type="presParOf" srcId="{9D8D60DF-391C-4F71-B075-A37C9A6C2977}" destId="{BA27FC86-5450-49AB-B903-5A4C90A98F94}" srcOrd="0" destOrd="0" presId="urn:microsoft.com/office/officeart/2005/8/layout/hList1"/>
    <dgm:cxn modelId="{066EDD73-D2FB-42CA-9790-CD9FFEEEE980}" type="presParOf" srcId="{BA27FC86-5450-49AB-B903-5A4C90A98F94}" destId="{AE370887-0D5C-4D09-8F1D-A2FEBDA92D9D}" srcOrd="0" destOrd="0" presId="urn:microsoft.com/office/officeart/2005/8/layout/hList1"/>
    <dgm:cxn modelId="{6608C805-0355-4EED-A779-EF79FE381C20}" type="presParOf" srcId="{BA27FC86-5450-49AB-B903-5A4C90A98F94}" destId="{3CDC19D1-51AA-44EF-BEDB-87E0669DBC7E}" srcOrd="1" destOrd="0" presId="urn:microsoft.com/office/officeart/2005/8/layout/hList1"/>
    <dgm:cxn modelId="{163941D9-B08E-46FE-AA39-939D3551AC26}" type="presParOf" srcId="{9D8D60DF-391C-4F71-B075-A37C9A6C2977}" destId="{6E84FE3D-EB85-4262-AB7E-534F0DC8BA93}" srcOrd="1" destOrd="0" presId="urn:microsoft.com/office/officeart/2005/8/layout/hList1"/>
    <dgm:cxn modelId="{005AD997-3490-4DBF-AA10-3365C9F2FFC3}" type="presParOf" srcId="{9D8D60DF-391C-4F71-B075-A37C9A6C2977}" destId="{54AFD5CE-73EE-4902-9B1E-B833294CE7FF}" srcOrd="2" destOrd="0" presId="urn:microsoft.com/office/officeart/2005/8/layout/hList1"/>
    <dgm:cxn modelId="{1474664C-2EFC-4BE7-B9C3-94BBDA1D1FE6}" type="presParOf" srcId="{54AFD5CE-73EE-4902-9B1E-B833294CE7FF}" destId="{6CD405BB-BEC3-47B0-B03B-669E82E38C82}" srcOrd="0" destOrd="0" presId="urn:microsoft.com/office/officeart/2005/8/layout/hList1"/>
    <dgm:cxn modelId="{AF430B37-067F-46FE-AC7F-4DEC6C430BCF}" type="presParOf" srcId="{54AFD5CE-73EE-4902-9B1E-B833294CE7FF}" destId="{7F55AA87-898F-4182-B72D-132A2B40A9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40A3A4-C7F3-4C8D-B196-BBE712C453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3181B9-A4D9-45DE-B0C9-C8B12AC9092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Gathering Data</a:t>
          </a:r>
        </a:p>
      </dgm:t>
    </dgm:pt>
    <dgm:pt modelId="{53F6A274-2E2C-413B-921F-B137DC706984}" type="parTrans" cxnId="{18F1A0F2-C770-4145-8D36-AEEE7E25E35B}">
      <dgm:prSet/>
      <dgm:spPr/>
      <dgm:t>
        <a:bodyPr/>
        <a:lstStyle/>
        <a:p>
          <a:endParaRPr lang="en-US"/>
        </a:p>
      </dgm:t>
    </dgm:pt>
    <dgm:pt modelId="{D802222B-CFA3-4400-BA01-0F0E474B3E9E}" type="sibTrans" cxnId="{18F1A0F2-C770-4145-8D36-AEEE7E25E35B}">
      <dgm:prSet/>
      <dgm:spPr/>
      <dgm:t>
        <a:bodyPr/>
        <a:lstStyle/>
        <a:p>
          <a:endParaRPr lang="en-US"/>
        </a:p>
      </dgm:t>
    </dgm:pt>
    <dgm:pt modelId="{463F1CAF-66E2-468E-96BD-8BBBFDBBB436}">
      <dgm:prSet/>
      <dgm:spPr/>
      <dgm:t>
        <a:bodyPr/>
        <a:lstStyle/>
        <a:p>
          <a:r>
            <a:rPr lang="en-US" sz="2600" dirty="0"/>
            <a:t>Python Packages</a:t>
          </a:r>
        </a:p>
      </dgm:t>
    </dgm:pt>
    <dgm:pt modelId="{03055EF3-6DF2-44A5-9D14-0564AB3A2CD0}" type="parTrans" cxnId="{502A31F0-5803-4445-B5B1-C681630CC8F7}">
      <dgm:prSet/>
      <dgm:spPr/>
      <dgm:t>
        <a:bodyPr/>
        <a:lstStyle/>
        <a:p>
          <a:endParaRPr lang="en-US"/>
        </a:p>
      </dgm:t>
    </dgm:pt>
    <dgm:pt modelId="{204C99CD-B6C3-4B56-9819-E473B20ABAB5}" type="sibTrans" cxnId="{502A31F0-5803-4445-B5B1-C681630CC8F7}">
      <dgm:prSet/>
      <dgm:spPr/>
      <dgm:t>
        <a:bodyPr/>
        <a:lstStyle/>
        <a:p>
          <a:endParaRPr lang="en-US"/>
        </a:p>
      </dgm:t>
    </dgm:pt>
    <dgm:pt modelId="{A93A0587-FF9F-420E-A074-598050647E2C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Preprocessing</a:t>
          </a:r>
        </a:p>
      </dgm:t>
    </dgm:pt>
    <dgm:pt modelId="{6D8BEAE1-9141-4A2A-A478-299D8C58D6E0}" type="parTrans" cxnId="{408A5A26-3505-4E32-B2BA-C8E801EC2F29}">
      <dgm:prSet/>
      <dgm:spPr/>
      <dgm:t>
        <a:bodyPr/>
        <a:lstStyle/>
        <a:p>
          <a:endParaRPr lang="en-US"/>
        </a:p>
      </dgm:t>
    </dgm:pt>
    <dgm:pt modelId="{A544EF2A-E3B3-492E-B195-A2F32E7DAFF6}" type="sibTrans" cxnId="{408A5A26-3505-4E32-B2BA-C8E801EC2F29}">
      <dgm:prSet/>
      <dgm:spPr/>
      <dgm:t>
        <a:bodyPr/>
        <a:lstStyle/>
        <a:p>
          <a:endParaRPr lang="en-US"/>
        </a:p>
      </dgm:t>
    </dgm:pt>
    <dgm:pt modelId="{2601D88B-6A49-4059-8BBA-B76534FCBF7B}">
      <dgm:prSet/>
      <dgm:spPr/>
      <dgm:t>
        <a:bodyPr/>
        <a:lstStyle/>
        <a:p>
          <a:r>
            <a:rPr lang="en-US"/>
            <a:t>Removing players with little to no stats</a:t>
          </a:r>
        </a:p>
      </dgm:t>
    </dgm:pt>
    <dgm:pt modelId="{E0FB83F4-EC6B-4807-81DA-C03E66D18CE5}" type="parTrans" cxnId="{21CF304D-31F1-490A-9B27-61396AE8980C}">
      <dgm:prSet/>
      <dgm:spPr/>
      <dgm:t>
        <a:bodyPr/>
        <a:lstStyle/>
        <a:p>
          <a:endParaRPr lang="en-US"/>
        </a:p>
      </dgm:t>
    </dgm:pt>
    <dgm:pt modelId="{380311F2-B997-4BD1-AA43-EDA60CDEB793}" type="sibTrans" cxnId="{21CF304D-31F1-490A-9B27-61396AE8980C}">
      <dgm:prSet/>
      <dgm:spPr/>
      <dgm:t>
        <a:bodyPr/>
        <a:lstStyle/>
        <a:p>
          <a:endParaRPr lang="en-US"/>
        </a:p>
      </dgm:t>
    </dgm:pt>
    <dgm:pt modelId="{AD5C75F5-85BA-4A62-A563-D3A19C039881}">
      <dgm:prSet/>
      <dgm:spPr/>
      <dgm:t>
        <a:bodyPr/>
        <a:lstStyle/>
        <a:p>
          <a:r>
            <a:rPr lang="en-US"/>
            <a:t>Recalculating percetage stats</a:t>
          </a:r>
        </a:p>
      </dgm:t>
    </dgm:pt>
    <dgm:pt modelId="{7FE3A811-8D34-4542-97D9-1735A55856DC}" type="parTrans" cxnId="{D567C01A-53DC-488D-8FED-EA05E7731979}">
      <dgm:prSet/>
      <dgm:spPr/>
      <dgm:t>
        <a:bodyPr/>
        <a:lstStyle/>
        <a:p>
          <a:endParaRPr lang="en-US"/>
        </a:p>
      </dgm:t>
    </dgm:pt>
    <dgm:pt modelId="{469899DE-0407-468A-A1AE-4E1438331D15}" type="sibTrans" cxnId="{D567C01A-53DC-488D-8FED-EA05E7731979}">
      <dgm:prSet/>
      <dgm:spPr/>
      <dgm:t>
        <a:bodyPr/>
        <a:lstStyle/>
        <a:p>
          <a:endParaRPr lang="en-US"/>
        </a:p>
      </dgm:t>
    </dgm:pt>
    <dgm:pt modelId="{CC40FDB1-A8C6-461C-A1D8-35E603B7C367}">
      <dgm:prSet custT="1"/>
      <dgm:spPr/>
      <dgm:t>
        <a:bodyPr/>
        <a:lstStyle/>
        <a:p>
          <a:r>
            <a:rPr lang="en-US" sz="2000" dirty="0"/>
            <a:t>SQLite3</a:t>
          </a:r>
        </a:p>
      </dgm:t>
    </dgm:pt>
    <dgm:pt modelId="{90E6C108-88DE-49A6-BC0C-D5825184CF6B}" type="parTrans" cxnId="{D6F4EEE3-D6DC-4D40-B741-143B53E2C41B}">
      <dgm:prSet/>
      <dgm:spPr/>
      <dgm:t>
        <a:bodyPr/>
        <a:lstStyle/>
        <a:p>
          <a:endParaRPr lang="en-US"/>
        </a:p>
      </dgm:t>
    </dgm:pt>
    <dgm:pt modelId="{A52ACE4B-E185-4F66-BE8A-F9081A255755}" type="sibTrans" cxnId="{D6F4EEE3-D6DC-4D40-B741-143B53E2C41B}">
      <dgm:prSet/>
      <dgm:spPr/>
      <dgm:t>
        <a:bodyPr/>
        <a:lstStyle/>
        <a:p>
          <a:endParaRPr lang="en-US"/>
        </a:p>
      </dgm:t>
    </dgm:pt>
    <dgm:pt modelId="{33197699-05A6-4399-9154-A55B42BB78C5}">
      <dgm:prSet custT="1"/>
      <dgm:spPr/>
      <dgm:t>
        <a:bodyPr/>
        <a:lstStyle/>
        <a:p>
          <a:r>
            <a:rPr lang="en-US" sz="2000" dirty="0" err="1"/>
            <a:t>BeautifulSoup</a:t>
          </a:r>
          <a:endParaRPr lang="en-US" sz="2000" dirty="0"/>
        </a:p>
      </dgm:t>
    </dgm:pt>
    <dgm:pt modelId="{E0549868-3F76-4D25-B2CA-E3FB208816CE}" type="parTrans" cxnId="{9CFCEA08-87B9-474B-A2F1-F8BC8B878E1D}">
      <dgm:prSet/>
      <dgm:spPr/>
      <dgm:t>
        <a:bodyPr/>
        <a:lstStyle/>
        <a:p>
          <a:endParaRPr lang="en-US"/>
        </a:p>
      </dgm:t>
    </dgm:pt>
    <dgm:pt modelId="{E175E5B9-6DCF-40D2-888E-45EE0C8DFA37}" type="sibTrans" cxnId="{9CFCEA08-87B9-474B-A2F1-F8BC8B878E1D}">
      <dgm:prSet/>
      <dgm:spPr/>
      <dgm:t>
        <a:bodyPr/>
        <a:lstStyle/>
        <a:p>
          <a:endParaRPr lang="en-US"/>
        </a:p>
      </dgm:t>
    </dgm:pt>
    <dgm:pt modelId="{6BD29CCF-9937-4B58-8263-EEFEFA5C6DCD}">
      <dgm:prSet custT="1"/>
      <dgm:spPr/>
      <dgm:t>
        <a:bodyPr/>
        <a:lstStyle/>
        <a:p>
          <a:r>
            <a:rPr lang="en-US" sz="2000" dirty="0"/>
            <a:t>Selenium </a:t>
          </a:r>
          <a:r>
            <a:rPr lang="en-US" sz="2000" dirty="0" err="1"/>
            <a:t>ChromeDriver</a:t>
          </a:r>
          <a:endParaRPr lang="en-US" sz="2000" dirty="0"/>
        </a:p>
      </dgm:t>
    </dgm:pt>
    <dgm:pt modelId="{81BBC618-FAB9-40FF-969D-E3A49E2481F1}" type="parTrans" cxnId="{FDDD81C0-E973-4D90-B07E-5766EEDF3F70}">
      <dgm:prSet/>
      <dgm:spPr/>
      <dgm:t>
        <a:bodyPr/>
        <a:lstStyle/>
        <a:p>
          <a:endParaRPr lang="en-US"/>
        </a:p>
      </dgm:t>
    </dgm:pt>
    <dgm:pt modelId="{0D5AB239-8B07-4295-864B-D1275486C39B}" type="sibTrans" cxnId="{FDDD81C0-E973-4D90-B07E-5766EEDF3F70}">
      <dgm:prSet/>
      <dgm:spPr/>
      <dgm:t>
        <a:bodyPr/>
        <a:lstStyle/>
        <a:p>
          <a:endParaRPr lang="en-US"/>
        </a:p>
      </dgm:t>
    </dgm:pt>
    <dgm:pt modelId="{4AEC7083-5F32-489D-A709-6271E5D440E3}">
      <dgm:prSet custT="1"/>
      <dgm:spPr/>
      <dgm:t>
        <a:bodyPr/>
        <a:lstStyle/>
        <a:p>
          <a:r>
            <a:rPr lang="en-US" sz="2000" u="sng" dirty="0">
              <a:hlinkClick xmlns:r="http://schemas.openxmlformats.org/officeDocument/2006/relationships" r:id="rId1"/>
            </a:rPr>
            <a:t>www.Pro-Football-Reference.com</a:t>
          </a:r>
          <a:endParaRPr lang="en-US" sz="2000" dirty="0"/>
        </a:p>
      </dgm:t>
    </dgm:pt>
    <dgm:pt modelId="{5EC0D706-88B7-4449-9BDF-EE906763AE19}" type="parTrans" cxnId="{20421ED2-E5F7-484D-9E2F-4116525C75BE}">
      <dgm:prSet/>
      <dgm:spPr/>
      <dgm:t>
        <a:bodyPr/>
        <a:lstStyle/>
        <a:p>
          <a:endParaRPr lang="en-US"/>
        </a:p>
      </dgm:t>
    </dgm:pt>
    <dgm:pt modelId="{D7DA0E44-FDAC-4459-A92F-0423AB880A8F}" type="sibTrans" cxnId="{20421ED2-E5F7-484D-9E2F-4116525C75BE}">
      <dgm:prSet/>
      <dgm:spPr/>
      <dgm:t>
        <a:bodyPr/>
        <a:lstStyle/>
        <a:p>
          <a:endParaRPr lang="en-US"/>
        </a:p>
      </dgm:t>
    </dgm:pt>
    <dgm:pt modelId="{60D87FD2-8442-4A12-AF0B-A623ABA50A82}">
      <dgm:prSet custT="1"/>
      <dgm:spPr>
        <a:solidFill>
          <a:schemeClr val="accent5"/>
        </a:solidFill>
      </dgm:spPr>
      <dgm:t>
        <a:bodyPr/>
        <a:lstStyle/>
        <a:p>
          <a:r>
            <a:rPr lang="en-US" sz="3600" dirty="0"/>
            <a:t>Data Source</a:t>
          </a:r>
        </a:p>
      </dgm:t>
    </dgm:pt>
    <dgm:pt modelId="{51EC5F12-9CA3-467E-A058-C1918EA1E775}" type="parTrans" cxnId="{A12163A2-9255-45D0-9238-E0E2F8375815}">
      <dgm:prSet/>
      <dgm:spPr/>
      <dgm:t>
        <a:bodyPr/>
        <a:lstStyle/>
        <a:p>
          <a:endParaRPr lang="en-US"/>
        </a:p>
      </dgm:t>
    </dgm:pt>
    <dgm:pt modelId="{02D02701-BEDA-4CDA-B39B-73B263DC2E33}" type="sibTrans" cxnId="{A12163A2-9255-45D0-9238-E0E2F8375815}">
      <dgm:prSet/>
      <dgm:spPr/>
      <dgm:t>
        <a:bodyPr/>
        <a:lstStyle/>
        <a:p>
          <a:endParaRPr lang="en-US"/>
        </a:p>
      </dgm:t>
    </dgm:pt>
    <dgm:pt modelId="{00D6895F-8587-4153-9346-A4119606950B}">
      <dgm:prSet custT="1"/>
      <dgm:spPr/>
      <dgm:t>
        <a:bodyPr/>
        <a:lstStyle/>
        <a:p>
          <a:r>
            <a:rPr lang="en-US" sz="2000" u="sng" dirty="0">
              <a:hlinkClick xmlns:r="http://schemas.openxmlformats.org/officeDocument/2006/relationships" r:id="rId2"/>
            </a:rPr>
            <a:t>www.sports-reference.com/cfb/</a:t>
          </a:r>
          <a:endParaRPr lang="en-US" sz="2000" dirty="0"/>
        </a:p>
      </dgm:t>
    </dgm:pt>
    <dgm:pt modelId="{4D8EE9BF-95E7-4AEE-8951-10C91B7160A2}" type="parTrans" cxnId="{409A0639-EFA7-4EFB-81E6-BD22C02BC4FB}">
      <dgm:prSet/>
      <dgm:spPr/>
      <dgm:t>
        <a:bodyPr/>
        <a:lstStyle/>
        <a:p>
          <a:endParaRPr lang="en-US"/>
        </a:p>
      </dgm:t>
    </dgm:pt>
    <dgm:pt modelId="{8355DEA3-7A1F-47A0-A67F-217B46234D89}" type="sibTrans" cxnId="{409A0639-EFA7-4EFB-81E6-BD22C02BC4FB}">
      <dgm:prSet/>
      <dgm:spPr/>
      <dgm:t>
        <a:bodyPr/>
        <a:lstStyle/>
        <a:p>
          <a:endParaRPr lang="en-US"/>
        </a:p>
      </dgm:t>
    </dgm:pt>
    <dgm:pt modelId="{F9DC6788-228D-4200-A3C7-B55D2055EA3E}" type="pres">
      <dgm:prSet presAssocID="{9740A3A4-C7F3-4C8D-B196-BBE712C4536E}" presName="linear" presStyleCnt="0">
        <dgm:presLayoutVars>
          <dgm:animLvl val="lvl"/>
          <dgm:resizeHandles val="exact"/>
        </dgm:presLayoutVars>
      </dgm:prSet>
      <dgm:spPr/>
    </dgm:pt>
    <dgm:pt modelId="{16F706F6-51AD-4F48-B1FF-4FCC48ADC32C}" type="pres">
      <dgm:prSet presAssocID="{9E3181B9-A4D9-45DE-B0C9-C8B12AC909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528E80-8965-4E8F-AA2B-3FD9B555B1E9}" type="pres">
      <dgm:prSet presAssocID="{9E3181B9-A4D9-45DE-B0C9-C8B12AC90924}" presName="childText" presStyleLbl="revTx" presStyleIdx="0" presStyleCnt="3">
        <dgm:presLayoutVars>
          <dgm:bulletEnabled val="1"/>
        </dgm:presLayoutVars>
      </dgm:prSet>
      <dgm:spPr/>
    </dgm:pt>
    <dgm:pt modelId="{E1D230F1-2484-4FC0-88B0-77E05C11EDA9}" type="pres">
      <dgm:prSet presAssocID="{60D87FD2-8442-4A12-AF0B-A623ABA50A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2A96CD-2E13-47D8-BA51-46B436F0CD0F}" type="pres">
      <dgm:prSet presAssocID="{60D87FD2-8442-4A12-AF0B-A623ABA50A82}" presName="childText" presStyleLbl="revTx" presStyleIdx="1" presStyleCnt="3">
        <dgm:presLayoutVars>
          <dgm:bulletEnabled val="1"/>
        </dgm:presLayoutVars>
      </dgm:prSet>
      <dgm:spPr/>
    </dgm:pt>
    <dgm:pt modelId="{2C531F7A-2ADC-466F-A891-7F926E275D48}" type="pres">
      <dgm:prSet presAssocID="{A93A0587-FF9F-420E-A074-598050647E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91D1E7-E8F9-409A-B553-FA6C1813DFFD}" type="pres">
      <dgm:prSet presAssocID="{A93A0587-FF9F-420E-A074-598050647E2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C2CC008-0A6D-40BB-A373-ABBA70951D8C}" type="presOf" srcId="{463F1CAF-66E2-468E-96BD-8BBBFDBBB436}" destId="{D4528E80-8965-4E8F-AA2B-3FD9B555B1E9}" srcOrd="0" destOrd="0" presId="urn:microsoft.com/office/officeart/2005/8/layout/vList2"/>
    <dgm:cxn modelId="{9CFCEA08-87B9-474B-A2F1-F8BC8B878E1D}" srcId="{463F1CAF-66E2-468E-96BD-8BBBFDBBB436}" destId="{33197699-05A6-4399-9154-A55B42BB78C5}" srcOrd="1" destOrd="0" parTransId="{E0549868-3F76-4D25-B2CA-E3FB208816CE}" sibTransId="{E175E5B9-6DCF-40D2-888E-45EE0C8DFA37}"/>
    <dgm:cxn modelId="{0F32C112-CE4D-4493-9C32-8422B7C0DC62}" type="presOf" srcId="{33197699-05A6-4399-9154-A55B42BB78C5}" destId="{D4528E80-8965-4E8F-AA2B-3FD9B555B1E9}" srcOrd="0" destOrd="2" presId="urn:microsoft.com/office/officeart/2005/8/layout/vList2"/>
    <dgm:cxn modelId="{D567C01A-53DC-488D-8FED-EA05E7731979}" srcId="{A93A0587-FF9F-420E-A074-598050647E2C}" destId="{AD5C75F5-85BA-4A62-A563-D3A19C039881}" srcOrd="1" destOrd="0" parTransId="{7FE3A811-8D34-4542-97D9-1735A55856DC}" sibTransId="{469899DE-0407-468A-A1AE-4E1438331D15}"/>
    <dgm:cxn modelId="{5A7BD025-BAA3-4CA9-8234-16D0F9F85BB7}" type="presOf" srcId="{6BD29CCF-9937-4B58-8263-EEFEFA5C6DCD}" destId="{D4528E80-8965-4E8F-AA2B-3FD9B555B1E9}" srcOrd="0" destOrd="3" presId="urn:microsoft.com/office/officeart/2005/8/layout/vList2"/>
    <dgm:cxn modelId="{408A5A26-3505-4E32-B2BA-C8E801EC2F29}" srcId="{9740A3A4-C7F3-4C8D-B196-BBE712C4536E}" destId="{A93A0587-FF9F-420E-A074-598050647E2C}" srcOrd="2" destOrd="0" parTransId="{6D8BEAE1-9141-4A2A-A478-299D8C58D6E0}" sibTransId="{A544EF2A-E3B3-492E-B195-A2F32E7DAFF6}"/>
    <dgm:cxn modelId="{DE780F33-1189-4ABC-A64D-D40BB58F40AE}" type="presOf" srcId="{9740A3A4-C7F3-4C8D-B196-BBE712C4536E}" destId="{F9DC6788-228D-4200-A3C7-B55D2055EA3E}" srcOrd="0" destOrd="0" presId="urn:microsoft.com/office/officeart/2005/8/layout/vList2"/>
    <dgm:cxn modelId="{409A0639-EFA7-4EFB-81E6-BD22C02BC4FB}" srcId="{60D87FD2-8442-4A12-AF0B-A623ABA50A82}" destId="{00D6895F-8587-4153-9346-A4119606950B}" srcOrd="1" destOrd="0" parTransId="{4D8EE9BF-95E7-4AEE-8951-10C91B7160A2}" sibTransId="{8355DEA3-7A1F-47A0-A67F-217B46234D89}"/>
    <dgm:cxn modelId="{8FE10362-E91C-4839-B44E-8784B6630F2B}" type="presOf" srcId="{4AEC7083-5F32-489D-A709-6271E5D440E3}" destId="{472A96CD-2E13-47D8-BA51-46B436F0CD0F}" srcOrd="0" destOrd="0" presId="urn:microsoft.com/office/officeart/2005/8/layout/vList2"/>
    <dgm:cxn modelId="{47DB9765-95C8-4E33-8D84-AD02A9A8B9B4}" type="presOf" srcId="{2601D88B-6A49-4059-8BBA-B76534FCBF7B}" destId="{6F91D1E7-E8F9-409A-B553-FA6C1813DFFD}" srcOrd="0" destOrd="0" presId="urn:microsoft.com/office/officeart/2005/8/layout/vList2"/>
    <dgm:cxn modelId="{3F61FF49-16C8-4945-A234-BE781D716E52}" type="presOf" srcId="{60D87FD2-8442-4A12-AF0B-A623ABA50A82}" destId="{E1D230F1-2484-4FC0-88B0-77E05C11EDA9}" srcOrd="0" destOrd="0" presId="urn:microsoft.com/office/officeart/2005/8/layout/vList2"/>
    <dgm:cxn modelId="{21CF304D-31F1-490A-9B27-61396AE8980C}" srcId="{A93A0587-FF9F-420E-A074-598050647E2C}" destId="{2601D88B-6A49-4059-8BBA-B76534FCBF7B}" srcOrd="0" destOrd="0" parTransId="{E0FB83F4-EC6B-4807-81DA-C03E66D18CE5}" sibTransId="{380311F2-B997-4BD1-AA43-EDA60CDEB793}"/>
    <dgm:cxn modelId="{A12163A2-9255-45D0-9238-E0E2F8375815}" srcId="{9740A3A4-C7F3-4C8D-B196-BBE712C4536E}" destId="{60D87FD2-8442-4A12-AF0B-A623ABA50A82}" srcOrd="1" destOrd="0" parTransId="{51EC5F12-9CA3-467E-A058-C1918EA1E775}" sibTransId="{02D02701-BEDA-4CDA-B39B-73B263DC2E33}"/>
    <dgm:cxn modelId="{EA45E3B4-9C55-419A-A354-83906333AB5D}" type="presOf" srcId="{00D6895F-8587-4153-9346-A4119606950B}" destId="{472A96CD-2E13-47D8-BA51-46B436F0CD0F}" srcOrd="0" destOrd="1" presId="urn:microsoft.com/office/officeart/2005/8/layout/vList2"/>
    <dgm:cxn modelId="{FDDD81C0-E973-4D90-B07E-5766EEDF3F70}" srcId="{463F1CAF-66E2-468E-96BD-8BBBFDBBB436}" destId="{6BD29CCF-9937-4B58-8263-EEFEFA5C6DCD}" srcOrd="2" destOrd="0" parTransId="{81BBC618-FAB9-40FF-969D-E3A49E2481F1}" sibTransId="{0D5AB239-8B07-4295-864B-D1275486C39B}"/>
    <dgm:cxn modelId="{20421ED2-E5F7-484D-9E2F-4116525C75BE}" srcId="{60D87FD2-8442-4A12-AF0B-A623ABA50A82}" destId="{4AEC7083-5F32-489D-A709-6271E5D440E3}" srcOrd="0" destOrd="0" parTransId="{5EC0D706-88B7-4449-9BDF-EE906763AE19}" sibTransId="{D7DA0E44-FDAC-4459-A92F-0423AB880A8F}"/>
    <dgm:cxn modelId="{9EEDC4DC-55FC-4361-96C5-E16E81987ECE}" type="presOf" srcId="{A93A0587-FF9F-420E-A074-598050647E2C}" destId="{2C531F7A-2ADC-466F-A891-7F926E275D48}" srcOrd="0" destOrd="0" presId="urn:microsoft.com/office/officeart/2005/8/layout/vList2"/>
    <dgm:cxn modelId="{59CD91E3-0FBE-4381-BEEB-BA2D2D0126C8}" type="presOf" srcId="{CC40FDB1-A8C6-461C-A1D8-35E603B7C367}" destId="{D4528E80-8965-4E8F-AA2B-3FD9B555B1E9}" srcOrd="0" destOrd="1" presId="urn:microsoft.com/office/officeart/2005/8/layout/vList2"/>
    <dgm:cxn modelId="{D6F4EEE3-D6DC-4D40-B741-143B53E2C41B}" srcId="{463F1CAF-66E2-468E-96BD-8BBBFDBBB436}" destId="{CC40FDB1-A8C6-461C-A1D8-35E603B7C367}" srcOrd="0" destOrd="0" parTransId="{90E6C108-88DE-49A6-BC0C-D5825184CF6B}" sibTransId="{A52ACE4B-E185-4F66-BE8A-F9081A255755}"/>
    <dgm:cxn modelId="{66F208EB-A464-45A3-82B8-F8B3B4F1A31D}" type="presOf" srcId="{9E3181B9-A4D9-45DE-B0C9-C8B12AC90924}" destId="{16F706F6-51AD-4F48-B1FF-4FCC48ADC32C}" srcOrd="0" destOrd="0" presId="urn:microsoft.com/office/officeart/2005/8/layout/vList2"/>
    <dgm:cxn modelId="{502A31F0-5803-4445-B5B1-C681630CC8F7}" srcId="{9E3181B9-A4D9-45DE-B0C9-C8B12AC90924}" destId="{463F1CAF-66E2-468E-96BD-8BBBFDBBB436}" srcOrd="0" destOrd="0" parTransId="{03055EF3-6DF2-44A5-9D14-0564AB3A2CD0}" sibTransId="{204C99CD-B6C3-4B56-9819-E473B20ABAB5}"/>
    <dgm:cxn modelId="{18F1A0F2-C770-4145-8D36-AEEE7E25E35B}" srcId="{9740A3A4-C7F3-4C8D-B196-BBE712C4536E}" destId="{9E3181B9-A4D9-45DE-B0C9-C8B12AC90924}" srcOrd="0" destOrd="0" parTransId="{53F6A274-2E2C-413B-921F-B137DC706984}" sibTransId="{D802222B-CFA3-4400-BA01-0F0E474B3E9E}"/>
    <dgm:cxn modelId="{DE2398F9-6788-4315-8E1B-119B7002638A}" type="presOf" srcId="{AD5C75F5-85BA-4A62-A563-D3A19C039881}" destId="{6F91D1E7-E8F9-409A-B553-FA6C1813DFFD}" srcOrd="0" destOrd="1" presId="urn:microsoft.com/office/officeart/2005/8/layout/vList2"/>
    <dgm:cxn modelId="{7B863F1F-3536-446E-B4D4-DB8AAEA3C066}" type="presParOf" srcId="{F9DC6788-228D-4200-A3C7-B55D2055EA3E}" destId="{16F706F6-51AD-4F48-B1FF-4FCC48ADC32C}" srcOrd="0" destOrd="0" presId="urn:microsoft.com/office/officeart/2005/8/layout/vList2"/>
    <dgm:cxn modelId="{7E536A28-9F97-4C9A-8146-932B1C386737}" type="presParOf" srcId="{F9DC6788-228D-4200-A3C7-B55D2055EA3E}" destId="{D4528E80-8965-4E8F-AA2B-3FD9B555B1E9}" srcOrd="1" destOrd="0" presId="urn:microsoft.com/office/officeart/2005/8/layout/vList2"/>
    <dgm:cxn modelId="{913C501B-0441-4ACE-BCA4-9B1B79D4F082}" type="presParOf" srcId="{F9DC6788-228D-4200-A3C7-B55D2055EA3E}" destId="{E1D230F1-2484-4FC0-88B0-77E05C11EDA9}" srcOrd="2" destOrd="0" presId="urn:microsoft.com/office/officeart/2005/8/layout/vList2"/>
    <dgm:cxn modelId="{998E3495-3E4A-4CFD-8F84-0BEB78AFC38E}" type="presParOf" srcId="{F9DC6788-228D-4200-A3C7-B55D2055EA3E}" destId="{472A96CD-2E13-47D8-BA51-46B436F0CD0F}" srcOrd="3" destOrd="0" presId="urn:microsoft.com/office/officeart/2005/8/layout/vList2"/>
    <dgm:cxn modelId="{4F966009-3264-45AC-8624-E35417D6D8C1}" type="presParOf" srcId="{F9DC6788-228D-4200-A3C7-B55D2055EA3E}" destId="{2C531F7A-2ADC-466F-A891-7F926E275D48}" srcOrd="4" destOrd="0" presId="urn:microsoft.com/office/officeart/2005/8/layout/vList2"/>
    <dgm:cxn modelId="{6244C57D-63E8-4C2B-BFD7-8AF3244E904D}" type="presParOf" srcId="{F9DC6788-228D-4200-A3C7-B55D2055EA3E}" destId="{6F91D1E7-E8F9-409A-B553-FA6C1813DFF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513CA1-42A9-4AAD-A2CC-05B531A8896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A34611-658C-4B6A-A86F-7FB426F15B49}">
      <dgm:prSet/>
      <dgm:spPr/>
      <dgm:t>
        <a:bodyPr/>
        <a:lstStyle/>
        <a:p>
          <a:r>
            <a:rPr lang="en-US" b="1" i="1"/>
            <a:t>Include NFL Combine Data in prediction model</a:t>
          </a:r>
          <a:endParaRPr lang="en-US"/>
        </a:p>
      </dgm:t>
    </dgm:pt>
    <dgm:pt modelId="{32814312-79D6-4A3B-8197-5F969BB676EF}" type="parTrans" cxnId="{803B0077-1B91-4FE0-82EB-54BEB808725D}">
      <dgm:prSet/>
      <dgm:spPr/>
      <dgm:t>
        <a:bodyPr/>
        <a:lstStyle/>
        <a:p>
          <a:endParaRPr lang="en-US"/>
        </a:p>
      </dgm:t>
    </dgm:pt>
    <dgm:pt modelId="{A6F62B9F-3106-4375-972E-B872D7C28840}" type="sibTrans" cxnId="{803B0077-1B91-4FE0-82EB-54BEB808725D}">
      <dgm:prSet/>
      <dgm:spPr/>
      <dgm:t>
        <a:bodyPr/>
        <a:lstStyle/>
        <a:p>
          <a:endParaRPr lang="en-US"/>
        </a:p>
      </dgm:t>
    </dgm:pt>
    <dgm:pt modelId="{D4CD3385-108D-4072-AC89-98208496B617}">
      <dgm:prSet/>
      <dgm:spPr>
        <a:solidFill>
          <a:schemeClr val="accent5">
            <a:lumMod val="20000"/>
            <a:lumOff val="80000"/>
          </a:schemeClr>
        </a:solidFill>
      </dgm:spPr>
      <dgm:t>
        <a:bodyPr anchor="ctr"/>
        <a:lstStyle/>
        <a:p>
          <a:pPr marL="0">
            <a:buNone/>
          </a:pPr>
          <a:r>
            <a:rPr lang="en-US" dirty="0"/>
            <a:t>I predict this will massively affect the results, and make my prediction model accurate instead of intentionally inaccurate.</a:t>
          </a:r>
        </a:p>
      </dgm:t>
    </dgm:pt>
    <dgm:pt modelId="{1865A78C-ACA8-4DB9-803C-E59A4F9118FE}" type="parTrans" cxnId="{B31FA99D-56E3-4244-B5A2-6C3F872E1D6A}">
      <dgm:prSet/>
      <dgm:spPr/>
      <dgm:t>
        <a:bodyPr/>
        <a:lstStyle/>
        <a:p>
          <a:endParaRPr lang="en-US"/>
        </a:p>
      </dgm:t>
    </dgm:pt>
    <dgm:pt modelId="{7414CE30-BA28-405E-BF01-5739C7368F5E}" type="sibTrans" cxnId="{B31FA99D-56E3-4244-B5A2-6C3F872E1D6A}">
      <dgm:prSet/>
      <dgm:spPr/>
      <dgm:t>
        <a:bodyPr/>
        <a:lstStyle/>
        <a:p>
          <a:endParaRPr lang="en-US"/>
        </a:p>
      </dgm:t>
    </dgm:pt>
    <dgm:pt modelId="{14AC8214-E7DC-41AA-9768-47642E5C2916}">
      <dgm:prSet/>
      <dgm:spPr/>
      <dgm:t>
        <a:bodyPr/>
        <a:lstStyle/>
        <a:p>
          <a:r>
            <a:rPr lang="en-US" b="1" i="1" dirty="0"/>
            <a:t>Use Collegiate Production to Predict NFL Production</a:t>
          </a:r>
          <a:endParaRPr lang="en-US" dirty="0"/>
        </a:p>
      </dgm:t>
    </dgm:pt>
    <dgm:pt modelId="{D2712D35-568C-4D9D-90C3-DBA2C6991368}" type="parTrans" cxnId="{670F1956-7858-4335-B86C-6EEA51D2AAA5}">
      <dgm:prSet/>
      <dgm:spPr/>
      <dgm:t>
        <a:bodyPr/>
        <a:lstStyle/>
        <a:p>
          <a:endParaRPr lang="en-US"/>
        </a:p>
      </dgm:t>
    </dgm:pt>
    <dgm:pt modelId="{D4857CAA-5B47-4633-B439-E39B4D6CBB68}" type="sibTrans" cxnId="{670F1956-7858-4335-B86C-6EEA51D2AAA5}">
      <dgm:prSet/>
      <dgm:spPr/>
      <dgm:t>
        <a:bodyPr/>
        <a:lstStyle/>
        <a:p>
          <a:endParaRPr lang="en-US"/>
        </a:p>
      </dgm:t>
    </dgm:pt>
    <dgm:pt modelId="{C8E693C3-3EE1-4E9A-96AB-D2F240002029}">
      <dgm:prSet/>
      <dgm:spPr/>
      <dgm:t>
        <a:bodyPr/>
        <a:lstStyle/>
        <a:p>
          <a:r>
            <a:rPr lang="en-US" b="1" i="1"/>
            <a:t>Include Players Drafted After 2015</a:t>
          </a:r>
          <a:endParaRPr lang="en-US"/>
        </a:p>
      </dgm:t>
    </dgm:pt>
    <dgm:pt modelId="{4808C08C-DCD9-4479-9263-A65D1ED799BD}" type="parTrans" cxnId="{8970FE12-1295-4A1B-B0FD-B6978F2DC320}">
      <dgm:prSet/>
      <dgm:spPr/>
      <dgm:t>
        <a:bodyPr/>
        <a:lstStyle/>
        <a:p>
          <a:endParaRPr lang="en-US"/>
        </a:p>
      </dgm:t>
    </dgm:pt>
    <dgm:pt modelId="{15A97A83-FC1F-4DD7-8264-C9DFE158D403}" type="sibTrans" cxnId="{8970FE12-1295-4A1B-B0FD-B6978F2DC320}">
      <dgm:prSet/>
      <dgm:spPr/>
      <dgm:t>
        <a:bodyPr/>
        <a:lstStyle/>
        <a:p>
          <a:endParaRPr lang="en-US"/>
        </a:p>
      </dgm:t>
    </dgm:pt>
    <dgm:pt modelId="{C8E1CB98-5DEF-4131-BB86-8080F3F14682}">
      <dgm:prSet/>
      <dgm:spPr/>
      <dgm:t>
        <a:bodyPr/>
        <a:lstStyle/>
        <a:p>
          <a:r>
            <a:rPr lang="en-US" b="1" i="1"/>
            <a:t>Reverse Predictions</a:t>
          </a:r>
          <a:endParaRPr lang="en-US"/>
        </a:p>
      </dgm:t>
    </dgm:pt>
    <dgm:pt modelId="{2C8F33A9-EA71-414D-9FD4-FD476EC85E40}" type="parTrans" cxnId="{B4A5F889-0320-44C9-8874-7B2CE7932B48}">
      <dgm:prSet/>
      <dgm:spPr/>
      <dgm:t>
        <a:bodyPr/>
        <a:lstStyle/>
        <a:p>
          <a:endParaRPr lang="en-US"/>
        </a:p>
      </dgm:t>
    </dgm:pt>
    <dgm:pt modelId="{AC482F10-4653-41ED-AA93-6196465A682E}" type="sibTrans" cxnId="{B4A5F889-0320-44C9-8874-7B2CE7932B48}">
      <dgm:prSet/>
      <dgm:spPr/>
      <dgm:t>
        <a:bodyPr/>
        <a:lstStyle/>
        <a:p>
          <a:endParaRPr lang="en-US"/>
        </a:p>
      </dgm:t>
    </dgm:pt>
    <dgm:pt modelId="{2A74B616-F733-4B22-8DCE-D1EA8DC05AAB}">
      <dgm:prSet custT="1"/>
      <dgm:spPr>
        <a:solidFill>
          <a:schemeClr val="accent6">
            <a:lumMod val="20000"/>
            <a:lumOff val="80000"/>
          </a:schemeClr>
        </a:solidFill>
      </dgm:spPr>
      <dgm:t>
        <a:bodyPr anchor="ctr"/>
        <a:lstStyle/>
        <a:p>
          <a:pPr marL="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Predict collegiate stats based on NFL production</a:t>
          </a:r>
        </a:p>
      </dgm:t>
    </dgm:pt>
    <dgm:pt modelId="{56A409B1-E65A-454F-B733-82752BC7AE69}" type="parTrans" cxnId="{4B2FBE1F-0428-46C4-91FE-775EAA6086B7}">
      <dgm:prSet/>
      <dgm:spPr/>
      <dgm:t>
        <a:bodyPr/>
        <a:lstStyle/>
        <a:p>
          <a:endParaRPr lang="en-US"/>
        </a:p>
      </dgm:t>
    </dgm:pt>
    <dgm:pt modelId="{AF1769BE-AF0E-4CD9-B4FA-93D421543700}" type="sibTrans" cxnId="{4B2FBE1F-0428-46C4-91FE-775EAA6086B7}">
      <dgm:prSet/>
      <dgm:spPr/>
      <dgm:t>
        <a:bodyPr/>
        <a:lstStyle/>
        <a:p>
          <a:endParaRPr lang="en-US"/>
        </a:p>
      </dgm:t>
    </dgm:pt>
    <dgm:pt modelId="{501AF3CC-72F4-4671-8870-C919D8650F60}" type="pres">
      <dgm:prSet presAssocID="{3B513CA1-42A9-4AAD-A2CC-05B531A8896D}" presName="linear" presStyleCnt="0">
        <dgm:presLayoutVars>
          <dgm:animLvl val="lvl"/>
          <dgm:resizeHandles val="exact"/>
        </dgm:presLayoutVars>
      </dgm:prSet>
      <dgm:spPr/>
    </dgm:pt>
    <dgm:pt modelId="{EB8DF2DB-BD4C-426A-A05E-6B0B572A57E5}" type="pres">
      <dgm:prSet presAssocID="{E8A34611-658C-4B6A-A86F-7FB426F15B49}" presName="parentText" presStyleLbl="node1" presStyleIdx="0" presStyleCnt="4" custScaleY="55311">
        <dgm:presLayoutVars>
          <dgm:chMax val="0"/>
          <dgm:bulletEnabled val="1"/>
        </dgm:presLayoutVars>
      </dgm:prSet>
      <dgm:spPr/>
    </dgm:pt>
    <dgm:pt modelId="{FFED0336-44BD-45E2-AD47-45BBB5C42F27}" type="pres">
      <dgm:prSet presAssocID="{E8A34611-658C-4B6A-A86F-7FB426F15B49}" presName="childText" presStyleLbl="revTx" presStyleIdx="0" presStyleCnt="2" custScaleY="61699">
        <dgm:presLayoutVars>
          <dgm:bulletEnabled val="1"/>
        </dgm:presLayoutVars>
      </dgm:prSet>
      <dgm:spPr>
        <a:prstGeom prst="roundRect">
          <a:avLst/>
        </a:prstGeom>
      </dgm:spPr>
    </dgm:pt>
    <dgm:pt modelId="{749439E8-94E5-43A0-988A-47AA40E6D562}" type="pres">
      <dgm:prSet presAssocID="{14AC8214-E7DC-41AA-9768-47642E5C2916}" presName="parentText" presStyleLbl="node1" presStyleIdx="1" presStyleCnt="4" custScaleY="58998">
        <dgm:presLayoutVars>
          <dgm:chMax val="0"/>
          <dgm:bulletEnabled val="1"/>
        </dgm:presLayoutVars>
      </dgm:prSet>
      <dgm:spPr/>
    </dgm:pt>
    <dgm:pt modelId="{E14FE5A2-604F-4B6E-81E5-60969C1192E6}" type="pres">
      <dgm:prSet presAssocID="{D4857CAA-5B47-4633-B439-E39B4D6CBB68}" presName="spacer" presStyleCnt="0"/>
      <dgm:spPr/>
    </dgm:pt>
    <dgm:pt modelId="{B9D151D2-1D03-46D8-A900-4A5220AA983A}" type="pres">
      <dgm:prSet presAssocID="{C8E693C3-3EE1-4E9A-96AB-D2F240002029}" presName="parentText" presStyleLbl="node1" presStyleIdx="2" presStyleCnt="4" custScaleY="58998">
        <dgm:presLayoutVars>
          <dgm:chMax val="0"/>
          <dgm:bulletEnabled val="1"/>
        </dgm:presLayoutVars>
      </dgm:prSet>
      <dgm:spPr/>
    </dgm:pt>
    <dgm:pt modelId="{96AAFB87-9ACA-4A66-8B49-01E64890FD30}" type="pres">
      <dgm:prSet presAssocID="{15A97A83-FC1F-4DD7-8264-C9DFE158D403}" presName="spacer" presStyleCnt="0"/>
      <dgm:spPr/>
    </dgm:pt>
    <dgm:pt modelId="{F080A8F6-34FF-4EE7-92EE-0EAD070E54CD}" type="pres">
      <dgm:prSet presAssocID="{C8E1CB98-5DEF-4131-BB86-8080F3F14682}" presName="parentText" presStyleLbl="node1" presStyleIdx="3" presStyleCnt="4" custScaleY="59022">
        <dgm:presLayoutVars>
          <dgm:chMax val="0"/>
          <dgm:bulletEnabled val="1"/>
        </dgm:presLayoutVars>
      </dgm:prSet>
      <dgm:spPr/>
    </dgm:pt>
    <dgm:pt modelId="{07CD303A-11FA-4F2B-946A-462154FC35F2}" type="pres">
      <dgm:prSet presAssocID="{C8E1CB98-5DEF-4131-BB86-8080F3F14682}" presName="childText" presStyleLbl="revTx" presStyleIdx="1" presStyleCnt="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6E94AA01-4933-44A1-BAA8-D434DBA32E99}" type="presOf" srcId="{2A74B616-F733-4B22-8DCE-D1EA8DC05AAB}" destId="{07CD303A-11FA-4F2B-946A-462154FC35F2}" srcOrd="0" destOrd="0" presId="urn:microsoft.com/office/officeart/2005/8/layout/vList2"/>
    <dgm:cxn modelId="{8970FE12-1295-4A1B-B0FD-B6978F2DC320}" srcId="{3B513CA1-42A9-4AAD-A2CC-05B531A8896D}" destId="{C8E693C3-3EE1-4E9A-96AB-D2F240002029}" srcOrd="2" destOrd="0" parTransId="{4808C08C-DCD9-4479-9263-A65D1ED799BD}" sibTransId="{15A97A83-FC1F-4DD7-8264-C9DFE158D403}"/>
    <dgm:cxn modelId="{4B2FBE1F-0428-46C4-91FE-775EAA6086B7}" srcId="{C8E1CB98-5DEF-4131-BB86-8080F3F14682}" destId="{2A74B616-F733-4B22-8DCE-D1EA8DC05AAB}" srcOrd="0" destOrd="0" parTransId="{56A409B1-E65A-454F-B733-82752BC7AE69}" sibTransId="{AF1769BE-AF0E-4CD9-B4FA-93D421543700}"/>
    <dgm:cxn modelId="{89C24A2A-F8A1-4E0A-98FC-5221503A72A8}" type="presOf" srcId="{C8E693C3-3EE1-4E9A-96AB-D2F240002029}" destId="{B9D151D2-1D03-46D8-A900-4A5220AA983A}" srcOrd="0" destOrd="0" presId="urn:microsoft.com/office/officeart/2005/8/layout/vList2"/>
    <dgm:cxn modelId="{670F1956-7858-4335-B86C-6EEA51D2AAA5}" srcId="{3B513CA1-42A9-4AAD-A2CC-05B531A8896D}" destId="{14AC8214-E7DC-41AA-9768-47642E5C2916}" srcOrd="1" destOrd="0" parTransId="{D2712D35-568C-4D9D-90C3-DBA2C6991368}" sibTransId="{D4857CAA-5B47-4633-B439-E39B4D6CBB68}"/>
    <dgm:cxn modelId="{803B0077-1B91-4FE0-82EB-54BEB808725D}" srcId="{3B513CA1-42A9-4AAD-A2CC-05B531A8896D}" destId="{E8A34611-658C-4B6A-A86F-7FB426F15B49}" srcOrd="0" destOrd="0" parTransId="{32814312-79D6-4A3B-8197-5F969BB676EF}" sibTransId="{A6F62B9F-3106-4375-972E-B872D7C28840}"/>
    <dgm:cxn modelId="{9277CC83-5AD7-456C-B9F0-09E855150E17}" type="presOf" srcId="{E8A34611-658C-4B6A-A86F-7FB426F15B49}" destId="{EB8DF2DB-BD4C-426A-A05E-6B0B572A57E5}" srcOrd="0" destOrd="0" presId="urn:microsoft.com/office/officeart/2005/8/layout/vList2"/>
    <dgm:cxn modelId="{B4A5F889-0320-44C9-8874-7B2CE7932B48}" srcId="{3B513CA1-42A9-4AAD-A2CC-05B531A8896D}" destId="{C8E1CB98-5DEF-4131-BB86-8080F3F14682}" srcOrd="3" destOrd="0" parTransId="{2C8F33A9-EA71-414D-9FD4-FD476EC85E40}" sibTransId="{AC482F10-4653-41ED-AA93-6196465A682E}"/>
    <dgm:cxn modelId="{B31FA99D-56E3-4244-B5A2-6C3F872E1D6A}" srcId="{E8A34611-658C-4B6A-A86F-7FB426F15B49}" destId="{D4CD3385-108D-4072-AC89-98208496B617}" srcOrd="0" destOrd="0" parTransId="{1865A78C-ACA8-4DB9-803C-E59A4F9118FE}" sibTransId="{7414CE30-BA28-405E-BF01-5739C7368F5E}"/>
    <dgm:cxn modelId="{884975A8-51A5-437A-9D3F-15BE3709D2EA}" type="presOf" srcId="{D4CD3385-108D-4072-AC89-98208496B617}" destId="{FFED0336-44BD-45E2-AD47-45BBB5C42F27}" srcOrd="0" destOrd="0" presId="urn:microsoft.com/office/officeart/2005/8/layout/vList2"/>
    <dgm:cxn modelId="{EC087FB8-0CA3-408B-B44A-D766567AAF0F}" type="presOf" srcId="{C8E1CB98-5DEF-4131-BB86-8080F3F14682}" destId="{F080A8F6-34FF-4EE7-92EE-0EAD070E54CD}" srcOrd="0" destOrd="0" presId="urn:microsoft.com/office/officeart/2005/8/layout/vList2"/>
    <dgm:cxn modelId="{6892D9C1-6538-4D78-B54F-8C1402EF15A7}" type="presOf" srcId="{3B513CA1-42A9-4AAD-A2CC-05B531A8896D}" destId="{501AF3CC-72F4-4671-8870-C919D8650F60}" srcOrd="0" destOrd="0" presId="urn:microsoft.com/office/officeart/2005/8/layout/vList2"/>
    <dgm:cxn modelId="{983B6FC9-0CCC-4341-9FCF-63E72FE87D30}" type="presOf" srcId="{14AC8214-E7DC-41AA-9768-47642E5C2916}" destId="{749439E8-94E5-43A0-988A-47AA40E6D562}" srcOrd="0" destOrd="0" presId="urn:microsoft.com/office/officeart/2005/8/layout/vList2"/>
    <dgm:cxn modelId="{93379357-4220-49CA-9E87-AD03A57845DD}" type="presParOf" srcId="{501AF3CC-72F4-4671-8870-C919D8650F60}" destId="{EB8DF2DB-BD4C-426A-A05E-6B0B572A57E5}" srcOrd="0" destOrd="0" presId="urn:microsoft.com/office/officeart/2005/8/layout/vList2"/>
    <dgm:cxn modelId="{C45665D9-909C-41EB-B23A-4BA11677F2C1}" type="presParOf" srcId="{501AF3CC-72F4-4671-8870-C919D8650F60}" destId="{FFED0336-44BD-45E2-AD47-45BBB5C42F27}" srcOrd="1" destOrd="0" presId="urn:microsoft.com/office/officeart/2005/8/layout/vList2"/>
    <dgm:cxn modelId="{7A20BF50-4452-4709-A587-176470E8B105}" type="presParOf" srcId="{501AF3CC-72F4-4671-8870-C919D8650F60}" destId="{749439E8-94E5-43A0-988A-47AA40E6D562}" srcOrd="2" destOrd="0" presId="urn:microsoft.com/office/officeart/2005/8/layout/vList2"/>
    <dgm:cxn modelId="{D06F5FE6-AED0-4A02-8185-A034C631C079}" type="presParOf" srcId="{501AF3CC-72F4-4671-8870-C919D8650F60}" destId="{E14FE5A2-604F-4B6E-81E5-60969C1192E6}" srcOrd="3" destOrd="0" presId="urn:microsoft.com/office/officeart/2005/8/layout/vList2"/>
    <dgm:cxn modelId="{1ABBC0C7-0C43-4F6C-B8A2-9D7DFCF66FE7}" type="presParOf" srcId="{501AF3CC-72F4-4671-8870-C919D8650F60}" destId="{B9D151D2-1D03-46D8-A900-4A5220AA983A}" srcOrd="4" destOrd="0" presId="urn:microsoft.com/office/officeart/2005/8/layout/vList2"/>
    <dgm:cxn modelId="{A5AA9830-8B4C-4A5F-A2EA-AA0DBC904CDD}" type="presParOf" srcId="{501AF3CC-72F4-4671-8870-C919D8650F60}" destId="{96AAFB87-9ACA-4A66-8B49-01E64890FD30}" srcOrd="5" destOrd="0" presId="urn:microsoft.com/office/officeart/2005/8/layout/vList2"/>
    <dgm:cxn modelId="{EA7458A7-438E-4224-9237-A93E03981F98}" type="presParOf" srcId="{501AF3CC-72F4-4671-8870-C919D8650F60}" destId="{F080A8F6-34FF-4EE7-92EE-0EAD070E54CD}" srcOrd="6" destOrd="0" presId="urn:microsoft.com/office/officeart/2005/8/layout/vList2"/>
    <dgm:cxn modelId="{22DAFC7E-A8D0-42DB-ACEA-9F04C56FE1A0}" type="presParOf" srcId="{501AF3CC-72F4-4671-8870-C919D8650F60}" destId="{07CD303A-11FA-4F2B-946A-462154FC35F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B14A4-0C5C-41ED-8B69-3F1F17CE15EE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95AD09-B1FA-4950-9A84-6664B1EE909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EC597B-41EC-408C-9DAA-B03A88A33021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Background</a:t>
          </a:r>
        </a:p>
      </dsp:txBody>
      <dsp:txXfrm>
        <a:off x="937002" y="1903"/>
        <a:ext cx="5576601" cy="811257"/>
      </dsp:txXfrm>
    </dsp:sp>
    <dsp:sp modelId="{C0AFB869-2054-45BA-92E9-8C779CE95D61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15D4CD-B2E6-40D1-ADBC-4071E466A273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EDB9BA-45FB-432F-BA82-F1617F995C2D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Issues</a:t>
          </a:r>
        </a:p>
      </dsp:txBody>
      <dsp:txXfrm>
        <a:off x="937002" y="1015975"/>
        <a:ext cx="5576601" cy="811257"/>
      </dsp:txXfrm>
    </dsp:sp>
    <dsp:sp modelId="{3FB0FBEC-52CE-433C-A500-FC510DD858A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790F21-C7E6-4FAF-9F58-8F0D3FD797BA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867092-A544-4702-8481-226652A7799F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Claim</a:t>
          </a:r>
        </a:p>
      </dsp:txBody>
      <dsp:txXfrm>
        <a:off x="937002" y="2030048"/>
        <a:ext cx="5576601" cy="811257"/>
      </dsp:txXfrm>
    </dsp:sp>
    <dsp:sp modelId="{5757FCC5-8E0A-4CBD-80B8-5A6B96F539C4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1EB5BE-2ADC-42DE-8AE1-4BCBA71065D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FDFE9-7C23-4C8F-924A-90610F129F5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Process</a:t>
          </a:r>
        </a:p>
      </dsp:txBody>
      <dsp:txXfrm>
        <a:off x="937002" y="3044120"/>
        <a:ext cx="5576601" cy="811257"/>
      </dsp:txXfrm>
    </dsp:sp>
    <dsp:sp modelId="{EFE6AD1B-E10C-4473-992A-C01A27BCE81D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674C17-1F8A-41A7-8FCF-500814397F04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152DE6-32B9-4AD2-90D6-474343BF51C9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Outcome</a:t>
          </a:r>
        </a:p>
      </dsp:txBody>
      <dsp:txXfrm>
        <a:off x="937002" y="4058192"/>
        <a:ext cx="5576601" cy="811257"/>
      </dsp:txXfrm>
    </dsp:sp>
    <dsp:sp modelId="{8BF64AF9-371F-47C6-89DE-9A2419636C8B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6E33F8-89E3-4FE8-B391-3B6BBFA109F7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BFC9A7-0DA7-4870-837C-A34CA1BAAFBC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Work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85BB9-5A9A-493E-85C3-57A47BFCDD36}">
      <dsp:nvSpPr>
        <dsp:cNvPr id="0" name=""/>
        <dsp:cNvSpPr/>
      </dsp:nvSpPr>
      <dsp:spPr>
        <a:xfrm>
          <a:off x="0" y="93470"/>
          <a:ext cx="6513603" cy="93541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Annual NFL Draft Rules</a:t>
          </a:r>
        </a:p>
      </dsp:txBody>
      <dsp:txXfrm>
        <a:off x="45663" y="139133"/>
        <a:ext cx="6422277" cy="844089"/>
      </dsp:txXfrm>
    </dsp:sp>
    <dsp:sp modelId="{FA6EF2DA-155D-4E46-8E1D-C4C98B736A40}">
      <dsp:nvSpPr>
        <dsp:cNvPr id="0" name=""/>
        <dsp:cNvSpPr/>
      </dsp:nvSpPr>
      <dsp:spPr>
        <a:xfrm>
          <a:off x="0" y="1028885"/>
          <a:ext cx="6513603" cy="476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Each team receives 1 pick per round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32 picks per round (+ ~50 compensatory picks)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7 rounds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~254 total picks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Order – reverse standings of previous season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Teams may pick eligible players to join their team in the upcoming season</a:t>
          </a:r>
        </a:p>
      </dsp:txBody>
      <dsp:txXfrm>
        <a:off x="0" y="1028885"/>
        <a:ext cx="6513603" cy="4763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52F8-DA1F-4BDC-9B71-600D6F5744BF}">
      <dsp:nvSpPr>
        <dsp:cNvPr id="0" name=""/>
        <dsp:cNvSpPr/>
      </dsp:nvSpPr>
      <dsp:spPr>
        <a:xfrm>
          <a:off x="0" y="1517862"/>
          <a:ext cx="2035501" cy="2849701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player who underperforms relative to his draft position is labeled a “Bust”</a:t>
          </a:r>
        </a:p>
      </dsp:txBody>
      <dsp:txXfrm>
        <a:off x="0" y="2600748"/>
        <a:ext cx="2035501" cy="1709821"/>
      </dsp:txXfrm>
    </dsp:sp>
    <dsp:sp modelId="{0793F2B2-368B-409A-8250-715354109774}">
      <dsp:nvSpPr>
        <dsp:cNvPr id="0" name=""/>
        <dsp:cNvSpPr/>
      </dsp:nvSpPr>
      <dsp:spPr>
        <a:xfrm>
          <a:off x="590295" y="1802832"/>
          <a:ext cx="854910" cy="85491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715494" y="1928031"/>
        <a:ext cx="604512" cy="604512"/>
      </dsp:txXfrm>
    </dsp:sp>
    <dsp:sp modelId="{F4784C43-5979-4B94-8787-D839E610E996}">
      <dsp:nvSpPr>
        <dsp:cNvPr id="0" name=""/>
        <dsp:cNvSpPr/>
      </dsp:nvSpPr>
      <dsp:spPr>
        <a:xfrm>
          <a:off x="0" y="4367491"/>
          <a:ext cx="2035501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AF74-44EC-4B7E-B9A5-EC454754D31B}">
      <dsp:nvSpPr>
        <dsp:cNvPr id="0" name=""/>
        <dsp:cNvSpPr/>
      </dsp:nvSpPr>
      <dsp:spPr>
        <a:xfrm>
          <a:off x="2239051" y="1517862"/>
          <a:ext cx="2035501" cy="2849701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Busts lose games and get people fired</a:t>
          </a:r>
        </a:p>
      </dsp:txBody>
      <dsp:txXfrm>
        <a:off x="2239051" y="2600748"/>
        <a:ext cx="2035501" cy="1709821"/>
      </dsp:txXfrm>
    </dsp:sp>
    <dsp:sp modelId="{D8F235B2-0E8C-4C27-BE27-56D95DC99856}">
      <dsp:nvSpPr>
        <dsp:cNvPr id="0" name=""/>
        <dsp:cNvSpPr/>
      </dsp:nvSpPr>
      <dsp:spPr>
        <a:xfrm>
          <a:off x="2829346" y="1802832"/>
          <a:ext cx="854910" cy="854910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954545" y="1928031"/>
        <a:ext cx="604512" cy="604512"/>
      </dsp:txXfrm>
    </dsp:sp>
    <dsp:sp modelId="{1AEBDBC0-D00E-415C-8527-AB363B97AEAE}">
      <dsp:nvSpPr>
        <dsp:cNvPr id="0" name=""/>
        <dsp:cNvSpPr/>
      </dsp:nvSpPr>
      <dsp:spPr>
        <a:xfrm>
          <a:off x="2239051" y="4367491"/>
          <a:ext cx="2035501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E94F5-F06E-4024-BAC0-D97F4E74A1C4}">
      <dsp:nvSpPr>
        <dsp:cNvPr id="0" name=""/>
        <dsp:cNvSpPr/>
      </dsp:nvSpPr>
      <dsp:spPr>
        <a:xfrm>
          <a:off x="4478102" y="1517862"/>
          <a:ext cx="2035501" cy="2849701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good draft is about finding good value</a:t>
          </a:r>
        </a:p>
      </dsp:txBody>
      <dsp:txXfrm>
        <a:off x="4478102" y="2600748"/>
        <a:ext cx="2035501" cy="1709821"/>
      </dsp:txXfrm>
    </dsp:sp>
    <dsp:sp modelId="{8CE6E212-3789-46C6-9F80-F75ED6FD4352}">
      <dsp:nvSpPr>
        <dsp:cNvPr id="0" name=""/>
        <dsp:cNvSpPr/>
      </dsp:nvSpPr>
      <dsp:spPr>
        <a:xfrm>
          <a:off x="5068398" y="1802832"/>
          <a:ext cx="854910" cy="85491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193597" y="1928031"/>
        <a:ext cx="604512" cy="604512"/>
      </dsp:txXfrm>
    </dsp:sp>
    <dsp:sp modelId="{F2E55D97-DB1E-4378-B65B-5FD730E1D863}">
      <dsp:nvSpPr>
        <dsp:cNvPr id="0" name=""/>
        <dsp:cNvSpPr/>
      </dsp:nvSpPr>
      <dsp:spPr>
        <a:xfrm>
          <a:off x="4478102" y="4367491"/>
          <a:ext cx="2035501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70887-0D5C-4D09-8F1D-A2FEBDA92D9D}">
      <dsp:nvSpPr>
        <dsp:cNvPr id="0" name=""/>
        <dsp:cNvSpPr/>
      </dsp:nvSpPr>
      <dsp:spPr>
        <a:xfrm>
          <a:off x="33" y="880179"/>
          <a:ext cx="3175668" cy="1270267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Busts</a:t>
          </a:r>
          <a:endParaRPr lang="en-US" sz="5700" kern="1200" dirty="0"/>
        </a:p>
      </dsp:txBody>
      <dsp:txXfrm>
        <a:off x="33" y="880179"/>
        <a:ext cx="3175668" cy="1270267"/>
      </dsp:txXfrm>
    </dsp:sp>
    <dsp:sp modelId="{3CDC19D1-51AA-44EF-BEDB-87E0669DBC7E}">
      <dsp:nvSpPr>
        <dsp:cNvPr id="0" name=""/>
        <dsp:cNvSpPr/>
      </dsp:nvSpPr>
      <dsp:spPr>
        <a:xfrm>
          <a:off x="33" y="2150446"/>
          <a:ext cx="3175668" cy="2854800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Jamarcus Russell, QB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2007 Round 1, Pick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Ryan Leaf, QB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1998 Round 1, Pick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Trent Richardson, RB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2012 Round 1, Pick 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Mark Sanchez, QB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2009 Round1, Pick 5</a:t>
          </a:r>
        </a:p>
      </dsp:txBody>
      <dsp:txXfrm>
        <a:off x="33" y="2150446"/>
        <a:ext cx="3175668" cy="2854800"/>
      </dsp:txXfrm>
    </dsp:sp>
    <dsp:sp modelId="{6CD405BB-BEC3-47B0-B03B-669E82E38C82}">
      <dsp:nvSpPr>
        <dsp:cNvPr id="0" name=""/>
        <dsp:cNvSpPr/>
      </dsp:nvSpPr>
      <dsp:spPr>
        <a:xfrm>
          <a:off x="3620294" y="880179"/>
          <a:ext cx="3175668" cy="127026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Steals</a:t>
          </a:r>
          <a:endParaRPr lang="en-US" sz="5700" kern="1200" dirty="0"/>
        </a:p>
      </dsp:txBody>
      <dsp:txXfrm>
        <a:off x="3620294" y="880179"/>
        <a:ext cx="3175668" cy="1270267"/>
      </dsp:txXfrm>
    </dsp:sp>
    <dsp:sp modelId="{7F55AA87-898F-4182-B72D-132A2B40A900}">
      <dsp:nvSpPr>
        <dsp:cNvPr id="0" name=""/>
        <dsp:cNvSpPr/>
      </dsp:nvSpPr>
      <dsp:spPr>
        <a:xfrm>
          <a:off x="3620294" y="2150446"/>
          <a:ext cx="3175668" cy="285480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Tom Brady, QB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2000 Round 6, Pick 199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Antonio Brown, WR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2010 Round 6, Pick 195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Richard Sherman, CB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2011 Round 5, Pick 154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Alvin Kamara, RB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rPr>
            <a:t>2017 Round 3, Pick 67</a:t>
          </a:r>
        </a:p>
      </dsp:txBody>
      <dsp:txXfrm>
        <a:off x="3620294" y="2150446"/>
        <a:ext cx="3175668" cy="285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706F6-51AD-4F48-B1FF-4FCC48ADC32C}">
      <dsp:nvSpPr>
        <dsp:cNvPr id="0" name=""/>
        <dsp:cNvSpPr/>
      </dsp:nvSpPr>
      <dsp:spPr>
        <a:xfrm>
          <a:off x="0" y="73288"/>
          <a:ext cx="6513603" cy="8634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Gathering Data</a:t>
          </a:r>
        </a:p>
      </dsp:txBody>
      <dsp:txXfrm>
        <a:off x="42151" y="115439"/>
        <a:ext cx="6429301" cy="779158"/>
      </dsp:txXfrm>
    </dsp:sp>
    <dsp:sp modelId="{D4528E80-8965-4E8F-AA2B-3FD9B555B1E9}">
      <dsp:nvSpPr>
        <dsp:cNvPr id="0" name=""/>
        <dsp:cNvSpPr/>
      </dsp:nvSpPr>
      <dsp:spPr>
        <a:xfrm>
          <a:off x="0" y="936748"/>
          <a:ext cx="6513603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5400" rIns="142240" bIns="2540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Python Packages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SQLite3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BeautifulSoup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Selenium </a:t>
          </a:r>
          <a:r>
            <a:rPr lang="en-US" sz="2000" kern="1200" dirty="0" err="1"/>
            <a:t>ChromeDriver</a:t>
          </a:r>
          <a:endParaRPr lang="en-US" sz="2000" kern="1200" dirty="0"/>
        </a:p>
      </dsp:txBody>
      <dsp:txXfrm>
        <a:off x="0" y="936748"/>
        <a:ext cx="6513603" cy="1490400"/>
      </dsp:txXfrm>
    </dsp:sp>
    <dsp:sp modelId="{E1D230F1-2484-4FC0-88B0-77E05C11EDA9}">
      <dsp:nvSpPr>
        <dsp:cNvPr id="0" name=""/>
        <dsp:cNvSpPr/>
      </dsp:nvSpPr>
      <dsp:spPr>
        <a:xfrm>
          <a:off x="0" y="2427148"/>
          <a:ext cx="6513603" cy="86346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 Source</a:t>
          </a:r>
        </a:p>
      </dsp:txBody>
      <dsp:txXfrm>
        <a:off x="42151" y="2469299"/>
        <a:ext cx="6429301" cy="779158"/>
      </dsp:txXfrm>
    </dsp:sp>
    <dsp:sp modelId="{472A96CD-2E13-47D8-BA51-46B436F0CD0F}">
      <dsp:nvSpPr>
        <dsp:cNvPr id="0" name=""/>
        <dsp:cNvSpPr/>
      </dsp:nvSpPr>
      <dsp:spPr>
        <a:xfrm>
          <a:off x="0" y="3290608"/>
          <a:ext cx="6513603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u="sng" kern="1200" dirty="0">
              <a:hlinkClick xmlns:r="http://schemas.openxmlformats.org/officeDocument/2006/relationships" r:id="rId1"/>
            </a:rPr>
            <a:t>www.Pro-Football-Reference.com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u="sng" kern="1200" dirty="0">
              <a:hlinkClick xmlns:r="http://schemas.openxmlformats.org/officeDocument/2006/relationships" r:id="rId2"/>
            </a:rPr>
            <a:t>www.sports-reference.com/cfb/</a:t>
          </a:r>
          <a:endParaRPr lang="en-US" sz="2000" kern="1200" dirty="0"/>
        </a:p>
      </dsp:txBody>
      <dsp:txXfrm>
        <a:off x="0" y="3290608"/>
        <a:ext cx="6513603" cy="689310"/>
      </dsp:txXfrm>
    </dsp:sp>
    <dsp:sp modelId="{2C531F7A-2ADC-466F-A891-7F926E275D48}">
      <dsp:nvSpPr>
        <dsp:cNvPr id="0" name=""/>
        <dsp:cNvSpPr/>
      </dsp:nvSpPr>
      <dsp:spPr>
        <a:xfrm>
          <a:off x="0" y="3979918"/>
          <a:ext cx="6513603" cy="863460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Preprocessing</a:t>
          </a:r>
        </a:p>
      </dsp:txBody>
      <dsp:txXfrm>
        <a:off x="42151" y="4022069"/>
        <a:ext cx="6429301" cy="779158"/>
      </dsp:txXfrm>
    </dsp:sp>
    <dsp:sp modelId="{6F91D1E7-E8F9-409A-B553-FA6C1813DFFD}">
      <dsp:nvSpPr>
        <dsp:cNvPr id="0" name=""/>
        <dsp:cNvSpPr/>
      </dsp:nvSpPr>
      <dsp:spPr>
        <a:xfrm>
          <a:off x="0" y="4843378"/>
          <a:ext cx="651360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Removing players with little to no stats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Recalculating percetage stats</a:t>
          </a:r>
        </a:p>
      </dsp:txBody>
      <dsp:txXfrm>
        <a:off x="0" y="4843378"/>
        <a:ext cx="6513603" cy="968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DF2DB-BD4C-426A-A05E-6B0B572A57E5}">
      <dsp:nvSpPr>
        <dsp:cNvPr id="0" name=""/>
        <dsp:cNvSpPr/>
      </dsp:nvSpPr>
      <dsp:spPr>
        <a:xfrm>
          <a:off x="0" y="9318"/>
          <a:ext cx="6513603" cy="88010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Include NFL Combine Data in prediction model</a:t>
          </a:r>
          <a:endParaRPr lang="en-US" sz="2300" kern="1200"/>
        </a:p>
      </dsp:txBody>
      <dsp:txXfrm>
        <a:off x="42963" y="52281"/>
        <a:ext cx="6427677" cy="794182"/>
      </dsp:txXfrm>
    </dsp:sp>
    <dsp:sp modelId="{FFED0336-44BD-45E2-AD47-45BBB5C42F27}">
      <dsp:nvSpPr>
        <dsp:cNvPr id="0" name=""/>
        <dsp:cNvSpPr/>
      </dsp:nvSpPr>
      <dsp:spPr>
        <a:xfrm>
          <a:off x="0" y="889427"/>
          <a:ext cx="6513603" cy="127716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ctr" anchorCtr="0">
          <a:noAutofit/>
        </a:bodyPr>
        <a:lstStyle/>
        <a:p>
          <a:pPr marL="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kern="1200" dirty="0"/>
            <a:t>I predict this will massively affect the results, and make my prediction model accurate instead of intentionally inaccurate.</a:t>
          </a:r>
        </a:p>
      </dsp:txBody>
      <dsp:txXfrm>
        <a:off x="62346" y="951773"/>
        <a:ext cx="6388911" cy="1152477"/>
      </dsp:txXfrm>
    </dsp:sp>
    <dsp:sp modelId="{749439E8-94E5-43A0-988A-47AA40E6D562}">
      <dsp:nvSpPr>
        <dsp:cNvPr id="0" name=""/>
        <dsp:cNvSpPr/>
      </dsp:nvSpPr>
      <dsp:spPr>
        <a:xfrm>
          <a:off x="0" y="2166596"/>
          <a:ext cx="6513603" cy="938776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Use Collegiate Production to Predict NFL Production</a:t>
          </a:r>
          <a:endParaRPr lang="en-US" sz="2300" kern="1200" dirty="0"/>
        </a:p>
      </dsp:txBody>
      <dsp:txXfrm>
        <a:off x="45827" y="2212423"/>
        <a:ext cx="6421949" cy="847122"/>
      </dsp:txXfrm>
    </dsp:sp>
    <dsp:sp modelId="{B9D151D2-1D03-46D8-A900-4A5220AA983A}">
      <dsp:nvSpPr>
        <dsp:cNvPr id="0" name=""/>
        <dsp:cNvSpPr/>
      </dsp:nvSpPr>
      <dsp:spPr>
        <a:xfrm>
          <a:off x="0" y="3220572"/>
          <a:ext cx="6513603" cy="938776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Include Players Drafted After 2015</a:t>
          </a:r>
          <a:endParaRPr lang="en-US" sz="2300" kern="1200"/>
        </a:p>
      </dsp:txBody>
      <dsp:txXfrm>
        <a:off x="45827" y="3266399"/>
        <a:ext cx="6421949" cy="847122"/>
      </dsp:txXfrm>
    </dsp:sp>
    <dsp:sp modelId="{F080A8F6-34FF-4EE7-92EE-0EAD070E54CD}">
      <dsp:nvSpPr>
        <dsp:cNvPr id="0" name=""/>
        <dsp:cNvSpPr/>
      </dsp:nvSpPr>
      <dsp:spPr>
        <a:xfrm>
          <a:off x="0" y="4274549"/>
          <a:ext cx="6513603" cy="93915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Reverse Predictions</a:t>
          </a:r>
          <a:endParaRPr lang="en-US" sz="2300" kern="1200"/>
        </a:p>
      </dsp:txBody>
      <dsp:txXfrm>
        <a:off x="45846" y="4320395"/>
        <a:ext cx="6421911" cy="847466"/>
      </dsp:txXfrm>
    </dsp:sp>
    <dsp:sp modelId="{07CD303A-11FA-4F2B-946A-462154FC35F2}">
      <dsp:nvSpPr>
        <dsp:cNvPr id="0" name=""/>
        <dsp:cNvSpPr/>
      </dsp:nvSpPr>
      <dsp:spPr>
        <a:xfrm>
          <a:off x="0" y="5213707"/>
          <a:ext cx="6513603" cy="66240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ctr" anchorCtr="0">
          <a:noAutofit/>
        </a:bodyPr>
        <a:lstStyle/>
        <a:p>
          <a:pPr marL="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Predict collegiate stats based on NFL production</a:t>
          </a:r>
        </a:p>
      </dsp:txBody>
      <dsp:txXfrm>
        <a:off x="32336" y="5246043"/>
        <a:ext cx="6448931" cy="597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01D5-FCFA-43A2-8C2B-5BADCED70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06539-174A-4E6E-A574-3EBAB8612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814A-BAFF-4335-BAF8-68BF6C6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D7B7-1D1D-4F80-B1F0-8EA2CB83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9498-8E22-4F9F-AE27-A430C0E7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716F-A31E-4EF8-8E1F-89612F0A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BA945-734B-402F-9581-36DACC1E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1D3-DF1A-448E-B41C-766F5309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90BD-7AD6-45B7-900E-9ECD4399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74B64-36D1-4F93-A563-A466E21D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23C90-65E5-4406-8258-257CFA51C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396E-1AD2-495A-AF1D-58967FFD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B0C9-BAFF-4E4B-865E-39D0B175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444E-16DE-4EF7-A292-186D754A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187B-26B6-4ADA-8D27-5AAA256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FB84-09FC-4C8E-9D6D-C861A0C4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8DA0-062F-4DBF-A2AE-5C4E7C9E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43B4-45A7-4A16-A290-3FF1F779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1ACC-F6E3-4DFB-96B7-97E789A2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D529-85B2-487A-A539-280D207A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2581-6B11-4CDE-A28A-2C28B1C9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7C4A-8434-430F-9E32-6CC4BD7E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B817-E900-4FC3-B382-42B2978A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ECEC-F60E-4048-948A-100206DE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656B-B3F8-4B77-9C5E-388E2732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AED5-A9E6-4E8B-A83F-D52014EA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CAC3-5051-4E60-B9F2-B19FED4F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7E0D9-5C87-4529-B3A4-7FE923982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8E9A2-F181-4DB8-86BF-B380D65A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7928B-FD7B-46F7-9C0A-3C2AB417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EF60-8D54-49F5-959B-AAAA96CD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0270-900C-4945-A2CB-114BD54B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DDD9-7094-4C2C-B9A7-BBD7D366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FF98-2137-4C99-AA18-5636E6599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0DE61-810E-4848-A1A1-5AB8AF2D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15D7F-B395-44B5-8D7C-F5F9FD55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263B-0613-4FA7-8D5F-FC635FDC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7B125-AB1D-4806-A45E-16EA4F12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F6C79-231E-472F-B0AC-F8516365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BF25-A35A-4DFD-A78E-A476EB5F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5CBD9-F851-4E3F-9028-57FF2250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39741-E42F-45CC-9457-CE84346A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EACB5-DCCE-4F49-88B2-67434497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D3806-2975-4C7D-85AC-50A505AB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B7D90-01D6-45EC-85E8-D478DB50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4B40-941C-40B4-830A-E7E54F31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13DC-270B-4F48-9DA9-D58FD27E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9922-6A20-422B-98A8-58F8322B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ED0FA-A120-48FE-88D3-7DCD7B81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3F23-D5D4-4ACC-9E64-856BD0E6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061D-8739-4436-878F-48BF9D40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EAA9-0EA6-45ED-9CF1-884B3290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3A1E-33B5-49DA-8E74-F045C3E6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52A43-3B27-425C-9F17-4CB985FE0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363F-C7CA-4D37-83BB-3995D68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7E9AD-C45E-4D8F-8279-B4DC0254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6645E-4DA8-40DC-B0F0-671AA540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0E34-F581-4E28-9559-473771B0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05AE8-9B37-40FC-9E32-01BB31D6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340D-E485-455B-B98F-042845DE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3E7D-F637-48B8-B206-B5DB1E2C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1070-46ED-4C66-B640-45673E7E41A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755E-0DA5-448A-BA2F-E3F41692C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B677-F728-4D93-B328-DF36C6C3E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18298-E6C6-4ECC-B095-8CBF0114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B210-C4B6-4644-AED1-4BC787C7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Analyzing the NFL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4AE70-6C03-4D05-A8DA-24A2F8656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i="1">
                <a:solidFill>
                  <a:schemeClr val="accent1"/>
                </a:solidFill>
              </a:rPr>
              <a:t>CISC 6325 Final Project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i="1">
                <a:solidFill>
                  <a:schemeClr val="accent1"/>
                </a:solidFill>
              </a:rPr>
              <a:t>by Henry Gorelick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F41804-E9FC-4B5B-A440-567ED2B3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807" y="399143"/>
            <a:ext cx="8595338" cy="6059714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4645-776C-4683-9EF1-F3FEF55A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1 </a:t>
            </a:r>
            <a:r>
              <a:rPr lang="en-US" sz="28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 Newton</a:t>
            </a:r>
            <a:endParaRPr lang="en-US" sz="36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936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C0386C-42D6-4B98-8FF6-FEB49A83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794" y="372020"/>
            <a:ext cx="8433048" cy="6113960"/>
          </a:xfrm>
          <a:prstGeom prst="rect">
            <a:avLst/>
          </a:prstGeom>
        </p:spPr>
      </p:pic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ECE03-D6D3-4A66-B1BC-21B25F0A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2 </a:t>
            </a:r>
            <a:r>
              <a:rPr lang="en-US" sz="28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Derek Anderson</a:t>
            </a:r>
            <a:endParaRPr lang="en-US" sz="36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754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FC772-1FD3-4F9E-8178-175DDE0C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6A331-4E7F-48D2-97C2-3389E2943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5316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3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9DC1F-B408-488C-8879-E248C48A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72FD43C-1B41-4384-BBA4-9911FDD4C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3795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38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E4D56-188F-4DF7-BEF1-49847BD9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  <a:endParaRPr lang="en-US" i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50082B-3E25-4533-B45C-6B5A19AD5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2458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6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44F6B-3F64-4B9C-804E-022F03FB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E989B3-6E71-4C8A-9C26-4A430D6C0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9416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45D15C8-3A78-420A-8B65-5D78C544E86B}"/>
              </a:ext>
            </a:extLst>
          </p:cNvPr>
          <p:cNvSpPr txBox="1"/>
          <p:nvPr/>
        </p:nvSpPr>
        <p:spPr>
          <a:xfrm>
            <a:off x="6440352" y="1082920"/>
            <a:ext cx="465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+mj-lt"/>
              </a:rPr>
              <a:t>Boom or Bust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1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AB9E94F-E12B-45FC-A06B-0C77F966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EA505F-F172-4799-9E14-0D0026ED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Claim</a:t>
            </a:r>
            <a:endParaRPr lang="en-US" i="1" dirty="0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6432236-F4E3-4B1D-90EF-2EC1446BE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563294"/>
              </p:ext>
            </p:extLst>
          </p:nvPr>
        </p:nvGraphicFramePr>
        <p:xfrm>
          <a:off x="5053104" y="470924"/>
          <a:ext cx="6795996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C2FB85-9728-40DB-916E-368CC48C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208" y="180975"/>
            <a:ext cx="5157787" cy="1314450"/>
          </a:xfrm>
        </p:spPr>
        <p:txBody>
          <a:bodyPr anchor="ctr"/>
          <a:lstStyle/>
          <a:p>
            <a:pPr algn="ctr"/>
            <a:r>
              <a:rPr lang="en-US" dirty="0"/>
              <a:t>Collegiate performance does not correlate to NFL success</a:t>
            </a:r>
          </a:p>
        </p:txBody>
      </p:sp>
    </p:spTree>
    <p:extLst>
      <p:ext uri="{BB962C8B-B14F-4D97-AF65-F5344CB8AC3E}">
        <p14:creationId xmlns:p14="http://schemas.microsoft.com/office/powerpoint/2010/main" val="265759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9FAF4B6-1EB4-4403-8C9F-4B96F9E8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Collection and Processing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BE8568DF-C3E5-4C66-9573-F27E37AA5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40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75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114D53-9D55-49F2-B303-253688C6F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"/>
          <a:stretch/>
        </p:blipFill>
        <p:spPr>
          <a:xfrm>
            <a:off x="3889581" y="294562"/>
            <a:ext cx="8171790" cy="6266548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A43B8-2AB2-4B4A-AEBD-1B056586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Data Results</a:t>
            </a:r>
          </a:p>
        </p:txBody>
      </p:sp>
    </p:spTree>
    <p:extLst>
      <p:ext uri="{BB962C8B-B14F-4D97-AF65-F5344CB8AC3E}">
        <p14:creationId xmlns:p14="http://schemas.microsoft.com/office/powerpoint/2010/main" val="159872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8765F7-8F81-4AF1-A087-FF4D497B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808" y="280701"/>
            <a:ext cx="8121638" cy="6294270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8AB47A8-918E-4419-B149-5A5BDD8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Data Results</a:t>
            </a:r>
          </a:p>
        </p:txBody>
      </p:sp>
    </p:spTree>
    <p:extLst>
      <p:ext uri="{BB962C8B-B14F-4D97-AF65-F5344CB8AC3E}">
        <p14:creationId xmlns:p14="http://schemas.microsoft.com/office/powerpoint/2010/main" val="16478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9D41-DD8C-485E-90A9-29EAB8D9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0EE-8994-4D50-B9E9-C8127B90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Despite the small sample size, results suggest that </a:t>
            </a:r>
            <a:r>
              <a:rPr lang="en-US" sz="2400" b="1" dirty="0"/>
              <a:t>collegiate performance does not correlate to draft position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946C1A39-AEEA-48BC-8727-05A4679B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1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314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Analyzing the NFL Draft</vt:lpstr>
      <vt:lpstr>Overview</vt:lpstr>
      <vt:lpstr>Background</vt:lpstr>
      <vt:lpstr>Issues</vt:lpstr>
      <vt:lpstr>Claim</vt:lpstr>
      <vt:lpstr>Data Collection and Processing</vt:lpstr>
      <vt:lpstr>Sample Data Results</vt:lpstr>
      <vt:lpstr>Sample Data Results</vt:lpstr>
      <vt:lpstr>Outcome</vt:lpstr>
      <vt:lpstr>Prediction 1 Cam Newton</vt:lpstr>
      <vt:lpstr>Prediction 2 Derek Anderson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NFL Draft</dc:title>
  <dc:creator>Henry Gorelick</dc:creator>
  <cp:lastModifiedBy>Henry Gorelick</cp:lastModifiedBy>
  <cp:revision>22</cp:revision>
  <dcterms:created xsi:type="dcterms:W3CDTF">2018-12-12T02:41:30Z</dcterms:created>
  <dcterms:modified xsi:type="dcterms:W3CDTF">2018-12-12T14:23:40Z</dcterms:modified>
</cp:coreProperties>
</file>