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  <p:sldId id="645" r:id="rId3"/>
    <p:sldId id="705" r:id="rId4"/>
    <p:sldId id="706" r:id="rId5"/>
    <p:sldId id="622" r:id="rId6"/>
    <p:sldId id="7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6"/>
    <a:srgbClr val="282F39"/>
    <a:srgbClr val="FCB414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11/12/2019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917421" y="3616090"/>
            <a:ext cx="53188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Minha	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Produção 1.0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169940" y="2419646"/>
            <a:ext cx="2920905" cy="6924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Assim que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selecionar o Produto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 ponderador será revelado na coluna ao lado.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8387152" y="2479396"/>
            <a:ext cx="2170052" cy="6924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Inserir quantidade.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Toda vez que terminar um produto</a:t>
            </a:r>
            <a:r>
              <a:rPr lang="en-GB" sz="1300" dirty="0">
                <a:solidFill>
                  <a:srgbClr val="FFFFFF"/>
                </a:solidFill>
                <a:latin typeface="Noto Sans" panose="020B0502040504020204" pitchFamily="34"/>
              </a:rPr>
              <a:t> preencher  +1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8464420" y="4863303"/>
            <a:ext cx="3646769" cy="9079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Barra de Progresso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Conforme você alimenta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 a produtividade e atualiza os pontos com o botão ‘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Ver Pontos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’ a barra aumenta.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06639A-A9A7-464D-90BA-0CE83623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9" y="360137"/>
            <a:ext cx="4840322" cy="5927154"/>
          </a:xfrm>
          <a:prstGeom prst="rect">
            <a:avLst/>
          </a:prstGeom>
        </p:spPr>
      </p:pic>
      <p:sp>
        <p:nvSpPr>
          <p:cNvPr id="62" name="Chave Direita 61">
            <a:extLst>
              <a:ext uri="{FF2B5EF4-FFF2-40B4-BE49-F238E27FC236}">
                <a16:creationId xmlns:a16="http://schemas.microsoft.com/office/drawing/2014/main" id="{63CCEDEE-EA6B-482D-A9D1-58004805AD49}"/>
              </a:ext>
            </a:extLst>
          </p:cNvPr>
          <p:cNvSpPr/>
          <p:nvPr/>
        </p:nvSpPr>
        <p:spPr>
          <a:xfrm>
            <a:off x="7275041" y="1288974"/>
            <a:ext cx="977936" cy="2898978"/>
          </a:xfrm>
          <a:prstGeom prst="rightBrace">
            <a:avLst>
              <a:gd name="adj1" fmla="val 8333"/>
              <a:gd name="adj2" fmla="val 5106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384BF67A-3B47-48B4-AC73-EF54D07B46FD}"/>
              </a:ext>
            </a:extLst>
          </p:cNvPr>
          <p:cNvSpPr/>
          <p:nvPr/>
        </p:nvSpPr>
        <p:spPr>
          <a:xfrm>
            <a:off x="3051181" y="1288973"/>
            <a:ext cx="775697" cy="287032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Seta: para a Direita Listrada 72">
            <a:extLst>
              <a:ext uri="{FF2B5EF4-FFF2-40B4-BE49-F238E27FC236}">
                <a16:creationId xmlns:a16="http://schemas.microsoft.com/office/drawing/2014/main" id="{7318DC40-80C9-4AE4-B35D-642F8F7700A0}"/>
              </a:ext>
            </a:extLst>
          </p:cNvPr>
          <p:cNvSpPr/>
          <p:nvPr/>
        </p:nvSpPr>
        <p:spPr>
          <a:xfrm rot="5400000">
            <a:off x="6168230" y="942270"/>
            <a:ext cx="176784" cy="160339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64818BAF-6A8F-4A2A-81EC-E65A981CBC26}"/>
              </a:ext>
            </a:extLst>
          </p:cNvPr>
          <p:cNvSpPr txBox="1"/>
          <p:nvPr/>
        </p:nvSpPr>
        <p:spPr>
          <a:xfrm>
            <a:off x="4840041" y="593567"/>
            <a:ext cx="2993501" cy="2996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Ponderador do produto selecionado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2BEBEABC-D7B7-4820-B9F6-6689A1852E00}"/>
              </a:ext>
            </a:extLst>
          </p:cNvPr>
          <p:cNvCxnSpPr/>
          <p:nvPr/>
        </p:nvCxnSpPr>
        <p:spPr>
          <a:xfrm rot="10800000">
            <a:off x="6409945" y="4946905"/>
            <a:ext cx="1843033" cy="3703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lchete Duplo 77">
            <a:extLst>
              <a:ext uri="{FF2B5EF4-FFF2-40B4-BE49-F238E27FC236}">
                <a16:creationId xmlns:a16="http://schemas.microsoft.com/office/drawing/2014/main" id="{7580D30C-A90C-4F87-BB92-376A9C871F0D}"/>
              </a:ext>
            </a:extLst>
          </p:cNvPr>
          <p:cNvSpPr/>
          <p:nvPr/>
        </p:nvSpPr>
        <p:spPr>
          <a:xfrm>
            <a:off x="3090845" y="4507992"/>
            <a:ext cx="5093035" cy="29965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9D73E644-5BB0-4B57-83BD-D9D43A2F2977}"/>
              </a:ext>
            </a:extLst>
          </p:cNvPr>
          <p:cNvCxnSpPr>
            <a:stCxn id="78" idx="1"/>
          </p:cNvCxnSpPr>
          <p:nvPr/>
        </p:nvCxnSpPr>
        <p:spPr>
          <a:xfrm rot="10800000">
            <a:off x="2313433" y="4507992"/>
            <a:ext cx="777413" cy="149828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25">
            <a:extLst>
              <a:ext uri="{FF2B5EF4-FFF2-40B4-BE49-F238E27FC236}">
                <a16:creationId xmlns:a16="http://schemas.microsoft.com/office/drawing/2014/main" id="{2D2D0E81-E7C0-463D-A921-3D103D3FF378}"/>
              </a:ext>
            </a:extLst>
          </p:cNvPr>
          <p:cNvSpPr txBox="1"/>
          <p:nvPr/>
        </p:nvSpPr>
        <p:spPr>
          <a:xfrm>
            <a:off x="50181" y="4785841"/>
            <a:ext cx="2920905" cy="8925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NOTAS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 barra abaixo mostra em que nota voc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ê está no momento.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Botão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Ver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Pontos </a:t>
            </a: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atualiza sua Nota.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193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E28887-31A6-44CE-BAE8-2C396E48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75" y="387168"/>
            <a:ext cx="4977542" cy="6083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8515251" y="2565858"/>
            <a:ext cx="3448149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Aqui mostra a pontuação por produto</a:t>
            </a:r>
            <a:r>
              <a:rPr lang="en-GB" b="1" dirty="0">
                <a:solidFill>
                  <a:srgbClr val="FFFFFF"/>
                </a:solidFill>
                <a:latin typeface="Noto Sans" panose="020B0502040504020204" pitchFamily="34"/>
              </a:rPr>
              <a:t>Xquantidade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8842846" y="3893093"/>
            <a:ext cx="3004721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 de pontos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 a Soma dos pontos dos produtos</a:t>
            </a:r>
            <a:r>
              <a:rPr lang="en-GB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realizados, retornando o valor total de pontos.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Chave Direita 30">
            <a:extLst>
              <a:ext uri="{FF2B5EF4-FFF2-40B4-BE49-F238E27FC236}">
                <a16:creationId xmlns:a16="http://schemas.microsoft.com/office/drawing/2014/main" id="{B88155E2-9D9E-4C53-9700-0480100EDDD9}"/>
              </a:ext>
            </a:extLst>
          </p:cNvPr>
          <p:cNvSpPr/>
          <p:nvPr/>
        </p:nvSpPr>
        <p:spPr>
          <a:xfrm>
            <a:off x="7746878" y="1362456"/>
            <a:ext cx="738754" cy="2892646"/>
          </a:xfrm>
          <a:prstGeom prst="rightBrace">
            <a:avLst>
              <a:gd name="adj1" fmla="val 8333"/>
              <a:gd name="adj2" fmla="val 50753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extBox 42">
            <a:extLst>
              <a:ext uri="{FF2B5EF4-FFF2-40B4-BE49-F238E27FC236}">
                <a16:creationId xmlns:a16="http://schemas.microsoft.com/office/drawing/2014/main" id="{70A7E212-6739-4B2E-9F40-9DC0F7D40301}"/>
              </a:ext>
            </a:extLst>
          </p:cNvPr>
          <p:cNvSpPr txBox="1"/>
          <p:nvPr/>
        </p:nvSpPr>
        <p:spPr>
          <a:xfrm>
            <a:off x="8842847" y="5370421"/>
            <a:ext cx="3004721" cy="12311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Campo Ag e Cta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Inserir a ag e conta atuada e apertar o botão  </a:t>
            </a:r>
            <a:r>
              <a:rPr lang="en-GB" sz="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Todas contas inseridas serão salvas no arquivo de texto</a:t>
            </a: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B1873B55-ECE5-4E32-ADF9-309149804D98}"/>
              </a:ext>
            </a:extLst>
          </p:cNvPr>
          <p:cNvSpPr txBox="1"/>
          <p:nvPr/>
        </p:nvSpPr>
        <p:spPr>
          <a:xfrm>
            <a:off x="101209" y="2912106"/>
            <a:ext cx="3004721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 PONTOS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Botão para atualizar seus pontos, tanto dos produtos quanto do total de pontos.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5BA5FC5D-CAC0-4F39-8056-2A550BDDAB3E}"/>
              </a:ext>
            </a:extLst>
          </p:cNvPr>
          <p:cNvSpPr txBox="1"/>
          <p:nvPr/>
        </p:nvSpPr>
        <p:spPr>
          <a:xfrm>
            <a:off x="101209" y="4770256"/>
            <a:ext cx="3004721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SALVAR PRODUÇÃO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Salva toda sua produção do momento no arquivo de texto. Antes de pressionar, atualiza seus pontos.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0A079CDC-FFA4-48E7-821F-1E24A357D345}"/>
              </a:ext>
            </a:extLst>
          </p:cNvPr>
          <p:cNvCxnSpPr>
            <a:cxnSpLocks/>
          </p:cNvCxnSpPr>
          <p:nvPr/>
        </p:nvCxnSpPr>
        <p:spPr>
          <a:xfrm>
            <a:off x="3105930" y="5623560"/>
            <a:ext cx="716262" cy="457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ADFB0B0-F775-47BC-9E28-840AD9DA1301}"/>
              </a:ext>
            </a:extLst>
          </p:cNvPr>
          <p:cNvCxnSpPr>
            <a:cxnSpLocks/>
          </p:cNvCxnSpPr>
          <p:nvPr/>
        </p:nvCxnSpPr>
        <p:spPr>
          <a:xfrm>
            <a:off x="2770645" y="4255102"/>
            <a:ext cx="1272196" cy="1073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8">
            <a:extLst>
              <a:ext uri="{FF2B5EF4-FFF2-40B4-BE49-F238E27FC236}">
                <a16:creationId xmlns:a16="http://schemas.microsoft.com/office/drawing/2014/main" id="{097FC992-A1E0-437B-BC24-20588DA1CB8B}"/>
              </a:ext>
            </a:extLst>
          </p:cNvPr>
          <p:cNvSpPr/>
          <p:nvPr/>
        </p:nvSpPr>
        <p:spPr>
          <a:xfrm>
            <a:off x="7563134" y="5986187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75301D-8D72-4138-8F5D-E9E34FB49D51}"/>
              </a:ext>
            </a:extLst>
          </p:cNvPr>
          <p:cNvSpPr/>
          <p:nvPr/>
        </p:nvSpPr>
        <p:spPr>
          <a:xfrm>
            <a:off x="1831447" y="601993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33402" y="203262"/>
            <a:ext cx="3397896" cy="11387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Quando  o aplicativo é aberto pela primeira vez uma nova pasta é criada.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“Produção Detalhada”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275200" y="1773285"/>
            <a:ext cx="5393733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00E7CC1B-9E94-4006-8DB6-35FE39D741A8}"/>
              </a:ext>
            </a:extLst>
          </p:cNvPr>
          <p:cNvGrpSpPr/>
          <p:nvPr/>
        </p:nvGrpSpPr>
        <p:grpSpPr>
          <a:xfrm>
            <a:off x="533402" y="1801116"/>
            <a:ext cx="5393733" cy="4308307"/>
            <a:chOff x="2244725" y="2692929"/>
            <a:chExt cx="3076575" cy="2457450"/>
          </a:xfrm>
        </p:grpSpPr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FA1862E-F29E-4758-A12B-7BBC21ED7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DDB5D0E-A301-4903-B3F5-B38BBC40CB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F05E973B-F605-45D3-8226-379E2BA77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0A9B43C-7444-4F27-B58F-63AA7EBAE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58E7678-B6AC-4BE9-ADC4-921CDBF5F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8C137D5E-1903-45AA-8988-B5224D93D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t="161" r="1221" b="24145"/>
          <a:stretch/>
        </p:blipFill>
        <p:spPr>
          <a:xfrm>
            <a:off x="766336" y="2019623"/>
            <a:ext cx="4937759" cy="26255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C1C97A-D195-42B2-9C28-3FEB888E8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920" b="22445"/>
          <a:stretch/>
        </p:blipFill>
        <p:spPr>
          <a:xfrm>
            <a:off x="6435556" y="1991792"/>
            <a:ext cx="5044438" cy="2625529"/>
          </a:xfrm>
          <a:prstGeom prst="rect">
            <a:avLst/>
          </a:prstGeom>
        </p:spPr>
      </p:pic>
      <p:sp>
        <p:nvSpPr>
          <p:cNvPr id="9" name="Colchete Duplo 8">
            <a:extLst>
              <a:ext uri="{FF2B5EF4-FFF2-40B4-BE49-F238E27FC236}">
                <a16:creationId xmlns:a16="http://schemas.microsoft.com/office/drawing/2014/main" id="{01B826A1-0B03-4949-9BD6-23DC8C754528}"/>
              </a:ext>
            </a:extLst>
          </p:cNvPr>
          <p:cNvSpPr/>
          <p:nvPr/>
        </p:nvSpPr>
        <p:spPr>
          <a:xfrm>
            <a:off x="1609344" y="2609612"/>
            <a:ext cx="688571" cy="694944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olchete Duplo 34">
            <a:extLst>
              <a:ext uri="{FF2B5EF4-FFF2-40B4-BE49-F238E27FC236}">
                <a16:creationId xmlns:a16="http://schemas.microsoft.com/office/drawing/2014/main" id="{4CE30892-0B8E-49B6-A837-BC77AA32B95E}"/>
              </a:ext>
            </a:extLst>
          </p:cNvPr>
          <p:cNvSpPr/>
          <p:nvPr/>
        </p:nvSpPr>
        <p:spPr>
          <a:xfrm>
            <a:off x="6547103" y="2723525"/>
            <a:ext cx="1918200" cy="254375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C3FB9F68-62A2-4FB9-BD60-93AE5B0BAF73}"/>
              </a:ext>
            </a:extLst>
          </p:cNvPr>
          <p:cNvSpPr txBox="1"/>
          <p:nvPr/>
        </p:nvSpPr>
        <p:spPr>
          <a:xfrm>
            <a:off x="4211973" y="203261"/>
            <a:ext cx="3617974" cy="113877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Dentro da pasta Produção Detalhada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 armazenada os arquivos TXT onde contém os dados da sua produção.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2C5FAD33-82D1-4B7E-AD47-C29887B4727C}"/>
              </a:ext>
            </a:extLst>
          </p:cNvPr>
          <p:cNvSpPr txBox="1"/>
          <p:nvPr/>
        </p:nvSpPr>
        <p:spPr>
          <a:xfrm>
            <a:off x="7964318" y="171776"/>
            <a:ext cx="3617974" cy="11387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 arquivo TXT é renomeado sempre com a data e horário atual em que você fechar o aplicativo..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913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70975" y="139423"/>
            <a:ext cx="283743" cy="283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954128" y="139423"/>
            <a:ext cx="283743" cy="283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9979152" y="139423"/>
            <a:ext cx="283743" cy="2837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692BD5-053F-43E0-8CC8-3907EE53E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18" y="618124"/>
            <a:ext cx="3556974" cy="43320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5812B0-5BD9-4174-B6B4-0B7022FB0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72" y="602715"/>
            <a:ext cx="3545856" cy="43320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7266F62-B221-4DBD-BB03-72BCE1A62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8" y="602715"/>
            <a:ext cx="3556974" cy="43474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374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582969" y="2575230"/>
            <a:ext cx="2082514" cy="3566278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6876935" y="3120049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166593" y="3609284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3459892" y="4136768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1772006" y="4689802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1772006" y="423098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3459892" y="370350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166594" y="3180488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6873297" y="265300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580000" y="212551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643500" y="487379"/>
            <a:ext cx="1856405" cy="1954742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1524018" y="549787"/>
            <a:ext cx="684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>
                <a:solidFill>
                  <a:schemeClr val="bg1"/>
                </a:solidFill>
              </a:rPr>
              <a:t>‘’Frequentemente mudar de atitude é melhor que mudar de lugar.’’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444030" y="5068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137364" y="46237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5830697" y="40903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B8FF8A-C335-4DAA-B41F-35F50D5BC4E5}"/>
              </a:ext>
            </a:extLst>
          </p:cNvPr>
          <p:cNvSpPr txBox="1"/>
          <p:nvPr/>
        </p:nvSpPr>
        <p:spPr>
          <a:xfrm>
            <a:off x="7507097" y="35569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N4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8D739-EEBD-4B51-8C4F-0371909587A0}"/>
              </a:ext>
            </a:extLst>
          </p:cNvPr>
          <p:cNvSpPr txBox="1"/>
          <p:nvPr/>
        </p:nvSpPr>
        <p:spPr>
          <a:xfrm>
            <a:off x="9251230" y="3036274"/>
            <a:ext cx="1192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N5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5889468" y="3340737"/>
            <a:ext cx="713499" cy="71987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4894283" y="1691953"/>
            <a:ext cx="1488836" cy="1825428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5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14286</TotalTime>
  <Words>240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Hgo</cp:lastModifiedBy>
  <cp:revision>1031</cp:revision>
  <dcterms:created xsi:type="dcterms:W3CDTF">2017-12-05T16:25:52Z</dcterms:created>
  <dcterms:modified xsi:type="dcterms:W3CDTF">2019-12-12T01:05:23Z</dcterms:modified>
</cp:coreProperties>
</file>