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B1B-862C-459D-9C2A-0C726852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53981-2B5C-445D-8E2B-037EE199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53039-974C-44D9-90CA-44C20E91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F73D-A1E1-429E-A9CD-B4452E7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64C8-F037-477C-8B73-45D4498D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9FD7-3B61-42A3-9278-66A12F7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6000-605D-4C57-B042-06A6FBF4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C086-9DF0-4CDD-9D07-81AE971E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7482-AA4C-40BE-BEC1-8BAB28A4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413C-1CD8-40E0-BECB-B3933DD3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D31DC-8D2B-43D1-8572-F8FFC3917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E3E5-2E0C-4B05-9A14-76658298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FFFD-ACC4-4538-8831-5AF0E50F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C3D-DD19-44DB-A280-1D1C2C12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3270-9412-44C3-887D-D9F02323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0914-0DF1-4E26-ADDE-28B0932A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7D8D-45EA-4C72-A8CA-3A6799EC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2A8D-6AD3-4738-9BAC-75EF975C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E6C6-72F2-4935-8D1B-3145398E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3DBF-7DA3-4716-91ED-0AEC12A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74DC-1E64-4754-B5A7-7C173B2E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9314-5252-4F63-A0AF-0ED5811A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F215-F086-41BA-B0C5-3CF2A80A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60A4-31F6-415F-BCCB-EF094AE7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6335-DBE5-4B9F-9E49-DBE40012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004C-0D84-44A1-8DAF-561AC930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187B-8C3E-4D75-B2A8-B73EAA9E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51D9-6286-47BA-BB8F-B1FED016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8C7A-8AED-4748-A5A0-BE1B11C9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54C6-6A54-4985-A0E9-0C716D72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819BD-36BC-4D5B-82DD-DED0911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64BF-8FAB-4D35-AC11-89E6D440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0145-7111-43E5-933C-FD1E3094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096C1-05E7-4F0F-8943-B213E933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84243-DDD9-4468-932F-B95DAE01B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907C-7BA2-42A5-AB75-58C1482F0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BEDE3-427E-4A99-80D7-A5A3214A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646B2-D9F6-4325-8FA5-9A64658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ED5F8-E995-4B0E-AAFE-8987D925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1FEB-23BF-41FB-91F1-37D4F80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A2AE9-A831-4E7F-88ED-233361E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EA43-EA90-408D-BD9F-BB763D4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8BBC-756D-40EE-8B91-B7322922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7443-2A47-4142-959E-07B175A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344D5-2028-4C83-895E-AF93F776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7330-DEBE-4FC8-A28B-7DB439AF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FD8-16D3-4911-B0D0-3B527B0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2F9F-46BE-467E-84E4-59C41CF7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0643E-4B83-4B8E-A931-91FD240CD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1989-9EA6-456E-A5B7-7FD2A108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9E342-0100-4BC5-9772-73FF3279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418E-6F35-4706-938D-67DC13C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D588-78F5-4CB5-B6CF-FE1C7271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35687-12BE-4B10-951D-B217B741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98CE-7450-4D09-85BB-4FB04CB0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0B6F5-CD16-4FB9-98CB-594878A1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D211-C2DE-4396-8C1B-2F900CD6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F4C36-1F90-419D-B35F-86581DB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E5B06-74C6-4D30-A197-F45F8F09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EBB3-42F4-4122-AE8E-FA7CB44C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C4A6-87BD-40FA-A579-D9674C5A8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EFE-36CF-4668-875A-98ED86950F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13F7-19D4-44E7-9279-AEA936071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10EB-9CA6-4DA6-8623-E940F0FD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CB37-6576-43C0-B758-331B1476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EEBE7-5C9C-437A-81BE-288712AE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90" y="0"/>
            <a:ext cx="6579220" cy="3413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1094A-FDA4-4355-8191-CBF5020E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41" y="3767948"/>
            <a:ext cx="3817769" cy="2451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9D852-43F5-4B6B-8AEF-BC3707B3B44C}"/>
              </a:ext>
            </a:extLst>
          </p:cNvPr>
          <p:cNvCxnSpPr>
            <a:cxnSpLocks/>
          </p:cNvCxnSpPr>
          <p:nvPr/>
        </p:nvCxnSpPr>
        <p:spPr>
          <a:xfrm flipH="1">
            <a:off x="4498848" y="3346704"/>
            <a:ext cx="201168" cy="42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83D072-9628-4383-957B-33EF4661564A}"/>
              </a:ext>
            </a:extLst>
          </p:cNvPr>
          <p:cNvSpPr/>
          <p:nvPr/>
        </p:nvSpPr>
        <p:spPr>
          <a:xfrm>
            <a:off x="2806390" y="1371600"/>
            <a:ext cx="3539546" cy="1975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7C30C-822B-4BC1-B932-9A78C6B4392F}"/>
              </a:ext>
            </a:extLst>
          </p:cNvPr>
          <p:cNvSpPr/>
          <p:nvPr/>
        </p:nvSpPr>
        <p:spPr>
          <a:xfrm>
            <a:off x="2679192" y="5428488"/>
            <a:ext cx="621792" cy="24993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5F905-6672-462E-90FC-F69310837052}"/>
              </a:ext>
            </a:extLst>
          </p:cNvPr>
          <p:cNvSpPr/>
          <p:nvPr/>
        </p:nvSpPr>
        <p:spPr>
          <a:xfrm>
            <a:off x="1868424" y="5422392"/>
            <a:ext cx="621792" cy="24993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D20ED-78D6-41CB-AAC5-18F1DB03179C}"/>
              </a:ext>
            </a:extLst>
          </p:cNvPr>
          <p:cNvSpPr/>
          <p:nvPr/>
        </p:nvSpPr>
        <p:spPr>
          <a:xfrm>
            <a:off x="1868423" y="4426937"/>
            <a:ext cx="2225041" cy="12818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D8FDF-7178-4358-9C58-96FC49210642}"/>
              </a:ext>
            </a:extLst>
          </p:cNvPr>
          <p:cNvSpPr txBox="1"/>
          <p:nvPr/>
        </p:nvSpPr>
        <p:spPr>
          <a:xfrm>
            <a:off x="2179320" y="5708824"/>
            <a:ext cx="67114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Triggers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347E-43B3-41DF-9F8B-87D4611FB67D}"/>
              </a:ext>
            </a:extLst>
          </p:cNvPr>
          <p:cNvCxnSpPr>
            <a:cxnSpLocks/>
          </p:cNvCxnSpPr>
          <p:nvPr/>
        </p:nvCxnSpPr>
        <p:spPr>
          <a:xfrm flipH="1">
            <a:off x="4093465" y="4122056"/>
            <a:ext cx="814399" cy="304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801026-A6EE-4BD3-BD56-A5515D3B7627}"/>
              </a:ext>
            </a:extLst>
          </p:cNvPr>
          <p:cNvSpPr txBox="1"/>
          <p:nvPr/>
        </p:nvSpPr>
        <p:spPr>
          <a:xfrm>
            <a:off x="4907865" y="3495600"/>
            <a:ext cx="234869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Scenes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5 moving boxes with messaging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Then final ‘dashboard’ as scene 6 for reader-driven content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1C7FEE-3DEF-4BC7-855C-FBA594BB5E08}"/>
              </a:ext>
            </a:extLst>
          </p:cNvPr>
          <p:cNvCxnSpPr>
            <a:cxnSpLocks/>
          </p:cNvCxnSpPr>
          <p:nvPr/>
        </p:nvCxnSpPr>
        <p:spPr>
          <a:xfrm flipH="1">
            <a:off x="8212154" y="3337007"/>
            <a:ext cx="35148" cy="57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0570C29-F893-4B8A-8C01-1A9FFB151F9D}"/>
              </a:ext>
            </a:extLst>
          </p:cNvPr>
          <p:cNvSpPr/>
          <p:nvPr/>
        </p:nvSpPr>
        <p:spPr>
          <a:xfrm>
            <a:off x="6445749" y="502367"/>
            <a:ext cx="2862843" cy="2834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9292D3-B0D6-4CB6-8392-6C3C5BCDB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15" b="20129"/>
          <a:stretch/>
        </p:blipFill>
        <p:spPr>
          <a:xfrm>
            <a:off x="7635696" y="3917765"/>
            <a:ext cx="4103983" cy="2533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DF8E4B3-24C8-4B5F-8781-C65953AC39D6}"/>
              </a:ext>
            </a:extLst>
          </p:cNvPr>
          <p:cNvSpPr/>
          <p:nvPr/>
        </p:nvSpPr>
        <p:spPr>
          <a:xfrm>
            <a:off x="8120328" y="4266562"/>
            <a:ext cx="649224" cy="23681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301AD4-F25B-4433-9C12-4F318D7EFDA7}"/>
              </a:ext>
            </a:extLst>
          </p:cNvPr>
          <p:cNvSpPr txBox="1"/>
          <p:nvPr/>
        </p:nvSpPr>
        <p:spPr>
          <a:xfrm>
            <a:off x="9040921" y="3486976"/>
            <a:ext cx="896015" cy="27699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00636-4D11-46A2-8062-9C9CB050E2CC}"/>
              </a:ext>
            </a:extLst>
          </p:cNvPr>
          <p:cNvSpPr/>
          <p:nvPr/>
        </p:nvSpPr>
        <p:spPr>
          <a:xfrm>
            <a:off x="9148692" y="4266561"/>
            <a:ext cx="649224" cy="23681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D3E46D-4027-44B5-A1D9-AFEC7605847A}"/>
              </a:ext>
            </a:extLst>
          </p:cNvPr>
          <p:cNvSpPr/>
          <p:nvPr/>
        </p:nvSpPr>
        <p:spPr>
          <a:xfrm>
            <a:off x="7744586" y="4543561"/>
            <a:ext cx="3859605" cy="23681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20FE01-DCC2-4FEE-A671-3B2F3073586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444940" y="3763975"/>
            <a:ext cx="1043989" cy="4623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18121D-2489-42D8-A278-C10C1B4E042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473304" y="3763975"/>
            <a:ext cx="15625" cy="5025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5E1879-61E9-4254-8DB4-B7DB7CEA983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9488929" y="3763975"/>
            <a:ext cx="793619" cy="7393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6</cp:revision>
  <dcterms:created xsi:type="dcterms:W3CDTF">2020-07-08T21:50:34Z</dcterms:created>
  <dcterms:modified xsi:type="dcterms:W3CDTF">2020-07-08T23:24:12Z</dcterms:modified>
</cp:coreProperties>
</file>