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8" r:id="rId4"/>
    <p:sldId id="257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26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6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B5BC-59B4-F145-8BD5-C5F24F585B33}" type="datetimeFigureOut">
              <a:rPr lang="en-US" smtClean="0"/>
              <a:t>7/17/16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658F-FB83-744B-A62E-B2BE1D4C5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56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B5BC-59B4-F145-8BD5-C5F24F585B33}" type="datetimeFigureOut">
              <a:rPr lang="en-US" smtClean="0"/>
              <a:t>7/17/16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658F-FB83-744B-A62E-B2BE1D4C5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78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B5BC-59B4-F145-8BD5-C5F24F585B33}" type="datetimeFigureOut">
              <a:rPr lang="en-US" smtClean="0"/>
              <a:t>7/17/16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658F-FB83-744B-A62E-B2BE1D4C5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29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B5BC-59B4-F145-8BD5-C5F24F585B33}" type="datetimeFigureOut">
              <a:rPr lang="en-US" smtClean="0"/>
              <a:t>7/17/16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658F-FB83-744B-A62E-B2BE1D4C5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71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B5BC-59B4-F145-8BD5-C5F24F585B33}" type="datetimeFigureOut">
              <a:rPr lang="en-US" smtClean="0"/>
              <a:t>7/17/16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658F-FB83-744B-A62E-B2BE1D4C5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16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B5BC-59B4-F145-8BD5-C5F24F585B33}" type="datetimeFigureOut">
              <a:rPr lang="en-US" smtClean="0"/>
              <a:t>7/17/16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658F-FB83-744B-A62E-B2BE1D4C5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71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B5BC-59B4-F145-8BD5-C5F24F585B33}" type="datetimeFigureOut">
              <a:rPr lang="en-US" smtClean="0"/>
              <a:t>7/17/16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658F-FB83-744B-A62E-B2BE1D4C5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04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B5BC-59B4-F145-8BD5-C5F24F585B33}" type="datetimeFigureOut">
              <a:rPr lang="en-US" smtClean="0"/>
              <a:t>7/17/16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658F-FB83-744B-A62E-B2BE1D4C5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3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B5BC-59B4-F145-8BD5-C5F24F585B33}" type="datetimeFigureOut">
              <a:rPr lang="en-US" smtClean="0"/>
              <a:t>7/17/16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658F-FB83-744B-A62E-B2BE1D4C5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7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B5BC-59B4-F145-8BD5-C5F24F585B33}" type="datetimeFigureOut">
              <a:rPr lang="en-US" smtClean="0"/>
              <a:t>7/17/16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658F-FB83-744B-A62E-B2BE1D4C5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89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B5BC-59B4-F145-8BD5-C5F24F585B33}" type="datetimeFigureOut">
              <a:rPr lang="en-US" smtClean="0"/>
              <a:t>7/17/16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658F-FB83-744B-A62E-B2BE1D4C5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3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26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CB5BC-59B4-F145-8BD5-C5F24F585B33}" type="datetimeFigureOut">
              <a:rPr lang="en-US" smtClean="0"/>
              <a:t>7/17/16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7658F-FB83-744B-A62E-B2BE1D4C5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13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86678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vo"/>
                <a:cs typeface="Arvo"/>
              </a:rPr>
              <a:t>Step</a:t>
            </a:r>
            <a:endParaRPr lang="en-US" sz="5400" dirty="0">
              <a:solidFill>
                <a:schemeClr val="bg1"/>
              </a:solidFill>
              <a:latin typeface="Arvo"/>
              <a:cs typeface="Arvo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22894"/>
            <a:ext cx="6400800" cy="815905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Arvo"/>
                <a:cs typeface="Arvo"/>
              </a:rPr>
              <a:t>Change the way you innovate.</a:t>
            </a:r>
          </a:p>
        </p:txBody>
      </p:sp>
      <p:pic>
        <p:nvPicPr>
          <p:cNvPr id="4" name="Picture 3" descr="steplogobi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517" y="589382"/>
            <a:ext cx="2300245" cy="229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60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4123719" cy="6274797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Arvo"/>
                <a:cs typeface="Arvo"/>
              </a:rPr>
              <a:t>The problem with great ideas.</a:t>
            </a:r>
            <a:endParaRPr lang="en-US" dirty="0">
              <a:solidFill>
                <a:srgbClr val="FFFFFF"/>
              </a:solidFill>
              <a:latin typeface="Arvo"/>
              <a:cs typeface="Arvo"/>
            </a:endParaRPr>
          </a:p>
        </p:txBody>
      </p:sp>
      <p:pic>
        <p:nvPicPr>
          <p:cNvPr id="5" name="Picture 4" descr="noun_447554_c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19420">
            <a:off x="6727870" y="956016"/>
            <a:ext cx="2416129" cy="2263407"/>
          </a:xfrm>
          <a:prstGeom prst="rect">
            <a:avLst/>
          </a:prstGeom>
        </p:spPr>
      </p:pic>
      <p:pic>
        <p:nvPicPr>
          <p:cNvPr id="6" name="Picture 5" descr="noun_327866_c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73499" flipH="1">
            <a:off x="5976352" y="3185524"/>
            <a:ext cx="2210422" cy="1979826"/>
          </a:xfrm>
          <a:prstGeom prst="rect">
            <a:avLst/>
          </a:prstGeom>
        </p:spPr>
      </p:pic>
      <p:pic>
        <p:nvPicPr>
          <p:cNvPr id="7" name="Picture 6" descr="noun_14388_cc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473" y="4666004"/>
            <a:ext cx="3880527" cy="1545901"/>
          </a:xfrm>
          <a:prstGeom prst="rect">
            <a:avLst/>
          </a:prstGeom>
        </p:spPr>
      </p:pic>
      <p:pic>
        <p:nvPicPr>
          <p:cNvPr id="8" name="Picture 7" descr="noun_249960_cc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20" y="6048635"/>
            <a:ext cx="739725" cy="67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696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336735" cy="610357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rvo"/>
                <a:cs typeface="Arvo"/>
              </a:rPr>
              <a:t>Connecting Great Ideas With Great Talent.</a:t>
            </a:r>
            <a:endParaRPr lang="en-US" dirty="0">
              <a:solidFill>
                <a:srgbClr val="FFFFFF"/>
              </a:solidFill>
              <a:latin typeface="Arvo"/>
              <a:cs typeface="Arvo"/>
            </a:endParaRPr>
          </a:p>
        </p:txBody>
      </p:sp>
      <p:pic>
        <p:nvPicPr>
          <p:cNvPr id="9" name="Picture 8" descr="noun_249960_c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20" y="6048635"/>
            <a:ext cx="739725" cy="679556"/>
          </a:xfrm>
          <a:prstGeom prst="rect">
            <a:avLst/>
          </a:prstGeom>
        </p:spPr>
      </p:pic>
      <p:pic>
        <p:nvPicPr>
          <p:cNvPr id="10" name="Picture 9" descr="noun_3682_c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04959">
            <a:off x="7344771" y="4651671"/>
            <a:ext cx="1395617" cy="1726537"/>
          </a:xfrm>
          <a:prstGeom prst="rect">
            <a:avLst/>
          </a:prstGeom>
        </p:spPr>
      </p:pic>
      <p:pic>
        <p:nvPicPr>
          <p:cNvPr id="11" name="Picture 10" descr="noun_3682_c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69071">
            <a:off x="6171267" y="3291566"/>
            <a:ext cx="1395617" cy="1726537"/>
          </a:xfrm>
          <a:prstGeom prst="rect">
            <a:avLst/>
          </a:prstGeom>
        </p:spPr>
      </p:pic>
      <p:pic>
        <p:nvPicPr>
          <p:cNvPr id="12" name="Picture 11" descr="noun_3682_c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04959">
            <a:off x="7344771" y="1850404"/>
            <a:ext cx="1395617" cy="1726537"/>
          </a:xfrm>
          <a:prstGeom prst="rect">
            <a:avLst/>
          </a:prstGeom>
        </p:spPr>
      </p:pic>
      <p:pic>
        <p:nvPicPr>
          <p:cNvPr id="13" name="Picture 12" descr="noun_3682_c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69071">
            <a:off x="5960388" y="632988"/>
            <a:ext cx="1395617" cy="172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71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Arvo"/>
                <a:cs typeface="Arvo"/>
              </a:rPr>
              <a:t>Not your average job website.</a:t>
            </a:r>
            <a:endParaRPr lang="en-US" dirty="0">
              <a:solidFill>
                <a:srgbClr val="FFFFFF"/>
              </a:solidFill>
              <a:latin typeface="Arvo"/>
              <a:cs typeface="Arvo"/>
            </a:endParaRPr>
          </a:p>
        </p:txBody>
      </p:sp>
      <p:pic>
        <p:nvPicPr>
          <p:cNvPr id="6" name="Picture 5" descr="noun_249960_c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20" y="6048635"/>
            <a:ext cx="739725" cy="679556"/>
          </a:xfrm>
          <a:prstGeom prst="rect">
            <a:avLst/>
          </a:prstGeom>
        </p:spPr>
      </p:pic>
      <p:pic>
        <p:nvPicPr>
          <p:cNvPr id="7" name="Picture 6" descr="noun_265791_cc (1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281" y="1417638"/>
            <a:ext cx="4735543" cy="417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399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6974" y="274637"/>
            <a:ext cx="4166532" cy="6217721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Arvo"/>
                <a:cs typeface="Arvo"/>
              </a:rPr>
              <a:t>A new way to connect for a city of Innovators.</a:t>
            </a:r>
            <a:endParaRPr lang="en-US" dirty="0">
              <a:solidFill>
                <a:srgbClr val="FFFFFF"/>
              </a:solidFill>
              <a:latin typeface="Arvo"/>
              <a:cs typeface="Arvo"/>
            </a:endParaRPr>
          </a:p>
        </p:txBody>
      </p:sp>
      <p:pic>
        <p:nvPicPr>
          <p:cNvPr id="7" name="Picture 6" descr="noun_249960_c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20" y="6048635"/>
            <a:ext cx="739725" cy="679556"/>
          </a:xfrm>
          <a:prstGeom prst="rect">
            <a:avLst/>
          </a:prstGeom>
        </p:spPr>
      </p:pic>
      <p:pic>
        <p:nvPicPr>
          <p:cNvPr id="8" name="Picture 7" descr="noun_10486_cc (1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56686"/>
            <a:ext cx="4704962" cy="3791949"/>
          </a:xfrm>
          <a:prstGeom prst="rect">
            <a:avLst/>
          </a:prstGeom>
        </p:spPr>
      </p:pic>
      <p:pic>
        <p:nvPicPr>
          <p:cNvPr id="9" name="Picture 8" descr="noun_176842_cc (1)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38" y="0"/>
            <a:ext cx="2925509" cy="254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2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3199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Arvo"/>
                <a:cs typeface="Arvo"/>
              </a:rPr>
              <a:t>Step Up.</a:t>
            </a:r>
            <a:endParaRPr lang="en-US" dirty="0">
              <a:solidFill>
                <a:srgbClr val="FFFFFF"/>
              </a:solidFill>
              <a:latin typeface="Arvo"/>
              <a:cs typeface="Arvo"/>
            </a:endParaRPr>
          </a:p>
        </p:txBody>
      </p:sp>
      <p:pic>
        <p:nvPicPr>
          <p:cNvPr id="4" name="Picture 3" descr="noun_249960_c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20" y="6048635"/>
            <a:ext cx="739725" cy="67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425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40</Words>
  <Application>Microsoft Macintosh PowerPoint</Application>
  <PresentationFormat>On-screen Show (4:3)</PresentationFormat>
  <Paragraphs>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Step</vt:lpstr>
      <vt:lpstr>The problem with great ideas.</vt:lpstr>
      <vt:lpstr>Connecting Great Ideas With Great Talent.</vt:lpstr>
      <vt:lpstr>Not your average job website.</vt:lpstr>
      <vt:lpstr>A new way to connect for a city of Innovators.</vt:lpstr>
      <vt:lpstr>Step Up.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</dc:title>
  <dc:creator>Mark Matthews</dc:creator>
  <cp:lastModifiedBy>Mark Matthews</cp:lastModifiedBy>
  <cp:revision>6</cp:revision>
  <dcterms:created xsi:type="dcterms:W3CDTF">2016-07-17T17:34:56Z</dcterms:created>
  <dcterms:modified xsi:type="dcterms:W3CDTF">2016-07-17T18:34:27Z</dcterms:modified>
</cp:coreProperties>
</file>