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4" r:id="rId3"/>
    <p:sldId id="262" r:id="rId5"/>
    <p:sldId id="281" r:id="rId6"/>
    <p:sldId id="257" r:id="rId7"/>
    <p:sldId id="282" r:id="rId8"/>
    <p:sldId id="288" r:id="rId9"/>
    <p:sldId id="286" r:id="rId10"/>
    <p:sldId id="331" r:id="rId11"/>
    <p:sldId id="332" r:id="rId12"/>
    <p:sldId id="289" r:id="rId13"/>
    <p:sldId id="333" r:id="rId14"/>
    <p:sldId id="32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568"/>
    <a:srgbClr val="5ABE9E"/>
    <a:srgbClr val="F9B46A"/>
    <a:srgbClr val="778495"/>
    <a:srgbClr val="A6A6A6"/>
    <a:srgbClr val="D9D9D9"/>
    <a:srgbClr val="3B424B"/>
    <a:srgbClr val="FFFFFF"/>
    <a:srgbClr val="443F3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6" d="100"/>
          <a:sy n="116" d="100"/>
        </p:scale>
        <p:origin x="-354" y="-24"/>
      </p:cViewPr>
      <p:guideLst>
        <p:guide orient="horz" pos="2191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448C-CA2A-4380-8514-6C2FC358D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4FD02-B9A2-40B7-909D-39F269DA23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1668223"/>
            <a:ext cx="2520156" cy="2388210"/>
          </a:xfrm>
          <a:custGeom>
            <a:avLst/>
            <a:gdLst>
              <a:gd name="connsiteX0" fmla="*/ 0 w 2520156"/>
              <a:gd name="connsiteY0" fmla="*/ 0 h 2388210"/>
              <a:gd name="connsiteX1" fmla="*/ 2520156 w 2520156"/>
              <a:gd name="connsiteY1" fmla="*/ 0 h 2388210"/>
              <a:gd name="connsiteX2" fmla="*/ 2520156 w 2520156"/>
              <a:gd name="connsiteY2" fmla="*/ 2388210 h 2388210"/>
              <a:gd name="connsiteX3" fmla="*/ 0 w 2520156"/>
              <a:gd name="connsiteY3" fmla="*/ 2388210 h 23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2388210">
                <a:moveTo>
                  <a:pt x="0" y="0"/>
                </a:moveTo>
                <a:lnTo>
                  <a:pt x="2520156" y="0"/>
                </a:lnTo>
                <a:lnTo>
                  <a:pt x="2520156" y="2388210"/>
                </a:lnTo>
                <a:lnTo>
                  <a:pt x="0" y="2388210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75845" y="1668223"/>
            <a:ext cx="2520156" cy="2388210"/>
          </a:xfrm>
          <a:custGeom>
            <a:avLst/>
            <a:gdLst>
              <a:gd name="connsiteX0" fmla="*/ 0 w 2520156"/>
              <a:gd name="connsiteY0" fmla="*/ 0 h 2388210"/>
              <a:gd name="connsiteX1" fmla="*/ 2520156 w 2520156"/>
              <a:gd name="connsiteY1" fmla="*/ 0 h 2388210"/>
              <a:gd name="connsiteX2" fmla="*/ 2520156 w 2520156"/>
              <a:gd name="connsiteY2" fmla="*/ 2388210 h 2388210"/>
              <a:gd name="connsiteX3" fmla="*/ 0 w 2520156"/>
              <a:gd name="connsiteY3" fmla="*/ 2388210 h 23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2388210">
                <a:moveTo>
                  <a:pt x="0" y="0"/>
                </a:moveTo>
                <a:lnTo>
                  <a:pt x="2520156" y="0"/>
                </a:lnTo>
                <a:lnTo>
                  <a:pt x="2520156" y="2388210"/>
                </a:lnTo>
                <a:lnTo>
                  <a:pt x="0" y="2388210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096001" y="1668223"/>
            <a:ext cx="2520156" cy="2388210"/>
          </a:xfrm>
          <a:custGeom>
            <a:avLst/>
            <a:gdLst>
              <a:gd name="connsiteX0" fmla="*/ 0 w 2520156"/>
              <a:gd name="connsiteY0" fmla="*/ 0 h 2388210"/>
              <a:gd name="connsiteX1" fmla="*/ 2520156 w 2520156"/>
              <a:gd name="connsiteY1" fmla="*/ 0 h 2388210"/>
              <a:gd name="connsiteX2" fmla="*/ 2520156 w 2520156"/>
              <a:gd name="connsiteY2" fmla="*/ 2388210 h 2388210"/>
              <a:gd name="connsiteX3" fmla="*/ 0 w 2520156"/>
              <a:gd name="connsiteY3" fmla="*/ 2388210 h 23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2388210">
                <a:moveTo>
                  <a:pt x="0" y="0"/>
                </a:moveTo>
                <a:lnTo>
                  <a:pt x="2520156" y="0"/>
                </a:lnTo>
                <a:lnTo>
                  <a:pt x="2520156" y="2388210"/>
                </a:lnTo>
                <a:lnTo>
                  <a:pt x="0" y="2388210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616157" y="1668223"/>
            <a:ext cx="2520156" cy="2388210"/>
          </a:xfrm>
          <a:custGeom>
            <a:avLst/>
            <a:gdLst>
              <a:gd name="connsiteX0" fmla="*/ 0 w 2520156"/>
              <a:gd name="connsiteY0" fmla="*/ 0 h 2388210"/>
              <a:gd name="connsiteX1" fmla="*/ 2520156 w 2520156"/>
              <a:gd name="connsiteY1" fmla="*/ 0 h 2388210"/>
              <a:gd name="connsiteX2" fmla="*/ 2520156 w 2520156"/>
              <a:gd name="connsiteY2" fmla="*/ 2388210 h 2388210"/>
              <a:gd name="connsiteX3" fmla="*/ 0 w 2520156"/>
              <a:gd name="connsiteY3" fmla="*/ 2388210 h 23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2388210">
                <a:moveTo>
                  <a:pt x="0" y="0"/>
                </a:moveTo>
                <a:lnTo>
                  <a:pt x="2520156" y="0"/>
                </a:lnTo>
                <a:lnTo>
                  <a:pt x="2520156" y="2388210"/>
                </a:lnTo>
                <a:lnTo>
                  <a:pt x="0" y="2388210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55688" y="3773714"/>
            <a:ext cx="2948328" cy="2167451"/>
          </a:xfrm>
          <a:custGeom>
            <a:avLst/>
            <a:gdLst>
              <a:gd name="connsiteX0" fmla="*/ 0 w 2948328"/>
              <a:gd name="connsiteY0" fmla="*/ 0 h 2167451"/>
              <a:gd name="connsiteX1" fmla="*/ 2948328 w 2948328"/>
              <a:gd name="connsiteY1" fmla="*/ 0 h 2167451"/>
              <a:gd name="connsiteX2" fmla="*/ 2948328 w 2948328"/>
              <a:gd name="connsiteY2" fmla="*/ 2167451 h 2167451"/>
              <a:gd name="connsiteX3" fmla="*/ 0 w 2948328"/>
              <a:gd name="connsiteY3" fmla="*/ 2167451 h 21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8328" h="2167451">
                <a:moveTo>
                  <a:pt x="0" y="0"/>
                </a:moveTo>
                <a:lnTo>
                  <a:pt x="2948328" y="0"/>
                </a:lnTo>
                <a:lnTo>
                  <a:pt x="2948328" y="2167451"/>
                </a:lnTo>
                <a:lnTo>
                  <a:pt x="0" y="2167451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004016" y="3773714"/>
            <a:ext cx="2948328" cy="2167451"/>
          </a:xfrm>
          <a:custGeom>
            <a:avLst/>
            <a:gdLst>
              <a:gd name="connsiteX0" fmla="*/ 0 w 2948328"/>
              <a:gd name="connsiteY0" fmla="*/ 0 h 2167451"/>
              <a:gd name="connsiteX1" fmla="*/ 2948328 w 2948328"/>
              <a:gd name="connsiteY1" fmla="*/ 0 h 2167451"/>
              <a:gd name="connsiteX2" fmla="*/ 2948328 w 2948328"/>
              <a:gd name="connsiteY2" fmla="*/ 2167451 h 2167451"/>
              <a:gd name="connsiteX3" fmla="*/ 0 w 2948328"/>
              <a:gd name="connsiteY3" fmla="*/ 2167451 h 21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8328" h="2167451">
                <a:moveTo>
                  <a:pt x="0" y="0"/>
                </a:moveTo>
                <a:lnTo>
                  <a:pt x="2948328" y="0"/>
                </a:lnTo>
                <a:lnTo>
                  <a:pt x="2948328" y="2167451"/>
                </a:lnTo>
                <a:lnTo>
                  <a:pt x="0" y="2167451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52343" y="1383681"/>
            <a:ext cx="4183970" cy="4557485"/>
          </a:xfrm>
          <a:custGeom>
            <a:avLst/>
            <a:gdLst>
              <a:gd name="connsiteX0" fmla="*/ 0 w 4183970"/>
              <a:gd name="connsiteY0" fmla="*/ 0 h 4557485"/>
              <a:gd name="connsiteX1" fmla="*/ 4183970 w 4183970"/>
              <a:gd name="connsiteY1" fmla="*/ 0 h 4557485"/>
              <a:gd name="connsiteX2" fmla="*/ 4183970 w 4183970"/>
              <a:gd name="connsiteY2" fmla="*/ 4557485 h 4557485"/>
              <a:gd name="connsiteX3" fmla="*/ 0 w 4183970"/>
              <a:gd name="connsiteY3" fmla="*/ 4557485 h 455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3970" h="4557485">
                <a:moveTo>
                  <a:pt x="0" y="0"/>
                </a:moveTo>
                <a:lnTo>
                  <a:pt x="4183970" y="0"/>
                </a:lnTo>
                <a:lnTo>
                  <a:pt x="4183970" y="4557485"/>
                </a:lnTo>
                <a:lnTo>
                  <a:pt x="0" y="4557485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575843" y="1712686"/>
            <a:ext cx="2520156" cy="3991428"/>
          </a:xfrm>
          <a:custGeom>
            <a:avLst/>
            <a:gdLst>
              <a:gd name="connsiteX0" fmla="*/ 0 w 2520156"/>
              <a:gd name="connsiteY0" fmla="*/ 0 h 3991428"/>
              <a:gd name="connsiteX1" fmla="*/ 2520156 w 2520156"/>
              <a:gd name="connsiteY1" fmla="*/ 0 h 3991428"/>
              <a:gd name="connsiteX2" fmla="*/ 2520156 w 2520156"/>
              <a:gd name="connsiteY2" fmla="*/ 3991428 h 3991428"/>
              <a:gd name="connsiteX3" fmla="*/ 0 w 2520156"/>
              <a:gd name="connsiteY3" fmla="*/ 3991428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3991428">
                <a:moveTo>
                  <a:pt x="0" y="0"/>
                </a:moveTo>
                <a:lnTo>
                  <a:pt x="2520156" y="0"/>
                </a:lnTo>
                <a:lnTo>
                  <a:pt x="2520156" y="3991428"/>
                </a:lnTo>
                <a:lnTo>
                  <a:pt x="0" y="3991428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616156" y="1712686"/>
            <a:ext cx="2520156" cy="3991428"/>
          </a:xfrm>
          <a:custGeom>
            <a:avLst/>
            <a:gdLst>
              <a:gd name="connsiteX0" fmla="*/ 0 w 2520156"/>
              <a:gd name="connsiteY0" fmla="*/ 0 h 3991428"/>
              <a:gd name="connsiteX1" fmla="*/ 2520156 w 2520156"/>
              <a:gd name="connsiteY1" fmla="*/ 0 h 3991428"/>
              <a:gd name="connsiteX2" fmla="*/ 2520156 w 2520156"/>
              <a:gd name="connsiteY2" fmla="*/ 3991428 h 3991428"/>
              <a:gd name="connsiteX3" fmla="*/ 0 w 2520156"/>
              <a:gd name="connsiteY3" fmla="*/ 3991428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3991428">
                <a:moveTo>
                  <a:pt x="0" y="0"/>
                </a:moveTo>
                <a:lnTo>
                  <a:pt x="2520156" y="0"/>
                </a:lnTo>
                <a:lnTo>
                  <a:pt x="2520156" y="3991428"/>
                </a:lnTo>
                <a:lnTo>
                  <a:pt x="0" y="3991428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55687" y="1494970"/>
            <a:ext cx="3360208" cy="2191658"/>
          </a:xfrm>
          <a:custGeom>
            <a:avLst/>
            <a:gdLst>
              <a:gd name="connsiteX0" fmla="*/ 0 w 3360208"/>
              <a:gd name="connsiteY0" fmla="*/ 0 h 2191658"/>
              <a:gd name="connsiteX1" fmla="*/ 3360208 w 3360208"/>
              <a:gd name="connsiteY1" fmla="*/ 0 h 2191658"/>
              <a:gd name="connsiteX2" fmla="*/ 3360208 w 3360208"/>
              <a:gd name="connsiteY2" fmla="*/ 2191658 h 2191658"/>
              <a:gd name="connsiteX3" fmla="*/ 0 w 3360208"/>
              <a:gd name="connsiteY3" fmla="*/ 2191658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0208" h="2191658">
                <a:moveTo>
                  <a:pt x="0" y="0"/>
                </a:moveTo>
                <a:lnTo>
                  <a:pt x="3360208" y="0"/>
                </a:lnTo>
                <a:lnTo>
                  <a:pt x="3360208" y="2191658"/>
                </a:lnTo>
                <a:lnTo>
                  <a:pt x="0" y="2191658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415895" y="3686628"/>
            <a:ext cx="3360208" cy="2191658"/>
          </a:xfrm>
          <a:custGeom>
            <a:avLst/>
            <a:gdLst>
              <a:gd name="connsiteX0" fmla="*/ 0 w 3360208"/>
              <a:gd name="connsiteY0" fmla="*/ 0 h 2191658"/>
              <a:gd name="connsiteX1" fmla="*/ 3360208 w 3360208"/>
              <a:gd name="connsiteY1" fmla="*/ 0 h 2191658"/>
              <a:gd name="connsiteX2" fmla="*/ 3360208 w 3360208"/>
              <a:gd name="connsiteY2" fmla="*/ 2191658 h 2191658"/>
              <a:gd name="connsiteX3" fmla="*/ 0 w 3360208"/>
              <a:gd name="connsiteY3" fmla="*/ 2191658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0208" h="2191658">
                <a:moveTo>
                  <a:pt x="0" y="0"/>
                </a:moveTo>
                <a:lnTo>
                  <a:pt x="3360208" y="0"/>
                </a:lnTo>
                <a:lnTo>
                  <a:pt x="3360208" y="2191658"/>
                </a:lnTo>
                <a:lnTo>
                  <a:pt x="0" y="2191658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7776104" y="1494970"/>
            <a:ext cx="3360208" cy="2191658"/>
          </a:xfrm>
          <a:custGeom>
            <a:avLst/>
            <a:gdLst>
              <a:gd name="connsiteX0" fmla="*/ 0 w 3360208"/>
              <a:gd name="connsiteY0" fmla="*/ 0 h 2191658"/>
              <a:gd name="connsiteX1" fmla="*/ 3360208 w 3360208"/>
              <a:gd name="connsiteY1" fmla="*/ 0 h 2191658"/>
              <a:gd name="connsiteX2" fmla="*/ 3360208 w 3360208"/>
              <a:gd name="connsiteY2" fmla="*/ 2191658 h 2191658"/>
              <a:gd name="connsiteX3" fmla="*/ 0 w 3360208"/>
              <a:gd name="connsiteY3" fmla="*/ 2191658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0208" h="2191658">
                <a:moveTo>
                  <a:pt x="0" y="0"/>
                </a:moveTo>
                <a:lnTo>
                  <a:pt x="3360208" y="0"/>
                </a:lnTo>
                <a:lnTo>
                  <a:pt x="3360208" y="2191658"/>
                </a:lnTo>
                <a:lnTo>
                  <a:pt x="0" y="2191658"/>
                </a:ln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lang="zh-CN" altLang="en-US" dirty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5931310" y="1531692"/>
            <a:ext cx="2245264" cy="1935572"/>
          </a:xfrm>
          <a:custGeom>
            <a:avLst/>
            <a:gdLst>
              <a:gd name="connsiteX0" fmla="*/ 483893 w 2245264"/>
              <a:gd name="connsiteY0" fmla="*/ 0 h 1935572"/>
              <a:gd name="connsiteX1" fmla="*/ 1761371 w 2245264"/>
              <a:gd name="connsiteY1" fmla="*/ 0 h 1935572"/>
              <a:gd name="connsiteX2" fmla="*/ 2245264 w 2245264"/>
              <a:gd name="connsiteY2" fmla="*/ 967786 h 1935572"/>
              <a:gd name="connsiteX3" fmla="*/ 1761371 w 2245264"/>
              <a:gd name="connsiteY3" fmla="*/ 1935572 h 1935572"/>
              <a:gd name="connsiteX4" fmla="*/ 483893 w 2245264"/>
              <a:gd name="connsiteY4" fmla="*/ 1935572 h 1935572"/>
              <a:gd name="connsiteX5" fmla="*/ 0 w 2245264"/>
              <a:gd name="connsiteY5" fmla="*/ 967786 h 193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5264" h="1935572">
                <a:moveTo>
                  <a:pt x="483893" y="0"/>
                </a:moveTo>
                <a:lnTo>
                  <a:pt x="1761371" y="0"/>
                </a:lnTo>
                <a:lnTo>
                  <a:pt x="2245264" y="967786"/>
                </a:lnTo>
                <a:lnTo>
                  <a:pt x="1761371" y="1935572"/>
                </a:lnTo>
                <a:lnTo>
                  <a:pt x="483893" y="1935572"/>
                </a:lnTo>
                <a:lnTo>
                  <a:pt x="0" y="967786"/>
                </a:ln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8427766" y="2287675"/>
            <a:ext cx="2245264" cy="1935572"/>
          </a:xfrm>
          <a:custGeom>
            <a:avLst/>
            <a:gdLst>
              <a:gd name="connsiteX0" fmla="*/ 483893 w 2245264"/>
              <a:gd name="connsiteY0" fmla="*/ 0 h 1935572"/>
              <a:gd name="connsiteX1" fmla="*/ 1761371 w 2245264"/>
              <a:gd name="connsiteY1" fmla="*/ 0 h 1935572"/>
              <a:gd name="connsiteX2" fmla="*/ 2245264 w 2245264"/>
              <a:gd name="connsiteY2" fmla="*/ 967786 h 1935572"/>
              <a:gd name="connsiteX3" fmla="*/ 1761371 w 2245264"/>
              <a:gd name="connsiteY3" fmla="*/ 1935572 h 1935572"/>
              <a:gd name="connsiteX4" fmla="*/ 483893 w 2245264"/>
              <a:gd name="connsiteY4" fmla="*/ 1935572 h 1935572"/>
              <a:gd name="connsiteX5" fmla="*/ 0 w 2245264"/>
              <a:gd name="connsiteY5" fmla="*/ 967786 h 193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5264" h="1935572">
                <a:moveTo>
                  <a:pt x="483893" y="0"/>
                </a:moveTo>
                <a:lnTo>
                  <a:pt x="1761371" y="0"/>
                </a:lnTo>
                <a:lnTo>
                  <a:pt x="2245264" y="967786"/>
                </a:lnTo>
                <a:lnTo>
                  <a:pt x="1761371" y="1935572"/>
                </a:lnTo>
                <a:lnTo>
                  <a:pt x="483893" y="1935572"/>
                </a:lnTo>
                <a:lnTo>
                  <a:pt x="0" y="967786"/>
                </a:ln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526397" y="3893537"/>
            <a:ext cx="2245264" cy="1935572"/>
          </a:xfrm>
          <a:custGeom>
            <a:avLst/>
            <a:gdLst>
              <a:gd name="connsiteX0" fmla="*/ 483893 w 2245264"/>
              <a:gd name="connsiteY0" fmla="*/ 0 h 1935572"/>
              <a:gd name="connsiteX1" fmla="*/ 1761371 w 2245264"/>
              <a:gd name="connsiteY1" fmla="*/ 0 h 1935572"/>
              <a:gd name="connsiteX2" fmla="*/ 2245264 w 2245264"/>
              <a:gd name="connsiteY2" fmla="*/ 967786 h 1935572"/>
              <a:gd name="connsiteX3" fmla="*/ 1761371 w 2245264"/>
              <a:gd name="connsiteY3" fmla="*/ 1935572 h 1935572"/>
              <a:gd name="connsiteX4" fmla="*/ 483893 w 2245264"/>
              <a:gd name="connsiteY4" fmla="*/ 1935572 h 1935572"/>
              <a:gd name="connsiteX5" fmla="*/ 0 w 2245264"/>
              <a:gd name="connsiteY5" fmla="*/ 967786 h 193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5264" h="1935572">
                <a:moveTo>
                  <a:pt x="483893" y="0"/>
                </a:moveTo>
                <a:lnTo>
                  <a:pt x="1761371" y="0"/>
                </a:lnTo>
                <a:lnTo>
                  <a:pt x="2245264" y="967786"/>
                </a:lnTo>
                <a:lnTo>
                  <a:pt x="1761371" y="1935572"/>
                </a:lnTo>
                <a:lnTo>
                  <a:pt x="483893" y="1935572"/>
                </a:lnTo>
                <a:lnTo>
                  <a:pt x="0" y="967786"/>
                </a:ln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96572" y="1920708"/>
            <a:ext cx="1718128" cy="1718128"/>
          </a:xfrm>
          <a:custGeom>
            <a:avLst/>
            <a:gdLst>
              <a:gd name="connsiteX0" fmla="*/ 859064 w 1718128"/>
              <a:gd name="connsiteY0" fmla="*/ 0 h 1718128"/>
              <a:gd name="connsiteX1" fmla="*/ 1718128 w 1718128"/>
              <a:gd name="connsiteY1" fmla="*/ 859064 h 1718128"/>
              <a:gd name="connsiteX2" fmla="*/ 859064 w 1718128"/>
              <a:gd name="connsiteY2" fmla="*/ 1718128 h 1718128"/>
              <a:gd name="connsiteX3" fmla="*/ 0 w 1718128"/>
              <a:gd name="connsiteY3" fmla="*/ 859064 h 1718128"/>
              <a:gd name="connsiteX4" fmla="*/ 859064 w 1718128"/>
              <a:gd name="connsiteY4" fmla="*/ 0 h 171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28" h="1718128">
                <a:moveTo>
                  <a:pt x="859064" y="0"/>
                </a:moveTo>
                <a:cubicBezTo>
                  <a:pt x="1333512" y="0"/>
                  <a:pt x="1718128" y="384616"/>
                  <a:pt x="1718128" y="859064"/>
                </a:cubicBezTo>
                <a:cubicBezTo>
                  <a:pt x="1718128" y="1333512"/>
                  <a:pt x="1333512" y="1718128"/>
                  <a:pt x="859064" y="1718128"/>
                </a:cubicBezTo>
                <a:cubicBezTo>
                  <a:pt x="384616" y="1718128"/>
                  <a:pt x="0" y="1333512"/>
                  <a:pt x="0" y="859064"/>
                </a:cubicBezTo>
                <a:cubicBezTo>
                  <a:pt x="0" y="384616"/>
                  <a:pt x="384616" y="0"/>
                  <a:pt x="859064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36936" y="1920708"/>
            <a:ext cx="1718128" cy="1718128"/>
          </a:xfrm>
          <a:custGeom>
            <a:avLst/>
            <a:gdLst>
              <a:gd name="connsiteX0" fmla="*/ 859064 w 1718128"/>
              <a:gd name="connsiteY0" fmla="*/ 0 h 1718128"/>
              <a:gd name="connsiteX1" fmla="*/ 1718128 w 1718128"/>
              <a:gd name="connsiteY1" fmla="*/ 859064 h 1718128"/>
              <a:gd name="connsiteX2" fmla="*/ 859064 w 1718128"/>
              <a:gd name="connsiteY2" fmla="*/ 1718128 h 1718128"/>
              <a:gd name="connsiteX3" fmla="*/ 0 w 1718128"/>
              <a:gd name="connsiteY3" fmla="*/ 859064 h 1718128"/>
              <a:gd name="connsiteX4" fmla="*/ 859064 w 1718128"/>
              <a:gd name="connsiteY4" fmla="*/ 0 h 171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28" h="1718128">
                <a:moveTo>
                  <a:pt x="859064" y="0"/>
                </a:moveTo>
                <a:cubicBezTo>
                  <a:pt x="1333512" y="0"/>
                  <a:pt x="1718128" y="384616"/>
                  <a:pt x="1718128" y="859064"/>
                </a:cubicBezTo>
                <a:cubicBezTo>
                  <a:pt x="1718128" y="1333512"/>
                  <a:pt x="1333512" y="1718128"/>
                  <a:pt x="859064" y="1718128"/>
                </a:cubicBezTo>
                <a:cubicBezTo>
                  <a:pt x="384616" y="1718128"/>
                  <a:pt x="0" y="1333512"/>
                  <a:pt x="0" y="859064"/>
                </a:cubicBezTo>
                <a:cubicBezTo>
                  <a:pt x="0" y="384616"/>
                  <a:pt x="384616" y="0"/>
                  <a:pt x="859064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877301" y="1920708"/>
            <a:ext cx="1718128" cy="1718128"/>
          </a:xfrm>
          <a:custGeom>
            <a:avLst/>
            <a:gdLst>
              <a:gd name="connsiteX0" fmla="*/ 859064 w 1718128"/>
              <a:gd name="connsiteY0" fmla="*/ 0 h 1718128"/>
              <a:gd name="connsiteX1" fmla="*/ 1718128 w 1718128"/>
              <a:gd name="connsiteY1" fmla="*/ 859064 h 1718128"/>
              <a:gd name="connsiteX2" fmla="*/ 859064 w 1718128"/>
              <a:gd name="connsiteY2" fmla="*/ 1718128 h 1718128"/>
              <a:gd name="connsiteX3" fmla="*/ 0 w 1718128"/>
              <a:gd name="connsiteY3" fmla="*/ 859064 h 1718128"/>
              <a:gd name="connsiteX4" fmla="*/ 859064 w 1718128"/>
              <a:gd name="connsiteY4" fmla="*/ 0 h 171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28" h="1718128">
                <a:moveTo>
                  <a:pt x="859064" y="0"/>
                </a:moveTo>
                <a:cubicBezTo>
                  <a:pt x="1333512" y="0"/>
                  <a:pt x="1718128" y="384616"/>
                  <a:pt x="1718128" y="859064"/>
                </a:cubicBezTo>
                <a:cubicBezTo>
                  <a:pt x="1718128" y="1333512"/>
                  <a:pt x="1333512" y="1718128"/>
                  <a:pt x="859064" y="1718128"/>
                </a:cubicBezTo>
                <a:cubicBezTo>
                  <a:pt x="384616" y="1718128"/>
                  <a:pt x="0" y="1333512"/>
                  <a:pt x="0" y="859064"/>
                </a:cubicBezTo>
                <a:cubicBezTo>
                  <a:pt x="0" y="384616"/>
                  <a:pt x="384616" y="0"/>
                  <a:pt x="859064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06500" y="1693755"/>
            <a:ext cx="3586220" cy="4040506"/>
          </a:xfrm>
          <a:custGeom>
            <a:avLst/>
            <a:gdLst>
              <a:gd name="connsiteX0" fmla="*/ 0 w 3586220"/>
              <a:gd name="connsiteY0" fmla="*/ 0 h 4040506"/>
              <a:gd name="connsiteX1" fmla="*/ 3586220 w 3586220"/>
              <a:gd name="connsiteY1" fmla="*/ 0 h 4040506"/>
              <a:gd name="connsiteX2" fmla="*/ 3586220 w 3586220"/>
              <a:gd name="connsiteY2" fmla="*/ 4040506 h 4040506"/>
              <a:gd name="connsiteX3" fmla="*/ 0 w 3586220"/>
              <a:gd name="connsiteY3" fmla="*/ 4040506 h 40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6220" h="4040506">
                <a:moveTo>
                  <a:pt x="0" y="0"/>
                </a:moveTo>
                <a:lnTo>
                  <a:pt x="3586220" y="0"/>
                </a:lnTo>
                <a:lnTo>
                  <a:pt x="3586220" y="4040506"/>
                </a:lnTo>
                <a:lnTo>
                  <a:pt x="0" y="4040506"/>
                </a:lnTo>
                <a:close/>
              </a:path>
            </a:pathLst>
          </a:custGeom>
          <a:ln w="19050"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/>
        </p:nvSpPr>
        <p:spPr>
          <a:xfrm>
            <a:off x="0" y="4771749"/>
            <a:ext cx="12192000" cy="1933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0" y="4924412"/>
            <a:ext cx="12192000" cy="1933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0" name="组合 329"/>
          <p:cNvGrpSpPr/>
          <p:nvPr/>
        </p:nvGrpSpPr>
        <p:grpSpPr>
          <a:xfrm>
            <a:off x="7304440" y="2540740"/>
            <a:ext cx="1779843" cy="922193"/>
            <a:chOff x="1149297" y="2695264"/>
            <a:chExt cx="1779843" cy="922193"/>
          </a:xfrm>
        </p:grpSpPr>
        <p:sp>
          <p:nvSpPr>
            <p:cNvPr id="245" name="Freeform 21"/>
            <p:cNvSpPr/>
            <p:nvPr/>
          </p:nvSpPr>
          <p:spPr bwMode="auto">
            <a:xfrm>
              <a:off x="1700378" y="2908746"/>
              <a:ext cx="872545" cy="621828"/>
            </a:xfrm>
            <a:custGeom>
              <a:avLst/>
              <a:gdLst>
                <a:gd name="T0" fmla="*/ 163 w 201"/>
                <a:gd name="T1" fmla="*/ 0 h 143"/>
                <a:gd name="T2" fmla="*/ 82 w 201"/>
                <a:gd name="T3" fmla="*/ 23 h 143"/>
                <a:gd name="T4" fmla="*/ 0 w 201"/>
                <a:gd name="T5" fmla="*/ 47 h 143"/>
                <a:gd name="T6" fmla="*/ 13 w 201"/>
                <a:gd name="T7" fmla="*/ 138 h 143"/>
                <a:gd name="T8" fmla="*/ 116 w 201"/>
                <a:gd name="T9" fmla="*/ 143 h 143"/>
                <a:gd name="T10" fmla="*/ 201 w 201"/>
                <a:gd name="T11" fmla="*/ 83 h 143"/>
                <a:gd name="T12" fmla="*/ 163 w 20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43">
                  <a:moveTo>
                    <a:pt x="163" y="0"/>
                  </a:moveTo>
                  <a:cubicBezTo>
                    <a:pt x="82" y="23"/>
                    <a:pt x="82" y="23"/>
                    <a:pt x="82" y="2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3" y="138"/>
                    <a:pt x="73" y="130"/>
                    <a:pt x="116" y="143"/>
                  </a:cubicBezTo>
                  <a:cubicBezTo>
                    <a:pt x="146" y="109"/>
                    <a:pt x="201" y="83"/>
                    <a:pt x="201" y="8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2"/>
            <p:cNvSpPr/>
            <p:nvPr/>
          </p:nvSpPr>
          <p:spPr bwMode="auto">
            <a:xfrm>
              <a:off x="1149297" y="2695264"/>
              <a:ext cx="1779843" cy="512605"/>
            </a:xfrm>
            <a:custGeom>
              <a:avLst/>
              <a:gdLst>
                <a:gd name="T0" fmla="*/ 665 w 1434"/>
                <a:gd name="T1" fmla="*/ 32 h 413"/>
                <a:gd name="T2" fmla="*/ 0 w 1434"/>
                <a:gd name="T3" fmla="*/ 413 h 413"/>
                <a:gd name="T4" fmla="*/ 773 w 1434"/>
                <a:gd name="T5" fmla="*/ 399 h 413"/>
                <a:gd name="T6" fmla="*/ 1434 w 1434"/>
                <a:gd name="T7" fmla="*/ 0 h 413"/>
                <a:gd name="T8" fmla="*/ 665 w 1434"/>
                <a:gd name="T9" fmla="*/ 3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4" h="413">
                  <a:moveTo>
                    <a:pt x="665" y="32"/>
                  </a:moveTo>
                  <a:lnTo>
                    <a:pt x="0" y="413"/>
                  </a:lnTo>
                  <a:lnTo>
                    <a:pt x="773" y="399"/>
                  </a:lnTo>
                  <a:lnTo>
                    <a:pt x="1434" y="0"/>
                  </a:lnTo>
                  <a:lnTo>
                    <a:pt x="665" y="32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3"/>
            <p:cNvSpPr/>
            <p:nvPr/>
          </p:nvSpPr>
          <p:spPr bwMode="auto">
            <a:xfrm>
              <a:off x="1457108" y="2952187"/>
              <a:ext cx="595763" cy="561011"/>
            </a:xfrm>
            <a:custGeom>
              <a:avLst/>
              <a:gdLst>
                <a:gd name="T0" fmla="*/ 23 w 137"/>
                <a:gd name="T1" fmla="*/ 129 h 129"/>
                <a:gd name="T2" fmla="*/ 20 w 137"/>
                <a:gd name="T3" fmla="*/ 128 h 129"/>
                <a:gd name="T4" fmla="*/ 6 w 137"/>
                <a:gd name="T5" fmla="*/ 57 h 129"/>
                <a:gd name="T6" fmla="*/ 134 w 137"/>
                <a:gd name="T7" fmla="*/ 0 h 129"/>
                <a:gd name="T8" fmla="*/ 136 w 137"/>
                <a:gd name="T9" fmla="*/ 1 h 129"/>
                <a:gd name="T10" fmla="*/ 135 w 137"/>
                <a:gd name="T11" fmla="*/ 4 h 129"/>
                <a:gd name="T12" fmla="*/ 9 w 137"/>
                <a:gd name="T13" fmla="*/ 59 h 129"/>
                <a:gd name="T14" fmla="*/ 24 w 137"/>
                <a:gd name="T15" fmla="*/ 127 h 129"/>
                <a:gd name="T16" fmla="*/ 23 w 137"/>
                <a:gd name="T17" fmla="*/ 129 h 129"/>
                <a:gd name="T18" fmla="*/ 23 w 137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29">
                  <a:moveTo>
                    <a:pt x="23" y="129"/>
                  </a:moveTo>
                  <a:cubicBezTo>
                    <a:pt x="22" y="129"/>
                    <a:pt x="21" y="129"/>
                    <a:pt x="20" y="128"/>
                  </a:cubicBezTo>
                  <a:cubicBezTo>
                    <a:pt x="17" y="117"/>
                    <a:pt x="0" y="64"/>
                    <a:pt x="6" y="57"/>
                  </a:cubicBezTo>
                  <a:cubicBezTo>
                    <a:pt x="11" y="49"/>
                    <a:pt x="113" y="8"/>
                    <a:pt x="134" y="0"/>
                  </a:cubicBezTo>
                  <a:cubicBezTo>
                    <a:pt x="135" y="0"/>
                    <a:pt x="136" y="0"/>
                    <a:pt x="136" y="1"/>
                  </a:cubicBezTo>
                  <a:cubicBezTo>
                    <a:pt x="137" y="2"/>
                    <a:pt x="136" y="4"/>
                    <a:pt x="135" y="4"/>
                  </a:cubicBezTo>
                  <a:cubicBezTo>
                    <a:pt x="89" y="22"/>
                    <a:pt x="13" y="54"/>
                    <a:pt x="9" y="59"/>
                  </a:cubicBezTo>
                  <a:cubicBezTo>
                    <a:pt x="6" y="63"/>
                    <a:pt x="14" y="97"/>
                    <a:pt x="24" y="127"/>
                  </a:cubicBezTo>
                  <a:cubicBezTo>
                    <a:pt x="25" y="128"/>
                    <a:pt x="24" y="129"/>
                    <a:pt x="23" y="129"/>
                  </a:cubicBezTo>
                  <a:cubicBezTo>
                    <a:pt x="23" y="129"/>
                    <a:pt x="23" y="129"/>
                    <a:pt x="23" y="1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4"/>
            <p:cNvSpPr/>
            <p:nvPr/>
          </p:nvSpPr>
          <p:spPr bwMode="auto">
            <a:xfrm>
              <a:off x="1496826" y="3430039"/>
              <a:ext cx="90606" cy="112947"/>
            </a:xfrm>
            <a:custGeom>
              <a:avLst/>
              <a:gdLst>
                <a:gd name="T0" fmla="*/ 9 w 21"/>
                <a:gd name="T1" fmla="*/ 25 h 26"/>
                <a:gd name="T2" fmla="*/ 8 w 21"/>
                <a:gd name="T3" fmla="*/ 3 h 26"/>
                <a:gd name="T4" fmla="*/ 21 w 21"/>
                <a:gd name="T5" fmla="*/ 21 h 26"/>
                <a:gd name="T6" fmla="*/ 9 w 21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6">
                  <a:moveTo>
                    <a:pt x="9" y="25"/>
                  </a:moveTo>
                  <a:cubicBezTo>
                    <a:pt x="9" y="25"/>
                    <a:pt x="0" y="5"/>
                    <a:pt x="8" y="3"/>
                  </a:cubicBezTo>
                  <a:cubicBezTo>
                    <a:pt x="16" y="0"/>
                    <a:pt x="21" y="21"/>
                    <a:pt x="21" y="21"/>
                  </a:cubicBezTo>
                  <a:cubicBezTo>
                    <a:pt x="21" y="21"/>
                    <a:pt x="16" y="26"/>
                    <a:pt x="9" y="25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5"/>
            <p:cNvSpPr/>
            <p:nvPr/>
          </p:nvSpPr>
          <p:spPr bwMode="auto">
            <a:xfrm>
              <a:off x="1531578" y="3513198"/>
              <a:ext cx="38476" cy="104259"/>
            </a:xfrm>
            <a:custGeom>
              <a:avLst/>
              <a:gdLst>
                <a:gd name="T0" fmla="*/ 8 w 9"/>
                <a:gd name="T1" fmla="*/ 24 h 24"/>
                <a:gd name="T2" fmla="*/ 7 w 9"/>
                <a:gd name="T3" fmla="*/ 23 h 24"/>
                <a:gd name="T4" fmla="*/ 0 w 9"/>
                <a:gd name="T5" fmla="*/ 2 h 24"/>
                <a:gd name="T6" fmla="*/ 1 w 9"/>
                <a:gd name="T7" fmla="*/ 1 h 24"/>
                <a:gd name="T8" fmla="*/ 2 w 9"/>
                <a:gd name="T9" fmla="*/ 1 h 24"/>
                <a:gd name="T10" fmla="*/ 9 w 9"/>
                <a:gd name="T11" fmla="*/ 23 h 24"/>
                <a:gd name="T12" fmla="*/ 8 w 9"/>
                <a:gd name="T13" fmla="*/ 24 h 24"/>
                <a:gd name="T14" fmla="*/ 8 w 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8" y="24"/>
                  </a:moveTo>
                  <a:cubicBezTo>
                    <a:pt x="8" y="24"/>
                    <a:pt x="7" y="24"/>
                    <a:pt x="7" y="2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6"/>
            <p:cNvSpPr/>
            <p:nvPr/>
          </p:nvSpPr>
          <p:spPr bwMode="auto">
            <a:xfrm>
              <a:off x="1543990" y="3513198"/>
              <a:ext cx="39718" cy="99294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2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0 h 23"/>
                <a:gd name="T10" fmla="*/ 9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7"/>
            <p:cNvSpPr/>
            <p:nvPr/>
          </p:nvSpPr>
          <p:spPr bwMode="auto">
            <a:xfrm>
              <a:off x="1557643" y="3508233"/>
              <a:ext cx="38476" cy="100535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3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1 h 23"/>
                <a:gd name="T10" fmla="*/ 8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8"/>
            <p:cNvSpPr/>
            <p:nvPr/>
          </p:nvSpPr>
          <p:spPr bwMode="auto">
            <a:xfrm>
              <a:off x="1566331" y="3504510"/>
              <a:ext cx="38476" cy="99294"/>
            </a:xfrm>
            <a:custGeom>
              <a:avLst/>
              <a:gdLst>
                <a:gd name="T0" fmla="*/ 9 w 9"/>
                <a:gd name="T1" fmla="*/ 23 h 23"/>
                <a:gd name="T2" fmla="*/ 7 w 9"/>
                <a:gd name="T3" fmla="*/ 23 h 23"/>
                <a:gd name="T4" fmla="*/ 1 w 9"/>
                <a:gd name="T5" fmla="*/ 1 h 23"/>
                <a:gd name="T6" fmla="*/ 1 w 9"/>
                <a:gd name="T7" fmla="*/ 0 h 23"/>
                <a:gd name="T8" fmla="*/ 2 w 9"/>
                <a:gd name="T9" fmla="*/ 1 h 23"/>
                <a:gd name="T10" fmla="*/ 9 w 9"/>
                <a:gd name="T11" fmla="*/ 22 h 23"/>
                <a:gd name="T12" fmla="*/ 9 w 9"/>
                <a:gd name="T13" fmla="*/ 23 h 23"/>
                <a:gd name="T14" fmla="*/ 9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9" y="23"/>
                  </a:moveTo>
                  <a:cubicBezTo>
                    <a:pt x="8" y="23"/>
                    <a:pt x="8" y="23"/>
                    <a:pt x="7" y="2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10361450" y="2410417"/>
            <a:ext cx="1023969" cy="1174150"/>
            <a:chOff x="4206307" y="2564941"/>
            <a:chExt cx="1023969" cy="1174150"/>
          </a:xfrm>
        </p:grpSpPr>
        <p:sp>
          <p:nvSpPr>
            <p:cNvPr id="253" name="Freeform 29"/>
            <p:cNvSpPr/>
            <p:nvPr/>
          </p:nvSpPr>
          <p:spPr bwMode="auto">
            <a:xfrm>
              <a:off x="4687883" y="3047758"/>
              <a:ext cx="351252" cy="130323"/>
            </a:xfrm>
            <a:custGeom>
              <a:avLst/>
              <a:gdLst>
                <a:gd name="T0" fmla="*/ 283 w 283"/>
                <a:gd name="T1" fmla="*/ 56 h 105"/>
                <a:gd name="T2" fmla="*/ 10 w 283"/>
                <a:gd name="T3" fmla="*/ 105 h 105"/>
                <a:gd name="T4" fmla="*/ 0 w 283"/>
                <a:gd name="T5" fmla="*/ 49 h 105"/>
                <a:gd name="T6" fmla="*/ 273 w 283"/>
                <a:gd name="T7" fmla="*/ 0 h 105"/>
                <a:gd name="T8" fmla="*/ 283 w 283"/>
                <a:gd name="T9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05">
                  <a:moveTo>
                    <a:pt x="283" y="56"/>
                  </a:moveTo>
                  <a:lnTo>
                    <a:pt x="10" y="105"/>
                  </a:lnTo>
                  <a:lnTo>
                    <a:pt x="0" y="49"/>
                  </a:lnTo>
                  <a:lnTo>
                    <a:pt x="273" y="0"/>
                  </a:lnTo>
                  <a:lnTo>
                    <a:pt x="283" y="5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0"/>
            <p:cNvSpPr/>
            <p:nvPr/>
          </p:nvSpPr>
          <p:spPr bwMode="auto">
            <a:xfrm>
              <a:off x="4418548" y="2808211"/>
              <a:ext cx="151423" cy="352493"/>
            </a:xfrm>
            <a:custGeom>
              <a:avLst/>
              <a:gdLst>
                <a:gd name="T0" fmla="*/ 63 w 122"/>
                <a:gd name="T1" fmla="*/ 284 h 284"/>
                <a:gd name="T2" fmla="*/ 0 w 122"/>
                <a:gd name="T3" fmla="*/ 14 h 284"/>
                <a:gd name="T4" fmla="*/ 56 w 122"/>
                <a:gd name="T5" fmla="*/ 0 h 284"/>
                <a:gd name="T6" fmla="*/ 122 w 122"/>
                <a:gd name="T7" fmla="*/ 270 h 284"/>
                <a:gd name="T8" fmla="*/ 63 w 12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84">
                  <a:moveTo>
                    <a:pt x="63" y="284"/>
                  </a:moveTo>
                  <a:lnTo>
                    <a:pt x="0" y="14"/>
                  </a:lnTo>
                  <a:lnTo>
                    <a:pt x="56" y="0"/>
                  </a:lnTo>
                  <a:lnTo>
                    <a:pt x="122" y="270"/>
                  </a:lnTo>
                  <a:lnTo>
                    <a:pt x="63" y="28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"/>
            <p:cNvSpPr/>
            <p:nvPr/>
          </p:nvSpPr>
          <p:spPr bwMode="auto">
            <a:xfrm>
              <a:off x="4340354" y="3242622"/>
              <a:ext cx="234582" cy="335117"/>
            </a:xfrm>
            <a:custGeom>
              <a:avLst/>
              <a:gdLst>
                <a:gd name="T0" fmla="*/ 0 w 189"/>
                <a:gd name="T1" fmla="*/ 242 h 270"/>
                <a:gd name="T2" fmla="*/ 136 w 189"/>
                <a:gd name="T3" fmla="*/ 0 h 270"/>
                <a:gd name="T4" fmla="*/ 189 w 189"/>
                <a:gd name="T5" fmla="*/ 28 h 270"/>
                <a:gd name="T6" fmla="*/ 49 w 189"/>
                <a:gd name="T7" fmla="*/ 270 h 270"/>
                <a:gd name="T8" fmla="*/ 0 w 189"/>
                <a:gd name="T9" fmla="*/ 24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0">
                  <a:moveTo>
                    <a:pt x="0" y="242"/>
                  </a:moveTo>
                  <a:lnTo>
                    <a:pt x="136" y="0"/>
                  </a:lnTo>
                  <a:lnTo>
                    <a:pt x="189" y="28"/>
                  </a:lnTo>
                  <a:lnTo>
                    <a:pt x="49" y="27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2"/>
            <p:cNvSpPr/>
            <p:nvPr/>
          </p:nvSpPr>
          <p:spPr bwMode="auto">
            <a:xfrm>
              <a:off x="4392483" y="2973287"/>
              <a:ext cx="390970" cy="390970"/>
            </a:xfrm>
            <a:custGeom>
              <a:avLst/>
              <a:gdLst>
                <a:gd name="T0" fmla="*/ 80 w 90"/>
                <a:gd name="T1" fmla="*/ 64 h 90"/>
                <a:gd name="T2" fmla="*/ 27 w 90"/>
                <a:gd name="T3" fmla="*/ 80 h 90"/>
                <a:gd name="T4" fmla="*/ 10 w 90"/>
                <a:gd name="T5" fmla="*/ 27 h 90"/>
                <a:gd name="T6" fmla="*/ 64 w 90"/>
                <a:gd name="T7" fmla="*/ 11 h 90"/>
                <a:gd name="T8" fmla="*/ 80 w 90"/>
                <a:gd name="T9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80" y="64"/>
                  </a:moveTo>
                  <a:cubicBezTo>
                    <a:pt x="70" y="83"/>
                    <a:pt x="46" y="90"/>
                    <a:pt x="27" y="80"/>
                  </a:cubicBezTo>
                  <a:cubicBezTo>
                    <a:pt x="8" y="70"/>
                    <a:pt x="0" y="46"/>
                    <a:pt x="10" y="27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0" y="44"/>
                    <a:pt x="80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3"/>
            <p:cNvSpPr/>
            <p:nvPr/>
          </p:nvSpPr>
          <p:spPr bwMode="auto">
            <a:xfrm>
              <a:off x="4505430" y="3025417"/>
              <a:ext cx="112947" cy="86882"/>
            </a:xfrm>
            <a:custGeom>
              <a:avLst/>
              <a:gdLst>
                <a:gd name="T0" fmla="*/ 26 w 26"/>
                <a:gd name="T1" fmla="*/ 11 h 20"/>
                <a:gd name="T2" fmla="*/ 13 w 26"/>
                <a:gd name="T3" fmla="*/ 20 h 20"/>
                <a:gd name="T4" fmla="*/ 0 w 26"/>
                <a:gd name="T5" fmla="*/ 10 h 20"/>
                <a:gd name="T6" fmla="*/ 14 w 26"/>
                <a:gd name="T7" fmla="*/ 1 h 20"/>
                <a:gd name="T8" fmla="*/ 26 w 26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">
                  <a:moveTo>
                    <a:pt x="26" y="11"/>
                  </a:moveTo>
                  <a:cubicBezTo>
                    <a:pt x="26" y="16"/>
                    <a:pt x="20" y="20"/>
                    <a:pt x="13" y="20"/>
                  </a:cubicBezTo>
                  <a:cubicBezTo>
                    <a:pt x="6" y="20"/>
                    <a:pt x="0" y="15"/>
                    <a:pt x="0" y="10"/>
                  </a:cubicBezTo>
                  <a:cubicBezTo>
                    <a:pt x="1" y="4"/>
                    <a:pt x="7" y="0"/>
                    <a:pt x="14" y="1"/>
                  </a:cubicBezTo>
                  <a:cubicBezTo>
                    <a:pt x="21" y="1"/>
                    <a:pt x="26" y="6"/>
                    <a:pt x="2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4"/>
            <p:cNvSpPr/>
            <p:nvPr/>
          </p:nvSpPr>
          <p:spPr bwMode="auto">
            <a:xfrm>
              <a:off x="4887712" y="2891370"/>
              <a:ext cx="342564" cy="342564"/>
            </a:xfrm>
            <a:custGeom>
              <a:avLst/>
              <a:gdLst>
                <a:gd name="T0" fmla="*/ 69 w 79"/>
                <a:gd name="T1" fmla="*/ 59 h 79"/>
                <a:gd name="T2" fmla="*/ 20 w 79"/>
                <a:gd name="T3" fmla="*/ 69 h 79"/>
                <a:gd name="T4" fmla="*/ 11 w 79"/>
                <a:gd name="T5" fmla="*/ 20 h 79"/>
                <a:gd name="T6" fmla="*/ 59 w 79"/>
                <a:gd name="T7" fmla="*/ 11 h 79"/>
                <a:gd name="T8" fmla="*/ 69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9" y="59"/>
                  </a:moveTo>
                  <a:cubicBezTo>
                    <a:pt x="58" y="75"/>
                    <a:pt x="36" y="79"/>
                    <a:pt x="20" y="69"/>
                  </a:cubicBezTo>
                  <a:cubicBezTo>
                    <a:pt x="4" y="58"/>
                    <a:pt x="0" y="36"/>
                    <a:pt x="11" y="20"/>
                  </a:cubicBezTo>
                  <a:cubicBezTo>
                    <a:pt x="22" y="4"/>
                    <a:pt x="44" y="0"/>
                    <a:pt x="59" y="11"/>
                  </a:cubicBezTo>
                  <a:cubicBezTo>
                    <a:pt x="75" y="22"/>
                    <a:pt x="79" y="44"/>
                    <a:pt x="69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5"/>
            <p:cNvSpPr/>
            <p:nvPr/>
          </p:nvSpPr>
          <p:spPr bwMode="auto">
            <a:xfrm>
              <a:off x="4995694" y="2934811"/>
              <a:ext cx="104259" cy="78194"/>
            </a:xfrm>
            <a:custGeom>
              <a:avLst/>
              <a:gdLst>
                <a:gd name="T0" fmla="*/ 23 w 24"/>
                <a:gd name="T1" fmla="*/ 11 h 18"/>
                <a:gd name="T2" fmla="*/ 10 w 24"/>
                <a:gd name="T3" fmla="*/ 17 h 18"/>
                <a:gd name="T4" fmla="*/ 1 w 24"/>
                <a:gd name="T5" fmla="*/ 7 h 18"/>
                <a:gd name="T6" fmla="*/ 13 w 24"/>
                <a:gd name="T7" fmla="*/ 1 h 18"/>
                <a:gd name="T8" fmla="*/ 23 w 24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11"/>
                  </a:moveTo>
                  <a:cubicBezTo>
                    <a:pt x="22" y="16"/>
                    <a:pt x="17" y="18"/>
                    <a:pt x="10" y="17"/>
                  </a:cubicBezTo>
                  <a:cubicBezTo>
                    <a:pt x="4" y="16"/>
                    <a:pt x="0" y="12"/>
                    <a:pt x="1" y="7"/>
                  </a:cubicBezTo>
                  <a:cubicBezTo>
                    <a:pt x="2" y="3"/>
                    <a:pt x="7" y="0"/>
                    <a:pt x="13" y="1"/>
                  </a:cubicBezTo>
                  <a:cubicBezTo>
                    <a:pt x="19" y="2"/>
                    <a:pt x="24" y="6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6"/>
            <p:cNvSpPr/>
            <p:nvPr/>
          </p:nvSpPr>
          <p:spPr bwMode="auto">
            <a:xfrm>
              <a:off x="4262160" y="2564941"/>
              <a:ext cx="342564" cy="343805"/>
            </a:xfrm>
            <a:custGeom>
              <a:avLst/>
              <a:gdLst>
                <a:gd name="T0" fmla="*/ 68 w 79"/>
                <a:gd name="T1" fmla="*/ 59 h 79"/>
                <a:gd name="T2" fmla="*/ 20 w 79"/>
                <a:gd name="T3" fmla="*/ 68 h 79"/>
                <a:gd name="T4" fmla="*/ 11 w 79"/>
                <a:gd name="T5" fmla="*/ 20 h 79"/>
                <a:gd name="T6" fmla="*/ 59 w 79"/>
                <a:gd name="T7" fmla="*/ 11 h 79"/>
                <a:gd name="T8" fmla="*/ 68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8" y="59"/>
                  </a:moveTo>
                  <a:cubicBezTo>
                    <a:pt x="58" y="75"/>
                    <a:pt x="36" y="79"/>
                    <a:pt x="20" y="68"/>
                  </a:cubicBezTo>
                  <a:cubicBezTo>
                    <a:pt x="4" y="57"/>
                    <a:pt x="0" y="36"/>
                    <a:pt x="11" y="20"/>
                  </a:cubicBezTo>
                  <a:cubicBezTo>
                    <a:pt x="22" y="4"/>
                    <a:pt x="43" y="0"/>
                    <a:pt x="59" y="11"/>
                  </a:cubicBezTo>
                  <a:cubicBezTo>
                    <a:pt x="75" y="21"/>
                    <a:pt x="79" y="43"/>
                    <a:pt x="68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7"/>
            <p:cNvSpPr/>
            <p:nvPr/>
          </p:nvSpPr>
          <p:spPr bwMode="auto">
            <a:xfrm>
              <a:off x="4370142" y="2604659"/>
              <a:ext cx="104259" cy="81917"/>
            </a:xfrm>
            <a:custGeom>
              <a:avLst/>
              <a:gdLst>
                <a:gd name="T0" fmla="*/ 23 w 24"/>
                <a:gd name="T1" fmla="*/ 11 h 19"/>
                <a:gd name="T2" fmla="*/ 10 w 24"/>
                <a:gd name="T3" fmla="*/ 18 h 19"/>
                <a:gd name="T4" fmla="*/ 1 w 24"/>
                <a:gd name="T5" fmla="*/ 8 h 19"/>
                <a:gd name="T6" fmla="*/ 13 w 24"/>
                <a:gd name="T7" fmla="*/ 1 h 19"/>
                <a:gd name="T8" fmla="*/ 23 w 24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3" y="11"/>
                  </a:moveTo>
                  <a:cubicBezTo>
                    <a:pt x="22" y="16"/>
                    <a:pt x="16" y="19"/>
                    <a:pt x="10" y="18"/>
                  </a:cubicBezTo>
                  <a:cubicBezTo>
                    <a:pt x="4" y="17"/>
                    <a:pt x="0" y="12"/>
                    <a:pt x="1" y="8"/>
                  </a:cubicBezTo>
                  <a:cubicBezTo>
                    <a:pt x="1" y="3"/>
                    <a:pt x="7" y="0"/>
                    <a:pt x="13" y="1"/>
                  </a:cubicBezTo>
                  <a:cubicBezTo>
                    <a:pt x="19" y="2"/>
                    <a:pt x="24" y="7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8"/>
            <p:cNvSpPr/>
            <p:nvPr/>
          </p:nvSpPr>
          <p:spPr bwMode="auto">
            <a:xfrm>
              <a:off x="4206307" y="3395286"/>
              <a:ext cx="342564" cy="343805"/>
            </a:xfrm>
            <a:custGeom>
              <a:avLst/>
              <a:gdLst>
                <a:gd name="T0" fmla="*/ 68 w 79"/>
                <a:gd name="T1" fmla="*/ 59 h 79"/>
                <a:gd name="T2" fmla="*/ 20 w 79"/>
                <a:gd name="T3" fmla="*/ 68 h 79"/>
                <a:gd name="T4" fmla="*/ 11 w 79"/>
                <a:gd name="T5" fmla="*/ 19 h 79"/>
                <a:gd name="T6" fmla="*/ 59 w 79"/>
                <a:gd name="T7" fmla="*/ 10 h 79"/>
                <a:gd name="T8" fmla="*/ 68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8" y="59"/>
                  </a:moveTo>
                  <a:cubicBezTo>
                    <a:pt x="57" y="74"/>
                    <a:pt x="36" y="79"/>
                    <a:pt x="20" y="68"/>
                  </a:cubicBezTo>
                  <a:cubicBezTo>
                    <a:pt x="4" y="57"/>
                    <a:pt x="0" y="35"/>
                    <a:pt x="11" y="19"/>
                  </a:cubicBezTo>
                  <a:cubicBezTo>
                    <a:pt x="21" y="4"/>
                    <a:pt x="43" y="0"/>
                    <a:pt x="59" y="10"/>
                  </a:cubicBezTo>
                  <a:cubicBezTo>
                    <a:pt x="75" y="21"/>
                    <a:pt x="79" y="43"/>
                    <a:pt x="68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9"/>
            <p:cNvSpPr/>
            <p:nvPr/>
          </p:nvSpPr>
          <p:spPr bwMode="auto">
            <a:xfrm>
              <a:off x="4310566" y="3433763"/>
              <a:ext cx="103017" cy="83159"/>
            </a:xfrm>
            <a:custGeom>
              <a:avLst/>
              <a:gdLst>
                <a:gd name="T0" fmla="*/ 23 w 24"/>
                <a:gd name="T1" fmla="*/ 11 h 19"/>
                <a:gd name="T2" fmla="*/ 11 w 24"/>
                <a:gd name="T3" fmla="*/ 18 h 19"/>
                <a:gd name="T4" fmla="*/ 1 w 24"/>
                <a:gd name="T5" fmla="*/ 7 h 19"/>
                <a:gd name="T6" fmla="*/ 14 w 24"/>
                <a:gd name="T7" fmla="*/ 1 h 19"/>
                <a:gd name="T8" fmla="*/ 23 w 24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3" y="11"/>
                  </a:moveTo>
                  <a:cubicBezTo>
                    <a:pt x="23" y="16"/>
                    <a:pt x="17" y="19"/>
                    <a:pt x="11" y="18"/>
                  </a:cubicBezTo>
                  <a:cubicBezTo>
                    <a:pt x="5" y="16"/>
                    <a:pt x="0" y="12"/>
                    <a:pt x="1" y="7"/>
                  </a:cubicBezTo>
                  <a:cubicBezTo>
                    <a:pt x="2" y="3"/>
                    <a:pt x="8" y="0"/>
                    <a:pt x="14" y="1"/>
                  </a:cubicBezTo>
                  <a:cubicBezTo>
                    <a:pt x="20" y="2"/>
                    <a:pt x="24" y="7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9249359" y="1129526"/>
            <a:ext cx="955704" cy="947016"/>
            <a:chOff x="3094216" y="1284050"/>
            <a:chExt cx="955704" cy="947016"/>
          </a:xfrm>
        </p:grpSpPr>
        <p:sp>
          <p:nvSpPr>
            <p:cNvPr id="264" name="Freeform 40"/>
            <p:cNvSpPr/>
            <p:nvPr/>
          </p:nvSpPr>
          <p:spPr bwMode="auto">
            <a:xfrm>
              <a:off x="3094216" y="1284050"/>
              <a:ext cx="368629" cy="851445"/>
            </a:xfrm>
            <a:custGeom>
              <a:avLst/>
              <a:gdLst>
                <a:gd name="T0" fmla="*/ 72 w 85"/>
                <a:gd name="T1" fmla="*/ 196 h 196"/>
                <a:gd name="T2" fmla="*/ 12 w 85"/>
                <a:gd name="T3" fmla="*/ 96 h 196"/>
                <a:gd name="T4" fmla="*/ 49 w 85"/>
                <a:gd name="T5" fmla="*/ 0 h 196"/>
                <a:gd name="T6" fmla="*/ 83 w 85"/>
                <a:gd name="T7" fmla="*/ 12 h 196"/>
                <a:gd name="T8" fmla="*/ 46 w 85"/>
                <a:gd name="T9" fmla="*/ 109 h 196"/>
                <a:gd name="T10" fmla="*/ 85 w 85"/>
                <a:gd name="T11" fmla="*/ 162 h 196"/>
                <a:gd name="T12" fmla="*/ 72 w 85"/>
                <a:gd name="T1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96">
                  <a:moveTo>
                    <a:pt x="72" y="196"/>
                  </a:moveTo>
                  <a:cubicBezTo>
                    <a:pt x="14" y="173"/>
                    <a:pt x="0" y="128"/>
                    <a:pt x="12" y="9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1" y="121"/>
                    <a:pt x="44" y="147"/>
                    <a:pt x="85" y="162"/>
                  </a:cubicBezTo>
                  <a:lnTo>
                    <a:pt x="72" y="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1"/>
            <p:cNvSpPr/>
            <p:nvPr/>
          </p:nvSpPr>
          <p:spPr bwMode="auto">
            <a:xfrm>
              <a:off x="3406992" y="1509944"/>
              <a:ext cx="642928" cy="721122"/>
            </a:xfrm>
            <a:custGeom>
              <a:avLst/>
              <a:gdLst>
                <a:gd name="T0" fmla="*/ 0 w 148"/>
                <a:gd name="T1" fmla="*/ 144 h 166"/>
                <a:gd name="T2" fmla="*/ 111 w 148"/>
                <a:gd name="T3" fmla="*/ 109 h 166"/>
                <a:gd name="T4" fmla="*/ 148 w 148"/>
                <a:gd name="T5" fmla="*/ 12 h 166"/>
                <a:gd name="T6" fmla="*/ 114 w 148"/>
                <a:gd name="T7" fmla="*/ 0 h 166"/>
                <a:gd name="T8" fmla="*/ 78 w 148"/>
                <a:gd name="T9" fmla="*/ 96 h 166"/>
                <a:gd name="T10" fmla="*/ 13 w 148"/>
                <a:gd name="T11" fmla="*/ 110 h 166"/>
                <a:gd name="T12" fmla="*/ 0 w 148"/>
                <a:gd name="T13" fmla="*/ 1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6">
                  <a:moveTo>
                    <a:pt x="0" y="144"/>
                  </a:moveTo>
                  <a:cubicBezTo>
                    <a:pt x="59" y="166"/>
                    <a:pt x="99" y="141"/>
                    <a:pt x="111" y="109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3" y="109"/>
                    <a:pt x="54" y="126"/>
                    <a:pt x="13" y="110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2"/>
            <p:cNvSpPr/>
            <p:nvPr/>
          </p:nvSpPr>
          <p:spPr bwMode="auto">
            <a:xfrm>
              <a:off x="3315145" y="1362244"/>
              <a:ext cx="52129" cy="99294"/>
            </a:xfrm>
            <a:custGeom>
              <a:avLst/>
              <a:gdLst>
                <a:gd name="T0" fmla="*/ 14 w 42"/>
                <a:gd name="T1" fmla="*/ 80 h 80"/>
                <a:gd name="T2" fmla="*/ 0 w 42"/>
                <a:gd name="T3" fmla="*/ 73 h 80"/>
                <a:gd name="T4" fmla="*/ 28 w 42"/>
                <a:gd name="T5" fmla="*/ 0 h 80"/>
                <a:gd name="T6" fmla="*/ 42 w 42"/>
                <a:gd name="T7" fmla="*/ 7 h 80"/>
                <a:gd name="T8" fmla="*/ 14 w 42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0">
                  <a:moveTo>
                    <a:pt x="14" y="80"/>
                  </a:moveTo>
                  <a:lnTo>
                    <a:pt x="0" y="73"/>
                  </a:lnTo>
                  <a:lnTo>
                    <a:pt x="28" y="0"/>
                  </a:lnTo>
                  <a:lnTo>
                    <a:pt x="42" y="7"/>
                  </a:lnTo>
                  <a:lnTo>
                    <a:pt x="14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3"/>
            <p:cNvSpPr/>
            <p:nvPr/>
          </p:nvSpPr>
          <p:spPr bwMode="auto">
            <a:xfrm>
              <a:off x="3294045" y="1383344"/>
              <a:ext cx="99294" cy="52129"/>
            </a:xfrm>
            <a:custGeom>
              <a:avLst/>
              <a:gdLst>
                <a:gd name="T0" fmla="*/ 0 w 80"/>
                <a:gd name="T1" fmla="*/ 14 h 42"/>
                <a:gd name="T2" fmla="*/ 7 w 80"/>
                <a:gd name="T3" fmla="*/ 0 h 42"/>
                <a:gd name="T4" fmla="*/ 80 w 80"/>
                <a:gd name="T5" fmla="*/ 28 h 42"/>
                <a:gd name="T6" fmla="*/ 73 w 80"/>
                <a:gd name="T7" fmla="*/ 42 h 42"/>
                <a:gd name="T8" fmla="*/ 0 w 80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2">
                  <a:moveTo>
                    <a:pt x="0" y="14"/>
                  </a:moveTo>
                  <a:lnTo>
                    <a:pt x="7" y="0"/>
                  </a:lnTo>
                  <a:lnTo>
                    <a:pt x="80" y="28"/>
                  </a:lnTo>
                  <a:lnTo>
                    <a:pt x="73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4"/>
            <p:cNvSpPr/>
            <p:nvPr/>
          </p:nvSpPr>
          <p:spPr bwMode="auto">
            <a:xfrm>
              <a:off x="3888567" y="1609238"/>
              <a:ext cx="95570" cy="52129"/>
            </a:xfrm>
            <a:custGeom>
              <a:avLst/>
              <a:gdLst>
                <a:gd name="T0" fmla="*/ 0 w 77"/>
                <a:gd name="T1" fmla="*/ 14 h 42"/>
                <a:gd name="T2" fmla="*/ 4 w 77"/>
                <a:gd name="T3" fmla="*/ 0 h 42"/>
                <a:gd name="T4" fmla="*/ 77 w 77"/>
                <a:gd name="T5" fmla="*/ 28 h 42"/>
                <a:gd name="T6" fmla="*/ 74 w 77"/>
                <a:gd name="T7" fmla="*/ 42 h 42"/>
                <a:gd name="T8" fmla="*/ 0 w 77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2">
                  <a:moveTo>
                    <a:pt x="0" y="14"/>
                  </a:moveTo>
                  <a:lnTo>
                    <a:pt x="4" y="0"/>
                  </a:lnTo>
                  <a:lnTo>
                    <a:pt x="77" y="28"/>
                  </a:lnTo>
                  <a:lnTo>
                    <a:pt x="74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7226246" y="3584568"/>
            <a:ext cx="4771071" cy="1854313"/>
            <a:chOff x="1071103" y="3739092"/>
            <a:chExt cx="4771071" cy="1854313"/>
          </a:xfrm>
        </p:grpSpPr>
        <p:sp>
          <p:nvSpPr>
            <p:cNvPr id="242" name="Freeform 18"/>
            <p:cNvSpPr/>
            <p:nvPr/>
          </p:nvSpPr>
          <p:spPr bwMode="auto">
            <a:xfrm>
              <a:off x="2105001" y="3739092"/>
              <a:ext cx="1354120" cy="1207662"/>
            </a:xfrm>
            <a:custGeom>
              <a:avLst/>
              <a:gdLst>
                <a:gd name="T0" fmla="*/ 312 w 312"/>
                <a:gd name="T1" fmla="*/ 278 h 278"/>
                <a:gd name="T2" fmla="*/ 156 w 312"/>
                <a:gd name="T3" fmla="*/ 147 h 278"/>
                <a:gd name="T4" fmla="*/ 0 w 312"/>
                <a:gd name="T5" fmla="*/ 66 h 278"/>
                <a:gd name="T6" fmla="*/ 77 w 312"/>
                <a:gd name="T7" fmla="*/ 0 h 278"/>
                <a:gd name="T8" fmla="*/ 213 w 312"/>
                <a:gd name="T9" fmla="*/ 58 h 278"/>
                <a:gd name="T10" fmla="*/ 312 w 312"/>
                <a:gd name="T11" fmla="*/ 170 h 278"/>
                <a:gd name="T12" fmla="*/ 312 w 312"/>
                <a:gd name="T1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278">
                  <a:moveTo>
                    <a:pt x="312" y="278"/>
                  </a:moveTo>
                  <a:cubicBezTo>
                    <a:pt x="312" y="278"/>
                    <a:pt x="281" y="160"/>
                    <a:pt x="156" y="147"/>
                  </a:cubicBezTo>
                  <a:cubicBezTo>
                    <a:pt x="31" y="134"/>
                    <a:pt x="0" y="66"/>
                    <a:pt x="0" y="6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130" y="48"/>
                    <a:pt x="213" y="58"/>
                  </a:cubicBezTo>
                  <a:cubicBezTo>
                    <a:pt x="297" y="68"/>
                    <a:pt x="312" y="170"/>
                    <a:pt x="312" y="170"/>
                  </a:cubicBezTo>
                  <a:lnTo>
                    <a:pt x="312" y="278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5"/>
            <p:cNvSpPr/>
            <p:nvPr/>
          </p:nvSpPr>
          <p:spPr bwMode="auto">
            <a:xfrm>
              <a:off x="1109579" y="4842495"/>
              <a:ext cx="4697842" cy="750910"/>
            </a:xfrm>
            <a:custGeom>
              <a:avLst/>
              <a:gdLst>
                <a:gd name="T0" fmla="*/ 1023 w 1082"/>
                <a:gd name="T1" fmla="*/ 77 h 173"/>
                <a:gd name="T2" fmla="*/ 599 w 1082"/>
                <a:gd name="T3" fmla="*/ 77 h 173"/>
                <a:gd name="T4" fmla="*/ 601 w 1082"/>
                <a:gd name="T5" fmla="*/ 62 h 173"/>
                <a:gd name="T6" fmla="*/ 541 w 1082"/>
                <a:gd name="T7" fmla="*/ 0 h 173"/>
                <a:gd name="T8" fmla="*/ 482 w 1082"/>
                <a:gd name="T9" fmla="*/ 62 h 173"/>
                <a:gd name="T10" fmla="*/ 483 w 1082"/>
                <a:gd name="T11" fmla="*/ 77 h 173"/>
                <a:gd name="T12" fmla="*/ 57 w 1082"/>
                <a:gd name="T13" fmla="*/ 77 h 173"/>
                <a:gd name="T14" fmla="*/ 0 w 1082"/>
                <a:gd name="T15" fmla="*/ 148 h 173"/>
                <a:gd name="T16" fmla="*/ 442 w 1082"/>
                <a:gd name="T17" fmla="*/ 133 h 173"/>
                <a:gd name="T18" fmla="*/ 488 w 1082"/>
                <a:gd name="T19" fmla="*/ 143 h 173"/>
                <a:gd name="T20" fmla="*/ 549 w 1082"/>
                <a:gd name="T21" fmla="*/ 162 h 173"/>
                <a:gd name="T22" fmla="*/ 614 w 1082"/>
                <a:gd name="T23" fmla="*/ 133 h 173"/>
                <a:gd name="T24" fmla="*/ 1082 w 1082"/>
                <a:gd name="T25" fmla="*/ 148 h 173"/>
                <a:gd name="T26" fmla="*/ 1023 w 1082"/>
                <a:gd name="T27" fmla="*/ 7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2" h="173">
                  <a:moveTo>
                    <a:pt x="1023" y="77"/>
                  </a:moveTo>
                  <a:cubicBezTo>
                    <a:pt x="599" y="77"/>
                    <a:pt x="599" y="77"/>
                    <a:pt x="599" y="77"/>
                  </a:cubicBezTo>
                  <a:cubicBezTo>
                    <a:pt x="600" y="72"/>
                    <a:pt x="601" y="67"/>
                    <a:pt x="601" y="62"/>
                  </a:cubicBezTo>
                  <a:cubicBezTo>
                    <a:pt x="601" y="28"/>
                    <a:pt x="574" y="0"/>
                    <a:pt x="541" y="0"/>
                  </a:cubicBezTo>
                  <a:cubicBezTo>
                    <a:pt x="508" y="0"/>
                    <a:pt x="482" y="28"/>
                    <a:pt x="482" y="62"/>
                  </a:cubicBezTo>
                  <a:cubicBezTo>
                    <a:pt x="482" y="67"/>
                    <a:pt x="482" y="72"/>
                    <a:pt x="483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42" y="133"/>
                    <a:pt x="442" y="133"/>
                    <a:pt x="442" y="133"/>
                  </a:cubicBezTo>
                  <a:cubicBezTo>
                    <a:pt x="488" y="143"/>
                    <a:pt x="488" y="143"/>
                    <a:pt x="488" y="143"/>
                  </a:cubicBezTo>
                  <a:cubicBezTo>
                    <a:pt x="488" y="143"/>
                    <a:pt x="538" y="151"/>
                    <a:pt x="549" y="162"/>
                  </a:cubicBezTo>
                  <a:cubicBezTo>
                    <a:pt x="559" y="173"/>
                    <a:pt x="614" y="133"/>
                    <a:pt x="614" y="133"/>
                  </a:cubicBezTo>
                  <a:cubicBezTo>
                    <a:pt x="1082" y="148"/>
                    <a:pt x="1082" y="148"/>
                    <a:pt x="1082" y="148"/>
                  </a:cubicBezTo>
                  <a:lnTo>
                    <a:pt x="1023" y="7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6"/>
            <p:cNvSpPr/>
            <p:nvPr/>
          </p:nvSpPr>
          <p:spPr bwMode="auto">
            <a:xfrm>
              <a:off x="1392567" y="4298861"/>
              <a:ext cx="2066554" cy="938327"/>
            </a:xfrm>
            <a:custGeom>
              <a:avLst/>
              <a:gdLst>
                <a:gd name="T0" fmla="*/ 0 w 476"/>
                <a:gd name="T1" fmla="*/ 165 h 216"/>
                <a:gd name="T2" fmla="*/ 101 w 476"/>
                <a:gd name="T3" fmla="*/ 65 h 216"/>
                <a:gd name="T4" fmla="*/ 268 w 476"/>
                <a:gd name="T5" fmla="*/ 41 h 216"/>
                <a:gd name="T6" fmla="*/ 476 w 476"/>
                <a:gd name="T7" fmla="*/ 41 h 216"/>
                <a:gd name="T8" fmla="*/ 476 w 476"/>
                <a:gd name="T9" fmla="*/ 149 h 216"/>
                <a:gd name="T10" fmla="*/ 61 w 476"/>
                <a:gd name="T11" fmla="*/ 216 h 216"/>
                <a:gd name="T12" fmla="*/ 0 w 476"/>
                <a:gd name="T13" fmla="*/ 16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216">
                  <a:moveTo>
                    <a:pt x="0" y="165"/>
                  </a:moveTo>
                  <a:cubicBezTo>
                    <a:pt x="101" y="65"/>
                    <a:pt x="101" y="65"/>
                    <a:pt x="101" y="65"/>
                  </a:cubicBezTo>
                  <a:cubicBezTo>
                    <a:pt x="101" y="65"/>
                    <a:pt x="170" y="81"/>
                    <a:pt x="268" y="41"/>
                  </a:cubicBezTo>
                  <a:cubicBezTo>
                    <a:pt x="365" y="0"/>
                    <a:pt x="453" y="21"/>
                    <a:pt x="476" y="41"/>
                  </a:cubicBezTo>
                  <a:cubicBezTo>
                    <a:pt x="476" y="149"/>
                    <a:pt x="476" y="149"/>
                    <a:pt x="476" y="149"/>
                  </a:cubicBezTo>
                  <a:cubicBezTo>
                    <a:pt x="61" y="216"/>
                    <a:pt x="61" y="216"/>
                    <a:pt x="61" y="216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7"/>
            <p:cNvSpPr/>
            <p:nvPr/>
          </p:nvSpPr>
          <p:spPr bwMode="auto">
            <a:xfrm>
              <a:off x="3459121" y="4298861"/>
              <a:ext cx="2066554" cy="938327"/>
            </a:xfrm>
            <a:custGeom>
              <a:avLst/>
              <a:gdLst>
                <a:gd name="T0" fmla="*/ 476 w 476"/>
                <a:gd name="T1" fmla="*/ 165 h 216"/>
                <a:gd name="T2" fmla="*/ 374 w 476"/>
                <a:gd name="T3" fmla="*/ 65 h 216"/>
                <a:gd name="T4" fmla="*/ 208 w 476"/>
                <a:gd name="T5" fmla="*/ 41 h 216"/>
                <a:gd name="T6" fmla="*/ 0 w 476"/>
                <a:gd name="T7" fmla="*/ 41 h 216"/>
                <a:gd name="T8" fmla="*/ 0 w 476"/>
                <a:gd name="T9" fmla="*/ 149 h 216"/>
                <a:gd name="T10" fmla="*/ 415 w 476"/>
                <a:gd name="T11" fmla="*/ 216 h 216"/>
                <a:gd name="T12" fmla="*/ 476 w 476"/>
                <a:gd name="T13" fmla="*/ 16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216">
                  <a:moveTo>
                    <a:pt x="476" y="165"/>
                  </a:moveTo>
                  <a:cubicBezTo>
                    <a:pt x="374" y="65"/>
                    <a:pt x="374" y="65"/>
                    <a:pt x="374" y="65"/>
                  </a:cubicBezTo>
                  <a:cubicBezTo>
                    <a:pt x="374" y="65"/>
                    <a:pt x="306" y="81"/>
                    <a:pt x="208" y="41"/>
                  </a:cubicBezTo>
                  <a:cubicBezTo>
                    <a:pt x="111" y="0"/>
                    <a:pt x="23" y="21"/>
                    <a:pt x="0" y="41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15" y="216"/>
                    <a:pt x="415" y="216"/>
                    <a:pt x="415" y="216"/>
                  </a:cubicBezTo>
                  <a:lnTo>
                    <a:pt x="476" y="16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8"/>
            <p:cNvSpPr/>
            <p:nvPr/>
          </p:nvSpPr>
          <p:spPr bwMode="auto">
            <a:xfrm>
              <a:off x="1210114" y="4507378"/>
              <a:ext cx="2249006" cy="999145"/>
            </a:xfrm>
            <a:custGeom>
              <a:avLst/>
              <a:gdLst>
                <a:gd name="T0" fmla="*/ 518 w 518"/>
                <a:gd name="T1" fmla="*/ 101 h 230"/>
                <a:gd name="T2" fmla="*/ 306 w 518"/>
                <a:gd name="T3" fmla="*/ 63 h 230"/>
                <a:gd name="T4" fmla="*/ 42 w 518"/>
                <a:gd name="T5" fmla="*/ 117 h 230"/>
                <a:gd name="T6" fmla="*/ 0 w 518"/>
                <a:gd name="T7" fmla="*/ 218 h 230"/>
                <a:gd name="T8" fmla="*/ 248 w 518"/>
                <a:gd name="T9" fmla="*/ 195 h 230"/>
                <a:gd name="T10" fmla="*/ 464 w 518"/>
                <a:gd name="T11" fmla="*/ 206 h 230"/>
                <a:gd name="T12" fmla="*/ 518 w 518"/>
                <a:gd name="T13" fmla="*/ 10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230">
                  <a:moveTo>
                    <a:pt x="518" y="101"/>
                  </a:moveTo>
                  <a:cubicBezTo>
                    <a:pt x="518" y="101"/>
                    <a:pt x="445" y="0"/>
                    <a:pt x="306" y="63"/>
                  </a:cubicBezTo>
                  <a:cubicBezTo>
                    <a:pt x="166" y="126"/>
                    <a:pt x="42" y="117"/>
                    <a:pt x="42" y="1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145" y="230"/>
                    <a:pt x="248" y="195"/>
                  </a:cubicBezTo>
                  <a:cubicBezTo>
                    <a:pt x="316" y="173"/>
                    <a:pt x="394" y="129"/>
                    <a:pt x="464" y="206"/>
                  </a:cubicBezTo>
                  <a:cubicBezTo>
                    <a:pt x="464" y="206"/>
                    <a:pt x="478" y="130"/>
                    <a:pt x="518" y="10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9"/>
            <p:cNvSpPr/>
            <p:nvPr/>
          </p:nvSpPr>
          <p:spPr bwMode="auto">
            <a:xfrm>
              <a:off x="3459121" y="4507378"/>
              <a:ext cx="2249006" cy="999145"/>
            </a:xfrm>
            <a:custGeom>
              <a:avLst/>
              <a:gdLst>
                <a:gd name="T0" fmla="*/ 0 w 518"/>
                <a:gd name="T1" fmla="*/ 101 h 230"/>
                <a:gd name="T2" fmla="*/ 212 w 518"/>
                <a:gd name="T3" fmla="*/ 63 h 230"/>
                <a:gd name="T4" fmla="*/ 476 w 518"/>
                <a:gd name="T5" fmla="*/ 117 h 230"/>
                <a:gd name="T6" fmla="*/ 518 w 518"/>
                <a:gd name="T7" fmla="*/ 218 h 230"/>
                <a:gd name="T8" fmla="*/ 269 w 518"/>
                <a:gd name="T9" fmla="*/ 195 h 230"/>
                <a:gd name="T10" fmla="*/ 53 w 518"/>
                <a:gd name="T11" fmla="*/ 206 h 230"/>
                <a:gd name="T12" fmla="*/ 0 w 518"/>
                <a:gd name="T13" fmla="*/ 10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230">
                  <a:moveTo>
                    <a:pt x="0" y="101"/>
                  </a:moveTo>
                  <a:cubicBezTo>
                    <a:pt x="0" y="101"/>
                    <a:pt x="72" y="0"/>
                    <a:pt x="212" y="63"/>
                  </a:cubicBezTo>
                  <a:cubicBezTo>
                    <a:pt x="351" y="126"/>
                    <a:pt x="476" y="117"/>
                    <a:pt x="476" y="117"/>
                  </a:cubicBezTo>
                  <a:cubicBezTo>
                    <a:pt x="518" y="218"/>
                    <a:pt x="518" y="218"/>
                    <a:pt x="518" y="218"/>
                  </a:cubicBezTo>
                  <a:cubicBezTo>
                    <a:pt x="518" y="218"/>
                    <a:pt x="372" y="230"/>
                    <a:pt x="269" y="195"/>
                  </a:cubicBezTo>
                  <a:cubicBezTo>
                    <a:pt x="202" y="173"/>
                    <a:pt x="124" y="129"/>
                    <a:pt x="53" y="206"/>
                  </a:cubicBezTo>
                  <a:cubicBezTo>
                    <a:pt x="53" y="206"/>
                    <a:pt x="40" y="130"/>
                    <a:pt x="0" y="10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0"/>
            <p:cNvSpPr/>
            <p:nvPr/>
          </p:nvSpPr>
          <p:spPr bwMode="auto">
            <a:xfrm>
              <a:off x="3177374" y="4924412"/>
              <a:ext cx="563493" cy="503917"/>
            </a:xfrm>
            <a:custGeom>
              <a:avLst/>
              <a:gdLst>
                <a:gd name="T0" fmla="*/ 119 w 130"/>
                <a:gd name="T1" fmla="*/ 116 h 116"/>
                <a:gd name="T2" fmla="*/ 65 w 130"/>
                <a:gd name="T3" fmla="*/ 11 h 116"/>
                <a:gd name="T4" fmla="*/ 11 w 130"/>
                <a:gd name="T5" fmla="*/ 116 h 116"/>
                <a:gd name="T6" fmla="*/ 0 w 130"/>
                <a:gd name="T7" fmla="*/ 113 h 116"/>
                <a:gd name="T8" fmla="*/ 65 w 130"/>
                <a:gd name="T9" fmla="*/ 0 h 116"/>
                <a:gd name="T10" fmla="*/ 130 w 130"/>
                <a:gd name="T11" fmla="*/ 113 h 116"/>
                <a:gd name="T12" fmla="*/ 119 w 130"/>
                <a:gd name="T1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16">
                  <a:moveTo>
                    <a:pt x="119" y="116"/>
                  </a:moveTo>
                  <a:cubicBezTo>
                    <a:pt x="104" y="66"/>
                    <a:pt x="79" y="11"/>
                    <a:pt x="65" y="11"/>
                  </a:cubicBezTo>
                  <a:cubicBezTo>
                    <a:pt x="51" y="11"/>
                    <a:pt x="26" y="66"/>
                    <a:pt x="11" y="11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6" y="94"/>
                    <a:pt x="35" y="0"/>
                    <a:pt x="65" y="0"/>
                  </a:cubicBezTo>
                  <a:cubicBezTo>
                    <a:pt x="94" y="0"/>
                    <a:pt x="124" y="94"/>
                    <a:pt x="130" y="113"/>
                  </a:cubicBezTo>
                  <a:lnTo>
                    <a:pt x="119" y="116"/>
                  </a:ln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1"/>
            <p:cNvSpPr/>
            <p:nvPr/>
          </p:nvSpPr>
          <p:spPr bwMode="auto">
            <a:xfrm>
              <a:off x="1071103" y="5384888"/>
              <a:ext cx="4771071" cy="208517"/>
            </a:xfrm>
            <a:custGeom>
              <a:avLst/>
              <a:gdLst>
                <a:gd name="T0" fmla="*/ 550 w 1099"/>
                <a:gd name="T1" fmla="*/ 48 h 48"/>
                <a:gd name="T2" fmla="*/ 487 w 1099"/>
                <a:gd name="T3" fmla="*/ 17 h 48"/>
                <a:gd name="T4" fmla="*/ 10 w 1099"/>
                <a:gd name="T5" fmla="*/ 40 h 48"/>
                <a:gd name="T6" fmla="*/ 1 w 1099"/>
                <a:gd name="T7" fmla="*/ 32 h 48"/>
                <a:gd name="T8" fmla="*/ 9 w 1099"/>
                <a:gd name="T9" fmla="*/ 23 h 48"/>
                <a:gd name="T10" fmla="*/ 490 w 1099"/>
                <a:gd name="T11" fmla="*/ 0 h 48"/>
                <a:gd name="T12" fmla="*/ 497 w 1099"/>
                <a:gd name="T13" fmla="*/ 3 h 48"/>
                <a:gd name="T14" fmla="*/ 550 w 1099"/>
                <a:gd name="T15" fmla="*/ 30 h 48"/>
                <a:gd name="T16" fmla="*/ 602 w 1099"/>
                <a:gd name="T17" fmla="*/ 3 h 48"/>
                <a:gd name="T18" fmla="*/ 610 w 1099"/>
                <a:gd name="T19" fmla="*/ 0 h 48"/>
                <a:gd name="T20" fmla="*/ 1091 w 1099"/>
                <a:gd name="T21" fmla="*/ 23 h 48"/>
                <a:gd name="T22" fmla="*/ 1099 w 1099"/>
                <a:gd name="T23" fmla="*/ 32 h 48"/>
                <a:gd name="T24" fmla="*/ 1090 w 1099"/>
                <a:gd name="T25" fmla="*/ 40 h 48"/>
                <a:gd name="T26" fmla="*/ 613 w 1099"/>
                <a:gd name="T27" fmla="*/ 17 h 48"/>
                <a:gd name="T28" fmla="*/ 550 w 1099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9" h="48">
                  <a:moveTo>
                    <a:pt x="550" y="48"/>
                  </a:moveTo>
                  <a:cubicBezTo>
                    <a:pt x="519" y="48"/>
                    <a:pt x="495" y="26"/>
                    <a:pt x="487" y="1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" y="40"/>
                    <a:pt x="1" y="36"/>
                    <a:pt x="1" y="32"/>
                  </a:cubicBezTo>
                  <a:cubicBezTo>
                    <a:pt x="0" y="27"/>
                    <a:pt x="4" y="23"/>
                    <a:pt x="9" y="23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93" y="0"/>
                    <a:pt x="496" y="1"/>
                    <a:pt x="497" y="3"/>
                  </a:cubicBezTo>
                  <a:cubicBezTo>
                    <a:pt x="498" y="3"/>
                    <a:pt x="520" y="30"/>
                    <a:pt x="550" y="30"/>
                  </a:cubicBezTo>
                  <a:cubicBezTo>
                    <a:pt x="580" y="30"/>
                    <a:pt x="602" y="3"/>
                    <a:pt x="602" y="3"/>
                  </a:cubicBezTo>
                  <a:cubicBezTo>
                    <a:pt x="604" y="1"/>
                    <a:pt x="607" y="0"/>
                    <a:pt x="610" y="0"/>
                  </a:cubicBezTo>
                  <a:cubicBezTo>
                    <a:pt x="1091" y="23"/>
                    <a:pt x="1091" y="23"/>
                    <a:pt x="1091" y="23"/>
                  </a:cubicBezTo>
                  <a:cubicBezTo>
                    <a:pt x="1096" y="23"/>
                    <a:pt x="1099" y="27"/>
                    <a:pt x="1099" y="32"/>
                  </a:cubicBezTo>
                  <a:cubicBezTo>
                    <a:pt x="1099" y="36"/>
                    <a:pt x="1095" y="40"/>
                    <a:pt x="1090" y="40"/>
                  </a:cubicBezTo>
                  <a:cubicBezTo>
                    <a:pt x="613" y="17"/>
                    <a:pt x="613" y="17"/>
                    <a:pt x="613" y="17"/>
                  </a:cubicBezTo>
                  <a:cubicBezTo>
                    <a:pt x="605" y="26"/>
                    <a:pt x="581" y="48"/>
                    <a:pt x="550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2"/>
            <p:cNvSpPr/>
            <p:nvPr/>
          </p:nvSpPr>
          <p:spPr bwMode="auto">
            <a:xfrm>
              <a:off x="1548955" y="4820154"/>
              <a:ext cx="1654484" cy="326429"/>
            </a:xfrm>
            <a:custGeom>
              <a:avLst/>
              <a:gdLst>
                <a:gd name="T0" fmla="*/ 0 w 381"/>
                <a:gd name="T1" fmla="*/ 73 h 75"/>
                <a:gd name="T2" fmla="*/ 5 w 381"/>
                <a:gd name="T3" fmla="*/ 73 h 75"/>
                <a:gd name="T4" fmla="*/ 17 w 381"/>
                <a:gd name="T5" fmla="*/ 72 h 75"/>
                <a:gd name="T6" fmla="*/ 62 w 381"/>
                <a:gd name="T7" fmla="*/ 67 h 75"/>
                <a:gd name="T8" fmla="*/ 91 w 381"/>
                <a:gd name="T9" fmla="*/ 61 h 75"/>
                <a:gd name="T10" fmla="*/ 107 w 381"/>
                <a:gd name="T11" fmla="*/ 58 h 75"/>
                <a:gd name="T12" fmla="*/ 124 w 381"/>
                <a:gd name="T13" fmla="*/ 54 h 75"/>
                <a:gd name="T14" fmla="*/ 140 w 381"/>
                <a:gd name="T15" fmla="*/ 49 h 75"/>
                <a:gd name="T16" fmla="*/ 157 w 381"/>
                <a:gd name="T17" fmla="*/ 43 h 75"/>
                <a:gd name="T18" fmla="*/ 174 w 381"/>
                <a:gd name="T19" fmla="*/ 37 h 75"/>
                <a:gd name="T20" fmla="*/ 191 w 381"/>
                <a:gd name="T21" fmla="*/ 30 h 75"/>
                <a:gd name="T22" fmla="*/ 208 w 381"/>
                <a:gd name="T23" fmla="*/ 22 h 75"/>
                <a:gd name="T24" fmla="*/ 225 w 381"/>
                <a:gd name="T25" fmla="*/ 15 h 75"/>
                <a:gd name="T26" fmla="*/ 243 w 381"/>
                <a:gd name="T27" fmla="*/ 9 h 75"/>
                <a:gd name="T28" fmla="*/ 260 w 381"/>
                <a:gd name="T29" fmla="*/ 4 h 75"/>
                <a:gd name="T30" fmla="*/ 278 w 381"/>
                <a:gd name="T31" fmla="*/ 2 h 75"/>
                <a:gd name="T32" fmla="*/ 286 w 381"/>
                <a:gd name="T33" fmla="*/ 1 h 75"/>
                <a:gd name="T34" fmla="*/ 295 w 381"/>
                <a:gd name="T35" fmla="*/ 0 h 75"/>
                <a:gd name="T36" fmla="*/ 325 w 381"/>
                <a:gd name="T37" fmla="*/ 3 h 75"/>
                <a:gd name="T38" fmla="*/ 350 w 381"/>
                <a:gd name="T39" fmla="*/ 9 h 75"/>
                <a:gd name="T40" fmla="*/ 355 w 381"/>
                <a:gd name="T41" fmla="*/ 11 h 75"/>
                <a:gd name="T42" fmla="*/ 360 w 381"/>
                <a:gd name="T43" fmla="*/ 14 h 75"/>
                <a:gd name="T44" fmla="*/ 368 w 381"/>
                <a:gd name="T45" fmla="*/ 18 h 75"/>
                <a:gd name="T46" fmla="*/ 378 w 381"/>
                <a:gd name="T47" fmla="*/ 26 h 75"/>
                <a:gd name="T48" fmla="*/ 381 w 381"/>
                <a:gd name="T49" fmla="*/ 29 h 75"/>
                <a:gd name="T50" fmla="*/ 378 w 381"/>
                <a:gd name="T51" fmla="*/ 26 h 75"/>
                <a:gd name="T52" fmla="*/ 373 w 381"/>
                <a:gd name="T53" fmla="*/ 23 h 75"/>
                <a:gd name="T54" fmla="*/ 367 w 381"/>
                <a:gd name="T55" fmla="*/ 20 h 75"/>
                <a:gd name="T56" fmla="*/ 359 w 381"/>
                <a:gd name="T57" fmla="*/ 16 h 75"/>
                <a:gd name="T58" fmla="*/ 354 w 381"/>
                <a:gd name="T59" fmla="*/ 15 h 75"/>
                <a:gd name="T60" fmla="*/ 349 w 381"/>
                <a:gd name="T61" fmla="*/ 13 h 75"/>
                <a:gd name="T62" fmla="*/ 324 w 381"/>
                <a:gd name="T63" fmla="*/ 9 h 75"/>
                <a:gd name="T64" fmla="*/ 295 w 381"/>
                <a:gd name="T65" fmla="*/ 9 h 75"/>
                <a:gd name="T66" fmla="*/ 287 w 381"/>
                <a:gd name="T67" fmla="*/ 10 h 75"/>
                <a:gd name="T68" fmla="*/ 279 w 381"/>
                <a:gd name="T69" fmla="*/ 11 h 75"/>
                <a:gd name="T70" fmla="*/ 271 w 381"/>
                <a:gd name="T71" fmla="*/ 12 h 75"/>
                <a:gd name="T72" fmla="*/ 263 w 381"/>
                <a:gd name="T73" fmla="*/ 14 h 75"/>
                <a:gd name="T74" fmla="*/ 229 w 381"/>
                <a:gd name="T75" fmla="*/ 25 h 75"/>
                <a:gd name="T76" fmla="*/ 213 w 381"/>
                <a:gd name="T77" fmla="*/ 32 h 75"/>
                <a:gd name="T78" fmla="*/ 196 w 381"/>
                <a:gd name="T79" fmla="*/ 40 h 75"/>
                <a:gd name="T80" fmla="*/ 178 w 381"/>
                <a:gd name="T81" fmla="*/ 47 h 75"/>
                <a:gd name="T82" fmla="*/ 161 w 381"/>
                <a:gd name="T83" fmla="*/ 54 h 75"/>
                <a:gd name="T84" fmla="*/ 152 w 381"/>
                <a:gd name="T85" fmla="*/ 56 h 75"/>
                <a:gd name="T86" fmla="*/ 143 w 381"/>
                <a:gd name="T87" fmla="*/ 59 h 75"/>
                <a:gd name="T88" fmla="*/ 126 w 381"/>
                <a:gd name="T89" fmla="*/ 63 h 75"/>
                <a:gd name="T90" fmla="*/ 109 w 381"/>
                <a:gd name="T91" fmla="*/ 67 h 75"/>
                <a:gd name="T92" fmla="*/ 93 w 381"/>
                <a:gd name="T93" fmla="*/ 70 h 75"/>
                <a:gd name="T94" fmla="*/ 63 w 381"/>
                <a:gd name="T95" fmla="*/ 73 h 75"/>
                <a:gd name="T96" fmla="*/ 17 w 381"/>
                <a:gd name="T97" fmla="*/ 74 h 75"/>
                <a:gd name="T98" fmla="*/ 0 w 381"/>
                <a:gd name="T99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1" h="75">
                  <a:moveTo>
                    <a:pt x="0" y="73"/>
                  </a:moveTo>
                  <a:cubicBezTo>
                    <a:pt x="0" y="73"/>
                    <a:pt x="2" y="73"/>
                    <a:pt x="5" y="73"/>
                  </a:cubicBezTo>
                  <a:cubicBezTo>
                    <a:pt x="8" y="73"/>
                    <a:pt x="12" y="73"/>
                    <a:pt x="17" y="72"/>
                  </a:cubicBezTo>
                  <a:cubicBezTo>
                    <a:pt x="28" y="71"/>
                    <a:pt x="44" y="69"/>
                    <a:pt x="62" y="67"/>
                  </a:cubicBezTo>
                  <a:cubicBezTo>
                    <a:pt x="71" y="65"/>
                    <a:pt x="81" y="63"/>
                    <a:pt x="91" y="61"/>
                  </a:cubicBezTo>
                  <a:cubicBezTo>
                    <a:pt x="96" y="60"/>
                    <a:pt x="102" y="59"/>
                    <a:pt x="107" y="58"/>
                  </a:cubicBezTo>
                  <a:cubicBezTo>
                    <a:pt x="113" y="56"/>
                    <a:pt x="118" y="55"/>
                    <a:pt x="124" y="54"/>
                  </a:cubicBezTo>
                  <a:cubicBezTo>
                    <a:pt x="129" y="52"/>
                    <a:pt x="135" y="51"/>
                    <a:pt x="140" y="49"/>
                  </a:cubicBezTo>
                  <a:cubicBezTo>
                    <a:pt x="146" y="47"/>
                    <a:pt x="152" y="45"/>
                    <a:pt x="157" y="43"/>
                  </a:cubicBezTo>
                  <a:cubicBezTo>
                    <a:pt x="163" y="41"/>
                    <a:pt x="169" y="39"/>
                    <a:pt x="174" y="37"/>
                  </a:cubicBezTo>
                  <a:cubicBezTo>
                    <a:pt x="180" y="34"/>
                    <a:pt x="186" y="32"/>
                    <a:pt x="191" y="30"/>
                  </a:cubicBezTo>
                  <a:cubicBezTo>
                    <a:pt x="197" y="27"/>
                    <a:pt x="202" y="24"/>
                    <a:pt x="208" y="22"/>
                  </a:cubicBezTo>
                  <a:cubicBezTo>
                    <a:pt x="214" y="19"/>
                    <a:pt x="219" y="17"/>
                    <a:pt x="225" y="15"/>
                  </a:cubicBezTo>
                  <a:cubicBezTo>
                    <a:pt x="231" y="12"/>
                    <a:pt x="237" y="10"/>
                    <a:pt x="243" y="9"/>
                  </a:cubicBezTo>
                  <a:cubicBezTo>
                    <a:pt x="249" y="7"/>
                    <a:pt x="255" y="5"/>
                    <a:pt x="260" y="4"/>
                  </a:cubicBezTo>
                  <a:cubicBezTo>
                    <a:pt x="266" y="3"/>
                    <a:pt x="272" y="2"/>
                    <a:pt x="278" y="2"/>
                  </a:cubicBezTo>
                  <a:cubicBezTo>
                    <a:pt x="281" y="1"/>
                    <a:pt x="283" y="1"/>
                    <a:pt x="286" y="1"/>
                  </a:cubicBezTo>
                  <a:cubicBezTo>
                    <a:pt x="289" y="1"/>
                    <a:pt x="292" y="1"/>
                    <a:pt x="295" y="0"/>
                  </a:cubicBezTo>
                  <a:cubicBezTo>
                    <a:pt x="305" y="0"/>
                    <a:pt x="316" y="1"/>
                    <a:pt x="325" y="3"/>
                  </a:cubicBezTo>
                  <a:cubicBezTo>
                    <a:pt x="335" y="4"/>
                    <a:pt x="343" y="6"/>
                    <a:pt x="350" y="9"/>
                  </a:cubicBezTo>
                  <a:cubicBezTo>
                    <a:pt x="352" y="10"/>
                    <a:pt x="354" y="11"/>
                    <a:pt x="355" y="11"/>
                  </a:cubicBezTo>
                  <a:cubicBezTo>
                    <a:pt x="357" y="12"/>
                    <a:pt x="359" y="13"/>
                    <a:pt x="360" y="14"/>
                  </a:cubicBezTo>
                  <a:cubicBezTo>
                    <a:pt x="363" y="15"/>
                    <a:pt x="366" y="17"/>
                    <a:pt x="368" y="18"/>
                  </a:cubicBezTo>
                  <a:cubicBezTo>
                    <a:pt x="373" y="21"/>
                    <a:pt x="376" y="24"/>
                    <a:pt x="378" y="26"/>
                  </a:cubicBezTo>
                  <a:cubicBezTo>
                    <a:pt x="380" y="28"/>
                    <a:pt x="381" y="29"/>
                    <a:pt x="381" y="29"/>
                  </a:cubicBezTo>
                  <a:cubicBezTo>
                    <a:pt x="381" y="29"/>
                    <a:pt x="380" y="28"/>
                    <a:pt x="378" y="26"/>
                  </a:cubicBezTo>
                  <a:cubicBezTo>
                    <a:pt x="376" y="25"/>
                    <a:pt x="375" y="24"/>
                    <a:pt x="373" y="23"/>
                  </a:cubicBezTo>
                  <a:cubicBezTo>
                    <a:pt x="371" y="22"/>
                    <a:pt x="369" y="21"/>
                    <a:pt x="367" y="20"/>
                  </a:cubicBezTo>
                  <a:cubicBezTo>
                    <a:pt x="364" y="19"/>
                    <a:pt x="362" y="17"/>
                    <a:pt x="359" y="16"/>
                  </a:cubicBezTo>
                  <a:cubicBezTo>
                    <a:pt x="357" y="16"/>
                    <a:pt x="356" y="15"/>
                    <a:pt x="354" y="15"/>
                  </a:cubicBezTo>
                  <a:cubicBezTo>
                    <a:pt x="352" y="14"/>
                    <a:pt x="351" y="14"/>
                    <a:pt x="349" y="13"/>
                  </a:cubicBezTo>
                  <a:cubicBezTo>
                    <a:pt x="342" y="11"/>
                    <a:pt x="333" y="10"/>
                    <a:pt x="324" y="9"/>
                  </a:cubicBezTo>
                  <a:cubicBezTo>
                    <a:pt x="315" y="8"/>
                    <a:pt x="305" y="8"/>
                    <a:pt x="295" y="9"/>
                  </a:cubicBezTo>
                  <a:cubicBezTo>
                    <a:pt x="292" y="9"/>
                    <a:pt x="290" y="9"/>
                    <a:pt x="287" y="10"/>
                  </a:cubicBezTo>
                  <a:cubicBezTo>
                    <a:pt x="284" y="10"/>
                    <a:pt x="282" y="11"/>
                    <a:pt x="279" y="11"/>
                  </a:cubicBezTo>
                  <a:cubicBezTo>
                    <a:pt x="276" y="11"/>
                    <a:pt x="274" y="12"/>
                    <a:pt x="271" y="12"/>
                  </a:cubicBezTo>
                  <a:cubicBezTo>
                    <a:pt x="268" y="13"/>
                    <a:pt x="265" y="14"/>
                    <a:pt x="263" y="14"/>
                  </a:cubicBezTo>
                  <a:cubicBezTo>
                    <a:pt x="252" y="17"/>
                    <a:pt x="240" y="21"/>
                    <a:pt x="229" y="25"/>
                  </a:cubicBezTo>
                  <a:cubicBezTo>
                    <a:pt x="224" y="27"/>
                    <a:pt x="218" y="30"/>
                    <a:pt x="213" y="32"/>
                  </a:cubicBezTo>
                  <a:cubicBezTo>
                    <a:pt x="207" y="35"/>
                    <a:pt x="202" y="37"/>
                    <a:pt x="196" y="40"/>
                  </a:cubicBezTo>
                  <a:cubicBezTo>
                    <a:pt x="190" y="43"/>
                    <a:pt x="184" y="45"/>
                    <a:pt x="178" y="47"/>
                  </a:cubicBezTo>
                  <a:cubicBezTo>
                    <a:pt x="173" y="50"/>
                    <a:pt x="167" y="52"/>
                    <a:pt x="161" y="54"/>
                  </a:cubicBezTo>
                  <a:cubicBezTo>
                    <a:pt x="158" y="55"/>
                    <a:pt x="155" y="56"/>
                    <a:pt x="152" y="56"/>
                  </a:cubicBezTo>
                  <a:cubicBezTo>
                    <a:pt x="149" y="57"/>
                    <a:pt x="146" y="58"/>
                    <a:pt x="143" y="59"/>
                  </a:cubicBezTo>
                  <a:cubicBezTo>
                    <a:pt x="138" y="61"/>
                    <a:pt x="132" y="62"/>
                    <a:pt x="126" y="63"/>
                  </a:cubicBezTo>
                  <a:cubicBezTo>
                    <a:pt x="120" y="65"/>
                    <a:pt x="115" y="66"/>
                    <a:pt x="109" y="67"/>
                  </a:cubicBezTo>
                  <a:cubicBezTo>
                    <a:pt x="103" y="68"/>
                    <a:pt x="98" y="69"/>
                    <a:pt x="93" y="70"/>
                  </a:cubicBezTo>
                  <a:cubicBezTo>
                    <a:pt x="82" y="71"/>
                    <a:pt x="72" y="72"/>
                    <a:pt x="63" y="73"/>
                  </a:cubicBezTo>
                  <a:cubicBezTo>
                    <a:pt x="44" y="75"/>
                    <a:pt x="28" y="75"/>
                    <a:pt x="17" y="74"/>
                  </a:cubicBezTo>
                  <a:cubicBezTo>
                    <a:pt x="7" y="74"/>
                    <a:pt x="0" y="73"/>
                    <a:pt x="0" y="73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3"/>
            <p:cNvSpPr/>
            <p:nvPr/>
          </p:nvSpPr>
          <p:spPr bwMode="auto">
            <a:xfrm>
              <a:off x="1792225" y="5024947"/>
              <a:ext cx="1293303" cy="290435"/>
            </a:xfrm>
            <a:custGeom>
              <a:avLst/>
              <a:gdLst>
                <a:gd name="T0" fmla="*/ 0 w 298"/>
                <a:gd name="T1" fmla="*/ 67 h 67"/>
                <a:gd name="T2" fmla="*/ 13 w 298"/>
                <a:gd name="T3" fmla="*/ 65 h 67"/>
                <a:gd name="T4" fmla="*/ 47 w 298"/>
                <a:gd name="T5" fmla="*/ 58 h 67"/>
                <a:gd name="T6" fmla="*/ 70 w 298"/>
                <a:gd name="T7" fmla="*/ 52 h 67"/>
                <a:gd name="T8" fmla="*/ 94 w 298"/>
                <a:gd name="T9" fmla="*/ 44 h 67"/>
                <a:gd name="T10" fmla="*/ 107 w 298"/>
                <a:gd name="T11" fmla="*/ 40 h 67"/>
                <a:gd name="T12" fmla="*/ 120 w 298"/>
                <a:gd name="T13" fmla="*/ 35 h 67"/>
                <a:gd name="T14" fmla="*/ 146 w 298"/>
                <a:gd name="T15" fmla="*/ 23 h 67"/>
                <a:gd name="T16" fmla="*/ 159 w 298"/>
                <a:gd name="T17" fmla="*/ 17 h 67"/>
                <a:gd name="T18" fmla="*/ 166 w 298"/>
                <a:gd name="T19" fmla="*/ 15 h 67"/>
                <a:gd name="T20" fmla="*/ 173 w 298"/>
                <a:gd name="T21" fmla="*/ 12 h 67"/>
                <a:gd name="T22" fmla="*/ 180 w 298"/>
                <a:gd name="T23" fmla="*/ 10 h 67"/>
                <a:gd name="T24" fmla="*/ 187 w 298"/>
                <a:gd name="T25" fmla="*/ 8 h 67"/>
                <a:gd name="T26" fmla="*/ 200 w 298"/>
                <a:gd name="T27" fmla="*/ 4 h 67"/>
                <a:gd name="T28" fmla="*/ 227 w 298"/>
                <a:gd name="T29" fmla="*/ 1 h 67"/>
                <a:gd name="T30" fmla="*/ 251 w 298"/>
                <a:gd name="T31" fmla="*/ 1 h 67"/>
                <a:gd name="T32" fmla="*/ 261 w 298"/>
                <a:gd name="T33" fmla="*/ 2 h 67"/>
                <a:gd name="T34" fmla="*/ 271 w 298"/>
                <a:gd name="T35" fmla="*/ 4 h 67"/>
                <a:gd name="T36" fmla="*/ 285 w 298"/>
                <a:gd name="T37" fmla="*/ 7 h 67"/>
                <a:gd name="T38" fmla="*/ 298 w 298"/>
                <a:gd name="T39" fmla="*/ 12 h 67"/>
                <a:gd name="T40" fmla="*/ 285 w 298"/>
                <a:gd name="T41" fmla="*/ 10 h 67"/>
                <a:gd name="T42" fmla="*/ 270 w 298"/>
                <a:gd name="T43" fmla="*/ 8 h 67"/>
                <a:gd name="T44" fmla="*/ 261 w 298"/>
                <a:gd name="T45" fmla="*/ 7 h 67"/>
                <a:gd name="T46" fmla="*/ 250 w 298"/>
                <a:gd name="T47" fmla="*/ 7 h 67"/>
                <a:gd name="T48" fmla="*/ 239 w 298"/>
                <a:gd name="T49" fmla="*/ 8 h 67"/>
                <a:gd name="T50" fmla="*/ 228 w 298"/>
                <a:gd name="T51" fmla="*/ 9 h 67"/>
                <a:gd name="T52" fmla="*/ 215 w 298"/>
                <a:gd name="T53" fmla="*/ 11 h 67"/>
                <a:gd name="T54" fmla="*/ 203 w 298"/>
                <a:gd name="T55" fmla="*/ 14 h 67"/>
                <a:gd name="T56" fmla="*/ 190 w 298"/>
                <a:gd name="T57" fmla="*/ 18 h 67"/>
                <a:gd name="T58" fmla="*/ 177 w 298"/>
                <a:gd name="T59" fmla="*/ 22 h 67"/>
                <a:gd name="T60" fmla="*/ 170 w 298"/>
                <a:gd name="T61" fmla="*/ 25 h 67"/>
                <a:gd name="T62" fmla="*/ 164 w 298"/>
                <a:gd name="T63" fmla="*/ 28 h 67"/>
                <a:gd name="T64" fmla="*/ 151 w 298"/>
                <a:gd name="T65" fmla="*/ 34 h 67"/>
                <a:gd name="T66" fmla="*/ 124 w 298"/>
                <a:gd name="T67" fmla="*/ 45 h 67"/>
                <a:gd name="T68" fmla="*/ 97 w 298"/>
                <a:gd name="T69" fmla="*/ 54 h 67"/>
                <a:gd name="T70" fmla="*/ 48 w 298"/>
                <a:gd name="T71" fmla="*/ 64 h 67"/>
                <a:gd name="T72" fmla="*/ 13 w 298"/>
                <a:gd name="T73" fmla="*/ 67 h 67"/>
                <a:gd name="T74" fmla="*/ 0 w 298"/>
                <a:gd name="T7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8" h="67">
                  <a:moveTo>
                    <a:pt x="0" y="67"/>
                  </a:moveTo>
                  <a:cubicBezTo>
                    <a:pt x="0" y="67"/>
                    <a:pt x="5" y="66"/>
                    <a:pt x="13" y="65"/>
                  </a:cubicBezTo>
                  <a:cubicBezTo>
                    <a:pt x="21" y="63"/>
                    <a:pt x="33" y="61"/>
                    <a:pt x="47" y="58"/>
                  </a:cubicBezTo>
                  <a:cubicBezTo>
                    <a:pt x="54" y="56"/>
                    <a:pt x="62" y="54"/>
                    <a:pt x="70" y="52"/>
                  </a:cubicBezTo>
                  <a:cubicBezTo>
                    <a:pt x="77" y="50"/>
                    <a:pt x="86" y="47"/>
                    <a:pt x="94" y="44"/>
                  </a:cubicBezTo>
                  <a:cubicBezTo>
                    <a:pt x="98" y="43"/>
                    <a:pt x="103" y="41"/>
                    <a:pt x="107" y="40"/>
                  </a:cubicBezTo>
                  <a:cubicBezTo>
                    <a:pt x="111" y="38"/>
                    <a:pt x="116" y="37"/>
                    <a:pt x="120" y="35"/>
                  </a:cubicBezTo>
                  <a:cubicBezTo>
                    <a:pt x="129" y="31"/>
                    <a:pt x="137" y="28"/>
                    <a:pt x="146" y="23"/>
                  </a:cubicBezTo>
                  <a:cubicBezTo>
                    <a:pt x="150" y="21"/>
                    <a:pt x="155" y="19"/>
                    <a:pt x="159" y="17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5" y="11"/>
                    <a:pt x="177" y="10"/>
                    <a:pt x="180" y="10"/>
                  </a:cubicBezTo>
                  <a:cubicBezTo>
                    <a:pt x="182" y="9"/>
                    <a:pt x="184" y="8"/>
                    <a:pt x="187" y="8"/>
                  </a:cubicBezTo>
                  <a:cubicBezTo>
                    <a:pt x="191" y="6"/>
                    <a:pt x="196" y="5"/>
                    <a:pt x="200" y="4"/>
                  </a:cubicBezTo>
                  <a:cubicBezTo>
                    <a:pt x="209" y="2"/>
                    <a:pt x="218" y="1"/>
                    <a:pt x="227" y="1"/>
                  </a:cubicBezTo>
                  <a:cubicBezTo>
                    <a:pt x="235" y="0"/>
                    <a:pt x="243" y="0"/>
                    <a:pt x="251" y="1"/>
                  </a:cubicBezTo>
                  <a:cubicBezTo>
                    <a:pt x="254" y="1"/>
                    <a:pt x="258" y="1"/>
                    <a:pt x="261" y="2"/>
                  </a:cubicBezTo>
                  <a:cubicBezTo>
                    <a:pt x="264" y="2"/>
                    <a:pt x="268" y="3"/>
                    <a:pt x="271" y="4"/>
                  </a:cubicBezTo>
                  <a:cubicBezTo>
                    <a:pt x="276" y="5"/>
                    <a:pt x="281" y="6"/>
                    <a:pt x="285" y="7"/>
                  </a:cubicBezTo>
                  <a:cubicBezTo>
                    <a:pt x="294" y="10"/>
                    <a:pt x="298" y="12"/>
                    <a:pt x="298" y="12"/>
                  </a:cubicBezTo>
                  <a:cubicBezTo>
                    <a:pt x="298" y="12"/>
                    <a:pt x="293" y="11"/>
                    <a:pt x="285" y="10"/>
                  </a:cubicBezTo>
                  <a:cubicBezTo>
                    <a:pt x="281" y="9"/>
                    <a:pt x="276" y="8"/>
                    <a:pt x="270" y="8"/>
                  </a:cubicBezTo>
                  <a:cubicBezTo>
                    <a:pt x="267" y="8"/>
                    <a:pt x="264" y="7"/>
                    <a:pt x="261" y="7"/>
                  </a:cubicBezTo>
                  <a:cubicBezTo>
                    <a:pt x="257" y="7"/>
                    <a:pt x="254" y="7"/>
                    <a:pt x="250" y="7"/>
                  </a:cubicBezTo>
                  <a:cubicBezTo>
                    <a:pt x="247" y="7"/>
                    <a:pt x="243" y="8"/>
                    <a:pt x="239" y="8"/>
                  </a:cubicBezTo>
                  <a:cubicBezTo>
                    <a:pt x="236" y="8"/>
                    <a:pt x="232" y="9"/>
                    <a:pt x="228" y="9"/>
                  </a:cubicBezTo>
                  <a:cubicBezTo>
                    <a:pt x="224" y="10"/>
                    <a:pt x="220" y="11"/>
                    <a:pt x="215" y="11"/>
                  </a:cubicBezTo>
                  <a:cubicBezTo>
                    <a:pt x="211" y="12"/>
                    <a:pt x="207" y="13"/>
                    <a:pt x="203" y="14"/>
                  </a:cubicBezTo>
                  <a:cubicBezTo>
                    <a:pt x="198" y="15"/>
                    <a:pt x="194" y="16"/>
                    <a:pt x="190" y="18"/>
                  </a:cubicBezTo>
                  <a:cubicBezTo>
                    <a:pt x="185" y="19"/>
                    <a:pt x="181" y="21"/>
                    <a:pt x="177" y="22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0" y="30"/>
                    <a:pt x="155" y="32"/>
                    <a:pt x="151" y="34"/>
                  </a:cubicBezTo>
                  <a:cubicBezTo>
                    <a:pt x="142" y="38"/>
                    <a:pt x="133" y="42"/>
                    <a:pt x="124" y="45"/>
                  </a:cubicBezTo>
                  <a:cubicBezTo>
                    <a:pt x="115" y="49"/>
                    <a:pt x="106" y="51"/>
                    <a:pt x="97" y="54"/>
                  </a:cubicBezTo>
                  <a:cubicBezTo>
                    <a:pt x="80" y="59"/>
                    <a:pt x="63" y="62"/>
                    <a:pt x="48" y="64"/>
                  </a:cubicBezTo>
                  <a:cubicBezTo>
                    <a:pt x="34" y="66"/>
                    <a:pt x="22" y="67"/>
                    <a:pt x="13" y="67"/>
                  </a:cubicBezTo>
                  <a:cubicBezTo>
                    <a:pt x="5" y="67"/>
                    <a:pt x="0" y="67"/>
                    <a:pt x="0" y="6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"/>
            <p:cNvSpPr/>
            <p:nvPr/>
          </p:nvSpPr>
          <p:spPr bwMode="auto">
            <a:xfrm>
              <a:off x="3714803" y="4820154"/>
              <a:ext cx="1650761" cy="326429"/>
            </a:xfrm>
            <a:custGeom>
              <a:avLst/>
              <a:gdLst>
                <a:gd name="T0" fmla="*/ 380 w 380"/>
                <a:gd name="T1" fmla="*/ 74 h 75"/>
                <a:gd name="T2" fmla="*/ 363 w 380"/>
                <a:gd name="T3" fmla="*/ 75 h 75"/>
                <a:gd name="T4" fmla="*/ 318 w 380"/>
                <a:gd name="T5" fmla="*/ 73 h 75"/>
                <a:gd name="T6" fmla="*/ 288 w 380"/>
                <a:gd name="T7" fmla="*/ 70 h 75"/>
                <a:gd name="T8" fmla="*/ 272 w 380"/>
                <a:gd name="T9" fmla="*/ 67 h 75"/>
                <a:gd name="T10" fmla="*/ 255 w 380"/>
                <a:gd name="T11" fmla="*/ 64 h 75"/>
                <a:gd name="T12" fmla="*/ 237 w 380"/>
                <a:gd name="T13" fmla="*/ 59 h 75"/>
                <a:gd name="T14" fmla="*/ 229 w 380"/>
                <a:gd name="T15" fmla="*/ 57 h 75"/>
                <a:gd name="T16" fmla="*/ 220 w 380"/>
                <a:gd name="T17" fmla="*/ 54 h 75"/>
                <a:gd name="T18" fmla="*/ 202 w 380"/>
                <a:gd name="T19" fmla="*/ 47 h 75"/>
                <a:gd name="T20" fmla="*/ 185 w 380"/>
                <a:gd name="T21" fmla="*/ 40 h 75"/>
                <a:gd name="T22" fmla="*/ 168 w 380"/>
                <a:gd name="T23" fmla="*/ 32 h 75"/>
                <a:gd name="T24" fmla="*/ 151 w 380"/>
                <a:gd name="T25" fmla="*/ 25 h 75"/>
                <a:gd name="T26" fmla="*/ 118 w 380"/>
                <a:gd name="T27" fmla="*/ 14 h 75"/>
                <a:gd name="T28" fmla="*/ 110 w 380"/>
                <a:gd name="T29" fmla="*/ 13 h 75"/>
                <a:gd name="T30" fmla="*/ 102 w 380"/>
                <a:gd name="T31" fmla="*/ 11 h 75"/>
                <a:gd name="T32" fmla="*/ 94 w 380"/>
                <a:gd name="T33" fmla="*/ 10 h 75"/>
                <a:gd name="T34" fmla="*/ 86 w 380"/>
                <a:gd name="T35" fmla="*/ 9 h 75"/>
                <a:gd name="T36" fmla="*/ 56 w 380"/>
                <a:gd name="T37" fmla="*/ 9 h 75"/>
                <a:gd name="T38" fmla="*/ 32 w 380"/>
                <a:gd name="T39" fmla="*/ 14 h 75"/>
                <a:gd name="T40" fmla="*/ 27 w 380"/>
                <a:gd name="T41" fmla="*/ 15 h 75"/>
                <a:gd name="T42" fmla="*/ 22 w 380"/>
                <a:gd name="T43" fmla="*/ 17 h 75"/>
                <a:gd name="T44" fmla="*/ 14 w 380"/>
                <a:gd name="T45" fmla="*/ 20 h 75"/>
                <a:gd name="T46" fmla="*/ 8 w 380"/>
                <a:gd name="T47" fmla="*/ 24 h 75"/>
                <a:gd name="T48" fmla="*/ 3 w 380"/>
                <a:gd name="T49" fmla="*/ 27 h 75"/>
                <a:gd name="T50" fmla="*/ 0 w 380"/>
                <a:gd name="T51" fmla="*/ 30 h 75"/>
                <a:gd name="T52" fmla="*/ 3 w 380"/>
                <a:gd name="T53" fmla="*/ 26 h 75"/>
                <a:gd name="T54" fmla="*/ 13 w 380"/>
                <a:gd name="T55" fmla="*/ 18 h 75"/>
                <a:gd name="T56" fmla="*/ 21 w 380"/>
                <a:gd name="T57" fmla="*/ 14 h 75"/>
                <a:gd name="T58" fmla="*/ 25 w 380"/>
                <a:gd name="T59" fmla="*/ 12 h 75"/>
                <a:gd name="T60" fmla="*/ 31 w 380"/>
                <a:gd name="T61" fmla="*/ 10 h 75"/>
                <a:gd name="T62" fmla="*/ 56 w 380"/>
                <a:gd name="T63" fmla="*/ 3 h 75"/>
                <a:gd name="T64" fmla="*/ 86 w 380"/>
                <a:gd name="T65" fmla="*/ 1 h 75"/>
                <a:gd name="T66" fmla="*/ 94 w 380"/>
                <a:gd name="T67" fmla="*/ 1 h 75"/>
                <a:gd name="T68" fmla="*/ 103 w 380"/>
                <a:gd name="T69" fmla="*/ 2 h 75"/>
                <a:gd name="T70" fmla="*/ 120 w 380"/>
                <a:gd name="T71" fmla="*/ 5 h 75"/>
                <a:gd name="T72" fmla="*/ 138 w 380"/>
                <a:gd name="T73" fmla="*/ 9 h 75"/>
                <a:gd name="T74" fmla="*/ 156 w 380"/>
                <a:gd name="T75" fmla="*/ 15 h 75"/>
                <a:gd name="T76" fmla="*/ 173 w 380"/>
                <a:gd name="T77" fmla="*/ 22 h 75"/>
                <a:gd name="T78" fmla="*/ 190 w 380"/>
                <a:gd name="T79" fmla="*/ 30 h 75"/>
                <a:gd name="T80" fmla="*/ 206 w 380"/>
                <a:gd name="T81" fmla="*/ 37 h 75"/>
                <a:gd name="T82" fmla="*/ 223 w 380"/>
                <a:gd name="T83" fmla="*/ 43 h 75"/>
                <a:gd name="T84" fmla="*/ 240 w 380"/>
                <a:gd name="T85" fmla="*/ 49 h 75"/>
                <a:gd name="T86" fmla="*/ 257 w 380"/>
                <a:gd name="T87" fmla="*/ 54 h 75"/>
                <a:gd name="T88" fmla="*/ 274 w 380"/>
                <a:gd name="T89" fmla="*/ 58 h 75"/>
                <a:gd name="T90" fmla="*/ 290 w 380"/>
                <a:gd name="T91" fmla="*/ 62 h 75"/>
                <a:gd name="T92" fmla="*/ 319 w 380"/>
                <a:gd name="T93" fmla="*/ 67 h 75"/>
                <a:gd name="T94" fmla="*/ 363 w 380"/>
                <a:gd name="T95" fmla="*/ 72 h 75"/>
                <a:gd name="T96" fmla="*/ 376 w 380"/>
                <a:gd name="T97" fmla="*/ 73 h 75"/>
                <a:gd name="T98" fmla="*/ 380 w 380"/>
                <a:gd name="T9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0" h="75">
                  <a:moveTo>
                    <a:pt x="380" y="74"/>
                  </a:moveTo>
                  <a:cubicBezTo>
                    <a:pt x="380" y="74"/>
                    <a:pt x="374" y="74"/>
                    <a:pt x="363" y="75"/>
                  </a:cubicBezTo>
                  <a:cubicBezTo>
                    <a:pt x="352" y="75"/>
                    <a:pt x="337" y="75"/>
                    <a:pt x="318" y="73"/>
                  </a:cubicBezTo>
                  <a:cubicBezTo>
                    <a:pt x="309" y="73"/>
                    <a:pt x="299" y="72"/>
                    <a:pt x="288" y="70"/>
                  </a:cubicBezTo>
                  <a:cubicBezTo>
                    <a:pt x="283" y="69"/>
                    <a:pt x="277" y="68"/>
                    <a:pt x="272" y="67"/>
                  </a:cubicBezTo>
                  <a:cubicBezTo>
                    <a:pt x="266" y="66"/>
                    <a:pt x="261" y="65"/>
                    <a:pt x="255" y="64"/>
                  </a:cubicBezTo>
                  <a:cubicBezTo>
                    <a:pt x="249" y="62"/>
                    <a:pt x="243" y="61"/>
                    <a:pt x="237" y="59"/>
                  </a:cubicBezTo>
                  <a:cubicBezTo>
                    <a:pt x="234" y="58"/>
                    <a:pt x="232" y="58"/>
                    <a:pt x="229" y="57"/>
                  </a:cubicBezTo>
                  <a:cubicBezTo>
                    <a:pt x="226" y="56"/>
                    <a:pt x="223" y="55"/>
                    <a:pt x="220" y="54"/>
                  </a:cubicBezTo>
                  <a:cubicBezTo>
                    <a:pt x="214" y="52"/>
                    <a:pt x="208" y="50"/>
                    <a:pt x="202" y="47"/>
                  </a:cubicBezTo>
                  <a:cubicBezTo>
                    <a:pt x="196" y="45"/>
                    <a:pt x="191" y="43"/>
                    <a:pt x="185" y="40"/>
                  </a:cubicBezTo>
                  <a:cubicBezTo>
                    <a:pt x="179" y="38"/>
                    <a:pt x="174" y="35"/>
                    <a:pt x="168" y="32"/>
                  </a:cubicBezTo>
                  <a:cubicBezTo>
                    <a:pt x="162" y="30"/>
                    <a:pt x="157" y="27"/>
                    <a:pt x="151" y="25"/>
                  </a:cubicBezTo>
                  <a:cubicBezTo>
                    <a:pt x="140" y="21"/>
                    <a:pt x="129" y="17"/>
                    <a:pt x="118" y="14"/>
                  </a:cubicBezTo>
                  <a:cubicBezTo>
                    <a:pt x="115" y="14"/>
                    <a:pt x="113" y="13"/>
                    <a:pt x="110" y="13"/>
                  </a:cubicBezTo>
                  <a:cubicBezTo>
                    <a:pt x="107" y="12"/>
                    <a:pt x="104" y="12"/>
                    <a:pt x="102" y="11"/>
                  </a:cubicBezTo>
                  <a:cubicBezTo>
                    <a:pt x="99" y="11"/>
                    <a:pt x="96" y="10"/>
                    <a:pt x="94" y="10"/>
                  </a:cubicBezTo>
                  <a:cubicBezTo>
                    <a:pt x="91" y="10"/>
                    <a:pt x="88" y="9"/>
                    <a:pt x="86" y="9"/>
                  </a:cubicBezTo>
                  <a:cubicBezTo>
                    <a:pt x="75" y="8"/>
                    <a:pt x="66" y="9"/>
                    <a:pt x="56" y="9"/>
                  </a:cubicBezTo>
                  <a:cubicBezTo>
                    <a:pt x="47" y="10"/>
                    <a:pt x="39" y="12"/>
                    <a:pt x="32" y="14"/>
                  </a:cubicBezTo>
                  <a:cubicBezTo>
                    <a:pt x="30" y="14"/>
                    <a:pt x="28" y="15"/>
                    <a:pt x="27" y="15"/>
                  </a:cubicBezTo>
                  <a:cubicBezTo>
                    <a:pt x="25" y="16"/>
                    <a:pt x="24" y="16"/>
                    <a:pt x="22" y="17"/>
                  </a:cubicBezTo>
                  <a:cubicBezTo>
                    <a:pt x="19" y="18"/>
                    <a:pt x="16" y="19"/>
                    <a:pt x="14" y="20"/>
                  </a:cubicBezTo>
                  <a:cubicBezTo>
                    <a:pt x="11" y="21"/>
                    <a:pt x="9" y="23"/>
                    <a:pt x="8" y="24"/>
                  </a:cubicBezTo>
                  <a:cubicBezTo>
                    <a:pt x="6" y="25"/>
                    <a:pt x="4" y="26"/>
                    <a:pt x="3" y="27"/>
                  </a:cubicBezTo>
                  <a:cubicBezTo>
                    <a:pt x="1" y="29"/>
                    <a:pt x="0" y="30"/>
                    <a:pt x="0" y="30"/>
                  </a:cubicBezTo>
                  <a:cubicBezTo>
                    <a:pt x="0" y="30"/>
                    <a:pt x="1" y="28"/>
                    <a:pt x="3" y="26"/>
                  </a:cubicBezTo>
                  <a:cubicBezTo>
                    <a:pt x="5" y="24"/>
                    <a:pt x="8" y="21"/>
                    <a:pt x="13" y="18"/>
                  </a:cubicBezTo>
                  <a:cubicBezTo>
                    <a:pt x="15" y="17"/>
                    <a:pt x="18" y="15"/>
                    <a:pt x="21" y="14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7" y="11"/>
                    <a:pt x="29" y="10"/>
                    <a:pt x="31" y="10"/>
                  </a:cubicBezTo>
                  <a:cubicBezTo>
                    <a:pt x="38" y="7"/>
                    <a:pt x="46" y="4"/>
                    <a:pt x="56" y="3"/>
                  </a:cubicBezTo>
                  <a:cubicBezTo>
                    <a:pt x="65" y="1"/>
                    <a:pt x="75" y="0"/>
                    <a:pt x="86" y="1"/>
                  </a:cubicBezTo>
                  <a:cubicBezTo>
                    <a:pt x="89" y="1"/>
                    <a:pt x="92" y="1"/>
                    <a:pt x="94" y="1"/>
                  </a:cubicBezTo>
                  <a:cubicBezTo>
                    <a:pt x="97" y="1"/>
                    <a:pt x="100" y="2"/>
                    <a:pt x="103" y="2"/>
                  </a:cubicBezTo>
                  <a:cubicBezTo>
                    <a:pt x="109" y="2"/>
                    <a:pt x="114" y="3"/>
                    <a:pt x="120" y="5"/>
                  </a:cubicBezTo>
                  <a:cubicBezTo>
                    <a:pt x="126" y="5"/>
                    <a:pt x="132" y="7"/>
                    <a:pt x="138" y="9"/>
                  </a:cubicBezTo>
                  <a:cubicBezTo>
                    <a:pt x="144" y="10"/>
                    <a:pt x="150" y="13"/>
                    <a:pt x="156" y="15"/>
                  </a:cubicBezTo>
                  <a:cubicBezTo>
                    <a:pt x="162" y="17"/>
                    <a:pt x="167" y="20"/>
                    <a:pt x="173" y="22"/>
                  </a:cubicBezTo>
                  <a:cubicBezTo>
                    <a:pt x="178" y="25"/>
                    <a:pt x="184" y="27"/>
                    <a:pt x="190" y="30"/>
                  </a:cubicBezTo>
                  <a:cubicBezTo>
                    <a:pt x="195" y="32"/>
                    <a:pt x="201" y="35"/>
                    <a:pt x="206" y="37"/>
                  </a:cubicBezTo>
                  <a:cubicBezTo>
                    <a:pt x="212" y="39"/>
                    <a:pt x="218" y="41"/>
                    <a:pt x="223" y="43"/>
                  </a:cubicBezTo>
                  <a:cubicBezTo>
                    <a:pt x="229" y="45"/>
                    <a:pt x="235" y="47"/>
                    <a:pt x="240" y="49"/>
                  </a:cubicBezTo>
                  <a:cubicBezTo>
                    <a:pt x="246" y="51"/>
                    <a:pt x="252" y="52"/>
                    <a:pt x="257" y="54"/>
                  </a:cubicBezTo>
                  <a:cubicBezTo>
                    <a:pt x="263" y="55"/>
                    <a:pt x="268" y="57"/>
                    <a:pt x="274" y="58"/>
                  </a:cubicBezTo>
                  <a:cubicBezTo>
                    <a:pt x="279" y="59"/>
                    <a:pt x="284" y="61"/>
                    <a:pt x="290" y="62"/>
                  </a:cubicBezTo>
                  <a:cubicBezTo>
                    <a:pt x="300" y="64"/>
                    <a:pt x="310" y="65"/>
                    <a:pt x="319" y="67"/>
                  </a:cubicBezTo>
                  <a:cubicBezTo>
                    <a:pt x="337" y="70"/>
                    <a:pt x="353" y="72"/>
                    <a:pt x="363" y="72"/>
                  </a:cubicBezTo>
                  <a:cubicBezTo>
                    <a:pt x="369" y="73"/>
                    <a:pt x="373" y="73"/>
                    <a:pt x="376" y="73"/>
                  </a:cubicBezTo>
                  <a:cubicBezTo>
                    <a:pt x="379" y="74"/>
                    <a:pt x="380" y="74"/>
                    <a:pt x="380" y="74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5"/>
            <p:cNvSpPr/>
            <p:nvPr/>
          </p:nvSpPr>
          <p:spPr bwMode="auto">
            <a:xfrm>
              <a:off x="3832714" y="5024947"/>
              <a:ext cx="1293303" cy="290435"/>
            </a:xfrm>
            <a:custGeom>
              <a:avLst/>
              <a:gdLst>
                <a:gd name="T0" fmla="*/ 298 w 298"/>
                <a:gd name="T1" fmla="*/ 67 h 67"/>
                <a:gd name="T2" fmla="*/ 285 w 298"/>
                <a:gd name="T3" fmla="*/ 67 h 67"/>
                <a:gd name="T4" fmla="*/ 249 w 298"/>
                <a:gd name="T5" fmla="*/ 65 h 67"/>
                <a:gd name="T6" fmla="*/ 201 w 298"/>
                <a:gd name="T7" fmla="*/ 54 h 67"/>
                <a:gd name="T8" fmla="*/ 174 w 298"/>
                <a:gd name="T9" fmla="*/ 45 h 67"/>
                <a:gd name="T10" fmla="*/ 147 w 298"/>
                <a:gd name="T11" fmla="*/ 34 h 67"/>
                <a:gd name="T12" fmla="*/ 134 w 298"/>
                <a:gd name="T13" fmla="*/ 28 h 67"/>
                <a:gd name="T14" fmla="*/ 127 w 298"/>
                <a:gd name="T15" fmla="*/ 25 h 67"/>
                <a:gd name="T16" fmla="*/ 121 w 298"/>
                <a:gd name="T17" fmla="*/ 23 h 67"/>
                <a:gd name="T18" fmla="*/ 108 w 298"/>
                <a:gd name="T19" fmla="*/ 18 h 67"/>
                <a:gd name="T20" fmla="*/ 95 w 298"/>
                <a:gd name="T21" fmla="*/ 14 h 67"/>
                <a:gd name="T22" fmla="*/ 82 w 298"/>
                <a:gd name="T23" fmla="*/ 12 h 67"/>
                <a:gd name="T24" fmla="*/ 70 w 298"/>
                <a:gd name="T25" fmla="*/ 9 h 67"/>
                <a:gd name="T26" fmla="*/ 58 w 298"/>
                <a:gd name="T27" fmla="*/ 8 h 67"/>
                <a:gd name="T28" fmla="*/ 47 w 298"/>
                <a:gd name="T29" fmla="*/ 8 h 67"/>
                <a:gd name="T30" fmla="*/ 37 w 298"/>
                <a:gd name="T31" fmla="*/ 8 h 67"/>
                <a:gd name="T32" fmla="*/ 28 w 298"/>
                <a:gd name="T33" fmla="*/ 8 h 67"/>
                <a:gd name="T34" fmla="*/ 13 w 298"/>
                <a:gd name="T35" fmla="*/ 10 h 67"/>
                <a:gd name="T36" fmla="*/ 0 w 298"/>
                <a:gd name="T37" fmla="*/ 12 h 67"/>
                <a:gd name="T38" fmla="*/ 12 w 298"/>
                <a:gd name="T39" fmla="*/ 8 h 67"/>
                <a:gd name="T40" fmla="*/ 27 w 298"/>
                <a:gd name="T41" fmla="*/ 4 h 67"/>
                <a:gd name="T42" fmla="*/ 37 w 298"/>
                <a:gd name="T43" fmla="*/ 2 h 67"/>
                <a:gd name="T44" fmla="*/ 47 w 298"/>
                <a:gd name="T45" fmla="*/ 1 h 67"/>
                <a:gd name="T46" fmla="*/ 71 w 298"/>
                <a:gd name="T47" fmla="*/ 1 h 67"/>
                <a:gd name="T48" fmla="*/ 97 w 298"/>
                <a:gd name="T49" fmla="*/ 4 h 67"/>
                <a:gd name="T50" fmla="*/ 111 w 298"/>
                <a:gd name="T51" fmla="*/ 8 h 67"/>
                <a:gd name="T52" fmla="*/ 118 w 298"/>
                <a:gd name="T53" fmla="*/ 10 h 67"/>
                <a:gd name="T54" fmla="*/ 125 w 298"/>
                <a:gd name="T55" fmla="*/ 12 h 67"/>
                <a:gd name="T56" fmla="*/ 132 w 298"/>
                <a:gd name="T57" fmla="*/ 15 h 67"/>
                <a:gd name="T58" fmla="*/ 139 w 298"/>
                <a:gd name="T59" fmla="*/ 18 h 67"/>
                <a:gd name="T60" fmla="*/ 152 w 298"/>
                <a:gd name="T61" fmla="*/ 24 h 67"/>
                <a:gd name="T62" fmla="*/ 178 w 298"/>
                <a:gd name="T63" fmla="*/ 35 h 67"/>
                <a:gd name="T64" fmla="*/ 191 w 298"/>
                <a:gd name="T65" fmla="*/ 40 h 67"/>
                <a:gd name="T66" fmla="*/ 204 w 298"/>
                <a:gd name="T67" fmla="*/ 45 h 67"/>
                <a:gd name="T68" fmla="*/ 228 w 298"/>
                <a:gd name="T69" fmla="*/ 52 h 67"/>
                <a:gd name="T70" fmla="*/ 251 w 298"/>
                <a:gd name="T71" fmla="*/ 58 h 67"/>
                <a:gd name="T72" fmla="*/ 285 w 298"/>
                <a:gd name="T73" fmla="*/ 65 h 67"/>
                <a:gd name="T74" fmla="*/ 298 w 298"/>
                <a:gd name="T7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8" h="67">
                  <a:moveTo>
                    <a:pt x="298" y="67"/>
                  </a:moveTo>
                  <a:cubicBezTo>
                    <a:pt x="298" y="67"/>
                    <a:pt x="293" y="67"/>
                    <a:pt x="285" y="67"/>
                  </a:cubicBezTo>
                  <a:cubicBezTo>
                    <a:pt x="276" y="67"/>
                    <a:pt x="264" y="67"/>
                    <a:pt x="249" y="65"/>
                  </a:cubicBezTo>
                  <a:cubicBezTo>
                    <a:pt x="235" y="63"/>
                    <a:pt x="218" y="59"/>
                    <a:pt x="201" y="54"/>
                  </a:cubicBezTo>
                  <a:cubicBezTo>
                    <a:pt x="192" y="52"/>
                    <a:pt x="183" y="49"/>
                    <a:pt x="174" y="45"/>
                  </a:cubicBezTo>
                  <a:cubicBezTo>
                    <a:pt x="165" y="42"/>
                    <a:pt x="156" y="38"/>
                    <a:pt x="147" y="34"/>
                  </a:cubicBezTo>
                  <a:cubicBezTo>
                    <a:pt x="143" y="32"/>
                    <a:pt x="138" y="30"/>
                    <a:pt x="134" y="2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7" y="21"/>
                    <a:pt x="112" y="19"/>
                    <a:pt x="108" y="18"/>
                  </a:cubicBezTo>
                  <a:cubicBezTo>
                    <a:pt x="104" y="17"/>
                    <a:pt x="99" y="15"/>
                    <a:pt x="95" y="14"/>
                  </a:cubicBezTo>
                  <a:cubicBezTo>
                    <a:pt x="91" y="13"/>
                    <a:pt x="87" y="12"/>
                    <a:pt x="82" y="12"/>
                  </a:cubicBezTo>
                  <a:cubicBezTo>
                    <a:pt x="78" y="11"/>
                    <a:pt x="74" y="10"/>
                    <a:pt x="70" y="9"/>
                  </a:cubicBezTo>
                  <a:cubicBezTo>
                    <a:pt x="66" y="9"/>
                    <a:pt x="62" y="8"/>
                    <a:pt x="58" y="8"/>
                  </a:cubicBezTo>
                  <a:cubicBezTo>
                    <a:pt x="55" y="8"/>
                    <a:pt x="51" y="8"/>
                    <a:pt x="47" y="8"/>
                  </a:cubicBezTo>
                  <a:cubicBezTo>
                    <a:pt x="44" y="8"/>
                    <a:pt x="40" y="8"/>
                    <a:pt x="37" y="8"/>
                  </a:cubicBezTo>
                  <a:cubicBezTo>
                    <a:pt x="34" y="8"/>
                    <a:pt x="31" y="8"/>
                    <a:pt x="28" y="8"/>
                  </a:cubicBezTo>
                  <a:cubicBezTo>
                    <a:pt x="22" y="9"/>
                    <a:pt x="17" y="9"/>
                    <a:pt x="13" y="10"/>
                  </a:cubicBezTo>
                  <a:cubicBezTo>
                    <a:pt x="5" y="11"/>
                    <a:pt x="0" y="12"/>
                    <a:pt x="0" y="12"/>
                  </a:cubicBezTo>
                  <a:cubicBezTo>
                    <a:pt x="0" y="12"/>
                    <a:pt x="4" y="10"/>
                    <a:pt x="12" y="8"/>
                  </a:cubicBezTo>
                  <a:cubicBezTo>
                    <a:pt x="16" y="6"/>
                    <a:pt x="21" y="5"/>
                    <a:pt x="27" y="4"/>
                  </a:cubicBezTo>
                  <a:cubicBezTo>
                    <a:pt x="30" y="3"/>
                    <a:pt x="33" y="3"/>
                    <a:pt x="37" y="2"/>
                  </a:cubicBezTo>
                  <a:cubicBezTo>
                    <a:pt x="40" y="2"/>
                    <a:pt x="43" y="1"/>
                    <a:pt x="47" y="1"/>
                  </a:cubicBezTo>
                  <a:cubicBezTo>
                    <a:pt x="54" y="0"/>
                    <a:pt x="62" y="0"/>
                    <a:pt x="71" y="1"/>
                  </a:cubicBezTo>
                  <a:cubicBezTo>
                    <a:pt x="79" y="1"/>
                    <a:pt x="88" y="3"/>
                    <a:pt x="97" y="4"/>
                  </a:cubicBezTo>
                  <a:cubicBezTo>
                    <a:pt x="102" y="5"/>
                    <a:pt x="106" y="7"/>
                    <a:pt x="111" y="8"/>
                  </a:cubicBezTo>
                  <a:cubicBezTo>
                    <a:pt x="113" y="8"/>
                    <a:pt x="116" y="9"/>
                    <a:pt x="118" y="10"/>
                  </a:cubicBezTo>
                  <a:cubicBezTo>
                    <a:pt x="120" y="11"/>
                    <a:pt x="123" y="11"/>
                    <a:pt x="125" y="12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43" y="20"/>
                    <a:pt x="147" y="22"/>
                    <a:pt x="152" y="24"/>
                  </a:cubicBezTo>
                  <a:cubicBezTo>
                    <a:pt x="160" y="28"/>
                    <a:pt x="169" y="31"/>
                    <a:pt x="178" y="35"/>
                  </a:cubicBezTo>
                  <a:cubicBezTo>
                    <a:pt x="182" y="37"/>
                    <a:pt x="187" y="38"/>
                    <a:pt x="191" y="40"/>
                  </a:cubicBezTo>
                  <a:cubicBezTo>
                    <a:pt x="195" y="42"/>
                    <a:pt x="199" y="43"/>
                    <a:pt x="204" y="45"/>
                  </a:cubicBezTo>
                  <a:cubicBezTo>
                    <a:pt x="212" y="47"/>
                    <a:pt x="220" y="50"/>
                    <a:pt x="228" y="52"/>
                  </a:cubicBezTo>
                  <a:cubicBezTo>
                    <a:pt x="236" y="55"/>
                    <a:pt x="244" y="57"/>
                    <a:pt x="251" y="58"/>
                  </a:cubicBezTo>
                  <a:cubicBezTo>
                    <a:pt x="265" y="61"/>
                    <a:pt x="276" y="64"/>
                    <a:pt x="285" y="65"/>
                  </a:cubicBezTo>
                  <a:cubicBezTo>
                    <a:pt x="293" y="66"/>
                    <a:pt x="298" y="67"/>
                    <a:pt x="298" y="6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6"/>
            <p:cNvSpPr/>
            <p:nvPr/>
          </p:nvSpPr>
          <p:spPr bwMode="auto">
            <a:xfrm>
              <a:off x="1561367" y="4081655"/>
              <a:ext cx="1897754" cy="865098"/>
            </a:xfrm>
            <a:custGeom>
              <a:avLst/>
              <a:gdLst>
                <a:gd name="T0" fmla="*/ 437 w 437"/>
                <a:gd name="T1" fmla="*/ 199 h 199"/>
                <a:gd name="T2" fmla="*/ 303 w 437"/>
                <a:gd name="T3" fmla="*/ 125 h 199"/>
                <a:gd name="T4" fmla="*/ 0 w 437"/>
                <a:gd name="T5" fmla="*/ 141 h 199"/>
                <a:gd name="T6" fmla="*/ 85 w 437"/>
                <a:gd name="T7" fmla="*/ 52 h 199"/>
                <a:gd name="T8" fmla="*/ 212 w 437"/>
                <a:gd name="T9" fmla="*/ 45 h 199"/>
                <a:gd name="T10" fmla="*/ 437 w 437"/>
                <a:gd name="T11" fmla="*/ 91 h 199"/>
                <a:gd name="T12" fmla="*/ 437 w 437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199">
                  <a:moveTo>
                    <a:pt x="437" y="199"/>
                  </a:moveTo>
                  <a:cubicBezTo>
                    <a:pt x="437" y="199"/>
                    <a:pt x="403" y="129"/>
                    <a:pt x="303" y="125"/>
                  </a:cubicBezTo>
                  <a:cubicBezTo>
                    <a:pt x="202" y="121"/>
                    <a:pt x="71" y="198"/>
                    <a:pt x="0" y="141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2"/>
                    <a:pt x="120" y="89"/>
                    <a:pt x="212" y="45"/>
                  </a:cubicBezTo>
                  <a:cubicBezTo>
                    <a:pt x="304" y="0"/>
                    <a:pt x="427" y="66"/>
                    <a:pt x="437" y="91"/>
                  </a:cubicBezTo>
                  <a:lnTo>
                    <a:pt x="437" y="199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"/>
            <p:cNvSpPr/>
            <p:nvPr/>
          </p:nvSpPr>
          <p:spPr bwMode="auto">
            <a:xfrm>
              <a:off x="1731407" y="4020838"/>
              <a:ext cx="1727714" cy="925916"/>
            </a:xfrm>
            <a:custGeom>
              <a:avLst/>
              <a:gdLst>
                <a:gd name="T0" fmla="*/ 398 w 398"/>
                <a:gd name="T1" fmla="*/ 213 h 213"/>
                <a:gd name="T2" fmla="*/ 255 w 398"/>
                <a:gd name="T3" fmla="*/ 110 h 213"/>
                <a:gd name="T4" fmla="*/ 0 w 398"/>
                <a:gd name="T5" fmla="*/ 82 h 213"/>
                <a:gd name="T6" fmla="*/ 70 w 398"/>
                <a:gd name="T7" fmla="*/ 0 h 213"/>
                <a:gd name="T8" fmla="*/ 259 w 398"/>
                <a:gd name="T9" fmla="*/ 29 h 213"/>
                <a:gd name="T10" fmla="*/ 398 w 398"/>
                <a:gd name="T11" fmla="*/ 105 h 213"/>
                <a:gd name="T12" fmla="*/ 398 w 398"/>
                <a:gd name="T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213">
                  <a:moveTo>
                    <a:pt x="398" y="213"/>
                  </a:moveTo>
                  <a:cubicBezTo>
                    <a:pt x="398" y="213"/>
                    <a:pt x="368" y="117"/>
                    <a:pt x="255" y="110"/>
                  </a:cubicBezTo>
                  <a:cubicBezTo>
                    <a:pt x="142" y="103"/>
                    <a:pt x="69" y="139"/>
                    <a:pt x="0" y="8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153" y="49"/>
                    <a:pt x="259" y="29"/>
                  </a:cubicBezTo>
                  <a:cubicBezTo>
                    <a:pt x="365" y="9"/>
                    <a:pt x="398" y="105"/>
                    <a:pt x="398" y="105"/>
                  </a:cubicBezTo>
                  <a:lnTo>
                    <a:pt x="398" y="21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9"/>
            <p:cNvSpPr/>
            <p:nvPr/>
          </p:nvSpPr>
          <p:spPr bwMode="auto">
            <a:xfrm>
              <a:off x="3459121" y="4034491"/>
              <a:ext cx="1849349" cy="920951"/>
            </a:xfrm>
            <a:custGeom>
              <a:avLst/>
              <a:gdLst>
                <a:gd name="T0" fmla="*/ 0 w 426"/>
                <a:gd name="T1" fmla="*/ 210 h 212"/>
                <a:gd name="T2" fmla="*/ 159 w 426"/>
                <a:gd name="T3" fmla="*/ 132 h 212"/>
                <a:gd name="T4" fmla="*/ 426 w 426"/>
                <a:gd name="T5" fmla="*/ 171 h 212"/>
                <a:gd name="T6" fmla="*/ 347 w 426"/>
                <a:gd name="T7" fmla="*/ 79 h 212"/>
                <a:gd name="T8" fmla="*/ 186 w 426"/>
                <a:gd name="T9" fmla="*/ 51 h 212"/>
                <a:gd name="T10" fmla="*/ 0 w 426"/>
                <a:gd name="T11" fmla="*/ 102 h 212"/>
                <a:gd name="T12" fmla="*/ 0 w 426"/>
                <a:gd name="T13" fmla="*/ 2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212">
                  <a:moveTo>
                    <a:pt x="0" y="210"/>
                  </a:moveTo>
                  <a:cubicBezTo>
                    <a:pt x="0" y="210"/>
                    <a:pt x="45" y="133"/>
                    <a:pt x="159" y="132"/>
                  </a:cubicBezTo>
                  <a:cubicBezTo>
                    <a:pt x="274" y="130"/>
                    <a:pt x="312" y="212"/>
                    <a:pt x="426" y="171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47" y="79"/>
                    <a:pt x="278" y="112"/>
                    <a:pt x="186" y="51"/>
                  </a:cubicBezTo>
                  <a:cubicBezTo>
                    <a:pt x="108" y="0"/>
                    <a:pt x="0" y="102"/>
                    <a:pt x="0" y="102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"/>
            <p:cNvSpPr/>
            <p:nvPr/>
          </p:nvSpPr>
          <p:spPr bwMode="auto">
            <a:xfrm>
              <a:off x="3459121" y="3951332"/>
              <a:ext cx="1619731" cy="995421"/>
            </a:xfrm>
            <a:custGeom>
              <a:avLst/>
              <a:gdLst>
                <a:gd name="T0" fmla="*/ 0 w 373"/>
                <a:gd name="T1" fmla="*/ 229 h 229"/>
                <a:gd name="T2" fmla="*/ 128 w 373"/>
                <a:gd name="T3" fmla="*/ 126 h 229"/>
                <a:gd name="T4" fmla="*/ 373 w 373"/>
                <a:gd name="T5" fmla="*/ 90 h 229"/>
                <a:gd name="T6" fmla="*/ 300 w 373"/>
                <a:gd name="T7" fmla="*/ 0 h 229"/>
                <a:gd name="T8" fmla="*/ 139 w 373"/>
                <a:gd name="T9" fmla="*/ 52 h 229"/>
                <a:gd name="T10" fmla="*/ 0 w 373"/>
                <a:gd name="T11" fmla="*/ 121 h 229"/>
                <a:gd name="T12" fmla="*/ 0 w 373"/>
                <a:gd name="T1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229">
                  <a:moveTo>
                    <a:pt x="0" y="229"/>
                  </a:moveTo>
                  <a:cubicBezTo>
                    <a:pt x="0" y="229"/>
                    <a:pt x="33" y="144"/>
                    <a:pt x="128" y="126"/>
                  </a:cubicBezTo>
                  <a:cubicBezTo>
                    <a:pt x="222" y="109"/>
                    <a:pt x="340" y="149"/>
                    <a:pt x="373" y="9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300" y="0"/>
                    <a:pt x="222" y="63"/>
                    <a:pt x="139" y="52"/>
                  </a:cubicBezTo>
                  <a:cubicBezTo>
                    <a:pt x="56" y="40"/>
                    <a:pt x="0" y="121"/>
                    <a:pt x="0" y="121"/>
                  </a:cubicBezTo>
                  <a:lnTo>
                    <a:pt x="0" y="22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9384647" y="2754222"/>
            <a:ext cx="624310" cy="1068651"/>
            <a:chOff x="3229504" y="2908746"/>
            <a:chExt cx="624310" cy="1068651"/>
          </a:xfrm>
        </p:grpSpPr>
        <p:sp>
          <p:nvSpPr>
            <p:cNvPr id="269" name="Freeform 45"/>
            <p:cNvSpPr/>
            <p:nvPr/>
          </p:nvSpPr>
          <p:spPr bwMode="auto">
            <a:xfrm>
              <a:off x="3358586" y="2908746"/>
              <a:ext cx="364905" cy="73229"/>
            </a:xfrm>
            <a:custGeom>
              <a:avLst/>
              <a:gdLst>
                <a:gd name="T0" fmla="*/ 76 w 84"/>
                <a:gd name="T1" fmla="*/ 17 h 17"/>
                <a:gd name="T2" fmla="*/ 8 w 84"/>
                <a:gd name="T3" fmla="*/ 17 h 17"/>
                <a:gd name="T4" fmla="*/ 0 w 84"/>
                <a:gd name="T5" fmla="*/ 8 h 17"/>
                <a:gd name="T6" fmla="*/ 0 w 84"/>
                <a:gd name="T7" fmla="*/ 8 h 17"/>
                <a:gd name="T8" fmla="*/ 8 w 84"/>
                <a:gd name="T9" fmla="*/ 0 h 17"/>
                <a:gd name="T10" fmla="*/ 76 w 84"/>
                <a:gd name="T11" fmla="*/ 0 h 17"/>
                <a:gd name="T12" fmla="*/ 84 w 84"/>
                <a:gd name="T13" fmla="*/ 8 h 17"/>
                <a:gd name="T14" fmla="*/ 84 w 84"/>
                <a:gd name="T15" fmla="*/ 8 h 17"/>
                <a:gd name="T16" fmla="*/ 76 w 84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7">
                  <a:moveTo>
                    <a:pt x="76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4" y="3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3"/>
                    <a:pt x="80" y="17"/>
                    <a:pt x="76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"/>
            <p:cNvSpPr/>
            <p:nvPr/>
          </p:nvSpPr>
          <p:spPr bwMode="auto">
            <a:xfrm>
              <a:off x="3229504" y="2981976"/>
              <a:ext cx="624310" cy="943292"/>
            </a:xfrm>
            <a:custGeom>
              <a:avLst/>
              <a:gdLst>
                <a:gd name="T0" fmla="*/ 100 w 144"/>
                <a:gd name="T1" fmla="*/ 84 h 217"/>
                <a:gd name="T2" fmla="*/ 100 w 144"/>
                <a:gd name="T3" fmla="*/ 0 h 217"/>
                <a:gd name="T4" fmla="*/ 72 w 144"/>
                <a:gd name="T5" fmla="*/ 0 h 217"/>
                <a:gd name="T6" fmla="*/ 44 w 144"/>
                <a:gd name="T7" fmla="*/ 0 h 217"/>
                <a:gd name="T8" fmla="*/ 44 w 144"/>
                <a:gd name="T9" fmla="*/ 84 h 217"/>
                <a:gd name="T10" fmla="*/ 0 w 144"/>
                <a:gd name="T11" fmla="*/ 150 h 217"/>
                <a:gd name="T12" fmla="*/ 44 w 144"/>
                <a:gd name="T13" fmla="*/ 217 h 217"/>
                <a:gd name="T14" fmla="*/ 72 w 144"/>
                <a:gd name="T15" fmla="*/ 217 h 217"/>
                <a:gd name="T16" fmla="*/ 100 w 144"/>
                <a:gd name="T17" fmla="*/ 217 h 217"/>
                <a:gd name="T18" fmla="*/ 144 w 144"/>
                <a:gd name="T19" fmla="*/ 150 h 217"/>
                <a:gd name="T20" fmla="*/ 100 w 144"/>
                <a:gd name="T2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17">
                  <a:moveTo>
                    <a:pt x="100" y="84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4"/>
                    <a:pt x="0" y="109"/>
                    <a:pt x="0" y="150"/>
                  </a:cubicBezTo>
                  <a:cubicBezTo>
                    <a:pt x="0" y="191"/>
                    <a:pt x="35" y="213"/>
                    <a:pt x="44" y="217"/>
                  </a:cubicBezTo>
                  <a:cubicBezTo>
                    <a:pt x="72" y="217"/>
                    <a:pt x="72" y="217"/>
                    <a:pt x="72" y="217"/>
                  </a:cubicBezTo>
                  <a:cubicBezTo>
                    <a:pt x="100" y="217"/>
                    <a:pt x="100" y="217"/>
                    <a:pt x="100" y="217"/>
                  </a:cubicBezTo>
                  <a:cubicBezTo>
                    <a:pt x="109" y="213"/>
                    <a:pt x="144" y="191"/>
                    <a:pt x="144" y="150"/>
                  </a:cubicBezTo>
                  <a:cubicBezTo>
                    <a:pt x="144" y="109"/>
                    <a:pt x="100" y="84"/>
                    <a:pt x="100" y="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7"/>
            <p:cNvSpPr/>
            <p:nvPr/>
          </p:nvSpPr>
          <p:spPr bwMode="auto">
            <a:xfrm>
              <a:off x="3285357" y="3600080"/>
              <a:ext cx="512605" cy="286711"/>
            </a:xfrm>
            <a:custGeom>
              <a:avLst/>
              <a:gdLst>
                <a:gd name="T0" fmla="*/ 0 w 118"/>
                <a:gd name="T1" fmla="*/ 0 h 66"/>
                <a:gd name="T2" fmla="*/ 0 w 118"/>
                <a:gd name="T3" fmla="*/ 7 h 66"/>
                <a:gd name="T4" fmla="*/ 59 w 118"/>
                <a:gd name="T5" fmla="*/ 66 h 66"/>
                <a:gd name="T6" fmla="*/ 118 w 118"/>
                <a:gd name="T7" fmla="*/ 7 h 66"/>
                <a:gd name="T8" fmla="*/ 118 w 118"/>
                <a:gd name="T9" fmla="*/ 0 h 66"/>
                <a:gd name="T10" fmla="*/ 0 w 11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66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39"/>
                    <a:pt x="26" y="66"/>
                    <a:pt x="59" y="66"/>
                  </a:cubicBezTo>
                  <a:cubicBezTo>
                    <a:pt x="92" y="66"/>
                    <a:pt x="118" y="39"/>
                    <a:pt x="118" y="7"/>
                  </a:cubicBezTo>
                  <a:cubicBezTo>
                    <a:pt x="118" y="4"/>
                    <a:pt x="118" y="2"/>
                    <a:pt x="1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8"/>
            <p:cNvSpPr/>
            <p:nvPr/>
          </p:nvSpPr>
          <p:spPr bwMode="auto">
            <a:xfrm>
              <a:off x="3384650" y="3925268"/>
              <a:ext cx="312776" cy="52129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0 w 72"/>
                <a:gd name="T7" fmla="*/ 6 h 12"/>
                <a:gd name="T8" fmla="*/ 6 w 72"/>
                <a:gd name="T9" fmla="*/ 0 h 12"/>
                <a:gd name="T10" fmla="*/ 66 w 72"/>
                <a:gd name="T11" fmla="*/ 0 h 12"/>
                <a:gd name="T12" fmla="*/ 72 w 72"/>
                <a:gd name="T13" fmla="*/ 6 h 12"/>
                <a:gd name="T14" fmla="*/ 72 w 72"/>
                <a:gd name="T15" fmla="*/ 6 h 12"/>
                <a:gd name="T16" fmla="*/ 66 w 7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Oval 49"/>
            <p:cNvSpPr>
              <a:spLocks noChangeArrowheads="1"/>
            </p:cNvSpPr>
            <p:nvPr/>
          </p:nvSpPr>
          <p:spPr bwMode="auto">
            <a:xfrm>
              <a:off x="3462844" y="3777568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Oval 50"/>
            <p:cNvSpPr>
              <a:spLocks noChangeArrowheads="1"/>
            </p:cNvSpPr>
            <p:nvPr/>
          </p:nvSpPr>
          <p:spPr bwMode="auto">
            <a:xfrm>
              <a:off x="3514974" y="3690686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Oval 51"/>
            <p:cNvSpPr>
              <a:spLocks noChangeArrowheads="1"/>
            </p:cNvSpPr>
            <p:nvPr/>
          </p:nvSpPr>
          <p:spPr bwMode="auto">
            <a:xfrm>
              <a:off x="3514974" y="3499545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Oval 52"/>
            <p:cNvSpPr>
              <a:spLocks noChangeArrowheads="1"/>
            </p:cNvSpPr>
            <p:nvPr/>
          </p:nvSpPr>
          <p:spPr bwMode="auto">
            <a:xfrm>
              <a:off x="3462844" y="3343157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Oval 53"/>
            <p:cNvSpPr>
              <a:spLocks noChangeArrowheads="1"/>
            </p:cNvSpPr>
            <p:nvPr/>
          </p:nvSpPr>
          <p:spPr bwMode="auto">
            <a:xfrm>
              <a:off x="3541038" y="3212834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Oval 54"/>
            <p:cNvSpPr>
              <a:spLocks noChangeArrowheads="1"/>
            </p:cNvSpPr>
            <p:nvPr/>
          </p:nvSpPr>
          <p:spPr bwMode="auto">
            <a:xfrm>
              <a:off x="3462844" y="3099887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Oval 55"/>
            <p:cNvSpPr>
              <a:spLocks noChangeArrowheads="1"/>
            </p:cNvSpPr>
            <p:nvPr/>
          </p:nvSpPr>
          <p:spPr bwMode="auto">
            <a:xfrm>
              <a:off x="3436780" y="3629868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10512873" y="1190344"/>
            <a:ext cx="747186" cy="1211385"/>
            <a:chOff x="4357730" y="1344868"/>
            <a:chExt cx="747186" cy="1211385"/>
          </a:xfrm>
        </p:grpSpPr>
        <p:sp>
          <p:nvSpPr>
            <p:cNvPr id="280" name="Freeform 56"/>
            <p:cNvSpPr/>
            <p:nvPr/>
          </p:nvSpPr>
          <p:spPr bwMode="auto">
            <a:xfrm>
              <a:off x="4357730" y="1344868"/>
              <a:ext cx="747186" cy="881233"/>
            </a:xfrm>
            <a:custGeom>
              <a:avLst/>
              <a:gdLst>
                <a:gd name="T0" fmla="*/ 69 w 172"/>
                <a:gd name="T1" fmla="*/ 14 h 203"/>
                <a:gd name="T2" fmla="*/ 9 w 172"/>
                <a:gd name="T3" fmla="*/ 119 h 203"/>
                <a:gd name="T4" fmla="*/ 57 w 172"/>
                <a:gd name="T5" fmla="*/ 173 h 203"/>
                <a:gd name="T6" fmla="*/ 68 w 172"/>
                <a:gd name="T7" fmla="*/ 203 h 203"/>
                <a:gd name="T8" fmla="*/ 108 w 172"/>
                <a:gd name="T9" fmla="*/ 195 h 203"/>
                <a:gd name="T10" fmla="*/ 148 w 172"/>
                <a:gd name="T11" fmla="*/ 186 h 203"/>
                <a:gd name="T12" fmla="*/ 146 w 172"/>
                <a:gd name="T13" fmla="*/ 154 h 203"/>
                <a:gd name="T14" fmla="*/ 167 w 172"/>
                <a:gd name="T15" fmla="*/ 85 h 203"/>
                <a:gd name="T16" fmla="*/ 69 w 172"/>
                <a:gd name="T17" fmla="*/ 1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03">
                  <a:moveTo>
                    <a:pt x="69" y="14"/>
                  </a:moveTo>
                  <a:cubicBezTo>
                    <a:pt x="5" y="28"/>
                    <a:pt x="0" y="86"/>
                    <a:pt x="9" y="119"/>
                  </a:cubicBezTo>
                  <a:cubicBezTo>
                    <a:pt x="18" y="152"/>
                    <a:pt x="57" y="173"/>
                    <a:pt x="57" y="17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108" y="195"/>
                    <a:pt x="108" y="195"/>
                    <a:pt x="108" y="195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154"/>
                    <a:pt x="172" y="119"/>
                    <a:pt x="167" y="85"/>
                  </a:cubicBezTo>
                  <a:cubicBezTo>
                    <a:pt x="162" y="51"/>
                    <a:pt x="134" y="0"/>
                    <a:pt x="69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57"/>
            <p:cNvSpPr/>
            <p:nvPr/>
          </p:nvSpPr>
          <p:spPr bwMode="auto">
            <a:xfrm>
              <a:off x="4457024" y="1457814"/>
              <a:ext cx="286711" cy="264370"/>
            </a:xfrm>
            <a:custGeom>
              <a:avLst/>
              <a:gdLst>
                <a:gd name="T0" fmla="*/ 60 w 66"/>
                <a:gd name="T1" fmla="*/ 7 h 61"/>
                <a:gd name="T2" fmla="*/ 45 w 66"/>
                <a:gd name="T3" fmla="*/ 44 h 61"/>
                <a:gd name="T4" fmla="*/ 7 w 66"/>
                <a:gd name="T5" fmla="*/ 53 h 61"/>
                <a:gd name="T6" fmla="*/ 21 w 66"/>
                <a:gd name="T7" fmla="*/ 17 h 61"/>
                <a:gd name="T8" fmla="*/ 60 w 66"/>
                <a:gd name="T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1">
                  <a:moveTo>
                    <a:pt x="60" y="7"/>
                  </a:moveTo>
                  <a:cubicBezTo>
                    <a:pt x="66" y="15"/>
                    <a:pt x="60" y="31"/>
                    <a:pt x="45" y="44"/>
                  </a:cubicBezTo>
                  <a:cubicBezTo>
                    <a:pt x="30" y="57"/>
                    <a:pt x="13" y="61"/>
                    <a:pt x="7" y="53"/>
                  </a:cubicBezTo>
                  <a:cubicBezTo>
                    <a:pt x="0" y="46"/>
                    <a:pt x="7" y="29"/>
                    <a:pt x="21" y="17"/>
                  </a:cubicBezTo>
                  <a:cubicBezTo>
                    <a:pt x="36" y="4"/>
                    <a:pt x="53" y="0"/>
                    <a:pt x="60" y="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8"/>
            <p:cNvSpPr/>
            <p:nvPr/>
          </p:nvSpPr>
          <p:spPr bwMode="auto">
            <a:xfrm>
              <a:off x="4627065" y="2147907"/>
              <a:ext cx="420758" cy="165076"/>
            </a:xfrm>
            <a:custGeom>
              <a:avLst/>
              <a:gdLst>
                <a:gd name="T0" fmla="*/ 88 w 97"/>
                <a:gd name="T1" fmla="*/ 20 h 38"/>
                <a:gd name="T2" fmla="*/ 12 w 97"/>
                <a:gd name="T3" fmla="*/ 37 h 38"/>
                <a:gd name="T4" fmla="*/ 1 w 97"/>
                <a:gd name="T5" fmla="*/ 29 h 38"/>
                <a:gd name="T6" fmla="*/ 1 w 97"/>
                <a:gd name="T7" fmla="*/ 29 h 38"/>
                <a:gd name="T8" fmla="*/ 8 w 97"/>
                <a:gd name="T9" fmla="*/ 18 h 38"/>
                <a:gd name="T10" fmla="*/ 84 w 97"/>
                <a:gd name="T11" fmla="*/ 2 h 38"/>
                <a:gd name="T12" fmla="*/ 96 w 97"/>
                <a:gd name="T13" fmla="*/ 9 h 38"/>
                <a:gd name="T14" fmla="*/ 96 w 97"/>
                <a:gd name="T15" fmla="*/ 9 h 38"/>
                <a:gd name="T16" fmla="*/ 88 w 97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8">
                  <a:moveTo>
                    <a:pt x="88" y="20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7" y="38"/>
                    <a:pt x="2" y="34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4"/>
                    <a:pt x="3" y="19"/>
                    <a:pt x="8" y="18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9" y="0"/>
                    <a:pt x="94" y="4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14"/>
                    <a:pt x="93" y="19"/>
                    <a:pt x="88" y="2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9"/>
            <p:cNvSpPr/>
            <p:nvPr/>
          </p:nvSpPr>
          <p:spPr bwMode="auto">
            <a:xfrm>
              <a:off x="4644442" y="2231066"/>
              <a:ext cx="420758" cy="160111"/>
            </a:xfrm>
            <a:custGeom>
              <a:avLst/>
              <a:gdLst>
                <a:gd name="T0" fmla="*/ 88 w 97"/>
                <a:gd name="T1" fmla="*/ 20 h 37"/>
                <a:gd name="T2" fmla="*/ 12 w 97"/>
                <a:gd name="T3" fmla="*/ 36 h 37"/>
                <a:gd name="T4" fmla="*/ 1 w 97"/>
                <a:gd name="T5" fmla="*/ 29 h 37"/>
                <a:gd name="T6" fmla="*/ 1 w 97"/>
                <a:gd name="T7" fmla="*/ 29 h 37"/>
                <a:gd name="T8" fmla="*/ 8 w 97"/>
                <a:gd name="T9" fmla="*/ 18 h 37"/>
                <a:gd name="T10" fmla="*/ 84 w 97"/>
                <a:gd name="T11" fmla="*/ 1 h 37"/>
                <a:gd name="T12" fmla="*/ 96 w 97"/>
                <a:gd name="T13" fmla="*/ 8 h 37"/>
                <a:gd name="T14" fmla="*/ 96 w 97"/>
                <a:gd name="T15" fmla="*/ 8 h 37"/>
                <a:gd name="T16" fmla="*/ 88 w 97"/>
                <a:gd name="T17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7">
                  <a:moveTo>
                    <a:pt x="88" y="20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7" y="37"/>
                    <a:pt x="2" y="34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4"/>
                    <a:pt x="3" y="19"/>
                    <a:pt x="8" y="18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9" y="0"/>
                    <a:pt x="94" y="3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14"/>
                    <a:pt x="93" y="19"/>
                    <a:pt x="88" y="2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60"/>
            <p:cNvSpPr/>
            <p:nvPr/>
          </p:nvSpPr>
          <p:spPr bwMode="auto">
            <a:xfrm>
              <a:off x="4696571" y="2317948"/>
              <a:ext cx="330152" cy="177488"/>
            </a:xfrm>
            <a:custGeom>
              <a:avLst/>
              <a:gdLst>
                <a:gd name="T0" fmla="*/ 133 w 266"/>
                <a:gd name="T1" fmla="*/ 28 h 143"/>
                <a:gd name="T2" fmla="*/ 0 w 266"/>
                <a:gd name="T3" fmla="*/ 56 h 143"/>
                <a:gd name="T4" fmla="*/ 52 w 266"/>
                <a:gd name="T5" fmla="*/ 143 h 143"/>
                <a:gd name="T6" fmla="*/ 154 w 266"/>
                <a:gd name="T7" fmla="*/ 122 h 143"/>
                <a:gd name="T8" fmla="*/ 255 w 266"/>
                <a:gd name="T9" fmla="*/ 101 h 143"/>
                <a:gd name="T10" fmla="*/ 266 w 266"/>
                <a:gd name="T11" fmla="*/ 0 h 143"/>
                <a:gd name="T12" fmla="*/ 133 w 266"/>
                <a:gd name="T13" fmla="*/ 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143">
                  <a:moveTo>
                    <a:pt x="133" y="28"/>
                  </a:moveTo>
                  <a:lnTo>
                    <a:pt x="0" y="56"/>
                  </a:lnTo>
                  <a:lnTo>
                    <a:pt x="52" y="143"/>
                  </a:lnTo>
                  <a:lnTo>
                    <a:pt x="154" y="122"/>
                  </a:lnTo>
                  <a:lnTo>
                    <a:pt x="255" y="101"/>
                  </a:lnTo>
                  <a:lnTo>
                    <a:pt x="266" y="0"/>
                  </a:lnTo>
                  <a:lnTo>
                    <a:pt x="133" y="28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61"/>
            <p:cNvSpPr/>
            <p:nvPr/>
          </p:nvSpPr>
          <p:spPr bwMode="auto">
            <a:xfrm>
              <a:off x="4766077" y="2443306"/>
              <a:ext cx="243270" cy="112947"/>
            </a:xfrm>
            <a:custGeom>
              <a:avLst/>
              <a:gdLst>
                <a:gd name="T0" fmla="*/ 0 w 56"/>
                <a:gd name="T1" fmla="*/ 12 h 26"/>
                <a:gd name="T2" fmla="*/ 33 w 56"/>
                <a:gd name="T3" fmla="*/ 22 h 26"/>
                <a:gd name="T4" fmla="*/ 56 w 56"/>
                <a:gd name="T5" fmla="*/ 0 h 26"/>
                <a:gd name="T6" fmla="*/ 0 w 56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6">
                  <a:moveTo>
                    <a:pt x="0" y="12"/>
                  </a:moveTo>
                  <a:cubicBezTo>
                    <a:pt x="0" y="12"/>
                    <a:pt x="12" y="26"/>
                    <a:pt x="33" y="22"/>
                  </a:cubicBezTo>
                  <a:cubicBezTo>
                    <a:pt x="54" y="17"/>
                    <a:pt x="56" y="0"/>
                    <a:pt x="56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7560122" y="1329355"/>
            <a:ext cx="1402526" cy="915986"/>
            <a:chOff x="1404979" y="1483879"/>
            <a:chExt cx="1402526" cy="915986"/>
          </a:xfrm>
        </p:grpSpPr>
        <p:sp>
          <p:nvSpPr>
            <p:cNvPr id="286" name="Freeform 62"/>
            <p:cNvSpPr>
              <a:spLocks noEditPoints="1"/>
            </p:cNvSpPr>
            <p:nvPr/>
          </p:nvSpPr>
          <p:spPr bwMode="auto">
            <a:xfrm>
              <a:off x="1404979" y="1483879"/>
              <a:ext cx="1402526" cy="915986"/>
            </a:xfrm>
            <a:custGeom>
              <a:avLst/>
              <a:gdLst>
                <a:gd name="T0" fmla="*/ 0 w 1130"/>
                <a:gd name="T1" fmla="*/ 430 h 738"/>
                <a:gd name="T2" fmla="*/ 868 w 1130"/>
                <a:gd name="T3" fmla="*/ 738 h 738"/>
                <a:gd name="T4" fmla="*/ 1130 w 1130"/>
                <a:gd name="T5" fmla="*/ 0 h 738"/>
                <a:gd name="T6" fmla="*/ 0 w 1130"/>
                <a:gd name="T7" fmla="*/ 430 h 738"/>
                <a:gd name="T8" fmla="*/ 784 w 1130"/>
                <a:gd name="T9" fmla="*/ 602 h 738"/>
                <a:gd name="T10" fmla="*/ 301 w 1130"/>
                <a:gd name="T11" fmla="*/ 430 h 738"/>
                <a:gd name="T12" fmla="*/ 931 w 1130"/>
                <a:gd name="T13" fmla="*/ 189 h 738"/>
                <a:gd name="T14" fmla="*/ 784 w 1130"/>
                <a:gd name="T15" fmla="*/ 6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738">
                  <a:moveTo>
                    <a:pt x="0" y="430"/>
                  </a:moveTo>
                  <a:lnTo>
                    <a:pt x="868" y="738"/>
                  </a:lnTo>
                  <a:lnTo>
                    <a:pt x="1130" y="0"/>
                  </a:lnTo>
                  <a:lnTo>
                    <a:pt x="0" y="430"/>
                  </a:lnTo>
                  <a:close/>
                  <a:moveTo>
                    <a:pt x="784" y="602"/>
                  </a:moveTo>
                  <a:lnTo>
                    <a:pt x="301" y="430"/>
                  </a:lnTo>
                  <a:lnTo>
                    <a:pt x="931" y="189"/>
                  </a:lnTo>
                  <a:lnTo>
                    <a:pt x="784" y="6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63"/>
            <p:cNvSpPr/>
            <p:nvPr/>
          </p:nvSpPr>
          <p:spPr bwMode="auto">
            <a:xfrm>
              <a:off x="1618461" y="2013860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64"/>
            <p:cNvSpPr/>
            <p:nvPr/>
          </p:nvSpPr>
          <p:spPr bwMode="auto">
            <a:xfrm>
              <a:off x="1691690" y="2039925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65"/>
            <p:cNvSpPr/>
            <p:nvPr/>
          </p:nvSpPr>
          <p:spPr bwMode="auto">
            <a:xfrm>
              <a:off x="1766160" y="206598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66"/>
            <p:cNvSpPr/>
            <p:nvPr/>
          </p:nvSpPr>
          <p:spPr bwMode="auto">
            <a:xfrm>
              <a:off x="1839389" y="2092054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67"/>
            <p:cNvSpPr/>
            <p:nvPr/>
          </p:nvSpPr>
          <p:spPr bwMode="auto">
            <a:xfrm>
              <a:off x="1913860" y="211811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68"/>
            <p:cNvSpPr/>
            <p:nvPr/>
          </p:nvSpPr>
          <p:spPr bwMode="auto">
            <a:xfrm>
              <a:off x="1987089" y="214418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69"/>
            <p:cNvSpPr/>
            <p:nvPr/>
          </p:nvSpPr>
          <p:spPr bwMode="auto">
            <a:xfrm>
              <a:off x="2061559" y="2170248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70"/>
            <p:cNvSpPr/>
            <p:nvPr/>
          </p:nvSpPr>
          <p:spPr bwMode="auto">
            <a:xfrm>
              <a:off x="2134789" y="219631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71"/>
            <p:cNvSpPr/>
            <p:nvPr/>
          </p:nvSpPr>
          <p:spPr bwMode="auto">
            <a:xfrm>
              <a:off x="2208018" y="222237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72"/>
            <p:cNvSpPr/>
            <p:nvPr/>
          </p:nvSpPr>
          <p:spPr bwMode="auto">
            <a:xfrm>
              <a:off x="2282488" y="2248442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73"/>
            <p:cNvSpPr/>
            <p:nvPr/>
          </p:nvSpPr>
          <p:spPr bwMode="auto">
            <a:xfrm>
              <a:off x="2355718" y="227450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74"/>
            <p:cNvSpPr/>
            <p:nvPr/>
          </p:nvSpPr>
          <p:spPr bwMode="auto">
            <a:xfrm>
              <a:off x="2430188" y="2300571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75"/>
            <p:cNvSpPr/>
            <p:nvPr/>
          </p:nvSpPr>
          <p:spPr bwMode="auto">
            <a:xfrm>
              <a:off x="2659805" y="1614202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76"/>
            <p:cNvSpPr/>
            <p:nvPr/>
          </p:nvSpPr>
          <p:spPr bwMode="auto">
            <a:xfrm>
              <a:off x="2638705" y="1683708"/>
              <a:ext cx="52129" cy="21100"/>
            </a:xfrm>
            <a:custGeom>
              <a:avLst/>
              <a:gdLst>
                <a:gd name="T0" fmla="*/ 38 w 42"/>
                <a:gd name="T1" fmla="*/ 17 h 17"/>
                <a:gd name="T2" fmla="*/ 0 w 42"/>
                <a:gd name="T3" fmla="*/ 3 h 17"/>
                <a:gd name="T4" fmla="*/ 3 w 42"/>
                <a:gd name="T5" fmla="*/ 0 h 17"/>
                <a:gd name="T6" fmla="*/ 42 w 42"/>
                <a:gd name="T7" fmla="*/ 14 h 17"/>
                <a:gd name="T8" fmla="*/ 38 w 4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38" y="1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17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77"/>
            <p:cNvSpPr/>
            <p:nvPr/>
          </p:nvSpPr>
          <p:spPr bwMode="auto">
            <a:xfrm>
              <a:off x="2616364" y="174824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78"/>
            <p:cNvSpPr/>
            <p:nvPr/>
          </p:nvSpPr>
          <p:spPr bwMode="auto">
            <a:xfrm>
              <a:off x="2590299" y="181403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79"/>
            <p:cNvSpPr/>
            <p:nvPr/>
          </p:nvSpPr>
          <p:spPr bwMode="auto">
            <a:xfrm>
              <a:off x="2569199" y="1878572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80"/>
            <p:cNvSpPr/>
            <p:nvPr/>
          </p:nvSpPr>
          <p:spPr bwMode="auto">
            <a:xfrm>
              <a:off x="2546858" y="1944354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81"/>
            <p:cNvSpPr/>
            <p:nvPr/>
          </p:nvSpPr>
          <p:spPr bwMode="auto">
            <a:xfrm>
              <a:off x="2520794" y="2008895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82"/>
            <p:cNvSpPr/>
            <p:nvPr/>
          </p:nvSpPr>
          <p:spPr bwMode="auto">
            <a:xfrm>
              <a:off x="2499694" y="2074678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83"/>
            <p:cNvSpPr/>
            <p:nvPr/>
          </p:nvSpPr>
          <p:spPr bwMode="auto">
            <a:xfrm>
              <a:off x="2477353" y="213921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84"/>
            <p:cNvSpPr/>
            <p:nvPr/>
          </p:nvSpPr>
          <p:spPr bwMode="auto">
            <a:xfrm>
              <a:off x="2451288" y="220500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468630" y="1467485"/>
            <a:ext cx="1960245" cy="1960245"/>
          </a:xfrm>
          <a:prstGeom prst="ellipse">
            <a:avLst/>
          </a:prstGeom>
          <a:solidFill>
            <a:srgbClr val="5AB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2070100" y="1473835"/>
            <a:ext cx="1960245" cy="1960245"/>
          </a:xfrm>
          <a:prstGeom prst="ellipse">
            <a:avLst/>
          </a:prstGeom>
          <a:solidFill>
            <a:srgbClr val="F9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670935" y="1467485"/>
            <a:ext cx="1960245" cy="1960245"/>
          </a:xfrm>
          <a:prstGeom prst="ellipse">
            <a:avLst/>
          </a:prstGeom>
          <a:solidFill>
            <a:srgbClr val="ED6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5268595" y="1467485"/>
            <a:ext cx="1960245" cy="1960245"/>
          </a:xfrm>
          <a:prstGeom prst="ellipse">
            <a:avLst/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985821" y="5581340"/>
            <a:ext cx="406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答辩人：程亮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教学老师：陈汶滨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" name="文本框 100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725046" y="1651917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2336143" y="1634024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3938065" y="1655842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5560198" y="1653152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5170" y="96075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现代软件工程团队项目</a:t>
            </a:r>
            <a:endParaRPr lang="zh-CN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01" grpId="0"/>
      <p:bldP spid="102" grpId="0"/>
      <p:bldP spid="103" grpId="0"/>
      <p:bldP spid="1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7"/>
          <p:cNvSpPr/>
          <p:nvPr/>
        </p:nvSpPr>
        <p:spPr>
          <a:xfrm rot="10800000">
            <a:off x="-1138245" y="124985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14"/>
          <p:cNvSpPr/>
          <p:nvPr/>
        </p:nvSpPr>
        <p:spPr>
          <a:xfrm rot="10800000">
            <a:off x="-1141572" y="227893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15"/>
          <p:cNvSpPr/>
          <p:nvPr/>
        </p:nvSpPr>
        <p:spPr>
          <a:xfrm rot="10800000">
            <a:off x="-1160539" y="330801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16"/>
          <p:cNvSpPr/>
          <p:nvPr/>
        </p:nvSpPr>
        <p:spPr>
          <a:xfrm rot="10800000">
            <a:off x="-1160539" y="4331474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38455" y="119380"/>
            <a:ext cx="5111750" cy="876935"/>
            <a:chOff x="533" y="188"/>
            <a:chExt cx="8050" cy="1381"/>
          </a:xfrm>
        </p:grpSpPr>
        <p:sp>
          <p:nvSpPr>
            <p:cNvPr id="4" name="椭圆 3"/>
            <p:cNvSpPr/>
            <p:nvPr/>
          </p:nvSpPr>
          <p:spPr>
            <a:xfrm>
              <a:off x="533" y="188"/>
              <a:ext cx="1381" cy="1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2" y="440"/>
              <a:ext cx="6451" cy="835"/>
            </a:xfrm>
            <a:prstGeom prst="roundRect">
              <a:avLst>
                <a:gd name="adj" fmla="val 50000"/>
              </a:avLst>
            </a:prstGeom>
            <a:solidFill>
              <a:srgbClr val="F9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16" y="507"/>
              <a:ext cx="5882" cy="7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zh-CN" altLang="en-US" sz="2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项目进展情况</a:t>
              </a:r>
              <a:r>
                <a:rPr lang="en-US" altLang="zh-CN" sz="2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完成成果</a:t>
              </a:r>
              <a:endPara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88" y="560"/>
              <a:ext cx="907" cy="592"/>
              <a:chOff x="1404979" y="1483879"/>
              <a:chExt cx="1402526" cy="915986"/>
            </a:xfrm>
          </p:grpSpPr>
          <p:sp>
            <p:nvSpPr>
              <p:cNvPr id="8" name="Freeform 62"/>
              <p:cNvSpPr>
                <a:spLocks noEditPoints="1"/>
              </p:cNvSpPr>
              <p:nvPr/>
            </p:nvSpPr>
            <p:spPr bwMode="auto">
              <a:xfrm>
                <a:off x="1404979" y="1483879"/>
                <a:ext cx="1402526" cy="915986"/>
              </a:xfrm>
              <a:custGeom>
                <a:avLst/>
                <a:gdLst>
                  <a:gd name="T0" fmla="*/ 0 w 1130"/>
                  <a:gd name="T1" fmla="*/ 430 h 738"/>
                  <a:gd name="T2" fmla="*/ 868 w 1130"/>
                  <a:gd name="T3" fmla="*/ 738 h 738"/>
                  <a:gd name="T4" fmla="*/ 1130 w 1130"/>
                  <a:gd name="T5" fmla="*/ 0 h 738"/>
                  <a:gd name="T6" fmla="*/ 0 w 1130"/>
                  <a:gd name="T7" fmla="*/ 430 h 738"/>
                  <a:gd name="T8" fmla="*/ 784 w 1130"/>
                  <a:gd name="T9" fmla="*/ 602 h 738"/>
                  <a:gd name="T10" fmla="*/ 301 w 1130"/>
                  <a:gd name="T11" fmla="*/ 430 h 738"/>
                  <a:gd name="T12" fmla="*/ 931 w 1130"/>
                  <a:gd name="T13" fmla="*/ 189 h 738"/>
                  <a:gd name="T14" fmla="*/ 784 w 1130"/>
                  <a:gd name="T15" fmla="*/ 60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0" h="738">
                    <a:moveTo>
                      <a:pt x="0" y="430"/>
                    </a:moveTo>
                    <a:lnTo>
                      <a:pt x="868" y="738"/>
                    </a:lnTo>
                    <a:lnTo>
                      <a:pt x="1130" y="0"/>
                    </a:lnTo>
                    <a:lnTo>
                      <a:pt x="0" y="430"/>
                    </a:lnTo>
                    <a:close/>
                    <a:moveTo>
                      <a:pt x="784" y="602"/>
                    </a:moveTo>
                    <a:lnTo>
                      <a:pt x="301" y="430"/>
                    </a:lnTo>
                    <a:lnTo>
                      <a:pt x="931" y="189"/>
                    </a:lnTo>
                    <a:lnTo>
                      <a:pt x="784" y="60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63"/>
              <p:cNvSpPr/>
              <p:nvPr/>
            </p:nvSpPr>
            <p:spPr bwMode="auto">
              <a:xfrm>
                <a:off x="1618461" y="2013860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4"/>
              <p:cNvSpPr/>
              <p:nvPr/>
            </p:nvSpPr>
            <p:spPr bwMode="auto">
              <a:xfrm>
                <a:off x="1691690" y="2039925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65"/>
              <p:cNvSpPr/>
              <p:nvPr/>
            </p:nvSpPr>
            <p:spPr bwMode="auto">
              <a:xfrm>
                <a:off x="1766160" y="206598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66"/>
              <p:cNvSpPr/>
              <p:nvPr/>
            </p:nvSpPr>
            <p:spPr bwMode="auto">
              <a:xfrm>
                <a:off x="1839389" y="2092054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Freeform 67"/>
              <p:cNvSpPr/>
              <p:nvPr/>
            </p:nvSpPr>
            <p:spPr bwMode="auto">
              <a:xfrm>
                <a:off x="1913860" y="211811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68"/>
              <p:cNvSpPr/>
              <p:nvPr/>
            </p:nvSpPr>
            <p:spPr bwMode="auto">
              <a:xfrm>
                <a:off x="1987089" y="214418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69"/>
              <p:cNvSpPr/>
              <p:nvPr/>
            </p:nvSpPr>
            <p:spPr bwMode="auto">
              <a:xfrm>
                <a:off x="2061559" y="2170248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70"/>
              <p:cNvSpPr/>
              <p:nvPr/>
            </p:nvSpPr>
            <p:spPr bwMode="auto">
              <a:xfrm>
                <a:off x="2134789" y="219631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71"/>
              <p:cNvSpPr/>
              <p:nvPr/>
            </p:nvSpPr>
            <p:spPr bwMode="auto">
              <a:xfrm>
                <a:off x="2208018" y="222237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72"/>
              <p:cNvSpPr/>
              <p:nvPr/>
            </p:nvSpPr>
            <p:spPr bwMode="auto">
              <a:xfrm>
                <a:off x="2282488" y="2248442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73"/>
              <p:cNvSpPr/>
              <p:nvPr/>
            </p:nvSpPr>
            <p:spPr bwMode="auto">
              <a:xfrm>
                <a:off x="2355718" y="227450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74"/>
              <p:cNvSpPr/>
              <p:nvPr/>
            </p:nvSpPr>
            <p:spPr bwMode="auto">
              <a:xfrm>
                <a:off x="2430188" y="2300571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2659805" y="1614202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" name="Freeform 76"/>
              <p:cNvSpPr/>
              <p:nvPr/>
            </p:nvSpPr>
            <p:spPr bwMode="auto">
              <a:xfrm>
                <a:off x="2638705" y="1683708"/>
                <a:ext cx="52129" cy="21100"/>
              </a:xfrm>
              <a:custGeom>
                <a:avLst/>
                <a:gdLst>
                  <a:gd name="T0" fmla="*/ 38 w 42"/>
                  <a:gd name="T1" fmla="*/ 17 h 17"/>
                  <a:gd name="T2" fmla="*/ 0 w 42"/>
                  <a:gd name="T3" fmla="*/ 3 h 17"/>
                  <a:gd name="T4" fmla="*/ 3 w 42"/>
                  <a:gd name="T5" fmla="*/ 0 h 17"/>
                  <a:gd name="T6" fmla="*/ 42 w 42"/>
                  <a:gd name="T7" fmla="*/ 14 h 17"/>
                  <a:gd name="T8" fmla="*/ 38 w 42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38" y="17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17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" name="Freeform 77"/>
              <p:cNvSpPr/>
              <p:nvPr/>
            </p:nvSpPr>
            <p:spPr bwMode="auto">
              <a:xfrm>
                <a:off x="2616364" y="174824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" name="Freeform 78"/>
              <p:cNvSpPr/>
              <p:nvPr/>
            </p:nvSpPr>
            <p:spPr bwMode="auto">
              <a:xfrm>
                <a:off x="2590299" y="181403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" name="Freeform 79"/>
              <p:cNvSpPr/>
              <p:nvPr/>
            </p:nvSpPr>
            <p:spPr bwMode="auto">
              <a:xfrm>
                <a:off x="2569199" y="1878572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" name="Freeform 80"/>
              <p:cNvSpPr/>
              <p:nvPr/>
            </p:nvSpPr>
            <p:spPr bwMode="auto">
              <a:xfrm>
                <a:off x="2546858" y="1944354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520794" y="2008895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" name="Freeform 82"/>
              <p:cNvSpPr/>
              <p:nvPr/>
            </p:nvSpPr>
            <p:spPr bwMode="auto">
              <a:xfrm>
                <a:off x="2499694" y="2074678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" name="Freeform 83"/>
              <p:cNvSpPr/>
              <p:nvPr/>
            </p:nvSpPr>
            <p:spPr bwMode="auto">
              <a:xfrm>
                <a:off x="2477353" y="213921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" name="Freeform 84"/>
              <p:cNvSpPr/>
              <p:nvPr/>
            </p:nvSpPr>
            <p:spPr bwMode="auto">
              <a:xfrm>
                <a:off x="2451288" y="220500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pic>
        <p:nvPicPr>
          <p:cNvPr id="61" name="图片 60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55" y="1158240"/>
            <a:ext cx="5474335" cy="367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" name="图片 61"/>
          <p:cNvPicPr/>
          <p:nvPr/>
        </p:nvPicPr>
        <p:blipFill>
          <a:blip r:embed="rId2"/>
          <a:stretch>
            <a:fillRect/>
          </a:stretch>
        </p:blipFill>
        <p:spPr>
          <a:xfrm>
            <a:off x="3666490" y="2112010"/>
            <a:ext cx="5522595" cy="388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" name="图片 62"/>
          <p:cNvPicPr/>
          <p:nvPr/>
        </p:nvPicPr>
        <p:blipFill>
          <a:blip r:embed="rId3"/>
          <a:stretch>
            <a:fillRect/>
          </a:stretch>
        </p:blipFill>
        <p:spPr>
          <a:xfrm>
            <a:off x="7402195" y="2987040"/>
            <a:ext cx="3679825" cy="341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7"/>
          <p:cNvSpPr/>
          <p:nvPr/>
        </p:nvSpPr>
        <p:spPr>
          <a:xfrm rot="10800000">
            <a:off x="-1138245" y="124985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14"/>
          <p:cNvSpPr/>
          <p:nvPr/>
        </p:nvSpPr>
        <p:spPr>
          <a:xfrm rot="10800000">
            <a:off x="-1141572" y="227893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15"/>
          <p:cNvSpPr/>
          <p:nvPr/>
        </p:nvSpPr>
        <p:spPr>
          <a:xfrm rot="10800000">
            <a:off x="-1160539" y="330801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16"/>
          <p:cNvSpPr/>
          <p:nvPr/>
        </p:nvSpPr>
        <p:spPr>
          <a:xfrm rot="10800000">
            <a:off x="-1160539" y="4331474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5272191" y="2221500"/>
            <a:ext cx="3802935" cy="3819004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3" name="Oval 6"/>
          <p:cNvSpPr>
            <a:spLocks noChangeArrowheads="1"/>
          </p:cNvSpPr>
          <p:nvPr/>
        </p:nvSpPr>
        <p:spPr bwMode="auto">
          <a:xfrm>
            <a:off x="3135048" y="2221500"/>
            <a:ext cx="3802935" cy="3819004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4927605" y="2966018"/>
            <a:ext cx="2319255" cy="2329968"/>
          </a:xfrm>
          <a:prstGeom prst="ellipse">
            <a:avLst/>
          </a:prstGeom>
          <a:solidFill>
            <a:srgbClr val="5ABE9E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5" name="Oval 8"/>
          <p:cNvSpPr>
            <a:spLocks noChangeArrowheads="1"/>
          </p:cNvSpPr>
          <p:nvPr/>
        </p:nvSpPr>
        <p:spPr bwMode="auto">
          <a:xfrm>
            <a:off x="3606398" y="2312557"/>
            <a:ext cx="615968" cy="617754"/>
          </a:xfrm>
          <a:prstGeom prst="ellipse">
            <a:avLst/>
          </a:prstGeom>
          <a:solidFill>
            <a:srgbClr val="F9B46A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3606398" y="5349548"/>
            <a:ext cx="615968" cy="617754"/>
          </a:xfrm>
          <a:prstGeom prst="ellipse">
            <a:avLst/>
          </a:prstGeom>
          <a:solidFill>
            <a:srgbClr val="778495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7" name="Oval 10"/>
          <p:cNvSpPr>
            <a:spLocks noChangeArrowheads="1"/>
          </p:cNvSpPr>
          <p:nvPr/>
        </p:nvSpPr>
        <p:spPr bwMode="auto">
          <a:xfrm>
            <a:off x="2845811" y="3794452"/>
            <a:ext cx="615968" cy="617754"/>
          </a:xfrm>
          <a:prstGeom prst="ellipse">
            <a:avLst/>
          </a:prstGeom>
          <a:solidFill>
            <a:srgbClr val="ED6568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8" name="Oval 11"/>
          <p:cNvSpPr>
            <a:spLocks noChangeArrowheads="1"/>
          </p:cNvSpPr>
          <p:nvPr/>
        </p:nvSpPr>
        <p:spPr bwMode="auto">
          <a:xfrm>
            <a:off x="8025302" y="2312557"/>
            <a:ext cx="615968" cy="617754"/>
          </a:xfrm>
          <a:prstGeom prst="ellipse">
            <a:avLst/>
          </a:prstGeom>
          <a:solidFill>
            <a:srgbClr val="778495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9" name="Oval 12"/>
          <p:cNvSpPr>
            <a:spLocks noChangeArrowheads="1"/>
          </p:cNvSpPr>
          <p:nvPr/>
        </p:nvSpPr>
        <p:spPr bwMode="auto">
          <a:xfrm>
            <a:off x="8025302" y="5349548"/>
            <a:ext cx="615968" cy="617754"/>
          </a:xfrm>
          <a:prstGeom prst="ellipse">
            <a:avLst/>
          </a:prstGeom>
          <a:solidFill>
            <a:srgbClr val="ED6568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0" name="Oval 13"/>
          <p:cNvSpPr>
            <a:spLocks noChangeArrowheads="1"/>
          </p:cNvSpPr>
          <p:nvPr/>
        </p:nvSpPr>
        <p:spPr bwMode="auto">
          <a:xfrm>
            <a:off x="8785889" y="3794452"/>
            <a:ext cx="615968" cy="617754"/>
          </a:xfrm>
          <a:prstGeom prst="ellipse">
            <a:avLst/>
          </a:prstGeom>
          <a:solidFill>
            <a:srgbClr val="F9B46A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1" name="Line 14"/>
          <p:cNvSpPr>
            <a:spLocks noChangeShapeType="1"/>
          </p:cNvSpPr>
          <p:nvPr/>
        </p:nvSpPr>
        <p:spPr bwMode="auto">
          <a:xfrm>
            <a:off x="7123666" y="4847846"/>
            <a:ext cx="901635" cy="630252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4211653" y="2808902"/>
            <a:ext cx="848073" cy="592758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3" name="Line 16"/>
          <p:cNvSpPr>
            <a:spLocks noChangeShapeType="1"/>
          </p:cNvSpPr>
          <p:nvPr/>
        </p:nvSpPr>
        <p:spPr bwMode="auto">
          <a:xfrm>
            <a:off x="7345057" y="4146178"/>
            <a:ext cx="1349775" cy="3571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>
            <a:off x="3540337" y="4139037"/>
            <a:ext cx="1289070" cy="178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5" name="Line 18"/>
          <p:cNvSpPr>
            <a:spLocks noChangeShapeType="1"/>
          </p:cNvSpPr>
          <p:nvPr/>
        </p:nvSpPr>
        <p:spPr bwMode="auto">
          <a:xfrm flipV="1">
            <a:off x="7146877" y="2839254"/>
            <a:ext cx="898064" cy="60882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 flipV="1">
            <a:off x="4190228" y="4860344"/>
            <a:ext cx="869497" cy="587402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7" name="Freeform 20"/>
          <p:cNvSpPr>
            <a:spLocks noEditPoints="1"/>
          </p:cNvSpPr>
          <p:nvPr/>
        </p:nvSpPr>
        <p:spPr bwMode="auto">
          <a:xfrm>
            <a:off x="5697119" y="3422340"/>
            <a:ext cx="889137" cy="837360"/>
          </a:xfrm>
          <a:custGeom>
            <a:avLst/>
            <a:gdLst>
              <a:gd name="T0" fmla="*/ 33 w 999"/>
              <a:gd name="T1" fmla="*/ 742 h 936"/>
              <a:gd name="T2" fmla="*/ 713 w 999"/>
              <a:gd name="T3" fmla="*/ 557 h 936"/>
              <a:gd name="T4" fmla="*/ 653 w 999"/>
              <a:gd name="T5" fmla="*/ 767 h 936"/>
              <a:gd name="T6" fmla="*/ 632 w 999"/>
              <a:gd name="T7" fmla="*/ 585 h 936"/>
              <a:gd name="T8" fmla="*/ 634 w 999"/>
              <a:gd name="T9" fmla="*/ 422 h 936"/>
              <a:gd name="T10" fmla="*/ 616 w 999"/>
              <a:gd name="T11" fmla="*/ 429 h 936"/>
              <a:gd name="T12" fmla="*/ 629 w 999"/>
              <a:gd name="T13" fmla="*/ 453 h 936"/>
              <a:gd name="T14" fmla="*/ 645 w 999"/>
              <a:gd name="T15" fmla="*/ 447 h 936"/>
              <a:gd name="T16" fmla="*/ 552 w 999"/>
              <a:gd name="T17" fmla="*/ 469 h 936"/>
              <a:gd name="T18" fmla="*/ 560 w 999"/>
              <a:gd name="T19" fmla="*/ 500 h 936"/>
              <a:gd name="T20" fmla="*/ 571 w 999"/>
              <a:gd name="T21" fmla="*/ 489 h 936"/>
              <a:gd name="T22" fmla="*/ 504 w 999"/>
              <a:gd name="T23" fmla="*/ 529 h 936"/>
              <a:gd name="T24" fmla="*/ 495 w 999"/>
              <a:gd name="T25" fmla="*/ 546 h 936"/>
              <a:gd name="T26" fmla="*/ 520 w 999"/>
              <a:gd name="T27" fmla="*/ 557 h 936"/>
              <a:gd name="T28" fmla="*/ 528 w 999"/>
              <a:gd name="T29" fmla="*/ 543 h 936"/>
              <a:gd name="T30" fmla="*/ 474 w 999"/>
              <a:gd name="T31" fmla="*/ 620 h 936"/>
              <a:gd name="T32" fmla="*/ 500 w 999"/>
              <a:gd name="T33" fmla="*/ 638 h 936"/>
              <a:gd name="T34" fmla="*/ 501 w 999"/>
              <a:gd name="T35" fmla="*/ 622 h 936"/>
              <a:gd name="T36" fmla="*/ 478 w 999"/>
              <a:gd name="T37" fmla="*/ 698 h 936"/>
              <a:gd name="T38" fmla="*/ 483 w 999"/>
              <a:gd name="T39" fmla="*/ 717 h 936"/>
              <a:gd name="T40" fmla="*/ 508 w 999"/>
              <a:gd name="T41" fmla="*/ 706 h 936"/>
              <a:gd name="T42" fmla="*/ 504 w 999"/>
              <a:gd name="T43" fmla="*/ 690 h 936"/>
              <a:gd name="T44" fmla="*/ 516 w 999"/>
              <a:gd name="T45" fmla="*/ 785 h 936"/>
              <a:gd name="T46" fmla="*/ 548 w 999"/>
              <a:gd name="T47" fmla="*/ 781 h 936"/>
              <a:gd name="T48" fmla="*/ 538 w 999"/>
              <a:gd name="T49" fmla="*/ 768 h 936"/>
              <a:gd name="T50" fmla="*/ 570 w 999"/>
              <a:gd name="T51" fmla="*/ 840 h 936"/>
              <a:gd name="T52" fmla="*/ 586 w 999"/>
              <a:gd name="T53" fmla="*/ 850 h 936"/>
              <a:gd name="T54" fmla="*/ 600 w 999"/>
              <a:gd name="T55" fmla="*/ 827 h 936"/>
              <a:gd name="T56" fmla="*/ 586 w 999"/>
              <a:gd name="T57" fmla="*/ 818 h 936"/>
              <a:gd name="T58" fmla="*/ 656 w 999"/>
              <a:gd name="T59" fmla="*/ 879 h 936"/>
              <a:gd name="T60" fmla="*/ 675 w 999"/>
              <a:gd name="T61" fmla="*/ 883 h 936"/>
              <a:gd name="T62" fmla="*/ 664 w 999"/>
              <a:gd name="T63" fmla="*/ 853 h 936"/>
              <a:gd name="T64" fmla="*/ 733 w 999"/>
              <a:gd name="T65" fmla="*/ 884 h 936"/>
              <a:gd name="T66" fmla="*/ 752 w 999"/>
              <a:gd name="T67" fmla="*/ 882 h 936"/>
              <a:gd name="T68" fmla="*/ 750 w 999"/>
              <a:gd name="T69" fmla="*/ 854 h 936"/>
              <a:gd name="T70" fmla="*/ 733 w 999"/>
              <a:gd name="T71" fmla="*/ 857 h 936"/>
              <a:gd name="T72" fmla="*/ 824 w 999"/>
              <a:gd name="T73" fmla="*/ 857 h 936"/>
              <a:gd name="T74" fmla="*/ 840 w 999"/>
              <a:gd name="T75" fmla="*/ 847 h 936"/>
              <a:gd name="T76" fmla="*/ 814 w 999"/>
              <a:gd name="T77" fmla="*/ 831 h 936"/>
              <a:gd name="T78" fmla="*/ 885 w 999"/>
              <a:gd name="T79" fmla="*/ 809 h 936"/>
              <a:gd name="T80" fmla="*/ 896 w 999"/>
              <a:gd name="T81" fmla="*/ 795 h 936"/>
              <a:gd name="T82" fmla="*/ 878 w 999"/>
              <a:gd name="T83" fmla="*/ 774 h 936"/>
              <a:gd name="T84" fmla="*/ 868 w 999"/>
              <a:gd name="T85" fmla="*/ 787 h 936"/>
              <a:gd name="T86" fmla="*/ 934 w 999"/>
              <a:gd name="T87" fmla="*/ 728 h 936"/>
              <a:gd name="T88" fmla="*/ 940 w 999"/>
              <a:gd name="T89" fmla="*/ 710 h 936"/>
              <a:gd name="T90" fmla="*/ 910 w 999"/>
              <a:gd name="T91" fmla="*/ 712 h 936"/>
              <a:gd name="T92" fmla="*/ 948 w 999"/>
              <a:gd name="T93" fmla="*/ 651 h 936"/>
              <a:gd name="T94" fmla="*/ 948 w 999"/>
              <a:gd name="T95" fmla="*/ 634 h 936"/>
              <a:gd name="T96" fmla="*/ 920 w 999"/>
              <a:gd name="T97" fmla="*/ 630 h 936"/>
              <a:gd name="T98" fmla="*/ 921 w 999"/>
              <a:gd name="T99" fmla="*/ 647 h 936"/>
              <a:gd name="T100" fmla="*/ 930 w 999"/>
              <a:gd name="T101" fmla="*/ 556 h 936"/>
              <a:gd name="T102" fmla="*/ 922 w 999"/>
              <a:gd name="T103" fmla="*/ 539 h 936"/>
              <a:gd name="T104" fmla="*/ 903 w 999"/>
              <a:gd name="T105" fmla="*/ 563 h 936"/>
              <a:gd name="T106" fmla="*/ 889 w 999"/>
              <a:gd name="T107" fmla="*/ 491 h 936"/>
              <a:gd name="T108" fmla="*/ 877 w 999"/>
              <a:gd name="T109" fmla="*/ 478 h 936"/>
              <a:gd name="T110" fmla="*/ 854 w 999"/>
              <a:gd name="T111" fmla="*/ 494 h 936"/>
              <a:gd name="T112" fmla="*/ 866 w 999"/>
              <a:gd name="T113" fmla="*/ 506 h 936"/>
              <a:gd name="T114" fmla="*/ 815 w 999"/>
              <a:gd name="T115" fmla="*/ 434 h 936"/>
              <a:gd name="T116" fmla="*/ 797 w 999"/>
              <a:gd name="T117" fmla="*/ 426 h 936"/>
              <a:gd name="T118" fmla="*/ 797 w 999"/>
              <a:gd name="T119" fmla="*/ 456 h 936"/>
              <a:gd name="T120" fmla="*/ 710 w 999"/>
              <a:gd name="T121" fmla="*/ 358 h 936"/>
              <a:gd name="T122" fmla="*/ 556 w 999"/>
              <a:gd name="T123" fmla="*/ 14 h 936"/>
              <a:gd name="T124" fmla="*/ 46 w 999"/>
              <a:gd name="T125" fmla="*/ 238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99" h="936">
                <a:moveTo>
                  <a:pt x="80" y="695"/>
                </a:moveTo>
                <a:cubicBezTo>
                  <a:pt x="129" y="691"/>
                  <a:pt x="179" y="687"/>
                  <a:pt x="228" y="686"/>
                </a:cubicBezTo>
                <a:cubicBezTo>
                  <a:pt x="198" y="684"/>
                  <a:pt x="168" y="681"/>
                  <a:pt x="137" y="678"/>
                </a:cubicBezTo>
                <a:cubicBezTo>
                  <a:pt x="112" y="675"/>
                  <a:pt x="91" y="657"/>
                  <a:pt x="91" y="632"/>
                </a:cubicBezTo>
                <a:cubicBezTo>
                  <a:pt x="91" y="594"/>
                  <a:pt x="91" y="557"/>
                  <a:pt x="91" y="520"/>
                </a:cubicBezTo>
                <a:cubicBezTo>
                  <a:pt x="91" y="494"/>
                  <a:pt x="112" y="476"/>
                  <a:pt x="137" y="473"/>
                </a:cubicBezTo>
                <a:cubicBezTo>
                  <a:pt x="230" y="465"/>
                  <a:pt x="322" y="461"/>
                  <a:pt x="414" y="463"/>
                </a:cubicBezTo>
                <a:cubicBezTo>
                  <a:pt x="381" y="517"/>
                  <a:pt x="362" y="580"/>
                  <a:pt x="362" y="647"/>
                </a:cubicBezTo>
                <a:cubicBezTo>
                  <a:pt x="362" y="744"/>
                  <a:pt x="401" y="831"/>
                  <a:pt x="464" y="894"/>
                </a:cubicBezTo>
                <a:cubicBezTo>
                  <a:pt x="468" y="898"/>
                  <a:pt x="472" y="902"/>
                  <a:pt x="476" y="905"/>
                </a:cubicBezTo>
                <a:cubicBezTo>
                  <a:pt x="344" y="916"/>
                  <a:pt x="212" y="914"/>
                  <a:pt x="80" y="900"/>
                </a:cubicBezTo>
                <a:cubicBezTo>
                  <a:pt x="54" y="897"/>
                  <a:pt x="33" y="879"/>
                  <a:pt x="33" y="853"/>
                </a:cubicBezTo>
                <a:cubicBezTo>
                  <a:pt x="33" y="816"/>
                  <a:pt x="33" y="779"/>
                  <a:pt x="33" y="742"/>
                </a:cubicBezTo>
                <a:cubicBezTo>
                  <a:pt x="33" y="716"/>
                  <a:pt x="54" y="698"/>
                  <a:pt x="80" y="695"/>
                </a:cubicBezTo>
                <a:close/>
                <a:moveTo>
                  <a:pt x="686" y="411"/>
                </a:moveTo>
                <a:lnTo>
                  <a:pt x="686" y="411"/>
                </a:lnTo>
                <a:cubicBezTo>
                  <a:pt x="706" y="408"/>
                  <a:pt x="725" y="407"/>
                  <a:pt x="744" y="412"/>
                </a:cubicBezTo>
                <a:cubicBezTo>
                  <a:pt x="743" y="422"/>
                  <a:pt x="742" y="431"/>
                  <a:pt x="741" y="441"/>
                </a:cubicBezTo>
                <a:cubicBezTo>
                  <a:pt x="723" y="439"/>
                  <a:pt x="706" y="439"/>
                  <a:pt x="690" y="441"/>
                </a:cubicBezTo>
                <a:cubicBezTo>
                  <a:pt x="689" y="431"/>
                  <a:pt x="688" y="421"/>
                  <a:pt x="686" y="411"/>
                </a:cubicBezTo>
                <a:close/>
                <a:moveTo>
                  <a:pt x="792" y="597"/>
                </a:moveTo>
                <a:lnTo>
                  <a:pt x="792" y="597"/>
                </a:lnTo>
                <a:lnTo>
                  <a:pt x="725" y="597"/>
                </a:lnTo>
                <a:lnTo>
                  <a:pt x="725" y="585"/>
                </a:lnTo>
                <a:cubicBezTo>
                  <a:pt x="725" y="574"/>
                  <a:pt x="725" y="566"/>
                  <a:pt x="723" y="562"/>
                </a:cubicBezTo>
                <a:cubicBezTo>
                  <a:pt x="721" y="559"/>
                  <a:pt x="718" y="557"/>
                  <a:pt x="713" y="557"/>
                </a:cubicBezTo>
                <a:cubicBezTo>
                  <a:pt x="709" y="557"/>
                  <a:pt x="706" y="558"/>
                  <a:pt x="704" y="562"/>
                </a:cubicBezTo>
                <a:cubicBezTo>
                  <a:pt x="702" y="565"/>
                  <a:pt x="701" y="569"/>
                  <a:pt x="701" y="576"/>
                </a:cubicBezTo>
                <a:cubicBezTo>
                  <a:pt x="701" y="586"/>
                  <a:pt x="703" y="594"/>
                  <a:pt x="707" y="598"/>
                </a:cubicBezTo>
                <a:cubicBezTo>
                  <a:pt x="711" y="602"/>
                  <a:pt x="723" y="610"/>
                  <a:pt x="743" y="622"/>
                </a:cubicBezTo>
                <a:cubicBezTo>
                  <a:pt x="760" y="633"/>
                  <a:pt x="772" y="641"/>
                  <a:pt x="778" y="646"/>
                </a:cubicBezTo>
                <a:cubicBezTo>
                  <a:pt x="784" y="652"/>
                  <a:pt x="790" y="659"/>
                  <a:pt x="794" y="669"/>
                </a:cubicBezTo>
                <a:cubicBezTo>
                  <a:pt x="798" y="679"/>
                  <a:pt x="800" y="692"/>
                  <a:pt x="800" y="707"/>
                </a:cubicBezTo>
                <a:cubicBezTo>
                  <a:pt x="800" y="731"/>
                  <a:pt x="795" y="750"/>
                  <a:pt x="783" y="763"/>
                </a:cubicBezTo>
                <a:cubicBezTo>
                  <a:pt x="771" y="777"/>
                  <a:pt x="754" y="785"/>
                  <a:pt x="731" y="789"/>
                </a:cubicBezTo>
                <a:lnTo>
                  <a:pt x="731" y="814"/>
                </a:lnTo>
                <a:lnTo>
                  <a:pt x="700" y="814"/>
                </a:lnTo>
                <a:lnTo>
                  <a:pt x="700" y="788"/>
                </a:lnTo>
                <a:cubicBezTo>
                  <a:pt x="682" y="786"/>
                  <a:pt x="666" y="779"/>
                  <a:pt x="653" y="767"/>
                </a:cubicBezTo>
                <a:cubicBezTo>
                  <a:pt x="640" y="755"/>
                  <a:pt x="633" y="734"/>
                  <a:pt x="633" y="704"/>
                </a:cubicBezTo>
                <a:lnTo>
                  <a:pt x="633" y="691"/>
                </a:lnTo>
                <a:lnTo>
                  <a:pt x="700" y="691"/>
                </a:lnTo>
                <a:lnTo>
                  <a:pt x="700" y="707"/>
                </a:lnTo>
                <a:cubicBezTo>
                  <a:pt x="700" y="726"/>
                  <a:pt x="701" y="737"/>
                  <a:pt x="702" y="741"/>
                </a:cubicBezTo>
                <a:cubicBezTo>
                  <a:pt x="704" y="746"/>
                  <a:pt x="707" y="748"/>
                  <a:pt x="712" y="748"/>
                </a:cubicBezTo>
                <a:cubicBezTo>
                  <a:pt x="717" y="748"/>
                  <a:pt x="720" y="746"/>
                  <a:pt x="722" y="743"/>
                </a:cubicBezTo>
                <a:cubicBezTo>
                  <a:pt x="725" y="740"/>
                  <a:pt x="726" y="735"/>
                  <a:pt x="726" y="730"/>
                </a:cubicBezTo>
                <a:cubicBezTo>
                  <a:pt x="726" y="714"/>
                  <a:pt x="725" y="704"/>
                  <a:pt x="723" y="697"/>
                </a:cubicBezTo>
                <a:cubicBezTo>
                  <a:pt x="720" y="691"/>
                  <a:pt x="713" y="684"/>
                  <a:pt x="701" y="676"/>
                </a:cubicBezTo>
                <a:cubicBezTo>
                  <a:pt x="680" y="663"/>
                  <a:pt x="666" y="654"/>
                  <a:pt x="659" y="648"/>
                </a:cubicBezTo>
                <a:cubicBezTo>
                  <a:pt x="652" y="642"/>
                  <a:pt x="645" y="633"/>
                  <a:pt x="640" y="622"/>
                </a:cubicBezTo>
                <a:cubicBezTo>
                  <a:pt x="635" y="611"/>
                  <a:pt x="632" y="599"/>
                  <a:pt x="632" y="585"/>
                </a:cubicBezTo>
                <a:cubicBezTo>
                  <a:pt x="632" y="565"/>
                  <a:pt x="638" y="549"/>
                  <a:pt x="649" y="538"/>
                </a:cubicBezTo>
                <a:cubicBezTo>
                  <a:pt x="660" y="526"/>
                  <a:pt x="677" y="519"/>
                  <a:pt x="700" y="517"/>
                </a:cubicBezTo>
                <a:lnTo>
                  <a:pt x="700" y="495"/>
                </a:lnTo>
                <a:lnTo>
                  <a:pt x="731" y="495"/>
                </a:lnTo>
                <a:lnTo>
                  <a:pt x="731" y="517"/>
                </a:lnTo>
                <a:cubicBezTo>
                  <a:pt x="752" y="519"/>
                  <a:pt x="767" y="526"/>
                  <a:pt x="778" y="537"/>
                </a:cubicBezTo>
                <a:cubicBezTo>
                  <a:pt x="788" y="549"/>
                  <a:pt x="793" y="564"/>
                  <a:pt x="793" y="584"/>
                </a:cubicBezTo>
                <a:cubicBezTo>
                  <a:pt x="793" y="587"/>
                  <a:pt x="793" y="591"/>
                  <a:pt x="792" y="597"/>
                </a:cubicBezTo>
                <a:close/>
                <a:moveTo>
                  <a:pt x="638" y="421"/>
                </a:moveTo>
                <a:lnTo>
                  <a:pt x="638" y="421"/>
                </a:lnTo>
                <a:lnTo>
                  <a:pt x="637" y="421"/>
                </a:lnTo>
                <a:lnTo>
                  <a:pt x="635" y="422"/>
                </a:lnTo>
                <a:lnTo>
                  <a:pt x="634" y="422"/>
                </a:lnTo>
                <a:lnTo>
                  <a:pt x="633" y="423"/>
                </a:lnTo>
                <a:lnTo>
                  <a:pt x="631" y="423"/>
                </a:lnTo>
                <a:lnTo>
                  <a:pt x="630" y="423"/>
                </a:lnTo>
                <a:lnTo>
                  <a:pt x="628" y="424"/>
                </a:lnTo>
                <a:lnTo>
                  <a:pt x="627" y="425"/>
                </a:lnTo>
                <a:lnTo>
                  <a:pt x="626" y="425"/>
                </a:lnTo>
                <a:lnTo>
                  <a:pt x="624" y="426"/>
                </a:lnTo>
                <a:lnTo>
                  <a:pt x="623" y="426"/>
                </a:lnTo>
                <a:lnTo>
                  <a:pt x="622" y="427"/>
                </a:lnTo>
                <a:lnTo>
                  <a:pt x="620" y="427"/>
                </a:lnTo>
                <a:lnTo>
                  <a:pt x="619" y="428"/>
                </a:lnTo>
                <a:lnTo>
                  <a:pt x="618" y="428"/>
                </a:lnTo>
                <a:lnTo>
                  <a:pt x="616" y="429"/>
                </a:lnTo>
                <a:lnTo>
                  <a:pt x="615" y="429"/>
                </a:lnTo>
                <a:lnTo>
                  <a:pt x="614" y="430"/>
                </a:lnTo>
                <a:lnTo>
                  <a:pt x="612" y="431"/>
                </a:lnTo>
                <a:lnTo>
                  <a:pt x="611" y="431"/>
                </a:lnTo>
                <a:lnTo>
                  <a:pt x="611" y="431"/>
                </a:lnTo>
                <a:lnTo>
                  <a:pt x="622" y="456"/>
                </a:lnTo>
                <a:lnTo>
                  <a:pt x="622" y="456"/>
                </a:lnTo>
                <a:lnTo>
                  <a:pt x="624" y="456"/>
                </a:lnTo>
                <a:lnTo>
                  <a:pt x="625" y="455"/>
                </a:lnTo>
                <a:lnTo>
                  <a:pt x="626" y="454"/>
                </a:lnTo>
                <a:lnTo>
                  <a:pt x="627" y="454"/>
                </a:lnTo>
                <a:lnTo>
                  <a:pt x="628" y="453"/>
                </a:lnTo>
                <a:lnTo>
                  <a:pt x="629" y="453"/>
                </a:lnTo>
                <a:lnTo>
                  <a:pt x="631" y="452"/>
                </a:lnTo>
                <a:lnTo>
                  <a:pt x="632" y="452"/>
                </a:lnTo>
                <a:lnTo>
                  <a:pt x="633" y="452"/>
                </a:lnTo>
                <a:lnTo>
                  <a:pt x="634" y="451"/>
                </a:lnTo>
                <a:lnTo>
                  <a:pt x="635" y="451"/>
                </a:lnTo>
                <a:lnTo>
                  <a:pt x="637" y="450"/>
                </a:lnTo>
                <a:lnTo>
                  <a:pt x="638" y="450"/>
                </a:lnTo>
                <a:lnTo>
                  <a:pt x="639" y="449"/>
                </a:lnTo>
                <a:lnTo>
                  <a:pt x="640" y="449"/>
                </a:lnTo>
                <a:lnTo>
                  <a:pt x="641" y="448"/>
                </a:lnTo>
                <a:lnTo>
                  <a:pt x="643" y="448"/>
                </a:lnTo>
                <a:lnTo>
                  <a:pt x="644" y="448"/>
                </a:lnTo>
                <a:lnTo>
                  <a:pt x="645" y="447"/>
                </a:lnTo>
                <a:lnTo>
                  <a:pt x="646" y="447"/>
                </a:lnTo>
                <a:lnTo>
                  <a:pt x="638" y="421"/>
                </a:lnTo>
                <a:close/>
                <a:moveTo>
                  <a:pt x="562" y="462"/>
                </a:moveTo>
                <a:lnTo>
                  <a:pt x="562" y="462"/>
                </a:lnTo>
                <a:lnTo>
                  <a:pt x="561" y="462"/>
                </a:lnTo>
                <a:lnTo>
                  <a:pt x="560" y="463"/>
                </a:lnTo>
                <a:lnTo>
                  <a:pt x="559" y="464"/>
                </a:lnTo>
                <a:lnTo>
                  <a:pt x="558" y="465"/>
                </a:lnTo>
                <a:lnTo>
                  <a:pt x="557" y="466"/>
                </a:lnTo>
                <a:lnTo>
                  <a:pt x="556" y="467"/>
                </a:lnTo>
                <a:lnTo>
                  <a:pt x="555" y="468"/>
                </a:lnTo>
                <a:lnTo>
                  <a:pt x="553" y="469"/>
                </a:lnTo>
                <a:lnTo>
                  <a:pt x="552" y="469"/>
                </a:lnTo>
                <a:lnTo>
                  <a:pt x="551" y="470"/>
                </a:lnTo>
                <a:lnTo>
                  <a:pt x="550" y="471"/>
                </a:lnTo>
                <a:lnTo>
                  <a:pt x="549" y="472"/>
                </a:lnTo>
                <a:lnTo>
                  <a:pt x="548" y="473"/>
                </a:lnTo>
                <a:lnTo>
                  <a:pt x="547" y="474"/>
                </a:lnTo>
                <a:lnTo>
                  <a:pt x="546" y="475"/>
                </a:lnTo>
                <a:lnTo>
                  <a:pt x="545" y="476"/>
                </a:lnTo>
                <a:lnTo>
                  <a:pt x="544" y="477"/>
                </a:lnTo>
                <a:lnTo>
                  <a:pt x="543" y="478"/>
                </a:lnTo>
                <a:lnTo>
                  <a:pt x="542" y="479"/>
                </a:lnTo>
                <a:lnTo>
                  <a:pt x="541" y="480"/>
                </a:lnTo>
                <a:lnTo>
                  <a:pt x="540" y="481"/>
                </a:lnTo>
                <a:lnTo>
                  <a:pt x="560" y="500"/>
                </a:lnTo>
                <a:lnTo>
                  <a:pt x="560" y="499"/>
                </a:lnTo>
                <a:lnTo>
                  <a:pt x="561" y="498"/>
                </a:lnTo>
                <a:lnTo>
                  <a:pt x="562" y="498"/>
                </a:lnTo>
                <a:lnTo>
                  <a:pt x="563" y="497"/>
                </a:lnTo>
                <a:lnTo>
                  <a:pt x="564" y="496"/>
                </a:lnTo>
                <a:lnTo>
                  <a:pt x="565" y="495"/>
                </a:lnTo>
                <a:lnTo>
                  <a:pt x="566" y="494"/>
                </a:lnTo>
                <a:lnTo>
                  <a:pt x="567" y="493"/>
                </a:lnTo>
                <a:lnTo>
                  <a:pt x="568" y="492"/>
                </a:lnTo>
                <a:lnTo>
                  <a:pt x="569" y="492"/>
                </a:lnTo>
                <a:lnTo>
                  <a:pt x="570" y="491"/>
                </a:lnTo>
                <a:lnTo>
                  <a:pt x="571" y="490"/>
                </a:lnTo>
                <a:lnTo>
                  <a:pt x="571" y="489"/>
                </a:lnTo>
                <a:lnTo>
                  <a:pt x="572" y="488"/>
                </a:lnTo>
                <a:lnTo>
                  <a:pt x="573" y="487"/>
                </a:lnTo>
                <a:lnTo>
                  <a:pt x="574" y="487"/>
                </a:lnTo>
                <a:lnTo>
                  <a:pt x="575" y="486"/>
                </a:lnTo>
                <a:lnTo>
                  <a:pt x="576" y="485"/>
                </a:lnTo>
                <a:lnTo>
                  <a:pt x="577" y="484"/>
                </a:lnTo>
                <a:lnTo>
                  <a:pt x="578" y="483"/>
                </a:lnTo>
                <a:lnTo>
                  <a:pt x="579" y="483"/>
                </a:lnTo>
                <a:lnTo>
                  <a:pt x="562" y="462"/>
                </a:lnTo>
                <a:close/>
                <a:moveTo>
                  <a:pt x="505" y="527"/>
                </a:moveTo>
                <a:lnTo>
                  <a:pt x="505" y="527"/>
                </a:lnTo>
                <a:lnTo>
                  <a:pt x="505" y="528"/>
                </a:lnTo>
                <a:lnTo>
                  <a:pt x="504" y="529"/>
                </a:lnTo>
                <a:lnTo>
                  <a:pt x="503" y="530"/>
                </a:lnTo>
                <a:lnTo>
                  <a:pt x="502" y="532"/>
                </a:lnTo>
                <a:lnTo>
                  <a:pt x="502" y="533"/>
                </a:lnTo>
                <a:lnTo>
                  <a:pt x="501" y="534"/>
                </a:lnTo>
                <a:lnTo>
                  <a:pt x="500" y="535"/>
                </a:lnTo>
                <a:lnTo>
                  <a:pt x="500" y="537"/>
                </a:lnTo>
                <a:lnTo>
                  <a:pt x="499" y="538"/>
                </a:lnTo>
                <a:lnTo>
                  <a:pt x="498" y="539"/>
                </a:lnTo>
                <a:lnTo>
                  <a:pt x="498" y="540"/>
                </a:lnTo>
                <a:lnTo>
                  <a:pt x="497" y="542"/>
                </a:lnTo>
                <a:lnTo>
                  <a:pt x="496" y="543"/>
                </a:lnTo>
                <a:lnTo>
                  <a:pt x="496" y="544"/>
                </a:lnTo>
                <a:lnTo>
                  <a:pt x="495" y="546"/>
                </a:lnTo>
                <a:lnTo>
                  <a:pt x="495" y="547"/>
                </a:lnTo>
                <a:lnTo>
                  <a:pt x="494" y="548"/>
                </a:lnTo>
                <a:lnTo>
                  <a:pt x="493" y="550"/>
                </a:lnTo>
                <a:lnTo>
                  <a:pt x="493" y="551"/>
                </a:lnTo>
                <a:lnTo>
                  <a:pt x="492" y="552"/>
                </a:lnTo>
                <a:lnTo>
                  <a:pt x="492" y="553"/>
                </a:lnTo>
                <a:lnTo>
                  <a:pt x="517" y="564"/>
                </a:lnTo>
                <a:lnTo>
                  <a:pt x="517" y="563"/>
                </a:lnTo>
                <a:lnTo>
                  <a:pt x="518" y="562"/>
                </a:lnTo>
                <a:lnTo>
                  <a:pt x="518" y="561"/>
                </a:lnTo>
                <a:lnTo>
                  <a:pt x="519" y="560"/>
                </a:lnTo>
                <a:lnTo>
                  <a:pt x="519" y="558"/>
                </a:lnTo>
                <a:lnTo>
                  <a:pt x="520" y="557"/>
                </a:lnTo>
                <a:lnTo>
                  <a:pt x="520" y="556"/>
                </a:lnTo>
                <a:lnTo>
                  <a:pt x="521" y="555"/>
                </a:lnTo>
                <a:lnTo>
                  <a:pt x="522" y="554"/>
                </a:lnTo>
                <a:lnTo>
                  <a:pt x="522" y="553"/>
                </a:lnTo>
                <a:lnTo>
                  <a:pt x="523" y="552"/>
                </a:lnTo>
                <a:lnTo>
                  <a:pt x="523" y="550"/>
                </a:lnTo>
                <a:lnTo>
                  <a:pt x="524" y="549"/>
                </a:lnTo>
                <a:lnTo>
                  <a:pt x="524" y="548"/>
                </a:lnTo>
                <a:lnTo>
                  <a:pt x="525" y="547"/>
                </a:lnTo>
                <a:lnTo>
                  <a:pt x="526" y="546"/>
                </a:lnTo>
                <a:lnTo>
                  <a:pt x="526" y="545"/>
                </a:lnTo>
                <a:lnTo>
                  <a:pt x="527" y="544"/>
                </a:lnTo>
                <a:lnTo>
                  <a:pt x="528" y="543"/>
                </a:lnTo>
                <a:lnTo>
                  <a:pt x="528" y="542"/>
                </a:lnTo>
                <a:lnTo>
                  <a:pt x="529" y="541"/>
                </a:lnTo>
                <a:lnTo>
                  <a:pt x="505" y="527"/>
                </a:lnTo>
                <a:close/>
                <a:moveTo>
                  <a:pt x="476" y="609"/>
                </a:moveTo>
                <a:lnTo>
                  <a:pt x="476" y="609"/>
                </a:lnTo>
                <a:lnTo>
                  <a:pt x="475" y="610"/>
                </a:lnTo>
                <a:lnTo>
                  <a:pt x="475" y="611"/>
                </a:lnTo>
                <a:lnTo>
                  <a:pt x="475" y="613"/>
                </a:lnTo>
                <a:lnTo>
                  <a:pt x="475" y="614"/>
                </a:lnTo>
                <a:lnTo>
                  <a:pt x="474" y="616"/>
                </a:lnTo>
                <a:lnTo>
                  <a:pt x="474" y="617"/>
                </a:lnTo>
                <a:lnTo>
                  <a:pt x="474" y="619"/>
                </a:lnTo>
                <a:lnTo>
                  <a:pt x="474" y="620"/>
                </a:lnTo>
                <a:lnTo>
                  <a:pt x="474" y="622"/>
                </a:lnTo>
                <a:lnTo>
                  <a:pt x="474" y="623"/>
                </a:lnTo>
                <a:lnTo>
                  <a:pt x="473" y="625"/>
                </a:lnTo>
                <a:lnTo>
                  <a:pt x="473" y="626"/>
                </a:lnTo>
                <a:lnTo>
                  <a:pt x="473" y="628"/>
                </a:lnTo>
                <a:lnTo>
                  <a:pt x="473" y="629"/>
                </a:lnTo>
                <a:lnTo>
                  <a:pt x="473" y="631"/>
                </a:lnTo>
                <a:lnTo>
                  <a:pt x="473" y="632"/>
                </a:lnTo>
                <a:lnTo>
                  <a:pt x="473" y="634"/>
                </a:lnTo>
                <a:lnTo>
                  <a:pt x="473" y="635"/>
                </a:lnTo>
                <a:lnTo>
                  <a:pt x="473" y="637"/>
                </a:lnTo>
                <a:lnTo>
                  <a:pt x="473" y="637"/>
                </a:lnTo>
                <a:lnTo>
                  <a:pt x="500" y="638"/>
                </a:lnTo>
                <a:lnTo>
                  <a:pt x="500" y="638"/>
                </a:lnTo>
                <a:lnTo>
                  <a:pt x="500" y="637"/>
                </a:lnTo>
                <a:lnTo>
                  <a:pt x="500" y="635"/>
                </a:lnTo>
                <a:lnTo>
                  <a:pt x="500" y="634"/>
                </a:lnTo>
                <a:lnTo>
                  <a:pt x="500" y="633"/>
                </a:lnTo>
                <a:lnTo>
                  <a:pt x="500" y="631"/>
                </a:lnTo>
                <a:lnTo>
                  <a:pt x="500" y="630"/>
                </a:lnTo>
                <a:lnTo>
                  <a:pt x="501" y="629"/>
                </a:lnTo>
                <a:lnTo>
                  <a:pt x="501" y="627"/>
                </a:lnTo>
                <a:lnTo>
                  <a:pt x="501" y="626"/>
                </a:lnTo>
                <a:lnTo>
                  <a:pt x="501" y="625"/>
                </a:lnTo>
                <a:lnTo>
                  <a:pt x="501" y="623"/>
                </a:lnTo>
                <a:lnTo>
                  <a:pt x="501" y="622"/>
                </a:lnTo>
                <a:lnTo>
                  <a:pt x="501" y="621"/>
                </a:lnTo>
                <a:lnTo>
                  <a:pt x="502" y="619"/>
                </a:lnTo>
                <a:lnTo>
                  <a:pt x="502" y="618"/>
                </a:lnTo>
                <a:lnTo>
                  <a:pt x="502" y="617"/>
                </a:lnTo>
                <a:lnTo>
                  <a:pt x="502" y="615"/>
                </a:lnTo>
                <a:lnTo>
                  <a:pt x="502" y="614"/>
                </a:lnTo>
                <a:lnTo>
                  <a:pt x="503" y="613"/>
                </a:lnTo>
                <a:lnTo>
                  <a:pt x="476" y="609"/>
                </a:lnTo>
                <a:close/>
                <a:moveTo>
                  <a:pt x="477" y="695"/>
                </a:moveTo>
                <a:lnTo>
                  <a:pt x="477" y="695"/>
                </a:lnTo>
                <a:lnTo>
                  <a:pt x="477" y="695"/>
                </a:lnTo>
                <a:lnTo>
                  <a:pt x="477" y="697"/>
                </a:lnTo>
                <a:lnTo>
                  <a:pt x="478" y="698"/>
                </a:lnTo>
                <a:lnTo>
                  <a:pt x="478" y="700"/>
                </a:lnTo>
                <a:lnTo>
                  <a:pt x="478" y="701"/>
                </a:lnTo>
                <a:lnTo>
                  <a:pt x="479" y="703"/>
                </a:lnTo>
                <a:lnTo>
                  <a:pt x="479" y="704"/>
                </a:lnTo>
                <a:lnTo>
                  <a:pt x="479" y="705"/>
                </a:lnTo>
                <a:lnTo>
                  <a:pt x="480" y="707"/>
                </a:lnTo>
                <a:lnTo>
                  <a:pt x="480" y="708"/>
                </a:lnTo>
                <a:lnTo>
                  <a:pt x="481" y="710"/>
                </a:lnTo>
                <a:lnTo>
                  <a:pt x="481" y="711"/>
                </a:lnTo>
                <a:lnTo>
                  <a:pt x="481" y="712"/>
                </a:lnTo>
                <a:lnTo>
                  <a:pt x="482" y="714"/>
                </a:lnTo>
                <a:lnTo>
                  <a:pt x="482" y="715"/>
                </a:lnTo>
                <a:lnTo>
                  <a:pt x="483" y="717"/>
                </a:lnTo>
                <a:lnTo>
                  <a:pt x="483" y="718"/>
                </a:lnTo>
                <a:lnTo>
                  <a:pt x="483" y="720"/>
                </a:lnTo>
                <a:lnTo>
                  <a:pt x="484" y="721"/>
                </a:lnTo>
                <a:lnTo>
                  <a:pt x="484" y="722"/>
                </a:lnTo>
                <a:lnTo>
                  <a:pt x="485" y="723"/>
                </a:lnTo>
                <a:lnTo>
                  <a:pt x="510" y="714"/>
                </a:lnTo>
                <a:lnTo>
                  <a:pt x="510" y="714"/>
                </a:lnTo>
                <a:lnTo>
                  <a:pt x="510" y="712"/>
                </a:lnTo>
                <a:lnTo>
                  <a:pt x="510" y="711"/>
                </a:lnTo>
                <a:lnTo>
                  <a:pt x="509" y="710"/>
                </a:lnTo>
                <a:lnTo>
                  <a:pt x="509" y="709"/>
                </a:lnTo>
                <a:lnTo>
                  <a:pt x="508" y="708"/>
                </a:lnTo>
                <a:lnTo>
                  <a:pt x="508" y="706"/>
                </a:lnTo>
                <a:lnTo>
                  <a:pt x="508" y="705"/>
                </a:lnTo>
                <a:lnTo>
                  <a:pt x="507" y="704"/>
                </a:lnTo>
                <a:lnTo>
                  <a:pt x="507" y="703"/>
                </a:lnTo>
                <a:lnTo>
                  <a:pt x="507" y="701"/>
                </a:lnTo>
                <a:lnTo>
                  <a:pt x="506" y="700"/>
                </a:lnTo>
                <a:lnTo>
                  <a:pt x="506" y="699"/>
                </a:lnTo>
                <a:lnTo>
                  <a:pt x="506" y="697"/>
                </a:lnTo>
                <a:lnTo>
                  <a:pt x="505" y="696"/>
                </a:lnTo>
                <a:lnTo>
                  <a:pt x="505" y="695"/>
                </a:lnTo>
                <a:lnTo>
                  <a:pt x="505" y="694"/>
                </a:lnTo>
                <a:lnTo>
                  <a:pt x="505" y="692"/>
                </a:lnTo>
                <a:lnTo>
                  <a:pt x="504" y="691"/>
                </a:lnTo>
                <a:lnTo>
                  <a:pt x="504" y="690"/>
                </a:lnTo>
                <a:lnTo>
                  <a:pt x="504" y="689"/>
                </a:lnTo>
                <a:lnTo>
                  <a:pt x="477" y="695"/>
                </a:lnTo>
                <a:close/>
                <a:moveTo>
                  <a:pt x="510" y="775"/>
                </a:moveTo>
                <a:lnTo>
                  <a:pt x="510" y="775"/>
                </a:lnTo>
                <a:lnTo>
                  <a:pt x="510" y="776"/>
                </a:lnTo>
                <a:lnTo>
                  <a:pt x="511" y="777"/>
                </a:lnTo>
                <a:lnTo>
                  <a:pt x="511" y="778"/>
                </a:lnTo>
                <a:lnTo>
                  <a:pt x="512" y="779"/>
                </a:lnTo>
                <a:lnTo>
                  <a:pt x="513" y="780"/>
                </a:lnTo>
                <a:lnTo>
                  <a:pt x="514" y="782"/>
                </a:lnTo>
                <a:lnTo>
                  <a:pt x="515" y="783"/>
                </a:lnTo>
                <a:lnTo>
                  <a:pt x="515" y="784"/>
                </a:lnTo>
                <a:lnTo>
                  <a:pt x="516" y="785"/>
                </a:lnTo>
                <a:lnTo>
                  <a:pt x="517" y="786"/>
                </a:lnTo>
                <a:lnTo>
                  <a:pt x="518" y="787"/>
                </a:lnTo>
                <a:lnTo>
                  <a:pt x="519" y="789"/>
                </a:lnTo>
                <a:lnTo>
                  <a:pt x="520" y="790"/>
                </a:lnTo>
                <a:lnTo>
                  <a:pt x="520" y="791"/>
                </a:lnTo>
                <a:lnTo>
                  <a:pt x="521" y="792"/>
                </a:lnTo>
                <a:lnTo>
                  <a:pt x="522" y="793"/>
                </a:lnTo>
                <a:lnTo>
                  <a:pt x="523" y="794"/>
                </a:lnTo>
                <a:lnTo>
                  <a:pt x="524" y="795"/>
                </a:lnTo>
                <a:lnTo>
                  <a:pt x="525" y="796"/>
                </a:lnTo>
                <a:lnTo>
                  <a:pt x="526" y="798"/>
                </a:lnTo>
                <a:lnTo>
                  <a:pt x="527" y="799"/>
                </a:lnTo>
                <a:lnTo>
                  <a:pt x="548" y="781"/>
                </a:lnTo>
                <a:lnTo>
                  <a:pt x="547" y="780"/>
                </a:lnTo>
                <a:lnTo>
                  <a:pt x="546" y="779"/>
                </a:lnTo>
                <a:lnTo>
                  <a:pt x="545" y="778"/>
                </a:lnTo>
                <a:lnTo>
                  <a:pt x="545" y="777"/>
                </a:lnTo>
                <a:lnTo>
                  <a:pt x="544" y="776"/>
                </a:lnTo>
                <a:lnTo>
                  <a:pt x="543" y="775"/>
                </a:lnTo>
                <a:lnTo>
                  <a:pt x="542" y="774"/>
                </a:lnTo>
                <a:lnTo>
                  <a:pt x="541" y="773"/>
                </a:lnTo>
                <a:lnTo>
                  <a:pt x="541" y="772"/>
                </a:lnTo>
                <a:lnTo>
                  <a:pt x="540" y="771"/>
                </a:lnTo>
                <a:lnTo>
                  <a:pt x="539" y="770"/>
                </a:lnTo>
                <a:lnTo>
                  <a:pt x="539" y="769"/>
                </a:lnTo>
                <a:lnTo>
                  <a:pt x="538" y="768"/>
                </a:lnTo>
                <a:lnTo>
                  <a:pt x="537" y="767"/>
                </a:lnTo>
                <a:lnTo>
                  <a:pt x="536" y="766"/>
                </a:lnTo>
                <a:lnTo>
                  <a:pt x="536" y="765"/>
                </a:lnTo>
                <a:lnTo>
                  <a:pt x="535" y="764"/>
                </a:lnTo>
                <a:lnTo>
                  <a:pt x="534" y="763"/>
                </a:lnTo>
                <a:lnTo>
                  <a:pt x="534" y="762"/>
                </a:lnTo>
                <a:lnTo>
                  <a:pt x="533" y="761"/>
                </a:lnTo>
                <a:lnTo>
                  <a:pt x="533" y="760"/>
                </a:lnTo>
                <a:lnTo>
                  <a:pt x="510" y="775"/>
                </a:lnTo>
                <a:close/>
                <a:moveTo>
                  <a:pt x="568" y="838"/>
                </a:moveTo>
                <a:lnTo>
                  <a:pt x="568" y="838"/>
                </a:lnTo>
                <a:lnTo>
                  <a:pt x="569" y="839"/>
                </a:lnTo>
                <a:lnTo>
                  <a:pt x="570" y="840"/>
                </a:lnTo>
                <a:lnTo>
                  <a:pt x="571" y="841"/>
                </a:lnTo>
                <a:lnTo>
                  <a:pt x="572" y="841"/>
                </a:lnTo>
                <a:lnTo>
                  <a:pt x="574" y="842"/>
                </a:lnTo>
                <a:lnTo>
                  <a:pt x="575" y="843"/>
                </a:lnTo>
                <a:lnTo>
                  <a:pt x="576" y="844"/>
                </a:lnTo>
                <a:lnTo>
                  <a:pt x="577" y="845"/>
                </a:lnTo>
                <a:lnTo>
                  <a:pt x="578" y="845"/>
                </a:lnTo>
                <a:lnTo>
                  <a:pt x="580" y="846"/>
                </a:lnTo>
                <a:lnTo>
                  <a:pt x="581" y="847"/>
                </a:lnTo>
                <a:lnTo>
                  <a:pt x="582" y="848"/>
                </a:lnTo>
                <a:lnTo>
                  <a:pt x="583" y="849"/>
                </a:lnTo>
                <a:lnTo>
                  <a:pt x="584" y="849"/>
                </a:lnTo>
                <a:lnTo>
                  <a:pt x="586" y="850"/>
                </a:lnTo>
                <a:lnTo>
                  <a:pt x="587" y="851"/>
                </a:lnTo>
                <a:lnTo>
                  <a:pt x="588" y="852"/>
                </a:lnTo>
                <a:lnTo>
                  <a:pt x="589" y="852"/>
                </a:lnTo>
                <a:lnTo>
                  <a:pt x="591" y="853"/>
                </a:lnTo>
                <a:lnTo>
                  <a:pt x="592" y="854"/>
                </a:lnTo>
                <a:lnTo>
                  <a:pt x="593" y="854"/>
                </a:lnTo>
                <a:lnTo>
                  <a:pt x="606" y="831"/>
                </a:lnTo>
                <a:lnTo>
                  <a:pt x="605" y="830"/>
                </a:lnTo>
                <a:lnTo>
                  <a:pt x="604" y="829"/>
                </a:lnTo>
                <a:lnTo>
                  <a:pt x="603" y="829"/>
                </a:lnTo>
                <a:lnTo>
                  <a:pt x="602" y="828"/>
                </a:lnTo>
                <a:lnTo>
                  <a:pt x="601" y="827"/>
                </a:lnTo>
                <a:lnTo>
                  <a:pt x="600" y="827"/>
                </a:lnTo>
                <a:lnTo>
                  <a:pt x="599" y="826"/>
                </a:lnTo>
                <a:lnTo>
                  <a:pt x="598" y="825"/>
                </a:lnTo>
                <a:lnTo>
                  <a:pt x="597" y="825"/>
                </a:lnTo>
                <a:lnTo>
                  <a:pt x="596" y="824"/>
                </a:lnTo>
                <a:lnTo>
                  <a:pt x="595" y="823"/>
                </a:lnTo>
                <a:lnTo>
                  <a:pt x="594" y="823"/>
                </a:lnTo>
                <a:lnTo>
                  <a:pt x="592" y="822"/>
                </a:lnTo>
                <a:lnTo>
                  <a:pt x="591" y="821"/>
                </a:lnTo>
                <a:lnTo>
                  <a:pt x="590" y="821"/>
                </a:lnTo>
                <a:lnTo>
                  <a:pt x="589" y="820"/>
                </a:lnTo>
                <a:lnTo>
                  <a:pt x="588" y="819"/>
                </a:lnTo>
                <a:lnTo>
                  <a:pt x="587" y="818"/>
                </a:lnTo>
                <a:lnTo>
                  <a:pt x="586" y="818"/>
                </a:lnTo>
                <a:lnTo>
                  <a:pt x="585" y="817"/>
                </a:lnTo>
                <a:lnTo>
                  <a:pt x="585" y="817"/>
                </a:lnTo>
                <a:lnTo>
                  <a:pt x="568" y="838"/>
                </a:lnTo>
                <a:close/>
                <a:moveTo>
                  <a:pt x="646" y="877"/>
                </a:moveTo>
                <a:lnTo>
                  <a:pt x="646" y="877"/>
                </a:lnTo>
                <a:lnTo>
                  <a:pt x="646" y="877"/>
                </a:lnTo>
                <a:lnTo>
                  <a:pt x="648" y="877"/>
                </a:lnTo>
                <a:lnTo>
                  <a:pt x="649" y="877"/>
                </a:lnTo>
                <a:lnTo>
                  <a:pt x="651" y="878"/>
                </a:lnTo>
                <a:lnTo>
                  <a:pt x="652" y="878"/>
                </a:lnTo>
                <a:lnTo>
                  <a:pt x="654" y="878"/>
                </a:lnTo>
                <a:lnTo>
                  <a:pt x="655" y="879"/>
                </a:lnTo>
                <a:lnTo>
                  <a:pt x="656" y="879"/>
                </a:lnTo>
                <a:lnTo>
                  <a:pt x="658" y="879"/>
                </a:lnTo>
                <a:lnTo>
                  <a:pt x="659" y="880"/>
                </a:lnTo>
                <a:lnTo>
                  <a:pt x="661" y="880"/>
                </a:lnTo>
                <a:lnTo>
                  <a:pt x="662" y="880"/>
                </a:lnTo>
                <a:lnTo>
                  <a:pt x="664" y="881"/>
                </a:lnTo>
                <a:lnTo>
                  <a:pt x="665" y="881"/>
                </a:lnTo>
                <a:lnTo>
                  <a:pt x="667" y="881"/>
                </a:lnTo>
                <a:lnTo>
                  <a:pt x="668" y="882"/>
                </a:lnTo>
                <a:lnTo>
                  <a:pt x="670" y="882"/>
                </a:lnTo>
                <a:lnTo>
                  <a:pt x="671" y="882"/>
                </a:lnTo>
                <a:lnTo>
                  <a:pt x="673" y="882"/>
                </a:lnTo>
                <a:lnTo>
                  <a:pt x="674" y="882"/>
                </a:lnTo>
                <a:lnTo>
                  <a:pt x="675" y="883"/>
                </a:lnTo>
                <a:lnTo>
                  <a:pt x="679" y="856"/>
                </a:lnTo>
                <a:lnTo>
                  <a:pt x="678" y="855"/>
                </a:lnTo>
                <a:lnTo>
                  <a:pt x="677" y="855"/>
                </a:lnTo>
                <a:lnTo>
                  <a:pt x="675" y="855"/>
                </a:lnTo>
                <a:lnTo>
                  <a:pt x="674" y="855"/>
                </a:lnTo>
                <a:lnTo>
                  <a:pt x="673" y="855"/>
                </a:lnTo>
                <a:lnTo>
                  <a:pt x="672" y="854"/>
                </a:lnTo>
                <a:lnTo>
                  <a:pt x="670" y="854"/>
                </a:lnTo>
                <a:lnTo>
                  <a:pt x="669" y="854"/>
                </a:lnTo>
                <a:lnTo>
                  <a:pt x="668" y="854"/>
                </a:lnTo>
                <a:lnTo>
                  <a:pt x="666" y="853"/>
                </a:lnTo>
                <a:lnTo>
                  <a:pt x="665" y="853"/>
                </a:lnTo>
                <a:lnTo>
                  <a:pt x="664" y="853"/>
                </a:lnTo>
                <a:lnTo>
                  <a:pt x="663" y="853"/>
                </a:lnTo>
                <a:lnTo>
                  <a:pt x="661" y="852"/>
                </a:lnTo>
                <a:lnTo>
                  <a:pt x="660" y="852"/>
                </a:lnTo>
                <a:lnTo>
                  <a:pt x="659" y="852"/>
                </a:lnTo>
                <a:lnTo>
                  <a:pt x="658" y="851"/>
                </a:lnTo>
                <a:lnTo>
                  <a:pt x="656" y="851"/>
                </a:lnTo>
                <a:lnTo>
                  <a:pt x="655" y="851"/>
                </a:lnTo>
                <a:lnTo>
                  <a:pt x="654" y="850"/>
                </a:lnTo>
                <a:lnTo>
                  <a:pt x="654" y="850"/>
                </a:lnTo>
                <a:lnTo>
                  <a:pt x="646" y="877"/>
                </a:lnTo>
                <a:close/>
                <a:moveTo>
                  <a:pt x="732" y="884"/>
                </a:moveTo>
                <a:lnTo>
                  <a:pt x="732" y="884"/>
                </a:lnTo>
                <a:lnTo>
                  <a:pt x="733" y="884"/>
                </a:lnTo>
                <a:lnTo>
                  <a:pt x="735" y="884"/>
                </a:lnTo>
                <a:lnTo>
                  <a:pt x="736" y="884"/>
                </a:lnTo>
                <a:lnTo>
                  <a:pt x="737" y="884"/>
                </a:lnTo>
                <a:lnTo>
                  <a:pt x="739" y="884"/>
                </a:lnTo>
                <a:lnTo>
                  <a:pt x="740" y="883"/>
                </a:lnTo>
                <a:lnTo>
                  <a:pt x="742" y="883"/>
                </a:lnTo>
                <a:lnTo>
                  <a:pt x="743" y="883"/>
                </a:lnTo>
                <a:lnTo>
                  <a:pt x="745" y="883"/>
                </a:lnTo>
                <a:lnTo>
                  <a:pt x="746" y="882"/>
                </a:lnTo>
                <a:lnTo>
                  <a:pt x="748" y="882"/>
                </a:lnTo>
                <a:lnTo>
                  <a:pt x="749" y="882"/>
                </a:lnTo>
                <a:lnTo>
                  <a:pt x="751" y="882"/>
                </a:lnTo>
                <a:lnTo>
                  <a:pt x="752" y="882"/>
                </a:lnTo>
                <a:lnTo>
                  <a:pt x="754" y="881"/>
                </a:lnTo>
                <a:lnTo>
                  <a:pt x="755" y="881"/>
                </a:lnTo>
                <a:lnTo>
                  <a:pt x="757" y="881"/>
                </a:lnTo>
                <a:lnTo>
                  <a:pt x="758" y="880"/>
                </a:lnTo>
                <a:lnTo>
                  <a:pt x="760" y="880"/>
                </a:lnTo>
                <a:lnTo>
                  <a:pt x="761" y="880"/>
                </a:lnTo>
                <a:lnTo>
                  <a:pt x="761" y="880"/>
                </a:lnTo>
                <a:lnTo>
                  <a:pt x="755" y="853"/>
                </a:lnTo>
                <a:lnTo>
                  <a:pt x="755" y="853"/>
                </a:lnTo>
                <a:lnTo>
                  <a:pt x="754" y="853"/>
                </a:lnTo>
                <a:lnTo>
                  <a:pt x="753" y="854"/>
                </a:lnTo>
                <a:lnTo>
                  <a:pt x="751" y="854"/>
                </a:lnTo>
                <a:lnTo>
                  <a:pt x="750" y="854"/>
                </a:lnTo>
                <a:lnTo>
                  <a:pt x="749" y="854"/>
                </a:lnTo>
                <a:lnTo>
                  <a:pt x="747" y="855"/>
                </a:lnTo>
                <a:lnTo>
                  <a:pt x="746" y="855"/>
                </a:lnTo>
                <a:lnTo>
                  <a:pt x="745" y="855"/>
                </a:lnTo>
                <a:lnTo>
                  <a:pt x="744" y="855"/>
                </a:lnTo>
                <a:lnTo>
                  <a:pt x="742" y="855"/>
                </a:lnTo>
                <a:lnTo>
                  <a:pt x="741" y="856"/>
                </a:lnTo>
                <a:lnTo>
                  <a:pt x="740" y="856"/>
                </a:lnTo>
                <a:lnTo>
                  <a:pt x="738" y="856"/>
                </a:lnTo>
                <a:lnTo>
                  <a:pt x="737" y="856"/>
                </a:lnTo>
                <a:lnTo>
                  <a:pt x="736" y="856"/>
                </a:lnTo>
                <a:lnTo>
                  <a:pt x="734" y="857"/>
                </a:lnTo>
                <a:lnTo>
                  <a:pt x="733" y="857"/>
                </a:lnTo>
                <a:lnTo>
                  <a:pt x="732" y="857"/>
                </a:lnTo>
                <a:lnTo>
                  <a:pt x="730" y="857"/>
                </a:lnTo>
                <a:lnTo>
                  <a:pt x="730" y="857"/>
                </a:lnTo>
                <a:lnTo>
                  <a:pt x="732" y="884"/>
                </a:lnTo>
                <a:close/>
                <a:moveTo>
                  <a:pt x="816" y="861"/>
                </a:moveTo>
                <a:lnTo>
                  <a:pt x="816" y="861"/>
                </a:lnTo>
                <a:lnTo>
                  <a:pt x="816" y="861"/>
                </a:lnTo>
                <a:lnTo>
                  <a:pt x="817" y="860"/>
                </a:lnTo>
                <a:lnTo>
                  <a:pt x="818" y="859"/>
                </a:lnTo>
                <a:lnTo>
                  <a:pt x="820" y="859"/>
                </a:lnTo>
                <a:lnTo>
                  <a:pt x="821" y="858"/>
                </a:lnTo>
                <a:lnTo>
                  <a:pt x="822" y="857"/>
                </a:lnTo>
                <a:lnTo>
                  <a:pt x="824" y="857"/>
                </a:lnTo>
                <a:lnTo>
                  <a:pt x="825" y="856"/>
                </a:lnTo>
                <a:lnTo>
                  <a:pt x="826" y="855"/>
                </a:lnTo>
                <a:lnTo>
                  <a:pt x="827" y="854"/>
                </a:lnTo>
                <a:lnTo>
                  <a:pt x="829" y="854"/>
                </a:lnTo>
                <a:lnTo>
                  <a:pt x="830" y="853"/>
                </a:lnTo>
                <a:lnTo>
                  <a:pt x="831" y="852"/>
                </a:lnTo>
                <a:lnTo>
                  <a:pt x="832" y="852"/>
                </a:lnTo>
                <a:lnTo>
                  <a:pt x="834" y="851"/>
                </a:lnTo>
                <a:lnTo>
                  <a:pt x="835" y="850"/>
                </a:lnTo>
                <a:lnTo>
                  <a:pt x="836" y="849"/>
                </a:lnTo>
                <a:lnTo>
                  <a:pt x="837" y="849"/>
                </a:lnTo>
                <a:lnTo>
                  <a:pt x="838" y="848"/>
                </a:lnTo>
                <a:lnTo>
                  <a:pt x="840" y="847"/>
                </a:lnTo>
                <a:lnTo>
                  <a:pt x="841" y="846"/>
                </a:lnTo>
                <a:lnTo>
                  <a:pt x="826" y="823"/>
                </a:lnTo>
                <a:lnTo>
                  <a:pt x="825" y="824"/>
                </a:lnTo>
                <a:lnTo>
                  <a:pt x="824" y="825"/>
                </a:lnTo>
                <a:lnTo>
                  <a:pt x="823" y="825"/>
                </a:lnTo>
                <a:lnTo>
                  <a:pt x="821" y="826"/>
                </a:lnTo>
                <a:lnTo>
                  <a:pt x="820" y="827"/>
                </a:lnTo>
                <a:lnTo>
                  <a:pt x="819" y="827"/>
                </a:lnTo>
                <a:lnTo>
                  <a:pt x="818" y="828"/>
                </a:lnTo>
                <a:lnTo>
                  <a:pt x="817" y="829"/>
                </a:lnTo>
                <a:lnTo>
                  <a:pt x="816" y="829"/>
                </a:lnTo>
                <a:lnTo>
                  <a:pt x="815" y="830"/>
                </a:lnTo>
                <a:lnTo>
                  <a:pt x="814" y="831"/>
                </a:lnTo>
                <a:lnTo>
                  <a:pt x="813" y="831"/>
                </a:lnTo>
                <a:lnTo>
                  <a:pt x="812" y="832"/>
                </a:lnTo>
                <a:lnTo>
                  <a:pt x="810" y="833"/>
                </a:lnTo>
                <a:lnTo>
                  <a:pt x="809" y="833"/>
                </a:lnTo>
                <a:lnTo>
                  <a:pt x="808" y="834"/>
                </a:lnTo>
                <a:lnTo>
                  <a:pt x="807" y="834"/>
                </a:lnTo>
                <a:lnTo>
                  <a:pt x="806" y="835"/>
                </a:lnTo>
                <a:lnTo>
                  <a:pt x="805" y="835"/>
                </a:lnTo>
                <a:lnTo>
                  <a:pt x="804" y="836"/>
                </a:lnTo>
                <a:lnTo>
                  <a:pt x="804" y="836"/>
                </a:lnTo>
                <a:lnTo>
                  <a:pt x="816" y="861"/>
                </a:lnTo>
                <a:close/>
                <a:moveTo>
                  <a:pt x="885" y="809"/>
                </a:moveTo>
                <a:lnTo>
                  <a:pt x="885" y="809"/>
                </a:lnTo>
                <a:lnTo>
                  <a:pt x="885" y="808"/>
                </a:lnTo>
                <a:lnTo>
                  <a:pt x="886" y="807"/>
                </a:lnTo>
                <a:lnTo>
                  <a:pt x="887" y="806"/>
                </a:lnTo>
                <a:lnTo>
                  <a:pt x="888" y="805"/>
                </a:lnTo>
                <a:lnTo>
                  <a:pt x="889" y="804"/>
                </a:lnTo>
                <a:lnTo>
                  <a:pt x="890" y="803"/>
                </a:lnTo>
                <a:lnTo>
                  <a:pt x="891" y="802"/>
                </a:lnTo>
                <a:lnTo>
                  <a:pt x="892" y="801"/>
                </a:lnTo>
                <a:lnTo>
                  <a:pt x="893" y="800"/>
                </a:lnTo>
                <a:lnTo>
                  <a:pt x="894" y="799"/>
                </a:lnTo>
                <a:lnTo>
                  <a:pt x="895" y="798"/>
                </a:lnTo>
                <a:lnTo>
                  <a:pt x="895" y="796"/>
                </a:lnTo>
                <a:lnTo>
                  <a:pt x="896" y="795"/>
                </a:lnTo>
                <a:lnTo>
                  <a:pt x="897" y="794"/>
                </a:lnTo>
                <a:lnTo>
                  <a:pt x="898" y="793"/>
                </a:lnTo>
                <a:lnTo>
                  <a:pt x="899" y="792"/>
                </a:lnTo>
                <a:lnTo>
                  <a:pt x="900" y="791"/>
                </a:lnTo>
                <a:lnTo>
                  <a:pt x="901" y="790"/>
                </a:lnTo>
                <a:lnTo>
                  <a:pt x="902" y="789"/>
                </a:lnTo>
                <a:lnTo>
                  <a:pt x="902" y="787"/>
                </a:lnTo>
                <a:lnTo>
                  <a:pt x="903" y="786"/>
                </a:lnTo>
                <a:lnTo>
                  <a:pt x="881" y="770"/>
                </a:lnTo>
                <a:lnTo>
                  <a:pt x="880" y="771"/>
                </a:lnTo>
                <a:lnTo>
                  <a:pt x="880" y="772"/>
                </a:lnTo>
                <a:lnTo>
                  <a:pt x="879" y="773"/>
                </a:lnTo>
                <a:lnTo>
                  <a:pt x="878" y="774"/>
                </a:lnTo>
                <a:lnTo>
                  <a:pt x="877" y="775"/>
                </a:lnTo>
                <a:lnTo>
                  <a:pt x="877" y="776"/>
                </a:lnTo>
                <a:lnTo>
                  <a:pt x="876" y="777"/>
                </a:lnTo>
                <a:lnTo>
                  <a:pt x="875" y="778"/>
                </a:lnTo>
                <a:lnTo>
                  <a:pt x="874" y="779"/>
                </a:lnTo>
                <a:lnTo>
                  <a:pt x="873" y="780"/>
                </a:lnTo>
                <a:lnTo>
                  <a:pt x="873" y="781"/>
                </a:lnTo>
                <a:lnTo>
                  <a:pt x="872" y="782"/>
                </a:lnTo>
                <a:lnTo>
                  <a:pt x="871" y="783"/>
                </a:lnTo>
                <a:lnTo>
                  <a:pt x="870" y="784"/>
                </a:lnTo>
                <a:lnTo>
                  <a:pt x="869" y="785"/>
                </a:lnTo>
                <a:lnTo>
                  <a:pt x="869" y="786"/>
                </a:lnTo>
                <a:lnTo>
                  <a:pt x="868" y="787"/>
                </a:lnTo>
                <a:lnTo>
                  <a:pt x="867" y="788"/>
                </a:lnTo>
                <a:lnTo>
                  <a:pt x="866" y="789"/>
                </a:lnTo>
                <a:lnTo>
                  <a:pt x="865" y="790"/>
                </a:lnTo>
                <a:lnTo>
                  <a:pt x="865" y="790"/>
                </a:lnTo>
                <a:lnTo>
                  <a:pt x="885" y="809"/>
                </a:lnTo>
                <a:close/>
                <a:moveTo>
                  <a:pt x="931" y="736"/>
                </a:moveTo>
                <a:lnTo>
                  <a:pt x="931" y="736"/>
                </a:lnTo>
                <a:lnTo>
                  <a:pt x="932" y="735"/>
                </a:lnTo>
                <a:lnTo>
                  <a:pt x="932" y="733"/>
                </a:lnTo>
                <a:lnTo>
                  <a:pt x="933" y="732"/>
                </a:lnTo>
                <a:lnTo>
                  <a:pt x="933" y="731"/>
                </a:lnTo>
                <a:lnTo>
                  <a:pt x="934" y="729"/>
                </a:lnTo>
                <a:lnTo>
                  <a:pt x="934" y="728"/>
                </a:lnTo>
                <a:lnTo>
                  <a:pt x="935" y="726"/>
                </a:lnTo>
                <a:lnTo>
                  <a:pt x="935" y="725"/>
                </a:lnTo>
                <a:lnTo>
                  <a:pt x="936" y="724"/>
                </a:lnTo>
                <a:lnTo>
                  <a:pt x="936" y="722"/>
                </a:lnTo>
                <a:lnTo>
                  <a:pt x="936" y="721"/>
                </a:lnTo>
                <a:lnTo>
                  <a:pt x="937" y="720"/>
                </a:lnTo>
                <a:lnTo>
                  <a:pt x="937" y="718"/>
                </a:lnTo>
                <a:lnTo>
                  <a:pt x="938" y="717"/>
                </a:lnTo>
                <a:lnTo>
                  <a:pt x="938" y="715"/>
                </a:lnTo>
                <a:lnTo>
                  <a:pt x="939" y="714"/>
                </a:lnTo>
                <a:lnTo>
                  <a:pt x="939" y="712"/>
                </a:lnTo>
                <a:lnTo>
                  <a:pt x="939" y="711"/>
                </a:lnTo>
                <a:lnTo>
                  <a:pt x="940" y="710"/>
                </a:lnTo>
                <a:lnTo>
                  <a:pt x="940" y="708"/>
                </a:lnTo>
                <a:lnTo>
                  <a:pt x="940" y="708"/>
                </a:lnTo>
                <a:lnTo>
                  <a:pt x="914" y="701"/>
                </a:lnTo>
                <a:lnTo>
                  <a:pt x="914" y="701"/>
                </a:lnTo>
                <a:lnTo>
                  <a:pt x="913" y="703"/>
                </a:lnTo>
                <a:lnTo>
                  <a:pt x="913" y="704"/>
                </a:lnTo>
                <a:lnTo>
                  <a:pt x="913" y="705"/>
                </a:lnTo>
                <a:lnTo>
                  <a:pt x="912" y="706"/>
                </a:lnTo>
                <a:lnTo>
                  <a:pt x="912" y="708"/>
                </a:lnTo>
                <a:lnTo>
                  <a:pt x="912" y="709"/>
                </a:lnTo>
                <a:lnTo>
                  <a:pt x="911" y="710"/>
                </a:lnTo>
                <a:lnTo>
                  <a:pt x="911" y="711"/>
                </a:lnTo>
                <a:lnTo>
                  <a:pt x="910" y="712"/>
                </a:lnTo>
                <a:lnTo>
                  <a:pt x="910" y="714"/>
                </a:lnTo>
                <a:lnTo>
                  <a:pt x="910" y="715"/>
                </a:lnTo>
                <a:lnTo>
                  <a:pt x="909" y="716"/>
                </a:lnTo>
                <a:lnTo>
                  <a:pt x="909" y="717"/>
                </a:lnTo>
                <a:lnTo>
                  <a:pt x="908" y="719"/>
                </a:lnTo>
                <a:lnTo>
                  <a:pt x="908" y="720"/>
                </a:lnTo>
                <a:lnTo>
                  <a:pt x="908" y="721"/>
                </a:lnTo>
                <a:lnTo>
                  <a:pt x="907" y="722"/>
                </a:lnTo>
                <a:lnTo>
                  <a:pt x="907" y="723"/>
                </a:lnTo>
                <a:lnTo>
                  <a:pt x="906" y="725"/>
                </a:lnTo>
                <a:lnTo>
                  <a:pt x="906" y="726"/>
                </a:lnTo>
                <a:lnTo>
                  <a:pt x="931" y="736"/>
                </a:lnTo>
                <a:close/>
                <a:moveTo>
                  <a:pt x="948" y="651"/>
                </a:moveTo>
                <a:lnTo>
                  <a:pt x="948" y="651"/>
                </a:lnTo>
                <a:lnTo>
                  <a:pt x="948" y="651"/>
                </a:lnTo>
                <a:lnTo>
                  <a:pt x="948" y="649"/>
                </a:lnTo>
                <a:lnTo>
                  <a:pt x="948" y="647"/>
                </a:lnTo>
                <a:lnTo>
                  <a:pt x="948" y="646"/>
                </a:lnTo>
                <a:lnTo>
                  <a:pt x="948" y="644"/>
                </a:lnTo>
                <a:lnTo>
                  <a:pt x="948" y="643"/>
                </a:lnTo>
                <a:lnTo>
                  <a:pt x="948" y="641"/>
                </a:lnTo>
                <a:lnTo>
                  <a:pt x="948" y="640"/>
                </a:lnTo>
                <a:lnTo>
                  <a:pt x="948" y="638"/>
                </a:lnTo>
                <a:lnTo>
                  <a:pt x="948" y="637"/>
                </a:lnTo>
                <a:lnTo>
                  <a:pt x="948" y="635"/>
                </a:lnTo>
                <a:lnTo>
                  <a:pt x="948" y="634"/>
                </a:lnTo>
                <a:lnTo>
                  <a:pt x="948" y="632"/>
                </a:lnTo>
                <a:lnTo>
                  <a:pt x="947" y="631"/>
                </a:lnTo>
                <a:lnTo>
                  <a:pt x="947" y="629"/>
                </a:lnTo>
                <a:lnTo>
                  <a:pt x="947" y="628"/>
                </a:lnTo>
                <a:lnTo>
                  <a:pt x="947" y="626"/>
                </a:lnTo>
                <a:lnTo>
                  <a:pt x="947" y="625"/>
                </a:lnTo>
                <a:lnTo>
                  <a:pt x="947" y="623"/>
                </a:lnTo>
                <a:lnTo>
                  <a:pt x="947" y="622"/>
                </a:lnTo>
                <a:lnTo>
                  <a:pt x="919" y="625"/>
                </a:lnTo>
                <a:lnTo>
                  <a:pt x="920" y="626"/>
                </a:lnTo>
                <a:lnTo>
                  <a:pt x="920" y="627"/>
                </a:lnTo>
                <a:lnTo>
                  <a:pt x="920" y="629"/>
                </a:lnTo>
                <a:lnTo>
                  <a:pt x="920" y="630"/>
                </a:lnTo>
                <a:lnTo>
                  <a:pt x="920" y="631"/>
                </a:lnTo>
                <a:lnTo>
                  <a:pt x="920" y="633"/>
                </a:lnTo>
                <a:lnTo>
                  <a:pt x="920" y="634"/>
                </a:lnTo>
                <a:lnTo>
                  <a:pt x="920" y="635"/>
                </a:lnTo>
                <a:lnTo>
                  <a:pt x="920" y="637"/>
                </a:lnTo>
                <a:lnTo>
                  <a:pt x="920" y="638"/>
                </a:lnTo>
                <a:lnTo>
                  <a:pt x="921" y="639"/>
                </a:lnTo>
                <a:lnTo>
                  <a:pt x="921" y="641"/>
                </a:lnTo>
                <a:lnTo>
                  <a:pt x="921" y="642"/>
                </a:lnTo>
                <a:lnTo>
                  <a:pt x="921" y="643"/>
                </a:lnTo>
                <a:lnTo>
                  <a:pt x="921" y="645"/>
                </a:lnTo>
                <a:lnTo>
                  <a:pt x="921" y="646"/>
                </a:lnTo>
                <a:lnTo>
                  <a:pt x="921" y="647"/>
                </a:lnTo>
                <a:lnTo>
                  <a:pt x="921" y="649"/>
                </a:lnTo>
                <a:lnTo>
                  <a:pt x="921" y="650"/>
                </a:lnTo>
                <a:lnTo>
                  <a:pt x="921" y="650"/>
                </a:lnTo>
                <a:lnTo>
                  <a:pt x="948" y="651"/>
                </a:lnTo>
                <a:close/>
                <a:moveTo>
                  <a:pt x="934" y="565"/>
                </a:moveTo>
                <a:lnTo>
                  <a:pt x="934" y="565"/>
                </a:lnTo>
                <a:lnTo>
                  <a:pt x="933" y="564"/>
                </a:lnTo>
                <a:lnTo>
                  <a:pt x="933" y="563"/>
                </a:lnTo>
                <a:lnTo>
                  <a:pt x="932" y="562"/>
                </a:lnTo>
                <a:lnTo>
                  <a:pt x="932" y="560"/>
                </a:lnTo>
                <a:lnTo>
                  <a:pt x="931" y="559"/>
                </a:lnTo>
                <a:lnTo>
                  <a:pt x="930" y="558"/>
                </a:lnTo>
                <a:lnTo>
                  <a:pt x="930" y="556"/>
                </a:lnTo>
                <a:lnTo>
                  <a:pt x="929" y="555"/>
                </a:lnTo>
                <a:lnTo>
                  <a:pt x="929" y="554"/>
                </a:lnTo>
                <a:lnTo>
                  <a:pt x="928" y="552"/>
                </a:lnTo>
                <a:lnTo>
                  <a:pt x="928" y="551"/>
                </a:lnTo>
                <a:lnTo>
                  <a:pt x="927" y="550"/>
                </a:lnTo>
                <a:lnTo>
                  <a:pt x="926" y="548"/>
                </a:lnTo>
                <a:lnTo>
                  <a:pt x="926" y="547"/>
                </a:lnTo>
                <a:lnTo>
                  <a:pt x="925" y="546"/>
                </a:lnTo>
                <a:lnTo>
                  <a:pt x="925" y="544"/>
                </a:lnTo>
                <a:lnTo>
                  <a:pt x="924" y="543"/>
                </a:lnTo>
                <a:lnTo>
                  <a:pt x="923" y="542"/>
                </a:lnTo>
                <a:lnTo>
                  <a:pt x="923" y="540"/>
                </a:lnTo>
                <a:lnTo>
                  <a:pt x="922" y="539"/>
                </a:lnTo>
                <a:lnTo>
                  <a:pt x="922" y="539"/>
                </a:lnTo>
                <a:lnTo>
                  <a:pt x="898" y="551"/>
                </a:lnTo>
                <a:lnTo>
                  <a:pt x="898" y="552"/>
                </a:lnTo>
                <a:lnTo>
                  <a:pt x="898" y="553"/>
                </a:lnTo>
                <a:lnTo>
                  <a:pt x="899" y="554"/>
                </a:lnTo>
                <a:lnTo>
                  <a:pt x="899" y="555"/>
                </a:lnTo>
                <a:lnTo>
                  <a:pt x="900" y="556"/>
                </a:lnTo>
                <a:lnTo>
                  <a:pt x="901" y="557"/>
                </a:lnTo>
                <a:lnTo>
                  <a:pt x="901" y="558"/>
                </a:lnTo>
                <a:lnTo>
                  <a:pt x="902" y="560"/>
                </a:lnTo>
                <a:lnTo>
                  <a:pt x="902" y="561"/>
                </a:lnTo>
                <a:lnTo>
                  <a:pt x="903" y="562"/>
                </a:lnTo>
                <a:lnTo>
                  <a:pt x="903" y="563"/>
                </a:lnTo>
                <a:lnTo>
                  <a:pt x="904" y="564"/>
                </a:lnTo>
                <a:lnTo>
                  <a:pt x="904" y="565"/>
                </a:lnTo>
                <a:lnTo>
                  <a:pt x="905" y="567"/>
                </a:lnTo>
                <a:lnTo>
                  <a:pt x="905" y="568"/>
                </a:lnTo>
                <a:lnTo>
                  <a:pt x="906" y="569"/>
                </a:lnTo>
                <a:lnTo>
                  <a:pt x="906" y="570"/>
                </a:lnTo>
                <a:lnTo>
                  <a:pt x="907" y="571"/>
                </a:lnTo>
                <a:lnTo>
                  <a:pt x="907" y="573"/>
                </a:lnTo>
                <a:lnTo>
                  <a:pt x="908" y="574"/>
                </a:lnTo>
                <a:lnTo>
                  <a:pt x="908" y="575"/>
                </a:lnTo>
                <a:lnTo>
                  <a:pt x="934" y="565"/>
                </a:lnTo>
                <a:close/>
                <a:moveTo>
                  <a:pt x="889" y="491"/>
                </a:moveTo>
                <a:lnTo>
                  <a:pt x="889" y="491"/>
                </a:lnTo>
                <a:lnTo>
                  <a:pt x="889" y="491"/>
                </a:lnTo>
                <a:lnTo>
                  <a:pt x="888" y="490"/>
                </a:lnTo>
                <a:lnTo>
                  <a:pt x="887" y="489"/>
                </a:lnTo>
                <a:lnTo>
                  <a:pt x="886" y="488"/>
                </a:lnTo>
                <a:lnTo>
                  <a:pt x="885" y="486"/>
                </a:lnTo>
                <a:lnTo>
                  <a:pt x="884" y="485"/>
                </a:lnTo>
                <a:lnTo>
                  <a:pt x="883" y="484"/>
                </a:lnTo>
                <a:lnTo>
                  <a:pt x="882" y="483"/>
                </a:lnTo>
                <a:lnTo>
                  <a:pt x="881" y="482"/>
                </a:lnTo>
                <a:lnTo>
                  <a:pt x="880" y="481"/>
                </a:lnTo>
                <a:lnTo>
                  <a:pt x="879" y="480"/>
                </a:lnTo>
                <a:lnTo>
                  <a:pt x="878" y="479"/>
                </a:lnTo>
                <a:lnTo>
                  <a:pt x="877" y="478"/>
                </a:lnTo>
                <a:lnTo>
                  <a:pt x="876" y="477"/>
                </a:lnTo>
                <a:lnTo>
                  <a:pt x="875" y="476"/>
                </a:lnTo>
                <a:lnTo>
                  <a:pt x="874" y="475"/>
                </a:lnTo>
                <a:lnTo>
                  <a:pt x="873" y="474"/>
                </a:lnTo>
                <a:lnTo>
                  <a:pt x="872" y="473"/>
                </a:lnTo>
                <a:lnTo>
                  <a:pt x="871" y="472"/>
                </a:lnTo>
                <a:lnTo>
                  <a:pt x="870" y="471"/>
                </a:lnTo>
                <a:lnTo>
                  <a:pt x="869" y="470"/>
                </a:lnTo>
                <a:lnTo>
                  <a:pt x="851" y="491"/>
                </a:lnTo>
                <a:lnTo>
                  <a:pt x="852" y="492"/>
                </a:lnTo>
                <a:lnTo>
                  <a:pt x="853" y="492"/>
                </a:lnTo>
                <a:lnTo>
                  <a:pt x="854" y="493"/>
                </a:lnTo>
                <a:lnTo>
                  <a:pt x="854" y="494"/>
                </a:lnTo>
                <a:lnTo>
                  <a:pt x="855" y="495"/>
                </a:lnTo>
                <a:lnTo>
                  <a:pt x="856" y="496"/>
                </a:lnTo>
                <a:lnTo>
                  <a:pt x="857" y="497"/>
                </a:lnTo>
                <a:lnTo>
                  <a:pt x="858" y="498"/>
                </a:lnTo>
                <a:lnTo>
                  <a:pt x="859" y="498"/>
                </a:lnTo>
                <a:lnTo>
                  <a:pt x="860" y="499"/>
                </a:lnTo>
                <a:lnTo>
                  <a:pt x="861" y="500"/>
                </a:lnTo>
                <a:lnTo>
                  <a:pt x="862" y="501"/>
                </a:lnTo>
                <a:lnTo>
                  <a:pt x="863" y="502"/>
                </a:lnTo>
                <a:lnTo>
                  <a:pt x="863" y="503"/>
                </a:lnTo>
                <a:lnTo>
                  <a:pt x="864" y="504"/>
                </a:lnTo>
                <a:lnTo>
                  <a:pt x="865" y="505"/>
                </a:lnTo>
                <a:lnTo>
                  <a:pt x="866" y="506"/>
                </a:lnTo>
                <a:lnTo>
                  <a:pt x="867" y="507"/>
                </a:lnTo>
                <a:lnTo>
                  <a:pt x="868" y="508"/>
                </a:lnTo>
                <a:lnTo>
                  <a:pt x="869" y="509"/>
                </a:lnTo>
                <a:lnTo>
                  <a:pt x="869" y="509"/>
                </a:lnTo>
                <a:lnTo>
                  <a:pt x="889" y="491"/>
                </a:lnTo>
                <a:close/>
                <a:moveTo>
                  <a:pt x="822" y="437"/>
                </a:moveTo>
                <a:lnTo>
                  <a:pt x="822" y="437"/>
                </a:lnTo>
                <a:lnTo>
                  <a:pt x="821" y="437"/>
                </a:lnTo>
                <a:lnTo>
                  <a:pt x="820" y="436"/>
                </a:lnTo>
                <a:lnTo>
                  <a:pt x="818" y="436"/>
                </a:lnTo>
                <a:lnTo>
                  <a:pt x="817" y="435"/>
                </a:lnTo>
                <a:lnTo>
                  <a:pt x="816" y="434"/>
                </a:lnTo>
                <a:lnTo>
                  <a:pt x="815" y="434"/>
                </a:lnTo>
                <a:lnTo>
                  <a:pt x="813" y="433"/>
                </a:lnTo>
                <a:lnTo>
                  <a:pt x="812" y="432"/>
                </a:lnTo>
                <a:lnTo>
                  <a:pt x="811" y="432"/>
                </a:lnTo>
                <a:lnTo>
                  <a:pt x="809" y="431"/>
                </a:lnTo>
                <a:lnTo>
                  <a:pt x="808" y="431"/>
                </a:lnTo>
                <a:lnTo>
                  <a:pt x="807" y="430"/>
                </a:lnTo>
                <a:lnTo>
                  <a:pt x="805" y="429"/>
                </a:lnTo>
                <a:lnTo>
                  <a:pt x="804" y="429"/>
                </a:lnTo>
                <a:lnTo>
                  <a:pt x="803" y="428"/>
                </a:lnTo>
                <a:lnTo>
                  <a:pt x="801" y="428"/>
                </a:lnTo>
                <a:lnTo>
                  <a:pt x="800" y="427"/>
                </a:lnTo>
                <a:lnTo>
                  <a:pt x="799" y="427"/>
                </a:lnTo>
                <a:lnTo>
                  <a:pt x="797" y="426"/>
                </a:lnTo>
                <a:lnTo>
                  <a:pt x="796" y="426"/>
                </a:lnTo>
                <a:lnTo>
                  <a:pt x="795" y="425"/>
                </a:lnTo>
                <a:lnTo>
                  <a:pt x="786" y="451"/>
                </a:lnTo>
                <a:lnTo>
                  <a:pt x="786" y="451"/>
                </a:lnTo>
                <a:lnTo>
                  <a:pt x="787" y="452"/>
                </a:lnTo>
                <a:lnTo>
                  <a:pt x="789" y="452"/>
                </a:lnTo>
                <a:lnTo>
                  <a:pt x="790" y="452"/>
                </a:lnTo>
                <a:lnTo>
                  <a:pt x="791" y="453"/>
                </a:lnTo>
                <a:lnTo>
                  <a:pt x="792" y="453"/>
                </a:lnTo>
                <a:lnTo>
                  <a:pt x="793" y="454"/>
                </a:lnTo>
                <a:lnTo>
                  <a:pt x="794" y="454"/>
                </a:lnTo>
                <a:lnTo>
                  <a:pt x="796" y="455"/>
                </a:lnTo>
                <a:lnTo>
                  <a:pt x="797" y="456"/>
                </a:lnTo>
                <a:lnTo>
                  <a:pt x="798" y="456"/>
                </a:lnTo>
                <a:lnTo>
                  <a:pt x="799" y="457"/>
                </a:lnTo>
                <a:lnTo>
                  <a:pt x="800" y="457"/>
                </a:lnTo>
                <a:lnTo>
                  <a:pt x="801" y="458"/>
                </a:lnTo>
                <a:lnTo>
                  <a:pt x="803" y="458"/>
                </a:lnTo>
                <a:lnTo>
                  <a:pt x="804" y="459"/>
                </a:lnTo>
                <a:lnTo>
                  <a:pt x="805" y="459"/>
                </a:lnTo>
                <a:lnTo>
                  <a:pt x="806" y="460"/>
                </a:lnTo>
                <a:lnTo>
                  <a:pt x="807" y="460"/>
                </a:lnTo>
                <a:lnTo>
                  <a:pt x="808" y="461"/>
                </a:lnTo>
                <a:lnTo>
                  <a:pt x="809" y="461"/>
                </a:lnTo>
                <a:lnTo>
                  <a:pt x="822" y="437"/>
                </a:lnTo>
                <a:close/>
                <a:moveTo>
                  <a:pt x="710" y="358"/>
                </a:moveTo>
                <a:lnTo>
                  <a:pt x="710" y="358"/>
                </a:lnTo>
                <a:cubicBezTo>
                  <a:pt x="551" y="358"/>
                  <a:pt x="421" y="488"/>
                  <a:pt x="421" y="647"/>
                </a:cubicBezTo>
                <a:cubicBezTo>
                  <a:pt x="421" y="807"/>
                  <a:pt x="551" y="936"/>
                  <a:pt x="710" y="936"/>
                </a:cubicBezTo>
                <a:cubicBezTo>
                  <a:pt x="870" y="936"/>
                  <a:pt x="999" y="807"/>
                  <a:pt x="999" y="647"/>
                </a:cubicBezTo>
                <a:cubicBezTo>
                  <a:pt x="999" y="488"/>
                  <a:pt x="870" y="358"/>
                  <a:pt x="710" y="358"/>
                </a:cubicBezTo>
                <a:close/>
                <a:moveTo>
                  <a:pt x="46" y="238"/>
                </a:moveTo>
                <a:lnTo>
                  <a:pt x="46" y="238"/>
                </a:lnTo>
                <a:cubicBezTo>
                  <a:pt x="103" y="233"/>
                  <a:pt x="159" y="230"/>
                  <a:pt x="215" y="228"/>
                </a:cubicBezTo>
                <a:cubicBezTo>
                  <a:pt x="177" y="226"/>
                  <a:pt x="139" y="223"/>
                  <a:pt x="101" y="219"/>
                </a:cubicBezTo>
                <a:cubicBezTo>
                  <a:pt x="76" y="216"/>
                  <a:pt x="55" y="198"/>
                  <a:pt x="55" y="173"/>
                </a:cubicBezTo>
                <a:cubicBezTo>
                  <a:pt x="55" y="135"/>
                  <a:pt x="55" y="98"/>
                  <a:pt x="55" y="61"/>
                </a:cubicBezTo>
                <a:cubicBezTo>
                  <a:pt x="55" y="35"/>
                  <a:pt x="76" y="17"/>
                  <a:pt x="101" y="14"/>
                </a:cubicBezTo>
                <a:cubicBezTo>
                  <a:pt x="253" y="0"/>
                  <a:pt x="404" y="1"/>
                  <a:pt x="556" y="14"/>
                </a:cubicBezTo>
                <a:cubicBezTo>
                  <a:pt x="582" y="17"/>
                  <a:pt x="603" y="35"/>
                  <a:pt x="603" y="61"/>
                </a:cubicBezTo>
                <a:cubicBezTo>
                  <a:pt x="603" y="98"/>
                  <a:pt x="603" y="135"/>
                  <a:pt x="603" y="173"/>
                </a:cubicBezTo>
                <a:cubicBezTo>
                  <a:pt x="603" y="198"/>
                  <a:pt x="582" y="216"/>
                  <a:pt x="556" y="219"/>
                </a:cubicBezTo>
                <a:cubicBezTo>
                  <a:pt x="501" y="225"/>
                  <a:pt x="446" y="229"/>
                  <a:pt x="392" y="231"/>
                </a:cubicBezTo>
                <a:cubicBezTo>
                  <a:pt x="428" y="232"/>
                  <a:pt x="465" y="235"/>
                  <a:pt x="502" y="238"/>
                </a:cubicBezTo>
                <a:cubicBezTo>
                  <a:pt x="527" y="240"/>
                  <a:pt x="548" y="259"/>
                  <a:pt x="548" y="285"/>
                </a:cubicBezTo>
                <a:lnTo>
                  <a:pt x="548" y="339"/>
                </a:lnTo>
                <a:cubicBezTo>
                  <a:pt x="517" y="355"/>
                  <a:pt x="488" y="376"/>
                  <a:pt x="464" y="401"/>
                </a:cubicBezTo>
                <a:cubicBezTo>
                  <a:pt x="449" y="416"/>
                  <a:pt x="435" y="432"/>
                  <a:pt x="423" y="450"/>
                </a:cubicBezTo>
                <a:cubicBezTo>
                  <a:pt x="297" y="459"/>
                  <a:pt x="172" y="456"/>
                  <a:pt x="46" y="443"/>
                </a:cubicBezTo>
                <a:cubicBezTo>
                  <a:pt x="21" y="440"/>
                  <a:pt x="0" y="422"/>
                  <a:pt x="0" y="396"/>
                </a:cubicBezTo>
                <a:cubicBezTo>
                  <a:pt x="0" y="359"/>
                  <a:pt x="0" y="322"/>
                  <a:pt x="0" y="285"/>
                </a:cubicBezTo>
                <a:cubicBezTo>
                  <a:pt x="0" y="259"/>
                  <a:pt x="21" y="241"/>
                  <a:pt x="46" y="2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8" name="TextBox 60"/>
          <p:cNvSpPr txBox="1"/>
          <p:nvPr/>
        </p:nvSpPr>
        <p:spPr>
          <a:xfrm>
            <a:off x="3630006" y="239069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61"/>
          <p:cNvSpPr txBox="1"/>
          <p:nvPr/>
        </p:nvSpPr>
        <p:spPr>
          <a:xfrm>
            <a:off x="2878075" y="3877715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62"/>
          <p:cNvSpPr txBox="1"/>
          <p:nvPr/>
        </p:nvSpPr>
        <p:spPr>
          <a:xfrm>
            <a:off x="3643649" y="543455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63"/>
          <p:cNvSpPr txBox="1"/>
          <p:nvPr/>
        </p:nvSpPr>
        <p:spPr>
          <a:xfrm>
            <a:off x="8063796" y="239069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64"/>
          <p:cNvSpPr txBox="1"/>
          <p:nvPr/>
        </p:nvSpPr>
        <p:spPr>
          <a:xfrm>
            <a:off x="8839102" y="3885019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65"/>
          <p:cNvSpPr txBox="1"/>
          <p:nvPr/>
        </p:nvSpPr>
        <p:spPr>
          <a:xfrm>
            <a:off x="8063797" y="541931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66"/>
          <p:cNvSpPr txBox="1"/>
          <p:nvPr/>
        </p:nvSpPr>
        <p:spPr>
          <a:xfrm>
            <a:off x="5144599" y="4259700"/>
            <a:ext cx="1849023" cy="58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>
                <a:solidFill>
                  <a:srgbClr val="FFFFFF"/>
                </a:solidFill>
              </a:rPr>
              <a:t>思路方法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219200" y="5491480"/>
            <a:ext cx="166370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优化页面设计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075536" y="2390857"/>
            <a:ext cx="2425069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调查问卷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618461" y="3929171"/>
            <a:ext cx="2425069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前后端对接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942896" y="5548509"/>
            <a:ext cx="2425069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8455" y="119380"/>
            <a:ext cx="5132705" cy="876935"/>
            <a:chOff x="533" y="188"/>
            <a:chExt cx="8083" cy="1381"/>
          </a:xfrm>
        </p:grpSpPr>
        <p:sp>
          <p:nvSpPr>
            <p:cNvPr id="4" name="椭圆 3"/>
            <p:cNvSpPr/>
            <p:nvPr/>
          </p:nvSpPr>
          <p:spPr>
            <a:xfrm>
              <a:off x="533" y="188"/>
              <a:ext cx="1381" cy="1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2" y="440"/>
              <a:ext cx="6451" cy="835"/>
            </a:xfrm>
            <a:prstGeom prst="roundRect">
              <a:avLst>
                <a:gd name="adj" fmla="val 50000"/>
              </a:avLst>
            </a:prstGeom>
            <a:solidFill>
              <a:srgbClr val="F9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98" y="507"/>
              <a:ext cx="6518" cy="6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zh-CN" altLang="en-US" sz="2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项目进展情况</a:t>
              </a:r>
              <a:r>
                <a:rPr lang="en-US" altLang="zh-CN" sz="2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sz="2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后期项目计划</a:t>
              </a:r>
              <a:endParaRPr 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88" y="560"/>
              <a:ext cx="907" cy="592"/>
              <a:chOff x="1404979" y="1483879"/>
              <a:chExt cx="1402526" cy="915986"/>
            </a:xfrm>
          </p:grpSpPr>
          <p:sp>
            <p:nvSpPr>
              <p:cNvPr id="8" name="Freeform 62"/>
              <p:cNvSpPr>
                <a:spLocks noEditPoints="1"/>
              </p:cNvSpPr>
              <p:nvPr/>
            </p:nvSpPr>
            <p:spPr bwMode="auto">
              <a:xfrm>
                <a:off x="1404979" y="1483879"/>
                <a:ext cx="1402526" cy="915986"/>
              </a:xfrm>
              <a:custGeom>
                <a:avLst/>
                <a:gdLst>
                  <a:gd name="T0" fmla="*/ 0 w 1130"/>
                  <a:gd name="T1" fmla="*/ 430 h 738"/>
                  <a:gd name="T2" fmla="*/ 868 w 1130"/>
                  <a:gd name="T3" fmla="*/ 738 h 738"/>
                  <a:gd name="T4" fmla="*/ 1130 w 1130"/>
                  <a:gd name="T5" fmla="*/ 0 h 738"/>
                  <a:gd name="T6" fmla="*/ 0 w 1130"/>
                  <a:gd name="T7" fmla="*/ 430 h 738"/>
                  <a:gd name="T8" fmla="*/ 784 w 1130"/>
                  <a:gd name="T9" fmla="*/ 602 h 738"/>
                  <a:gd name="T10" fmla="*/ 301 w 1130"/>
                  <a:gd name="T11" fmla="*/ 430 h 738"/>
                  <a:gd name="T12" fmla="*/ 931 w 1130"/>
                  <a:gd name="T13" fmla="*/ 189 h 738"/>
                  <a:gd name="T14" fmla="*/ 784 w 1130"/>
                  <a:gd name="T15" fmla="*/ 60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0" h="738">
                    <a:moveTo>
                      <a:pt x="0" y="430"/>
                    </a:moveTo>
                    <a:lnTo>
                      <a:pt x="868" y="738"/>
                    </a:lnTo>
                    <a:lnTo>
                      <a:pt x="1130" y="0"/>
                    </a:lnTo>
                    <a:lnTo>
                      <a:pt x="0" y="430"/>
                    </a:lnTo>
                    <a:close/>
                    <a:moveTo>
                      <a:pt x="784" y="602"/>
                    </a:moveTo>
                    <a:lnTo>
                      <a:pt x="301" y="430"/>
                    </a:lnTo>
                    <a:lnTo>
                      <a:pt x="931" y="189"/>
                    </a:lnTo>
                    <a:lnTo>
                      <a:pt x="784" y="60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63"/>
              <p:cNvSpPr/>
              <p:nvPr/>
            </p:nvSpPr>
            <p:spPr bwMode="auto">
              <a:xfrm>
                <a:off x="1618461" y="2013860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4"/>
              <p:cNvSpPr/>
              <p:nvPr/>
            </p:nvSpPr>
            <p:spPr bwMode="auto">
              <a:xfrm>
                <a:off x="1691690" y="2039925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65"/>
              <p:cNvSpPr/>
              <p:nvPr/>
            </p:nvSpPr>
            <p:spPr bwMode="auto">
              <a:xfrm>
                <a:off x="1766160" y="206598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66"/>
              <p:cNvSpPr/>
              <p:nvPr/>
            </p:nvSpPr>
            <p:spPr bwMode="auto">
              <a:xfrm>
                <a:off x="1839389" y="2092054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Freeform 67"/>
              <p:cNvSpPr/>
              <p:nvPr/>
            </p:nvSpPr>
            <p:spPr bwMode="auto">
              <a:xfrm>
                <a:off x="1913860" y="211811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68"/>
              <p:cNvSpPr/>
              <p:nvPr/>
            </p:nvSpPr>
            <p:spPr bwMode="auto">
              <a:xfrm>
                <a:off x="1987089" y="214418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69"/>
              <p:cNvSpPr/>
              <p:nvPr/>
            </p:nvSpPr>
            <p:spPr bwMode="auto">
              <a:xfrm>
                <a:off x="2061559" y="2170248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70"/>
              <p:cNvSpPr/>
              <p:nvPr/>
            </p:nvSpPr>
            <p:spPr bwMode="auto">
              <a:xfrm>
                <a:off x="2134789" y="219631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71"/>
              <p:cNvSpPr/>
              <p:nvPr/>
            </p:nvSpPr>
            <p:spPr bwMode="auto">
              <a:xfrm>
                <a:off x="2208018" y="222237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72"/>
              <p:cNvSpPr/>
              <p:nvPr/>
            </p:nvSpPr>
            <p:spPr bwMode="auto">
              <a:xfrm>
                <a:off x="2282488" y="2248442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73"/>
              <p:cNvSpPr/>
              <p:nvPr/>
            </p:nvSpPr>
            <p:spPr bwMode="auto">
              <a:xfrm>
                <a:off x="2355718" y="227450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74"/>
              <p:cNvSpPr/>
              <p:nvPr/>
            </p:nvSpPr>
            <p:spPr bwMode="auto">
              <a:xfrm>
                <a:off x="2430188" y="2300571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2659805" y="1614202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" name="Freeform 76"/>
              <p:cNvSpPr/>
              <p:nvPr/>
            </p:nvSpPr>
            <p:spPr bwMode="auto">
              <a:xfrm>
                <a:off x="2638705" y="1683708"/>
                <a:ext cx="52129" cy="21100"/>
              </a:xfrm>
              <a:custGeom>
                <a:avLst/>
                <a:gdLst>
                  <a:gd name="T0" fmla="*/ 38 w 42"/>
                  <a:gd name="T1" fmla="*/ 17 h 17"/>
                  <a:gd name="T2" fmla="*/ 0 w 42"/>
                  <a:gd name="T3" fmla="*/ 3 h 17"/>
                  <a:gd name="T4" fmla="*/ 3 w 42"/>
                  <a:gd name="T5" fmla="*/ 0 h 17"/>
                  <a:gd name="T6" fmla="*/ 42 w 42"/>
                  <a:gd name="T7" fmla="*/ 14 h 17"/>
                  <a:gd name="T8" fmla="*/ 38 w 42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38" y="17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17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" name="Freeform 77"/>
              <p:cNvSpPr/>
              <p:nvPr/>
            </p:nvSpPr>
            <p:spPr bwMode="auto">
              <a:xfrm>
                <a:off x="2616364" y="174824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" name="Freeform 78"/>
              <p:cNvSpPr/>
              <p:nvPr/>
            </p:nvSpPr>
            <p:spPr bwMode="auto">
              <a:xfrm>
                <a:off x="2590299" y="181403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" name="Freeform 79"/>
              <p:cNvSpPr/>
              <p:nvPr/>
            </p:nvSpPr>
            <p:spPr bwMode="auto">
              <a:xfrm>
                <a:off x="2569199" y="1878572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" name="Freeform 80"/>
              <p:cNvSpPr/>
              <p:nvPr/>
            </p:nvSpPr>
            <p:spPr bwMode="auto">
              <a:xfrm>
                <a:off x="2546858" y="1944354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520794" y="2008895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" name="Freeform 82"/>
              <p:cNvSpPr/>
              <p:nvPr/>
            </p:nvSpPr>
            <p:spPr bwMode="auto">
              <a:xfrm>
                <a:off x="2499694" y="2074678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" name="Freeform 83"/>
              <p:cNvSpPr/>
              <p:nvPr/>
            </p:nvSpPr>
            <p:spPr bwMode="auto">
              <a:xfrm>
                <a:off x="2477353" y="213921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" name="Freeform 84"/>
              <p:cNvSpPr/>
              <p:nvPr/>
            </p:nvSpPr>
            <p:spPr bwMode="auto">
              <a:xfrm>
                <a:off x="2451288" y="220500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838037" y="2346381"/>
            <a:ext cx="2425069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2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完成剩余功能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455" y="3930015"/>
            <a:ext cx="228917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2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优化功能与功能结构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19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19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19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19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19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19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19"/>
                            </p:stCondLst>
                            <p:childTnLst>
                              <p:par>
                                <p:cTn id="9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19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19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19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19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19"/>
                            </p:stCondLst>
                            <p:childTnLst>
                              <p:par>
                                <p:cTn id="1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19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19"/>
                            </p:stCondLst>
                            <p:childTnLst>
                              <p:par>
                                <p:cTn id="1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19"/>
                            </p:stCondLst>
                            <p:childTnLst>
                              <p:par>
                                <p:cTn id="1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19"/>
                            </p:stCondLst>
                            <p:childTnLst>
                              <p:par>
                                <p:cTn id="1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19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19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519"/>
                            </p:stCondLst>
                            <p:childTnLst>
                              <p:par>
                                <p:cTn id="1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019"/>
                            </p:stCondLst>
                            <p:childTnLst>
                              <p:par>
                                <p:cTn id="1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7" grpId="0" bldLvl="0" animBg="1"/>
      <p:bldP spid="28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3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/>
        </p:nvSpPr>
        <p:spPr>
          <a:xfrm>
            <a:off x="0" y="4771749"/>
            <a:ext cx="12192000" cy="1933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0" y="4924412"/>
            <a:ext cx="12192000" cy="1933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0" name="组合 329"/>
          <p:cNvGrpSpPr/>
          <p:nvPr/>
        </p:nvGrpSpPr>
        <p:grpSpPr>
          <a:xfrm>
            <a:off x="7304440" y="2540740"/>
            <a:ext cx="1779843" cy="922193"/>
            <a:chOff x="1149297" y="2695264"/>
            <a:chExt cx="1779843" cy="922193"/>
          </a:xfrm>
        </p:grpSpPr>
        <p:sp>
          <p:nvSpPr>
            <p:cNvPr id="245" name="Freeform 21"/>
            <p:cNvSpPr/>
            <p:nvPr/>
          </p:nvSpPr>
          <p:spPr bwMode="auto">
            <a:xfrm>
              <a:off x="1700378" y="2908746"/>
              <a:ext cx="872545" cy="621828"/>
            </a:xfrm>
            <a:custGeom>
              <a:avLst/>
              <a:gdLst>
                <a:gd name="T0" fmla="*/ 163 w 201"/>
                <a:gd name="T1" fmla="*/ 0 h 143"/>
                <a:gd name="T2" fmla="*/ 82 w 201"/>
                <a:gd name="T3" fmla="*/ 23 h 143"/>
                <a:gd name="T4" fmla="*/ 0 w 201"/>
                <a:gd name="T5" fmla="*/ 47 h 143"/>
                <a:gd name="T6" fmla="*/ 13 w 201"/>
                <a:gd name="T7" fmla="*/ 138 h 143"/>
                <a:gd name="T8" fmla="*/ 116 w 201"/>
                <a:gd name="T9" fmla="*/ 143 h 143"/>
                <a:gd name="T10" fmla="*/ 201 w 201"/>
                <a:gd name="T11" fmla="*/ 83 h 143"/>
                <a:gd name="T12" fmla="*/ 163 w 20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43">
                  <a:moveTo>
                    <a:pt x="163" y="0"/>
                  </a:moveTo>
                  <a:cubicBezTo>
                    <a:pt x="82" y="23"/>
                    <a:pt x="82" y="23"/>
                    <a:pt x="82" y="2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3" y="138"/>
                    <a:pt x="73" y="130"/>
                    <a:pt x="116" y="143"/>
                  </a:cubicBezTo>
                  <a:cubicBezTo>
                    <a:pt x="146" y="109"/>
                    <a:pt x="201" y="83"/>
                    <a:pt x="201" y="8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2"/>
            <p:cNvSpPr/>
            <p:nvPr/>
          </p:nvSpPr>
          <p:spPr bwMode="auto">
            <a:xfrm>
              <a:off x="1149297" y="2695264"/>
              <a:ext cx="1779843" cy="512605"/>
            </a:xfrm>
            <a:custGeom>
              <a:avLst/>
              <a:gdLst>
                <a:gd name="T0" fmla="*/ 665 w 1434"/>
                <a:gd name="T1" fmla="*/ 32 h 413"/>
                <a:gd name="T2" fmla="*/ 0 w 1434"/>
                <a:gd name="T3" fmla="*/ 413 h 413"/>
                <a:gd name="T4" fmla="*/ 773 w 1434"/>
                <a:gd name="T5" fmla="*/ 399 h 413"/>
                <a:gd name="T6" fmla="*/ 1434 w 1434"/>
                <a:gd name="T7" fmla="*/ 0 h 413"/>
                <a:gd name="T8" fmla="*/ 665 w 1434"/>
                <a:gd name="T9" fmla="*/ 3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4" h="413">
                  <a:moveTo>
                    <a:pt x="665" y="32"/>
                  </a:moveTo>
                  <a:lnTo>
                    <a:pt x="0" y="413"/>
                  </a:lnTo>
                  <a:lnTo>
                    <a:pt x="773" y="399"/>
                  </a:lnTo>
                  <a:lnTo>
                    <a:pt x="1434" y="0"/>
                  </a:lnTo>
                  <a:lnTo>
                    <a:pt x="665" y="32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3"/>
            <p:cNvSpPr/>
            <p:nvPr/>
          </p:nvSpPr>
          <p:spPr bwMode="auto">
            <a:xfrm>
              <a:off x="1457108" y="2952187"/>
              <a:ext cx="595763" cy="561011"/>
            </a:xfrm>
            <a:custGeom>
              <a:avLst/>
              <a:gdLst>
                <a:gd name="T0" fmla="*/ 23 w 137"/>
                <a:gd name="T1" fmla="*/ 129 h 129"/>
                <a:gd name="T2" fmla="*/ 20 w 137"/>
                <a:gd name="T3" fmla="*/ 128 h 129"/>
                <a:gd name="T4" fmla="*/ 6 w 137"/>
                <a:gd name="T5" fmla="*/ 57 h 129"/>
                <a:gd name="T6" fmla="*/ 134 w 137"/>
                <a:gd name="T7" fmla="*/ 0 h 129"/>
                <a:gd name="T8" fmla="*/ 136 w 137"/>
                <a:gd name="T9" fmla="*/ 1 h 129"/>
                <a:gd name="T10" fmla="*/ 135 w 137"/>
                <a:gd name="T11" fmla="*/ 4 h 129"/>
                <a:gd name="T12" fmla="*/ 9 w 137"/>
                <a:gd name="T13" fmla="*/ 59 h 129"/>
                <a:gd name="T14" fmla="*/ 24 w 137"/>
                <a:gd name="T15" fmla="*/ 127 h 129"/>
                <a:gd name="T16" fmla="*/ 23 w 137"/>
                <a:gd name="T17" fmla="*/ 129 h 129"/>
                <a:gd name="T18" fmla="*/ 23 w 137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29">
                  <a:moveTo>
                    <a:pt x="23" y="129"/>
                  </a:moveTo>
                  <a:cubicBezTo>
                    <a:pt x="22" y="129"/>
                    <a:pt x="21" y="129"/>
                    <a:pt x="20" y="128"/>
                  </a:cubicBezTo>
                  <a:cubicBezTo>
                    <a:pt x="17" y="117"/>
                    <a:pt x="0" y="64"/>
                    <a:pt x="6" y="57"/>
                  </a:cubicBezTo>
                  <a:cubicBezTo>
                    <a:pt x="11" y="49"/>
                    <a:pt x="113" y="8"/>
                    <a:pt x="134" y="0"/>
                  </a:cubicBezTo>
                  <a:cubicBezTo>
                    <a:pt x="135" y="0"/>
                    <a:pt x="136" y="0"/>
                    <a:pt x="136" y="1"/>
                  </a:cubicBezTo>
                  <a:cubicBezTo>
                    <a:pt x="137" y="2"/>
                    <a:pt x="136" y="4"/>
                    <a:pt x="135" y="4"/>
                  </a:cubicBezTo>
                  <a:cubicBezTo>
                    <a:pt x="89" y="22"/>
                    <a:pt x="13" y="54"/>
                    <a:pt x="9" y="59"/>
                  </a:cubicBezTo>
                  <a:cubicBezTo>
                    <a:pt x="6" y="63"/>
                    <a:pt x="14" y="97"/>
                    <a:pt x="24" y="127"/>
                  </a:cubicBezTo>
                  <a:cubicBezTo>
                    <a:pt x="25" y="128"/>
                    <a:pt x="24" y="129"/>
                    <a:pt x="23" y="129"/>
                  </a:cubicBezTo>
                  <a:cubicBezTo>
                    <a:pt x="23" y="129"/>
                    <a:pt x="23" y="129"/>
                    <a:pt x="23" y="1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4"/>
            <p:cNvSpPr/>
            <p:nvPr/>
          </p:nvSpPr>
          <p:spPr bwMode="auto">
            <a:xfrm>
              <a:off x="1496826" y="3430039"/>
              <a:ext cx="90606" cy="112947"/>
            </a:xfrm>
            <a:custGeom>
              <a:avLst/>
              <a:gdLst>
                <a:gd name="T0" fmla="*/ 9 w 21"/>
                <a:gd name="T1" fmla="*/ 25 h 26"/>
                <a:gd name="T2" fmla="*/ 8 w 21"/>
                <a:gd name="T3" fmla="*/ 3 h 26"/>
                <a:gd name="T4" fmla="*/ 21 w 21"/>
                <a:gd name="T5" fmla="*/ 21 h 26"/>
                <a:gd name="T6" fmla="*/ 9 w 21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6">
                  <a:moveTo>
                    <a:pt x="9" y="25"/>
                  </a:moveTo>
                  <a:cubicBezTo>
                    <a:pt x="9" y="25"/>
                    <a:pt x="0" y="5"/>
                    <a:pt x="8" y="3"/>
                  </a:cubicBezTo>
                  <a:cubicBezTo>
                    <a:pt x="16" y="0"/>
                    <a:pt x="21" y="21"/>
                    <a:pt x="21" y="21"/>
                  </a:cubicBezTo>
                  <a:cubicBezTo>
                    <a:pt x="21" y="21"/>
                    <a:pt x="16" y="26"/>
                    <a:pt x="9" y="25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5"/>
            <p:cNvSpPr/>
            <p:nvPr/>
          </p:nvSpPr>
          <p:spPr bwMode="auto">
            <a:xfrm>
              <a:off x="1531578" y="3513198"/>
              <a:ext cx="38476" cy="104259"/>
            </a:xfrm>
            <a:custGeom>
              <a:avLst/>
              <a:gdLst>
                <a:gd name="T0" fmla="*/ 8 w 9"/>
                <a:gd name="T1" fmla="*/ 24 h 24"/>
                <a:gd name="T2" fmla="*/ 7 w 9"/>
                <a:gd name="T3" fmla="*/ 23 h 24"/>
                <a:gd name="T4" fmla="*/ 0 w 9"/>
                <a:gd name="T5" fmla="*/ 2 h 24"/>
                <a:gd name="T6" fmla="*/ 1 w 9"/>
                <a:gd name="T7" fmla="*/ 1 h 24"/>
                <a:gd name="T8" fmla="*/ 2 w 9"/>
                <a:gd name="T9" fmla="*/ 1 h 24"/>
                <a:gd name="T10" fmla="*/ 9 w 9"/>
                <a:gd name="T11" fmla="*/ 23 h 24"/>
                <a:gd name="T12" fmla="*/ 8 w 9"/>
                <a:gd name="T13" fmla="*/ 24 h 24"/>
                <a:gd name="T14" fmla="*/ 8 w 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8" y="24"/>
                  </a:moveTo>
                  <a:cubicBezTo>
                    <a:pt x="8" y="24"/>
                    <a:pt x="7" y="24"/>
                    <a:pt x="7" y="2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6"/>
            <p:cNvSpPr/>
            <p:nvPr/>
          </p:nvSpPr>
          <p:spPr bwMode="auto">
            <a:xfrm>
              <a:off x="1543990" y="3513198"/>
              <a:ext cx="39718" cy="99294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2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0 h 23"/>
                <a:gd name="T10" fmla="*/ 9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7"/>
            <p:cNvSpPr/>
            <p:nvPr/>
          </p:nvSpPr>
          <p:spPr bwMode="auto">
            <a:xfrm>
              <a:off x="1557643" y="3508233"/>
              <a:ext cx="38476" cy="100535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3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1 h 23"/>
                <a:gd name="T10" fmla="*/ 8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8"/>
            <p:cNvSpPr/>
            <p:nvPr/>
          </p:nvSpPr>
          <p:spPr bwMode="auto">
            <a:xfrm>
              <a:off x="1566331" y="3504510"/>
              <a:ext cx="38476" cy="99294"/>
            </a:xfrm>
            <a:custGeom>
              <a:avLst/>
              <a:gdLst>
                <a:gd name="T0" fmla="*/ 9 w 9"/>
                <a:gd name="T1" fmla="*/ 23 h 23"/>
                <a:gd name="T2" fmla="*/ 7 w 9"/>
                <a:gd name="T3" fmla="*/ 23 h 23"/>
                <a:gd name="T4" fmla="*/ 1 w 9"/>
                <a:gd name="T5" fmla="*/ 1 h 23"/>
                <a:gd name="T6" fmla="*/ 1 w 9"/>
                <a:gd name="T7" fmla="*/ 0 h 23"/>
                <a:gd name="T8" fmla="*/ 2 w 9"/>
                <a:gd name="T9" fmla="*/ 1 h 23"/>
                <a:gd name="T10" fmla="*/ 9 w 9"/>
                <a:gd name="T11" fmla="*/ 22 h 23"/>
                <a:gd name="T12" fmla="*/ 9 w 9"/>
                <a:gd name="T13" fmla="*/ 23 h 23"/>
                <a:gd name="T14" fmla="*/ 9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9" y="23"/>
                  </a:moveTo>
                  <a:cubicBezTo>
                    <a:pt x="8" y="23"/>
                    <a:pt x="8" y="23"/>
                    <a:pt x="7" y="2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10361450" y="2410417"/>
            <a:ext cx="1023969" cy="1174150"/>
            <a:chOff x="4206307" y="2564941"/>
            <a:chExt cx="1023969" cy="1174150"/>
          </a:xfrm>
        </p:grpSpPr>
        <p:sp>
          <p:nvSpPr>
            <p:cNvPr id="253" name="Freeform 29"/>
            <p:cNvSpPr/>
            <p:nvPr/>
          </p:nvSpPr>
          <p:spPr bwMode="auto">
            <a:xfrm>
              <a:off x="4687883" y="3047758"/>
              <a:ext cx="351252" cy="130323"/>
            </a:xfrm>
            <a:custGeom>
              <a:avLst/>
              <a:gdLst>
                <a:gd name="T0" fmla="*/ 283 w 283"/>
                <a:gd name="T1" fmla="*/ 56 h 105"/>
                <a:gd name="T2" fmla="*/ 10 w 283"/>
                <a:gd name="T3" fmla="*/ 105 h 105"/>
                <a:gd name="T4" fmla="*/ 0 w 283"/>
                <a:gd name="T5" fmla="*/ 49 h 105"/>
                <a:gd name="T6" fmla="*/ 273 w 283"/>
                <a:gd name="T7" fmla="*/ 0 h 105"/>
                <a:gd name="T8" fmla="*/ 283 w 283"/>
                <a:gd name="T9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05">
                  <a:moveTo>
                    <a:pt x="283" y="56"/>
                  </a:moveTo>
                  <a:lnTo>
                    <a:pt x="10" y="105"/>
                  </a:lnTo>
                  <a:lnTo>
                    <a:pt x="0" y="49"/>
                  </a:lnTo>
                  <a:lnTo>
                    <a:pt x="273" y="0"/>
                  </a:lnTo>
                  <a:lnTo>
                    <a:pt x="283" y="5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0"/>
            <p:cNvSpPr/>
            <p:nvPr/>
          </p:nvSpPr>
          <p:spPr bwMode="auto">
            <a:xfrm>
              <a:off x="4418548" y="2808211"/>
              <a:ext cx="151423" cy="352493"/>
            </a:xfrm>
            <a:custGeom>
              <a:avLst/>
              <a:gdLst>
                <a:gd name="T0" fmla="*/ 63 w 122"/>
                <a:gd name="T1" fmla="*/ 284 h 284"/>
                <a:gd name="T2" fmla="*/ 0 w 122"/>
                <a:gd name="T3" fmla="*/ 14 h 284"/>
                <a:gd name="T4" fmla="*/ 56 w 122"/>
                <a:gd name="T5" fmla="*/ 0 h 284"/>
                <a:gd name="T6" fmla="*/ 122 w 122"/>
                <a:gd name="T7" fmla="*/ 270 h 284"/>
                <a:gd name="T8" fmla="*/ 63 w 12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84">
                  <a:moveTo>
                    <a:pt x="63" y="284"/>
                  </a:moveTo>
                  <a:lnTo>
                    <a:pt x="0" y="14"/>
                  </a:lnTo>
                  <a:lnTo>
                    <a:pt x="56" y="0"/>
                  </a:lnTo>
                  <a:lnTo>
                    <a:pt x="122" y="270"/>
                  </a:lnTo>
                  <a:lnTo>
                    <a:pt x="63" y="28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"/>
            <p:cNvSpPr/>
            <p:nvPr/>
          </p:nvSpPr>
          <p:spPr bwMode="auto">
            <a:xfrm>
              <a:off x="4340354" y="3242622"/>
              <a:ext cx="234582" cy="335117"/>
            </a:xfrm>
            <a:custGeom>
              <a:avLst/>
              <a:gdLst>
                <a:gd name="T0" fmla="*/ 0 w 189"/>
                <a:gd name="T1" fmla="*/ 242 h 270"/>
                <a:gd name="T2" fmla="*/ 136 w 189"/>
                <a:gd name="T3" fmla="*/ 0 h 270"/>
                <a:gd name="T4" fmla="*/ 189 w 189"/>
                <a:gd name="T5" fmla="*/ 28 h 270"/>
                <a:gd name="T6" fmla="*/ 49 w 189"/>
                <a:gd name="T7" fmla="*/ 270 h 270"/>
                <a:gd name="T8" fmla="*/ 0 w 189"/>
                <a:gd name="T9" fmla="*/ 24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0">
                  <a:moveTo>
                    <a:pt x="0" y="242"/>
                  </a:moveTo>
                  <a:lnTo>
                    <a:pt x="136" y="0"/>
                  </a:lnTo>
                  <a:lnTo>
                    <a:pt x="189" y="28"/>
                  </a:lnTo>
                  <a:lnTo>
                    <a:pt x="49" y="27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2"/>
            <p:cNvSpPr/>
            <p:nvPr/>
          </p:nvSpPr>
          <p:spPr bwMode="auto">
            <a:xfrm>
              <a:off x="4392483" y="2973287"/>
              <a:ext cx="390970" cy="390970"/>
            </a:xfrm>
            <a:custGeom>
              <a:avLst/>
              <a:gdLst>
                <a:gd name="T0" fmla="*/ 80 w 90"/>
                <a:gd name="T1" fmla="*/ 64 h 90"/>
                <a:gd name="T2" fmla="*/ 27 w 90"/>
                <a:gd name="T3" fmla="*/ 80 h 90"/>
                <a:gd name="T4" fmla="*/ 10 w 90"/>
                <a:gd name="T5" fmla="*/ 27 h 90"/>
                <a:gd name="T6" fmla="*/ 64 w 90"/>
                <a:gd name="T7" fmla="*/ 11 h 90"/>
                <a:gd name="T8" fmla="*/ 80 w 90"/>
                <a:gd name="T9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80" y="64"/>
                  </a:moveTo>
                  <a:cubicBezTo>
                    <a:pt x="70" y="83"/>
                    <a:pt x="46" y="90"/>
                    <a:pt x="27" y="80"/>
                  </a:cubicBezTo>
                  <a:cubicBezTo>
                    <a:pt x="8" y="70"/>
                    <a:pt x="0" y="46"/>
                    <a:pt x="10" y="27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0" y="44"/>
                    <a:pt x="80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3"/>
            <p:cNvSpPr/>
            <p:nvPr/>
          </p:nvSpPr>
          <p:spPr bwMode="auto">
            <a:xfrm>
              <a:off x="4505430" y="3025417"/>
              <a:ext cx="112947" cy="86882"/>
            </a:xfrm>
            <a:custGeom>
              <a:avLst/>
              <a:gdLst>
                <a:gd name="T0" fmla="*/ 26 w 26"/>
                <a:gd name="T1" fmla="*/ 11 h 20"/>
                <a:gd name="T2" fmla="*/ 13 w 26"/>
                <a:gd name="T3" fmla="*/ 20 h 20"/>
                <a:gd name="T4" fmla="*/ 0 w 26"/>
                <a:gd name="T5" fmla="*/ 10 h 20"/>
                <a:gd name="T6" fmla="*/ 14 w 26"/>
                <a:gd name="T7" fmla="*/ 1 h 20"/>
                <a:gd name="T8" fmla="*/ 26 w 26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">
                  <a:moveTo>
                    <a:pt x="26" y="11"/>
                  </a:moveTo>
                  <a:cubicBezTo>
                    <a:pt x="26" y="16"/>
                    <a:pt x="20" y="20"/>
                    <a:pt x="13" y="20"/>
                  </a:cubicBezTo>
                  <a:cubicBezTo>
                    <a:pt x="6" y="20"/>
                    <a:pt x="0" y="15"/>
                    <a:pt x="0" y="10"/>
                  </a:cubicBezTo>
                  <a:cubicBezTo>
                    <a:pt x="1" y="4"/>
                    <a:pt x="7" y="0"/>
                    <a:pt x="14" y="1"/>
                  </a:cubicBezTo>
                  <a:cubicBezTo>
                    <a:pt x="21" y="1"/>
                    <a:pt x="26" y="6"/>
                    <a:pt x="2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4"/>
            <p:cNvSpPr/>
            <p:nvPr/>
          </p:nvSpPr>
          <p:spPr bwMode="auto">
            <a:xfrm>
              <a:off x="4887712" y="2891370"/>
              <a:ext cx="342564" cy="342564"/>
            </a:xfrm>
            <a:custGeom>
              <a:avLst/>
              <a:gdLst>
                <a:gd name="T0" fmla="*/ 69 w 79"/>
                <a:gd name="T1" fmla="*/ 59 h 79"/>
                <a:gd name="T2" fmla="*/ 20 w 79"/>
                <a:gd name="T3" fmla="*/ 69 h 79"/>
                <a:gd name="T4" fmla="*/ 11 w 79"/>
                <a:gd name="T5" fmla="*/ 20 h 79"/>
                <a:gd name="T6" fmla="*/ 59 w 79"/>
                <a:gd name="T7" fmla="*/ 11 h 79"/>
                <a:gd name="T8" fmla="*/ 69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9" y="59"/>
                  </a:moveTo>
                  <a:cubicBezTo>
                    <a:pt x="58" y="75"/>
                    <a:pt x="36" y="79"/>
                    <a:pt x="20" y="69"/>
                  </a:cubicBezTo>
                  <a:cubicBezTo>
                    <a:pt x="4" y="58"/>
                    <a:pt x="0" y="36"/>
                    <a:pt x="11" y="20"/>
                  </a:cubicBezTo>
                  <a:cubicBezTo>
                    <a:pt x="22" y="4"/>
                    <a:pt x="44" y="0"/>
                    <a:pt x="59" y="11"/>
                  </a:cubicBezTo>
                  <a:cubicBezTo>
                    <a:pt x="75" y="22"/>
                    <a:pt x="79" y="44"/>
                    <a:pt x="69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5"/>
            <p:cNvSpPr/>
            <p:nvPr/>
          </p:nvSpPr>
          <p:spPr bwMode="auto">
            <a:xfrm>
              <a:off x="4995694" y="2934811"/>
              <a:ext cx="104259" cy="78194"/>
            </a:xfrm>
            <a:custGeom>
              <a:avLst/>
              <a:gdLst>
                <a:gd name="T0" fmla="*/ 23 w 24"/>
                <a:gd name="T1" fmla="*/ 11 h 18"/>
                <a:gd name="T2" fmla="*/ 10 w 24"/>
                <a:gd name="T3" fmla="*/ 17 h 18"/>
                <a:gd name="T4" fmla="*/ 1 w 24"/>
                <a:gd name="T5" fmla="*/ 7 h 18"/>
                <a:gd name="T6" fmla="*/ 13 w 24"/>
                <a:gd name="T7" fmla="*/ 1 h 18"/>
                <a:gd name="T8" fmla="*/ 23 w 24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11"/>
                  </a:moveTo>
                  <a:cubicBezTo>
                    <a:pt x="22" y="16"/>
                    <a:pt x="17" y="18"/>
                    <a:pt x="10" y="17"/>
                  </a:cubicBezTo>
                  <a:cubicBezTo>
                    <a:pt x="4" y="16"/>
                    <a:pt x="0" y="12"/>
                    <a:pt x="1" y="7"/>
                  </a:cubicBezTo>
                  <a:cubicBezTo>
                    <a:pt x="2" y="3"/>
                    <a:pt x="7" y="0"/>
                    <a:pt x="13" y="1"/>
                  </a:cubicBezTo>
                  <a:cubicBezTo>
                    <a:pt x="19" y="2"/>
                    <a:pt x="24" y="6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6"/>
            <p:cNvSpPr/>
            <p:nvPr/>
          </p:nvSpPr>
          <p:spPr bwMode="auto">
            <a:xfrm>
              <a:off x="4262160" y="2564941"/>
              <a:ext cx="342564" cy="343805"/>
            </a:xfrm>
            <a:custGeom>
              <a:avLst/>
              <a:gdLst>
                <a:gd name="T0" fmla="*/ 68 w 79"/>
                <a:gd name="T1" fmla="*/ 59 h 79"/>
                <a:gd name="T2" fmla="*/ 20 w 79"/>
                <a:gd name="T3" fmla="*/ 68 h 79"/>
                <a:gd name="T4" fmla="*/ 11 w 79"/>
                <a:gd name="T5" fmla="*/ 20 h 79"/>
                <a:gd name="T6" fmla="*/ 59 w 79"/>
                <a:gd name="T7" fmla="*/ 11 h 79"/>
                <a:gd name="T8" fmla="*/ 68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8" y="59"/>
                  </a:moveTo>
                  <a:cubicBezTo>
                    <a:pt x="58" y="75"/>
                    <a:pt x="36" y="79"/>
                    <a:pt x="20" y="68"/>
                  </a:cubicBezTo>
                  <a:cubicBezTo>
                    <a:pt x="4" y="57"/>
                    <a:pt x="0" y="36"/>
                    <a:pt x="11" y="20"/>
                  </a:cubicBezTo>
                  <a:cubicBezTo>
                    <a:pt x="22" y="4"/>
                    <a:pt x="43" y="0"/>
                    <a:pt x="59" y="11"/>
                  </a:cubicBezTo>
                  <a:cubicBezTo>
                    <a:pt x="75" y="21"/>
                    <a:pt x="79" y="43"/>
                    <a:pt x="68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7"/>
            <p:cNvSpPr/>
            <p:nvPr/>
          </p:nvSpPr>
          <p:spPr bwMode="auto">
            <a:xfrm>
              <a:off x="4370142" y="2604659"/>
              <a:ext cx="104259" cy="81917"/>
            </a:xfrm>
            <a:custGeom>
              <a:avLst/>
              <a:gdLst>
                <a:gd name="T0" fmla="*/ 23 w 24"/>
                <a:gd name="T1" fmla="*/ 11 h 19"/>
                <a:gd name="T2" fmla="*/ 10 w 24"/>
                <a:gd name="T3" fmla="*/ 18 h 19"/>
                <a:gd name="T4" fmla="*/ 1 w 24"/>
                <a:gd name="T5" fmla="*/ 8 h 19"/>
                <a:gd name="T6" fmla="*/ 13 w 24"/>
                <a:gd name="T7" fmla="*/ 1 h 19"/>
                <a:gd name="T8" fmla="*/ 23 w 24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3" y="11"/>
                  </a:moveTo>
                  <a:cubicBezTo>
                    <a:pt x="22" y="16"/>
                    <a:pt x="16" y="19"/>
                    <a:pt x="10" y="18"/>
                  </a:cubicBezTo>
                  <a:cubicBezTo>
                    <a:pt x="4" y="17"/>
                    <a:pt x="0" y="12"/>
                    <a:pt x="1" y="8"/>
                  </a:cubicBezTo>
                  <a:cubicBezTo>
                    <a:pt x="1" y="3"/>
                    <a:pt x="7" y="0"/>
                    <a:pt x="13" y="1"/>
                  </a:cubicBezTo>
                  <a:cubicBezTo>
                    <a:pt x="19" y="2"/>
                    <a:pt x="24" y="7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8"/>
            <p:cNvSpPr/>
            <p:nvPr/>
          </p:nvSpPr>
          <p:spPr bwMode="auto">
            <a:xfrm>
              <a:off x="4206307" y="3395286"/>
              <a:ext cx="342564" cy="343805"/>
            </a:xfrm>
            <a:custGeom>
              <a:avLst/>
              <a:gdLst>
                <a:gd name="T0" fmla="*/ 68 w 79"/>
                <a:gd name="T1" fmla="*/ 59 h 79"/>
                <a:gd name="T2" fmla="*/ 20 w 79"/>
                <a:gd name="T3" fmla="*/ 68 h 79"/>
                <a:gd name="T4" fmla="*/ 11 w 79"/>
                <a:gd name="T5" fmla="*/ 19 h 79"/>
                <a:gd name="T6" fmla="*/ 59 w 79"/>
                <a:gd name="T7" fmla="*/ 10 h 79"/>
                <a:gd name="T8" fmla="*/ 68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8" y="59"/>
                  </a:moveTo>
                  <a:cubicBezTo>
                    <a:pt x="57" y="74"/>
                    <a:pt x="36" y="79"/>
                    <a:pt x="20" y="68"/>
                  </a:cubicBezTo>
                  <a:cubicBezTo>
                    <a:pt x="4" y="57"/>
                    <a:pt x="0" y="35"/>
                    <a:pt x="11" y="19"/>
                  </a:cubicBezTo>
                  <a:cubicBezTo>
                    <a:pt x="21" y="4"/>
                    <a:pt x="43" y="0"/>
                    <a:pt x="59" y="10"/>
                  </a:cubicBezTo>
                  <a:cubicBezTo>
                    <a:pt x="75" y="21"/>
                    <a:pt x="79" y="43"/>
                    <a:pt x="68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9"/>
            <p:cNvSpPr/>
            <p:nvPr/>
          </p:nvSpPr>
          <p:spPr bwMode="auto">
            <a:xfrm>
              <a:off x="4310566" y="3433763"/>
              <a:ext cx="103017" cy="83159"/>
            </a:xfrm>
            <a:custGeom>
              <a:avLst/>
              <a:gdLst>
                <a:gd name="T0" fmla="*/ 23 w 24"/>
                <a:gd name="T1" fmla="*/ 11 h 19"/>
                <a:gd name="T2" fmla="*/ 11 w 24"/>
                <a:gd name="T3" fmla="*/ 18 h 19"/>
                <a:gd name="T4" fmla="*/ 1 w 24"/>
                <a:gd name="T5" fmla="*/ 7 h 19"/>
                <a:gd name="T6" fmla="*/ 14 w 24"/>
                <a:gd name="T7" fmla="*/ 1 h 19"/>
                <a:gd name="T8" fmla="*/ 23 w 24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3" y="11"/>
                  </a:moveTo>
                  <a:cubicBezTo>
                    <a:pt x="23" y="16"/>
                    <a:pt x="17" y="19"/>
                    <a:pt x="11" y="18"/>
                  </a:cubicBezTo>
                  <a:cubicBezTo>
                    <a:pt x="5" y="16"/>
                    <a:pt x="0" y="12"/>
                    <a:pt x="1" y="7"/>
                  </a:cubicBezTo>
                  <a:cubicBezTo>
                    <a:pt x="2" y="3"/>
                    <a:pt x="8" y="0"/>
                    <a:pt x="14" y="1"/>
                  </a:cubicBezTo>
                  <a:cubicBezTo>
                    <a:pt x="20" y="2"/>
                    <a:pt x="24" y="7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9249359" y="1129526"/>
            <a:ext cx="955704" cy="947016"/>
            <a:chOff x="3094216" y="1284050"/>
            <a:chExt cx="955704" cy="947016"/>
          </a:xfrm>
        </p:grpSpPr>
        <p:sp>
          <p:nvSpPr>
            <p:cNvPr id="264" name="Freeform 40"/>
            <p:cNvSpPr/>
            <p:nvPr/>
          </p:nvSpPr>
          <p:spPr bwMode="auto">
            <a:xfrm>
              <a:off x="3094216" y="1284050"/>
              <a:ext cx="368629" cy="851445"/>
            </a:xfrm>
            <a:custGeom>
              <a:avLst/>
              <a:gdLst>
                <a:gd name="T0" fmla="*/ 72 w 85"/>
                <a:gd name="T1" fmla="*/ 196 h 196"/>
                <a:gd name="T2" fmla="*/ 12 w 85"/>
                <a:gd name="T3" fmla="*/ 96 h 196"/>
                <a:gd name="T4" fmla="*/ 49 w 85"/>
                <a:gd name="T5" fmla="*/ 0 h 196"/>
                <a:gd name="T6" fmla="*/ 83 w 85"/>
                <a:gd name="T7" fmla="*/ 12 h 196"/>
                <a:gd name="T8" fmla="*/ 46 w 85"/>
                <a:gd name="T9" fmla="*/ 109 h 196"/>
                <a:gd name="T10" fmla="*/ 85 w 85"/>
                <a:gd name="T11" fmla="*/ 162 h 196"/>
                <a:gd name="T12" fmla="*/ 72 w 85"/>
                <a:gd name="T1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96">
                  <a:moveTo>
                    <a:pt x="72" y="196"/>
                  </a:moveTo>
                  <a:cubicBezTo>
                    <a:pt x="14" y="173"/>
                    <a:pt x="0" y="128"/>
                    <a:pt x="12" y="9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1" y="121"/>
                    <a:pt x="44" y="147"/>
                    <a:pt x="85" y="162"/>
                  </a:cubicBezTo>
                  <a:lnTo>
                    <a:pt x="72" y="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1"/>
            <p:cNvSpPr/>
            <p:nvPr/>
          </p:nvSpPr>
          <p:spPr bwMode="auto">
            <a:xfrm>
              <a:off x="3406992" y="1509944"/>
              <a:ext cx="642928" cy="721122"/>
            </a:xfrm>
            <a:custGeom>
              <a:avLst/>
              <a:gdLst>
                <a:gd name="T0" fmla="*/ 0 w 148"/>
                <a:gd name="T1" fmla="*/ 144 h 166"/>
                <a:gd name="T2" fmla="*/ 111 w 148"/>
                <a:gd name="T3" fmla="*/ 109 h 166"/>
                <a:gd name="T4" fmla="*/ 148 w 148"/>
                <a:gd name="T5" fmla="*/ 12 h 166"/>
                <a:gd name="T6" fmla="*/ 114 w 148"/>
                <a:gd name="T7" fmla="*/ 0 h 166"/>
                <a:gd name="T8" fmla="*/ 78 w 148"/>
                <a:gd name="T9" fmla="*/ 96 h 166"/>
                <a:gd name="T10" fmla="*/ 13 w 148"/>
                <a:gd name="T11" fmla="*/ 110 h 166"/>
                <a:gd name="T12" fmla="*/ 0 w 148"/>
                <a:gd name="T13" fmla="*/ 1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6">
                  <a:moveTo>
                    <a:pt x="0" y="144"/>
                  </a:moveTo>
                  <a:cubicBezTo>
                    <a:pt x="59" y="166"/>
                    <a:pt x="99" y="141"/>
                    <a:pt x="111" y="109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3" y="109"/>
                    <a:pt x="54" y="126"/>
                    <a:pt x="13" y="110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2"/>
            <p:cNvSpPr/>
            <p:nvPr/>
          </p:nvSpPr>
          <p:spPr bwMode="auto">
            <a:xfrm>
              <a:off x="3315145" y="1362244"/>
              <a:ext cx="52129" cy="99294"/>
            </a:xfrm>
            <a:custGeom>
              <a:avLst/>
              <a:gdLst>
                <a:gd name="T0" fmla="*/ 14 w 42"/>
                <a:gd name="T1" fmla="*/ 80 h 80"/>
                <a:gd name="T2" fmla="*/ 0 w 42"/>
                <a:gd name="T3" fmla="*/ 73 h 80"/>
                <a:gd name="T4" fmla="*/ 28 w 42"/>
                <a:gd name="T5" fmla="*/ 0 h 80"/>
                <a:gd name="T6" fmla="*/ 42 w 42"/>
                <a:gd name="T7" fmla="*/ 7 h 80"/>
                <a:gd name="T8" fmla="*/ 14 w 42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0">
                  <a:moveTo>
                    <a:pt x="14" y="80"/>
                  </a:moveTo>
                  <a:lnTo>
                    <a:pt x="0" y="73"/>
                  </a:lnTo>
                  <a:lnTo>
                    <a:pt x="28" y="0"/>
                  </a:lnTo>
                  <a:lnTo>
                    <a:pt x="42" y="7"/>
                  </a:lnTo>
                  <a:lnTo>
                    <a:pt x="14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3"/>
            <p:cNvSpPr/>
            <p:nvPr/>
          </p:nvSpPr>
          <p:spPr bwMode="auto">
            <a:xfrm>
              <a:off x="3294045" y="1383344"/>
              <a:ext cx="99294" cy="52129"/>
            </a:xfrm>
            <a:custGeom>
              <a:avLst/>
              <a:gdLst>
                <a:gd name="T0" fmla="*/ 0 w 80"/>
                <a:gd name="T1" fmla="*/ 14 h 42"/>
                <a:gd name="T2" fmla="*/ 7 w 80"/>
                <a:gd name="T3" fmla="*/ 0 h 42"/>
                <a:gd name="T4" fmla="*/ 80 w 80"/>
                <a:gd name="T5" fmla="*/ 28 h 42"/>
                <a:gd name="T6" fmla="*/ 73 w 80"/>
                <a:gd name="T7" fmla="*/ 42 h 42"/>
                <a:gd name="T8" fmla="*/ 0 w 80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2">
                  <a:moveTo>
                    <a:pt x="0" y="14"/>
                  </a:moveTo>
                  <a:lnTo>
                    <a:pt x="7" y="0"/>
                  </a:lnTo>
                  <a:lnTo>
                    <a:pt x="80" y="28"/>
                  </a:lnTo>
                  <a:lnTo>
                    <a:pt x="73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4"/>
            <p:cNvSpPr/>
            <p:nvPr/>
          </p:nvSpPr>
          <p:spPr bwMode="auto">
            <a:xfrm>
              <a:off x="3888567" y="1609238"/>
              <a:ext cx="95570" cy="52129"/>
            </a:xfrm>
            <a:custGeom>
              <a:avLst/>
              <a:gdLst>
                <a:gd name="T0" fmla="*/ 0 w 77"/>
                <a:gd name="T1" fmla="*/ 14 h 42"/>
                <a:gd name="T2" fmla="*/ 4 w 77"/>
                <a:gd name="T3" fmla="*/ 0 h 42"/>
                <a:gd name="T4" fmla="*/ 77 w 77"/>
                <a:gd name="T5" fmla="*/ 28 h 42"/>
                <a:gd name="T6" fmla="*/ 74 w 77"/>
                <a:gd name="T7" fmla="*/ 42 h 42"/>
                <a:gd name="T8" fmla="*/ 0 w 77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2">
                  <a:moveTo>
                    <a:pt x="0" y="14"/>
                  </a:moveTo>
                  <a:lnTo>
                    <a:pt x="4" y="0"/>
                  </a:lnTo>
                  <a:lnTo>
                    <a:pt x="77" y="28"/>
                  </a:lnTo>
                  <a:lnTo>
                    <a:pt x="74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7226246" y="3584568"/>
            <a:ext cx="4771071" cy="1854313"/>
            <a:chOff x="1071103" y="3739092"/>
            <a:chExt cx="4771071" cy="1854313"/>
          </a:xfrm>
        </p:grpSpPr>
        <p:sp>
          <p:nvSpPr>
            <p:cNvPr id="242" name="Freeform 18"/>
            <p:cNvSpPr/>
            <p:nvPr/>
          </p:nvSpPr>
          <p:spPr bwMode="auto">
            <a:xfrm>
              <a:off x="2105001" y="3739092"/>
              <a:ext cx="1354120" cy="1207662"/>
            </a:xfrm>
            <a:custGeom>
              <a:avLst/>
              <a:gdLst>
                <a:gd name="T0" fmla="*/ 312 w 312"/>
                <a:gd name="T1" fmla="*/ 278 h 278"/>
                <a:gd name="T2" fmla="*/ 156 w 312"/>
                <a:gd name="T3" fmla="*/ 147 h 278"/>
                <a:gd name="T4" fmla="*/ 0 w 312"/>
                <a:gd name="T5" fmla="*/ 66 h 278"/>
                <a:gd name="T6" fmla="*/ 77 w 312"/>
                <a:gd name="T7" fmla="*/ 0 h 278"/>
                <a:gd name="T8" fmla="*/ 213 w 312"/>
                <a:gd name="T9" fmla="*/ 58 h 278"/>
                <a:gd name="T10" fmla="*/ 312 w 312"/>
                <a:gd name="T11" fmla="*/ 170 h 278"/>
                <a:gd name="T12" fmla="*/ 312 w 312"/>
                <a:gd name="T1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278">
                  <a:moveTo>
                    <a:pt x="312" y="278"/>
                  </a:moveTo>
                  <a:cubicBezTo>
                    <a:pt x="312" y="278"/>
                    <a:pt x="281" y="160"/>
                    <a:pt x="156" y="147"/>
                  </a:cubicBezTo>
                  <a:cubicBezTo>
                    <a:pt x="31" y="134"/>
                    <a:pt x="0" y="66"/>
                    <a:pt x="0" y="6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130" y="48"/>
                    <a:pt x="213" y="58"/>
                  </a:cubicBezTo>
                  <a:cubicBezTo>
                    <a:pt x="297" y="68"/>
                    <a:pt x="312" y="170"/>
                    <a:pt x="312" y="170"/>
                  </a:cubicBezTo>
                  <a:lnTo>
                    <a:pt x="312" y="278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5"/>
            <p:cNvSpPr/>
            <p:nvPr/>
          </p:nvSpPr>
          <p:spPr bwMode="auto">
            <a:xfrm>
              <a:off x="1109579" y="4842495"/>
              <a:ext cx="4697842" cy="750910"/>
            </a:xfrm>
            <a:custGeom>
              <a:avLst/>
              <a:gdLst>
                <a:gd name="T0" fmla="*/ 1023 w 1082"/>
                <a:gd name="T1" fmla="*/ 77 h 173"/>
                <a:gd name="T2" fmla="*/ 599 w 1082"/>
                <a:gd name="T3" fmla="*/ 77 h 173"/>
                <a:gd name="T4" fmla="*/ 601 w 1082"/>
                <a:gd name="T5" fmla="*/ 62 h 173"/>
                <a:gd name="T6" fmla="*/ 541 w 1082"/>
                <a:gd name="T7" fmla="*/ 0 h 173"/>
                <a:gd name="T8" fmla="*/ 482 w 1082"/>
                <a:gd name="T9" fmla="*/ 62 h 173"/>
                <a:gd name="T10" fmla="*/ 483 w 1082"/>
                <a:gd name="T11" fmla="*/ 77 h 173"/>
                <a:gd name="T12" fmla="*/ 57 w 1082"/>
                <a:gd name="T13" fmla="*/ 77 h 173"/>
                <a:gd name="T14" fmla="*/ 0 w 1082"/>
                <a:gd name="T15" fmla="*/ 148 h 173"/>
                <a:gd name="T16" fmla="*/ 442 w 1082"/>
                <a:gd name="T17" fmla="*/ 133 h 173"/>
                <a:gd name="T18" fmla="*/ 488 w 1082"/>
                <a:gd name="T19" fmla="*/ 143 h 173"/>
                <a:gd name="T20" fmla="*/ 549 w 1082"/>
                <a:gd name="T21" fmla="*/ 162 h 173"/>
                <a:gd name="T22" fmla="*/ 614 w 1082"/>
                <a:gd name="T23" fmla="*/ 133 h 173"/>
                <a:gd name="T24" fmla="*/ 1082 w 1082"/>
                <a:gd name="T25" fmla="*/ 148 h 173"/>
                <a:gd name="T26" fmla="*/ 1023 w 1082"/>
                <a:gd name="T27" fmla="*/ 7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2" h="173">
                  <a:moveTo>
                    <a:pt x="1023" y="77"/>
                  </a:moveTo>
                  <a:cubicBezTo>
                    <a:pt x="599" y="77"/>
                    <a:pt x="599" y="77"/>
                    <a:pt x="599" y="77"/>
                  </a:cubicBezTo>
                  <a:cubicBezTo>
                    <a:pt x="600" y="72"/>
                    <a:pt x="601" y="67"/>
                    <a:pt x="601" y="62"/>
                  </a:cubicBezTo>
                  <a:cubicBezTo>
                    <a:pt x="601" y="28"/>
                    <a:pt x="574" y="0"/>
                    <a:pt x="541" y="0"/>
                  </a:cubicBezTo>
                  <a:cubicBezTo>
                    <a:pt x="508" y="0"/>
                    <a:pt x="482" y="28"/>
                    <a:pt x="482" y="62"/>
                  </a:cubicBezTo>
                  <a:cubicBezTo>
                    <a:pt x="482" y="67"/>
                    <a:pt x="482" y="72"/>
                    <a:pt x="483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42" y="133"/>
                    <a:pt x="442" y="133"/>
                    <a:pt x="442" y="133"/>
                  </a:cubicBezTo>
                  <a:cubicBezTo>
                    <a:pt x="488" y="143"/>
                    <a:pt x="488" y="143"/>
                    <a:pt x="488" y="143"/>
                  </a:cubicBezTo>
                  <a:cubicBezTo>
                    <a:pt x="488" y="143"/>
                    <a:pt x="538" y="151"/>
                    <a:pt x="549" y="162"/>
                  </a:cubicBezTo>
                  <a:cubicBezTo>
                    <a:pt x="559" y="173"/>
                    <a:pt x="614" y="133"/>
                    <a:pt x="614" y="133"/>
                  </a:cubicBezTo>
                  <a:cubicBezTo>
                    <a:pt x="1082" y="148"/>
                    <a:pt x="1082" y="148"/>
                    <a:pt x="1082" y="148"/>
                  </a:cubicBezTo>
                  <a:lnTo>
                    <a:pt x="1023" y="7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6"/>
            <p:cNvSpPr/>
            <p:nvPr/>
          </p:nvSpPr>
          <p:spPr bwMode="auto">
            <a:xfrm>
              <a:off x="1392567" y="4298861"/>
              <a:ext cx="2066554" cy="938327"/>
            </a:xfrm>
            <a:custGeom>
              <a:avLst/>
              <a:gdLst>
                <a:gd name="T0" fmla="*/ 0 w 476"/>
                <a:gd name="T1" fmla="*/ 165 h 216"/>
                <a:gd name="T2" fmla="*/ 101 w 476"/>
                <a:gd name="T3" fmla="*/ 65 h 216"/>
                <a:gd name="T4" fmla="*/ 268 w 476"/>
                <a:gd name="T5" fmla="*/ 41 h 216"/>
                <a:gd name="T6" fmla="*/ 476 w 476"/>
                <a:gd name="T7" fmla="*/ 41 h 216"/>
                <a:gd name="T8" fmla="*/ 476 w 476"/>
                <a:gd name="T9" fmla="*/ 149 h 216"/>
                <a:gd name="T10" fmla="*/ 61 w 476"/>
                <a:gd name="T11" fmla="*/ 216 h 216"/>
                <a:gd name="T12" fmla="*/ 0 w 476"/>
                <a:gd name="T13" fmla="*/ 16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216">
                  <a:moveTo>
                    <a:pt x="0" y="165"/>
                  </a:moveTo>
                  <a:cubicBezTo>
                    <a:pt x="101" y="65"/>
                    <a:pt x="101" y="65"/>
                    <a:pt x="101" y="65"/>
                  </a:cubicBezTo>
                  <a:cubicBezTo>
                    <a:pt x="101" y="65"/>
                    <a:pt x="170" y="81"/>
                    <a:pt x="268" y="41"/>
                  </a:cubicBezTo>
                  <a:cubicBezTo>
                    <a:pt x="365" y="0"/>
                    <a:pt x="453" y="21"/>
                    <a:pt x="476" y="41"/>
                  </a:cubicBezTo>
                  <a:cubicBezTo>
                    <a:pt x="476" y="149"/>
                    <a:pt x="476" y="149"/>
                    <a:pt x="476" y="149"/>
                  </a:cubicBezTo>
                  <a:cubicBezTo>
                    <a:pt x="61" y="216"/>
                    <a:pt x="61" y="216"/>
                    <a:pt x="61" y="216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7"/>
            <p:cNvSpPr/>
            <p:nvPr/>
          </p:nvSpPr>
          <p:spPr bwMode="auto">
            <a:xfrm>
              <a:off x="3459121" y="4298861"/>
              <a:ext cx="2066554" cy="938327"/>
            </a:xfrm>
            <a:custGeom>
              <a:avLst/>
              <a:gdLst>
                <a:gd name="T0" fmla="*/ 476 w 476"/>
                <a:gd name="T1" fmla="*/ 165 h 216"/>
                <a:gd name="T2" fmla="*/ 374 w 476"/>
                <a:gd name="T3" fmla="*/ 65 h 216"/>
                <a:gd name="T4" fmla="*/ 208 w 476"/>
                <a:gd name="T5" fmla="*/ 41 h 216"/>
                <a:gd name="T6" fmla="*/ 0 w 476"/>
                <a:gd name="T7" fmla="*/ 41 h 216"/>
                <a:gd name="T8" fmla="*/ 0 w 476"/>
                <a:gd name="T9" fmla="*/ 149 h 216"/>
                <a:gd name="T10" fmla="*/ 415 w 476"/>
                <a:gd name="T11" fmla="*/ 216 h 216"/>
                <a:gd name="T12" fmla="*/ 476 w 476"/>
                <a:gd name="T13" fmla="*/ 16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216">
                  <a:moveTo>
                    <a:pt x="476" y="165"/>
                  </a:moveTo>
                  <a:cubicBezTo>
                    <a:pt x="374" y="65"/>
                    <a:pt x="374" y="65"/>
                    <a:pt x="374" y="65"/>
                  </a:cubicBezTo>
                  <a:cubicBezTo>
                    <a:pt x="374" y="65"/>
                    <a:pt x="306" y="81"/>
                    <a:pt x="208" y="41"/>
                  </a:cubicBezTo>
                  <a:cubicBezTo>
                    <a:pt x="111" y="0"/>
                    <a:pt x="23" y="21"/>
                    <a:pt x="0" y="41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15" y="216"/>
                    <a:pt x="415" y="216"/>
                    <a:pt x="415" y="216"/>
                  </a:cubicBezTo>
                  <a:lnTo>
                    <a:pt x="476" y="16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8"/>
            <p:cNvSpPr/>
            <p:nvPr/>
          </p:nvSpPr>
          <p:spPr bwMode="auto">
            <a:xfrm>
              <a:off x="1210114" y="4507378"/>
              <a:ext cx="2249006" cy="999145"/>
            </a:xfrm>
            <a:custGeom>
              <a:avLst/>
              <a:gdLst>
                <a:gd name="T0" fmla="*/ 518 w 518"/>
                <a:gd name="T1" fmla="*/ 101 h 230"/>
                <a:gd name="T2" fmla="*/ 306 w 518"/>
                <a:gd name="T3" fmla="*/ 63 h 230"/>
                <a:gd name="T4" fmla="*/ 42 w 518"/>
                <a:gd name="T5" fmla="*/ 117 h 230"/>
                <a:gd name="T6" fmla="*/ 0 w 518"/>
                <a:gd name="T7" fmla="*/ 218 h 230"/>
                <a:gd name="T8" fmla="*/ 248 w 518"/>
                <a:gd name="T9" fmla="*/ 195 h 230"/>
                <a:gd name="T10" fmla="*/ 464 w 518"/>
                <a:gd name="T11" fmla="*/ 206 h 230"/>
                <a:gd name="T12" fmla="*/ 518 w 518"/>
                <a:gd name="T13" fmla="*/ 10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230">
                  <a:moveTo>
                    <a:pt x="518" y="101"/>
                  </a:moveTo>
                  <a:cubicBezTo>
                    <a:pt x="518" y="101"/>
                    <a:pt x="445" y="0"/>
                    <a:pt x="306" y="63"/>
                  </a:cubicBezTo>
                  <a:cubicBezTo>
                    <a:pt x="166" y="126"/>
                    <a:pt x="42" y="117"/>
                    <a:pt x="42" y="1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145" y="230"/>
                    <a:pt x="248" y="195"/>
                  </a:cubicBezTo>
                  <a:cubicBezTo>
                    <a:pt x="316" y="173"/>
                    <a:pt x="394" y="129"/>
                    <a:pt x="464" y="206"/>
                  </a:cubicBezTo>
                  <a:cubicBezTo>
                    <a:pt x="464" y="206"/>
                    <a:pt x="478" y="130"/>
                    <a:pt x="518" y="10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9"/>
            <p:cNvSpPr/>
            <p:nvPr/>
          </p:nvSpPr>
          <p:spPr bwMode="auto">
            <a:xfrm>
              <a:off x="3459121" y="4507378"/>
              <a:ext cx="2249006" cy="999145"/>
            </a:xfrm>
            <a:custGeom>
              <a:avLst/>
              <a:gdLst>
                <a:gd name="T0" fmla="*/ 0 w 518"/>
                <a:gd name="T1" fmla="*/ 101 h 230"/>
                <a:gd name="T2" fmla="*/ 212 w 518"/>
                <a:gd name="T3" fmla="*/ 63 h 230"/>
                <a:gd name="T4" fmla="*/ 476 w 518"/>
                <a:gd name="T5" fmla="*/ 117 h 230"/>
                <a:gd name="T6" fmla="*/ 518 w 518"/>
                <a:gd name="T7" fmla="*/ 218 h 230"/>
                <a:gd name="T8" fmla="*/ 269 w 518"/>
                <a:gd name="T9" fmla="*/ 195 h 230"/>
                <a:gd name="T10" fmla="*/ 53 w 518"/>
                <a:gd name="T11" fmla="*/ 206 h 230"/>
                <a:gd name="T12" fmla="*/ 0 w 518"/>
                <a:gd name="T13" fmla="*/ 10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230">
                  <a:moveTo>
                    <a:pt x="0" y="101"/>
                  </a:moveTo>
                  <a:cubicBezTo>
                    <a:pt x="0" y="101"/>
                    <a:pt x="72" y="0"/>
                    <a:pt x="212" y="63"/>
                  </a:cubicBezTo>
                  <a:cubicBezTo>
                    <a:pt x="351" y="126"/>
                    <a:pt x="476" y="117"/>
                    <a:pt x="476" y="117"/>
                  </a:cubicBezTo>
                  <a:cubicBezTo>
                    <a:pt x="518" y="218"/>
                    <a:pt x="518" y="218"/>
                    <a:pt x="518" y="218"/>
                  </a:cubicBezTo>
                  <a:cubicBezTo>
                    <a:pt x="518" y="218"/>
                    <a:pt x="372" y="230"/>
                    <a:pt x="269" y="195"/>
                  </a:cubicBezTo>
                  <a:cubicBezTo>
                    <a:pt x="202" y="173"/>
                    <a:pt x="124" y="129"/>
                    <a:pt x="53" y="206"/>
                  </a:cubicBezTo>
                  <a:cubicBezTo>
                    <a:pt x="53" y="206"/>
                    <a:pt x="40" y="130"/>
                    <a:pt x="0" y="10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0"/>
            <p:cNvSpPr/>
            <p:nvPr/>
          </p:nvSpPr>
          <p:spPr bwMode="auto">
            <a:xfrm>
              <a:off x="3177374" y="4924412"/>
              <a:ext cx="563493" cy="503917"/>
            </a:xfrm>
            <a:custGeom>
              <a:avLst/>
              <a:gdLst>
                <a:gd name="T0" fmla="*/ 119 w 130"/>
                <a:gd name="T1" fmla="*/ 116 h 116"/>
                <a:gd name="T2" fmla="*/ 65 w 130"/>
                <a:gd name="T3" fmla="*/ 11 h 116"/>
                <a:gd name="T4" fmla="*/ 11 w 130"/>
                <a:gd name="T5" fmla="*/ 116 h 116"/>
                <a:gd name="T6" fmla="*/ 0 w 130"/>
                <a:gd name="T7" fmla="*/ 113 h 116"/>
                <a:gd name="T8" fmla="*/ 65 w 130"/>
                <a:gd name="T9" fmla="*/ 0 h 116"/>
                <a:gd name="T10" fmla="*/ 130 w 130"/>
                <a:gd name="T11" fmla="*/ 113 h 116"/>
                <a:gd name="T12" fmla="*/ 119 w 130"/>
                <a:gd name="T1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16">
                  <a:moveTo>
                    <a:pt x="119" y="116"/>
                  </a:moveTo>
                  <a:cubicBezTo>
                    <a:pt x="104" y="66"/>
                    <a:pt x="79" y="11"/>
                    <a:pt x="65" y="11"/>
                  </a:cubicBezTo>
                  <a:cubicBezTo>
                    <a:pt x="51" y="11"/>
                    <a:pt x="26" y="66"/>
                    <a:pt x="11" y="11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6" y="94"/>
                    <a:pt x="35" y="0"/>
                    <a:pt x="65" y="0"/>
                  </a:cubicBezTo>
                  <a:cubicBezTo>
                    <a:pt x="94" y="0"/>
                    <a:pt x="124" y="94"/>
                    <a:pt x="130" y="113"/>
                  </a:cubicBezTo>
                  <a:lnTo>
                    <a:pt x="119" y="116"/>
                  </a:ln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1"/>
            <p:cNvSpPr/>
            <p:nvPr/>
          </p:nvSpPr>
          <p:spPr bwMode="auto">
            <a:xfrm>
              <a:off x="1071103" y="5384888"/>
              <a:ext cx="4771071" cy="208517"/>
            </a:xfrm>
            <a:custGeom>
              <a:avLst/>
              <a:gdLst>
                <a:gd name="T0" fmla="*/ 550 w 1099"/>
                <a:gd name="T1" fmla="*/ 48 h 48"/>
                <a:gd name="T2" fmla="*/ 487 w 1099"/>
                <a:gd name="T3" fmla="*/ 17 h 48"/>
                <a:gd name="T4" fmla="*/ 10 w 1099"/>
                <a:gd name="T5" fmla="*/ 40 h 48"/>
                <a:gd name="T6" fmla="*/ 1 w 1099"/>
                <a:gd name="T7" fmla="*/ 32 h 48"/>
                <a:gd name="T8" fmla="*/ 9 w 1099"/>
                <a:gd name="T9" fmla="*/ 23 h 48"/>
                <a:gd name="T10" fmla="*/ 490 w 1099"/>
                <a:gd name="T11" fmla="*/ 0 h 48"/>
                <a:gd name="T12" fmla="*/ 497 w 1099"/>
                <a:gd name="T13" fmla="*/ 3 h 48"/>
                <a:gd name="T14" fmla="*/ 550 w 1099"/>
                <a:gd name="T15" fmla="*/ 30 h 48"/>
                <a:gd name="T16" fmla="*/ 602 w 1099"/>
                <a:gd name="T17" fmla="*/ 3 h 48"/>
                <a:gd name="T18" fmla="*/ 610 w 1099"/>
                <a:gd name="T19" fmla="*/ 0 h 48"/>
                <a:gd name="T20" fmla="*/ 1091 w 1099"/>
                <a:gd name="T21" fmla="*/ 23 h 48"/>
                <a:gd name="T22" fmla="*/ 1099 w 1099"/>
                <a:gd name="T23" fmla="*/ 32 h 48"/>
                <a:gd name="T24" fmla="*/ 1090 w 1099"/>
                <a:gd name="T25" fmla="*/ 40 h 48"/>
                <a:gd name="T26" fmla="*/ 613 w 1099"/>
                <a:gd name="T27" fmla="*/ 17 h 48"/>
                <a:gd name="T28" fmla="*/ 550 w 1099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9" h="48">
                  <a:moveTo>
                    <a:pt x="550" y="48"/>
                  </a:moveTo>
                  <a:cubicBezTo>
                    <a:pt x="519" y="48"/>
                    <a:pt x="495" y="26"/>
                    <a:pt x="487" y="1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" y="40"/>
                    <a:pt x="1" y="36"/>
                    <a:pt x="1" y="32"/>
                  </a:cubicBezTo>
                  <a:cubicBezTo>
                    <a:pt x="0" y="27"/>
                    <a:pt x="4" y="23"/>
                    <a:pt x="9" y="23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93" y="0"/>
                    <a:pt x="496" y="1"/>
                    <a:pt x="497" y="3"/>
                  </a:cubicBezTo>
                  <a:cubicBezTo>
                    <a:pt x="498" y="3"/>
                    <a:pt x="520" y="30"/>
                    <a:pt x="550" y="30"/>
                  </a:cubicBezTo>
                  <a:cubicBezTo>
                    <a:pt x="580" y="30"/>
                    <a:pt x="602" y="3"/>
                    <a:pt x="602" y="3"/>
                  </a:cubicBezTo>
                  <a:cubicBezTo>
                    <a:pt x="604" y="1"/>
                    <a:pt x="607" y="0"/>
                    <a:pt x="610" y="0"/>
                  </a:cubicBezTo>
                  <a:cubicBezTo>
                    <a:pt x="1091" y="23"/>
                    <a:pt x="1091" y="23"/>
                    <a:pt x="1091" y="23"/>
                  </a:cubicBezTo>
                  <a:cubicBezTo>
                    <a:pt x="1096" y="23"/>
                    <a:pt x="1099" y="27"/>
                    <a:pt x="1099" y="32"/>
                  </a:cubicBezTo>
                  <a:cubicBezTo>
                    <a:pt x="1099" y="36"/>
                    <a:pt x="1095" y="40"/>
                    <a:pt x="1090" y="40"/>
                  </a:cubicBezTo>
                  <a:cubicBezTo>
                    <a:pt x="613" y="17"/>
                    <a:pt x="613" y="17"/>
                    <a:pt x="613" y="17"/>
                  </a:cubicBezTo>
                  <a:cubicBezTo>
                    <a:pt x="605" y="26"/>
                    <a:pt x="581" y="48"/>
                    <a:pt x="550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2"/>
            <p:cNvSpPr/>
            <p:nvPr/>
          </p:nvSpPr>
          <p:spPr bwMode="auto">
            <a:xfrm>
              <a:off x="1548955" y="4820154"/>
              <a:ext cx="1654484" cy="326429"/>
            </a:xfrm>
            <a:custGeom>
              <a:avLst/>
              <a:gdLst>
                <a:gd name="T0" fmla="*/ 0 w 381"/>
                <a:gd name="T1" fmla="*/ 73 h 75"/>
                <a:gd name="T2" fmla="*/ 5 w 381"/>
                <a:gd name="T3" fmla="*/ 73 h 75"/>
                <a:gd name="T4" fmla="*/ 17 w 381"/>
                <a:gd name="T5" fmla="*/ 72 h 75"/>
                <a:gd name="T6" fmla="*/ 62 w 381"/>
                <a:gd name="T7" fmla="*/ 67 h 75"/>
                <a:gd name="T8" fmla="*/ 91 w 381"/>
                <a:gd name="T9" fmla="*/ 61 h 75"/>
                <a:gd name="T10" fmla="*/ 107 w 381"/>
                <a:gd name="T11" fmla="*/ 58 h 75"/>
                <a:gd name="T12" fmla="*/ 124 w 381"/>
                <a:gd name="T13" fmla="*/ 54 h 75"/>
                <a:gd name="T14" fmla="*/ 140 w 381"/>
                <a:gd name="T15" fmla="*/ 49 h 75"/>
                <a:gd name="T16" fmla="*/ 157 w 381"/>
                <a:gd name="T17" fmla="*/ 43 h 75"/>
                <a:gd name="T18" fmla="*/ 174 w 381"/>
                <a:gd name="T19" fmla="*/ 37 h 75"/>
                <a:gd name="T20" fmla="*/ 191 w 381"/>
                <a:gd name="T21" fmla="*/ 30 h 75"/>
                <a:gd name="T22" fmla="*/ 208 w 381"/>
                <a:gd name="T23" fmla="*/ 22 h 75"/>
                <a:gd name="T24" fmla="*/ 225 w 381"/>
                <a:gd name="T25" fmla="*/ 15 h 75"/>
                <a:gd name="T26" fmla="*/ 243 w 381"/>
                <a:gd name="T27" fmla="*/ 9 h 75"/>
                <a:gd name="T28" fmla="*/ 260 w 381"/>
                <a:gd name="T29" fmla="*/ 4 h 75"/>
                <a:gd name="T30" fmla="*/ 278 w 381"/>
                <a:gd name="T31" fmla="*/ 2 h 75"/>
                <a:gd name="T32" fmla="*/ 286 w 381"/>
                <a:gd name="T33" fmla="*/ 1 h 75"/>
                <a:gd name="T34" fmla="*/ 295 w 381"/>
                <a:gd name="T35" fmla="*/ 0 h 75"/>
                <a:gd name="T36" fmla="*/ 325 w 381"/>
                <a:gd name="T37" fmla="*/ 3 h 75"/>
                <a:gd name="T38" fmla="*/ 350 w 381"/>
                <a:gd name="T39" fmla="*/ 9 h 75"/>
                <a:gd name="T40" fmla="*/ 355 w 381"/>
                <a:gd name="T41" fmla="*/ 11 h 75"/>
                <a:gd name="T42" fmla="*/ 360 w 381"/>
                <a:gd name="T43" fmla="*/ 14 h 75"/>
                <a:gd name="T44" fmla="*/ 368 w 381"/>
                <a:gd name="T45" fmla="*/ 18 h 75"/>
                <a:gd name="T46" fmla="*/ 378 w 381"/>
                <a:gd name="T47" fmla="*/ 26 h 75"/>
                <a:gd name="T48" fmla="*/ 381 w 381"/>
                <a:gd name="T49" fmla="*/ 29 h 75"/>
                <a:gd name="T50" fmla="*/ 378 w 381"/>
                <a:gd name="T51" fmla="*/ 26 h 75"/>
                <a:gd name="T52" fmla="*/ 373 w 381"/>
                <a:gd name="T53" fmla="*/ 23 h 75"/>
                <a:gd name="T54" fmla="*/ 367 w 381"/>
                <a:gd name="T55" fmla="*/ 20 h 75"/>
                <a:gd name="T56" fmla="*/ 359 w 381"/>
                <a:gd name="T57" fmla="*/ 16 h 75"/>
                <a:gd name="T58" fmla="*/ 354 w 381"/>
                <a:gd name="T59" fmla="*/ 15 h 75"/>
                <a:gd name="T60" fmla="*/ 349 w 381"/>
                <a:gd name="T61" fmla="*/ 13 h 75"/>
                <a:gd name="T62" fmla="*/ 324 w 381"/>
                <a:gd name="T63" fmla="*/ 9 h 75"/>
                <a:gd name="T64" fmla="*/ 295 w 381"/>
                <a:gd name="T65" fmla="*/ 9 h 75"/>
                <a:gd name="T66" fmla="*/ 287 w 381"/>
                <a:gd name="T67" fmla="*/ 10 h 75"/>
                <a:gd name="T68" fmla="*/ 279 w 381"/>
                <a:gd name="T69" fmla="*/ 11 h 75"/>
                <a:gd name="T70" fmla="*/ 271 w 381"/>
                <a:gd name="T71" fmla="*/ 12 h 75"/>
                <a:gd name="T72" fmla="*/ 263 w 381"/>
                <a:gd name="T73" fmla="*/ 14 h 75"/>
                <a:gd name="T74" fmla="*/ 229 w 381"/>
                <a:gd name="T75" fmla="*/ 25 h 75"/>
                <a:gd name="T76" fmla="*/ 213 w 381"/>
                <a:gd name="T77" fmla="*/ 32 h 75"/>
                <a:gd name="T78" fmla="*/ 196 w 381"/>
                <a:gd name="T79" fmla="*/ 40 h 75"/>
                <a:gd name="T80" fmla="*/ 178 w 381"/>
                <a:gd name="T81" fmla="*/ 47 h 75"/>
                <a:gd name="T82" fmla="*/ 161 w 381"/>
                <a:gd name="T83" fmla="*/ 54 h 75"/>
                <a:gd name="T84" fmla="*/ 152 w 381"/>
                <a:gd name="T85" fmla="*/ 56 h 75"/>
                <a:gd name="T86" fmla="*/ 143 w 381"/>
                <a:gd name="T87" fmla="*/ 59 h 75"/>
                <a:gd name="T88" fmla="*/ 126 w 381"/>
                <a:gd name="T89" fmla="*/ 63 h 75"/>
                <a:gd name="T90" fmla="*/ 109 w 381"/>
                <a:gd name="T91" fmla="*/ 67 h 75"/>
                <a:gd name="T92" fmla="*/ 93 w 381"/>
                <a:gd name="T93" fmla="*/ 70 h 75"/>
                <a:gd name="T94" fmla="*/ 63 w 381"/>
                <a:gd name="T95" fmla="*/ 73 h 75"/>
                <a:gd name="T96" fmla="*/ 17 w 381"/>
                <a:gd name="T97" fmla="*/ 74 h 75"/>
                <a:gd name="T98" fmla="*/ 0 w 381"/>
                <a:gd name="T99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1" h="75">
                  <a:moveTo>
                    <a:pt x="0" y="73"/>
                  </a:moveTo>
                  <a:cubicBezTo>
                    <a:pt x="0" y="73"/>
                    <a:pt x="2" y="73"/>
                    <a:pt x="5" y="73"/>
                  </a:cubicBezTo>
                  <a:cubicBezTo>
                    <a:pt x="8" y="73"/>
                    <a:pt x="12" y="73"/>
                    <a:pt x="17" y="72"/>
                  </a:cubicBezTo>
                  <a:cubicBezTo>
                    <a:pt x="28" y="71"/>
                    <a:pt x="44" y="69"/>
                    <a:pt x="62" y="67"/>
                  </a:cubicBezTo>
                  <a:cubicBezTo>
                    <a:pt x="71" y="65"/>
                    <a:pt x="81" y="63"/>
                    <a:pt x="91" y="61"/>
                  </a:cubicBezTo>
                  <a:cubicBezTo>
                    <a:pt x="96" y="60"/>
                    <a:pt x="102" y="59"/>
                    <a:pt x="107" y="58"/>
                  </a:cubicBezTo>
                  <a:cubicBezTo>
                    <a:pt x="113" y="56"/>
                    <a:pt x="118" y="55"/>
                    <a:pt x="124" y="54"/>
                  </a:cubicBezTo>
                  <a:cubicBezTo>
                    <a:pt x="129" y="52"/>
                    <a:pt x="135" y="51"/>
                    <a:pt x="140" y="49"/>
                  </a:cubicBezTo>
                  <a:cubicBezTo>
                    <a:pt x="146" y="47"/>
                    <a:pt x="152" y="45"/>
                    <a:pt x="157" y="43"/>
                  </a:cubicBezTo>
                  <a:cubicBezTo>
                    <a:pt x="163" y="41"/>
                    <a:pt x="169" y="39"/>
                    <a:pt x="174" y="37"/>
                  </a:cubicBezTo>
                  <a:cubicBezTo>
                    <a:pt x="180" y="34"/>
                    <a:pt x="186" y="32"/>
                    <a:pt x="191" y="30"/>
                  </a:cubicBezTo>
                  <a:cubicBezTo>
                    <a:pt x="197" y="27"/>
                    <a:pt x="202" y="24"/>
                    <a:pt x="208" y="22"/>
                  </a:cubicBezTo>
                  <a:cubicBezTo>
                    <a:pt x="214" y="19"/>
                    <a:pt x="219" y="17"/>
                    <a:pt x="225" y="15"/>
                  </a:cubicBezTo>
                  <a:cubicBezTo>
                    <a:pt x="231" y="12"/>
                    <a:pt x="237" y="10"/>
                    <a:pt x="243" y="9"/>
                  </a:cubicBezTo>
                  <a:cubicBezTo>
                    <a:pt x="249" y="7"/>
                    <a:pt x="255" y="5"/>
                    <a:pt x="260" y="4"/>
                  </a:cubicBezTo>
                  <a:cubicBezTo>
                    <a:pt x="266" y="3"/>
                    <a:pt x="272" y="2"/>
                    <a:pt x="278" y="2"/>
                  </a:cubicBezTo>
                  <a:cubicBezTo>
                    <a:pt x="281" y="1"/>
                    <a:pt x="283" y="1"/>
                    <a:pt x="286" y="1"/>
                  </a:cubicBezTo>
                  <a:cubicBezTo>
                    <a:pt x="289" y="1"/>
                    <a:pt x="292" y="1"/>
                    <a:pt x="295" y="0"/>
                  </a:cubicBezTo>
                  <a:cubicBezTo>
                    <a:pt x="305" y="0"/>
                    <a:pt x="316" y="1"/>
                    <a:pt x="325" y="3"/>
                  </a:cubicBezTo>
                  <a:cubicBezTo>
                    <a:pt x="335" y="4"/>
                    <a:pt x="343" y="6"/>
                    <a:pt x="350" y="9"/>
                  </a:cubicBezTo>
                  <a:cubicBezTo>
                    <a:pt x="352" y="10"/>
                    <a:pt x="354" y="11"/>
                    <a:pt x="355" y="11"/>
                  </a:cubicBezTo>
                  <a:cubicBezTo>
                    <a:pt x="357" y="12"/>
                    <a:pt x="359" y="13"/>
                    <a:pt x="360" y="14"/>
                  </a:cubicBezTo>
                  <a:cubicBezTo>
                    <a:pt x="363" y="15"/>
                    <a:pt x="366" y="17"/>
                    <a:pt x="368" y="18"/>
                  </a:cubicBezTo>
                  <a:cubicBezTo>
                    <a:pt x="373" y="21"/>
                    <a:pt x="376" y="24"/>
                    <a:pt x="378" y="26"/>
                  </a:cubicBezTo>
                  <a:cubicBezTo>
                    <a:pt x="380" y="28"/>
                    <a:pt x="381" y="29"/>
                    <a:pt x="381" y="29"/>
                  </a:cubicBezTo>
                  <a:cubicBezTo>
                    <a:pt x="381" y="29"/>
                    <a:pt x="380" y="28"/>
                    <a:pt x="378" y="26"/>
                  </a:cubicBezTo>
                  <a:cubicBezTo>
                    <a:pt x="376" y="25"/>
                    <a:pt x="375" y="24"/>
                    <a:pt x="373" y="23"/>
                  </a:cubicBezTo>
                  <a:cubicBezTo>
                    <a:pt x="371" y="22"/>
                    <a:pt x="369" y="21"/>
                    <a:pt x="367" y="20"/>
                  </a:cubicBezTo>
                  <a:cubicBezTo>
                    <a:pt x="364" y="19"/>
                    <a:pt x="362" y="17"/>
                    <a:pt x="359" y="16"/>
                  </a:cubicBezTo>
                  <a:cubicBezTo>
                    <a:pt x="357" y="16"/>
                    <a:pt x="356" y="15"/>
                    <a:pt x="354" y="15"/>
                  </a:cubicBezTo>
                  <a:cubicBezTo>
                    <a:pt x="352" y="14"/>
                    <a:pt x="351" y="14"/>
                    <a:pt x="349" y="13"/>
                  </a:cubicBezTo>
                  <a:cubicBezTo>
                    <a:pt x="342" y="11"/>
                    <a:pt x="333" y="10"/>
                    <a:pt x="324" y="9"/>
                  </a:cubicBezTo>
                  <a:cubicBezTo>
                    <a:pt x="315" y="8"/>
                    <a:pt x="305" y="8"/>
                    <a:pt x="295" y="9"/>
                  </a:cubicBezTo>
                  <a:cubicBezTo>
                    <a:pt x="292" y="9"/>
                    <a:pt x="290" y="9"/>
                    <a:pt x="287" y="10"/>
                  </a:cubicBezTo>
                  <a:cubicBezTo>
                    <a:pt x="284" y="10"/>
                    <a:pt x="282" y="11"/>
                    <a:pt x="279" y="11"/>
                  </a:cubicBezTo>
                  <a:cubicBezTo>
                    <a:pt x="276" y="11"/>
                    <a:pt x="274" y="12"/>
                    <a:pt x="271" y="12"/>
                  </a:cubicBezTo>
                  <a:cubicBezTo>
                    <a:pt x="268" y="13"/>
                    <a:pt x="265" y="14"/>
                    <a:pt x="263" y="14"/>
                  </a:cubicBezTo>
                  <a:cubicBezTo>
                    <a:pt x="252" y="17"/>
                    <a:pt x="240" y="21"/>
                    <a:pt x="229" y="25"/>
                  </a:cubicBezTo>
                  <a:cubicBezTo>
                    <a:pt x="224" y="27"/>
                    <a:pt x="218" y="30"/>
                    <a:pt x="213" y="32"/>
                  </a:cubicBezTo>
                  <a:cubicBezTo>
                    <a:pt x="207" y="35"/>
                    <a:pt x="202" y="37"/>
                    <a:pt x="196" y="40"/>
                  </a:cubicBezTo>
                  <a:cubicBezTo>
                    <a:pt x="190" y="43"/>
                    <a:pt x="184" y="45"/>
                    <a:pt x="178" y="47"/>
                  </a:cubicBezTo>
                  <a:cubicBezTo>
                    <a:pt x="173" y="50"/>
                    <a:pt x="167" y="52"/>
                    <a:pt x="161" y="54"/>
                  </a:cubicBezTo>
                  <a:cubicBezTo>
                    <a:pt x="158" y="55"/>
                    <a:pt x="155" y="56"/>
                    <a:pt x="152" y="56"/>
                  </a:cubicBezTo>
                  <a:cubicBezTo>
                    <a:pt x="149" y="57"/>
                    <a:pt x="146" y="58"/>
                    <a:pt x="143" y="59"/>
                  </a:cubicBezTo>
                  <a:cubicBezTo>
                    <a:pt x="138" y="61"/>
                    <a:pt x="132" y="62"/>
                    <a:pt x="126" y="63"/>
                  </a:cubicBezTo>
                  <a:cubicBezTo>
                    <a:pt x="120" y="65"/>
                    <a:pt x="115" y="66"/>
                    <a:pt x="109" y="67"/>
                  </a:cubicBezTo>
                  <a:cubicBezTo>
                    <a:pt x="103" y="68"/>
                    <a:pt x="98" y="69"/>
                    <a:pt x="93" y="70"/>
                  </a:cubicBezTo>
                  <a:cubicBezTo>
                    <a:pt x="82" y="71"/>
                    <a:pt x="72" y="72"/>
                    <a:pt x="63" y="73"/>
                  </a:cubicBezTo>
                  <a:cubicBezTo>
                    <a:pt x="44" y="75"/>
                    <a:pt x="28" y="75"/>
                    <a:pt x="17" y="74"/>
                  </a:cubicBezTo>
                  <a:cubicBezTo>
                    <a:pt x="7" y="74"/>
                    <a:pt x="0" y="73"/>
                    <a:pt x="0" y="73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3"/>
            <p:cNvSpPr/>
            <p:nvPr/>
          </p:nvSpPr>
          <p:spPr bwMode="auto">
            <a:xfrm>
              <a:off x="1792225" y="5024947"/>
              <a:ext cx="1293303" cy="290435"/>
            </a:xfrm>
            <a:custGeom>
              <a:avLst/>
              <a:gdLst>
                <a:gd name="T0" fmla="*/ 0 w 298"/>
                <a:gd name="T1" fmla="*/ 67 h 67"/>
                <a:gd name="T2" fmla="*/ 13 w 298"/>
                <a:gd name="T3" fmla="*/ 65 h 67"/>
                <a:gd name="T4" fmla="*/ 47 w 298"/>
                <a:gd name="T5" fmla="*/ 58 h 67"/>
                <a:gd name="T6" fmla="*/ 70 w 298"/>
                <a:gd name="T7" fmla="*/ 52 h 67"/>
                <a:gd name="T8" fmla="*/ 94 w 298"/>
                <a:gd name="T9" fmla="*/ 44 h 67"/>
                <a:gd name="T10" fmla="*/ 107 w 298"/>
                <a:gd name="T11" fmla="*/ 40 h 67"/>
                <a:gd name="T12" fmla="*/ 120 w 298"/>
                <a:gd name="T13" fmla="*/ 35 h 67"/>
                <a:gd name="T14" fmla="*/ 146 w 298"/>
                <a:gd name="T15" fmla="*/ 23 h 67"/>
                <a:gd name="T16" fmla="*/ 159 w 298"/>
                <a:gd name="T17" fmla="*/ 17 h 67"/>
                <a:gd name="T18" fmla="*/ 166 w 298"/>
                <a:gd name="T19" fmla="*/ 15 h 67"/>
                <a:gd name="T20" fmla="*/ 173 w 298"/>
                <a:gd name="T21" fmla="*/ 12 h 67"/>
                <a:gd name="T22" fmla="*/ 180 w 298"/>
                <a:gd name="T23" fmla="*/ 10 h 67"/>
                <a:gd name="T24" fmla="*/ 187 w 298"/>
                <a:gd name="T25" fmla="*/ 8 h 67"/>
                <a:gd name="T26" fmla="*/ 200 w 298"/>
                <a:gd name="T27" fmla="*/ 4 h 67"/>
                <a:gd name="T28" fmla="*/ 227 w 298"/>
                <a:gd name="T29" fmla="*/ 1 h 67"/>
                <a:gd name="T30" fmla="*/ 251 w 298"/>
                <a:gd name="T31" fmla="*/ 1 h 67"/>
                <a:gd name="T32" fmla="*/ 261 w 298"/>
                <a:gd name="T33" fmla="*/ 2 h 67"/>
                <a:gd name="T34" fmla="*/ 271 w 298"/>
                <a:gd name="T35" fmla="*/ 4 h 67"/>
                <a:gd name="T36" fmla="*/ 285 w 298"/>
                <a:gd name="T37" fmla="*/ 7 h 67"/>
                <a:gd name="T38" fmla="*/ 298 w 298"/>
                <a:gd name="T39" fmla="*/ 12 h 67"/>
                <a:gd name="T40" fmla="*/ 285 w 298"/>
                <a:gd name="T41" fmla="*/ 10 h 67"/>
                <a:gd name="T42" fmla="*/ 270 w 298"/>
                <a:gd name="T43" fmla="*/ 8 h 67"/>
                <a:gd name="T44" fmla="*/ 261 w 298"/>
                <a:gd name="T45" fmla="*/ 7 h 67"/>
                <a:gd name="T46" fmla="*/ 250 w 298"/>
                <a:gd name="T47" fmla="*/ 7 h 67"/>
                <a:gd name="T48" fmla="*/ 239 w 298"/>
                <a:gd name="T49" fmla="*/ 8 h 67"/>
                <a:gd name="T50" fmla="*/ 228 w 298"/>
                <a:gd name="T51" fmla="*/ 9 h 67"/>
                <a:gd name="T52" fmla="*/ 215 w 298"/>
                <a:gd name="T53" fmla="*/ 11 h 67"/>
                <a:gd name="T54" fmla="*/ 203 w 298"/>
                <a:gd name="T55" fmla="*/ 14 h 67"/>
                <a:gd name="T56" fmla="*/ 190 w 298"/>
                <a:gd name="T57" fmla="*/ 18 h 67"/>
                <a:gd name="T58" fmla="*/ 177 w 298"/>
                <a:gd name="T59" fmla="*/ 22 h 67"/>
                <a:gd name="T60" fmla="*/ 170 w 298"/>
                <a:gd name="T61" fmla="*/ 25 h 67"/>
                <a:gd name="T62" fmla="*/ 164 w 298"/>
                <a:gd name="T63" fmla="*/ 28 h 67"/>
                <a:gd name="T64" fmla="*/ 151 w 298"/>
                <a:gd name="T65" fmla="*/ 34 h 67"/>
                <a:gd name="T66" fmla="*/ 124 w 298"/>
                <a:gd name="T67" fmla="*/ 45 h 67"/>
                <a:gd name="T68" fmla="*/ 97 w 298"/>
                <a:gd name="T69" fmla="*/ 54 h 67"/>
                <a:gd name="T70" fmla="*/ 48 w 298"/>
                <a:gd name="T71" fmla="*/ 64 h 67"/>
                <a:gd name="T72" fmla="*/ 13 w 298"/>
                <a:gd name="T73" fmla="*/ 67 h 67"/>
                <a:gd name="T74" fmla="*/ 0 w 298"/>
                <a:gd name="T7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8" h="67">
                  <a:moveTo>
                    <a:pt x="0" y="67"/>
                  </a:moveTo>
                  <a:cubicBezTo>
                    <a:pt x="0" y="67"/>
                    <a:pt x="5" y="66"/>
                    <a:pt x="13" y="65"/>
                  </a:cubicBezTo>
                  <a:cubicBezTo>
                    <a:pt x="21" y="63"/>
                    <a:pt x="33" y="61"/>
                    <a:pt x="47" y="58"/>
                  </a:cubicBezTo>
                  <a:cubicBezTo>
                    <a:pt x="54" y="56"/>
                    <a:pt x="62" y="54"/>
                    <a:pt x="70" y="52"/>
                  </a:cubicBezTo>
                  <a:cubicBezTo>
                    <a:pt x="77" y="50"/>
                    <a:pt x="86" y="47"/>
                    <a:pt x="94" y="44"/>
                  </a:cubicBezTo>
                  <a:cubicBezTo>
                    <a:pt x="98" y="43"/>
                    <a:pt x="103" y="41"/>
                    <a:pt x="107" y="40"/>
                  </a:cubicBezTo>
                  <a:cubicBezTo>
                    <a:pt x="111" y="38"/>
                    <a:pt x="116" y="37"/>
                    <a:pt x="120" y="35"/>
                  </a:cubicBezTo>
                  <a:cubicBezTo>
                    <a:pt x="129" y="31"/>
                    <a:pt x="137" y="28"/>
                    <a:pt x="146" y="23"/>
                  </a:cubicBezTo>
                  <a:cubicBezTo>
                    <a:pt x="150" y="21"/>
                    <a:pt x="155" y="19"/>
                    <a:pt x="159" y="17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5" y="11"/>
                    <a:pt x="177" y="10"/>
                    <a:pt x="180" y="10"/>
                  </a:cubicBezTo>
                  <a:cubicBezTo>
                    <a:pt x="182" y="9"/>
                    <a:pt x="184" y="8"/>
                    <a:pt x="187" y="8"/>
                  </a:cubicBezTo>
                  <a:cubicBezTo>
                    <a:pt x="191" y="6"/>
                    <a:pt x="196" y="5"/>
                    <a:pt x="200" y="4"/>
                  </a:cubicBezTo>
                  <a:cubicBezTo>
                    <a:pt x="209" y="2"/>
                    <a:pt x="218" y="1"/>
                    <a:pt x="227" y="1"/>
                  </a:cubicBezTo>
                  <a:cubicBezTo>
                    <a:pt x="235" y="0"/>
                    <a:pt x="243" y="0"/>
                    <a:pt x="251" y="1"/>
                  </a:cubicBezTo>
                  <a:cubicBezTo>
                    <a:pt x="254" y="1"/>
                    <a:pt x="258" y="1"/>
                    <a:pt x="261" y="2"/>
                  </a:cubicBezTo>
                  <a:cubicBezTo>
                    <a:pt x="264" y="2"/>
                    <a:pt x="268" y="3"/>
                    <a:pt x="271" y="4"/>
                  </a:cubicBezTo>
                  <a:cubicBezTo>
                    <a:pt x="276" y="5"/>
                    <a:pt x="281" y="6"/>
                    <a:pt x="285" y="7"/>
                  </a:cubicBezTo>
                  <a:cubicBezTo>
                    <a:pt x="294" y="10"/>
                    <a:pt x="298" y="12"/>
                    <a:pt x="298" y="12"/>
                  </a:cubicBezTo>
                  <a:cubicBezTo>
                    <a:pt x="298" y="12"/>
                    <a:pt x="293" y="11"/>
                    <a:pt x="285" y="10"/>
                  </a:cubicBezTo>
                  <a:cubicBezTo>
                    <a:pt x="281" y="9"/>
                    <a:pt x="276" y="8"/>
                    <a:pt x="270" y="8"/>
                  </a:cubicBezTo>
                  <a:cubicBezTo>
                    <a:pt x="267" y="8"/>
                    <a:pt x="264" y="7"/>
                    <a:pt x="261" y="7"/>
                  </a:cubicBezTo>
                  <a:cubicBezTo>
                    <a:pt x="257" y="7"/>
                    <a:pt x="254" y="7"/>
                    <a:pt x="250" y="7"/>
                  </a:cubicBezTo>
                  <a:cubicBezTo>
                    <a:pt x="247" y="7"/>
                    <a:pt x="243" y="8"/>
                    <a:pt x="239" y="8"/>
                  </a:cubicBezTo>
                  <a:cubicBezTo>
                    <a:pt x="236" y="8"/>
                    <a:pt x="232" y="9"/>
                    <a:pt x="228" y="9"/>
                  </a:cubicBezTo>
                  <a:cubicBezTo>
                    <a:pt x="224" y="10"/>
                    <a:pt x="220" y="11"/>
                    <a:pt x="215" y="11"/>
                  </a:cubicBezTo>
                  <a:cubicBezTo>
                    <a:pt x="211" y="12"/>
                    <a:pt x="207" y="13"/>
                    <a:pt x="203" y="14"/>
                  </a:cubicBezTo>
                  <a:cubicBezTo>
                    <a:pt x="198" y="15"/>
                    <a:pt x="194" y="16"/>
                    <a:pt x="190" y="18"/>
                  </a:cubicBezTo>
                  <a:cubicBezTo>
                    <a:pt x="185" y="19"/>
                    <a:pt x="181" y="21"/>
                    <a:pt x="177" y="22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0" y="30"/>
                    <a:pt x="155" y="32"/>
                    <a:pt x="151" y="34"/>
                  </a:cubicBezTo>
                  <a:cubicBezTo>
                    <a:pt x="142" y="38"/>
                    <a:pt x="133" y="42"/>
                    <a:pt x="124" y="45"/>
                  </a:cubicBezTo>
                  <a:cubicBezTo>
                    <a:pt x="115" y="49"/>
                    <a:pt x="106" y="51"/>
                    <a:pt x="97" y="54"/>
                  </a:cubicBezTo>
                  <a:cubicBezTo>
                    <a:pt x="80" y="59"/>
                    <a:pt x="63" y="62"/>
                    <a:pt x="48" y="64"/>
                  </a:cubicBezTo>
                  <a:cubicBezTo>
                    <a:pt x="34" y="66"/>
                    <a:pt x="22" y="67"/>
                    <a:pt x="13" y="67"/>
                  </a:cubicBezTo>
                  <a:cubicBezTo>
                    <a:pt x="5" y="67"/>
                    <a:pt x="0" y="67"/>
                    <a:pt x="0" y="6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"/>
            <p:cNvSpPr/>
            <p:nvPr/>
          </p:nvSpPr>
          <p:spPr bwMode="auto">
            <a:xfrm>
              <a:off x="3714803" y="4820154"/>
              <a:ext cx="1650761" cy="326429"/>
            </a:xfrm>
            <a:custGeom>
              <a:avLst/>
              <a:gdLst>
                <a:gd name="T0" fmla="*/ 380 w 380"/>
                <a:gd name="T1" fmla="*/ 74 h 75"/>
                <a:gd name="T2" fmla="*/ 363 w 380"/>
                <a:gd name="T3" fmla="*/ 75 h 75"/>
                <a:gd name="T4" fmla="*/ 318 w 380"/>
                <a:gd name="T5" fmla="*/ 73 h 75"/>
                <a:gd name="T6" fmla="*/ 288 w 380"/>
                <a:gd name="T7" fmla="*/ 70 h 75"/>
                <a:gd name="T8" fmla="*/ 272 w 380"/>
                <a:gd name="T9" fmla="*/ 67 h 75"/>
                <a:gd name="T10" fmla="*/ 255 w 380"/>
                <a:gd name="T11" fmla="*/ 64 h 75"/>
                <a:gd name="T12" fmla="*/ 237 w 380"/>
                <a:gd name="T13" fmla="*/ 59 h 75"/>
                <a:gd name="T14" fmla="*/ 229 w 380"/>
                <a:gd name="T15" fmla="*/ 57 h 75"/>
                <a:gd name="T16" fmla="*/ 220 w 380"/>
                <a:gd name="T17" fmla="*/ 54 h 75"/>
                <a:gd name="T18" fmla="*/ 202 w 380"/>
                <a:gd name="T19" fmla="*/ 47 h 75"/>
                <a:gd name="T20" fmla="*/ 185 w 380"/>
                <a:gd name="T21" fmla="*/ 40 h 75"/>
                <a:gd name="T22" fmla="*/ 168 w 380"/>
                <a:gd name="T23" fmla="*/ 32 h 75"/>
                <a:gd name="T24" fmla="*/ 151 w 380"/>
                <a:gd name="T25" fmla="*/ 25 h 75"/>
                <a:gd name="T26" fmla="*/ 118 w 380"/>
                <a:gd name="T27" fmla="*/ 14 h 75"/>
                <a:gd name="T28" fmla="*/ 110 w 380"/>
                <a:gd name="T29" fmla="*/ 13 h 75"/>
                <a:gd name="T30" fmla="*/ 102 w 380"/>
                <a:gd name="T31" fmla="*/ 11 h 75"/>
                <a:gd name="T32" fmla="*/ 94 w 380"/>
                <a:gd name="T33" fmla="*/ 10 h 75"/>
                <a:gd name="T34" fmla="*/ 86 w 380"/>
                <a:gd name="T35" fmla="*/ 9 h 75"/>
                <a:gd name="T36" fmla="*/ 56 w 380"/>
                <a:gd name="T37" fmla="*/ 9 h 75"/>
                <a:gd name="T38" fmla="*/ 32 w 380"/>
                <a:gd name="T39" fmla="*/ 14 h 75"/>
                <a:gd name="T40" fmla="*/ 27 w 380"/>
                <a:gd name="T41" fmla="*/ 15 h 75"/>
                <a:gd name="T42" fmla="*/ 22 w 380"/>
                <a:gd name="T43" fmla="*/ 17 h 75"/>
                <a:gd name="T44" fmla="*/ 14 w 380"/>
                <a:gd name="T45" fmla="*/ 20 h 75"/>
                <a:gd name="T46" fmla="*/ 8 w 380"/>
                <a:gd name="T47" fmla="*/ 24 h 75"/>
                <a:gd name="T48" fmla="*/ 3 w 380"/>
                <a:gd name="T49" fmla="*/ 27 h 75"/>
                <a:gd name="T50" fmla="*/ 0 w 380"/>
                <a:gd name="T51" fmla="*/ 30 h 75"/>
                <a:gd name="T52" fmla="*/ 3 w 380"/>
                <a:gd name="T53" fmla="*/ 26 h 75"/>
                <a:gd name="T54" fmla="*/ 13 w 380"/>
                <a:gd name="T55" fmla="*/ 18 h 75"/>
                <a:gd name="T56" fmla="*/ 21 w 380"/>
                <a:gd name="T57" fmla="*/ 14 h 75"/>
                <a:gd name="T58" fmla="*/ 25 w 380"/>
                <a:gd name="T59" fmla="*/ 12 h 75"/>
                <a:gd name="T60" fmla="*/ 31 w 380"/>
                <a:gd name="T61" fmla="*/ 10 h 75"/>
                <a:gd name="T62" fmla="*/ 56 w 380"/>
                <a:gd name="T63" fmla="*/ 3 h 75"/>
                <a:gd name="T64" fmla="*/ 86 w 380"/>
                <a:gd name="T65" fmla="*/ 1 h 75"/>
                <a:gd name="T66" fmla="*/ 94 w 380"/>
                <a:gd name="T67" fmla="*/ 1 h 75"/>
                <a:gd name="T68" fmla="*/ 103 w 380"/>
                <a:gd name="T69" fmla="*/ 2 h 75"/>
                <a:gd name="T70" fmla="*/ 120 w 380"/>
                <a:gd name="T71" fmla="*/ 5 h 75"/>
                <a:gd name="T72" fmla="*/ 138 w 380"/>
                <a:gd name="T73" fmla="*/ 9 h 75"/>
                <a:gd name="T74" fmla="*/ 156 w 380"/>
                <a:gd name="T75" fmla="*/ 15 h 75"/>
                <a:gd name="T76" fmla="*/ 173 w 380"/>
                <a:gd name="T77" fmla="*/ 22 h 75"/>
                <a:gd name="T78" fmla="*/ 190 w 380"/>
                <a:gd name="T79" fmla="*/ 30 h 75"/>
                <a:gd name="T80" fmla="*/ 206 w 380"/>
                <a:gd name="T81" fmla="*/ 37 h 75"/>
                <a:gd name="T82" fmla="*/ 223 w 380"/>
                <a:gd name="T83" fmla="*/ 43 h 75"/>
                <a:gd name="T84" fmla="*/ 240 w 380"/>
                <a:gd name="T85" fmla="*/ 49 h 75"/>
                <a:gd name="T86" fmla="*/ 257 w 380"/>
                <a:gd name="T87" fmla="*/ 54 h 75"/>
                <a:gd name="T88" fmla="*/ 274 w 380"/>
                <a:gd name="T89" fmla="*/ 58 h 75"/>
                <a:gd name="T90" fmla="*/ 290 w 380"/>
                <a:gd name="T91" fmla="*/ 62 h 75"/>
                <a:gd name="T92" fmla="*/ 319 w 380"/>
                <a:gd name="T93" fmla="*/ 67 h 75"/>
                <a:gd name="T94" fmla="*/ 363 w 380"/>
                <a:gd name="T95" fmla="*/ 72 h 75"/>
                <a:gd name="T96" fmla="*/ 376 w 380"/>
                <a:gd name="T97" fmla="*/ 73 h 75"/>
                <a:gd name="T98" fmla="*/ 380 w 380"/>
                <a:gd name="T9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0" h="75">
                  <a:moveTo>
                    <a:pt x="380" y="74"/>
                  </a:moveTo>
                  <a:cubicBezTo>
                    <a:pt x="380" y="74"/>
                    <a:pt x="374" y="74"/>
                    <a:pt x="363" y="75"/>
                  </a:cubicBezTo>
                  <a:cubicBezTo>
                    <a:pt x="352" y="75"/>
                    <a:pt x="337" y="75"/>
                    <a:pt x="318" y="73"/>
                  </a:cubicBezTo>
                  <a:cubicBezTo>
                    <a:pt x="309" y="73"/>
                    <a:pt x="299" y="72"/>
                    <a:pt x="288" y="70"/>
                  </a:cubicBezTo>
                  <a:cubicBezTo>
                    <a:pt x="283" y="69"/>
                    <a:pt x="277" y="68"/>
                    <a:pt x="272" y="67"/>
                  </a:cubicBezTo>
                  <a:cubicBezTo>
                    <a:pt x="266" y="66"/>
                    <a:pt x="261" y="65"/>
                    <a:pt x="255" y="64"/>
                  </a:cubicBezTo>
                  <a:cubicBezTo>
                    <a:pt x="249" y="62"/>
                    <a:pt x="243" y="61"/>
                    <a:pt x="237" y="59"/>
                  </a:cubicBezTo>
                  <a:cubicBezTo>
                    <a:pt x="234" y="58"/>
                    <a:pt x="232" y="58"/>
                    <a:pt x="229" y="57"/>
                  </a:cubicBezTo>
                  <a:cubicBezTo>
                    <a:pt x="226" y="56"/>
                    <a:pt x="223" y="55"/>
                    <a:pt x="220" y="54"/>
                  </a:cubicBezTo>
                  <a:cubicBezTo>
                    <a:pt x="214" y="52"/>
                    <a:pt x="208" y="50"/>
                    <a:pt x="202" y="47"/>
                  </a:cubicBezTo>
                  <a:cubicBezTo>
                    <a:pt x="196" y="45"/>
                    <a:pt x="191" y="43"/>
                    <a:pt x="185" y="40"/>
                  </a:cubicBezTo>
                  <a:cubicBezTo>
                    <a:pt x="179" y="38"/>
                    <a:pt x="174" y="35"/>
                    <a:pt x="168" y="32"/>
                  </a:cubicBezTo>
                  <a:cubicBezTo>
                    <a:pt x="162" y="30"/>
                    <a:pt x="157" y="27"/>
                    <a:pt x="151" y="25"/>
                  </a:cubicBezTo>
                  <a:cubicBezTo>
                    <a:pt x="140" y="21"/>
                    <a:pt x="129" y="17"/>
                    <a:pt x="118" y="14"/>
                  </a:cubicBezTo>
                  <a:cubicBezTo>
                    <a:pt x="115" y="14"/>
                    <a:pt x="113" y="13"/>
                    <a:pt x="110" y="13"/>
                  </a:cubicBezTo>
                  <a:cubicBezTo>
                    <a:pt x="107" y="12"/>
                    <a:pt x="104" y="12"/>
                    <a:pt x="102" y="11"/>
                  </a:cubicBezTo>
                  <a:cubicBezTo>
                    <a:pt x="99" y="11"/>
                    <a:pt x="96" y="10"/>
                    <a:pt x="94" y="10"/>
                  </a:cubicBezTo>
                  <a:cubicBezTo>
                    <a:pt x="91" y="10"/>
                    <a:pt x="88" y="9"/>
                    <a:pt x="86" y="9"/>
                  </a:cubicBezTo>
                  <a:cubicBezTo>
                    <a:pt x="75" y="8"/>
                    <a:pt x="66" y="9"/>
                    <a:pt x="56" y="9"/>
                  </a:cubicBezTo>
                  <a:cubicBezTo>
                    <a:pt x="47" y="10"/>
                    <a:pt x="39" y="12"/>
                    <a:pt x="32" y="14"/>
                  </a:cubicBezTo>
                  <a:cubicBezTo>
                    <a:pt x="30" y="14"/>
                    <a:pt x="28" y="15"/>
                    <a:pt x="27" y="15"/>
                  </a:cubicBezTo>
                  <a:cubicBezTo>
                    <a:pt x="25" y="16"/>
                    <a:pt x="24" y="16"/>
                    <a:pt x="22" y="17"/>
                  </a:cubicBezTo>
                  <a:cubicBezTo>
                    <a:pt x="19" y="18"/>
                    <a:pt x="16" y="19"/>
                    <a:pt x="14" y="20"/>
                  </a:cubicBezTo>
                  <a:cubicBezTo>
                    <a:pt x="11" y="21"/>
                    <a:pt x="9" y="23"/>
                    <a:pt x="8" y="24"/>
                  </a:cubicBezTo>
                  <a:cubicBezTo>
                    <a:pt x="6" y="25"/>
                    <a:pt x="4" y="26"/>
                    <a:pt x="3" y="27"/>
                  </a:cubicBezTo>
                  <a:cubicBezTo>
                    <a:pt x="1" y="29"/>
                    <a:pt x="0" y="30"/>
                    <a:pt x="0" y="30"/>
                  </a:cubicBezTo>
                  <a:cubicBezTo>
                    <a:pt x="0" y="30"/>
                    <a:pt x="1" y="28"/>
                    <a:pt x="3" y="26"/>
                  </a:cubicBezTo>
                  <a:cubicBezTo>
                    <a:pt x="5" y="24"/>
                    <a:pt x="8" y="21"/>
                    <a:pt x="13" y="18"/>
                  </a:cubicBezTo>
                  <a:cubicBezTo>
                    <a:pt x="15" y="17"/>
                    <a:pt x="18" y="15"/>
                    <a:pt x="21" y="14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7" y="11"/>
                    <a:pt x="29" y="10"/>
                    <a:pt x="31" y="10"/>
                  </a:cubicBezTo>
                  <a:cubicBezTo>
                    <a:pt x="38" y="7"/>
                    <a:pt x="46" y="4"/>
                    <a:pt x="56" y="3"/>
                  </a:cubicBezTo>
                  <a:cubicBezTo>
                    <a:pt x="65" y="1"/>
                    <a:pt x="75" y="0"/>
                    <a:pt x="86" y="1"/>
                  </a:cubicBezTo>
                  <a:cubicBezTo>
                    <a:pt x="89" y="1"/>
                    <a:pt x="92" y="1"/>
                    <a:pt x="94" y="1"/>
                  </a:cubicBezTo>
                  <a:cubicBezTo>
                    <a:pt x="97" y="1"/>
                    <a:pt x="100" y="2"/>
                    <a:pt x="103" y="2"/>
                  </a:cubicBezTo>
                  <a:cubicBezTo>
                    <a:pt x="109" y="2"/>
                    <a:pt x="114" y="3"/>
                    <a:pt x="120" y="5"/>
                  </a:cubicBezTo>
                  <a:cubicBezTo>
                    <a:pt x="126" y="5"/>
                    <a:pt x="132" y="7"/>
                    <a:pt x="138" y="9"/>
                  </a:cubicBezTo>
                  <a:cubicBezTo>
                    <a:pt x="144" y="10"/>
                    <a:pt x="150" y="13"/>
                    <a:pt x="156" y="15"/>
                  </a:cubicBezTo>
                  <a:cubicBezTo>
                    <a:pt x="162" y="17"/>
                    <a:pt x="167" y="20"/>
                    <a:pt x="173" y="22"/>
                  </a:cubicBezTo>
                  <a:cubicBezTo>
                    <a:pt x="178" y="25"/>
                    <a:pt x="184" y="27"/>
                    <a:pt x="190" y="30"/>
                  </a:cubicBezTo>
                  <a:cubicBezTo>
                    <a:pt x="195" y="32"/>
                    <a:pt x="201" y="35"/>
                    <a:pt x="206" y="37"/>
                  </a:cubicBezTo>
                  <a:cubicBezTo>
                    <a:pt x="212" y="39"/>
                    <a:pt x="218" y="41"/>
                    <a:pt x="223" y="43"/>
                  </a:cubicBezTo>
                  <a:cubicBezTo>
                    <a:pt x="229" y="45"/>
                    <a:pt x="235" y="47"/>
                    <a:pt x="240" y="49"/>
                  </a:cubicBezTo>
                  <a:cubicBezTo>
                    <a:pt x="246" y="51"/>
                    <a:pt x="252" y="52"/>
                    <a:pt x="257" y="54"/>
                  </a:cubicBezTo>
                  <a:cubicBezTo>
                    <a:pt x="263" y="55"/>
                    <a:pt x="268" y="57"/>
                    <a:pt x="274" y="58"/>
                  </a:cubicBezTo>
                  <a:cubicBezTo>
                    <a:pt x="279" y="59"/>
                    <a:pt x="284" y="61"/>
                    <a:pt x="290" y="62"/>
                  </a:cubicBezTo>
                  <a:cubicBezTo>
                    <a:pt x="300" y="64"/>
                    <a:pt x="310" y="65"/>
                    <a:pt x="319" y="67"/>
                  </a:cubicBezTo>
                  <a:cubicBezTo>
                    <a:pt x="337" y="70"/>
                    <a:pt x="353" y="72"/>
                    <a:pt x="363" y="72"/>
                  </a:cubicBezTo>
                  <a:cubicBezTo>
                    <a:pt x="369" y="73"/>
                    <a:pt x="373" y="73"/>
                    <a:pt x="376" y="73"/>
                  </a:cubicBezTo>
                  <a:cubicBezTo>
                    <a:pt x="379" y="74"/>
                    <a:pt x="380" y="74"/>
                    <a:pt x="380" y="74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5"/>
            <p:cNvSpPr/>
            <p:nvPr/>
          </p:nvSpPr>
          <p:spPr bwMode="auto">
            <a:xfrm>
              <a:off x="3832714" y="5024947"/>
              <a:ext cx="1293303" cy="290435"/>
            </a:xfrm>
            <a:custGeom>
              <a:avLst/>
              <a:gdLst>
                <a:gd name="T0" fmla="*/ 298 w 298"/>
                <a:gd name="T1" fmla="*/ 67 h 67"/>
                <a:gd name="T2" fmla="*/ 285 w 298"/>
                <a:gd name="T3" fmla="*/ 67 h 67"/>
                <a:gd name="T4" fmla="*/ 249 w 298"/>
                <a:gd name="T5" fmla="*/ 65 h 67"/>
                <a:gd name="T6" fmla="*/ 201 w 298"/>
                <a:gd name="T7" fmla="*/ 54 h 67"/>
                <a:gd name="T8" fmla="*/ 174 w 298"/>
                <a:gd name="T9" fmla="*/ 45 h 67"/>
                <a:gd name="T10" fmla="*/ 147 w 298"/>
                <a:gd name="T11" fmla="*/ 34 h 67"/>
                <a:gd name="T12" fmla="*/ 134 w 298"/>
                <a:gd name="T13" fmla="*/ 28 h 67"/>
                <a:gd name="T14" fmla="*/ 127 w 298"/>
                <a:gd name="T15" fmla="*/ 25 h 67"/>
                <a:gd name="T16" fmla="*/ 121 w 298"/>
                <a:gd name="T17" fmla="*/ 23 h 67"/>
                <a:gd name="T18" fmla="*/ 108 w 298"/>
                <a:gd name="T19" fmla="*/ 18 h 67"/>
                <a:gd name="T20" fmla="*/ 95 w 298"/>
                <a:gd name="T21" fmla="*/ 14 h 67"/>
                <a:gd name="T22" fmla="*/ 82 w 298"/>
                <a:gd name="T23" fmla="*/ 12 h 67"/>
                <a:gd name="T24" fmla="*/ 70 w 298"/>
                <a:gd name="T25" fmla="*/ 9 h 67"/>
                <a:gd name="T26" fmla="*/ 58 w 298"/>
                <a:gd name="T27" fmla="*/ 8 h 67"/>
                <a:gd name="T28" fmla="*/ 47 w 298"/>
                <a:gd name="T29" fmla="*/ 8 h 67"/>
                <a:gd name="T30" fmla="*/ 37 w 298"/>
                <a:gd name="T31" fmla="*/ 8 h 67"/>
                <a:gd name="T32" fmla="*/ 28 w 298"/>
                <a:gd name="T33" fmla="*/ 8 h 67"/>
                <a:gd name="T34" fmla="*/ 13 w 298"/>
                <a:gd name="T35" fmla="*/ 10 h 67"/>
                <a:gd name="T36" fmla="*/ 0 w 298"/>
                <a:gd name="T37" fmla="*/ 12 h 67"/>
                <a:gd name="T38" fmla="*/ 12 w 298"/>
                <a:gd name="T39" fmla="*/ 8 h 67"/>
                <a:gd name="T40" fmla="*/ 27 w 298"/>
                <a:gd name="T41" fmla="*/ 4 h 67"/>
                <a:gd name="T42" fmla="*/ 37 w 298"/>
                <a:gd name="T43" fmla="*/ 2 h 67"/>
                <a:gd name="T44" fmla="*/ 47 w 298"/>
                <a:gd name="T45" fmla="*/ 1 h 67"/>
                <a:gd name="T46" fmla="*/ 71 w 298"/>
                <a:gd name="T47" fmla="*/ 1 h 67"/>
                <a:gd name="T48" fmla="*/ 97 w 298"/>
                <a:gd name="T49" fmla="*/ 4 h 67"/>
                <a:gd name="T50" fmla="*/ 111 w 298"/>
                <a:gd name="T51" fmla="*/ 8 h 67"/>
                <a:gd name="T52" fmla="*/ 118 w 298"/>
                <a:gd name="T53" fmla="*/ 10 h 67"/>
                <a:gd name="T54" fmla="*/ 125 w 298"/>
                <a:gd name="T55" fmla="*/ 12 h 67"/>
                <a:gd name="T56" fmla="*/ 132 w 298"/>
                <a:gd name="T57" fmla="*/ 15 h 67"/>
                <a:gd name="T58" fmla="*/ 139 w 298"/>
                <a:gd name="T59" fmla="*/ 18 h 67"/>
                <a:gd name="T60" fmla="*/ 152 w 298"/>
                <a:gd name="T61" fmla="*/ 24 h 67"/>
                <a:gd name="T62" fmla="*/ 178 w 298"/>
                <a:gd name="T63" fmla="*/ 35 h 67"/>
                <a:gd name="T64" fmla="*/ 191 w 298"/>
                <a:gd name="T65" fmla="*/ 40 h 67"/>
                <a:gd name="T66" fmla="*/ 204 w 298"/>
                <a:gd name="T67" fmla="*/ 45 h 67"/>
                <a:gd name="T68" fmla="*/ 228 w 298"/>
                <a:gd name="T69" fmla="*/ 52 h 67"/>
                <a:gd name="T70" fmla="*/ 251 w 298"/>
                <a:gd name="T71" fmla="*/ 58 h 67"/>
                <a:gd name="T72" fmla="*/ 285 w 298"/>
                <a:gd name="T73" fmla="*/ 65 h 67"/>
                <a:gd name="T74" fmla="*/ 298 w 298"/>
                <a:gd name="T7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8" h="67">
                  <a:moveTo>
                    <a:pt x="298" y="67"/>
                  </a:moveTo>
                  <a:cubicBezTo>
                    <a:pt x="298" y="67"/>
                    <a:pt x="293" y="67"/>
                    <a:pt x="285" y="67"/>
                  </a:cubicBezTo>
                  <a:cubicBezTo>
                    <a:pt x="276" y="67"/>
                    <a:pt x="264" y="67"/>
                    <a:pt x="249" y="65"/>
                  </a:cubicBezTo>
                  <a:cubicBezTo>
                    <a:pt x="235" y="63"/>
                    <a:pt x="218" y="59"/>
                    <a:pt x="201" y="54"/>
                  </a:cubicBezTo>
                  <a:cubicBezTo>
                    <a:pt x="192" y="52"/>
                    <a:pt x="183" y="49"/>
                    <a:pt x="174" y="45"/>
                  </a:cubicBezTo>
                  <a:cubicBezTo>
                    <a:pt x="165" y="42"/>
                    <a:pt x="156" y="38"/>
                    <a:pt x="147" y="34"/>
                  </a:cubicBezTo>
                  <a:cubicBezTo>
                    <a:pt x="143" y="32"/>
                    <a:pt x="138" y="30"/>
                    <a:pt x="134" y="2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7" y="21"/>
                    <a:pt x="112" y="19"/>
                    <a:pt x="108" y="18"/>
                  </a:cubicBezTo>
                  <a:cubicBezTo>
                    <a:pt x="104" y="17"/>
                    <a:pt x="99" y="15"/>
                    <a:pt x="95" y="14"/>
                  </a:cubicBezTo>
                  <a:cubicBezTo>
                    <a:pt x="91" y="13"/>
                    <a:pt x="87" y="12"/>
                    <a:pt x="82" y="12"/>
                  </a:cubicBezTo>
                  <a:cubicBezTo>
                    <a:pt x="78" y="11"/>
                    <a:pt x="74" y="10"/>
                    <a:pt x="70" y="9"/>
                  </a:cubicBezTo>
                  <a:cubicBezTo>
                    <a:pt x="66" y="9"/>
                    <a:pt x="62" y="8"/>
                    <a:pt x="58" y="8"/>
                  </a:cubicBezTo>
                  <a:cubicBezTo>
                    <a:pt x="55" y="8"/>
                    <a:pt x="51" y="8"/>
                    <a:pt x="47" y="8"/>
                  </a:cubicBezTo>
                  <a:cubicBezTo>
                    <a:pt x="44" y="8"/>
                    <a:pt x="40" y="8"/>
                    <a:pt x="37" y="8"/>
                  </a:cubicBezTo>
                  <a:cubicBezTo>
                    <a:pt x="34" y="8"/>
                    <a:pt x="31" y="8"/>
                    <a:pt x="28" y="8"/>
                  </a:cubicBezTo>
                  <a:cubicBezTo>
                    <a:pt x="22" y="9"/>
                    <a:pt x="17" y="9"/>
                    <a:pt x="13" y="10"/>
                  </a:cubicBezTo>
                  <a:cubicBezTo>
                    <a:pt x="5" y="11"/>
                    <a:pt x="0" y="12"/>
                    <a:pt x="0" y="12"/>
                  </a:cubicBezTo>
                  <a:cubicBezTo>
                    <a:pt x="0" y="12"/>
                    <a:pt x="4" y="10"/>
                    <a:pt x="12" y="8"/>
                  </a:cubicBezTo>
                  <a:cubicBezTo>
                    <a:pt x="16" y="6"/>
                    <a:pt x="21" y="5"/>
                    <a:pt x="27" y="4"/>
                  </a:cubicBezTo>
                  <a:cubicBezTo>
                    <a:pt x="30" y="3"/>
                    <a:pt x="33" y="3"/>
                    <a:pt x="37" y="2"/>
                  </a:cubicBezTo>
                  <a:cubicBezTo>
                    <a:pt x="40" y="2"/>
                    <a:pt x="43" y="1"/>
                    <a:pt x="47" y="1"/>
                  </a:cubicBezTo>
                  <a:cubicBezTo>
                    <a:pt x="54" y="0"/>
                    <a:pt x="62" y="0"/>
                    <a:pt x="71" y="1"/>
                  </a:cubicBezTo>
                  <a:cubicBezTo>
                    <a:pt x="79" y="1"/>
                    <a:pt x="88" y="3"/>
                    <a:pt x="97" y="4"/>
                  </a:cubicBezTo>
                  <a:cubicBezTo>
                    <a:pt x="102" y="5"/>
                    <a:pt x="106" y="7"/>
                    <a:pt x="111" y="8"/>
                  </a:cubicBezTo>
                  <a:cubicBezTo>
                    <a:pt x="113" y="8"/>
                    <a:pt x="116" y="9"/>
                    <a:pt x="118" y="10"/>
                  </a:cubicBezTo>
                  <a:cubicBezTo>
                    <a:pt x="120" y="11"/>
                    <a:pt x="123" y="11"/>
                    <a:pt x="125" y="12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43" y="20"/>
                    <a:pt x="147" y="22"/>
                    <a:pt x="152" y="24"/>
                  </a:cubicBezTo>
                  <a:cubicBezTo>
                    <a:pt x="160" y="28"/>
                    <a:pt x="169" y="31"/>
                    <a:pt x="178" y="35"/>
                  </a:cubicBezTo>
                  <a:cubicBezTo>
                    <a:pt x="182" y="37"/>
                    <a:pt x="187" y="38"/>
                    <a:pt x="191" y="40"/>
                  </a:cubicBezTo>
                  <a:cubicBezTo>
                    <a:pt x="195" y="42"/>
                    <a:pt x="199" y="43"/>
                    <a:pt x="204" y="45"/>
                  </a:cubicBezTo>
                  <a:cubicBezTo>
                    <a:pt x="212" y="47"/>
                    <a:pt x="220" y="50"/>
                    <a:pt x="228" y="52"/>
                  </a:cubicBezTo>
                  <a:cubicBezTo>
                    <a:pt x="236" y="55"/>
                    <a:pt x="244" y="57"/>
                    <a:pt x="251" y="58"/>
                  </a:cubicBezTo>
                  <a:cubicBezTo>
                    <a:pt x="265" y="61"/>
                    <a:pt x="276" y="64"/>
                    <a:pt x="285" y="65"/>
                  </a:cubicBezTo>
                  <a:cubicBezTo>
                    <a:pt x="293" y="66"/>
                    <a:pt x="298" y="67"/>
                    <a:pt x="298" y="6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6"/>
            <p:cNvSpPr/>
            <p:nvPr/>
          </p:nvSpPr>
          <p:spPr bwMode="auto">
            <a:xfrm>
              <a:off x="1561367" y="4081655"/>
              <a:ext cx="1897754" cy="865098"/>
            </a:xfrm>
            <a:custGeom>
              <a:avLst/>
              <a:gdLst>
                <a:gd name="T0" fmla="*/ 437 w 437"/>
                <a:gd name="T1" fmla="*/ 199 h 199"/>
                <a:gd name="T2" fmla="*/ 303 w 437"/>
                <a:gd name="T3" fmla="*/ 125 h 199"/>
                <a:gd name="T4" fmla="*/ 0 w 437"/>
                <a:gd name="T5" fmla="*/ 141 h 199"/>
                <a:gd name="T6" fmla="*/ 85 w 437"/>
                <a:gd name="T7" fmla="*/ 52 h 199"/>
                <a:gd name="T8" fmla="*/ 212 w 437"/>
                <a:gd name="T9" fmla="*/ 45 h 199"/>
                <a:gd name="T10" fmla="*/ 437 w 437"/>
                <a:gd name="T11" fmla="*/ 91 h 199"/>
                <a:gd name="T12" fmla="*/ 437 w 437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199">
                  <a:moveTo>
                    <a:pt x="437" y="199"/>
                  </a:moveTo>
                  <a:cubicBezTo>
                    <a:pt x="437" y="199"/>
                    <a:pt x="403" y="129"/>
                    <a:pt x="303" y="125"/>
                  </a:cubicBezTo>
                  <a:cubicBezTo>
                    <a:pt x="202" y="121"/>
                    <a:pt x="71" y="198"/>
                    <a:pt x="0" y="141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2"/>
                    <a:pt x="120" y="89"/>
                    <a:pt x="212" y="45"/>
                  </a:cubicBezTo>
                  <a:cubicBezTo>
                    <a:pt x="304" y="0"/>
                    <a:pt x="427" y="66"/>
                    <a:pt x="437" y="91"/>
                  </a:cubicBezTo>
                  <a:lnTo>
                    <a:pt x="437" y="199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"/>
            <p:cNvSpPr/>
            <p:nvPr/>
          </p:nvSpPr>
          <p:spPr bwMode="auto">
            <a:xfrm>
              <a:off x="1731407" y="4020838"/>
              <a:ext cx="1727714" cy="925916"/>
            </a:xfrm>
            <a:custGeom>
              <a:avLst/>
              <a:gdLst>
                <a:gd name="T0" fmla="*/ 398 w 398"/>
                <a:gd name="T1" fmla="*/ 213 h 213"/>
                <a:gd name="T2" fmla="*/ 255 w 398"/>
                <a:gd name="T3" fmla="*/ 110 h 213"/>
                <a:gd name="T4" fmla="*/ 0 w 398"/>
                <a:gd name="T5" fmla="*/ 82 h 213"/>
                <a:gd name="T6" fmla="*/ 70 w 398"/>
                <a:gd name="T7" fmla="*/ 0 h 213"/>
                <a:gd name="T8" fmla="*/ 259 w 398"/>
                <a:gd name="T9" fmla="*/ 29 h 213"/>
                <a:gd name="T10" fmla="*/ 398 w 398"/>
                <a:gd name="T11" fmla="*/ 105 h 213"/>
                <a:gd name="T12" fmla="*/ 398 w 398"/>
                <a:gd name="T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213">
                  <a:moveTo>
                    <a:pt x="398" y="213"/>
                  </a:moveTo>
                  <a:cubicBezTo>
                    <a:pt x="398" y="213"/>
                    <a:pt x="368" y="117"/>
                    <a:pt x="255" y="110"/>
                  </a:cubicBezTo>
                  <a:cubicBezTo>
                    <a:pt x="142" y="103"/>
                    <a:pt x="69" y="139"/>
                    <a:pt x="0" y="8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153" y="49"/>
                    <a:pt x="259" y="29"/>
                  </a:cubicBezTo>
                  <a:cubicBezTo>
                    <a:pt x="365" y="9"/>
                    <a:pt x="398" y="105"/>
                    <a:pt x="398" y="105"/>
                  </a:cubicBezTo>
                  <a:lnTo>
                    <a:pt x="398" y="21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9"/>
            <p:cNvSpPr/>
            <p:nvPr/>
          </p:nvSpPr>
          <p:spPr bwMode="auto">
            <a:xfrm>
              <a:off x="3459121" y="4034491"/>
              <a:ext cx="1849349" cy="920951"/>
            </a:xfrm>
            <a:custGeom>
              <a:avLst/>
              <a:gdLst>
                <a:gd name="T0" fmla="*/ 0 w 426"/>
                <a:gd name="T1" fmla="*/ 210 h 212"/>
                <a:gd name="T2" fmla="*/ 159 w 426"/>
                <a:gd name="T3" fmla="*/ 132 h 212"/>
                <a:gd name="T4" fmla="*/ 426 w 426"/>
                <a:gd name="T5" fmla="*/ 171 h 212"/>
                <a:gd name="T6" fmla="*/ 347 w 426"/>
                <a:gd name="T7" fmla="*/ 79 h 212"/>
                <a:gd name="T8" fmla="*/ 186 w 426"/>
                <a:gd name="T9" fmla="*/ 51 h 212"/>
                <a:gd name="T10" fmla="*/ 0 w 426"/>
                <a:gd name="T11" fmla="*/ 102 h 212"/>
                <a:gd name="T12" fmla="*/ 0 w 426"/>
                <a:gd name="T13" fmla="*/ 2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212">
                  <a:moveTo>
                    <a:pt x="0" y="210"/>
                  </a:moveTo>
                  <a:cubicBezTo>
                    <a:pt x="0" y="210"/>
                    <a:pt x="45" y="133"/>
                    <a:pt x="159" y="132"/>
                  </a:cubicBezTo>
                  <a:cubicBezTo>
                    <a:pt x="274" y="130"/>
                    <a:pt x="312" y="212"/>
                    <a:pt x="426" y="171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47" y="79"/>
                    <a:pt x="278" y="112"/>
                    <a:pt x="186" y="51"/>
                  </a:cubicBezTo>
                  <a:cubicBezTo>
                    <a:pt x="108" y="0"/>
                    <a:pt x="0" y="102"/>
                    <a:pt x="0" y="102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"/>
            <p:cNvSpPr/>
            <p:nvPr/>
          </p:nvSpPr>
          <p:spPr bwMode="auto">
            <a:xfrm>
              <a:off x="3459121" y="3951332"/>
              <a:ext cx="1619731" cy="995421"/>
            </a:xfrm>
            <a:custGeom>
              <a:avLst/>
              <a:gdLst>
                <a:gd name="T0" fmla="*/ 0 w 373"/>
                <a:gd name="T1" fmla="*/ 229 h 229"/>
                <a:gd name="T2" fmla="*/ 128 w 373"/>
                <a:gd name="T3" fmla="*/ 126 h 229"/>
                <a:gd name="T4" fmla="*/ 373 w 373"/>
                <a:gd name="T5" fmla="*/ 90 h 229"/>
                <a:gd name="T6" fmla="*/ 300 w 373"/>
                <a:gd name="T7" fmla="*/ 0 h 229"/>
                <a:gd name="T8" fmla="*/ 139 w 373"/>
                <a:gd name="T9" fmla="*/ 52 h 229"/>
                <a:gd name="T10" fmla="*/ 0 w 373"/>
                <a:gd name="T11" fmla="*/ 121 h 229"/>
                <a:gd name="T12" fmla="*/ 0 w 373"/>
                <a:gd name="T1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229">
                  <a:moveTo>
                    <a:pt x="0" y="229"/>
                  </a:moveTo>
                  <a:cubicBezTo>
                    <a:pt x="0" y="229"/>
                    <a:pt x="33" y="144"/>
                    <a:pt x="128" y="126"/>
                  </a:cubicBezTo>
                  <a:cubicBezTo>
                    <a:pt x="222" y="109"/>
                    <a:pt x="340" y="149"/>
                    <a:pt x="373" y="9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300" y="0"/>
                    <a:pt x="222" y="63"/>
                    <a:pt x="139" y="52"/>
                  </a:cubicBezTo>
                  <a:cubicBezTo>
                    <a:pt x="56" y="40"/>
                    <a:pt x="0" y="121"/>
                    <a:pt x="0" y="121"/>
                  </a:cubicBezTo>
                  <a:lnTo>
                    <a:pt x="0" y="22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9384647" y="2754222"/>
            <a:ext cx="624310" cy="1068651"/>
            <a:chOff x="3229504" y="2908746"/>
            <a:chExt cx="624310" cy="1068651"/>
          </a:xfrm>
        </p:grpSpPr>
        <p:sp>
          <p:nvSpPr>
            <p:cNvPr id="269" name="Freeform 45"/>
            <p:cNvSpPr/>
            <p:nvPr/>
          </p:nvSpPr>
          <p:spPr bwMode="auto">
            <a:xfrm>
              <a:off x="3358586" y="2908746"/>
              <a:ext cx="364905" cy="73229"/>
            </a:xfrm>
            <a:custGeom>
              <a:avLst/>
              <a:gdLst>
                <a:gd name="T0" fmla="*/ 76 w 84"/>
                <a:gd name="T1" fmla="*/ 17 h 17"/>
                <a:gd name="T2" fmla="*/ 8 w 84"/>
                <a:gd name="T3" fmla="*/ 17 h 17"/>
                <a:gd name="T4" fmla="*/ 0 w 84"/>
                <a:gd name="T5" fmla="*/ 8 h 17"/>
                <a:gd name="T6" fmla="*/ 0 w 84"/>
                <a:gd name="T7" fmla="*/ 8 h 17"/>
                <a:gd name="T8" fmla="*/ 8 w 84"/>
                <a:gd name="T9" fmla="*/ 0 h 17"/>
                <a:gd name="T10" fmla="*/ 76 w 84"/>
                <a:gd name="T11" fmla="*/ 0 h 17"/>
                <a:gd name="T12" fmla="*/ 84 w 84"/>
                <a:gd name="T13" fmla="*/ 8 h 17"/>
                <a:gd name="T14" fmla="*/ 84 w 84"/>
                <a:gd name="T15" fmla="*/ 8 h 17"/>
                <a:gd name="T16" fmla="*/ 76 w 84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7">
                  <a:moveTo>
                    <a:pt x="76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4" y="3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3"/>
                    <a:pt x="80" y="17"/>
                    <a:pt x="76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"/>
            <p:cNvSpPr/>
            <p:nvPr/>
          </p:nvSpPr>
          <p:spPr bwMode="auto">
            <a:xfrm>
              <a:off x="3229504" y="2981976"/>
              <a:ext cx="624310" cy="943292"/>
            </a:xfrm>
            <a:custGeom>
              <a:avLst/>
              <a:gdLst>
                <a:gd name="T0" fmla="*/ 100 w 144"/>
                <a:gd name="T1" fmla="*/ 84 h 217"/>
                <a:gd name="T2" fmla="*/ 100 w 144"/>
                <a:gd name="T3" fmla="*/ 0 h 217"/>
                <a:gd name="T4" fmla="*/ 72 w 144"/>
                <a:gd name="T5" fmla="*/ 0 h 217"/>
                <a:gd name="T6" fmla="*/ 44 w 144"/>
                <a:gd name="T7" fmla="*/ 0 h 217"/>
                <a:gd name="T8" fmla="*/ 44 w 144"/>
                <a:gd name="T9" fmla="*/ 84 h 217"/>
                <a:gd name="T10" fmla="*/ 0 w 144"/>
                <a:gd name="T11" fmla="*/ 150 h 217"/>
                <a:gd name="T12" fmla="*/ 44 w 144"/>
                <a:gd name="T13" fmla="*/ 217 h 217"/>
                <a:gd name="T14" fmla="*/ 72 w 144"/>
                <a:gd name="T15" fmla="*/ 217 h 217"/>
                <a:gd name="T16" fmla="*/ 100 w 144"/>
                <a:gd name="T17" fmla="*/ 217 h 217"/>
                <a:gd name="T18" fmla="*/ 144 w 144"/>
                <a:gd name="T19" fmla="*/ 150 h 217"/>
                <a:gd name="T20" fmla="*/ 100 w 144"/>
                <a:gd name="T2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17">
                  <a:moveTo>
                    <a:pt x="100" y="84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4"/>
                    <a:pt x="0" y="109"/>
                    <a:pt x="0" y="150"/>
                  </a:cubicBezTo>
                  <a:cubicBezTo>
                    <a:pt x="0" y="191"/>
                    <a:pt x="35" y="213"/>
                    <a:pt x="44" y="217"/>
                  </a:cubicBezTo>
                  <a:cubicBezTo>
                    <a:pt x="72" y="217"/>
                    <a:pt x="72" y="217"/>
                    <a:pt x="72" y="217"/>
                  </a:cubicBezTo>
                  <a:cubicBezTo>
                    <a:pt x="100" y="217"/>
                    <a:pt x="100" y="217"/>
                    <a:pt x="100" y="217"/>
                  </a:cubicBezTo>
                  <a:cubicBezTo>
                    <a:pt x="109" y="213"/>
                    <a:pt x="144" y="191"/>
                    <a:pt x="144" y="150"/>
                  </a:cubicBezTo>
                  <a:cubicBezTo>
                    <a:pt x="144" y="109"/>
                    <a:pt x="100" y="84"/>
                    <a:pt x="100" y="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7"/>
            <p:cNvSpPr/>
            <p:nvPr/>
          </p:nvSpPr>
          <p:spPr bwMode="auto">
            <a:xfrm>
              <a:off x="3285357" y="3600080"/>
              <a:ext cx="512605" cy="286711"/>
            </a:xfrm>
            <a:custGeom>
              <a:avLst/>
              <a:gdLst>
                <a:gd name="T0" fmla="*/ 0 w 118"/>
                <a:gd name="T1" fmla="*/ 0 h 66"/>
                <a:gd name="T2" fmla="*/ 0 w 118"/>
                <a:gd name="T3" fmla="*/ 7 h 66"/>
                <a:gd name="T4" fmla="*/ 59 w 118"/>
                <a:gd name="T5" fmla="*/ 66 h 66"/>
                <a:gd name="T6" fmla="*/ 118 w 118"/>
                <a:gd name="T7" fmla="*/ 7 h 66"/>
                <a:gd name="T8" fmla="*/ 118 w 118"/>
                <a:gd name="T9" fmla="*/ 0 h 66"/>
                <a:gd name="T10" fmla="*/ 0 w 11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66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39"/>
                    <a:pt x="26" y="66"/>
                    <a:pt x="59" y="66"/>
                  </a:cubicBezTo>
                  <a:cubicBezTo>
                    <a:pt x="92" y="66"/>
                    <a:pt x="118" y="39"/>
                    <a:pt x="118" y="7"/>
                  </a:cubicBezTo>
                  <a:cubicBezTo>
                    <a:pt x="118" y="4"/>
                    <a:pt x="118" y="2"/>
                    <a:pt x="1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8"/>
            <p:cNvSpPr/>
            <p:nvPr/>
          </p:nvSpPr>
          <p:spPr bwMode="auto">
            <a:xfrm>
              <a:off x="3384650" y="3925268"/>
              <a:ext cx="312776" cy="52129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0 w 72"/>
                <a:gd name="T7" fmla="*/ 6 h 12"/>
                <a:gd name="T8" fmla="*/ 6 w 72"/>
                <a:gd name="T9" fmla="*/ 0 h 12"/>
                <a:gd name="T10" fmla="*/ 66 w 72"/>
                <a:gd name="T11" fmla="*/ 0 h 12"/>
                <a:gd name="T12" fmla="*/ 72 w 72"/>
                <a:gd name="T13" fmla="*/ 6 h 12"/>
                <a:gd name="T14" fmla="*/ 72 w 72"/>
                <a:gd name="T15" fmla="*/ 6 h 12"/>
                <a:gd name="T16" fmla="*/ 66 w 7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Oval 49"/>
            <p:cNvSpPr>
              <a:spLocks noChangeArrowheads="1"/>
            </p:cNvSpPr>
            <p:nvPr/>
          </p:nvSpPr>
          <p:spPr bwMode="auto">
            <a:xfrm>
              <a:off x="3462844" y="3777568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Oval 50"/>
            <p:cNvSpPr>
              <a:spLocks noChangeArrowheads="1"/>
            </p:cNvSpPr>
            <p:nvPr/>
          </p:nvSpPr>
          <p:spPr bwMode="auto">
            <a:xfrm>
              <a:off x="3514974" y="3690686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Oval 51"/>
            <p:cNvSpPr>
              <a:spLocks noChangeArrowheads="1"/>
            </p:cNvSpPr>
            <p:nvPr/>
          </p:nvSpPr>
          <p:spPr bwMode="auto">
            <a:xfrm>
              <a:off x="3514974" y="3499545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Oval 52"/>
            <p:cNvSpPr>
              <a:spLocks noChangeArrowheads="1"/>
            </p:cNvSpPr>
            <p:nvPr/>
          </p:nvSpPr>
          <p:spPr bwMode="auto">
            <a:xfrm>
              <a:off x="3462844" y="3343157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Oval 53"/>
            <p:cNvSpPr>
              <a:spLocks noChangeArrowheads="1"/>
            </p:cNvSpPr>
            <p:nvPr/>
          </p:nvSpPr>
          <p:spPr bwMode="auto">
            <a:xfrm>
              <a:off x="3541038" y="3212834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Oval 54"/>
            <p:cNvSpPr>
              <a:spLocks noChangeArrowheads="1"/>
            </p:cNvSpPr>
            <p:nvPr/>
          </p:nvSpPr>
          <p:spPr bwMode="auto">
            <a:xfrm>
              <a:off x="3462844" y="3099887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Oval 55"/>
            <p:cNvSpPr>
              <a:spLocks noChangeArrowheads="1"/>
            </p:cNvSpPr>
            <p:nvPr/>
          </p:nvSpPr>
          <p:spPr bwMode="auto">
            <a:xfrm>
              <a:off x="3436780" y="3629868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10512873" y="1190344"/>
            <a:ext cx="747186" cy="1211385"/>
            <a:chOff x="4357730" y="1344868"/>
            <a:chExt cx="747186" cy="1211385"/>
          </a:xfrm>
        </p:grpSpPr>
        <p:sp>
          <p:nvSpPr>
            <p:cNvPr id="280" name="Freeform 56"/>
            <p:cNvSpPr/>
            <p:nvPr/>
          </p:nvSpPr>
          <p:spPr bwMode="auto">
            <a:xfrm>
              <a:off x="4357730" y="1344868"/>
              <a:ext cx="747186" cy="881233"/>
            </a:xfrm>
            <a:custGeom>
              <a:avLst/>
              <a:gdLst>
                <a:gd name="T0" fmla="*/ 69 w 172"/>
                <a:gd name="T1" fmla="*/ 14 h 203"/>
                <a:gd name="T2" fmla="*/ 9 w 172"/>
                <a:gd name="T3" fmla="*/ 119 h 203"/>
                <a:gd name="T4" fmla="*/ 57 w 172"/>
                <a:gd name="T5" fmla="*/ 173 h 203"/>
                <a:gd name="T6" fmla="*/ 68 w 172"/>
                <a:gd name="T7" fmla="*/ 203 h 203"/>
                <a:gd name="T8" fmla="*/ 108 w 172"/>
                <a:gd name="T9" fmla="*/ 195 h 203"/>
                <a:gd name="T10" fmla="*/ 148 w 172"/>
                <a:gd name="T11" fmla="*/ 186 h 203"/>
                <a:gd name="T12" fmla="*/ 146 w 172"/>
                <a:gd name="T13" fmla="*/ 154 h 203"/>
                <a:gd name="T14" fmla="*/ 167 w 172"/>
                <a:gd name="T15" fmla="*/ 85 h 203"/>
                <a:gd name="T16" fmla="*/ 69 w 172"/>
                <a:gd name="T17" fmla="*/ 1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03">
                  <a:moveTo>
                    <a:pt x="69" y="14"/>
                  </a:moveTo>
                  <a:cubicBezTo>
                    <a:pt x="5" y="28"/>
                    <a:pt x="0" y="86"/>
                    <a:pt x="9" y="119"/>
                  </a:cubicBezTo>
                  <a:cubicBezTo>
                    <a:pt x="18" y="152"/>
                    <a:pt x="57" y="173"/>
                    <a:pt x="57" y="17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108" y="195"/>
                    <a:pt x="108" y="195"/>
                    <a:pt x="108" y="195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154"/>
                    <a:pt x="172" y="119"/>
                    <a:pt x="167" y="85"/>
                  </a:cubicBezTo>
                  <a:cubicBezTo>
                    <a:pt x="162" y="51"/>
                    <a:pt x="134" y="0"/>
                    <a:pt x="69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57"/>
            <p:cNvSpPr/>
            <p:nvPr/>
          </p:nvSpPr>
          <p:spPr bwMode="auto">
            <a:xfrm>
              <a:off x="4457024" y="1457814"/>
              <a:ext cx="286711" cy="264370"/>
            </a:xfrm>
            <a:custGeom>
              <a:avLst/>
              <a:gdLst>
                <a:gd name="T0" fmla="*/ 60 w 66"/>
                <a:gd name="T1" fmla="*/ 7 h 61"/>
                <a:gd name="T2" fmla="*/ 45 w 66"/>
                <a:gd name="T3" fmla="*/ 44 h 61"/>
                <a:gd name="T4" fmla="*/ 7 w 66"/>
                <a:gd name="T5" fmla="*/ 53 h 61"/>
                <a:gd name="T6" fmla="*/ 21 w 66"/>
                <a:gd name="T7" fmla="*/ 17 h 61"/>
                <a:gd name="T8" fmla="*/ 60 w 66"/>
                <a:gd name="T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1">
                  <a:moveTo>
                    <a:pt x="60" y="7"/>
                  </a:moveTo>
                  <a:cubicBezTo>
                    <a:pt x="66" y="15"/>
                    <a:pt x="60" y="31"/>
                    <a:pt x="45" y="44"/>
                  </a:cubicBezTo>
                  <a:cubicBezTo>
                    <a:pt x="30" y="57"/>
                    <a:pt x="13" y="61"/>
                    <a:pt x="7" y="53"/>
                  </a:cubicBezTo>
                  <a:cubicBezTo>
                    <a:pt x="0" y="46"/>
                    <a:pt x="7" y="29"/>
                    <a:pt x="21" y="17"/>
                  </a:cubicBezTo>
                  <a:cubicBezTo>
                    <a:pt x="36" y="4"/>
                    <a:pt x="53" y="0"/>
                    <a:pt x="60" y="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8"/>
            <p:cNvSpPr/>
            <p:nvPr/>
          </p:nvSpPr>
          <p:spPr bwMode="auto">
            <a:xfrm>
              <a:off x="4627065" y="2147907"/>
              <a:ext cx="420758" cy="165076"/>
            </a:xfrm>
            <a:custGeom>
              <a:avLst/>
              <a:gdLst>
                <a:gd name="T0" fmla="*/ 88 w 97"/>
                <a:gd name="T1" fmla="*/ 20 h 38"/>
                <a:gd name="T2" fmla="*/ 12 w 97"/>
                <a:gd name="T3" fmla="*/ 37 h 38"/>
                <a:gd name="T4" fmla="*/ 1 w 97"/>
                <a:gd name="T5" fmla="*/ 29 h 38"/>
                <a:gd name="T6" fmla="*/ 1 w 97"/>
                <a:gd name="T7" fmla="*/ 29 h 38"/>
                <a:gd name="T8" fmla="*/ 8 w 97"/>
                <a:gd name="T9" fmla="*/ 18 h 38"/>
                <a:gd name="T10" fmla="*/ 84 w 97"/>
                <a:gd name="T11" fmla="*/ 2 h 38"/>
                <a:gd name="T12" fmla="*/ 96 w 97"/>
                <a:gd name="T13" fmla="*/ 9 h 38"/>
                <a:gd name="T14" fmla="*/ 96 w 97"/>
                <a:gd name="T15" fmla="*/ 9 h 38"/>
                <a:gd name="T16" fmla="*/ 88 w 97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8">
                  <a:moveTo>
                    <a:pt x="88" y="20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7" y="38"/>
                    <a:pt x="2" y="34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4"/>
                    <a:pt x="3" y="19"/>
                    <a:pt x="8" y="18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9" y="0"/>
                    <a:pt x="94" y="4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14"/>
                    <a:pt x="93" y="19"/>
                    <a:pt x="88" y="2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9"/>
            <p:cNvSpPr/>
            <p:nvPr/>
          </p:nvSpPr>
          <p:spPr bwMode="auto">
            <a:xfrm>
              <a:off x="4644442" y="2231066"/>
              <a:ext cx="420758" cy="160111"/>
            </a:xfrm>
            <a:custGeom>
              <a:avLst/>
              <a:gdLst>
                <a:gd name="T0" fmla="*/ 88 w 97"/>
                <a:gd name="T1" fmla="*/ 20 h 37"/>
                <a:gd name="T2" fmla="*/ 12 w 97"/>
                <a:gd name="T3" fmla="*/ 36 h 37"/>
                <a:gd name="T4" fmla="*/ 1 w 97"/>
                <a:gd name="T5" fmla="*/ 29 h 37"/>
                <a:gd name="T6" fmla="*/ 1 w 97"/>
                <a:gd name="T7" fmla="*/ 29 h 37"/>
                <a:gd name="T8" fmla="*/ 8 w 97"/>
                <a:gd name="T9" fmla="*/ 18 h 37"/>
                <a:gd name="T10" fmla="*/ 84 w 97"/>
                <a:gd name="T11" fmla="*/ 1 h 37"/>
                <a:gd name="T12" fmla="*/ 96 w 97"/>
                <a:gd name="T13" fmla="*/ 8 h 37"/>
                <a:gd name="T14" fmla="*/ 96 w 97"/>
                <a:gd name="T15" fmla="*/ 8 h 37"/>
                <a:gd name="T16" fmla="*/ 88 w 97"/>
                <a:gd name="T17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7">
                  <a:moveTo>
                    <a:pt x="88" y="20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7" y="37"/>
                    <a:pt x="2" y="34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4"/>
                    <a:pt x="3" y="19"/>
                    <a:pt x="8" y="18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9" y="0"/>
                    <a:pt x="94" y="3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14"/>
                    <a:pt x="93" y="19"/>
                    <a:pt x="88" y="2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60"/>
            <p:cNvSpPr/>
            <p:nvPr/>
          </p:nvSpPr>
          <p:spPr bwMode="auto">
            <a:xfrm>
              <a:off x="4696571" y="2317948"/>
              <a:ext cx="330152" cy="177488"/>
            </a:xfrm>
            <a:custGeom>
              <a:avLst/>
              <a:gdLst>
                <a:gd name="T0" fmla="*/ 133 w 266"/>
                <a:gd name="T1" fmla="*/ 28 h 143"/>
                <a:gd name="T2" fmla="*/ 0 w 266"/>
                <a:gd name="T3" fmla="*/ 56 h 143"/>
                <a:gd name="T4" fmla="*/ 52 w 266"/>
                <a:gd name="T5" fmla="*/ 143 h 143"/>
                <a:gd name="T6" fmla="*/ 154 w 266"/>
                <a:gd name="T7" fmla="*/ 122 h 143"/>
                <a:gd name="T8" fmla="*/ 255 w 266"/>
                <a:gd name="T9" fmla="*/ 101 h 143"/>
                <a:gd name="T10" fmla="*/ 266 w 266"/>
                <a:gd name="T11" fmla="*/ 0 h 143"/>
                <a:gd name="T12" fmla="*/ 133 w 266"/>
                <a:gd name="T13" fmla="*/ 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143">
                  <a:moveTo>
                    <a:pt x="133" y="28"/>
                  </a:moveTo>
                  <a:lnTo>
                    <a:pt x="0" y="56"/>
                  </a:lnTo>
                  <a:lnTo>
                    <a:pt x="52" y="143"/>
                  </a:lnTo>
                  <a:lnTo>
                    <a:pt x="154" y="122"/>
                  </a:lnTo>
                  <a:lnTo>
                    <a:pt x="255" y="101"/>
                  </a:lnTo>
                  <a:lnTo>
                    <a:pt x="266" y="0"/>
                  </a:lnTo>
                  <a:lnTo>
                    <a:pt x="133" y="28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61"/>
            <p:cNvSpPr/>
            <p:nvPr/>
          </p:nvSpPr>
          <p:spPr bwMode="auto">
            <a:xfrm>
              <a:off x="4766077" y="2443306"/>
              <a:ext cx="243270" cy="112947"/>
            </a:xfrm>
            <a:custGeom>
              <a:avLst/>
              <a:gdLst>
                <a:gd name="T0" fmla="*/ 0 w 56"/>
                <a:gd name="T1" fmla="*/ 12 h 26"/>
                <a:gd name="T2" fmla="*/ 33 w 56"/>
                <a:gd name="T3" fmla="*/ 22 h 26"/>
                <a:gd name="T4" fmla="*/ 56 w 56"/>
                <a:gd name="T5" fmla="*/ 0 h 26"/>
                <a:gd name="T6" fmla="*/ 0 w 56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6">
                  <a:moveTo>
                    <a:pt x="0" y="12"/>
                  </a:moveTo>
                  <a:cubicBezTo>
                    <a:pt x="0" y="12"/>
                    <a:pt x="12" y="26"/>
                    <a:pt x="33" y="22"/>
                  </a:cubicBezTo>
                  <a:cubicBezTo>
                    <a:pt x="54" y="17"/>
                    <a:pt x="56" y="0"/>
                    <a:pt x="56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7560122" y="1329355"/>
            <a:ext cx="1402526" cy="915986"/>
            <a:chOff x="1404979" y="1483879"/>
            <a:chExt cx="1402526" cy="915986"/>
          </a:xfrm>
        </p:grpSpPr>
        <p:sp>
          <p:nvSpPr>
            <p:cNvPr id="286" name="Freeform 62"/>
            <p:cNvSpPr>
              <a:spLocks noEditPoints="1"/>
            </p:cNvSpPr>
            <p:nvPr/>
          </p:nvSpPr>
          <p:spPr bwMode="auto">
            <a:xfrm>
              <a:off x="1404979" y="1483879"/>
              <a:ext cx="1402526" cy="915986"/>
            </a:xfrm>
            <a:custGeom>
              <a:avLst/>
              <a:gdLst>
                <a:gd name="T0" fmla="*/ 0 w 1130"/>
                <a:gd name="T1" fmla="*/ 430 h 738"/>
                <a:gd name="T2" fmla="*/ 868 w 1130"/>
                <a:gd name="T3" fmla="*/ 738 h 738"/>
                <a:gd name="T4" fmla="*/ 1130 w 1130"/>
                <a:gd name="T5" fmla="*/ 0 h 738"/>
                <a:gd name="T6" fmla="*/ 0 w 1130"/>
                <a:gd name="T7" fmla="*/ 430 h 738"/>
                <a:gd name="T8" fmla="*/ 784 w 1130"/>
                <a:gd name="T9" fmla="*/ 602 h 738"/>
                <a:gd name="T10" fmla="*/ 301 w 1130"/>
                <a:gd name="T11" fmla="*/ 430 h 738"/>
                <a:gd name="T12" fmla="*/ 931 w 1130"/>
                <a:gd name="T13" fmla="*/ 189 h 738"/>
                <a:gd name="T14" fmla="*/ 784 w 1130"/>
                <a:gd name="T15" fmla="*/ 6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738">
                  <a:moveTo>
                    <a:pt x="0" y="430"/>
                  </a:moveTo>
                  <a:lnTo>
                    <a:pt x="868" y="738"/>
                  </a:lnTo>
                  <a:lnTo>
                    <a:pt x="1130" y="0"/>
                  </a:lnTo>
                  <a:lnTo>
                    <a:pt x="0" y="430"/>
                  </a:lnTo>
                  <a:close/>
                  <a:moveTo>
                    <a:pt x="784" y="602"/>
                  </a:moveTo>
                  <a:lnTo>
                    <a:pt x="301" y="430"/>
                  </a:lnTo>
                  <a:lnTo>
                    <a:pt x="931" y="189"/>
                  </a:lnTo>
                  <a:lnTo>
                    <a:pt x="784" y="6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63"/>
            <p:cNvSpPr/>
            <p:nvPr/>
          </p:nvSpPr>
          <p:spPr bwMode="auto">
            <a:xfrm>
              <a:off x="1618461" y="2013860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64"/>
            <p:cNvSpPr/>
            <p:nvPr/>
          </p:nvSpPr>
          <p:spPr bwMode="auto">
            <a:xfrm>
              <a:off x="1691690" y="2039925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65"/>
            <p:cNvSpPr/>
            <p:nvPr/>
          </p:nvSpPr>
          <p:spPr bwMode="auto">
            <a:xfrm>
              <a:off x="1766160" y="206598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66"/>
            <p:cNvSpPr/>
            <p:nvPr/>
          </p:nvSpPr>
          <p:spPr bwMode="auto">
            <a:xfrm>
              <a:off x="1839389" y="2092054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67"/>
            <p:cNvSpPr/>
            <p:nvPr/>
          </p:nvSpPr>
          <p:spPr bwMode="auto">
            <a:xfrm>
              <a:off x="1913860" y="211811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68"/>
            <p:cNvSpPr/>
            <p:nvPr/>
          </p:nvSpPr>
          <p:spPr bwMode="auto">
            <a:xfrm>
              <a:off x="1987089" y="214418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69"/>
            <p:cNvSpPr/>
            <p:nvPr/>
          </p:nvSpPr>
          <p:spPr bwMode="auto">
            <a:xfrm>
              <a:off x="2061559" y="2170248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70"/>
            <p:cNvSpPr/>
            <p:nvPr/>
          </p:nvSpPr>
          <p:spPr bwMode="auto">
            <a:xfrm>
              <a:off x="2134789" y="219631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71"/>
            <p:cNvSpPr/>
            <p:nvPr/>
          </p:nvSpPr>
          <p:spPr bwMode="auto">
            <a:xfrm>
              <a:off x="2208018" y="222237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72"/>
            <p:cNvSpPr/>
            <p:nvPr/>
          </p:nvSpPr>
          <p:spPr bwMode="auto">
            <a:xfrm>
              <a:off x="2282488" y="2248442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73"/>
            <p:cNvSpPr/>
            <p:nvPr/>
          </p:nvSpPr>
          <p:spPr bwMode="auto">
            <a:xfrm>
              <a:off x="2355718" y="227450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74"/>
            <p:cNvSpPr/>
            <p:nvPr/>
          </p:nvSpPr>
          <p:spPr bwMode="auto">
            <a:xfrm>
              <a:off x="2430188" y="2300571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75"/>
            <p:cNvSpPr/>
            <p:nvPr/>
          </p:nvSpPr>
          <p:spPr bwMode="auto">
            <a:xfrm>
              <a:off x="2659805" y="1614202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76"/>
            <p:cNvSpPr/>
            <p:nvPr/>
          </p:nvSpPr>
          <p:spPr bwMode="auto">
            <a:xfrm>
              <a:off x="2638705" y="1683708"/>
              <a:ext cx="52129" cy="21100"/>
            </a:xfrm>
            <a:custGeom>
              <a:avLst/>
              <a:gdLst>
                <a:gd name="T0" fmla="*/ 38 w 42"/>
                <a:gd name="T1" fmla="*/ 17 h 17"/>
                <a:gd name="T2" fmla="*/ 0 w 42"/>
                <a:gd name="T3" fmla="*/ 3 h 17"/>
                <a:gd name="T4" fmla="*/ 3 w 42"/>
                <a:gd name="T5" fmla="*/ 0 h 17"/>
                <a:gd name="T6" fmla="*/ 42 w 42"/>
                <a:gd name="T7" fmla="*/ 14 h 17"/>
                <a:gd name="T8" fmla="*/ 38 w 4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38" y="1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17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77"/>
            <p:cNvSpPr/>
            <p:nvPr/>
          </p:nvSpPr>
          <p:spPr bwMode="auto">
            <a:xfrm>
              <a:off x="2616364" y="174824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78"/>
            <p:cNvSpPr/>
            <p:nvPr/>
          </p:nvSpPr>
          <p:spPr bwMode="auto">
            <a:xfrm>
              <a:off x="2590299" y="181403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79"/>
            <p:cNvSpPr/>
            <p:nvPr/>
          </p:nvSpPr>
          <p:spPr bwMode="auto">
            <a:xfrm>
              <a:off x="2569199" y="1878572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80"/>
            <p:cNvSpPr/>
            <p:nvPr/>
          </p:nvSpPr>
          <p:spPr bwMode="auto">
            <a:xfrm>
              <a:off x="2546858" y="1944354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81"/>
            <p:cNvSpPr/>
            <p:nvPr/>
          </p:nvSpPr>
          <p:spPr bwMode="auto">
            <a:xfrm>
              <a:off x="2520794" y="2008895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82"/>
            <p:cNvSpPr/>
            <p:nvPr/>
          </p:nvSpPr>
          <p:spPr bwMode="auto">
            <a:xfrm>
              <a:off x="2499694" y="2074678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83"/>
            <p:cNvSpPr/>
            <p:nvPr/>
          </p:nvSpPr>
          <p:spPr bwMode="auto">
            <a:xfrm>
              <a:off x="2477353" y="213921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84"/>
            <p:cNvSpPr/>
            <p:nvPr/>
          </p:nvSpPr>
          <p:spPr bwMode="auto">
            <a:xfrm>
              <a:off x="2451288" y="220500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468630" y="1467485"/>
            <a:ext cx="1960245" cy="1960245"/>
          </a:xfrm>
          <a:prstGeom prst="ellipse">
            <a:avLst/>
          </a:prstGeom>
          <a:solidFill>
            <a:srgbClr val="5AB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2070100" y="1473835"/>
            <a:ext cx="1960245" cy="1960245"/>
          </a:xfrm>
          <a:prstGeom prst="ellipse">
            <a:avLst/>
          </a:prstGeom>
          <a:solidFill>
            <a:srgbClr val="F9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670935" y="1467485"/>
            <a:ext cx="1960245" cy="1960245"/>
          </a:xfrm>
          <a:prstGeom prst="ellipse">
            <a:avLst/>
          </a:prstGeom>
          <a:solidFill>
            <a:srgbClr val="ED6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5268595" y="1467485"/>
            <a:ext cx="1960245" cy="1960245"/>
          </a:xfrm>
          <a:prstGeom prst="ellipse">
            <a:avLst/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725046" y="1651917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2268833" y="1706414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3938065" y="1655842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5560198" y="1653152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821" y="5581340"/>
            <a:ext cx="406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答辩人：程亮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教学老师：陈汶滨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7"/>
          <p:cNvSpPr/>
          <p:nvPr/>
        </p:nvSpPr>
        <p:spPr>
          <a:xfrm rot="10800000">
            <a:off x="-1504005" y="968505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任意多边形: 形状 14"/>
          <p:cNvSpPr/>
          <p:nvPr/>
        </p:nvSpPr>
        <p:spPr>
          <a:xfrm rot="10800000">
            <a:off x="-1507332" y="1997585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任意多边形: 形状 15"/>
          <p:cNvSpPr/>
          <p:nvPr/>
        </p:nvSpPr>
        <p:spPr>
          <a:xfrm rot="10800000">
            <a:off x="-1526299" y="3026665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任意多边形: 形状 16"/>
          <p:cNvSpPr/>
          <p:nvPr/>
        </p:nvSpPr>
        <p:spPr>
          <a:xfrm rot="10800000">
            <a:off x="-1526299" y="4050120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1040115" y="1944402"/>
            <a:ext cx="1779843" cy="922193"/>
            <a:chOff x="1149297" y="2695264"/>
            <a:chExt cx="1779843" cy="922193"/>
          </a:xfrm>
        </p:grpSpPr>
        <p:sp>
          <p:nvSpPr>
            <p:cNvPr id="59" name="Freeform 21"/>
            <p:cNvSpPr/>
            <p:nvPr/>
          </p:nvSpPr>
          <p:spPr bwMode="auto">
            <a:xfrm>
              <a:off x="1700378" y="2908746"/>
              <a:ext cx="872545" cy="621828"/>
            </a:xfrm>
            <a:custGeom>
              <a:avLst/>
              <a:gdLst>
                <a:gd name="T0" fmla="*/ 163 w 201"/>
                <a:gd name="T1" fmla="*/ 0 h 143"/>
                <a:gd name="T2" fmla="*/ 82 w 201"/>
                <a:gd name="T3" fmla="*/ 23 h 143"/>
                <a:gd name="T4" fmla="*/ 0 w 201"/>
                <a:gd name="T5" fmla="*/ 47 h 143"/>
                <a:gd name="T6" fmla="*/ 13 w 201"/>
                <a:gd name="T7" fmla="*/ 138 h 143"/>
                <a:gd name="T8" fmla="*/ 116 w 201"/>
                <a:gd name="T9" fmla="*/ 143 h 143"/>
                <a:gd name="T10" fmla="*/ 201 w 201"/>
                <a:gd name="T11" fmla="*/ 83 h 143"/>
                <a:gd name="T12" fmla="*/ 163 w 20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43">
                  <a:moveTo>
                    <a:pt x="163" y="0"/>
                  </a:moveTo>
                  <a:cubicBezTo>
                    <a:pt x="82" y="23"/>
                    <a:pt x="82" y="23"/>
                    <a:pt x="82" y="2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3" y="138"/>
                    <a:pt x="73" y="130"/>
                    <a:pt x="116" y="143"/>
                  </a:cubicBezTo>
                  <a:cubicBezTo>
                    <a:pt x="146" y="109"/>
                    <a:pt x="201" y="83"/>
                    <a:pt x="201" y="8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2"/>
            <p:cNvSpPr/>
            <p:nvPr/>
          </p:nvSpPr>
          <p:spPr bwMode="auto">
            <a:xfrm>
              <a:off x="1149297" y="2695264"/>
              <a:ext cx="1779843" cy="512605"/>
            </a:xfrm>
            <a:custGeom>
              <a:avLst/>
              <a:gdLst>
                <a:gd name="T0" fmla="*/ 665 w 1434"/>
                <a:gd name="T1" fmla="*/ 32 h 413"/>
                <a:gd name="T2" fmla="*/ 0 w 1434"/>
                <a:gd name="T3" fmla="*/ 413 h 413"/>
                <a:gd name="T4" fmla="*/ 773 w 1434"/>
                <a:gd name="T5" fmla="*/ 399 h 413"/>
                <a:gd name="T6" fmla="*/ 1434 w 1434"/>
                <a:gd name="T7" fmla="*/ 0 h 413"/>
                <a:gd name="T8" fmla="*/ 665 w 1434"/>
                <a:gd name="T9" fmla="*/ 3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4" h="413">
                  <a:moveTo>
                    <a:pt x="665" y="32"/>
                  </a:moveTo>
                  <a:lnTo>
                    <a:pt x="0" y="413"/>
                  </a:lnTo>
                  <a:lnTo>
                    <a:pt x="773" y="399"/>
                  </a:lnTo>
                  <a:lnTo>
                    <a:pt x="1434" y="0"/>
                  </a:lnTo>
                  <a:lnTo>
                    <a:pt x="665" y="32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3"/>
            <p:cNvSpPr/>
            <p:nvPr/>
          </p:nvSpPr>
          <p:spPr bwMode="auto">
            <a:xfrm>
              <a:off x="1457108" y="2952187"/>
              <a:ext cx="595763" cy="561011"/>
            </a:xfrm>
            <a:custGeom>
              <a:avLst/>
              <a:gdLst>
                <a:gd name="T0" fmla="*/ 23 w 137"/>
                <a:gd name="T1" fmla="*/ 129 h 129"/>
                <a:gd name="T2" fmla="*/ 20 w 137"/>
                <a:gd name="T3" fmla="*/ 128 h 129"/>
                <a:gd name="T4" fmla="*/ 6 w 137"/>
                <a:gd name="T5" fmla="*/ 57 h 129"/>
                <a:gd name="T6" fmla="*/ 134 w 137"/>
                <a:gd name="T7" fmla="*/ 0 h 129"/>
                <a:gd name="T8" fmla="*/ 136 w 137"/>
                <a:gd name="T9" fmla="*/ 1 h 129"/>
                <a:gd name="T10" fmla="*/ 135 w 137"/>
                <a:gd name="T11" fmla="*/ 4 h 129"/>
                <a:gd name="T12" fmla="*/ 9 w 137"/>
                <a:gd name="T13" fmla="*/ 59 h 129"/>
                <a:gd name="T14" fmla="*/ 24 w 137"/>
                <a:gd name="T15" fmla="*/ 127 h 129"/>
                <a:gd name="T16" fmla="*/ 23 w 137"/>
                <a:gd name="T17" fmla="*/ 129 h 129"/>
                <a:gd name="T18" fmla="*/ 23 w 137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29">
                  <a:moveTo>
                    <a:pt x="23" y="129"/>
                  </a:moveTo>
                  <a:cubicBezTo>
                    <a:pt x="22" y="129"/>
                    <a:pt x="21" y="129"/>
                    <a:pt x="20" y="128"/>
                  </a:cubicBezTo>
                  <a:cubicBezTo>
                    <a:pt x="17" y="117"/>
                    <a:pt x="0" y="64"/>
                    <a:pt x="6" y="57"/>
                  </a:cubicBezTo>
                  <a:cubicBezTo>
                    <a:pt x="11" y="49"/>
                    <a:pt x="113" y="8"/>
                    <a:pt x="134" y="0"/>
                  </a:cubicBezTo>
                  <a:cubicBezTo>
                    <a:pt x="135" y="0"/>
                    <a:pt x="136" y="0"/>
                    <a:pt x="136" y="1"/>
                  </a:cubicBezTo>
                  <a:cubicBezTo>
                    <a:pt x="137" y="2"/>
                    <a:pt x="136" y="4"/>
                    <a:pt x="135" y="4"/>
                  </a:cubicBezTo>
                  <a:cubicBezTo>
                    <a:pt x="89" y="22"/>
                    <a:pt x="13" y="54"/>
                    <a:pt x="9" y="59"/>
                  </a:cubicBezTo>
                  <a:cubicBezTo>
                    <a:pt x="6" y="63"/>
                    <a:pt x="14" y="97"/>
                    <a:pt x="24" y="127"/>
                  </a:cubicBezTo>
                  <a:cubicBezTo>
                    <a:pt x="25" y="128"/>
                    <a:pt x="24" y="129"/>
                    <a:pt x="23" y="129"/>
                  </a:cubicBezTo>
                  <a:cubicBezTo>
                    <a:pt x="23" y="129"/>
                    <a:pt x="23" y="129"/>
                    <a:pt x="23" y="1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"/>
            <p:cNvSpPr/>
            <p:nvPr/>
          </p:nvSpPr>
          <p:spPr bwMode="auto">
            <a:xfrm>
              <a:off x="1496826" y="3430039"/>
              <a:ext cx="90606" cy="112947"/>
            </a:xfrm>
            <a:custGeom>
              <a:avLst/>
              <a:gdLst>
                <a:gd name="T0" fmla="*/ 9 w 21"/>
                <a:gd name="T1" fmla="*/ 25 h 26"/>
                <a:gd name="T2" fmla="*/ 8 w 21"/>
                <a:gd name="T3" fmla="*/ 3 h 26"/>
                <a:gd name="T4" fmla="*/ 21 w 21"/>
                <a:gd name="T5" fmla="*/ 21 h 26"/>
                <a:gd name="T6" fmla="*/ 9 w 21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6">
                  <a:moveTo>
                    <a:pt x="9" y="25"/>
                  </a:moveTo>
                  <a:cubicBezTo>
                    <a:pt x="9" y="25"/>
                    <a:pt x="0" y="5"/>
                    <a:pt x="8" y="3"/>
                  </a:cubicBezTo>
                  <a:cubicBezTo>
                    <a:pt x="16" y="0"/>
                    <a:pt x="21" y="21"/>
                    <a:pt x="21" y="21"/>
                  </a:cubicBezTo>
                  <a:cubicBezTo>
                    <a:pt x="21" y="21"/>
                    <a:pt x="16" y="26"/>
                    <a:pt x="9" y="25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"/>
            <p:cNvSpPr/>
            <p:nvPr/>
          </p:nvSpPr>
          <p:spPr bwMode="auto">
            <a:xfrm>
              <a:off x="1531578" y="3513198"/>
              <a:ext cx="38476" cy="104259"/>
            </a:xfrm>
            <a:custGeom>
              <a:avLst/>
              <a:gdLst>
                <a:gd name="T0" fmla="*/ 8 w 9"/>
                <a:gd name="T1" fmla="*/ 24 h 24"/>
                <a:gd name="T2" fmla="*/ 7 w 9"/>
                <a:gd name="T3" fmla="*/ 23 h 24"/>
                <a:gd name="T4" fmla="*/ 0 w 9"/>
                <a:gd name="T5" fmla="*/ 2 h 24"/>
                <a:gd name="T6" fmla="*/ 1 w 9"/>
                <a:gd name="T7" fmla="*/ 1 h 24"/>
                <a:gd name="T8" fmla="*/ 2 w 9"/>
                <a:gd name="T9" fmla="*/ 1 h 24"/>
                <a:gd name="T10" fmla="*/ 9 w 9"/>
                <a:gd name="T11" fmla="*/ 23 h 24"/>
                <a:gd name="T12" fmla="*/ 8 w 9"/>
                <a:gd name="T13" fmla="*/ 24 h 24"/>
                <a:gd name="T14" fmla="*/ 8 w 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8" y="24"/>
                  </a:moveTo>
                  <a:cubicBezTo>
                    <a:pt x="8" y="24"/>
                    <a:pt x="7" y="24"/>
                    <a:pt x="7" y="2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6"/>
            <p:cNvSpPr/>
            <p:nvPr/>
          </p:nvSpPr>
          <p:spPr bwMode="auto">
            <a:xfrm>
              <a:off x="1543990" y="3513198"/>
              <a:ext cx="39718" cy="99294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2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0 h 23"/>
                <a:gd name="T10" fmla="*/ 9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7"/>
            <p:cNvSpPr/>
            <p:nvPr/>
          </p:nvSpPr>
          <p:spPr bwMode="auto">
            <a:xfrm>
              <a:off x="1557643" y="3508233"/>
              <a:ext cx="38476" cy="100535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3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1 h 23"/>
                <a:gd name="T10" fmla="*/ 8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8"/>
            <p:cNvSpPr/>
            <p:nvPr/>
          </p:nvSpPr>
          <p:spPr bwMode="auto">
            <a:xfrm>
              <a:off x="1566331" y="3504510"/>
              <a:ext cx="38476" cy="99294"/>
            </a:xfrm>
            <a:custGeom>
              <a:avLst/>
              <a:gdLst>
                <a:gd name="T0" fmla="*/ 9 w 9"/>
                <a:gd name="T1" fmla="*/ 23 h 23"/>
                <a:gd name="T2" fmla="*/ 7 w 9"/>
                <a:gd name="T3" fmla="*/ 23 h 23"/>
                <a:gd name="T4" fmla="*/ 1 w 9"/>
                <a:gd name="T5" fmla="*/ 1 h 23"/>
                <a:gd name="T6" fmla="*/ 1 w 9"/>
                <a:gd name="T7" fmla="*/ 0 h 23"/>
                <a:gd name="T8" fmla="*/ 2 w 9"/>
                <a:gd name="T9" fmla="*/ 1 h 23"/>
                <a:gd name="T10" fmla="*/ 9 w 9"/>
                <a:gd name="T11" fmla="*/ 22 h 23"/>
                <a:gd name="T12" fmla="*/ 9 w 9"/>
                <a:gd name="T13" fmla="*/ 23 h 23"/>
                <a:gd name="T14" fmla="*/ 9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9" y="23"/>
                  </a:moveTo>
                  <a:cubicBezTo>
                    <a:pt x="8" y="23"/>
                    <a:pt x="8" y="23"/>
                    <a:pt x="7" y="2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097125" y="1814079"/>
            <a:ext cx="1023969" cy="1174150"/>
            <a:chOff x="4206307" y="2564941"/>
            <a:chExt cx="1023969" cy="1174150"/>
          </a:xfrm>
        </p:grpSpPr>
        <p:sp>
          <p:nvSpPr>
            <p:cNvPr id="68" name="Freeform 29"/>
            <p:cNvSpPr/>
            <p:nvPr/>
          </p:nvSpPr>
          <p:spPr bwMode="auto">
            <a:xfrm>
              <a:off x="4687883" y="3047758"/>
              <a:ext cx="351252" cy="130323"/>
            </a:xfrm>
            <a:custGeom>
              <a:avLst/>
              <a:gdLst>
                <a:gd name="T0" fmla="*/ 283 w 283"/>
                <a:gd name="T1" fmla="*/ 56 h 105"/>
                <a:gd name="T2" fmla="*/ 10 w 283"/>
                <a:gd name="T3" fmla="*/ 105 h 105"/>
                <a:gd name="T4" fmla="*/ 0 w 283"/>
                <a:gd name="T5" fmla="*/ 49 h 105"/>
                <a:gd name="T6" fmla="*/ 273 w 283"/>
                <a:gd name="T7" fmla="*/ 0 h 105"/>
                <a:gd name="T8" fmla="*/ 283 w 283"/>
                <a:gd name="T9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05">
                  <a:moveTo>
                    <a:pt x="283" y="56"/>
                  </a:moveTo>
                  <a:lnTo>
                    <a:pt x="10" y="105"/>
                  </a:lnTo>
                  <a:lnTo>
                    <a:pt x="0" y="49"/>
                  </a:lnTo>
                  <a:lnTo>
                    <a:pt x="273" y="0"/>
                  </a:lnTo>
                  <a:lnTo>
                    <a:pt x="283" y="5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4418548" y="2808211"/>
              <a:ext cx="151423" cy="352493"/>
            </a:xfrm>
            <a:custGeom>
              <a:avLst/>
              <a:gdLst>
                <a:gd name="T0" fmla="*/ 63 w 122"/>
                <a:gd name="T1" fmla="*/ 284 h 284"/>
                <a:gd name="T2" fmla="*/ 0 w 122"/>
                <a:gd name="T3" fmla="*/ 14 h 284"/>
                <a:gd name="T4" fmla="*/ 56 w 122"/>
                <a:gd name="T5" fmla="*/ 0 h 284"/>
                <a:gd name="T6" fmla="*/ 122 w 122"/>
                <a:gd name="T7" fmla="*/ 270 h 284"/>
                <a:gd name="T8" fmla="*/ 63 w 12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84">
                  <a:moveTo>
                    <a:pt x="63" y="284"/>
                  </a:moveTo>
                  <a:lnTo>
                    <a:pt x="0" y="14"/>
                  </a:lnTo>
                  <a:lnTo>
                    <a:pt x="56" y="0"/>
                  </a:lnTo>
                  <a:lnTo>
                    <a:pt x="122" y="270"/>
                  </a:lnTo>
                  <a:lnTo>
                    <a:pt x="63" y="28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4340354" y="3242622"/>
              <a:ext cx="234582" cy="335117"/>
            </a:xfrm>
            <a:custGeom>
              <a:avLst/>
              <a:gdLst>
                <a:gd name="T0" fmla="*/ 0 w 189"/>
                <a:gd name="T1" fmla="*/ 242 h 270"/>
                <a:gd name="T2" fmla="*/ 136 w 189"/>
                <a:gd name="T3" fmla="*/ 0 h 270"/>
                <a:gd name="T4" fmla="*/ 189 w 189"/>
                <a:gd name="T5" fmla="*/ 28 h 270"/>
                <a:gd name="T6" fmla="*/ 49 w 189"/>
                <a:gd name="T7" fmla="*/ 270 h 270"/>
                <a:gd name="T8" fmla="*/ 0 w 189"/>
                <a:gd name="T9" fmla="*/ 24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0">
                  <a:moveTo>
                    <a:pt x="0" y="242"/>
                  </a:moveTo>
                  <a:lnTo>
                    <a:pt x="136" y="0"/>
                  </a:lnTo>
                  <a:lnTo>
                    <a:pt x="189" y="28"/>
                  </a:lnTo>
                  <a:lnTo>
                    <a:pt x="49" y="27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2"/>
            <p:cNvSpPr/>
            <p:nvPr/>
          </p:nvSpPr>
          <p:spPr bwMode="auto">
            <a:xfrm>
              <a:off x="4392483" y="2973287"/>
              <a:ext cx="390970" cy="390970"/>
            </a:xfrm>
            <a:custGeom>
              <a:avLst/>
              <a:gdLst>
                <a:gd name="T0" fmla="*/ 80 w 90"/>
                <a:gd name="T1" fmla="*/ 64 h 90"/>
                <a:gd name="T2" fmla="*/ 27 w 90"/>
                <a:gd name="T3" fmla="*/ 80 h 90"/>
                <a:gd name="T4" fmla="*/ 10 w 90"/>
                <a:gd name="T5" fmla="*/ 27 h 90"/>
                <a:gd name="T6" fmla="*/ 64 w 90"/>
                <a:gd name="T7" fmla="*/ 11 h 90"/>
                <a:gd name="T8" fmla="*/ 80 w 90"/>
                <a:gd name="T9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80" y="64"/>
                  </a:moveTo>
                  <a:cubicBezTo>
                    <a:pt x="70" y="83"/>
                    <a:pt x="46" y="90"/>
                    <a:pt x="27" y="80"/>
                  </a:cubicBezTo>
                  <a:cubicBezTo>
                    <a:pt x="8" y="70"/>
                    <a:pt x="0" y="46"/>
                    <a:pt x="10" y="27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0" y="44"/>
                    <a:pt x="80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3"/>
            <p:cNvSpPr/>
            <p:nvPr/>
          </p:nvSpPr>
          <p:spPr bwMode="auto">
            <a:xfrm>
              <a:off x="4505430" y="3025417"/>
              <a:ext cx="112947" cy="86882"/>
            </a:xfrm>
            <a:custGeom>
              <a:avLst/>
              <a:gdLst>
                <a:gd name="T0" fmla="*/ 26 w 26"/>
                <a:gd name="T1" fmla="*/ 11 h 20"/>
                <a:gd name="T2" fmla="*/ 13 w 26"/>
                <a:gd name="T3" fmla="*/ 20 h 20"/>
                <a:gd name="T4" fmla="*/ 0 w 26"/>
                <a:gd name="T5" fmla="*/ 10 h 20"/>
                <a:gd name="T6" fmla="*/ 14 w 26"/>
                <a:gd name="T7" fmla="*/ 1 h 20"/>
                <a:gd name="T8" fmla="*/ 26 w 26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">
                  <a:moveTo>
                    <a:pt x="26" y="11"/>
                  </a:moveTo>
                  <a:cubicBezTo>
                    <a:pt x="26" y="16"/>
                    <a:pt x="20" y="20"/>
                    <a:pt x="13" y="20"/>
                  </a:cubicBezTo>
                  <a:cubicBezTo>
                    <a:pt x="6" y="20"/>
                    <a:pt x="0" y="15"/>
                    <a:pt x="0" y="10"/>
                  </a:cubicBezTo>
                  <a:cubicBezTo>
                    <a:pt x="1" y="4"/>
                    <a:pt x="7" y="0"/>
                    <a:pt x="14" y="1"/>
                  </a:cubicBezTo>
                  <a:cubicBezTo>
                    <a:pt x="21" y="1"/>
                    <a:pt x="26" y="6"/>
                    <a:pt x="2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4"/>
            <p:cNvSpPr/>
            <p:nvPr/>
          </p:nvSpPr>
          <p:spPr bwMode="auto">
            <a:xfrm>
              <a:off x="4887712" y="2891370"/>
              <a:ext cx="342564" cy="342564"/>
            </a:xfrm>
            <a:custGeom>
              <a:avLst/>
              <a:gdLst>
                <a:gd name="T0" fmla="*/ 69 w 79"/>
                <a:gd name="T1" fmla="*/ 59 h 79"/>
                <a:gd name="T2" fmla="*/ 20 w 79"/>
                <a:gd name="T3" fmla="*/ 69 h 79"/>
                <a:gd name="T4" fmla="*/ 11 w 79"/>
                <a:gd name="T5" fmla="*/ 20 h 79"/>
                <a:gd name="T6" fmla="*/ 59 w 79"/>
                <a:gd name="T7" fmla="*/ 11 h 79"/>
                <a:gd name="T8" fmla="*/ 69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9" y="59"/>
                  </a:moveTo>
                  <a:cubicBezTo>
                    <a:pt x="58" y="75"/>
                    <a:pt x="36" y="79"/>
                    <a:pt x="20" y="69"/>
                  </a:cubicBezTo>
                  <a:cubicBezTo>
                    <a:pt x="4" y="58"/>
                    <a:pt x="0" y="36"/>
                    <a:pt x="11" y="20"/>
                  </a:cubicBezTo>
                  <a:cubicBezTo>
                    <a:pt x="22" y="4"/>
                    <a:pt x="44" y="0"/>
                    <a:pt x="59" y="11"/>
                  </a:cubicBezTo>
                  <a:cubicBezTo>
                    <a:pt x="75" y="22"/>
                    <a:pt x="79" y="44"/>
                    <a:pt x="69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5"/>
            <p:cNvSpPr/>
            <p:nvPr/>
          </p:nvSpPr>
          <p:spPr bwMode="auto">
            <a:xfrm>
              <a:off x="4995694" y="2934811"/>
              <a:ext cx="104259" cy="78194"/>
            </a:xfrm>
            <a:custGeom>
              <a:avLst/>
              <a:gdLst>
                <a:gd name="T0" fmla="*/ 23 w 24"/>
                <a:gd name="T1" fmla="*/ 11 h 18"/>
                <a:gd name="T2" fmla="*/ 10 w 24"/>
                <a:gd name="T3" fmla="*/ 17 h 18"/>
                <a:gd name="T4" fmla="*/ 1 w 24"/>
                <a:gd name="T5" fmla="*/ 7 h 18"/>
                <a:gd name="T6" fmla="*/ 13 w 24"/>
                <a:gd name="T7" fmla="*/ 1 h 18"/>
                <a:gd name="T8" fmla="*/ 23 w 24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11"/>
                  </a:moveTo>
                  <a:cubicBezTo>
                    <a:pt x="22" y="16"/>
                    <a:pt x="17" y="18"/>
                    <a:pt x="10" y="17"/>
                  </a:cubicBezTo>
                  <a:cubicBezTo>
                    <a:pt x="4" y="16"/>
                    <a:pt x="0" y="12"/>
                    <a:pt x="1" y="7"/>
                  </a:cubicBezTo>
                  <a:cubicBezTo>
                    <a:pt x="2" y="3"/>
                    <a:pt x="7" y="0"/>
                    <a:pt x="13" y="1"/>
                  </a:cubicBezTo>
                  <a:cubicBezTo>
                    <a:pt x="19" y="2"/>
                    <a:pt x="24" y="6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6"/>
            <p:cNvSpPr/>
            <p:nvPr/>
          </p:nvSpPr>
          <p:spPr bwMode="auto">
            <a:xfrm>
              <a:off x="4262160" y="2564941"/>
              <a:ext cx="342564" cy="343805"/>
            </a:xfrm>
            <a:custGeom>
              <a:avLst/>
              <a:gdLst>
                <a:gd name="T0" fmla="*/ 68 w 79"/>
                <a:gd name="T1" fmla="*/ 59 h 79"/>
                <a:gd name="T2" fmla="*/ 20 w 79"/>
                <a:gd name="T3" fmla="*/ 68 h 79"/>
                <a:gd name="T4" fmla="*/ 11 w 79"/>
                <a:gd name="T5" fmla="*/ 20 h 79"/>
                <a:gd name="T6" fmla="*/ 59 w 79"/>
                <a:gd name="T7" fmla="*/ 11 h 79"/>
                <a:gd name="T8" fmla="*/ 68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8" y="59"/>
                  </a:moveTo>
                  <a:cubicBezTo>
                    <a:pt x="58" y="75"/>
                    <a:pt x="36" y="79"/>
                    <a:pt x="20" y="68"/>
                  </a:cubicBezTo>
                  <a:cubicBezTo>
                    <a:pt x="4" y="57"/>
                    <a:pt x="0" y="36"/>
                    <a:pt x="11" y="20"/>
                  </a:cubicBezTo>
                  <a:cubicBezTo>
                    <a:pt x="22" y="4"/>
                    <a:pt x="43" y="0"/>
                    <a:pt x="59" y="11"/>
                  </a:cubicBezTo>
                  <a:cubicBezTo>
                    <a:pt x="75" y="21"/>
                    <a:pt x="79" y="43"/>
                    <a:pt x="68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7"/>
            <p:cNvSpPr/>
            <p:nvPr/>
          </p:nvSpPr>
          <p:spPr bwMode="auto">
            <a:xfrm>
              <a:off x="4370142" y="2604659"/>
              <a:ext cx="104259" cy="81917"/>
            </a:xfrm>
            <a:custGeom>
              <a:avLst/>
              <a:gdLst>
                <a:gd name="T0" fmla="*/ 23 w 24"/>
                <a:gd name="T1" fmla="*/ 11 h 19"/>
                <a:gd name="T2" fmla="*/ 10 w 24"/>
                <a:gd name="T3" fmla="*/ 18 h 19"/>
                <a:gd name="T4" fmla="*/ 1 w 24"/>
                <a:gd name="T5" fmla="*/ 8 h 19"/>
                <a:gd name="T6" fmla="*/ 13 w 24"/>
                <a:gd name="T7" fmla="*/ 1 h 19"/>
                <a:gd name="T8" fmla="*/ 23 w 24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3" y="11"/>
                  </a:moveTo>
                  <a:cubicBezTo>
                    <a:pt x="22" y="16"/>
                    <a:pt x="16" y="19"/>
                    <a:pt x="10" y="18"/>
                  </a:cubicBezTo>
                  <a:cubicBezTo>
                    <a:pt x="4" y="17"/>
                    <a:pt x="0" y="12"/>
                    <a:pt x="1" y="8"/>
                  </a:cubicBezTo>
                  <a:cubicBezTo>
                    <a:pt x="1" y="3"/>
                    <a:pt x="7" y="0"/>
                    <a:pt x="13" y="1"/>
                  </a:cubicBezTo>
                  <a:cubicBezTo>
                    <a:pt x="19" y="2"/>
                    <a:pt x="24" y="7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8"/>
            <p:cNvSpPr/>
            <p:nvPr/>
          </p:nvSpPr>
          <p:spPr bwMode="auto">
            <a:xfrm>
              <a:off x="4206307" y="3395286"/>
              <a:ext cx="342564" cy="343805"/>
            </a:xfrm>
            <a:custGeom>
              <a:avLst/>
              <a:gdLst>
                <a:gd name="T0" fmla="*/ 68 w 79"/>
                <a:gd name="T1" fmla="*/ 59 h 79"/>
                <a:gd name="T2" fmla="*/ 20 w 79"/>
                <a:gd name="T3" fmla="*/ 68 h 79"/>
                <a:gd name="T4" fmla="*/ 11 w 79"/>
                <a:gd name="T5" fmla="*/ 19 h 79"/>
                <a:gd name="T6" fmla="*/ 59 w 79"/>
                <a:gd name="T7" fmla="*/ 10 h 79"/>
                <a:gd name="T8" fmla="*/ 68 w 79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8" y="59"/>
                  </a:moveTo>
                  <a:cubicBezTo>
                    <a:pt x="57" y="74"/>
                    <a:pt x="36" y="79"/>
                    <a:pt x="20" y="68"/>
                  </a:cubicBezTo>
                  <a:cubicBezTo>
                    <a:pt x="4" y="57"/>
                    <a:pt x="0" y="35"/>
                    <a:pt x="11" y="19"/>
                  </a:cubicBezTo>
                  <a:cubicBezTo>
                    <a:pt x="21" y="4"/>
                    <a:pt x="43" y="0"/>
                    <a:pt x="59" y="10"/>
                  </a:cubicBezTo>
                  <a:cubicBezTo>
                    <a:pt x="75" y="21"/>
                    <a:pt x="79" y="43"/>
                    <a:pt x="68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9"/>
            <p:cNvSpPr/>
            <p:nvPr/>
          </p:nvSpPr>
          <p:spPr bwMode="auto">
            <a:xfrm>
              <a:off x="4310566" y="3433763"/>
              <a:ext cx="103017" cy="83159"/>
            </a:xfrm>
            <a:custGeom>
              <a:avLst/>
              <a:gdLst>
                <a:gd name="T0" fmla="*/ 23 w 24"/>
                <a:gd name="T1" fmla="*/ 11 h 19"/>
                <a:gd name="T2" fmla="*/ 11 w 24"/>
                <a:gd name="T3" fmla="*/ 18 h 19"/>
                <a:gd name="T4" fmla="*/ 1 w 24"/>
                <a:gd name="T5" fmla="*/ 7 h 19"/>
                <a:gd name="T6" fmla="*/ 14 w 24"/>
                <a:gd name="T7" fmla="*/ 1 h 19"/>
                <a:gd name="T8" fmla="*/ 23 w 24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3" y="11"/>
                  </a:moveTo>
                  <a:cubicBezTo>
                    <a:pt x="23" y="16"/>
                    <a:pt x="17" y="19"/>
                    <a:pt x="11" y="18"/>
                  </a:cubicBezTo>
                  <a:cubicBezTo>
                    <a:pt x="5" y="16"/>
                    <a:pt x="0" y="12"/>
                    <a:pt x="1" y="7"/>
                  </a:cubicBezTo>
                  <a:cubicBezTo>
                    <a:pt x="2" y="3"/>
                    <a:pt x="8" y="0"/>
                    <a:pt x="14" y="1"/>
                  </a:cubicBezTo>
                  <a:cubicBezTo>
                    <a:pt x="20" y="2"/>
                    <a:pt x="24" y="7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985034" y="533188"/>
            <a:ext cx="955704" cy="947016"/>
            <a:chOff x="3094216" y="1284050"/>
            <a:chExt cx="955704" cy="947016"/>
          </a:xfrm>
        </p:grpSpPr>
        <p:sp>
          <p:nvSpPr>
            <p:cNvPr id="80" name="Freeform 40"/>
            <p:cNvSpPr/>
            <p:nvPr/>
          </p:nvSpPr>
          <p:spPr bwMode="auto">
            <a:xfrm>
              <a:off x="3094216" y="1284050"/>
              <a:ext cx="368629" cy="851445"/>
            </a:xfrm>
            <a:custGeom>
              <a:avLst/>
              <a:gdLst>
                <a:gd name="T0" fmla="*/ 72 w 85"/>
                <a:gd name="T1" fmla="*/ 196 h 196"/>
                <a:gd name="T2" fmla="*/ 12 w 85"/>
                <a:gd name="T3" fmla="*/ 96 h 196"/>
                <a:gd name="T4" fmla="*/ 49 w 85"/>
                <a:gd name="T5" fmla="*/ 0 h 196"/>
                <a:gd name="T6" fmla="*/ 83 w 85"/>
                <a:gd name="T7" fmla="*/ 12 h 196"/>
                <a:gd name="T8" fmla="*/ 46 w 85"/>
                <a:gd name="T9" fmla="*/ 109 h 196"/>
                <a:gd name="T10" fmla="*/ 85 w 85"/>
                <a:gd name="T11" fmla="*/ 162 h 196"/>
                <a:gd name="T12" fmla="*/ 72 w 85"/>
                <a:gd name="T1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96">
                  <a:moveTo>
                    <a:pt x="72" y="196"/>
                  </a:moveTo>
                  <a:cubicBezTo>
                    <a:pt x="14" y="173"/>
                    <a:pt x="0" y="128"/>
                    <a:pt x="12" y="9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1" y="121"/>
                    <a:pt x="44" y="147"/>
                    <a:pt x="85" y="162"/>
                  </a:cubicBezTo>
                  <a:lnTo>
                    <a:pt x="72" y="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1"/>
            <p:cNvSpPr/>
            <p:nvPr/>
          </p:nvSpPr>
          <p:spPr bwMode="auto">
            <a:xfrm>
              <a:off x="3406992" y="1509944"/>
              <a:ext cx="642928" cy="721122"/>
            </a:xfrm>
            <a:custGeom>
              <a:avLst/>
              <a:gdLst>
                <a:gd name="T0" fmla="*/ 0 w 148"/>
                <a:gd name="T1" fmla="*/ 144 h 166"/>
                <a:gd name="T2" fmla="*/ 111 w 148"/>
                <a:gd name="T3" fmla="*/ 109 h 166"/>
                <a:gd name="T4" fmla="*/ 148 w 148"/>
                <a:gd name="T5" fmla="*/ 12 h 166"/>
                <a:gd name="T6" fmla="*/ 114 w 148"/>
                <a:gd name="T7" fmla="*/ 0 h 166"/>
                <a:gd name="T8" fmla="*/ 78 w 148"/>
                <a:gd name="T9" fmla="*/ 96 h 166"/>
                <a:gd name="T10" fmla="*/ 13 w 148"/>
                <a:gd name="T11" fmla="*/ 110 h 166"/>
                <a:gd name="T12" fmla="*/ 0 w 148"/>
                <a:gd name="T13" fmla="*/ 1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6">
                  <a:moveTo>
                    <a:pt x="0" y="144"/>
                  </a:moveTo>
                  <a:cubicBezTo>
                    <a:pt x="59" y="166"/>
                    <a:pt x="99" y="141"/>
                    <a:pt x="111" y="109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3" y="109"/>
                    <a:pt x="54" y="126"/>
                    <a:pt x="13" y="110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2"/>
            <p:cNvSpPr/>
            <p:nvPr/>
          </p:nvSpPr>
          <p:spPr bwMode="auto">
            <a:xfrm>
              <a:off x="3315145" y="1362244"/>
              <a:ext cx="52129" cy="99294"/>
            </a:xfrm>
            <a:custGeom>
              <a:avLst/>
              <a:gdLst>
                <a:gd name="T0" fmla="*/ 14 w 42"/>
                <a:gd name="T1" fmla="*/ 80 h 80"/>
                <a:gd name="T2" fmla="*/ 0 w 42"/>
                <a:gd name="T3" fmla="*/ 73 h 80"/>
                <a:gd name="T4" fmla="*/ 28 w 42"/>
                <a:gd name="T5" fmla="*/ 0 h 80"/>
                <a:gd name="T6" fmla="*/ 42 w 42"/>
                <a:gd name="T7" fmla="*/ 7 h 80"/>
                <a:gd name="T8" fmla="*/ 14 w 42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0">
                  <a:moveTo>
                    <a:pt x="14" y="80"/>
                  </a:moveTo>
                  <a:lnTo>
                    <a:pt x="0" y="73"/>
                  </a:lnTo>
                  <a:lnTo>
                    <a:pt x="28" y="0"/>
                  </a:lnTo>
                  <a:lnTo>
                    <a:pt x="42" y="7"/>
                  </a:lnTo>
                  <a:lnTo>
                    <a:pt x="14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3"/>
            <p:cNvSpPr/>
            <p:nvPr/>
          </p:nvSpPr>
          <p:spPr bwMode="auto">
            <a:xfrm>
              <a:off x="3294045" y="1383344"/>
              <a:ext cx="99294" cy="52129"/>
            </a:xfrm>
            <a:custGeom>
              <a:avLst/>
              <a:gdLst>
                <a:gd name="T0" fmla="*/ 0 w 80"/>
                <a:gd name="T1" fmla="*/ 14 h 42"/>
                <a:gd name="T2" fmla="*/ 7 w 80"/>
                <a:gd name="T3" fmla="*/ 0 h 42"/>
                <a:gd name="T4" fmla="*/ 80 w 80"/>
                <a:gd name="T5" fmla="*/ 28 h 42"/>
                <a:gd name="T6" fmla="*/ 73 w 80"/>
                <a:gd name="T7" fmla="*/ 42 h 42"/>
                <a:gd name="T8" fmla="*/ 0 w 80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2">
                  <a:moveTo>
                    <a:pt x="0" y="14"/>
                  </a:moveTo>
                  <a:lnTo>
                    <a:pt x="7" y="0"/>
                  </a:lnTo>
                  <a:lnTo>
                    <a:pt x="80" y="28"/>
                  </a:lnTo>
                  <a:lnTo>
                    <a:pt x="73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4"/>
            <p:cNvSpPr/>
            <p:nvPr/>
          </p:nvSpPr>
          <p:spPr bwMode="auto">
            <a:xfrm>
              <a:off x="3888567" y="1609238"/>
              <a:ext cx="95570" cy="52129"/>
            </a:xfrm>
            <a:custGeom>
              <a:avLst/>
              <a:gdLst>
                <a:gd name="T0" fmla="*/ 0 w 77"/>
                <a:gd name="T1" fmla="*/ 14 h 42"/>
                <a:gd name="T2" fmla="*/ 4 w 77"/>
                <a:gd name="T3" fmla="*/ 0 h 42"/>
                <a:gd name="T4" fmla="*/ 77 w 77"/>
                <a:gd name="T5" fmla="*/ 28 h 42"/>
                <a:gd name="T6" fmla="*/ 74 w 77"/>
                <a:gd name="T7" fmla="*/ 42 h 42"/>
                <a:gd name="T8" fmla="*/ 0 w 77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2">
                  <a:moveTo>
                    <a:pt x="0" y="14"/>
                  </a:moveTo>
                  <a:lnTo>
                    <a:pt x="4" y="0"/>
                  </a:lnTo>
                  <a:lnTo>
                    <a:pt x="77" y="28"/>
                  </a:lnTo>
                  <a:lnTo>
                    <a:pt x="74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61921" y="2988230"/>
            <a:ext cx="4771071" cy="1854313"/>
            <a:chOff x="1071103" y="3739092"/>
            <a:chExt cx="4771071" cy="1854313"/>
          </a:xfrm>
        </p:grpSpPr>
        <p:sp>
          <p:nvSpPr>
            <p:cNvPr id="90" name="Freeform 18"/>
            <p:cNvSpPr/>
            <p:nvPr/>
          </p:nvSpPr>
          <p:spPr bwMode="auto">
            <a:xfrm>
              <a:off x="2105001" y="3739092"/>
              <a:ext cx="1354120" cy="1207662"/>
            </a:xfrm>
            <a:custGeom>
              <a:avLst/>
              <a:gdLst>
                <a:gd name="T0" fmla="*/ 312 w 312"/>
                <a:gd name="T1" fmla="*/ 278 h 278"/>
                <a:gd name="T2" fmla="*/ 156 w 312"/>
                <a:gd name="T3" fmla="*/ 147 h 278"/>
                <a:gd name="T4" fmla="*/ 0 w 312"/>
                <a:gd name="T5" fmla="*/ 66 h 278"/>
                <a:gd name="T6" fmla="*/ 77 w 312"/>
                <a:gd name="T7" fmla="*/ 0 h 278"/>
                <a:gd name="T8" fmla="*/ 213 w 312"/>
                <a:gd name="T9" fmla="*/ 58 h 278"/>
                <a:gd name="T10" fmla="*/ 312 w 312"/>
                <a:gd name="T11" fmla="*/ 170 h 278"/>
                <a:gd name="T12" fmla="*/ 312 w 312"/>
                <a:gd name="T1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278">
                  <a:moveTo>
                    <a:pt x="312" y="278"/>
                  </a:moveTo>
                  <a:cubicBezTo>
                    <a:pt x="312" y="278"/>
                    <a:pt x="281" y="160"/>
                    <a:pt x="156" y="147"/>
                  </a:cubicBezTo>
                  <a:cubicBezTo>
                    <a:pt x="31" y="134"/>
                    <a:pt x="0" y="66"/>
                    <a:pt x="0" y="6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130" y="48"/>
                    <a:pt x="213" y="58"/>
                  </a:cubicBezTo>
                  <a:cubicBezTo>
                    <a:pt x="297" y="68"/>
                    <a:pt x="312" y="170"/>
                    <a:pt x="312" y="170"/>
                  </a:cubicBezTo>
                  <a:lnTo>
                    <a:pt x="312" y="278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"/>
            <p:cNvSpPr/>
            <p:nvPr/>
          </p:nvSpPr>
          <p:spPr bwMode="auto">
            <a:xfrm>
              <a:off x="1109579" y="4842495"/>
              <a:ext cx="4697842" cy="750910"/>
            </a:xfrm>
            <a:custGeom>
              <a:avLst/>
              <a:gdLst>
                <a:gd name="T0" fmla="*/ 1023 w 1082"/>
                <a:gd name="T1" fmla="*/ 77 h 173"/>
                <a:gd name="T2" fmla="*/ 599 w 1082"/>
                <a:gd name="T3" fmla="*/ 77 h 173"/>
                <a:gd name="T4" fmla="*/ 601 w 1082"/>
                <a:gd name="T5" fmla="*/ 62 h 173"/>
                <a:gd name="T6" fmla="*/ 541 w 1082"/>
                <a:gd name="T7" fmla="*/ 0 h 173"/>
                <a:gd name="T8" fmla="*/ 482 w 1082"/>
                <a:gd name="T9" fmla="*/ 62 h 173"/>
                <a:gd name="T10" fmla="*/ 483 w 1082"/>
                <a:gd name="T11" fmla="*/ 77 h 173"/>
                <a:gd name="T12" fmla="*/ 57 w 1082"/>
                <a:gd name="T13" fmla="*/ 77 h 173"/>
                <a:gd name="T14" fmla="*/ 0 w 1082"/>
                <a:gd name="T15" fmla="*/ 148 h 173"/>
                <a:gd name="T16" fmla="*/ 442 w 1082"/>
                <a:gd name="T17" fmla="*/ 133 h 173"/>
                <a:gd name="T18" fmla="*/ 488 w 1082"/>
                <a:gd name="T19" fmla="*/ 143 h 173"/>
                <a:gd name="T20" fmla="*/ 549 w 1082"/>
                <a:gd name="T21" fmla="*/ 162 h 173"/>
                <a:gd name="T22" fmla="*/ 614 w 1082"/>
                <a:gd name="T23" fmla="*/ 133 h 173"/>
                <a:gd name="T24" fmla="*/ 1082 w 1082"/>
                <a:gd name="T25" fmla="*/ 148 h 173"/>
                <a:gd name="T26" fmla="*/ 1023 w 1082"/>
                <a:gd name="T27" fmla="*/ 7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2" h="173">
                  <a:moveTo>
                    <a:pt x="1023" y="77"/>
                  </a:moveTo>
                  <a:cubicBezTo>
                    <a:pt x="599" y="77"/>
                    <a:pt x="599" y="77"/>
                    <a:pt x="599" y="77"/>
                  </a:cubicBezTo>
                  <a:cubicBezTo>
                    <a:pt x="600" y="72"/>
                    <a:pt x="601" y="67"/>
                    <a:pt x="601" y="62"/>
                  </a:cubicBezTo>
                  <a:cubicBezTo>
                    <a:pt x="601" y="28"/>
                    <a:pt x="574" y="0"/>
                    <a:pt x="541" y="0"/>
                  </a:cubicBezTo>
                  <a:cubicBezTo>
                    <a:pt x="508" y="0"/>
                    <a:pt x="482" y="28"/>
                    <a:pt x="482" y="62"/>
                  </a:cubicBezTo>
                  <a:cubicBezTo>
                    <a:pt x="482" y="67"/>
                    <a:pt x="482" y="72"/>
                    <a:pt x="483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42" y="133"/>
                    <a:pt x="442" y="133"/>
                    <a:pt x="442" y="133"/>
                  </a:cubicBezTo>
                  <a:cubicBezTo>
                    <a:pt x="488" y="143"/>
                    <a:pt x="488" y="143"/>
                    <a:pt x="488" y="143"/>
                  </a:cubicBezTo>
                  <a:cubicBezTo>
                    <a:pt x="488" y="143"/>
                    <a:pt x="538" y="151"/>
                    <a:pt x="549" y="162"/>
                  </a:cubicBezTo>
                  <a:cubicBezTo>
                    <a:pt x="559" y="173"/>
                    <a:pt x="614" y="133"/>
                    <a:pt x="614" y="133"/>
                  </a:cubicBezTo>
                  <a:cubicBezTo>
                    <a:pt x="1082" y="148"/>
                    <a:pt x="1082" y="148"/>
                    <a:pt x="1082" y="148"/>
                  </a:cubicBezTo>
                  <a:lnTo>
                    <a:pt x="1023" y="7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"/>
            <p:cNvSpPr/>
            <p:nvPr/>
          </p:nvSpPr>
          <p:spPr bwMode="auto">
            <a:xfrm>
              <a:off x="1392567" y="4298861"/>
              <a:ext cx="2066554" cy="938327"/>
            </a:xfrm>
            <a:custGeom>
              <a:avLst/>
              <a:gdLst>
                <a:gd name="T0" fmla="*/ 0 w 476"/>
                <a:gd name="T1" fmla="*/ 165 h 216"/>
                <a:gd name="T2" fmla="*/ 101 w 476"/>
                <a:gd name="T3" fmla="*/ 65 h 216"/>
                <a:gd name="T4" fmla="*/ 268 w 476"/>
                <a:gd name="T5" fmla="*/ 41 h 216"/>
                <a:gd name="T6" fmla="*/ 476 w 476"/>
                <a:gd name="T7" fmla="*/ 41 h 216"/>
                <a:gd name="T8" fmla="*/ 476 w 476"/>
                <a:gd name="T9" fmla="*/ 149 h 216"/>
                <a:gd name="T10" fmla="*/ 61 w 476"/>
                <a:gd name="T11" fmla="*/ 216 h 216"/>
                <a:gd name="T12" fmla="*/ 0 w 476"/>
                <a:gd name="T13" fmla="*/ 16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216">
                  <a:moveTo>
                    <a:pt x="0" y="165"/>
                  </a:moveTo>
                  <a:cubicBezTo>
                    <a:pt x="101" y="65"/>
                    <a:pt x="101" y="65"/>
                    <a:pt x="101" y="65"/>
                  </a:cubicBezTo>
                  <a:cubicBezTo>
                    <a:pt x="101" y="65"/>
                    <a:pt x="170" y="81"/>
                    <a:pt x="268" y="41"/>
                  </a:cubicBezTo>
                  <a:cubicBezTo>
                    <a:pt x="365" y="0"/>
                    <a:pt x="453" y="21"/>
                    <a:pt x="476" y="41"/>
                  </a:cubicBezTo>
                  <a:cubicBezTo>
                    <a:pt x="476" y="149"/>
                    <a:pt x="476" y="149"/>
                    <a:pt x="476" y="149"/>
                  </a:cubicBezTo>
                  <a:cubicBezTo>
                    <a:pt x="61" y="216"/>
                    <a:pt x="61" y="216"/>
                    <a:pt x="61" y="216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7"/>
            <p:cNvSpPr/>
            <p:nvPr/>
          </p:nvSpPr>
          <p:spPr bwMode="auto">
            <a:xfrm>
              <a:off x="3459121" y="4298861"/>
              <a:ext cx="2066554" cy="938327"/>
            </a:xfrm>
            <a:custGeom>
              <a:avLst/>
              <a:gdLst>
                <a:gd name="T0" fmla="*/ 476 w 476"/>
                <a:gd name="T1" fmla="*/ 165 h 216"/>
                <a:gd name="T2" fmla="*/ 374 w 476"/>
                <a:gd name="T3" fmla="*/ 65 h 216"/>
                <a:gd name="T4" fmla="*/ 208 w 476"/>
                <a:gd name="T5" fmla="*/ 41 h 216"/>
                <a:gd name="T6" fmla="*/ 0 w 476"/>
                <a:gd name="T7" fmla="*/ 41 h 216"/>
                <a:gd name="T8" fmla="*/ 0 w 476"/>
                <a:gd name="T9" fmla="*/ 149 h 216"/>
                <a:gd name="T10" fmla="*/ 415 w 476"/>
                <a:gd name="T11" fmla="*/ 216 h 216"/>
                <a:gd name="T12" fmla="*/ 476 w 476"/>
                <a:gd name="T13" fmla="*/ 16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216">
                  <a:moveTo>
                    <a:pt x="476" y="165"/>
                  </a:moveTo>
                  <a:cubicBezTo>
                    <a:pt x="374" y="65"/>
                    <a:pt x="374" y="65"/>
                    <a:pt x="374" y="65"/>
                  </a:cubicBezTo>
                  <a:cubicBezTo>
                    <a:pt x="374" y="65"/>
                    <a:pt x="306" y="81"/>
                    <a:pt x="208" y="41"/>
                  </a:cubicBezTo>
                  <a:cubicBezTo>
                    <a:pt x="111" y="0"/>
                    <a:pt x="23" y="21"/>
                    <a:pt x="0" y="41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15" y="216"/>
                    <a:pt x="415" y="216"/>
                    <a:pt x="415" y="216"/>
                  </a:cubicBezTo>
                  <a:lnTo>
                    <a:pt x="476" y="16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8"/>
            <p:cNvSpPr/>
            <p:nvPr/>
          </p:nvSpPr>
          <p:spPr bwMode="auto">
            <a:xfrm>
              <a:off x="1210114" y="4507378"/>
              <a:ext cx="2249006" cy="999145"/>
            </a:xfrm>
            <a:custGeom>
              <a:avLst/>
              <a:gdLst>
                <a:gd name="T0" fmla="*/ 518 w 518"/>
                <a:gd name="T1" fmla="*/ 101 h 230"/>
                <a:gd name="T2" fmla="*/ 306 w 518"/>
                <a:gd name="T3" fmla="*/ 63 h 230"/>
                <a:gd name="T4" fmla="*/ 42 w 518"/>
                <a:gd name="T5" fmla="*/ 117 h 230"/>
                <a:gd name="T6" fmla="*/ 0 w 518"/>
                <a:gd name="T7" fmla="*/ 218 h 230"/>
                <a:gd name="T8" fmla="*/ 248 w 518"/>
                <a:gd name="T9" fmla="*/ 195 h 230"/>
                <a:gd name="T10" fmla="*/ 464 w 518"/>
                <a:gd name="T11" fmla="*/ 206 h 230"/>
                <a:gd name="T12" fmla="*/ 518 w 518"/>
                <a:gd name="T13" fmla="*/ 10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230">
                  <a:moveTo>
                    <a:pt x="518" y="101"/>
                  </a:moveTo>
                  <a:cubicBezTo>
                    <a:pt x="518" y="101"/>
                    <a:pt x="445" y="0"/>
                    <a:pt x="306" y="63"/>
                  </a:cubicBezTo>
                  <a:cubicBezTo>
                    <a:pt x="166" y="126"/>
                    <a:pt x="42" y="117"/>
                    <a:pt x="42" y="1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145" y="230"/>
                    <a:pt x="248" y="195"/>
                  </a:cubicBezTo>
                  <a:cubicBezTo>
                    <a:pt x="316" y="173"/>
                    <a:pt x="394" y="129"/>
                    <a:pt x="464" y="206"/>
                  </a:cubicBezTo>
                  <a:cubicBezTo>
                    <a:pt x="464" y="206"/>
                    <a:pt x="478" y="130"/>
                    <a:pt x="518" y="10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"/>
            <p:cNvSpPr/>
            <p:nvPr/>
          </p:nvSpPr>
          <p:spPr bwMode="auto">
            <a:xfrm>
              <a:off x="3459121" y="4507378"/>
              <a:ext cx="2249006" cy="999145"/>
            </a:xfrm>
            <a:custGeom>
              <a:avLst/>
              <a:gdLst>
                <a:gd name="T0" fmla="*/ 0 w 518"/>
                <a:gd name="T1" fmla="*/ 101 h 230"/>
                <a:gd name="T2" fmla="*/ 212 w 518"/>
                <a:gd name="T3" fmla="*/ 63 h 230"/>
                <a:gd name="T4" fmla="*/ 476 w 518"/>
                <a:gd name="T5" fmla="*/ 117 h 230"/>
                <a:gd name="T6" fmla="*/ 518 w 518"/>
                <a:gd name="T7" fmla="*/ 218 h 230"/>
                <a:gd name="T8" fmla="*/ 269 w 518"/>
                <a:gd name="T9" fmla="*/ 195 h 230"/>
                <a:gd name="T10" fmla="*/ 53 w 518"/>
                <a:gd name="T11" fmla="*/ 206 h 230"/>
                <a:gd name="T12" fmla="*/ 0 w 518"/>
                <a:gd name="T13" fmla="*/ 10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230">
                  <a:moveTo>
                    <a:pt x="0" y="101"/>
                  </a:moveTo>
                  <a:cubicBezTo>
                    <a:pt x="0" y="101"/>
                    <a:pt x="72" y="0"/>
                    <a:pt x="212" y="63"/>
                  </a:cubicBezTo>
                  <a:cubicBezTo>
                    <a:pt x="351" y="126"/>
                    <a:pt x="476" y="117"/>
                    <a:pt x="476" y="117"/>
                  </a:cubicBezTo>
                  <a:cubicBezTo>
                    <a:pt x="518" y="218"/>
                    <a:pt x="518" y="218"/>
                    <a:pt x="518" y="218"/>
                  </a:cubicBezTo>
                  <a:cubicBezTo>
                    <a:pt x="518" y="218"/>
                    <a:pt x="372" y="230"/>
                    <a:pt x="269" y="195"/>
                  </a:cubicBezTo>
                  <a:cubicBezTo>
                    <a:pt x="202" y="173"/>
                    <a:pt x="124" y="129"/>
                    <a:pt x="53" y="206"/>
                  </a:cubicBezTo>
                  <a:cubicBezTo>
                    <a:pt x="53" y="206"/>
                    <a:pt x="40" y="130"/>
                    <a:pt x="0" y="10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0"/>
            <p:cNvSpPr/>
            <p:nvPr/>
          </p:nvSpPr>
          <p:spPr bwMode="auto">
            <a:xfrm>
              <a:off x="3177374" y="4924412"/>
              <a:ext cx="563493" cy="503917"/>
            </a:xfrm>
            <a:custGeom>
              <a:avLst/>
              <a:gdLst>
                <a:gd name="T0" fmla="*/ 119 w 130"/>
                <a:gd name="T1" fmla="*/ 116 h 116"/>
                <a:gd name="T2" fmla="*/ 65 w 130"/>
                <a:gd name="T3" fmla="*/ 11 h 116"/>
                <a:gd name="T4" fmla="*/ 11 w 130"/>
                <a:gd name="T5" fmla="*/ 116 h 116"/>
                <a:gd name="T6" fmla="*/ 0 w 130"/>
                <a:gd name="T7" fmla="*/ 113 h 116"/>
                <a:gd name="T8" fmla="*/ 65 w 130"/>
                <a:gd name="T9" fmla="*/ 0 h 116"/>
                <a:gd name="T10" fmla="*/ 130 w 130"/>
                <a:gd name="T11" fmla="*/ 113 h 116"/>
                <a:gd name="T12" fmla="*/ 119 w 130"/>
                <a:gd name="T1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16">
                  <a:moveTo>
                    <a:pt x="119" y="116"/>
                  </a:moveTo>
                  <a:cubicBezTo>
                    <a:pt x="104" y="66"/>
                    <a:pt x="79" y="11"/>
                    <a:pt x="65" y="11"/>
                  </a:cubicBezTo>
                  <a:cubicBezTo>
                    <a:pt x="51" y="11"/>
                    <a:pt x="26" y="66"/>
                    <a:pt x="11" y="11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6" y="94"/>
                    <a:pt x="35" y="0"/>
                    <a:pt x="65" y="0"/>
                  </a:cubicBezTo>
                  <a:cubicBezTo>
                    <a:pt x="94" y="0"/>
                    <a:pt x="124" y="94"/>
                    <a:pt x="130" y="113"/>
                  </a:cubicBezTo>
                  <a:lnTo>
                    <a:pt x="119" y="116"/>
                  </a:ln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1"/>
            <p:cNvSpPr/>
            <p:nvPr/>
          </p:nvSpPr>
          <p:spPr bwMode="auto">
            <a:xfrm>
              <a:off x="1071103" y="5384888"/>
              <a:ext cx="4771071" cy="208517"/>
            </a:xfrm>
            <a:custGeom>
              <a:avLst/>
              <a:gdLst>
                <a:gd name="T0" fmla="*/ 550 w 1099"/>
                <a:gd name="T1" fmla="*/ 48 h 48"/>
                <a:gd name="T2" fmla="*/ 487 w 1099"/>
                <a:gd name="T3" fmla="*/ 17 h 48"/>
                <a:gd name="T4" fmla="*/ 10 w 1099"/>
                <a:gd name="T5" fmla="*/ 40 h 48"/>
                <a:gd name="T6" fmla="*/ 1 w 1099"/>
                <a:gd name="T7" fmla="*/ 32 h 48"/>
                <a:gd name="T8" fmla="*/ 9 w 1099"/>
                <a:gd name="T9" fmla="*/ 23 h 48"/>
                <a:gd name="T10" fmla="*/ 490 w 1099"/>
                <a:gd name="T11" fmla="*/ 0 h 48"/>
                <a:gd name="T12" fmla="*/ 497 w 1099"/>
                <a:gd name="T13" fmla="*/ 3 h 48"/>
                <a:gd name="T14" fmla="*/ 550 w 1099"/>
                <a:gd name="T15" fmla="*/ 30 h 48"/>
                <a:gd name="T16" fmla="*/ 602 w 1099"/>
                <a:gd name="T17" fmla="*/ 3 h 48"/>
                <a:gd name="T18" fmla="*/ 610 w 1099"/>
                <a:gd name="T19" fmla="*/ 0 h 48"/>
                <a:gd name="T20" fmla="*/ 1091 w 1099"/>
                <a:gd name="T21" fmla="*/ 23 h 48"/>
                <a:gd name="T22" fmla="*/ 1099 w 1099"/>
                <a:gd name="T23" fmla="*/ 32 h 48"/>
                <a:gd name="T24" fmla="*/ 1090 w 1099"/>
                <a:gd name="T25" fmla="*/ 40 h 48"/>
                <a:gd name="T26" fmla="*/ 613 w 1099"/>
                <a:gd name="T27" fmla="*/ 17 h 48"/>
                <a:gd name="T28" fmla="*/ 550 w 1099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9" h="48">
                  <a:moveTo>
                    <a:pt x="550" y="48"/>
                  </a:moveTo>
                  <a:cubicBezTo>
                    <a:pt x="519" y="48"/>
                    <a:pt x="495" y="26"/>
                    <a:pt x="487" y="1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" y="40"/>
                    <a:pt x="1" y="36"/>
                    <a:pt x="1" y="32"/>
                  </a:cubicBezTo>
                  <a:cubicBezTo>
                    <a:pt x="0" y="27"/>
                    <a:pt x="4" y="23"/>
                    <a:pt x="9" y="23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93" y="0"/>
                    <a:pt x="496" y="1"/>
                    <a:pt x="497" y="3"/>
                  </a:cubicBezTo>
                  <a:cubicBezTo>
                    <a:pt x="498" y="3"/>
                    <a:pt x="520" y="30"/>
                    <a:pt x="550" y="30"/>
                  </a:cubicBezTo>
                  <a:cubicBezTo>
                    <a:pt x="580" y="30"/>
                    <a:pt x="602" y="3"/>
                    <a:pt x="602" y="3"/>
                  </a:cubicBezTo>
                  <a:cubicBezTo>
                    <a:pt x="604" y="1"/>
                    <a:pt x="607" y="0"/>
                    <a:pt x="610" y="0"/>
                  </a:cubicBezTo>
                  <a:cubicBezTo>
                    <a:pt x="1091" y="23"/>
                    <a:pt x="1091" y="23"/>
                    <a:pt x="1091" y="23"/>
                  </a:cubicBezTo>
                  <a:cubicBezTo>
                    <a:pt x="1096" y="23"/>
                    <a:pt x="1099" y="27"/>
                    <a:pt x="1099" y="32"/>
                  </a:cubicBezTo>
                  <a:cubicBezTo>
                    <a:pt x="1099" y="36"/>
                    <a:pt x="1095" y="40"/>
                    <a:pt x="1090" y="40"/>
                  </a:cubicBezTo>
                  <a:cubicBezTo>
                    <a:pt x="613" y="17"/>
                    <a:pt x="613" y="17"/>
                    <a:pt x="613" y="17"/>
                  </a:cubicBezTo>
                  <a:cubicBezTo>
                    <a:pt x="605" y="26"/>
                    <a:pt x="581" y="48"/>
                    <a:pt x="550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2"/>
            <p:cNvSpPr/>
            <p:nvPr/>
          </p:nvSpPr>
          <p:spPr bwMode="auto">
            <a:xfrm>
              <a:off x="1548955" y="4820154"/>
              <a:ext cx="1654484" cy="326429"/>
            </a:xfrm>
            <a:custGeom>
              <a:avLst/>
              <a:gdLst>
                <a:gd name="T0" fmla="*/ 0 w 381"/>
                <a:gd name="T1" fmla="*/ 73 h 75"/>
                <a:gd name="T2" fmla="*/ 5 w 381"/>
                <a:gd name="T3" fmla="*/ 73 h 75"/>
                <a:gd name="T4" fmla="*/ 17 w 381"/>
                <a:gd name="T5" fmla="*/ 72 h 75"/>
                <a:gd name="T6" fmla="*/ 62 w 381"/>
                <a:gd name="T7" fmla="*/ 67 h 75"/>
                <a:gd name="T8" fmla="*/ 91 w 381"/>
                <a:gd name="T9" fmla="*/ 61 h 75"/>
                <a:gd name="T10" fmla="*/ 107 w 381"/>
                <a:gd name="T11" fmla="*/ 58 h 75"/>
                <a:gd name="T12" fmla="*/ 124 w 381"/>
                <a:gd name="T13" fmla="*/ 54 h 75"/>
                <a:gd name="T14" fmla="*/ 140 w 381"/>
                <a:gd name="T15" fmla="*/ 49 h 75"/>
                <a:gd name="T16" fmla="*/ 157 w 381"/>
                <a:gd name="T17" fmla="*/ 43 h 75"/>
                <a:gd name="T18" fmla="*/ 174 w 381"/>
                <a:gd name="T19" fmla="*/ 37 h 75"/>
                <a:gd name="T20" fmla="*/ 191 w 381"/>
                <a:gd name="T21" fmla="*/ 30 h 75"/>
                <a:gd name="T22" fmla="*/ 208 w 381"/>
                <a:gd name="T23" fmla="*/ 22 h 75"/>
                <a:gd name="T24" fmla="*/ 225 w 381"/>
                <a:gd name="T25" fmla="*/ 15 h 75"/>
                <a:gd name="T26" fmla="*/ 243 w 381"/>
                <a:gd name="T27" fmla="*/ 9 h 75"/>
                <a:gd name="T28" fmla="*/ 260 w 381"/>
                <a:gd name="T29" fmla="*/ 4 h 75"/>
                <a:gd name="T30" fmla="*/ 278 w 381"/>
                <a:gd name="T31" fmla="*/ 2 h 75"/>
                <a:gd name="T32" fmla="*/ 286 w 381"/>
                <a:gd name="T33" fmla="*/ 1 h 75"/>
                <a:gd name="T34" fmla="*/ 295 w 381"/>
                <a:gd name="T35" fmla="*/ 0 h 75"/>
                <a:gd name="T36" fmla="*/ 325 w 381"/>
                <a:gd name="T37" fmla="*/ 3 h 75"/>
                <a:gd name="T38" fmla="*/ 350 w 381"/>
                <a:gd name="T39" fmla="*/ 9 h 75"/>
                <a:gd name="T40" fmla="*/ 355 w 381"/>
                <a:gd name="T41" fmla="*/ 11 h 75"/>
                <a:gd name="T42" fmla="*/ 360 w 381"/>
                <a:gd name="T43" fmla="*/ 14 h 75"/>
                <a:gd name="T44" fmla="*/ 368 w 381"/>
                <a:gd name="T45" fmla="*/ 18 h 75"/>
                <a:gd name="T46" fmla="*/ 378 w 381"/>
                <a:gd name="T47" fmla="*/ 26 h 75"/>
                <a:gd name="T48" fmla="*/ 381 w 381"/>
                <a:gd name="T49" fmla="*/ 29 h 75"/>
                <a:gd name="T50" fmla="*/ 378 w 381"/>
                <a:gd name="T51" fmla="*/ 26 h 75"/>
                <a:gd name="T52" fmla="*/ 373 w 381"/>
                <a:gd name="T53" fmla="*/ 23 h 75"/>
                <a:gd name="T54" fmla="*/ 367 w 381"/>
                <a:gd name="T55" fmla="*/ 20 h 75"/>
                <a:gd name="T56" fmla="*/ 359 w 381"/>
                <a:gd name="T57" fmla="*/ 16 h 75"/>
                <a:gd name="T58" fmla="*/ 354 w 381"/>
                <a:gd name="T59" fmla="*/ 15 h 75"/>
                <a:gd name="T60" fmla="*/ 349 w 381"/>
                <a:gd name="T61" fmla="*/ 13 h 75"/>
                <a:gd name="T62" fmla="*/ 324 w 381"/>
                <a:gd name="T63" fmla="*/ 9 h 75"/>
                <a:gd name="T64" fmla="*/ 295 w 381"/>
                <a:gd name="T65" fmla="*/ 9 h 75"/>
                <a:gd name="T66" fmla="*/ 287 w 381"/>
                <a:gd name="T67" fmla="*/ 10 h 75"/>
                <a:gd name="T68" fmla="*/ 279 w 381"/>
                <a:gd name="T69" fmla="*/ 11 h 75"/>
                <a:gd name="T70" fmla="*/ 271 w 381"/>
                <a:gd name="T71" fmla="*/ 12 h 75"/>
                <a:gd name="T72" fmla="*/ 263 w 381"/>
                <a:gd name="T73" fmla="*/ 14 h 75"/>
                <a:gd name="T74" fmla="*/ 229 w 381"/>
                <a:gd name="T75" fmla="*/ 25 h 75"/>
                <a:gd name="T76" fmla="*/ 213 w 381"/>
                <a:gd name="T77" fmla="*/ 32 h 75"/>
                <a:gd name="T78" fmla="*/ 196 w 381"/>
                <a:gd name="T79" fmla="*/ 40 h 75"/>
                <a:gd name="T80" fmla="*/ 178 w 381"/>
                <a:gd name="T81" fmla="*/ 47 h 75"/>
                <a:gd name="T82" fmla="*/ 161 w 381"/>
                <a:gd name="T83" fmla="*/ 54 h 75"/>
                <a:gd name="T84" fmla="*/ 152 w 381"/>
                <a:gd name="T85" fmla="*/ 56 h 75"/>
                <a:gd name="T86" fmla="*/ 143 w 381"/>
                <a:gd name="T87" fmla="*/ 59 h 75"/>
                <a:gd name="T88" fmla="*/ 126 w 381"/>
                <a:gd name="T89" fmla="*/ 63 h 75"/>
                <a:gd name="T90" fmla="*/ 109 w 381"/>
                <a:gd name="T91" fmla="*/ 67 h 75"/>
                <a:gd name="T92" fmla="*/ 93 w 381"/>
                <a:gd name="T93" fmla="*/ 70 h 75"/>
                <a:gd name="T94" fmla="*/ 63 w 381"/>
                <a:gd name="T95" fmla="*/ 73 h 75"/>
                <a:gd name="T96" fmla="*/ 17 w 381"/>
                <a:gd name="T97" fmla="*/ 74 h 75"/>
                <a:gd name="T98" fmla="*/ 0 w 381"/>
                <a:gd name="T99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1" h="75">
                  <a:moveTo>
                    <a:pt x="0" y="73"/>
                  </a:moveTo>
                  <a:cubicBezTo>
                    <a:pt x="0" y="73"/>
                    <a:pt x="2" y="73"/>
                    <a:pt x="5" y="73"/>
                  </a:cubicBezTo>
                  <a:cubicBezTo>
                    <a:pt x="8" y="73"/>
                    <a:pt x="12" y="73"/>
                    <a:pt x="17" y="72"/>
                  </a:cubicBezTo>
                  <a:cubicBezTo>
                    <a:pt x="28" y="71"/>
                    <a:pt x="44" y="69"/>
                    <a:pt x="62" y="67"/>
                  </a:cubicBezTo>
                  <a:cubicBezTo>
                    <a:pt x="71" y="65"/>
                    <a:pt x="81" y="63"/>
                    <a:pt x="91" y="61"/>
                  </a:cubicBezTo>
                  <a:cubicBezTo>
                    <a:pt x="96" y="60"/>
                    <a:pt x="102" y="59"/>
                    <a:pt x="107" y="58"/>
                  </a:cubicBezTo>
                  <a:cubicBezTo>
                    <a:pt x="113" y="56"/>
                    <a:pt x="118" y="55"/>
                    <a:pt x="124" y="54"/>
                  </a:cubicBezTo>
                  <a:cubicBezTo>
                    <a:pt x="129" y="52"/>
                    <a:pt x="135" y="51"/>
                    <a:pt x="140" y="49"/>
                  </a:cubicBezTo>
                  <a:cubicBezTo>
                    <a:pt x="146" y="47"/>
                    <a:pt x="152" y="45"/>
                    <a:pt x="157" y="43"/>
                  </a:cubicBezTo>
                  <a:cubicBezTo>
                    <a:pt x="163" y="41"/>
                    <a:pt x="169" y="39"/>
                    <a:pt x="174" y="37"/>
                  </a:cubicBezTo>
                  <a:cubicBezTo>
                    <a:pt x="180" y="34"/>
                    <a:pt x="186" y="32"/>
                    <a:pt x="191" y="30"/>
                  </a:cubicBezTo>
                  <a:cubicBezTo>
                    <a:pt x="197" y="27"/>
                    <a:pt x="202" y="24"/>
                    <a:pt x="208" y="22"/>
                  </a:cubicBezTo>
                  <a:cubicBezTo>
                    <a:pt x="214" y="19"/>
                    <a:pt x="219" y="17"/>
                    <a:pt x="225" y="15"/>
                  </a:cubicBezTo>
                  <a:cubicBezTo>
                    <a:pt x="231" y="12"/>
                    <a:pt x="237" y="10"/>
                    <a:pt x="243" y="9"/>
                  </a:cubicBezTo>
                  <a:cubicBezTo>
                    <a:pt x="249" y="7"/>
                    <a:pt x="255" y="5"/>
                    <a:pt x="260" y="4"/>
                  </a:cubicBezTo>
                  <a:cubicBezTo>
                    <a:pt x="266" y="3"/>
                    <a:pt x="272" y="2"/>
                    <a:pt x="278" y="2"/>
                  </a:cubicBezTo>
                  <a:cubicBezTo>
                    <a:pt x="281" y="1"/>
                    <a:pt x="283" y="1"/>
                    <a:pt x="286" y="1"/>
                  </a:cubicBezTo>
                  <a:cubicBezTo>
                    <a:pt x="289" y="1"/>
                    <a:pt x="292" y="1"/>
                    <a:pt x="295" y="0"/>
                  </a:cubicBezTo>
                  <a:cubicBezTo>
                    <a:pt x="305" y="0"/>
                    <a:pt x="316" y="1"/>
                    <a:pt x="325" y="3"/>
                  </a:cubicBezTo>
                  <a:cubicBezTo>
                    <a:pt x="335" y="4"/>
                    <a:pt x="343" y="6"/>
                    <a:pt x="350" y="9"/>
                  </a:cubicBezTo>
                  <a:cubicBezTo>
                    <a:pt x="352" y="10"/>
                    <a:pt x="354" y="11"/>
                    <a:pt x="355" y="11"/>
                  </a:cubicBezTo>
                  <a:cubicBezTo>
                    <a:pt x="357" y="12"/>
                    <a:pt x="359" y="13"/>
                    <a:pt x="360" y="14"/>
                  </a:cubicBezTo>
                  <a:cubicBezTo>
                    <a:pt x="363" y="15"/>
                    <a:pt x="366" y="17"/>
                    <a:pt x="368" y="18"/>
                  </a:cubicBezTo>
                  <a:cubicBezTo>
                    <a:pt x="373" y="21"/>
                    <a:pt x="376" y="24"/>
                    <a:pt x="378" y="26"/>
                  </a:cubicBezTo>
                  <a:cubicBezTo>
                    <a:pt x="380" y="28"/>
                    <a:pt x="381" y="29"/>
                    <a:pt x="381" y="29"/>
                  </a:cubicBezTo>
                  <a:cubicBezTo>
                    <a:pt x="381" y="29"/>
                    <a:pt x="380" y="28"/>
                    <a:pt x="378" y="26"/>
                  </a:cubicBezTo>
                  <a:cubicBezTo>
                    <a:pt x="376" y="25"/>
                    <a:pt x="375" y="24"/>
                    <a:pt x="373" y="23"/>
                  </a:cubicBezTo>
                  <a:cubicBezTo>
                    <a:pt x="371" y="22"/>
                    <a:pt x="369" y="21"/>
                    <a:pt x="367" y="20"/>
                  </a:cubicBezTo>
                  <a:cubicBezTo>
                    <a:pt x="364" y="19"/>
                    <a:pt x="362" y="17"/>
                    <a:pt x="359" y="16"/>
                  </a:cubicBezTo>
                  <a:cubicBezTo>
                    <a:pt x="357" y="16"/>
                    <a:pt x="356" y="15"/>
                    <a:pt x="354" y="15"/>
                  </a:cubicBezTo>
                  <a:cubicBezTo>
                    <a:pt x="352" y="14"/>
                    <a:pt x="351" y="14"/>
                    <a:pt x="349" y="13"/>
                  </a:cubicBezTo>
                  <a:cubicBezTo>
                    <a:pt x="342" y="11"/>
                    <a:pt x="333" y="10"/>
                    <a:pt x="324" y="9"/>
                  </a:cubicBezTo>
                  <a:cubicBezTo>
                    <a:pt x="315" y="8"/>
                    <a:pt x="305" y="8"/>
                    <a:pt x="295" y="9"/>
                  </a:cubicBezTo>
                  <a:cubicBezTo>
                    <a:pt x="292" y="9"/>
                    <a:pt x="290" y="9"/>
                    <a:pt x="287" y="10"/>
                  </a:cubicBezTo>
                  <a:cubicBezTo>
                    <a:pt x="284" y="10"/>
                    <a:pt x="282" y="11"/>
                    <a:pt x="279" y="11"/>
                  </a:cubicBezTo>
                  <a:cubicBezTo>
                    <a:pt x="276" y="11"/>
                    <a:pt x="274" y="12"/>
                    <a:pt x="271" y="12"/>
                  </a:cubicBezTo>
                  <a:cubicBezTo>
                    <a:pt x="268" y="13"/>
                    <a:pt x="265" y="14"/>
                    <a:pt x="263" y="14"/>
                  </a:cubicBezTo>
                  <a:cubicBezTo>
                    <a:pt x="252" y="17"/>
                    <a:pt x="240" y="21"/>
                    <a:pt x="229" y="25"/>
                  </a:cubicBezTo>
                  <a:cubicBezTo>
                    <a:pt x="224" y="27"/>
                    <a:pt x="218" y="30"/>
                    <a:pt x="213" y="32"/>
                  </a:cubicBezTo>
                  <a:cubicBezTo>
                    <a:pt x="207" y="35"/>
                    <a:pt x="202" y="37"/>
                    <a:pt x="196" y="40"/>
                  </a:cubicBezTo>
                  <a:cubicBezTo>
                    <a:pt x="190" y="43"/>
                    <a:pt x="184" y="45"/>
                    <a:pt x="178" y="47"/>
                  </a:cubicBezTo>
                  <a:cubicBezTo>
                    <a:pt x="173" y="50"/>
                    <a:pt x="167" y="52"/>
                    <a:pt x="161" y="54"/>
                  </a:cubicBezTo>
                  <a:cubicBezTo>
                    <a:pt x="158" y="55"/>
                    <a:pt x="155" y="56"/>
                    <a:pt x="152" y="56"/>
                  </a:cubicBezTo>
                  <a:cubicBezTo>
                    <a:pt x="149" y="57"/>
                    <a:pt x="146" y="58"/>
                    <a:pt x="143" y="59"/>
                  </a:cubicBezTo>
                  <a:cubicBezTo>
                    <a:pt x="138" y="61"/>
                    <a:pt x="132" y="62"/>
                    <a:pt x="126" y="63"/>
                  </a:cubicBezTo>
                  <a:cubicBezTo>
                    <a:pt x="120" y="65"/>
                    <a:pt x="115" y="66"/>
                    <a:pt x="109" y="67"/>
                  </a:cubicBezTo>
                  <a:cubicBezTo>
                    <a:pt x="103" y="68"/>
                    <a:pt x="98" y="69"/>
                    <a:pt x="93" y="70"/>
                  </a:cubicBezTo>
                  <a:cubicBezTo>
                    <a:pt x="82" y="71"/>
                    <a:pt x="72" y="72"/>
                    <a:pt x="63" y="73"/>
                  </a:cubicBezTo>
                  <a:cubicBezTo>
                    <a:pt x="44" y="75"/>
                    <a:pt x="28" y="75"/>
                    <a:pt x="17" y="74"/>
                  </a:cubicBezTo>
                  <a:cubicBezTo>
                    <a:pt x="7" y="74"/>
                    <a:pt x="0" y="73"/>
                    <a:pt x="0" y="73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3"/>
            <p:cNvSpPr/>
            <p:nvPr/>
          </p:nvSpPr>
          <p:spPr bwMode="auto">
            <a:xfrm>
              <a:off x="1792225" y="5024947"/>
              <a:ext cx="1293303" cy="290435"/>
            </a:xfrm>
            <a:custGeom>
              <a:avLst/>
              <a:gdLst>
                <a:gd name="T0" fmla="*/ 0 w 298"/>
                <a:gd name="T1" fmla="*/ 67 h 67"/>
                <a:gd name="T2" fmla="*/ 13 w 298"/>
                <a:gd name="T3" fmla="*/ 65 h 67"/>
                <a:gd name="T4" fmla="*/ 47 w 298"/>
                <a:gd name="T5" fmla="*/ 58 h 67"/>
                <a:gd name="T6" fmla="*/ 70 w 298"/>
                <a:gd name="T7" fmla="*/ 52 h 67"/>
                <a:gd name="T8" fmla="*/ 94 w 298"/>
                <a:gd name="T9" fmla="*/ 44 h 67"/>
                <a:gd name="T10" fmla="*/ 107 w 298"/>
                <a:gd name="T11" fmla="*/ 40 h 67"/>
                <a:gd name="T12" fmla="*/ 120 w 298"/>
                <a:gd name="T13" fmla="*/ 35 h 67"/>
                <a:gd name="T14" fmla="*/ 146 w 298"/>
                <a:gd name="T15" fmla="*/ 23 h 67"/>
                <a:gd name="T16" fmla="*/ 159 w 298"/>
                <a:gd name="T17" fmla="*/ 17 h 67"/>
                <a:gd name="T18" fmla="*/ 166 w 298"/>
                <a:gd name="T19" fmla="*/ 15 h 67"/>
                <a:gd name="T20" fmla="*/ 173 w 298"/>
                <a:gd name="T21" fmla="*/ 12 h 67"/>
                <a:gd name="T22" fmla="*/ 180 w 298"/>
                <a:gd name="T23" fmla="*/ 10 h 67"/>
                <a:gd name="T24" fmla="*/ 187 w 298"/>
                <a:gd name="T25" fmla="*/ 8 h 67"/>
                <a:gd name="T26" fmla="*/ 200 w 298"/>
                <a:gd name="T27" fmla="*/ 4 h 67"/>
                <a:gd name="T28" fmla="*/ 227 w 298"/>
                <a:gd name="T29" fmla="*/ 1 h 67"/>
                <a:gd name="T30" fmla="*/ 251 w 298"/>
                <a:gd name="T31" fmla="*/ 1 h 67"/>
                <a:gd name="T32" fmla="*/ 261 w 298"/>
                <a:gd name="T33" fmla="*/ 2 h 67"/>
                <a:gd name="T34" fmla="*/ 271 w 298"/>
                <a:gd name="T35" fmla="*/ 4 h 67"/>
                <a:gd name="T36" fmla="*/ 285 w 298"/>
                <a:gd name="T37" fmla="*/ 7 h 67"/>
                <a:gd name="T38" fmla="*/ 298 w 298"/>
                <a:gd name="T39" fmla="*/ 12 h 67"/>
                <a:gd name="T40" fmla="*/ 285 w 298"/>
                <a:gd name="T41" fmla="*/ 10 h 67"/>
                <a:gd name="T42" fmla="*/ 270 w 298"/>
                <a:gd name="T43" fmla="*/ 8 h 67"/>
                <a:gd name="T44" fmla="*/ 261 w 298"/>
                <a:gd name="T45" fmla="*/ 7 h 67"/>
                <a:gd name="T46" fmla="*/ 250 w 298"/>
                <a:gd name="T47" fmla="*/ 7 h 67"/>
                <a:gd name="T48" fmla="*/ 239 w 298"/>
                <a:gd name="T49" fmla="*/ 8 h 67"/>
                <a:gd name="T50" fmla="*/ 228 w 298"/>
                <a:gd name="T51" fmla="*/ 9 h 67"/>
                <a:gd name="T52" fmla="*/ 215 w 298"/>
                <a:gd name="T53" fmla="*/ 11 h 67"/>
                <a:gd name="T54" fmla="*/ 203 w 298"/>
                <a:gd name="T55" fmla="*/ 14 h 67"/>
                <a:gd name="T56" fmla="*/ 190 w 298"/>
                <a:gd name="T57" fmla="*/ 18 h 67"/>
                <a:gd name="T58" fmla="*/ 177 w 298"/>
                <a:gd name="T59" fmla="*/ 22 h 67"/>
                <a:gd name="T60" fmla="*/ 170 w 298"/>
                <a:gd name="T61" fmla="*/ 25 h 67"/>
                <a:gd name="T62" fmla="*/ 164 w 298"/>
                <a:gd name="T63" fmla="*/ 28 h 67"/>
                <a:gd name="T64" fmla="*/ 151 w 298"/>
                <a:gd name="T65" fmla="*/ 34 h 67"/>
                <a:gd name="T66" fmla="*/ 124 w 298"/>
                <a:gd name="T67" fmla="*/ 45 h 67"/>
                <a:gd name="T68" fmla="*/ 97 w 298"/>
                <a:gd name="T69" fmla="*/ 54 h 67"/>
                <a:gd name="T70" fmla="*/ 48 w 298"/>
                <a:gd name="T71" fmla="*/ 64 h 67"/>
                <a:gd name="T72" fmla="*/ 13 w 298"/>
                <a:gd name="T73" fmla="*/ 67 h 67"/>
                <a:gd name="T74" fmla="*/ 0 w 298"/>
                <a:gd name="T7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8" h="67">
                  <a:moveTo>
                    <a:pt x="0" y="67"/>
                  </a:moveTo>
                  <a:cubicBezTo>
                    <a:pt x="0" y="67"/>
                    <a:pt x="5" y="66"/>
                    <a:pt x="13" y="65"/>
                  </a:cubicBezTo>
                  <a:cubicBezTo>
                    <a:pt x="21" y="63"/>
                    <a:pt x="33" y="61"/>
                    <a:pt x="47" y="58"/>
                  </a:cubicBezTo>
                  <a:cubicBezTo>
                    <a:pt x="54" y="56"/>
                    <a:pt x="62" y="54"/>
                    <a:pt x="70" y="52"/>
                  </a:cubicBezTo>
                  <a:cubicBezTo>
                    <a:pt x="77" y="50"/>
                    <a:pt x="86" y="47"/>
                    <a:pt x="94" y="44"/>
                  </a:cubicBezTo>
                  <a:cubicBezTo>
                    <a:pt x="98" y="43"/>
                    <a:pt x="103" y="41"/>
                    <a:pt x="107" y="40"/>
                  </a:cubicBezTo>
                  <a:cubicBezTo>
                    <a:pt x="111" y="38"/>
                    <a:pt x="116" y="37"/>
                    <a:pt x="120" y="35"/>
                  </a:cubicBezTo>
                  <a:cubicBezTo>
                    <a:pt x="129" y="31"/>
                    <a:pt x="137" y="28"/>
                    <a:pt x="146" y="23"/>
                  </a:cubicBezTo>
                  <a:cubicBezTo>
                    <a:pt x="150" y="21"/>
                    <a:pt x="155" y="19"/>
                    <a:pt x="159" y="17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5" y="11"/>
                    <a:pt x="177" y="10"/>
                    <a:pt x="180" y="10"/>
                  </a:cubicBezTo>
                  <a:cubicBezTo>
                    <a:pt x="182" y="9"/>
                    <a:pt x="184" y="8"/>
                    <a:pt x="187" y="8"/>
                  </a:cubicBezTo>
                  <a:cubicBezTo>
                    <a:pt x="191" y="6"/>
                    <a:pt x="196" y="5"/>
                    <a:pt x="200" y="4"/>
                  </a:cubicBezTo>
                  <a:cubicBezTo>
                    <a:pt x="209" y="2"/>
                    <a:pt x="218" y="1"/>
                    <a:pt x="227" y="1"/>
                  </a:cubicBezTo>
                  <a:cubicBezTo>
                    <a:pt x="235" y="0"/>
                    <a:pt x="243" y="0"/>
                    <a:pt x="251" y="1"/>
                  </a:cubicBezTo>
                  <a:cubicBezTo>
                    <a:pt x="254" y="1"/>
                    <a:pt x="258" y="1"/>
                    <a:pt x="261" y="2"/>
                  </a:cubicBezTo>
                  <a:cubicBezTo>
                    <a:pt x="264" y="2"/>
                    <a:pt x="268" y="3"/>
                    <a:pt x="271" y="4"/>
                  </a:cubicBezTo>
                  <a:cubicBezTo>
                    <a:pt x="276" y="5"/>
                    <a:pt x="281" y="6"/>
                    <a:pt x="285" y="7"/>
                  </a:cubicBezTo>
                  <a:cubicBezTo>
                    <a:pt x="294" y="10"/>
                    <a:pt x="298" y="12"/>
                    <a:pt x="298" y="12"/>
                  </a:cubicBezTo>
                  <a:cubicBezTo>
                    <a:pt x="298" y="12"/>
                    <a:pt x="293" y="11"/>
                    <a:pt x="285" y="10"/>
                  </a:cubicBezTo>
                  <a:cubicBezTo>
                    <a:pt x="281" y="9"/>
                    <a:pt x="276" y="8"/>
                    <a:pt x="270" y="8"/>
                  </a:cubicBezTo>
                  <a:cubicBezTo>
                    <a:pt x="267" y="8"/>
                    <a:pt x="264" y="7"/>
                    <a:pt x="261" y="7"/>
                  </a:cubicBezTo>
                  <a:cubicBezTo>
                    <a:pt x="257" y="7"/>
                    <a:pt x="254" y="7"/>
                    <a:pt x="250" y="7"/>
                  </a:cubicBezTo>
                  <a:cubicBezTo>
                    <a:pt x="247" y="7"/>
                    <a:pt x="243" y="8"/>
                    <a:pt x="239" y="8"/>
                  </a:cubicBezTo>
                  <a:cubicBezTo>
                    <a:pt x="236" y="8"/>
                    <a:pt x="232" y="9"/>
                    <a:pt x="228" y="9"/>
                  </a:cubicBezTo>
                  <a:cubicBezTo>
                    <a:pt x="224" y="10"/>
                    <a:pt x="220" y="11"/>
                    <a:pt x="215" y="11"/>
                  </a:cubicBezTo>
                  <a:cubicBezTo>
                    <a:pt x="211" y="12"/>
                    <a:pt x="207" y="13"/>
                    <a:pt x="203" y="14"/>
                  </a:cubicBezTo>
                  <a:cubicBezTo>
                    <a:pt x="198" y="15"/>
                    <a:pt x="194" y="16"/>
                    <a:pt x="190" y="18"/>
                  </a:cubicBezTo>
                  <a:cubicBezTo>
                    <a:pt x="185" y="19"/>
                    <a:pt x="181" y="21"/>
                    <a:pt x="177" y="22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0" y="30"/>
                    <a:pt x="155" y="32"/>
                    <a:pt x="151" y="34"/>
                  </a:cubicBezTo>
                  <a:cubicBezTo>
                    <a:pt x="142" y="38"/>
                    <a:pt x="133" y="42"/>
                    <a:pt x="124" y="45"/>
                  </a:cubicBezTo>
                  <a:cubicBezTo>
                    <a:pt x="115" y="49"/>
                    <a:pt x="106" y="51"/>
                    <a:pt x="97" y="54"/>
                  </a:cubicBezTo>
                  <a:cubicBezTo>
                    <a:pt x="80" y="59"/>
                    <a:pt x="63" y="62"/>
                    <a:pt x="48" y="64"/>
                  </a:cubicBezTo>
                  <a:cubicBezTo>
                    <a:pt x="34" y="66"/>
                    <a:pt x="22" y="67"/>
                    <a:pt x="13" y="67"/>
                  </a:cubicBezTo>
                  <a:cubicBezTo>
                    <a:pt x="5" y="67"/>
                    <a:pt x="0" y="67"/>
                    <a:pt x="0" y="6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4"/>
            <p:cNvSpPr/>
            <p:nvPr/>
          </p:nvSpPr>
          <p:spPr bwMode="auto">
            <a:xfrm>
              <a:off x="3714803" y="4820154"/>
              <a:ext cx="1650761" cy="326429"/>
            </a:xfrm>
            <a:custGeom>
              <a:avLst/>
              <a:gdLst>
                <a:gd name="T0" fmla="*/ 380 w 380"/>
                <a:gd name="T1" fmla="*/ 74 h 75"/>
                <a:gd name="T2" fmla="*/ 363 w 380"/>
                <a:gd name="T3" fmla="*/ 75 h 75"/>
                <a:gd name="T4" fmla="*/ 318 w 380"/>
                <a:gd name="T5" fmla="*/ 73 h 75"/>
                <a:gd name="T6" fmla="*/ 288 w 380"/>
                <a:gd name="T7" fmla="*/ 70 h 75"/>
                <a:gd name="T8" fmla="*/ 272 w 380"/>
                <a:gd name="T9" fmla="*/ 67 h 75"/>
                <a:gd name="T10" fmla="*/ 255 w 380"/>
                <a:gd name="T11" fmla="*/ 64 h 75"/>
                <a:gd name="T12" fmla="*/ 237 w 380"/>
                <a:gd name="T13" fmla="*/ 59 h 75"/>
                <a:gd name="T14" fmla="*/ 229 w 380"/>
                <a:gd name="T15" fmla="*/ 57 h 75"/>
                <a:gd name="T16" fmla="*/ 220 w 380"/>
                <a:gd name="T17" fmla="*/ 54 h 75"/>
                <a:gd name="T18" fmla="*/ 202 w 380"/>
                <a:gd name="T19" fmla="*/ 47 h 75"/>
                <a:gd name="T20" fmla="*/ 185 w 380"/>
                <a:gd name="T21" fmla="*/ 40 h 75"/>
                <a:gd name="T22" fmla="*/ 168 w 380"/>
                <a:gd name="T23" fmla="*/ 32 h 75"/>
                <a:gd name="T24" fmla="*/ 151 w 380"/>
                <a:gd name="T25" fmla="*/ 25 h 75"/>
                <a:gd name="T26" fmla="*/ 118 w 380"/>
                <a:gd name="T27" fmla="*/ 14 h 75"/>
                <a:gd name="T28" fmla="*/ 110 w 380"/>
                <a:gd name="T29" fmla="*/ 13 h 75"/>
                <a:gd name="T30" fmla="*/ 102 w 380"/>
                <a:gd name="T31" fmla="*/ 11 h 75"/>
                <a:gd name="T32" fmla="*/ 94 w 380"/>
                <a:gd name="T33" fmla="*/ 10 h 75"/>
                <a:gd name="T34" fmla="*/ 86 w 380"/>
                <a:gd name="T35" fmla="*/ 9 h 75"/>
                <a:gd name="T36" fmla="*/ 56 w 380"/>
                <a:gd name="T37" fmla="*/ 9 h 75"/>
                <a:gd name="T38" fmla="*/ 32 w 380"/>
                <a:gd name="T39" fmla="*/ 14 h 75"/>
                <a:gd name="T40" fmla="*/ 27 w 380"/>
                <a:gd name="T41" fmla="*/ 15 h 75"/>
                <a:gd name="T42" fmla="*/ 22 w 380"/>
                <a:gd name="T43" fmla="*/ 17 h 75"/>
                <a:gd name="T44" fmla="*/ 14 w 380"/>
                <a:gd name="T45" fmla="*/ 20 h 75"/>
                <a:gd name="T46" fmla="*/ 8 w 380"/>
                <a:gd name="T47" fmla="*/ 24 h 75"/>
                <a:gd name="T48" fmla="*/ 3 w 380"/>
                <a:gd name="T49" fmla="*/ 27 h 75"/>
                <a:gd name="T50" fmla="*/ 0 w 380"/>
                <a:gd name="T51" fmla="*/ 30 h 75"/>
                <a:gd name="T52" fmla="*/ 3 w 380"/>
                <a:gd name="T53" fmla="*/ 26 h 75"/>
                <a:gd name="T54" fmla="*/ 13 w 380"/>
                <a:gd name="T55" fmla="*/ 18 h 75"/>
                <a:gd name="T56" fmla="*/ 21 w 380"/>
                <a:gd name="T57" fmla="*/ 14 h 75"/>
                <a:gd name="T58" fmla="*/ 25 w 380"/>
                <a:gd name="T59" fmla="*/ 12 h 75"/>
                <a:gd name="T60" fmla="*/ 31 w 380"/>
                <a:gd name="T61" fmla="*/ 10 h 75"/>
                <a:gd name="T62" fmla="*/ 56 w 380"/>
                <a:gd name="T63" fmla="*/ 3 h 75"/>
                <a:gd name="T64" fmla="*/ 86 w 380"/>
                <a:gd name="T65" fmla="*/ 1 h 75"/>
                <a:gd name="T66" fmla="*/ 94 w 380"/>
                <a:gd name="T67" fmla="*/ 1 h 75"/>
                <a:gd name="T68" fmla="*/ 103 w 380"/>
                <a:gd name="T69" fmla="*/ 2 h 75"/>
                <a:gd name="T70" fmla="*/ 120 w 380"/>
                <a:gd name="T71" fmla="*/ 5 h 75"/>
                <a:gd name="T72" fmla="*/ 138 w 380"/>
                <a:gd name="T73" fmla="*/ 9 h 75"/>
                <a:gd name="T74" fmla="*/ 156 w 380"/>
                <a:gd name="T75" fmla="*/ 15 h 75"/>
                <a:gd name="T76" fmla="*/ 173 w 380"/>
                <a:gd name="T77" fmla="*/ 22 h 75"/>
                <a:gd name="T78" fmla="*/ 190 w 380"/>
                <a:gd name="T79" fmla="*/ 30 h 75"/>
                <a:gd name="T80" fmla="*/ 206 w 380"/>
                <a:gd name="T81" fmla="*/ 37 h 75"/>
                <a:gd name="T82" fmla="*/ 223 w 380"/>
                <a:gd name="T83" fmla="*/ 43 h 75"/>
                <a:gd name="T84" fmla="*/ 240 w 380"/>
                <a:gd name="T85" fmla="*/ 49 h 75"/>
                <a:gd name="T86" fmla="*/ 257 w 380"/>
                <a:gd name="T87" fmla="*/ 54 h 75"/>
                <a:gd name="T88" fmla="*/ 274 w 380"/>
                <a:gd name="T89" fmla="*/ 58 h 75"/>
                <a:gd name="T90" fmla="*/ 290 w 380"/>
                <a:gd name="T91" fmla="*/ 62 h 75"/>
                <a:gd name="T92" fmla="*/ 319 w 380"/>
                <a:gd name="T93" fmla="*/ 67 h 75"/>
                <a:gd name="T94" fmla="*/ 363 w 380"/>
                <a:gd name="T95" fmla="*/ 72 h 75"/>
                <a:gd name="T96" fmla="*/ 376 w 380"/>
                <a:gd name="T97" fmla="*/ 73 h 75"/>
                <a:gd name="T98" fmla="*/ 380 w 380"/>
                <a:gd name="T9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0" h="75">
                  <a:moveTo>
                    <a:pt x="380" y="74"/>
                  </a:moveTo>
                  <a:cubicBezTo>
                    <a:pt x="380" y="74"/>
                    <a:pt x="374" y="74"/>
                    <a:pt x="363" y="75"/>
                  </a:cubicBezTo>
                  <a:cubicBezTo>
                    <a:pt x="352" y="75"/>
                    <a:pt x="337" y="75"/>
                    <a:pt x="318" y="73"/>
                  </a:cubicBezTo>
                  <a:cubicBezTo>
                    <a:pt x="309" y="73"/>
                    <a:pt x="299" y="72"/>
                    <a:pt x="288" y="70"/>
                  </a:cubicBezTo>
                  <a:cubicBezTo>
                    <a:pt x="283" y="69"/>
                    <a:pt x="277" y="68"/>
                    <a:pt x="272" y="67"/>
                  </a:cubicBezTo>
                  <a:cubicBezTo>
                    <a:pt x="266" y="66"/>
                    <a:pt x="261" y="65"/>
                    <a:pt x="255" y="64"/>
                  </a:cubicBezTo>
                  <a:cubicBezTo>
                    <a:pt x="249" y="62"/>
                    <a:pt x="243" y="61"/>
                    <a:pt x="237" y="59"/>
                  </a:cubicBezTo>
                  <a:cubicBezTo>
                    <a:pt x="234" y="58"/>
                    <a:pt x="232" y="58"/>
                    <a:pt x="229" y="57"/>
                  </a:cubicBezTo>
                  <a:cubicBezTo>
                    <a:pt x="226" y="56"/>
                    <a:pt x="223" y="55"/>
                    <a:pt x="220" y="54"/>
                  </a:cubicBezTo>
                  <a:cubicBezTo>
                    <a:pt x="214" y="52"/>
                    <a:pt x="208" y="50"/>
                    <a:pt x="202" y="47"/>
                  </a:cubicBezTo>
                  <a:cubicBezTo>
                    <a:pt x="196" y="45"/>
                    <a:pt x="191" y="43"/>
                    <a:pt x="185" y="40"/>
                  </a:cubicBezTo>
                  <a:cubicBezTo>
                    <a:pt x="179" y="38"/>
                    <a:pt x="174" y="35"/>
                    <a:pt x="168" y="32"/>
                  </a:cubicBezTo>
                  <a:cubicBezTo>
                    <a:pt x="162" y="30"/>
                    <a:pt x="157" y="27"/>
                    <a:pt x="151" y="25"/>
                  </a:cubicBezTo>
                  <a:cubicBezTo>
                    <a:pt x="140" y="21"/>
                    <a:pt x="129" y="17"/>
                    <a:pt x="118" y="14"/>
                  </a:cubicBezTo>
                  <a:cubicBezTo>
                    <a:pt x="115" y="14"/>
                    <a:pt x="113" y="13"/>
                    <a:pt x="110" y="13"/>
                  </a:cubicBezTo>
                  <a:cubicBezTo>
                    <a:pt x="107" y="12"/>
                    <a:pt x="104" y="12"/>
                    <a:pt x="102" y="11"/>
                  </a:cubicBezTo>
                  <a:cubicBezTo>
                    <a:pt x="99" y="11"/>
                    <a:pt x="96" y="10"/>
                    <a:pt x="94" y="10"/>
                  </a:cubicBezTo>
                  <a:cubicBezTo>
                    <a:pt x="91" y="10"/>
                    <a:pt x="88" y="9"/>
                    <a:pt x="86" y="9"/>
                  </a:cubicBezTo>
                  <a:cubicBezTo>
                    <a:pt x="75" y="8"/>
                    <a:pt x="66" y="9"/>
                    <a:pt x="56" y="9"/>
                  </a:cubicBezTo>
                  <a:cubicBezTo>
                    <a:pt x="47" y="10"/>
                    <a:pt x="39" y="12"/>
                    <a:pt x="32" y="14"/>
                  </a:cubicBezTo>
                  <a:cubicBezTo>
                    <a:pt x="30" y="14"/>
                    <a:pt x="28" y="15"/>
                    <a:pt x="27" y="15"/>
                  </a:cubicBezTo>
                  <a:cubicBezTo>
                    <a:pt x="25" y="16"/>
                    <a:pt x="24" y="16"/>
                    <a:pt x="22" y="17"/>
                  </a:cubicBezTo>
                  <a:cubicBezTo>
                    <a:pt x="19" y="18"/>
                    <a:pt x="16" y="19"/>
                    <a:pt x="14" y="20"/>
                  </a:cubicBezTo>
                  <a:cubicBezTo>
                    <a:pt x="11" y="21"/>
                    <a:pt x="9" y="23"/>
                    <a:pt x="8" y="24"/>
                  </a:cubicBezTo>
                  <a:cubicBezTo>
                    <a:pt x="6" y="25"/>
                    <a:pt x="4" y="26"/>
                    <a:pt x="3" y="27"/>
                  </a:cubicBezTo>
                  <a:cubicBezTo>
                    <a:pt x="1" y="29"/>
                    <a:pt x="0" y="30"/>
                    <a:pt x="0" y="30"/>
                  </a:cubicBezTo>
                  <a:cubicBezTo>
                    <a:pt x="0" y="30"/>
                    <a:pt x="1" y="28"/>
                    <a:pt x="3" y="26"/>
                  </a:cubicBezTo>
                  <a:cubicBezTo>
                    <a:pt x="5" y="24"/>
                    <a:pt x="8" y="21"/>
                    <a:pt x="13" y="18"/>
                  </a:cubicBezTo>
                  <a:cubicBezTo>
                    <a:pt x="15" y="17"/>
                    <a:pt x="18" y="15"/>
                    <a:pt x="21" y="14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7" y="11"/>
                    <a:pt x="29" y="10"/>
                    <a:pt x="31" y="10"/>
                  </a:cubicBezTo>
                  <a:cubicBezTo>
                    <a:pt x="38" y="7"/>
                    <a:pt x="46" y="4"/>
                    <a:pt x="56" y="3"/>
                  </a:cubicBezTo>
                  <a:cubicBezTo>
                    <a:pt x="65" y="1"/>
                    <a:pt x="75" y="0"/>
                    <a:pt x="86" y="1"/>
                  </a:cubicBezTo>
                  <a:cubicBezTo>
                    <a:pt x="89" y="1"/>
                    <a:pt x="92" y="1"/>
                    <a:pt x="94" y="1"/>
                  </a:cubicBezTo>
                  <a:cubicBezTo>
                    <a:pt x="97" y="1"/>
                    <a:pt x="100" y="2"/>
                    <a:pt x="103" y="2"/>
                  </a:cubicBezTo>
                  <a:cubicBezTo>
                    <a:pt x="109" y="2"/>
                    <a:pt x="114" y="3"/>
                    <a:pt x="120" y="5"/>
                  </a:cubicBezTo>
                  <a:cubicBezTo>
                    <a:pt x="126" y="5"/>
                    <a:pt x="132" y="7"/>
                    <a:pt x="138" y="9"/>
                  </a:cubicBezTo>
                  <a:cubicBezTo>
                    <a:pt x="144" y="10"/>
                    <a:pt x="150" y="13"/>
                    <a:pt x="156" y="15"/>
                  </a:cubicBezTo>
                  <a:cubicBezTo>
                    <a:pt x="162" y="17"/>
                    <a:pt x="167" y="20"/>
                    <a:pt x="173" y="22"/>
                  </a:cubicBezTo>
                  <a:cubicBezTo>
                    <a:pt x="178" y="25"/>
                    <a:pt x="184" y="27"/>
                    <a:pt x="190" y="30"/>
                  </a:cubicBezTo>
                  <a:cubicBezTo>
                    <a:pt x="195" y="32"/>
                    <a:pt x="201" y="35"/>
                    <a:pt x="206" y="37"/>
                  </a:cubicBezTo>
                  <a:cubicBezTo>
                    <a:pt x="212" y="39"/>
                    <a:pt x="218" y="41"/>
                    <a:pt x="223" y="43"/>
                  </a:cubicBezTo>
                  <a:cubicBezTo>
                    <a:pt x="229" y="45"/>
                    <a:pt x="235" y="47"/>
                    <a:pt x="240" y="49"/>
                  </a:cubicBezTo>
                  <a:cubicBezTo>
                    <a:pt x="246" y="51"/>
                    <a:pt x="252" y="52"/>
                    <a:pt x="257" y="54"/>
                  </a:cubicBezTo>
                  <a:cubicBezTo>
                    <a:pt x="263" y="55"/>
                    <a:pt x="268" y="57"/>
                    <a:pt x="274" y="58"/>
                  </a:cubicBezTo>
                  <a:cubicBezTo>
                    <a:pt x="279" y="59"/>
                    <a:pt x="284" y="61"/>
                    <a:pt x="290" y="62"/>
                  </a:cubicBezTo>
                  <a:cubicBezTo>
                    <a:pt x="300" y="64"/>
                    <a:pt x="310" y="65"/>
                    <a:pt x="319" y="67"/>
                  </a:cubicBezTo>
                  <a:cubicBezTo>
                    <a:pt x="337" y="70"/>
                    <a:pt x="353" y="72"/>
                    <a:pt x="363" y="72"/>
                  </a:cubicBezTo>
                  <a:cubicBezTo>
                    <a:pt x="369" y="73"/>
                    <a:pt x="373" y="73"/>
                    <a:pt x="376" y="73"/>
                  </a:cubicBezTo>
                  <a:cubicBezTo>
                    <a:pt x="379" y="74"/>
                    <a:pt x="380" y="74"/>
                    <a:pt x="380" y="74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"/>
            <p:cNvSpPr/>
            <p:nvPr/>
          </p:nvSpPr>
          <p:spPr bwMode="auto">
            <a:xfrm>
              <a:off x="3832714" y="5024947"/>
              <a:ext cx="1293303" cy="290435"/>
            </a:xfrm>
            <a:custGeom>
              <a:avLst/>
              <a:gdLst>
                <a:gd name="T0" fmla="*/ 298 w 298"/>
                <a:gd name="T1" fmla="*/ 67 h 67"/>
                <a:gd name="T2" fmla="*/ 285 w 298"/>
                <a:gd name="T3" fmla="*/ 67 h 67"/>
                <a:gd name="T4" fmla="*/ 249 w 298"/>
                <a:gd name="T5" fmla="*/ 65 h 67"/>
                <a:gd name="T6" fmla="*/ 201 w 298"/>
                <a:gd name="T7" fmla="*/ 54 h 67"/>
                <a:gd name="T8" fmla="*/ 174 w 298"/>
                <a:gd name="T9" fmla="*/ 45 h 67"/>
                <a:gd name="T10" fmla="*/ 147 w 298"/>
                <a:gd name="T11" fmla="*/ 34 h 67"/>
                <a:gd name="T12" fmla="*/ 134 w 298"/>
                <a:gd name="T13" fmla="*/ 28 h 67"/>
                <a:gd name="T14" fmla="*/ 127 w 298"/>
                <a:gd name="T15" fmla="*/ 25 h 67"/>
                <a:gd name="T16" fmla="*/ 121 w 298"/>
                <a:gd name="T17" fmla="*/ 23 h 67"/>
                <a:gd name="T18" fmla="*/ 108 w 298"/>
                <a:gd name="T19" fmla="*/ 18 h 67"/>
                <a:gd name="T20" fmla="*/ 95 w 298"/>
                <a:gd name="T21" fmla="*/ 14 h 67"/>
                <a:gd name="T22" fmla="*/ 82 w 298"/>
                <a:gd name="T23" fmla="*/ 12 h 67"/>
                <a:gd name="T24" fmla="*/ 70 w 298"/>
                <a:gd name="T25" fmla="*/ 9 h 67"/>
                <a:gd name="T26" fmla="*/ 58 w 298"/>
                <a:gd name="T27" fmla="*/ 8 h 67"/>
                <a:gd name="T28" fmla="*/ 47 w 298"/>
                <a:gd name="T29" fmla="*/ 8 h 67"/>
                <a:gd name="T30" fmla="*/ 37 w 298"/>
                <a:gd name="T31" fmla="*/ 8 h 67"/>
                <a:gd name="T32" fmla="*/ 28 w 298"/>
                <a:gd name="T33" fmla="*/ 8 h 67"/>
                <a:gd name="T34" fmla="*/ 13 w 298"/>
                <a:gd name="T35" fmla="*/ 10 h 67"/>
                <a:gd name="T36" fmla="*/ 0 w 298"/>
                <a:gd name="T37" fmla="*/ 12 h 67"/>
                <a:gd name="T38" fmla="*/ 12 w 298"/>
                <a:gd name="T39" fmla="*/ 8 h 67"/>
                <a:gd name="T40" fmla="*/ 27 w 298"/>
                <a:gd name="T41" fmla="*/ 4 h 67"/>
                <a:gd name="T42" fmla="*/ 37 w 298"/>
                <a:gd name="T43" fmla="*/ 2 h 67"/>
                <a:gd name="T44" fmla="*/ 47 w 298"/>
                <a:gd name="T45" fmla="*/ 1 h 67"/>
                <a:gd name="T46" fmla="*/ 71 w 298"/>
                <a:gd name="T47" fmla="*/ 1 h 67"/>
                <a:gd name="T48" fmla="*/ 97 w 298"/>
                <a:gd name="T49" fmla="*/ 4 h 67"/>
                <a:gd name="T50" fmla="*/ 111 w 298"/>
                <a:gd name="T51" fmla="*/ 8 h 67"/>
                <a:gd name="T52" fmla="*/ 118 w 298"/>
                <a:gd name="T53" fmla="*/ 10 h 67"/>
                <a:gd name="T54" fmla="*/ 125 w 298"/>
                <a:gd name="T55" fmla="*/ 12 h 67"/>
                <a:gd name="T56" fmla="*/ 132 w 298"/>
                <a:gd name="T57" fmla="*/ 15 h 67"/>
                <a:gd name="T58" fmla="*/ 139 w 298"/>
                <a:gd name="T59" fmla="*/ 18 h 67"/>
                <a:gd name="T60" fmla="*/ 152 w 298"/>
                <a:gd name="T61" fmla="*/ 24 h 67"/>
                <a:gd name="T62" fmla="*/ 178 w 298"/>
                <a:gd name="T63" fmla="*/ 35 h 67"/>
                <a:gd name="T64" fmla="*/ 191 w 298"/>
                <a:gd name="T65" fmla="*/ 40 h 67"/>
                <a:gd name="T66" fmla="*/ 204 w 298"/>
                <a:gd name="T67" fmla="*/ 45 h 67"/>
                <a:gd name="T68" fmla="*/ 228 w 298"/>
                <a:gd name="T69" fmla="*/ 52 h 67"/>
                <a:gd name="T70" fmla="*/ 251 w 298"/>
                <a:gd name="T71" fmla="*/ 58 h 67"/>
                <a:gd name="T72" fmla="*/ 285 w 298"/>
                <a:gd name="T73" fmla="*/ 65 h 67"/>
                <a:gd name="T74" fmla="*/ 298 w 298"/>
                <a:gd name="T7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8" h="67">
                  <a:moveTo>
                    <a:pt x="298" y="67"/>
                  </a:moveTo>
                  <a:cubicBezTo>
                    <a:pt x="298" y="67"/>
                    <a:pt x="293" y="67"/>
                    <a:pt x="285" y="67"/>
                  </a:cubicBezTo>
                  <a:cubicBezTo>
                    <a:pt x="276" y="67"/>
                    <a:pt x="264" y="67"/>
                    <a:pt x="249" y="65"/>
                  </a:cubicBezTo>
                  <a:cubicBezTo>
                    <a:pt x="235" y="63"/>
                    <a:pt x="218" y="59"/>
                    <a:pt x="201" y="54"/>
                  </a:cubicBezTo>
                  <a:cubicBezTo>
                    <a:pt x="192" y="52"/>
                    <a:pt x="183" y="49"/>
                    <a:pt x="174" y="45"/>
                  </a:cubicBezTo>
                  <a:cubicBezTo>
                    <a:pt x="165" y="42"/>
                    <a:pt x="156" y="38"/>
                    <a:pt x="147" y="34"/>
                  </a:cubicBezTo>
                  <a:cubicBezTo>
                    <a:pt x="143" y="32"/>
                    <a:pt x="138" y="30"/>
                    <a:pt x="134" y="2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7" y="21"/>
                    <a:pt x="112" y="19"/>
                    <a:pt x="108" y="18"/>
                  </a:cubicBezTo>
                  <a:cubicBezTo>
                    <a:pt x="104" y="17"/>
                    <a:pt x="99" y="15"/>
                    <a:pt x="95" y="14"/>
                  </a:cubicBezTo>
                  <a:cubicBezTo>
                    <a:pt x="91" y="13"/>
                    <a:pt x="87" y="12"/>
                    <a:pt x="82" y="12"/>
                  </a:cubicBezTo>
                  <a:cubicBezTo>
                    <a:pt x="78" y="11"/>
                    <a:pt x="74" y="10"/>
                    <a:pt x="70" y="9"/>
                  </a:cubicBezTo>
                  <a:cubicBezTo>
                    <a:pt x="66" y="9"/>
                    <a:pt x="62" y="8"/>
                    <a:pt x="58" y="8"/>
                  </a:cubicBezTo>
                  <a:cubicBezTo>
                    <a:pt x="55" y="8"/>
                    <a:pt x="51" y="8"/>
                    <a:pt x="47" y="8"/>
                  </a:cubicBezTo>
                  <a:cubicBezTo>
                    <a:pt x="44" y="8"/>
                    <a:pt x="40" y="8"/>
                    <a:pt x="37" y="8"/>
                  </a:cubicBezTo>
                  <a:cubicBezTo>
                    <a:pt x="34" y="8"/>
                    <a:pt x="31" y="8"/>
                    <a:pt x="28" y="8"/>
                  </a:cubicBezTo>
                  <a:cubicBezTo>
                    <a:pt x="22" y="9"/>
                    <a:pt x="17" y="9"/>
                    <a:pt x="13" y="10"/>
                  </a:cubicBezTo>
                  <a:cubicBezTo>
                    <a:pt x="5" y="11"/>
                    <a:pt x="0" y="12"/>
                    <a:pt x="0" y="12"/>
                  </a:cubicBezTo>
                  <a:cubicBezTo>
                    <a:pt x="0" y="12"/>
                    <a:pt x="4" y="10"/>
                    <a:pt x="12" y="8"/>
                  </a:cubicBezTo>
                  <a:cubicBezTo>
                    <a:pt x="16" y="6"/>
                    <a:pt x="21" y="5"/>
                    <a:pt x="27" y="4"/>
                  </a:cubicBezTo>
                  <a:cubicBezTo>
                    <a:pt x="30" y="3"/>
                    <a:pt x="33" y="3"/>
                    <a:pt x="37" y="2"/>
                  </a:cubicBezTo>
                  <a:cubicBezTo>
                    <a:pt x="40" y="2"/>
                    <a:pt x="43" y="1"/>
                    <a:pt x="47" y="1"/>
                  </a:cubicBezTo>
                  <a:cubicBezTo>
                    <a:pt x="54" y="0"/>
                    <a:pt x="62" y="0"/>
                    <a:pt x="71" y="1"/>
                  </a:cubicBezTo>
                  <a:cubicBezTo>
                    <a:pt x="79" y="1"/>
                    <a:pt x="88" y="3"/>
                    <a:pt x="97" y="4"/>
                  </a:cubicBezTo>
                  <a:cubicBezTo>
                    <a:pt x="102" y="5"/>
                    <a:pt x="106" y="7"/>
                    <a:pt x="111" y="8"/>
                  </a:cubicBezTo>
                  <a:cubicBezTo>
                    <a:pt x="113" y="8"/>
                    <a:pt x="116" y="9"/>
                    <a:pt x="118" y="10"/>
                  </a:cubicBezTo>
                  <a:cubicBezTo>
                    <a:pt x="120" y="11"/>
                    <a:pt x="123" y="11"/>
                    <a:pt x="125" y="12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43" y="20"/>
                    <a:pt x="147" y="22"/>
                    <a:pt x="152" y="24"/>
                  </a:cubicBezTo>
                  <a:cubicBezTo>
                    <a:pt x="160" y="28"/>
                    <a:pt x="169" y="31"/>
                    <a:pt x="178" y="35"/>
                  </a:cubicBezTo>
                  <a:cubicBezTo>
                    <a:pt x="182" y="37"/>
                    <a:pt x="187" y="38"/>
                    <a:pt x="191" y="40"/>
                  </a:cubicBezTo>
                  <a:cubicBezTo>
                    <a:pt x="195" y="42"/>
                    <a:pt x="199" y="43"/>
                    <a:pt x="204" y="45"/>
                  </a:cubicBezTo>
                  <a:cubicBezTo>
                    <a:pt x="212" y="47"/>
                    <a:pt x="220" y="50"/>
                    <a:pt x="228" y="52"/>
                  </a:cubicBezTo>
                  <a:cubicBezTo>
                    <a:pt x="236" y="55"/>
                    <a:pt x="244" y="57"/>
                    <a:pt x="251" y="58"/>
                  </a:cubicBezTo>
                  <a:cubicBezTo>
                    <a:pt x="265" y="61"/>
                    <a:pt x="276" y="64"/>
                    <a:pt x="285" y="65"/>
                  </a:cubicBezTo>
                  <a:cubicBezTo>
                    <a:pt x="293" y="66"/>
                    <a:pt x="298" y="67"/>
                    <a:pt x="298" y="6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"/>
            <p:cNvSpPr/>
            <p:nvPr/>
          </p:nvSpPr>
          <p:spPr bwMode="auto">
            <a:xfrm>
              <a:off x="1561367" y="4081655"/>
              <a:ext cx="1897754" cy="865098"/>
            </a:xfrm>
            <a:custGeom>
              <a:avLst/>
              <a:gdLst>
                <a:gd name="T0" fmla="*/ 437 w 437"/>
                <a:gd name="T1" fmla="*/ 199 h 199"/>
                <a:gd name="T2" fmla="*/ 303 w 437"/>
                <a:gd name="T3" fmla="*/ 125 h 199"/>
                <a:gd name="T4" fmla="*/ 0 w 437"/>
                <a:gd name="T5" fmla="*/ 141 h 199"/>
                <a:gd name="T6" fmla="*/ 85 w 437"/>
                <a:gd name="T7" fmla="*/ 52 h 199"/>
                <a:gd name="T8" fmla="*/ 212 w 437"/>
                <a:gd name="T9" fmla="*/ 45 h 199"/>
                <a:gd name="T10" fmla="*/ 437 w 437"/>
                <a:gd name="T11" fmla="*/ 91 h 199"/>
                <a:gd name="T12" fmla="*/ 437 w 437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199">
                  <a:moveTo>
                    <a:pt x="437" y="199"/>
                  </a:moveTo>
                  <a:cubicBezTo>
                    <a:pt x="437" y="199"/>
                    <a:pt x="403" y="129"/>
                    <a:pt x="303" y="125"/>
                  </a:cubicBezTo>
                  <a:cubicBezTo>
                    <a:pt x="202" y="121"/>
                    <a:pt x="71" y="198"/>
                    <a:pt x="0" y="141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2"/>
                    <a:pt x="120" y="89"/>
                    <a:pt x="212" y="45"/>
                  </a:cubicBezTo>
                  <a:cubicBezTo>
                    <a:pt x="304" y="0"/>
                    <a:pt x="427" y="66"/>
                    <a:pt x="437" y="91"/>
                  </a:cubicBezTo>
                  <a:lnTo>
                    <a:pt x="437" y="199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731407" y="4020838"/>
              <a:ext cx="1727714" cy="925916"/>
            </a:xfrm>
            <a:custGeom>
              <a:avLst/>
              <a:gdLst>
                <a:gd name="T0" fmla="*/ 398 w 398"/>
                <a:gd name="T1" fmla="*/ 213 h 213"/>
                <a:gd name="T2" fmla="*/ 255 w 398"/>
                <a:gd name="T3" fmla="*/ 110 h 213"/>
                <a:gd name="T4" fmla="*/ 0 w 398"/>
                <a:gd name="T5" fmla="*/ 82 h 213"/>
                <a:gd name="T6" fmla="*/ 70 w 398"/>
                <a:gd name="T7" fmla="*/ 0 h 213"/>
                <a:gd name="T8" fmla="*/ 259 w 398"/>
                <a:gd name="T9" fmla="*/ 29 h 213"/>
                <a:gd name="T10" fmla="*/ 398 w 398"/>
                <a:gd name="T11" fmla="*/ 105 h 213"/>
                <a:gd name="T12" fmla="*/ 398 w 398"/>
                <a:gd name="T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213">
                  <a:moveTo>
                    <a:pt x="398" y="213"/>
                  </a:moveTo>
                  <a:cubicBezTo>
                    <a:pt x="398" y="213"/>
                    <a:pt x="368" y="117"/>
                    <a:pt x="255" y="110"/>
                  </a:cubicBezTo>
                  <a:cubicBezTo>
                    <a:pt x="142" y="103"/>
                    <a:pt x="69" y="139"/>
                    <a:pt x="0" y="8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153" y="49"/>
                    <a:pt x="259" y="29"/>
                  </a:cubicBezTo>
                  <a:cubicBezTo>
                    <a:pt x="365" y="9"/>
                    <a:pt x="398" y="105"/>
                    <a:pt x="398" y="105"/>
                  </a:cubicBezTo>
                  <a:lnTo>
                    <a:pt x="398" y="21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9"/>
            <p:cNvSpPr/>
            <p:nvPr/>
          </p:nvSpPr>
          <p:spPr bwMode="auto">
            <a:xfrm>
              <a:off x="3459121" y="4034491"/>
              <a:ext cx="1849349" cy="920951"/>
            </a:xfrm>
            <a:custGeom>
              <a:avLst/>
              <a:gdLst>
                <a:gd name="T0" fmla="*/ 0 w 426"/>
                <a:gd name="T1" fmla="*/ 210 h 212"/>
                <a:gd name="T2" fmla="*/ 159 w 426"/>
                <a:gd name="T3" fmla="*/ 132 h 212"/>
                <a:gd name="T4" fmla="*/ 426 w 426"/>
                <a:gd name="T5" fmla="*/ 171 h 212"/>
                <a:gd name="T6" fmla="*/ 347 w 426"/>
                <a:gd name="T7" fmla="*/ 79 h 212"/>
                <a:gd name="T8" fmla="*/ 186 w 426"/>
                <a:gd name="T9" fmla="*/ 51 h 212"/>
                <a:gd name="T10" fmla="*/ 0 w 426"/>
                <a:gd name="T11" fmla="*/ 102 h 212"/>
                <a:gd name="T12" fmla="*/ 0 w 426"/>
                <a:gd name="T13" fmla="*/ 2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212">
                  <a:moveTo>
                    <a:pt x="0" y="210"/>
                  </a:moveTo>
                  <a:cubicBezTo>
                    <a:pt x="0" y="210"/>
                    <a:pt x="45" y="133"/>
                    <a:pt x="159" y="132"/>
                  </a:cubicBezTo>
                  <a:cubicBezTo>
                    <a:pt x="274" y="130"/>
                    <a:pt x="312" y="212"/>
                    <a:pt x="426" y="171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47" y="79"/>
                    <a:pt x="278" y="112"/>
                    <a:pt x="186" y="51"/>
                  </a:cubicBezTo>
                  <a:cubicBezTo>
                    <a:pt x="108" y="0"/>
                    <a:pt x="0" y="102"/>
                    <a:pt x="0" y="102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0"/>
            <p:cNvSpPr/>
            <p:nvPr/>
          </p:nvSpPr>
          <p:spPr bwMode="auto">
            <a:xfrm>
              <a:off x="3459121" y="3951332"/>
              <a:ext cx="1619731" cy="995421"/>
            </a:xfrm>
            <a:custGeom>
              <a:avLst/>
              <a:gdLst>
                <a:gd name="T0" fmla="*/ 0 w 373"/>
                <a:gd name="T1" fmla="*/ 229 h 229"/>
                <a:gd name="T2" fmla="*/ 128 w 373"/>
                <a:gd name="T3" fmla="*/ 126 h 229"/>
                <a:gd name="T4" fmla="*/ 373 w 373"/>
                <a:gd name="T5" fmla="*/ 90 h 229"/>
                <a:gd name="T6" fmla="*/ 300 w 373"/>
                <a:gd name="T7" fmla="*/ 0 h 229"/>
                <a:gd name="T8" fmla="*/ 139 w 373"/>
                <a:gd name="T9" fmla="*/ 52 h 229"/>
                <a:gd name="T10" fmla="*/ 0 w 373"/>
                <a:gd name="T11" fmla="*/ 121 h 229"/>
                <a:gd name="T12" fmla="*/ 0 w 373"/>
                <a:gd name="T1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229">
                  <a:moveTo>
                    <a:pt x="0" y="229"/>
                  </a:moveTo>
                  <a:cubicBezTo>
                    <a:pt x="0" y="229"/>
                    <a:pt x="33" y="144"/>
                    <a:pt x="128" y="126"/>
                  </a:cubicBezTo>
                  <a:cubicBezTo>
                    <a:pt x="222" y="109"/>
                    <a:pt x="340" y="149"/>
                    <a:pt x="373" y="9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300" y="0"/>
                    <a:pt x="222" y="63"/>
                    <a:pt x="139" y="52"/>
                  </a:cubicBezTo>
                  <a:cubicBezTo>
                    <a:pt x="56" y="40"/>
                    <a:pt x="0" y="121"/>
                    <a:pt x="0" y="121"/>
                  </a:cubicBezTo>
                  <a:lnTo>
                    <a:pt x="0" y="22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120322" y="2157884"/>
            <a:ext cx="624310" cy="1068651"/>
            <a:chOff x="3229504" y="2908746"/>
            <a:chExt cx="624310" cy="1068651"/>
          </a:xfrm>
        </p:grpSpPr>
        <p:sp>
          <p:nvSpPr>
            <p:cNvPr id="107" name="Freeform 45"/>
            <p:cNvSpPr/>
            <p:nvPr/>
          </p:nvSpPr>
          <p:spPr bwMode="auto">
            <a:xfrm>
              <a:off x="3358586" y="2908746"/>
              <a:ext cx="364905" cy="73229"/>
            </a:xfrm>
            <a:custGeom>
              <a:avLst/>
              <a:gdLst>
                <a:gd name="T0" fmla="*/ 76 w 84"/>
                <a:gd name="T1" fmla="*/ 17 h 17"/>
                <a:gd name="T2" fmla="*/ 8 w 84"/>
                <a:gd name="T3" fmla="*/ 17 h 17"/>
                <a:gd name="T4" fmla="*/ 0 w 84"/>
                <a:gd name="T5" fmla="*/ 8 h 17"/>
                <a:gd name="T6" fmla="*/ 0 w 84"/>
                <a:gd name="T7" fmla="*/ 8 h 17"/>
                <a:gd name="T8" fmla="*/ 8 w 84"/>
                <a:gd name="T9" fmla="*/ 0 h 17"/>
                <a:gd name="T10" fmla="*/ 76 w 84"/>
                <a:gd name="T11" fmla="*/ 0 h 17"/>
                <a:gd name="T12" fmla="*/ 84 w 84"/>
                <a:gd name="T13" fmla="*/ 8 h 17"/>
                <a:gd name="T14" fmla="*/ 84 w 84"/>
                <a:gd name="T15" fmla="*/ 8 h 17"/>
                <a:gd name="T16" fmla="*/ 76 w 84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7">
                  <a:moveTo>
                    <a:pt x="76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4" y="3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3"/>
                    <a:pt x="80" y="17"/>
                    <a:pt x="76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6"/>
            <p:cNvSpPr/>
            <p:nvPr/>
          </p:nvSpPr>
          <p:spPr bwMode="auto">
            <a:xfrm>
              <a:off x="3229504" y="2981976"/>
              <a:ext cx="624310" cy="943292"/>
            </a:xfrm>
            <a:custGeom>
              <a:avLst/>
              <a:gdLst>
                <a:gd name="T0" fmla="*/ 100 w 144"/>
                <a:gd name="T1" fmla="*/ 84 h 217"/>
                <a:gd name="T2" fmla="*/ 100 w 144"/>
                <a:gd name="T3" fmla="*/ 0 h 217"/>
                <a:gd name="T4" fmla="*/ 72 w 144"/>
                <a:gd name="T5" fmla="*/ 0 h 217"/>
                <a:gd name="T6" fmla="*/ 44 w 144"/>
                <a:gd name="T7" fmla="*/ 0 h 217"/>
                <a:gd name="T8" fmla="*/ 44 w 144"/>
                <a:gd name="T9" fmla="*/ 84 h 217"/>
                <a:gd name="T10" fmla="*/ 0 w 144"/>
                <a:gd name="T11" fmla="*/ 150 h 217"/>
                <a:gd name="T12" fmla="*/ 44 w 144"/>
                <a:gd name="T13" fmla="*/ 217 h 217"/>
                <a:gd name="T14" fmla="*/ 72 w 144"/>
                <a:gd name="T15" fmla="*/ 217 h 217"/>
                <a:gd name="T16" fmla="*/ 100 w 144"/>
                <a:gd name="T17" fmla="*/ 217 h 217"/>
                <a:gd name="T18" fmla="*/ 144 w 144"/>
                <a:gd name="T19" fmla="*/ 150 h 217"/>
                <a:gd name="T20" fmla="*/ 100 w 144"/>
                <a:gd name="T2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17">
                  <a:moveTo>
                    <a:pt x="100" y="84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4"/>
                    <a:pt x="0" y="109"/>
                    <a:pt x="0" y="150"/>
                  </a:cubicBezTo>
                  <a:cubicBezTo>
                    <a:pt x="0" y="191"/>
                    <a:pt x="35" y="213"/>
                    <a:pt x="44" y="217"/>
                  </a:cubicBezTo>
                  <a:cubicBezTo>
                    <a:pt x="72" y="217"/>
                    <a:pt x="72" y="217"/>
                    <a:pt x="72" y="217"/>
                  </a:cubicBezTo>
                  <a:cubicBezTo>
                    <a:pt x="100" y="217"/>
                    <a:pt x="100" y="217"/>
                    <a:pt x="100" y="217"/>
                  </a:cubicBezTo>
                  <a:cubicBezTo>
                    <a:pt x="109" y="213"/>
                    <a:pt x="144" y="191"/>
                    <a:pt x="144" y="150"/>
                  </a:cubicBezTo>
                  <a:cubicBezTo>
                    <a:pt x="144" y="109"/>
                    <a:pt x="100" y="84"/>
                    <a:pt x="100" y="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7"/>
            <p:cNvSpPr/>
            <p:nvPr/>
          </p:nvSpPr>
          <p:spPr bwMode="auto">
            <a:xfrm>
              <a:off x="3285357" y="3600080"/>
              <a:ext cx="512605" cy="286711"/>
            </a:xfrm>
            <a:custGeom>
              <a:avLst/>
              <a:gdLst>
                <a:gd name="T0" fmla="*/ 0 w 118"/>
                <a:gd name="T1" fmla="*/ 0 h 66"/>
                <a:gd name="T2" fmla="*/ 0 w 118"/>
                <a:gd name="T3" fmla="*/ 7 h 66"/>
                <a:gd name="T4" fmla="*/ 59 w 118"/>
                <a:gd name="T5" fmla="*/ 66 h 66"/>
                <a:gd name="T6" fmla="*/ 118 w 118"/>
                <a:gd name="T7" fmla="*/ 7 h 66"/>
                <a:gd name="T8" fmla="*/ 118 w 118"/>
                <a:gd name="T9" fmla="*/ 0 h 66"/>
                <a:gd name="T10" fmla="*/ 0 w 11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66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39"/>
                    <a:pt x="26" y="66"/>
                    <a:pt x="59" y="66"/>
                  </a:cubicBezTo>
                  <a:cubicBezTo>
                    <a:pt x="92" y="66"/>
                    <a:pt x="118" y="39"/>
                    <a:pt x="118" y="7"/>
                  </a:cubicBezTo>
                  <a:cubicBezTo>
                    <a:pt x="118" y="4"/>
                    <a:pt x="118" y="2"/>
                    <a:pt x="1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8"/>
            <p:cNvSpPr/>
            <p:nvPr/>
          </p:nvSpPr>
          <p:spPr bwMode="auto">
            <a:xfrm>
              <a:off x="3384650" y="3925268"/>
              <a:ext cx="312776" cy="52129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0 w 72"/>
                <a:gd name="T7" fmla="*/ 6 h 12"/>
                <a:gd name="T8" fmla="*/ 6 w 72"/>
                <a:gd name="T9" fmla="*/ 0 h 12"/>
                <a:gd name="T10" fmla="*/ 66 w 72"/>
                <a:gd name="T11" fmla="*/ 0 h 12"/>
                <a:gd name="T12" fmla="*/ 72 w 72"/>
                <a:gd name="T13" fmla="*/ 6 h 12"/>
                <a:gd name="T14" fmla="*/ 72 w 72"/>
                <a:gd name="T15" fmla="*/ 6 h 12"/>
                <a:gd name="T16" fmla="*/ 66 w 7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Oval 49"/>
            <p:cNvSpPr>
              <a:spLocks noChangeArrowheads="1"/>
            </p:cNvSpPr>
            <p:nvPr/>
          </p:nvSpPr>
          <p:spPr bwMode="auto">
            <a:xfrm>
              <a:off x="3462844" y="3777568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Oval 50"/>
            <p:cNvSpPr>
              <a:spLocks noChangeArrowheads="1"/>
            </p:cNvSpPr>
            <p:nvPr/>
          </p:nvSpPr>
          <p:spPr bwMode="auto">
            <a:xfrm>
              <a:off x="3514974" y="3690686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Oval 51"/>
            <p:cNvSpPr>
              <a:spLocks noChangeArrowheads="1"/>
            </p:cNvSpPr>
            <p:nvPr/>
          </p:nvSpPr>
          <p:spPr bwMode="auto">
            <a:xfrm>
              <a:off x="3514974" y="3499545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auto">
            <a:xfrm>
              <a:off x="3462844" y="3343157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53"/>
            <p:cNvSpPr>
              <a:spLocks noChangeArrowheads="1"/>
            </p:cNvSpPr>
            <p:nvPr/>
          </p:nvSpPr>
          <p:spPr bwMode="auto">
            <a:xfrm>
              <a:off x="3541038" y="3212834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Oval 54"/>
            <p:cNvSpPr>
              <a:spLocks noChangeArrowheads="1"/>
            </p:cNvSpPr>
            <p:nvPr/>
          </p:nvSpPr>
          <p:spPr bwMode="auto">
            <a:xfrm>
              <a:off x="3462844" y="3099887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Oval 55"/>
            <p:cNvSpPr>
              <a:spLocks noChangeArrowheads="1"/>
            </p:cNvSpPr>
            <p:nvPr/>
          </p:nvSpPr>
          <p:spPr bwMode="auto">
            <a:xfrm>
              <a:off x="3436780" y="3629868"/>
              <a:ext cx="52129" cy="52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248548" y="594006"/>
            <a:ext cx="747186" cy="1211385"/>
            <a:chOff x="4357730" y="1344868"/>
            <a:chExt cx="747186" cy="1211385"/>
          </a:xfrm>
        </p:grpSpPr>
        <p:sp>
          <p:nvSpPr>
            <p:cNvPr id="119" name="Freeform 56"/>
            <p:cNvSpPr/>
            <p:nvPr/>
          </p:nvSpPr>
          <p:spPr bwMode="auto">
            <a:xfrm>
              <a:off x="4357730" y="1344868"/>
              <a:ext cx="747186" cy="881233"/>
            </a:xfrm>
            <a:custGeom>
              <a:avLst/>
              <a:gdLst>
                <a:gd name="T0" fmla="*/ 69 w 172"/>
                <a:gd name="T1" fmla="*/ 14 h 203"/>
                <a:gd name="T2" fmla="*/ 9 w 172"/>
                <a:gd name="T3" fmla="*/ 119 h 203"/>
                <a:gd name="T4" fmla="*/ 57 w 172"/>
                <a:gd name="T5" fmla="*/ 173 h 203"/>
                <a:gd name="T6" fmla="*/ 68 w 172"/>
                <a:gd name="T7" fmla="*/ 203 h 203"/>
                <a:gd name="T8" fmla="*/ 108 w 172"/>
                <a:gd name="T9" fmla="*/ 195 h 203"/>
                <a:gd name="T10" fmla="*/ 148 w 172"/>
                <a:gd name="T11" fmla="*/ 186 h 203"/>
                <a:gd name="T12" fmla="*/ 146 w 172"/>
                <a:gd name="T13" fmla="*/ 154 h 203"/>
                <a:gd name="T14" fmla="*/ 167 w 172"/>
                <a:gd name="T15" fmla="*/ 85 h 203"/>
                <a:gd name="T16" fmla="*/ 69 w 172"/>
                <a:gd name="T17" fmla="*/ 1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03">
                  <a:moveTo>
                    <a:pt x="69" y="14"/>
                  </a:moveTo>
                  <a:cubicBezTo>
                    <a:pt x="5" y="28"/>
                    <a:pt x="0" y="86"/>
                    <a:pt x="9" y="119"/>
                  </a:cubicBezTo>
                  <a:cubicBezTo>
                    <a:pt x="18" y="152"/>
                    <a:pt x="57" y="173"/>
                    <a:pt x="57" y="17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108" y="195"/>
                    <a:pt x="108" y="195"/>
                    <a:pt x="108" y="195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154"/>
                    <a:pt x="172" y="119"/>
                    <a:pt x="167" y="85"/>
                  </a:cubicBezTo>
                  <a:cubicBezTo>
                    <a:pt x="162" y="51"/>
                    <a:pt x="134" y="0"/>
                    <a:pt x="69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7"/>
            <p:cNvSpPr/>
            <p:nvPr/>
          </p:nvSpPr>
          <p:spPr bwMode="auto">
            <a:xfrm>
              <a:off x="4457024" y="1457814"/>
              <a:ext cx="286711" cy="264370"/>
            </a:xfrm>
            <a:custGeom>
              <a:avLst/>
              <a:gdLst>
                <a:gd name="T0" fmla="*/ 60 w 66"/>
                <a:gd name="T1" fmla="*/ 7 h 61"/>
                <a:gd name="T2" fmla="*/ 45 w 66"/>
                <a:gd name="T3" fmla="*/ 44 h 61"/>
                <a:gd name="T4" fmla="*/ 7 w 66"/>
                <a:gd name="T5" fmla="*/ 53 h 61"/>
                <a:gd name="T6" fmla="*/ 21 w 66"/>
                <a:gd name="T7" fmla="*/ 17 h 61"/>
                <a:gd name="T8" fmla="*/ 60 w 66"/>
                <a:gd name="T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1">
                  <a:moveTo>
                    <a:pt x="60" y="7"/>
                  </a:moveTo>
                  <a:cubicBezTo>
                    <a:pt x="66" y="15"/>
                    <a:pt x="60" y="31"/>
                    <a:pt x="45" y="44"/>
                  </a:cubicBezTo>
                  <a:cubicBezTo>
                    <a:pt x="30" y="57"/>
                    <a:pt x="13" y="61"/>
                    <a:pt x="7" y="53"/>
                  </a:cubicBezTo>
                  <a:cubicBezTo>
                    <a:pt x="0" y="46"/>
                    <a:pt x="7" y="29"/>
                    <a:pt x="21" y="17"/>
                  </a:cubicBezTo>
                  <a:cubicBezTo>
                    <a:pt x="36" y="4"/>
                    <a:pt x="53" y="0"/>
                    <a:pt x="60" y="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8"/>
            <p:cNvSpPr/>
            <p:nvPr/>
          </p:nvSpPr>
          <p:spPr bwMode="auto">
            <a:xfrm>
              <a:off x="4627065" y="2147907"/>
              <a:ext cx="420758" cy="165076"/>
            </a:xfrm>
            <a:custGeom>
              <a:avLst/>
              <a:gdLst>
                <a:gd name="T0" fmla="*/ 88 w 97"/>
                <a:gd name="T1" fmla="*/ 20 h 38"/>
                <a:gd name="T2" fmla="*/ 12 w 97"/>
                <a:gd name="T3" fmla="*/ 37 h 38"/>
                <a:gd name="T4" fmla="*/ 1 w 97"/>
                <a:gd name="T5" fmla="*/ 29 h 38"/>
                <a:gd name="T6" fmla="*/ 1 w 97"/>
                <a:gd name="T7" fmla="*/ 29 h 38"/>
                <a:gd name="T8" fmla="*/ 8 w 97"/>
                <a:gd name="T9" fmla="*/ 18 h 38"/>
                <a:gd name="T10" fmla="*/ 84 w 97"/>
                <a:gd name="T11" fmla="*/ 2 h 38"/>
                <a:gd name="T12" fmla="*/ 96 w 97"/>
                <a:gd name="T13" fmla="*/ 9 h 38"/>
                <a:gd name="T14" fmla="*/ 96 w 97"/>
                <a:gd name="T15" fmla="*/ 9 h 38"/>
                <a:gd name="T16" fmla="*/ 88 w 97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8">
                  <a:moveTo>
                    <a:pt x="88" y="20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7" y="38"/>
                    <a:pt x="2" y="34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4"/>
                    <a:pt x="3" y="19"/>
                    <a:pt x="8" y="18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9" y="0"/>
                    <a:pt x="94" y="4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14"/>
                    <a:pt x="93" y="19"/>
                    <a:pt x="88" y="2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9"/>
            <p:cNvSpPr/>
            <p:nvPr/>
          </p:nvSpPr>
          <p:spPr bwMode="auto">
            <a:xfrm>
              <a:off x="4644442" y="2231066"/>
              <a:ext cx="420758" cy="160111"/>
            </a:xfrm>
            <a:custGeom>
              <a:avLst/>
              <a:gdLst>
                <a:gd name="T0" fmla="*/ 88 w 97"/>
                <a:gd name="T1" fmla="*/ 20 h 37"/>
                <a:gd name="T2" fmla="*/ 12 w 97"/>
                <a:gd name="T3" fmla="*/ 36 h 37"/>
                <a:gd name="T4" fmla="*/ 1 w 97"/>
                <a:gd name="T5" fmla="*/ 29 h 37"/>
                <a:gd name="T6" fmla="*/ 1 w 97"/>
                <a:gd name="T7" fmla="*/ 29 h 37"/>
                <a:gd name="T8" fmla="*/ 8 w 97"/>
                <a:gd name="T9" fmla="*/ 18 h 37"/>
                <a:gd name="T10" fmla="*/ 84 w 97"/>
                <a:gd name="T11" fmla="*/ 1 h 37"/>
                <a:gd name="T12" fmla="*/ 96 w 97"/>
                <a:gd name="T13" fmla="*/ 8 h 37"/>
                <a:gd name="T14" fmla="*/ 96 w 97"/>
                <a:gd name="T15" fmla="*/ 8 h 37"/>
                <a:gd name="T16" fmla="*/ 88 w 97"/>
                <a:gd name="T17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7">
                  <a:moveTo>
                    <a:pt x="88" y="20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7" y="37"/>
                    <a:pt x="2" y="34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4"/>
                    <a:pt x="3" y="19"/>
                    <a:pt x="8" y="18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9" y="0"/>
                    <a:pt x="94" y="3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14"/>
                    <a:pt x="93" y="19"/>
                    <a:pt x="88" y="2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60"/>
            <p:cNvSpPr/>
            <p:nvPr/>
          </p:nvSpPr>
          <p:spPr bwMode="auto">
            <a:xfrm>
              <a:off x="4696571" y="2317948"/>
              <a:ext cx="330152" cy="177488"/>
            </a:xfrm>
            <a:custGeom>
              <a:avLst/>
              <a:gdLst>
                <a:gd name="T0" fmla="*/ 133 w 266"/>
                <a:gd name="T1" fmla="*/ 28 h 143"/>
                <a:gd name="T2" fmla="*/ 0 w 266"/>
                <a:gd name="T3" fmla="*/ 56 h 143"/>
                <a:gd name="T4" fmla="*/ 52 w 266"/>
                <a:gd name="T5" fmla="*/ 143 h 143"/>
                <a:gd name="T6" fmla="*/ 154 w 266"/>
                <a:gd name="T7" fmla="*/ 122 h 143"/>
                <a:gd name="T8" fmla="*/ 255 w 266"/>
                <a:gd name="T9" fmla="*/ 101 h 143"/>
                <a:gd name="T10" fmla="*/ 266 w 266"/>
                <a:gd name="T11" fmla="*/ 0 h 143"/>
                <a:gd name="T12" fmla="*/ 133 w 266"/>
                <a:gd name="T13" fmla="*/ 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143">
                  <a:moveTo>
                    <a:pt x="133" y="28"/>
                  </a:moveTo>
                  <a:lnTo>
                    <a:pt x="0" y="56"/>
                  </a:lnTo>
                  <a:lnTo>
                    <a:pt x="52" y="143"/>
                  </a:lnTo>
                  <a:lnTo>
                    <a:pt x="154" y="122"/>
                  </a:lnTo>
                  <a:lnTo>
                    <a:pt x="255" y="101"/>
                  </a:lnTo>
                  <a:lnTo>
                    <a:pt x="266" y="0"/>
                  </a:lnTo>
                  <a:lnTo>
                    <a:pt x="133" y="28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61"/>
            <p:cNvSpPr/>
            <p:nvPr/>
          </p:nvSpPr>
          <p:spPr bwMode="auto">
            <a:xfrm>
              <a:off x="4766077" y="2443306"/>
              <a:ext cx="243270" cy="112947"/>
            </a:xfrm>
            <a:custGeom>
              <a:avLst/>
              <a:gdLst>
                <a:gd name="T0" fmla="*/ 0 w 56"/>
                <a:gd name="T1" fmla="*/ 12 h 26"/>
                <a:gd name="T2" fmla="*/ 33 w 56"/>
                <a:gd name="T3" fmla="*/ 22 h 26"/>
                <a:gd name="T4" fmla="*/ 56 w 56"/>
                <a:gd name="T5" fmla="*/ 0 h 26"/>
                <a:gd name="T6" fmla="*/ 0 w 56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6">
                  <a:moveTo>
                    <a:pt x="0" y="12"/>
                  </a:moveTo>
                  <a:cubicBezTo>
                    <a:pt x="0" y="12"/>
                    <a:pt x="12" y="26"/>
                    <a:pt x="33" y="22"/>
                  </a:cubicBezTo>
                  <a:cubicBezTo>
                    <a:pt x="54" y="17"/>
                    <a:pt x="56" y="0"/>
                    <a:pt x="56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295797" y="733017"/>
            <a:ext cx="1402526" cy="915986"/>
            <a:chOff x="1404979" y="1483879"/>
            <a:chExt cx="1402526" cy="915986"/>
          </a:xfrm>
        </p:grpSpPr>
        <p:sp>
          <p:nvSpPr>
            <p:cNvPr id="126" name="Freeform 62"/>
            <p:cNvSpPr>
              <a:spLocks noEditPoints="1"/>
            </p:cNvSpPr>
            <p:nvPr/>
          </p:nvSpPr>
          <p:spPr bwMode="auto">
            <a:xfrm>
              <a:off x="1404979" y="1483879"/>
              <a:ext cx="1402526" cy="915986"/>
            </a:xfrm>
            <a:custGeom>
              <a:avLst/>
              <a:gdLst>
                <a:gd name="T0" fmla="*/ 0 w 1130"/>
                <a:gd name="T1" fmla="*/ 430 h 738"/>
                <a:gd name="T2" fmla="*/ 868 w 1130"/>
                <a:gd name="T3" fmla="*/ 738 h 738"/>
                <a:gd name="T4" fmla="*/ 1130 w 1130"/>
                <a:gd name="T5" fmla="*/ 0 h 738"/>
                <a:gd name="T6" fmla="*/ 0 w 1130"/>
                <a:gd name="T7" fmla="*/ 430 h 738"/>
                <a:gd name="T8" fmla="*/ 784 w 1130"/>
                <a:gd name="T9" fmla="*/ 602 h 738"/>
                <a:gd name="T10" fmla="*/ 301 w 1130"/>
                <a:gd name="T11" fmla="*/ 430 h 738"/>
                <a:gd name="T12" fmla="*/ 931 w 1130"/>
                <a:gd name="T13" fmla="*/ 189 h 738"/>
                <a:gd name="T14" fmla="*/ 784 w 1130"/>
                <a:gd name="T15" fmla="*/ 6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738">
                  <a:moveTo>
                    <a:pt x="0" y="430"/>
                  </a:moveTo>
                  <a:lnTo>
                    <a:pt x="868" y="738"/>
                  </a:lnTo>
                  <a:lnTo>
                    <a:pt x="1130" y="0"/>
                  </a:lnTo>
                  <a:lnTo>
                    <a:pt x="0" y="430"/>
                  </a:lnTo>
                  <a:close/>
                  <a:moveTo>
                    <a:pt x="784" y="602"/>
                  </a:moveTo>
                  <a:lnTo>
                    <a:pt x="301" y="430"/>
                  </a:lnTo>
                  <a:lnTo>
                    <a:pt x="931" y="189"/>
                  </a:lnTo>
                  <a:lnTo>
                    <a:pt x="784" y="6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63"/>
            <p:cNvSpPr/>
            <p:nvPr/>
          </p:nvSpPr>
          <p:spPr bwMode="auto">
            <a:xfrm>
              <a:off x="1618461" y="2013860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4"/>
            <p:cNvSpPr/>
            <p:nvPr/>
          </p:nvSpPr>
          <p:spPr bwMode="auto">
            <a:xfrm>
              <a:off x="1691690" y="2039925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5"/>
            <p:cNvSpPr/>
            <p:nvPr/>
          </p:nvSpPr>
          <p:spPr bwMode="auto">
            <a:xfrm>
              <a:off x="1766160" y="206598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6"/>
            <p:cNvSpPr/>
            <p:nvPr/>
          </p:nvSpPr>
          <p:spPr bwMode="auto">
            <a:xfrm>
              <a:off x="1839389" y="2092054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7"/>
            <p:cNvSpPr/>
            <p:nvPr/>
          </p:nvSpPr>
          <p:spPr bwMode="auto">
            <a:xfrm>
              <a:off x="1913860" y="211811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8"/>
            <p:cNvSpPr/>
            <p:nvPr/>
          </p:nvSpPr>
          <p:spPr bwMode="auto">
            <a:xfrm>
              <a:off x="1987089" y="214418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9"/>
            <p:cNvSpPr/>
            <p:nvPr/>
          </p:nvSpPr>
          <p:spPr bwMode="auto">
            <a:xfrm>
              <a:off x="2061559" y="2170248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70"/>
            <p:cNvSpPr/>
            <p:nvPr/>
          </p:nvSpPr>
          <p:spPr bwMode="auto">
            <a:xfrm>
              <a:off x="2134789" y="219631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71"/>
            <p:cNvSpPr/>
            <p:nvPr/>
          </p:nvSpPr>
          <p:spPr bwMode="auto">
            <a:xfrm>
              <a:off x="2208018" y="222237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72"/>
            <p:cNvSpPr/>
            <p:nvPr/>
          </p:nvSpPr>
          <p:spPr bwMode="auto">
            <a:xfrm>
              <a:off x="2282488" y="2248442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73"/>
            <p:cNvSpPr/>
            <p:nvPr/>
          </p:nvSpPr>
          <p:spPr bwMode="auto">
            <a:xfrm>
              <a:off x="2355718" y="227450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74"/>
            <p:cNvSpPr/>
            <p:nvPr/>
          </p:nvSpPr>
          <p:spPr bwMode="auto">
            <a:xfrm>
              <a:off x="2430188" y="2300571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75"/>
            <p:cNvSpPr/>
            <p:nvPr/>
          </p:nvSpPr>
          <p:spPr bwMode="auto">
            <a:xfrm>
              <a:off x="2659805" y="1614202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76"/>
            <p:cNvSpPr/>
            <p:nvPr/>
          </p:nvSpPr>
          <p:spPr bwMode="auto">
            <a:xfrm>
              <a:off x="2638705" y="1683708"/>
              <a:ext cx="52129" cy="21100"/>
            </a:xfrm>
            <a:custGeom>
              <a:avLst/>
              <a:gdLst>
                <a:gd name="T0" fmla="*/ 38 w 42"/>
                <a:gd name="T1" fmla="*/ 17 h 17"/>
                <a:gd name="T2" fmla="*/ 0 w 42"/>
                <a:gd name="T3" fmla="*/ 3 h 17"/>
                <a:gd name="T4" fmla="*/ 3 w 42"/>
                <a:gd name="T5" fmla="*/ 0 h 17"/>
                <a:gd name="T6" fmla="*/ 42 w 42"/>
                <a:gd name="T7" fmla="*/ 14 h 17"/>
                <a:gd name="T8" fmla="*/ 38 w 4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38" y="1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17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77"/>
            <p:cNvSpPr/>
            <p:nvPr/>
          </p:nvSpPr>
          <p:spPr bwMode="auto">
            <a:xfrm>
              <a:off x="2616364" y="174824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8"/>
            <p:cNvSpPr/>
            <p:nvPr/>
          </p:nvSpPr>
          <p:spPr bwMode="auto">
            <a:xfrm>
              <a:off x="2590299" y="181403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79"/>
            <p:cNvSpPr/>
            <p:nvPr/>
          </p:nvSpPr>
          <p:spPr bwMode="auto">
            <a:xfrm>
              <a:off x="2569199" y="1878572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80"/>
            <p:cNvSpPr/>
            <p:nvPr/>
          </p:nvSpPr>
          <p:spPr bwMode="auto">
            <a:xfrm>
              <a:off x="2546858" y="1944354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1"/>
            <p:cNvSpPr/>
            <p:nvPr/>
          </p:nvSpPr>
          <p:spPr bwMode="auto">
            <a:xfrm>
              <a:off x="2520794" y="2008895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82"/>
            <p:cNvSpPr/>
            <p:nvPr/>
          </p:nvSpPr>
          <p:spPr bwMode="auto">
            <a:xfrm>
              <a:off x="2499694" y="2074678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3"/>
            <p:cNvSpPr/>
            <p:nvPr/>
          </p:nvSpPr>
          <p:spPr bwMode="auto">
            <a:xfrm>
              <a:off x="2477353" y="213921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4"/>
            <p:cNvSpPr/>
            <p:nvPr/>
          </p:nvSpPr>
          <p:spPr bwMode="auto">
            <a:xfrm>
              <a:off x="2451288" y="220500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9" name="矩形 148"/>
          <p:cNvSpPr/>
          <p:nvPr/>
        </p:nvSpPr>
        <p:spPr>
          <a:xfrm rot="16200000" flipH="1">
            <a:off x="5937899" y="995165"/>
            <a:ext cx="6857999" cy="486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16200000" flipH="1">
            <a:off x="6781800" y="1447801"/>
            <a:ext cx="6857999" cy="39623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矩形 150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SpPr/>
          <p:nvPr/>
        </p:nvSpPr>
        <p:spPr>
          <a:xfrm flipH="1">
            <a:off x="2692820" y="5470075"/>
            <a:ext cx="378186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>
                <a:solidFill>
                  <a:srgbClr val="3B424B"/>
                </a:solidFill>
                <a:latin typeface="Franklin Gothic Demi" panose="020B07030201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CONTENTS</a:t>
            </a:r>
            <a:endParaRPr lang="en-US" altLang="zh-CN" sz="3600" dirty="0">
              <a:solidFill>
                <a:srgbClr val="3B424B"/>
              </a:solidFill>
              <a:latin typeface="Franklin Gothic Demi" panose="020B0703020102020204" pitchFamily="34" charset="0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56" name="文本框 15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1267898" y="4703532"/>
            <a:ext cx="1973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b="1" ker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565">
              <a:defRPr/>
            </a:pPr>
            <a:r>
              <a:rPr lang="zh-CN" altLang="en-US" sz="4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  录</a:t>
            </a:r>
            <a:endParaRPr lang="zh-CN" altLang="en-US" sz="4000" b="1" kern="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sp>
        <p:nvSpPr>
          <p:cNvPr id="157" name="文本框 156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9499914" y="220771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158" descr="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"/>
          <p:cNvSpPr txBox="1"/>
          <p:nvPr/>
        </p:nvSpPr>
        <p:spPr>
          <a:xfrm>
            <a:off x="9144314" y="388156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项目进展情况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50430" y="2028190"/>
            <a:ext cx="688340" cy="737870"/>
            <a:chOff x="11418" y="2207"/>
            <a:chExt cx="1084" cy="1162"/>
          </a:xfrm>
        </p:grpSpPr>
        <p:sp>
          <p:nvSpPr>
            <p:cNvPr id="152" name="椭圆 151"/>
            <p:cNvSpPr/>
            <p:nvPr/>
          </p:nvSpPr>
          <p:spPr>
            <a:xfrm>
              <a:off x="11418" y="2285"/>
              <a:ext cx="1085" cy="1085"/>
            </a:xfrm>
            <a:prstGeom prst="ellipse">
              <a:avLst/>
            </a:prstGeom>
            <a:solidFill>
              <a:srgbClr val="5ABE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文本框 160" descr="e7d195523061f1c0deeec63e560781cfd59afb0ea006f2a87ABB68BF51EA6619813959095094C18C62A12F549504892A4AAA8C1554C6663626E05CA27F281A14E6983772AFC3FB97135759321DEA3D705820548C6D5B558CB74D6B1A9A8FE80592F580E910793838B5A23CCE154DCB655C46290C9413DEAF8F7E09F8417288109D9D0D15CF4A59B2EA25D9010A55BDE8"/>
            <p:cNvSpPr txBox="1"/>
            <p:nvPr/>
          </p:nvSpPr>
          <p:spPr>
            <a:xfrm>
              <a:off x="11620" y="2207"/>
              <a:ext cx="748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rgbClr val="F7F7F7"/>
                  </a:solidFill>
                  <a:latin typeface="方正舒体" panose="02010601030101010101" pitchFamily="2" charset="-122"/>
                  <a:ea typeface="方正舒体" panose="02010601030101010101" pitchFamily="2" charset="-122"/>
                  <a:cs typeface="Kartika" panose="02020503030404060203" pitchFamily="18" charset="0"/>
                </a:rPr>
                <a:t>1.</a:t>
              </a:r>
              <a:endParaRPr lang="zh-CN" altLang="en-US" sz="3600" b="1" dirty="0">
                <a:solidFill>
                  <a:srgbClr val="F7F7F7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50430" y="3756660"/>
            <a:ext cx="688340" cy="729615"/>
            <a:chOff x="11409" y="3986"/>
            <a:chExt cx="1084" cy="1149"/>
          </a:xfrm>
        </p:grpSpPr>
        <p:sp>
          <p:nvSpPr>
            <p:cNvPr id="153" name="椭圆 152"/>
            <p:cNvSpPr/>
            <p:nvPr/>
          </p:nvSpPr>
          <p:spPr>
            <a:xfrm>
              <a:off x="11409" y="4051"/>
              <a:ext cx="1085" cy="1085"/>
            </a:xfrm>
            <a:prstGeom prst="ellipse">
              <a:avLst/>
            </a:prstGeom>
            <a:solidFill>
              <a:srgbClr val="F9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 descr="e7d195523061f1c0deeec63e560781cfd59afb0ea006f2a87ABB68BF51EA6619813959095094C18C62A12F549504892A4AAA8C1554C6663626E05CA27F281A14E6983772AFC3FB97135759321DEA3D705820548C6D5B558CB74D6B1A9A8FE80592F580E910793838B5A23CCE154DCB655C46290C9413DEAF8F7E09F8417288109D9D0D15CF4A59B2EA25D9010A55BDE8"/>
            <p:cNvSpPr txBox="1"/>
            <p:nvPr/>
          </p:nvSpPr>
          <p:spPr>
            <a:xfrm>
              <a:off x="11530" y="3986"/>
              <a:ext cx="892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rgbClr val="F7F7F7"/>
                  </a:solidFill>
                  <a:latin typeface="方正舒体" panose="02010601030101010101" pitchFamily="2" charset="-122"/>
                  <a:ea typeface="方正舒体" panose="02010601030101010101" pitchFamily="2" charset="-122"/>
                  <a:cs typeface="Kartika" panose="02020503030404060203" pitchFamily="18" charset="0"/>
                </a:rPr>
                <a:t>2.</a:t>
              </a:r>
              <a:endParaRPr lang="zh-CN" altLang="en-US" sz="3600" b="1" dirty="0">
                <a:solidFill>
                  <a:srgbClr val="F7F7F7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Kartika" panose="02020503030404060203" pitchFamily="18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49"/>
                            </p:stCondLst>
                            <p:childTnLst>
                              <p:par>
                                <p:cTn id="3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151" grpId="0"/>
      <p:bldP spid="156" grpId="0"/>
      <p:bldP spid="157" grpId="0"/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5802295" y="2383497"/>
            <a:ext cx="6430649" cy="2208080"/>
          </a:xfrm>
          <a:custGeom>
            <a:avLst/>
            <a:gdLst>
              <a:gd name="connsiteX0" fmla="*/ 6430649 w 6430649"/>
              <a:gd name="connsiteY0" fmla="*/ 0 h 2208080"/>
              <a:gd name="connsiteX1" fmla="*/ 0 w 6430649"/>
              <a:gd name="connsiteY1" fmla="*/ 0 h 2208080"/>
              <a:gd name="connsiteX2" fmla="*/ 0 w 6430649"/>
              <a:gd name="connsiteY2" fmla="*/ 2208080 h 2208080"/>
              <a:gd name="connsiteX3" fmla="*/ 6429663 w 6430649"/>
              <a:gd name="connsiteY3" fmla="*/ 2208080 h 2208080"/>
              <a:gd name="connsiteX4" fmla="*/ 6404680 w 6430649"/>
              <a:gd name="connsiteY4" fmla="*/ 2185335 h 2208080"/>
              <a:gd name="connsiteX5" fmla="*/ 5957750 w 6430649"/>
              <a:gd name="connsiteY5" fmla="*/ 1104489 h 2208080"/>
              <a:gd name="connsiteX6" fmla="*/ 6404680 w 6430649"/>
              <a:gd name="connsiteY6" fmla="*/ 23643 h 220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0649" h="2208080">
                <a:moveTo>
                  <a:pt x="6430649" y="0"/>
                </a:moveTo>
                <a:lnTo>
                  <a:pt x="0" y="0"/>
                </a:lnTo>
                <a:lnTo>
                  <a:pt x="0" y="2208080"/>
                </a:lnTo>
                <a:lnTo>
                  <a:pt x="6429663" y="2208080"/>
                </a:lnTo>
                <a:lnTo>
                  <a:pt x="6404680" y="2185335"/>
                </a:lnTo>
                <a:cubicBezTo>
                  <a:pt x="6128544" y="1908723"/>
                  <a:pt x="5957750" y="1526586"/>
                  <a:pt x="5957750" y="1104489"/>
                </a:cubicBezTo>
                <a:cubicBezTo>
                  <a:pt x="5957750" y="682393"/>
                  <a:pt x="6128544" y="300256"/>
                  <a:pt x="6404680" y="23643"/>
                </a:cubicBezTo>
                <a:close/>
              </a:path>
            </a:pathLst>
          </a:custGeom>
          <a:solidFill>
            <a:srgbClr val="5AB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-40944" y="2383497"/>
            <a:ext cx="3646650" cy="2208080"/>
          </a:xfrm>
          <a:custGeom>
            <a:avLst/>
            <a:gdLst>
              <a:gd name="connsiteX0" fmla="*/ 3646650 w 3646650"/>
              <a:gd name="connsiteY0" fmla="*/ 0 h 2208080"/>
              <a:gd name="connsiteX1" fmla="*/ 0 w 3646650"/>
              <a:gd name="connsiteY1" fmla="*/ 0 h 2208080"/>
              <a:gd name="connsiteX2" fmla="*/ 0 w 3646650"/>
              <a:gd name="connsiteY2" fmla="*/ 2208080 h 2208080"/>
              <a:gd name="connsiteX3" fmla="*/ 3645664 w 3646650"/>
              <a:gd name="connsiteY3" fmla="*/ 2208080 h 2208080"/>
              <a:gd name="connsiteX4" fmla="*/ 3620681 w 3646650"/>
              <a:gd name="connsiteY4" fmla="*/ 2185335 h 2208080"/>
              <a:gd name="connsiteX5" fmla="*/ 3173751 w 3646650"/>
              <a:gd name="connsiteY5" fmla="*/ 1104489 h 2208080"/>
              <a:gd name="connsiteX6" fmla="*/ 3620681 w 3646650"/>
              <a:gd name="connsiteY6" fmla="*/ 23643 h 220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6650" h="2208080">
                <a:moveTo>
                  <a:pt x="3646650" y="0"/>
                </a:moveTo>
                <a:lnTo>
                  <a:pt x="0" y="0"/>
                </a:lnTo>
                <a:lnTo>
                  <a:pt x="0" y="2208080"/>
                </a:lnTo>
                <a:lnTo>
                  <a:pt x="3645664" y="2208080"/>
                </a:lnTo>
                <a:lnTo>
                  <a:pt x="3620681" y="2185335"/>
                </a:lnTo>
                <a:cubicBezTo>
                  <a:pt x="3344545" y="1908723"/>
                  <a:pt x="3173751" y="1526586"/>
                  <a:pt x="3173751" y="1104489"/>
                </a:cubicBezTo>
                <a:cubicBezTo>
                  <a:pt x="3173751" y="682393"/>
                  <a:pt x="3344545" y="300256"/>
                  <a:pt x="3620681" y="23643"/>
                </a:cubicBezTo>
                <a:close/>
              </a:path>
            </a:pathLst>
          </a:custGeom>
          <a:solidFill>
            <a:srgbClr val="5AB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9699" y="2318176"/>
            <a:ext cx="14253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38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6930" y="2964506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89886" y="2073422"/>
            <a:ext cx="2828230" cy="2828230"/>
          </a:xfrm>
          <a:prstGeom prst="ellipse">
            <a:avLst/>
          </a:prstGeom>
          <a:solidFill>
            <a:schemeClr val="bg1">
              <a:lumMod val="8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65893" y="3019772"/>
            <a:ext cx="2076216" cy="1075753"/>
            <a:chOff x="1149297" y="2695264"/>
            <a:chExt cx="1779843" cy="922193"/>
          </a:xfrm>
        </p:grpSpPr>
        <p:sp>
          <p:nvSpPr>
            <p:cNvPr id="8" name="Freeform 21"/>
            <p:cNvSpPr/>
            <p:nvPr/>
          </p:nvSpPr>
          <p:spPr bwMode="auto">
            <a:xfrm>
              <a:off x="1700378" y="2908746"/>
              <a:ext cx="872545" cy="621828"/>
            </a:xfrm>
            <a:custGeom>
              <a:avLst/>
              <a:gdLst>
                <a:gd name="T0" fmla="*/ 163 w 201"/>
                <a:gd name="T1" fmla="*/ 0 h 143"/>
                <a:gd name="T2" fmla="*/ 82 w 201"/>
                <a:gd name="T3" fmla="*/ 23 h 143"/>
                <a:gd name="T4" fmla="*/ 0 w 201"/>
                <a:gd name="T5" fmla="*/ 47 h 143"/>
                <a:gd name="T6" fmla="*/ 13 w 201"/>
                <a:gd name="T7" fmla="*/ 138 h 143"/>
                <a:gd name="T8" fmla="*/ 116 w 201"/>
                <a:gd name="T9" fmla="*/ 143 h 143"/>
                <a:gd name="T10" fmla="*/ 201 w 201"/>
                <a:gd name="T11" fmla="*/ 83 h 143"/>
                <a:gd name="T12" fmla="*/ 163 w 20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43">
                  <a:moveTo>
                    <a:pt x="163" y="0"/>
                  </a:moveTo>
                  <a:cubicBezTo>
                    <a:pt x="82" y="23"/>
                    <a:pt x="82" y="23"/>
                    <a:pt x="82" y="2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3" y="138"/>
                    <a:pt x="73" y="130"/>
                    <a:pt x="116" y="143"/>
                  </a:cubicBezTo>
                  <a:cubicBezTo>
                    <a:pt x="146" y="109"/>
                    <a:pt x="201" y="83"/>
                    <a:pt x="201" y="8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1149297" y="2695264"/>
              <a:ext cx="1779843" cy="512605"/>
            </a:xfrm>
            <a:custGeom>
              <a:avLst/>
              <a:gdLst>
                <a:gd name="T0" fmla="*/ 665 w 1434"/>
                <a:gd name="T1" fmla="*/ 32 h 413"/>
                <a:gd name="T2" fmla="*/ 0 w 1434"/>
                <a:gd name="T3" fmla="*/ 413 h 413"/>
                <a:gd name="T4" fmla="*/ 773 w 1434"/>
                <a:gd name="T5" fmla="*/ 399 h 413"/>
                <a:gd name="T6" fmla="*/ 1434 w 1434"/>
                <a:gd name="T7" fmla="*/ 0 h 413"/>
                <a:gd name="T8" fmla="*/ 665 w 1434"/>
                <a:gd name="T9" fmla="*/ 3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4" h="413">
                  <a:moveTo>
                    <a:pt x="665" y="32"/>
                  </a:moveTo>
                  <a:lnTo>
                    <a:pt x="0" y="413"/>
                  </a:lnTo>
                  <a:lnTo>
                    <a:pt x="773" y="399"/>
                  </a:lnTo>
                  <a:lnTo>
                    <a:pt x="1434" y="0"/>
                  </a:lnTo>
                  <a:lnTo>
                    <a:pt x="665" y="32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1457108" y="2952187"/>
              <a:ext cx="595763" cy="561011"/>
            </a:xfrm>
            <a:custGeom>
              <a:avLst/>
              <a:gdLst>
                <a:gd name="T0" fmla="*/ 23 w 137"/>
                <a:gd name="T1" fmla="*/ 129 h 129"/>
                <a:gd name="T2" fmla="*/ 20 w 137"/>
                <a:gd name="T3" fmla="*/ 128 h 129"/>
                <a:gd name="T4" fmla="*/ 6 w 137"/>
                <a:gd name="T5" fmla="*/ 57 h 129"/>
                <a:gd name="T6" fmla="*/ 134 w 137"/>
                <a:gd name="T7" fmla="*/ 0 h 129"/>
                <a:gd name="T8" fmla="*/ 136 w 137"/>
                <a:gd name="T9" fmla="*/ 1 h 129"/>
                <a:gd name="T10" fmla="*/ 135 w 137"/>
                <a:gd name="T11" fmla="*/ 4 h 129"/>
                <a:gd name="T12" fmla="*/ 9 w 137"/>
                <a:gd name="T13" fmla="*/ 59 h 129"/>
                <a:gd name="T14" fmla="*/ 24 w 137"/>
                <a:gd name="T15" fmla="*/ 127 h 129"/>
                <a:gd name="T16" fmla="*/ 23 w 137"/>
                <a:gd name="T17" fmla="*/ 129 h 129"/>
                <a:gd name="T18" fmla="*/ 23 w 137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29">
                  <a:moveTo>
                    <a:pt x="23" y="129"/>
                  </a:moveTo>
                  <a:cubicBezTo>
                    <a:pt x="22" y="129"/>
                    <a:pt x="21" y="129"/>
                    <a:pt x="20" y="128"/>
                  </a:cubicBezTo>
                  <a:cubicBezTo>
                    <a:pt x="17" y="117"/>
                    <a:pt x="0" y="64"/>
                    <a:pt x="6" y="57"/>
                  </a:cubicBezTo>
                  <a:cubicBezTo>
                    <a:pt x="11" y="49"/>
                    <a:pt x="113" y="8"/>
                    <a:pt x="134" y="0"/>
                  </a:cubicBezTo>
                  <a:cubicBezTo>
                    <a:pt x="135" y="0"/>
                    <a:pt x="136" y="0"/>
                    <a:pt x="136" y="1"/>
                  </a:cubicBezTo>
                  <a:cubicBezTo>
                    <a:pt x="137" y="2"/>
                    <a:pt x="136" y="4"/>
                    <a:pt x="135" y="4"/>
                  </a:cubicBezTo>
                  <a:cubicBezTo>
                    <a:pt x="89" y="22"/>
                    <a:pt x="13" y="54"/>
                    <a:pt x="9" y="59"/>
                  </a:cubicBezTo>
                  <a:cubicBezTo>
                    <a:pt x="6" y="63"/>
                    <a:pt x="14" y="97"/>
                    <a:pt x="24" y="127"/>
                  </a:cubicBezTo>
                  <a:cubicBezTo>
                    <a:pt x="25" y="128"/>
                    <a:pt x="24" y="129"/>
                    <a:pt x="23" y="129"/>
                  </a:cubicBezTo>
                  <a:cubicBezTo>
                    <a:pt x="23" y="129"/>
                    <a:pt x="23" y="129"/>
                    <a:pt x="23" y="1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1496826" y="3430039"/>
              <a:ext cx="90606" cy="112947"/>
            </a:xfrm>
            <a:custGeom>
              <a:avLst/>
              <a:gdLst>
                <a:gd name="T0" fmla="*/ 9 w 21"/>
                <a:gd name="T1" fmla="*/ 25 h 26"/>
                <a:gd name="T2" fmla="*/ 8 w 21"/>
                <a:gd name="T3" fmla="*/ 3 h 26"/>
                <a:gd name="T4" fmla="*/ 21 w 21"/>
                <a:gd name="T5" fmla="*/ 21 h 26"/>
                <a:gd name="T6" fmla="*/ 9 w 21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6">
                  <a:moveTo>
                    <a:pt x="9" y="25"/>
                  </a:moveTo>
                  <a:cubicBezTo>
                    <a:pt x="9" y="25"/>
                    <a:pt x="0" y="5"/>
                    <a:pt x="8" y="3"/>
                  </a:cubicBezTo>
                  <a:cubicBezTo>
                    <a:pt x="16" y="0"/>
                    <a:pt x="21" y="21"/>
                    <a:pt x="21" y="21"/>
                  </a:cubicBezTo>
                  <a:cubicBezTo>
                    <a:pt x="21" y="21"/>
                    <a:pt x="16" y="26"/>
                    <a:pt x="9" y="25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1531578" y="3513198"/>
              <a:ext cx="38476" cy="104259"/>
            </a:xfrm>
            <a:custGeom>
              <a:avLst/>
              <a:gdLst>
                <a:gd name="T0" fmla="*/ 8 w 9"/>
                <a:gd name="T1" fmla="*/ 24 h 24"/>
                <a:gd name="T2" fmla="*/ 7 w 9"/>
                <a:gd name="T3" fmla="*/ 23 h 24"/>
                <a:gd name="T4" fmla="*/ 0 w 9"/>
                <a:gd name="T5" fmla="*/ 2 h 24"/>
                <a:gd name="T6" fmla="*/ 1 w 9"/>
                <a:gd name="T7" fmla="*/ 1 h 24"/>
                <a:gd name="T8" fmla="*/ 2 w 9"/>
                <a:gd name="T9" fmla="*/ 1 h 24"/>
                <a:gd name="T10" fmla="*/ 9 w 9"/>
                <a:gd name="T11" fmla="*/ 23 h 24"/>
                <a:gd name="T12" fmla="*/ 8 w 9"/>
                <a:gd name="T13" fmla="*/ 24 h 24"/>
                <a:gd name="T14" fmla="*/ 8 w 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8" y="24"/>
                  </a:moveTo>
                  <a:cubicBezTo>
                    <a:pt x="8" y="24"/>
                    <a:pt x="7" y="24"/>
                    <a:pt x="7" y="2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1543990" y="3513198"/>
              <a:ext cx="39718" cy="99294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2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0 h 23"/>
                <a:gd name="T10" fmla="*/ 9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1557643" y="3508233"/>
              <a:ext cx="38476" cy="100535"/>
            </a:xfrm>
            <a:custGeom>
              <a:avLst/>
              <a:gdLst>
                <a:gd name="T0" fmla="*/ 8 w 9"/>
                <a:gd name="T1" fmla="*/ 23 h 23"/>
                <a:gd name="T2" fmla="*/ 7 w 9"/>
                <a:gd name="T3" fmla="*/ 23 h 23"/>
                <a:gd name="T4" fmla="*/ 0 w 9"/>
                <a:gd name="T5" fmla="*/ 1 h 23"/>
                <a:gd name="T6" fmla="*/ 0 w 9"/>
                <a:gd name="T7" fmla="*/ 0 h 23"/>
                <a:gd name="T8" fmla="*/ 2 w 9"/>
                <a:gd name="T9" fmla="*/ 1 h 23"/>
                <a:gd name="T10" fmla="*/ 8 w 9"/>
                <a:gd name="T11" fmla="*/ 22 h 23"/>
                <a:gd name="T12" fmla="*/ 8 w 9"/>
                <a:gd name="T13" fmla="*/ 23 h 23"/>
                <a:gd name="T14" fmla="*/ 8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8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1566331" y="3504510"/>
              <a:ext cx="38476" cy="99294"/>
            </a:xfrm>
            <a:custGeom>
              <a:avLst/>
              <a:gdLst>
                <a:gd name="T0" fmla="*/ 9 w 9"/>
                <a:gd name="T1" fmla="*/ 23 h 23"/>
                <a:gd name="T2" fmla="*/ 7 w 9"/>
                <a:gd name="T3" fmla="*/ 23 h 23"/>
                <a:gd name="T4" fmla="*/ 1 w 9"/>
                <a:gd name="T5" fmla="*/ 1 h 23"/>
                <a:gd name="T6" fmla="*/ 1 w 9"/>
                <a:gd name="T7" fmla="*/ 0 h 23"/>
                <a:gd name="T8" fmla="*/ 2 w 9"/>
                <a:gd name="T9" fmla="*/ 1 h 23"/>
                <a:gd name="T10" fmla="*/ 9 w 9"/>
                <a:gd name="T11" fmla="*/ 22 h 23"/>
                <a:gd name="T12" fmla="*/ 9 w 9"/>
                <a:gd name="T13" fmla="*/ 23 h 23"/>
                <a:gd name="T14" fmla="*/ 9 w 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3">
                  <a:moveTo>
                    <a:pt x="9" y="23"/>
                  </a:moveTo>
                  <a:cubicBezTo>
                    <a:pt x="8" y="23"/>
                    <a:pt x="8" y="23"/>
                    <a:pt x="7" y="2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8455" y="119380"/>
            <a:ext cx="5111115" cy="876300"/>
            <a:chOff x="533" y="188"/>
            <a:chExt cx="8049" cy="1380"/>
          </a:xfrm>
        </p:grpSpPr>
        <p:grpSp>
          <p:nvGrpSpPr>
            <p:cNvPr id="2" name="组合 1"/>
            <p:cNvGrpSpPr/>
            <p:nvPr/>
          </p:nvGrpSpPr>
          <p:grpSpPr>
            <a:xfrm>
              <a:off x="533" y="188"/>
              <a:ext cx="1381" cy="1381"/>
              <a:chOff x="3289886" y="2073422"/>
              <a:chExt cx="2828230" cy="282823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289886" y="2073422"/>
                <a:ext cx="2828230" cy="2828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3665893" y="3019772"/>
                <a:ext cx="2076216" cy="1075753"/>
                <a:chOff x="1149297" y="2695264"/>
                <a:chExt cx="1779843" cy="922193"/>
              </a:xfrm>
            </p:grpSpPr>
            <p:sp>
              <p:nvSpPr>
                <p:cNvPr id="14" name="Freeform 21"/>
                <p:cNvSpPr/>
                <p:nvPr/>
              </p:nvSpPr>
              <p:spPr bwMode="auto">
                <a:xfrm>
                  <a:off x="1700378" y="2908746"/>
                  <a:ext cx="872545" cy="621828"/>
                </a:xfrm>
                <a:custGeom>
                  <a:avLst/>
                  <a:gdLst>
                    <a:gd name="T0" fmla="*/ 163 w 201"/>
                    <a:gd name="T1" fmla="*/ 0 h 143"/>
                    <a:gd name="T2" fmla="*/ 82 w 201"/>
                    <a:gd name="T3" fmla="*/ 23 h 143"/>
                    <a:gd name="T4" fmla="*/ 0 w 201"/>
                    <a:gd name="T5" fmla="*/ 47 h 143"/>
                    <a:gd name="T6" fmla="*/ 13 w 201"/>
                    <a:gd name="T7" fmla="*/ 138 h 143"/>
                    <a:gd name="T8" fmla="*/ 116 w 201"/>
                    <a:gd name="T9" fmla="*/ 143 h 143"/>
                    <a:gd name="T10" fmla="*/ 201 w 201"/>
                    <a:gd name="T11" fmla="*/ 83 h 143"/>
                    <a:gd name="T12" fmla="*/ 163 w 201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143">
                      <a:moveTo>
                        <a:pt x="163" y="0"/>
                      </a:moveTo>
                      <a:cubicBezTo>
                        <a:pt x="82" y="23"/>
                        <a:pt x="82" y="23"/>
                        <a:pt x="82" y="23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3" y="138"/>
                        <a:pt x="13" y="138"/>
                        <a:pt x="13" y="138"/>
                      </a:cubicBezTo>
                      <a:cubicBezTo>
                        <a:pt x="13" y="138"/>
                        <a:pt x="73" y="130"/>
                        <a:pt x="116" y="143"/>
                      </a:cubicBezTo>
                      <a:cubicBezTo>
                        <a:pt x="146" y="109"/>
                        <a:pt x="201" y="83"/>
                        <a:pt x="201" y="83"/>
                      </a:cubicBez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22"/>
                <p:cNvSpPr/>
                <p:nvPr/>
              </p:nvSpPr>
              <p:spPr bwMode="auto">
                <a:xfrm>
                  <a:off x="1149297" y="2695264"/>
                  <a:ext cx="1779843" cy="512605"/>
                </a:xfrm>
                <a:custGeom>
                  <a:avLst/>
                  <a:gdLst>
                    <a:gd name="T0" fmla="*/ 665 w 1434"/>
                    <a:gd name="T1" fmla="*/ 32 h 413"/>
                    <a:gd name="T2" fmla="*/ 0 w 1434"/>
                    <a:gd name="T3" fmla="*/ 413 h 413"/>
                    <a:gd name="T4" fmla="*/ 773 w 1434"/>
                    <a:gd name="T5" fmla="*/ 399 h 413"/>
                    <a:gd name="T6" fmla="*/ 1434 w 1434"/>
                    <a:gd name="T7" fmla="*/ 0 h 413"/>
                    <a:gd name="T8" fmla="*/ 665 w 1434"/>
                    <a:gd name="T9" fmla="*/ 32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4" h="413">
                      <a:moveTo>
                        <a:pt x="665" y="32"/>
                      </a:moveTo>
                      <a:lnTo>
                        <a:pt x="0" y="413"/>
                      </a:lnTo>
                      <a:lnTo>
                        <a:pt x="773" y="399"/>
                      </a:lnTo>
                      <a:lnTo>
                        <a:pt x="1434" y="0"/>
                      </a:lnTo>
                      <a:lnTo>
                        <a:pt x="665" y="32"/>
                      </a:lnTo>
                      <a:close/>
                    </a:path>
                  </a:pathLst>
                </a:custGeom>
                <a:solidFill>
                  <a:srgbClr val="6D6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23"/>
                <p:cNvSpPr/>
                <p:nvPr/>
              </p:nvSpPr>
              <p:spPr bwMode="auto">
                <a:xfrm>
                  <a:off x="1457108" y="2952187"/>
                  <a:ext cx="595763" cy="561011"/>
                </a:xfrm>
                <a:custGeom>
                  <a:avLst/>
                  <a:gdLst>
                    <a:gd name="T0" fmla="*/ 23 w 137"/>
                    <a:gd name="T1" fmla="*/ 129 h 129"/>
                    <a:gd name="T2" fmla="*/ 20 w 137"/>
                    <a:gd name="T3" fmla="*/ 128 h 129"/>
                    <a:gd name="T4" fmla="*/ 6 w 137"/>
                    <a:gd name="T5" fmla="*/ 57 h 129"/>
                    <a:gd name="T6" fmla="*/ 134 w 137"/>
                    <a:gd name="T7" fmla="*/ 0 h 129"/>
                    <a:gd name="T8" fmla="*/ 136 w 137"/>
                    <a:gd name="T9" fmla="*/ 1 h 129"/>
                    <a:gd name="T10" fmla="*/ 135 w 137"/>
                    <a:gd name="T11" fmla="*/ 4 h 129"/>
                    <a:gd name="T12" fmla="*/ 9 w 137"/>
                    <a:gd name="T13" fmla="*/ 59 h 129"/>
                    <a:gd name="T14" fmla="*/ 24 w 137"/>
                    <a:gd name="T15" fmla="*/ 127 h 129"/>
                    <a:gd name="T16" fmla="*/ 23 w 137"/>
                    <a:gd name="T17" fmla="*/ 129 h 129"/>
                    <a:gd name="T18" fmla="*/ 23 w 137"/>
                    <a:gd name="T19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29">
                      <a:moveTo>
                        <a:pt x="23" y="129"/>
                      </a:moveTo>
                      <a:cubicBezTo>
                        <a:pt x="22" y="129"/>
                        <a:pt x="21" y="129"/>
                        <a:pt x="20" y="128"/>
                      </a:cubicBezTo>
                      <a:cubicBezTo>
                        <a:pt x="17" y="117"/>
                        <a:pt x="0" y="64"/>
                        <a:pt x="6" y="57"/>
                      </a:cubicBezTo>
                      <a:cubicBezTo>
                        <a:pt x="11" y="49"/>
                        <a:pt x="113" y="8"/>
                        <a:pt x="134" y="0"/>
                      </a:cubicBezTo>
                      <a:cubicBezTo>
                        <a:pt x="135" y="0"/>
                        <a:pt x="136" y="0"/>
                        <a:pt x="136" y="1"/>
                      </a:cubicBezTo>
                      <a:cubicBezTo>
                        <a:pt x="137" y="2"/>
                        <a:pt x="136" y="4"/>
                        <a:pt x="135" y="4"/>
                      </a:cubicBezTo>
                      <a:cubicBezTo>
                        <a:pt x="89" y="22"/>
                        <a:pt x="13" y="54"/>
                        <a:pt x="9" y="59"/>
                      </a:cubicBezTo>
                      <a:cubicBezTo>
                        <a:pt x="6" y="63"/>
                        <a:pt x="14" y="97"/>
                        <a:pt x="24" y="127"/>
                      </a:cubicBezTo>
                      <a:cubicBezTo>
                        <a:pt x="25" y="128"/>
                        <a:pt x="24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24"/>
                <p:cNvSpPr/>
                <p:nvPr/>
              </p:nvSpPr>
              <p:spPr bwMode="auto">
                <a:xfrm>
                  <a:off x="1496826" y="3430039"/>
                  <a:ext cx="90606" cy="112947"/>
                </a:xfrm>
                <a:custGeom>
                  <a:avLst/>
                  <a:gdLst>
                    <a:gd name="T0" fmla="*/ 9 w 21"/>
                    <a:gd name="T1" fmla="*/ 25 h 26"/>
                    <a:gd name="T2" fmla="*/ 8 w 21"/>
                    <a:gd name="T3" fmla="*/ 3 h 26"/>
                    <a:gd name="T4" fmla="*/ 21 w 21"/>
                    <a:gd name="T5" fmla="*/ 21 h 26"/>
                    <a:gd name="T6" fmla="*/ 9 w 21"/>
                    <a:gd name="T7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6">
                      <a:moveTo>
                        <a:pt x="9" y="25"/>
                      </a:moveTo>
                      <a:cubicBezTo>
                        <a:pt x="9" y="25"/>
                        <a:pt x="0" y="5"/>
                        <a:pt x="8" y="3"/>
                      </a:cubicBezTo>
                      <a:cubicBezTo>
                        <a:pt x="16" y="0"/>
                        <a:pt x="21" y="21"/>
                        <a:pt x="21" y="21"/>
                      </a:cubicBezTo>
                      <a:cubicBezTo>
                        <a:pt x="21" y="21"/>
                        <a:pt x="16" y="26"/>
                        <a:pt x="9" y="25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25"/>
                <p:cNvSpPr/>
                <p:nvPr/>
              </p:nvSpPr>
              <p:spPr bwMode="auto">
                <a:xfrm>
                  <a:off x="1531578" y="3513198"/>
                  <a:ext cx="38476" cy="104259"/>
                </a:xfrm>
                <a:custGeom>
                  <a:avLst/>
                  <a:gdLst>
                    <a:gd name="T0" fmla="*/ 8 w 9"/>
                    <a:gd name="T1" fmla="*/ 24 h 24"/>
                    <a:gd name="T2" fmla="*/ 7 w 9"/>
                    <a:gd name="T3" fmla="*/ 23 h 24"/>
                    <a:gd name="T4" fmla="*/ 0 w 9"/>
                    <a:gd name="T5" fmla="*/ 2 h 24"/>
                    <a:gd name="T6" fmla="*/ 1 w 9"/>
                    <a:gd name="T7" fmla="*/ 1 h 24"/>
                    <a:gd name="T8" fmla="*/ 2 w 9"/>
                    <a:gd name="T9" fmla="*/ 1 h 24"/>
                    <a:gd name="T10" fmla="*/ 9 w 9"/>
                    <a:gd name="T11" fmla="*/ 23 h 24"/>
                    <a:gd name="T12" fmla="*/ 8 w 9"/>
                    <a:gd name="T13" fmla="*/ 24 h 24"/>
                    <a:gd name="T14" fmla="*/ 8 w 9"/>
                    <a:gd name="T1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4">
                      <a:moveTo>
                        <a:pt x="8" y="24"/>
                      </a:moveTo>
                      <a:cubicBezTo>
                        <a:pt x="8" y="24"/>
                        <a:pt x="7" y="24"/>
                        <a:pt x="7" y="2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2" y="1"/>
                        <a:pt x="2" y="1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23"/>
                        <a:pt x="9" y="24"/>
                        <a:pt x="8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26"/>
                <p:cNvSpPr/>
                <p:nvPr/>
              </p:nvSpPr>
              <p:spPr bwMode="auto">
                <a:xfrm>
                  <a:off x="1543990" y="3513198"/>
                  <a:ext cx="39718" cy="99294"/>
                </a:xfrm>
                <a:custGeom>
                  <a:avLst/>
                  <a:gdLst>
                    <a:gd name="T0" fmla="*/ 8 w 9"/>
                    <a:gd name="T1" fmla="*/ 23 h 23"/>
                    <a:gd name="T2" fmla="*/ 7 w 9"/>
                    <a:gd name="T3" fmla="*/ 22 h 23"/>
                    <a:gd name="T4" fmla="*/ 0 w 9"/>
                    <a:gd name="T5" fmla="*/ 1 h 23"/>
                    <a:gd name="T6" fmla="*/ 0 w 9"/>
                    <a:gd name="T7" fmla="*/ 0 h 23"/>
                    <a:gd name="T8" fmla="*/ 2 w 9"/>
                    <a:gd name="T9" fmla="*/ 0 h 23"/>
                    <a:gd name="T10" fmla="*/ 9 w 9"/>
                    <a:gd name="T11" fmla="*/ 22 h 23"/>
                    <a:gd name="T12" fmla="*/ 8 w 9"/>
                    <a:gd name="T13" fmla="*/ 23 h 23"/>
                    <a:gd name="T14" fmla="*/ 8 w 9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3">
                      <a:moveTo>
                        <a:pt x="8" y="23"/>
                      </a:moveTo>
                      <a:cubicBezTo>
                        <a:pt x="7" y="23"/>
                        <a:pt x="7" y="23"/>
                        <a:pt x="7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7"/>
                <p:cNvSpPr/>
                <p:nvPr/>
              </p:nvSpPr>
              <p:spPr bwMode="auto">
                <a:xfrm>
                  <a:off x="1557643" y="3508233"/>
                  <a:ext cx="38476" cy="100535"/>
                </a:xfrm>
                <a:custGeom>
                  <a:avLst/>
                  <a:gdLst>
                    <a:gd name="T0" fmla="*/ 8 w 9"/>
                    <a:gd name="T1" fmla="*/ 23 h 23"/>
                    <a:gd name="T2" fmla="*/ 7 w 9"/>
                    <a:gd name="T3" fmla="*/ 23 h 23"/>
                    <a:gd name="T4" fmla="*/ 0 w 9"/>
                    <a:gd name="T5" fmla="*/ 1 h 23"/>
                    <a:gd name="T6" fmla="*/ 0 w 9"/>
                    <a:gd name="T7" fmla="*/ 0 h 23"/>
                    <a:gd name="T8" fmla="*/ 2 w 9"/>
                    <a:gd name="T9" fmla="*/ 1 h 23"/>
                    <a:gd name="T10" fmla="*/ 8 w 9"/>
                    <a:gd name="T11" fmla="*/ 22 h 23"/>
                    <a:gd name="T12" fmla="*/ 8 w 9"/>
                    <a:gd name="T13" fmla="*/ 23 h 23"/>
                    <a:gd name="T14" fmla="*/ 8 w 9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3">
                      <a:moveTo>
                        <a:pt x="8" y="23"/>
                      </a:move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8"/>
                <p:cNvSpPr/>
                <p:nvPr/>
              </p:nvSpPr>
              <p:spPr bwMode="auto">
                <a:xfrm>
                  <a:off x="1566331" y="3504510"/>
                  <a:ext cx="38476" cy="99294"/>
                </a:xfrm>
                <a:custGeom>
                  <a:avLst/>
                  <a:gdLst>
                    <a:gd name="T0" fmla="*/ 9 w 9"/>
                    <a:gd name="T1" fmla="*/ 23 h 23"/>
                    <a:gd name="T2" fmla="*/ 7 w 9"/>
                    <a:gd name="T3" fmla="*/ 23 h 23"/>
                    <a:gd name="T4" fmla="*/ 1 w 9"/>
                    <a:gd name="T5" fmla="*/ 1 h 23"/>
                    <a:gd name="T6" fmla="*/ 1 w 9"/>
                    <a:gd name="T7" fmla="*/ 0 h 23"/>
                    <a:gd name="T8" fmla="*/ 2 w 9"/>
                    <a:gd name="T9" fmla="*/ 1 h 23"/>
                    <a:gd name="T10" fmla="*/ 9 w 9"/>
                    <a:gd name="T11" fmla="*/ 22 h 23"/>
                    <a:gd name="T12" fmla="*/ 9 w 9"/>
                    <a:gd name="T13" fmla="*/ 23 h 23"/>
                    <a:gd name="T14" fmla="*/ 9 w 9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3">
                      <a:moveTo>
                        <a:pt x="9" y="23"/>
                      </a:moveTo>
                      <a:cubicBezTo>
                        <a:pt x="8" y="23"/>
                        <a:pt x="8" y="23"/>
                        <a:pt x="7" y="23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23"/>
                        <a:pt x="9" y="23"/>
                        <a:pt x="9" y="23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" name="圆角矩形 2"/>
            <p:cNvSpPr/>
            <p:nvPr/>
          </p:nvSpPr>
          <p:spPr>
            <a:xfrm>
              <a:off x="2132" y="440"/>
              <a:ext cx="6451" cy="835"/>
            </a:xfrm>
            <a:prstGeom prst="roundRect">
              <a:avLst>
                <a:gd name="adj" fmla="val 50000"/>
              </a:avLst>
            </a:prstGeom>
            <a:solidFill>
              <a:srgbClr val="5ABE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6" y="507"/>
              <a:ext cx="6342" cy="7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</a:t>
              </a:r>
              <a:r>
                <a:rPr lang="en-US" altLang="zh-CN" sz="2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用户及用户需求</a:t>
              </a:r>
              <a:endPara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任意多边形: 形状 7"/>
          <p:cNvSpPr/>
          <p:nvPr/>
        </p:nvSpPr>
        <p:spPr>
          <a:xfrm rot="10800000">
            <a:off x="-1138245" y="124985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14"/>
          <p:cNvSpPr/>
          <p:nvPr/>
        </p:nvSpPr>
        <p:spPr>
          <a:xfrm rot="10800000">
            <a:off x="-1141572" y="227893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15"/>
          <p:cNvSpPr/>
          <p:nvPr/>
        </p:nvSpPr>
        <p:spPr>
          <a:xfrm rot="10800000">
            <a:off x="-1160539" y="330801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16"/>
          <p:cNvSpPr/>
          <p:nvPr/>
        </p:nvSpPr>
        <p:spPr>
          <a:xfrm rot="10800000">
            <a:off x="-1160539" y="4331474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929608" y="2279561"/>
            <a:ext cx="4610580" cy="3938540"/>
            <a:chOff x="890971" y="1672201"/>
            <a:chExt cx="3485660" cy="4897921"/>
          </a:xfrm>
        </p:grpSpPr>
        <p:sp>
          <p:nvSpPr>
            <p:cNvPr id="30" name="Rectangle 42" descr="e7d195523061f1c0deeec63e560781cfd59afb0ea006f2a87ABB68BF51EA6619813959095094C18C62A12F549504892A4AAA8C1554C6663626E05CA27F281A14E6983772AFC3FB97135759321DEA3D709AACD122C08E6ED18AC4724D23CAB3829F65D0411205866223E37BE19CE774DBCB820A1ED8BD4B48F73A41B7D19FD586C99C8798EB43CB1C"/>
            <p:cNvSpPr/>
            <p:nvPr/>
          </p:nvSpPr>
          <p:spPr>
            <a:xfrm>
              <a:off x="890971" y="1672201"/>
              <a:ext cx="3485660" cy="4897921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47625">
              <a:solidFill>
                <a:schemeClr val="bg1">
                  <a:alpha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矩形 30" descr="e7d195523061f1c0deeec63e560781cfd59afb0ea006f2a87ABB68BF51EA6619813959095094C18C62A12F549504892A4AAA8C1554C6663626E05CA27F281A14E6983772AFC3FB97135759321DEA3D709AACD122C08E6ED18AC4724D23CAB3829F65D0411205866223E37BE19CE774DBCB820A1ED8BD4B48F73A41B7D19FD586C99C8798EB43CB1C"/>
            <p:cNvSpPr/>
            <p:nvPr/>
          </p:nvSpPr>
          <p:spPr>
            <a:xfrm>
              <a:off x="1006572" y="1780751"/>
              <a:ext cx="3254458" cy="4653481"/>
            </a:xfrm>
            <a:prstGeom prst="rect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5540188" y="3260043"/>
            <a:ext cx="5553636" cy="2848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540188" y="2366849"/>
            <a:ext cx="5553636" cy="781635"/>
          </a:xfrm>
          <a:prstGeom prst="rect">
            <a:avLst/>
          </a:prstGeom>
          <a:solidFill>
            <a:srgbClr val="5AB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650034" y="2479883"/>
            <a:ext cx="353568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用户：普通用户、管理员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0230" y="3230245"/>
            <a:ext cx="525272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443F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用户需求：</a:t>
            </a:r>
            <a:endParaRPr lang="zh-CN" altLang="en-US">
              <a:solidFill>
                <a:srgbClr val="443F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443F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绑定等操作简单迅速，获得快捷的信息查询，能够满足日常的信息需要，查询搜索信息能够方便快捷且无需通过重重筛选和分辨信息准确性，能够游览丰富的信息，能自己发布帖子提供信息，二手买卖租借平台公正物品数多。</a:t>
            </a:r>
            <a:endParaRPr lang="zh-CN" altLang="en-US">
              <a:solidFill>
                <a:srgbClr val="443F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7"/>
          <p:cNvSpPr/>
          <p:nvPr/>
        </p:nvSpPr>
        <p:spPr>
          <a:xfrm rot="10800000">
            <a:off x="-1138245" y="124985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14"/>
          <p:cNvSpPr/>
          <p:nvPr/>
        </p:nvSpPr>
        <p:spPr>
          <a:xfrm rot="10800000">
            <a:off x="-1141572" y="227893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15"/>
          <p:cNvSpPr/>
          <p:nvPr/>
        </p:nvSpPr>
        <p:spPr>
          <a:xfrm rot="10800000">
            <a:off x="-1160539" y="330801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16"/>
          <p:cNvSpPr/>
          <p:nvPr/>
        </p:nvSpPr>
        <p:spPr>
          <a:xfrm rot="10800000">
            <a:off x="-1160539" y="4331474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38455" y="119380"/>
            <a:ext cx="5111750" cy="876935"/>
            <a:chOff x="533" y="188"/>
            <a:chExt cx="8050" cy="1381"/>
          </a:xfrm>
        </p:grpSpPr>
        <p:grpSp>
          <p:nvGrpSpPr>
            <p:cNvPr id="5" name="组合 4"/>
            <p:cNvGrpSpPr/>
            <p:nvPr/>
          </p:nvGrpSpPr>
          <p:grpSpPr>
            <a:xfrm>
              <a:off x="533" y="188"/>
              <a:ext cx="1381" cy="1381"/>
              <a:chOff x="3289886" y="2073422"/>
              <a:chExt cx="2828230" cy="282823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89886" y="2073422"/>
                <a:ext cx="2828230" cy="2828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665893" y="3019772"/>
                <a:ext cx="2076216" cy="1075753"/>
                <a:chOff x="1149297" y="2695264"/>
                <a:chExt cx="1779843" cy="922193"/>
              </a:xfrm>
            </p:grpSpPr>
            <p:sp>
              <p:nvSpPr>
                <p:cNvPr id="8" name="Freeform 21"/>
                <p:cNvSpPr/>
                <p:nvPr/>
              </p:nvSpPr>
              <p:spPr bwMode="auto">
                <a:xfrm>
                  <a:off x="1700378" y="2908746"/>
                  <a:ext cx="872545" cy="621828"/>
                </a:xfrm>
                <a:custGeom>
                  <a:avLst/>
                  <a:gdLst>
                    <a:gd name="T0" fmla="*/ 163 w 201"/>
                    <a:gd name="T1" fmla="*/ 0 h 143"/>
                    <a:gd name="T2" fmla="*/ 82 w 201"/>
                    <a:gd name="T3" fmla="*/ 23 h 143"/>
                    <a:gd name="T4" fmla="*/ 0 w 201"/>
                    <a:gd name="T5" fmla="*/ 47 h 143"/>
                    <a:gd name="T6" fmla="*/ 13 w 201"/>
                    <a:gd name="T7" fmla="*/ 138 h 143"/>
                    <a:gd name="T8" fmla="*/ 116 w 201"/>
                    <a:gd name="T9" fmla="*/ 143 h 143"/>
                    <a:gd name="T10" fmla="*/ 201 w 201"/>
                    <a:gd name="T11" fmla="*/ 83 h 143"/>
                    <a:gd name="T12" fmla="*/ 163 w 201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143">
                      <a:moveTo>
                        <a:pt x="163" y="0"/>
                      </a:moveTo>
                      <a:cubicBezTo>
                        <a:pt x="82" y="23"/>
                        <a:pt x="82" y="23"/>
                        <a:pt x="82" y="23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3" y="138"/>
                        <a:pt x="13" y="138"/>
                        <a:pt x="13" y="138"/>
                      </a:cubicBezTo>
                      <a:cubicBezTo>
                        <a:pt x="13" y="138"/>
                        <a:pt x="73" y="130"/>
                        <a:pt x="116" y="143"/>
                      </a:cubicBezTo>
                      <a:cubicBezTo>
                        <a:pt x="146" y="109"/>
                        <a:pt x="201" y="83"/>
                        <a:pt x="201" y="83"/>
                      </a:cubicBez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9" name="Freeform 22"/>
                <p:cNvSpPr/>
                <p:nvPr/>
              </p:nvSpPr>
              <p:spPr bwMode="auto">
                <a:xfrm>
                  <a:off x="1149297" y="2695264"/>
                  <a:ext cx="1779843" cy="512605"/>
                </a:xfrm>
                <a:custGeom>
                  <a:avLst/>
                  <a:gdLst>
                    <a:gd name="T0" fmla="*/ 665 w 1434"/>
                    <a:gd name="T1" fmla="*/ 32 h 413"/>
                    <a:gd name="T2" fmla="*/ 0 w 1434"/>
                    <a:gd name="T3" fmla="*/ 413 h 413"/>
                    <a:gd name="T4" fmla="*/ 773 w 1434"/>
                    <a:gd name="T5" fmla="*/ 399 h 413"/>
                    <a:gd name="T6" fmla="*/ 1434 w 1434"/>
                    <a:gd name="T7" fmla="*/ 0 h 413"/>
                    <a:gd name="T8" fmla="*/ 665 w 1434"/>
                    <a:gd name="T9" fmla="*/ 32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4" h="413">
                      <a:moveTo>
                        <a:pt x="665" y="32"/>
                      </a:moveTo>
                      <a:lnTo>
                        <a:pt x="0" y="413"/>
                      </a:lnTo>
                      <a:lnTo>
                        <a:pt x="773" y="399"/>
                      </a:lnTo>
                      <a:lnTo>
                        <a:pt x="1434" y="0"/>
                      </a:lnTo>
                      <a:lnTo>
                        <a:pt x="665" y="32"/>
                      </a:lnTo>
                      <a:close/>
                    </a:path>
                  </a:pathLst>
                </a:custGeom>
                <a:solidFill>
                  <a:srgbClr val="6D6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0" name="Freeform 23"/>
                <p:cNvSpPr/>
                <p:nvPr/>
              </p:nvSpPr>
              <p:spPr bwMode="auto">
                <a:xfrm>
                  <a:off x="1457108" y="2952187"/>
                  <a:ext cx="595763" cy="561011"/>
                </a:xfrm>
                <a:custGeom>
                  <a:avLst/>
                  <a:gdLst>
                    <a:gd name="T0" fmla="*/ 23 w 137"/>
                    <a:gd name="T1" fmla="*/ 129 h 129"/>
                    <a:gd name="T2" fmla="*/ 20 w 137"/>
                    <a:gd name="T3" fmla="*/ 128 h 129"/>
                    <a:gd name="T4" fmla="*/ 6 w 137"/>
                    <a:gd name="T5" fmla="*/ 57 h 129"/>
                    <a:gd name="T6" fmla="*/ 134 w 137"/>
                    <a:gd name="T7" fmla="*/ 0 h 129"/>
                    <a:gd name="T8" fmla="*/ 136 w 137"/>
                    <a:gd name="T9" fmla="*/ 1 h 129"/>
                    <a:gd name="T10" fmla="*/ 135 w 137"/>
                    <a:gd name="T11" fmla="*/ 4 h 129"/>
                    <a:gd name="T12" fmla="*/ 9 w 137"/>
                    <a:gd name="T13" fmla="*/ 59 h 129"/>
                    <a:gd name="T14" fmla="*/ 24 w 137"/>
                    <a:gd name="T15" fmla="*/ 127 h 129"/>
                    <a:gd name="T16" fmla="*/ 23 w 137"/>
                    <a:gd name="T17" fmla="*/ 129 h 129"/>
                    <a:gd name="T18" fmla="*/ 23 w 137"/>
                    <a:gd name="T19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29">
                      <a:moveTo>
                        <a:pt x="23" y="129"/>
                      </a:moveTo>
                      <a:cubicBezTo>
                        <a:pt x="22" y="129"/>
                        <a:pt x="21" y="129"/>
                        <a:pt x="20" y="128"/>
                      </a:cubicBezTo>
                      <a:cubicBezTo>
                        <a:pt x="17" y="117"/>
                        <a:pt x="0" y="64"/>
                        <a:pt x="6" y="57"/>
                      </a:cubicBezTo>
                      <a:cubicBezTo>
                        <a:pt x="11" y="49"/>
                        <a:pt x="113" y="8"/>
                        <a:pt x="134" y="0"/>
                      </a:cubicBezTo>
                      <a:cubicBezTo>
                        <a:pt x="135" y="0"/>
                        <a:pt x="136" y="0"/>
                        <a:pt x="136" y="1"/>
                      </a:cubicBezTo>
                      <a:cubicBezTo>
                        <a:pt x="137" y="2"/>
                        <a:pt x="136" y="4"/>
                        <a:pt x="135" y="4"/>
                      </a:cubicBezTo>
                      <a:cubicBezTo>
                        <a:pt x="89" y="22"/>
                        <a:pt x="13" y="54"/>
                        <a:pt x="9" y="59"/>
                      </a:cubicBezTo>
                      <a:cubicBezTo>
                        <a:pt x="6" y="63"/>
                        <a:pt x="14" y="97"/>
                        <a:pt x="24" y="127"/>
                      </a:cubicBezTo>
                      <a:cubicBezTo>
                        <a:pt x="25" y="128"/>
                        <a:pt x="24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1" name="Freeform 24"/>
                <p:cNvSpPr/>
                <p:nvPr/>
              </p:nvSpPr>
              <p:spPr bwMode="auto">
                <a:xfrm>
                  <a:off x="1496826" y="3430039"/>
                  <a:ext cx="90606" cy="112947"/>
                </a:xfrm>
                <a:custGeom>
                  <a:avLst/>
                  <a:gdLst>
                    <a:gd name="T0" fmla="*/ 9 w 21"/>
                    <a:gd name="T1" fmla="*/ 25 h 26"/>
                    <a:gd name="T2" fmla="*/ 8 w 21"/>
                    <a:gd name="T3" fmla="*/ 3 h 26"/>
                    <a:gd name="T4" fmla="*/ 21 w 21"/>
                    <a:gd name="T5" fmla="*/ 21 h 26"/>
                    <a:gd name="T6" fmla="*/ 9 w 21"/>
                    <a:gd name="T7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6">
                      <a:moveTo>
                        <a:pt x="9" y="25"/>
                      </a:moveTo>
                      <a:cubicBezTo>
                        <a:pt x="9" y="25"/>
                        <a:pt x="0" y="5"/>
                        <a:pt x="8" y="3"/>
                      </a:cubicBezTo>
                      <a:cubicBezTo>
                        <a:pt x="16" y="0"/>
                        <a:pt x="21" y="21"/>
                        <a:pt x="21" y="21"/>
                      </a:cubicBezTo>
                      <a:cubicBezTo>
                        <a:pt x="21" y="21"/>
                        <a:pt x="16" y="26"/>
                        <a:pt x="9" y="25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54" name="Freeform 25"/>
                <p:cNvSpPr/>
                <p:nvPr/>
              </p:nvSpPr>
              <p:spPr bwMode="auto">
                <a:xfrm>
                  <a:off x="1531578" y="3513198"/>
                  <a:ext cx="38476" cy="104259"/>
                </a:xfrm>
                <a:custGeom>
                  <a:avLst/>
                  <a:gdLst>
                    <a:gd name="T0" fmla="*/ 8 w 9"/>
                    <a:gd name="T1" fmla="*/ 24 h 24"/>
                    <a:gd name="T2" fmla="*/ 7 w 9"/>
                    <a:gd name="T3" fmla="*/ 23 h 24"/>
                    <a:gd name="T4" fmla="*/ 0 w 9"/>
                    <a:gd name="T5" fmla="*/ 2 h 24"/>
                    <a:gd name="T6" fmla="*/ 1 w 9"/>
                    <a:gd name="T7" fmla="*/ 1 h 24"/>
                    <a:gd name="T8" fmla="*/ 2 w 9"/>
                    <a:gd name="T9" fmla="*/ 1 h 24"/>
                    <a:gd name="T10" fmla="*/ 9 w 9"/>
                    <a:gd name="T11" fmla="*/ 23 h 24"/>
                    <a:gd name="T12" fmla="*/ 8 w 9"/>
                    <a:gd name="T13" fmla="*/ 24 h 24"/>
                    <a:gd name="T14" fmla="*/ 8 w 9"/>
                    <a:gd name="T1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4">
                      <a:moveTo>
                        <a:pt x="8" y="24"/>
                      </a:moveTo>
                      <a:cubicBezTo>
                        <a:pt x="8" y="24"/>
                        <a:pt x="7" y="24"/>
                        <a:pt x="7" y="2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2" y="1"/>
                        <a:pt x="2" y="1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23"/>
                        <a:pt x="9" y="24"/>
                        <a:pt x="8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55" name="Freeform 26"/>
                <p:cNvSpPr/>
                <p:nvPr/>
              </p:nvSpPr>
              <p:spPr bwMode="auto">
                <a:xfrm>
                  <a:off x="1543990" y="3513198"/>
                  <a:ext cx="39718" cy="99294"/>
                </a:xfrm>
                <a:custGeom>
                  <a:avLst/>
                  <a:gdLst>
                    <a:gd name="T0" fmla="*/ 8 w 9"/>
                    <a:gd name="T1" fmla="*/ 23 h 23"/>
                    <a:gd name="T2" fmla="*/ 7 w 9"/>
                    <a:gd name="T3" fmla="*/ 22 h 23"/>
                    <a:gd name="T4" fmla="*/ 0 w 9"/>
                    <a:gd name="T5" fmla="*/ 1 h 23"/>
                    <a:gd name="T6" fmla="*/ 0 w 9"/>
                    <a:gd name="T7" fmla="*/ 0 h 23"/>
                    <a:gd name="T8" fmla="*/ 2 w 9"/>
                    <a:gd name="T9" fmla="*/ 0 h 23"/>
                    <a:gd name="T10" fmla="*/ 9 w 9"/>
                    <a:gd name="T11" fmla="*/ 22 h 23"/>
                    <a:gd name="T12" fmla="*/ 8 w 9"/>
                    <a:gd name="T13" fmla="*/ 23 h 23"/>
                    <a:gd name="T14" fmla="*/ 8 w 9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3">
                      <a:moveTo>
                        <a:pt x="8" y="23"/>
                      </a:moveTo>
                      <a:cubicBezTo>
                        <a:pt x="7" y="23"/>
                        <a:pt x="7" y="23"/>
                        <a:pt x="7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56" name="Freeform 27"/>
                <p:cNvSpPr/>
                <p:nvPr/>
              </p:nvSpPr>
              <p:spPr bwMode="auto">
                <a:xfrm>
                  <a:off x="1557643" y="3508233"/>
                  <a:ext cx="38476" cy="100535"/>
                </a:xfrm>
                <a:custGeom>
                  <a:avLst/>
                  <a:gdLst>
                    <a:gd name="T0" fmla="*/ 8 w 9"/>
                    <a:gd name="T1" fmla="*/ 23 h 23"/>
                    <a:gd name="T2" fmla="*/ 7 w 9"/>
                    <a:gd name="T3" fmla="*/ 23 h 23"/>
                    <a:gd name="T4" fmla="*/ 0 w 9"/>
                    <a:gd name="T5" fmla="*/ 1 h 23"/>
                    <a:gd name="T6" fmla="*/ 0 w 9"/>
                    <a:gd name="T7" fmla="*/ 0 h 23"/>
                    <a:gd name="T8" fmla="*/ 2 w 9"/>
                    <a:gd name="T9" fmla="*/ 1 h 23"/>
                    <a:gd name="T10" fmla="*/ 8 w 9"/>
                    <a:gd name="T11" fmla="*/ 22 h 23"/>
                    <a:gd name="T12" fmla="*/ 8 w 9"/>
                    <a:gd name="T13" fmla="*/ 23 h 23"/>
                    <a:gd name="T14" fmla="*/ 8 w 9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3">
                      <a:moveTo>
                        <a:pt x="8" y="23"/>
                      </a:move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57" name="Freeform 28"/>
                <p:cNvSpPr/>
                <p:nvPr/>
              </p:nvSpPr>
              <p:spPr bwMode="auto">
                <a:xfrm>
                  <a:off x="1566331" y="3504510"/>
                  <a:ext cx="38476" cy="99294"/>
                </a:xfrm>
                <a:custGeom>
                  <a:avLst/>
                  <a:gdLst>
                    <a:gd name="T0" fmla="*/ 9 w 9"/>
                    <a:gd name="T1" fmla="*/ 23 h 23"/>
                    <a:gd name="T2" fmla="*/ 7 w 9"/>
                    <a:gd name="T3" fmla="*/ 23 h 23"/>
                    <a:gd name="T4" fmla="*/ 1 w 9"/>
                    <a:gd name="T5" fmla="*/ 1 h 23"/>
                    <a:gd name="T6" fmla="*/ 1 w 9"/>
                    <a:gd name="T7" fmla="*/ 0 h 23"/>
                    <a:gd name="T8" fmla="*/ 2 w 9"/>
                    <a:gd name="T9" fmla="*/ 1 h 23"/>
                    <a:gd name="T10" fmla="*/ 9 w 9"/>
                    <a:gd name="T11" fmla="*/ 22 h 23"/>
                    <a:gd name="T12" fmla="*/ 9 w 9"/>
                    <a:gd name="T13" fmla="*/ 23 h 23"/>
                    <a:gd name="T14" fmla="*/ 9 w 9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3">
                      <a:moveTo>
                        <a:pt x="9" y="23"/>
                      </a:moveTo>
                      <a:cubicBezTo>
                        <a:pt x="8" y="23"/>
                        <a:pt x="8" y="23"/>
                        <a:pt x="7" y="23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23"/>
                        <a:pt x="9" y="23"/>
                        <a:pt x="9" y="23"/>
                      </a:cubicBezTo>
                      <a:close/>
                    </a:path>
                  </a:pathLst>
                </a:custGeom>
                <a:solidFill>
                  <a:srgbClr val="FAA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</p:grpSp>
        <p:sp>
          <p:nvSpPr>
            <p:cNvPr id="58" name="圆角矩形 57"/>
            <p:cNvSpPr/>
            <p:nvPr/>
          </p:nvSpPr>
          <p:spPr>
            <a:xfrm>
              <a:off x="2132" y="440"/>
              <a:ext cx="6451" cy="835"/>
            </a:xfrm>
            <a:prstGeom prst="roundRect">
              <a:avLst>
                <a:gd name="adj" fmla="val 50000"/>
              </a:avLst>
            </a:prstGeom>
            <a:solidFill>
              <a:srgbClr val="5ABE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881" y="507"/>
              <a:ext cx="4962" cy="7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</a:t>
              </a:r>
              <a:r>
                <a:rPr lang="en-US" altLang="zh-CN" sz="2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功能需求</a:t>
              </a:r>
              <a:endPara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55" y="1780540"/>
            <a:ext cx="5341620" cy="357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158865" y="1557655"/>
            <a:ext cx="5680710" cy="4184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" name="矩形 59"/>
          <p:cNvSpPr/>
          <p:nvPr/>
        </p:nvSpPr>
        <p:spPr>
          <a:xfrm>
            <a:off x="455248" y="1161056"/>
            <a:ext cx="4965344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43F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活动图：</a:t>
            </a:r>
            <a:endParaRPr lang="zh-CN" altLang="en-US" dirty="0">
              <a:solidFill>
                <a:srgbClr val="443F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58818" y="932456"/>
            <a:ext cx="4965344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43F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用例图：</a:t>
            </a:r>
            <a:endParaRPr lang="zh-CN" altLang="en-US" dirty="0">
              <a:solidFill>
                <a:srgbClr val="443F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5802295" y="2383497"/>
            <a:ext cx="6430649" cy="2208080"/>
          </a:xfrm>
          <a:custGeom>
            <a:avLst/>
            <a:gdLst>
              <a:gd name="connsiteX0" fmla="*/ 6430649 w 6430649"/>
              <a:gd name="connsiteY0" fmla="*/ 0 h 2208080"/>
              <a:gd name="connsiteX1" fmla="*/ 0 w 6430649"/>
              <a:gd name="connsiteY1" fmla="*/ 0 h 2208080"/>
              <a:gd name="connsiteX2" fmla="*/ 0 w 6430649"/>
              <a:gd name="connsiteY2" fmla="*/ 2208080 h 2208080"/>
              <a:gd name="connsiteX3" fmla="*/ 6429663 w 6430649"/>
              <a:gd name="connsiteY3" fmla="*/ 2208080 h 2208080"/>
              <a:gd name="connsiteX4" fmla="*/ 6404680 w 6430649"/>
              <a:gd name="connsiteY4" fmla="*/ 2185335 h 2208080"/>
              <a:gd name="connsiteX5" fmla="*/ 5957750 w 6430649"/>
              <a:gd name="connsiteY5" fmla="*/ 1104489 h 2208080"/>
              <a:gd name="connsiteX6" fmla="*/ 6404680 w 6430649"/>
              <a:gd name="connsiteY6" fmla="*/ 23643 h 220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0649" h="2208080">
                <a:moveTo>
                  <a:pt x="6430649" y="0"/>
                </a:moveTo>
                <a:lnTo>
                  <a:pt x="0" y="0"/>
                </a:lnTo>
                <a:lnTo>
                  <a:pt x="0" y="2208080"/>
                </a:lnTo>
                <a:lnTo>
                  <a:pt x="6429663" y="2208080"/>
                </a:lnTo>
                <a:lnTo>
                  <a:pt x="6404680" y="2185335"/>
                </a:lnTo>
                <a:cubicBezTo>
                  <a:pt x="6128544" y="1908723"/>
                  <a:pt x="5957750" y="1526586"/>
                  <a:pt x="5957750" y="1104489"/>
                </a:cubicBezTo>
                <a:cubicBezTo>
                  <a:pt x="5957750" y="682393"/>
                  <a:pt x="6128544" y="300256"/>
                  <a:pt x="6404680" y="23643"/>
                </a:cubicBezTo>
                <a:close/>
              </a:path>
            </a:pathLst>
          </a:custGeom>
          <a:solidFill>
            <a:srgbClr val="F9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-40944" y="2383497"/>
            <a:ext cx="3646650" cy="2208080"/>
          </a:xfrm>
          <a:custGeom>
            <a:avLst/>
            <a:gdLst>
              <a:gd name="connsiteX0" fmla="*/ 3646650 w 3646650"/>
              <a:gd name="connsiteY0" fmla="*/ 0 h 2208080"/>
              <a:gd name="connsiteX1" fmla="*/ 0 w 3646650"/>
              <a:gd name="connsiteY1" fmla="*/ 0 h 2208080"/>
              <a:gd name="connsiteX2" fmla="*/ 0 w 3646650"/>
              <a:gd name="connsiteY2" fmla="*/ 2208080 h 2208080"/>
              <a:gd name="connsiteX3" fmla="*/ 3645664 w 3646650"/>
              <a:gd name="connsiteY3" fmla="*/ 2208080 h 2208080"/>
              <a:gd name="connsiteX4" fmla="*/ 3620681 w 3646650"/>
              <a:gd name="connsiteY4" fmla="*/ 2185335 h 2208080"/>
              <a:gd name="connsiteX5" fmla="*/ 3173751 w 3646650"/>
              <a:gd name="connsiteY5" fmla="*/ 1104489 h 2208080"/>
              <a:gd name="connsiteX6" fmla="*/ 3620681 w 3646650"/>
              <a:gd name="connsiteY6" fmla="*/ 23643 h 220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6650" h="2208080">
                <a:moveTo>
                  <a:pt x="3646650" y="0"/>
                </a:moveTo>
                <a:lnTo>
                  <a:pt x="0" y="0"/>
                </a:lnTo>
                <a:lnTo>
                  <a:pt x="0" y="2208080"/>
                </a:lnTo>
                <a:lnTo>
                  <a:pt x="3645664" y="2208080"/>
                </a:lnTo>
                <a:lnTo>
                  <a:pt x="3620681" y="2185335"/>
                </a:lnTo>
                <a:cubicBezTo>
                  <a:pt x="3344545" y="1908723"/>
                  <a:pt x="3173751" y="1526586"/>
                  <a:pt x="3173751" y="1104489"/>
                </a:cubicBezTo>
                <a:cubicBezTo>
                  <a:pt x="3173751" y="682393"/>
                  <a:pt x="3344545" y="300256"/>
                  <a:pt x="3620681" y="23643"/>
                </a:cubicBezTo>
                <a:close/>
              </a:path>
            </a:pathLst>
          </a:custGeom>
          <a:solidFill>
            <a:srgbClr val="F9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4981" y="2318176"/>
            <a:ext cx="17908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38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1130" y="2964506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项目进展情况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89886" y="2073422"/>
            <a:ext cx="2828230" cy="2828230"/>
          </a:xfrm>
          <a:prstGeom prst="ellipse">
            <a:avLst/>
          </a:prstGeom>
          <a:solidFill>
            <a:schemeClr val="bg1">
              <a:lumMod val="8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551456" y="2770497"/>
            <a:ext cx="2048770" cy="1338046"/>
            <a:chOff x="1404979" y="1483879"/>
            <a:chExt cx="1402526" cy="915986"/>
          </a:xfrm>
        </p:grpSpPr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1404979" y="1483879"/>
              <a:ext cx="1402526" cy="915986"/>
            </a:xfrm>
            <a:custGeom>
              <a:avLst/>
              <a:gdLst>
                <a:gd name="T0" fmla="*/ 0 w 1130"/>
                <a:gd name="T1" fmla="*/ 430 h 738"/>
                <a:gd name="T2" fmla="*/ 868 w 1130"/>
                <a:gd name="T3" fmla="*/ 738 h 738"/>
                <a:gd name="T4" fmla="*/ 1130 w 1130"/>
                <a:gd name="T5" fmla="*/ 0 h 738"/>
                <a:gd name="T6" fmla="*/ 0 w 1130"/>
                <a:gd name="T7" fmla="*/ 430 h 738"/>
                <a:gd name="T8" fmla="*/ 784 w 1130"/>
                <a:gd name="T9" fmla="*/ 602 h 738"/>
                <a:gd name="T10" fmla="*/ 301 w 1130"/>
                <a:gd name="T11" fmla="*/ 430 h 738"/>
                <a:gd name="T12" fmla="*/ 931 w 1130"/>
                <a:gd name="T13" fmla="*/ 189 h 738"/>
                <a:gd name="T14" fmla="*/ 784 w 1130"/>
                <a:gd name="T15" fmla="*/ 6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738">
                  <a:moveTo>
                    <a:pt x="0" y="430"/>
                  </a:moveTo>
                  <a:lnTo>
                    <a:pt x="868" y="738"/>
                  </a:lnTo>
                  <a:lnTo>
                    <a:pt x="1130" y="0"/>
                  </a:lnTo>
                  <a:lnTo>
                    <a:pt x="0" y="430"/>
                  </a:lnTo>
                  <a:close/>
                  <a:moveTo>
                    <a:pt x="784" y="602"/>
                  </a:moveTo>
                  <a:lnTo>
                    <a:pt x="301" y="430"/>
                  </a:lnTo>
                  <a:lnTo>
                    <a:pt x="931" y="189"/>
                  </a:lnTo>
                  <a:lnTo>
                    <a:pt x="784" y="6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3"/>
            <p:cNvSpPr/>
            <p:nvPr/>
          </p:nvSpPr>
          <p:spPr bwMode="auto">
            <a:xfrm>
              <a:off x="1618461" y="2013860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4"/>
            <p:cNvSpPr/>
            <p:nvPr/>
          </p:nvSpPr>
          <p:spPr bwMode="auto">
            <a:xfrm>
              <a:off x="1691690" y="2039925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5"/>
            <p:cNvSpPr/>
            <p:nvPr/>
          </p:nvSpPr>
          <p:spPr bwMode="auto">
            <a:xfrm>
              <a:off x="1766160" y="206598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6"/>
            <p:cNvSpPr/>
            <p:nvPr/>
          </p:nvSpPr>
          <p:spPr bwMode="auto">
            <a:xfrm>
              <a:off x="1839389" y="2092054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7"/>
            <p:cNvSpPr/>
            <p:nvPr/>
          </p:nvSpPr>
          <p:spPr bwMode="auto">
            <a:xfrm>
              <a:off x="1913860" y="2118119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8"/>
            <p:cNvSpPr/>
            <p:nvPr/>
          </p:nvSpPr>
          <p:spPr bwMode="auto">
            <a:xfrm>
              <a:off x="1987089" y="214418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9"/>
            <p:cNvSpPr/>
            <p:nvPr/>
          </p:nvSpPr>
          <p:spPr bwMode="auto">
            <a:xfrm>
              <a:off x="2061559" y="2170248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0"/>
            <p:cNvSpPr/>
            <p:nvPr/>
          </p:nvSpPr>
          <p:spPr bwMode="auto">
            <a:xfrm>
              <a:off x="2134789" y="2196313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1"/>
            <p:cNvSpPr/>
            <p:nvPr/>
          </p:nvSpPr>
          <p:spPr bwMode="auto">
            <a:xfrm>
              <a:off x="2208018" y="222237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2"/>
            <p:cNvSpPr/>
            <p:nvPr/>
          </p:nvSpPr>
          <p:spPr bwMode="auto">
            <a:xfrm>
              <a:off x="2282488" y="2248442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3"/>
            <p:cNvSpPr/>
            <p:nvPr/>
          </p:nvSpPr>
          <p:spPr bwMode="auto">
            <a:xfrm>
              <a:off x="2355718" y="2274507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4"/>
            <p:cNvSpPr/>
            <p:nvPr/>
          </p:nvSpPr>
          <p:spPr bwMode="auto">
            <a:xfrm>
              <a:off x="2430188" y="2300571"/>
              <a:ext cx="26065" cy="52129"/>
            </a:xfrm>
            <a:custGeom>
              <a:avLst/>
              <a:gdLst>
                <a:gd name="T0" fmla="*/ 7 w 21"/>
                <a:gd name="T1" fmla="*/ 42 h 42"/>
                <a:gd name="T2" fmla="*/ 0 w 21"/>
                <a:gd name="T3" fmla="*/ 38 h 42"/>
                <a:gd name="T4" fmla="*/ 14 w 21"/>
                <a:gd name="T5" fmla="*/ 0 h 42"/>
                <a:gd name="T6" fmla="*/ 21 w 21"/>
                <a:gd name="T7" fmla="*/ 0 h 42"/>
                <a:gd name="T8" fmla="*/ 7 w 2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7" y="42"/>
                  </a:moveTo>
                  <a:lnTo>
                    <a:pt x="0" y="38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5"/>
            <p:cNvSpPr/>
            <p:nvPr/>
          </p:nvSpPr>
          <p:spPr bwMode="auto">
            <a:xfrm>
              <a:off x="2659805" y="1614202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6"/>
            <p:cNvSpPr/>
            <p:nvPr/>
          </p:nvSpPr>
          <p:spPr bwMode="auto">
            <a:xfrm>
              <a:off x="2638705" y="1683708"/>
              <a:ext cx="52129" cy="21100"/>
            </a:xfrm>
            <a:custGeom>
              <a:avLst/>
              <a:gdLst>
                <a:gd name="T0" fmla="*/ 38 w 42"/>
                <a:gd name="T1" fmla="*/ 17 h 17"/>
                <a:gd name="T2" fmla="*/ 0 w 42"/>
                <a:gd name="T3" fmla="*/ 3 h 17"/>
                <a:gd name="T4" fmla="*/ 3 w 42"/>
                <a:gd name="T5" fmla="*/ 0 h 17"/>
                <a:gd name="T6" fmla="*/ 42 w 42"/>
                <a:gd name="T7" fmla="*/ 14 h 17"/>
                <a:gd name="T8" fmla="*/ 38 w 4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38" y="1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17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7"/>
            <p:cNvSpPr/>
            <p:nvPr/>
          </p:nvSpPr>
          <p:spPr bwMode="auto">
            <a:xfrm>
              <a:off x="2616364" y="174824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8"/>
            <p:cNvSpPr/>
            <p:nvPr/>
          </p:nvSpPr>
          <p:spPr bwMode="auto">
            <a:xfrm>
              <a:off x="2590299" y="181403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9"/>
            <p:cNvSpPr/>
            <p:nvPr/>
          </p:nvSpPr>
          <p:spPr bwMode="auto">
            <a:xfrm>
              <a:off x="2569199" y="1878572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0"/>
            <p:cNvSpPr/>
            <p:nvPr/>
          </p:nvSpPr>
          <p:spPr bwMode="auto">
            <a:xfrm>
              <a:off x="2546858" y="1944354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1"/>
            <p:cNvSpPr/>
            <p:nvPr/>
          </p:nvSpPr>
          <p:spPr bwMode="auto">
            <a:xfrm>
              <a:off x="2520794" y="2008895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2"/>
            <p:cNvSpPr/>
            <p:nvPr/>
          </p:nvSpPr>
          <p:spPr bwMode="auto">
            <a:xfrm>
              <a:off x="2499694" y="2074678"/>
              <a:ext cx="52129" cy="26065"/>
            </a:xfrm>
            <a:custGeom>
              <a:avLst/>
              <a:gdLst>
                <a:gd name="T0" fmla="*/ 38 w 42"/>
                <a:gd name="T1" fmla="*/ 21 h 21"/>
                <a:gd name="T2" fmla="*/ 0 w 42"/>
                <a:gd name="T3" fmla="*/ 7 h 21"/>
                <a:gd name="T4" fmla="*/ 3 w 42"/>
                <a:gd name="T5" fmla="*/ 0 h 21"/>
                <a:gd name="T6" fmla="*/ 42 w 42"/>
                <a:gd name="T7" fmla="*/ 14 h 21"/>
                <a:gd name="T8" fmla="*/ 38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8" y="21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2" y="14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3"/>
            <p:cNvSpPr/>
            <p:nvPr/>
          </p:nvSpPr>
          <p:spPr bwMode="auto">
            <a:xfrm>
              <a:off x="2477353" y="2139219"/>
              <a:ext cx="52129" cy="26065"/>
            </a:xfrm>
            <a:custGeom>
              <a:avLst/>
              <a:gdLst>
                <a:gd name="T0" fmla="*/ 39 w 42"/>
                <a:gd name="T1" fmla="*/ 21 h 21"/>
                <a:gd name="T2" fmla="*/ 0 w 42"/>
                <a:gd name="T3" fmla="*/ 7 h 21"/>
                <a:gd name="T4" fmla="*/ 0 w 42"/>
                <a:gd name="T5" fmla="*/ 0 h 21"/>
                <a:gd name="T6" fmla="*/ 42 w 42"/>
                <a:gd name="T7" fmla="*/ 14 h 21"/>
                <a:gd name="T8" fmla="*/ 39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39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2" y="14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4"/>
            <p:cNvSpPr/>
            <p:nvPr/>
          </p:nvSpPr>
          <p:spPr bwMode="auto">
            <a:xfrm>
              <a:off x="2451288" y="2205001"/>
              <a:ext cx="52129" cy="26065"/>
            </a:xfrm>
            <a:custGeom>
              <a:avLst/>
              <a:gdLst>
                <a:gd name="T0" fmla="*/ 42 w 42"/>
                <a:gd name="T1" fmla="*/ 21 h 21"/>
                <a:gd name="T2" fmla="*/ 0 w 42"/>
                <a:gd name="T3" fmla="*/ 7 h 21"/>
                <a:gd name="T4" fmla="*/ 4 w 42"/>
                <a:gd name="T5" fmla="*/ 0 h 21"/>
                <a:gd name="T6" fmla="*/ 42 w 42"/>
                <a:gd name="T7" fmla="*/ 14 h 21"/>
                <a:gd name="T8" fmla="*/ 42 w 4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1">
                  <a:moveTo>
                    <a:pt x="42" y="21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2" y="1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7"/>
          <p:cNvSpPr/>
          <p:nvPr/>
        </p:nvSpPr>
        <p:spPr>
          <a:xfrm rot="10800000">
            <a:off x="-1138245" y="124985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14"/>
          <p:cNvSpPr/>
          <p:nvPr/>
        </p:nvSpPr>
        <p:spPr>
          <a:xfrm rot="10800000">
            <a:off x="-1141572" y="227893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15"/>
          <p:cNvSpPr/>
          <p:nvPr/>
        </p:nvSpPr>
        <p:spPr>
          <a:xfrm rot="10800000">
            <a:off x="-1160539" y="330801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16"/>
          <p:cNvSpPr/>
          <p:nvPr/>
        </p:nvSpPr>
        <p:spPr>
          <a:xfrm rot="10800000">
            <a:off x="-1160539" y="4331474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38719" y="119422"/>
            <a:ext cx="5111354" cy="876863"/>
            <a:chOff x="533" y="188"/>
            <a:chExt cx="8049" cy="1381"/>
          </a:xfrm>
        </p:grpSpPr>
        <p:sp>
          <p:nvSpPr>
            <p:cNvPr id="12" name="椭圆 11"/>
            <p:cNvSpPr/>
            <p:nvPr/>
          </p:nvSpPr>
          <p:spPr>
            <a:xfrm>
              <a:off x="533" y="188"/>
              <a:ext cx="1381" cy="1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132" y="440"/>
              <a:ext cx="6451" cy="835"/>
            </a:xfrm>
            <a:prstGeom prst="roundRect">
              <a:avLst>
                <a:gd name="adj" fmla="val 50000"/>
              </a:avLst>
            </a:prstGeom>
            <a:solidFill>
              <a:srgbClr val="F9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381" y="527"/>
              <a:ext cx="5952" cy="62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项目进展情况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任务分工情况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88" y="560"/>
              <a:ext cx="907" cy="592"/>
              <a:chOff x="1404979" y="1483879"/>
              <a:chExt cx="1402526" cy="915986"/>
            </a:xfrm>
          </p:grpSpPr>
          <p:sp>
            <p:nvSpPr>
              <p:cNvPr id="23" name="Freeform 62"/>
              <p:cNvSpPr>
                <a:spLocks noEditPoints="1"/>
              </p:cNvSpPr>
              <p:nvPr/>
            </p:nvSpPr>
            <p:spPr bwMode="auto">
              <a:xfrm>
                <a:off x="1404979" y="1483879"/>
                <a:ext cx="1402526" cy="915986"/>
              </a:xfrm>
              <a:custGeom>
                <a:avLst/>
                <a:gdLst>
                  <a:gd name="T0" fmla="*/ 0 w 1130"/>
                  <a:gd name="T1" fmla="*/ 430 h 738"/>
                  <a:gd name="T2" fmla="*/ 868 w 1130"/>
                  <a:gd name="T3" fmla="*/ 738 h 738"/>
                  <a:gd name="T4" fmla="*/ 1130 w 1130"/>
                  <a:gd name="T5" fmla="*/ 0 h 738"/>
                  <a:gd name="T6" fmla="*/ 0 w 1130"/>
                  <a:gd name="T7" fmla="*/ 430 h 738"/>
                  <a:gd name="T8" fmla="*/ 784 w 1130"/>
                  <a:gd name="T9" fmla="*/ 602 h 738"/>
                  <a:gd name="T10" fmla="*/ 301 w 1130"/>
                  <a:gd name="T11" fmla="*/ 430 h 738"/>
                  <a:gd name="T12" fmla="*/ 931 w 1130"/>
                  <a:gd name="T13" fmla="*/ 189 h 738"/>
                  <a:gd name="T14" fmla="*/ 784 w 1130"/>
                  <a:gd name="T15" fmla="*/ 60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0" h="738">
                    <a:moveTo>
                      <a:pt x="0" y="430"/>
                    </a:moveTo>
                    <a:lnTo>
                      <a:pt x="868" y="738"/>
                    </a:lnTo>
                    <a:lnTo>
                      <a:pt x="1130" y="0"/>
                    </a:lnTo>
                    <a:lnTo>
                      <a:pt x="0" y="430"/>
                    </a:lnTo>
                    <a:close/>
                    <a:moveTo>
                      <a:pt x="784" y="602"/>
                    </a:moveTo>
                    <a:lnTo>
                      <a:pt x="301" y="430"/>
                    </a:lnTo>
                    <a:lnTo>
                      <a:pt x="931" y="189"/>
                    </a:lnTo>
                    <a:lnTo>
                      <a:pt x="784" y="60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63"/>
              <p:cNvSpPr/>
              <p:nvPr/>
            </p:nvSpPr>
            <p:spPr bwMode="auto">
              <a:xfrm>
                <a:off x="1618461" y="2013860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64"/>
              <p:cNvSpPr/>
              <p:nvPr/>
            </p:nvSpPr>
            <p:spPr bwMode="auto">
              <a:xfrm>
                <a:off x="1691690" y="2039925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5"/>
              <p:cNvSpPr/>
              <p:nvPr/>
            </p:nvSpPr>
            <p:spPr bwMode="auto">
              <a:xfrm>
                <a:off x="1766160" y="206598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66"/>
              <p:cNvSpPr/>
              <p:nvPr/>
            </p:nvSpPr>
            <p:spPr bwMode="auto">
              <a:xfrm>
                <a:off x="1839389" y="2092054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67"/>
              <p:cNvSpPr/>
              <p:nvPr/>
            </p:nvSpPr>
            <p:spPr bwMode="auto">
              <a:xfrm>
                <a:off x="1913860" y="211811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8"/>
              <p:cNvSpPr/>
              <p:nvPr/>
            </p:nvSpPr>
            <p:spPr bwMode="auto">
              <a:xfrm>
                <a:off x="1987089" y="214418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9"/>
              <p:cNvSpPr/>
              <p:nvPr/>
            </p:nvSpPr>
            <p:spPr bwMode="auto">
              <a:xfrm>
                <a:off x="2061559" y="2170248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0"/>
              <p:cNvSpPr/>
              <p:nvPr/>
            </p:nvSpPr>
            <p:spPr bwMode="auto">
              <a:xfrm>
                <a:off x="2134789" y="219631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71"/>
              <p:cNvSpPr/>
              <p:nvPr/>
            </p:nvSpPr>
            <p:spPr bwMode="auto">
              <a:xfrm>
                <a:off x="2208018" y="222237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72"/>
              <p:cNvSpPr/>
              <p:nvPr/>
            </p:nvSpPr>
            <p:spPr bwMode="auto">
              <a:xfrm>
                <a:off x="2282488" y="2248442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3"/>
              <p:cNvSpPr/>
              <p:nvPr/>
            </p:nvSpPr>
            <p:spPr bwMode="auto">
              <a:xfrm>
                <a:off x="2355718" y="227450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74"/>
              <p:cNvSpPr/>
              <p:nvPr/>
            </p:nvSpPr>
            <p:spPr bwMode="auto">
              <a:xfrm>
                <a:off x="2430188" y="2300571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75"/>
              <p:cNvSpPr/>
              <p:nvPr/>
            </p:nvSpPr>
            <p:spPr bwMode="auto">
              <a:xfrm>
                <a:off x="2659805" y="1614202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76"/>
              <p:cNvSpPr/>
              <p:nvPr/>
            </p:nvSpPr>
            <p:spPr bwMode="auto">
              <a:xfrm>
                <a:off x="2638705" y="1683708"/>
                <a:ext cx="52129" cy="21100"/>
              </a:xfrm>
              <a:custGeom>
                <a:avLst/>
                <a:gdLst>
                  <a:gd name="T0" fmla="*/ 38 w 42"/>
                  <a:gd name="T1" fmla="*/ 17 h 17"/>
                  <a:gd name="T2" fmla="*/ 0 w 42"/>
                  <a:gd name="T3" fmla="*/ 3 h 17"/>
                  <a:gd name="T4" fmla="*/ 3 w 42"/>
                  <a:gd name="T5" fmla="*/ 0 h 17"/>
                  <a:gd name="T6" fmla="*/ 42 w 42"/>
                  <a:gd name="T7" fmla="*/ 14 h 17"/>
                  <a:gd name="T8" fmla="*/ 38 w 42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38" y="17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17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77"/>
              <p:cNvSpPr/>
              <p:nvPr/>
            </p:nvSpPr>
            <p:spPr bwMode="auto">
              <a:xfrm>
                <a:off x="2616364" y="174824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78"/>
              <p:cNvSpPr/>
              <p:nvPr/>
            </p:nvSpPr>
            <p:spPr bwMode="auto">
              <a:xfrm>
                <a:off x="2590299" y="181403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79"/>
              <p:cNvSpPr/>
              <p:nvPr/>
            </p:nvSpPr>
            <p:spPr bwMode="auto">
              <a:xfrm>
                <a:off x="2569199" y="1878572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80"/>
              <p:cNvSpPr/>
              <p:nvPr/>
            </p:nvSpPr>
            <p:spPr bwMode="auto">
              <a:xfrm>
                <a:off x="2546858" y="1944354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81"/>
              <p:cNvSpPr/>
              <p:nvPr/>
            </p:nvSpPr>
            <p:spPr bwMode="auto">
              <a:xfrm>
                <a:off x="2520794" y="2008895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82"/>
              <p:cNvSpPr/>
              <p:nvPr/>
            </p:nvSpPr>
            <p:spPr bwMode="auto">
              <a:xfrm>
                <a:off x="2499694" y="2074678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83"/>
              <p:cNvSpPr/>
              <p:nvPr/>
            </p:nvSpPr>
            <p:spPr bwMode="auto">
              <a:xfrm>
                <a:off x="2477353" y="213921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84"/>
              <p:cNvSpPr/>
              <p:nvPr/>
            </p:nvSpPr>
            <p:spPr bwMode="auto">
              <a:xfrm>
                <a:off x="2451288" y="220500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4045935" y="1967989"/>
            <a:ext cx="3096491" cy="1172818"/>
            <a:chOff x="4164497" y="1759226"/>
            <a:chExt cx="3096491" cy="1172818"/>
          </a:xfrm>
        </p:grpSpPr>
        <p:sp>
          <p:nvSpPr>
            <p:cNvPr id="52" name="任意多边形 51"/>
            <p:cNvSpPr/>
            <p:nvPr/>
          </p:nvSpPr>
          <p:spPr>
            <a:xfrm>
              <a:off x="4164497" y="1759226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5ABE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44568" y="1868485"/>
              <a:ext cx="110109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何国平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794683" y="3130672"/>
            <a:ext cx="3096491" cy="1172818"/>
            <a:chOff x="4913245" y="2935356"/>
            <a:chExt cx="3096491" cy="1172818"/>
          </a:xfrm>
        </p:grpSpPr>
        <p:sp>
          <p:nvSpPr>
            <p:cNvPr id="55" name="任意多边形 54"/>
            <p:cNvSpPr/>
            <p:nvPr/>
          </p:nvSpPr>
          <p:spPr>
            <a:xfrm flipH="1">
              <a:off x="4913245" y="2935356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F9B4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020373" y="3054269"/>
              <a:ext cx="110236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赵</a:t>
              </a:r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</a:t>
              </a:r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宇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061298" y="3876107"/>
            <a:ext cx="3096491" cy="1172818"/>
            <a:chOff x="4179860" y="3680791"/>
            <a:chExt cx="3096491" cy="1172818"/>
          </a:xfrm>
        </p:grpSpPr>
        <p:sp>
          <p:nvSpPr>
            <p:cNvPr id="58" name="任意多边形 57"/>
            <p:cNvSpPr/>
            <p:nvPr/>
          </p:nvSpPr>
          <p:spPr>
            <a:xfrm flipV="1">
              <a:off x="4179860" y="3680791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ED65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744568" y="4232918"/>
              <a:ext cx="110236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程</a:t>
              </a:r>
              <a:r>
                <a:rPr lang="en-US" altLang="zh-CN" sz="2400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</a:t>
              </a:r>
              <a:r>
                <a:rPr lang="zh-CN" altLang="en-US" sz="2400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亮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794683" y="5048925"/>
            <a:ext cx="3096491" cy="1172818"/>
            <a:chOff x="4913245" y="4853609"/>
            <a:chExt cx="3096491" cy="1172818"/>
          </a:xfrm>
        </p:grpSpPr>
        <p:sp>
          <p:nvSpPr>
            <p:cNvPr id="61" name="任意多边形 60"/>
            <p:cNvSpPr/>
            <p:nvPr/>
          </p:nvSpPr>
          <p:spPr>
            <a:xfrm rot="10800000">
              <a:off x="4913245" y="4853609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166752" y="5404869"/>
              <a:ext cx="110109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谢博强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7981584" y="5538223"/>
            <a:ext cx="42468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其他分类信息的增删改查</a:t>
            </a:r>
            <a:endParaRPr lang="zh-CN" altLang="en-US"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（查询发帖信息按发帖时间倒序的顺序查出）</a:t>
            </a:r>
            <a:endParaRPr lang="zh-CN" altLang="en-US" sz="1600" dirty="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48260" y="2138526"/>
            <a:ext cx="355473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1600" dirty="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失物招领增删改查</a:t>
            </a:r>
            <a:r>
              <a:rPr lang="en-US" altLang="zh-CN" sz="1600" dirty="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分类信息增删改查</a:t>
            </a:r>
            <a:endParaRPr lang="zh-CN" altLang="en-US" sz="1600" dirty="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2340" y="4489987"/>
            <a:ext cx="298323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</a:t>
            </a:r>
            <a:r>
              <a:rPr lang="en-US" altLang="zh-CN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en-US" altLang="zh-CN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上传头像</a:t>
            </a:r>
            <a:r>
              <a:rPr lang="en-US" altLang="zh-CN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找回密码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249554" y="3310846"/>
            <a:ext cx="180848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其他信息增删改查</a:t>
            </a:r>
            <a:endParaRPr lang="zh-CN" altLang="en-US" sz="1600" dirty="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63" grpId="0" bldLvl="0" animBg="1"/>
      <p:bldP spid="64" grpId="0" bldLvl="0" animBg="1"/>
      <p:bldP spid="65" grpId="0" bldLvl="0" animBg="1"/>
      <p:bldP spid="6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7"/>
          <p:cNvSpPr/>
          <p:nvPr/>
        </p:nvSpPr>
        <p:spPr>
          <a:xfrm rot="10800000">
            <a:off x="-1138245" y="124985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14"/>
          <p:cNvSpPr/>
          <p:nvPr/>
        </p:nvSpPr>
        <p:spPr>
          <a:xfrm rot="10800000">
            <a:off x="-1141572" y="227893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15"/>
          <p:cNvSpPr/>
          <p:nvPr/>
        </p:nvSpPr>
        <p:spPr>
          <a:xfrm rot="10800000">
            <a:off x="-1160539" y="330801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16"/>
          <p:cNvSpPr/>
          <p:nvPr/>
        </p:nvSpPr>
        <p:spPr>
          <a:xfrm rot="10800000">
            <a:off x="-1160539" y="4331474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38719" y="119422"/>
            <a:ext cx="5111354" cy="876863"/>
            <a:chOff x="533" y="188"/>
            <a:chExt cx="8049" cy="1381"/>
          </a:xfrm>
        </p:grpSpPr>
        <p:sp>
          <p:nvSpPr>
            <p:cNvPr id="12" name="椭圆 11"/>
            <p:cNvSpPr/>
            <p:nvPr/>
          </p:nvSpPr>
          <p:spPr>
            <a:xfrm>
              <a:off x="533" y="188"/>
              <a:ext cx="1381" cy="1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132" y="440"/>
              <a:ext cx="6451" cy="835"/>
            </a:xfrm>
            <a:prstGeom prst="roundRect">
              <a:avLst>
                <a:gd name="adj" fmla="val 50000"/>
              </a:avLst>
            </a:prstGeom>
            <a:solidFill>
              <a:srgbClr val="F9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381" y="527"/>
              <a:ext cx="5952" cy="62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项目进展情况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任务分工情况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88" y="560"/>
              <a:ext cx="907" cy="592"/>
              <a:chOff x="1404979" y="1483879"/>
              <a:chExt cx="1402526" cy="915986"/>
            </a:xfrm>
          </p:grpSpPr>
          <p:sp>
            <p:nvSpPr>
              <p:cNvPr id="23" name="Freeform 62"/>
              <p:cNvSpPr>
                <a:spLocks noEditPoints="1"/>
              </p:cNvSpPr>
              <p:nvPr/>
            </p:nvSpPr>
            <p:spPr bwMode="auto">
              <a:xfrm>
                <a:off x="1404979" y="1483879"/>
                <a:ext cx="1402526" cy="915986"/>
              </a:xfrm>
              <a:custGeom>
                <a:avLst/>
                <a:gdLst>
                  <a:gd name="T0" fmla="*/ 0 w 1130"/>
                  <a:gd name="T1" fmla="*/ 430 h 738"/>
                  <a:gd name="T2" fmla="*/ 868 w 1130"/>
                  <a:gd name="T3" fmla="*/ 738 h 738"/>
                  <a:gd name="T4" fmla="*/ 1130 w 1130"/>
                  <a:gd name="T5" fmla="*/ 0 h 738"/>
                  <a:gd name="T6" fmla="*/ 0 w 1130"/>
                  <a:gd name="T7" fmla="*/ 430 h 738"/>
                  <a:gd name="T8" fmla="*/ 784 w 1130"/>
                  <a:gd name="T9" fmla="*/ 602 h 738"/>
                  <a:gd name="T10" fmla="*/ 301 w 1130"/>
                  <a:gd name="T11" fmla="*/ 430 h 738"/>
                  <a:gd name="T12" fmla="*/ 931 w 1130"/>
                  <a:gd name="T13" fmla="*/ 189 h 738"/>
                  <a:gd name="T14" fmla="*/ 784 w 1130"/>
                  <a:gd name="T15" fmla="*/ 60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0" h="738">
                    <a:moveTo>
                      <a:pt x="0" y="430"/>
                    </a:moveTo>
                    <a:lnTo>
                      <a:pt x="868" y="738"/>
                    </a:lnTo>
                    <a:lnTo>
                      <a:pt x="1130" y="0"/>
                    </a:lnTo>
                    <a:lnTo>
                      <a:pt x="0" y="430"/>
                    </a:lnTo>
                    <a:close/>
                    <a:moveTo>
                      <a:pt x="784" y="602"/>
                    </a:moveTo>
                    <a:lnTo>
                      <a:pt x="301" y="430"/>
                    </a:lnTo>
                    <a:lnTo>
                      <a:pt x="931" y="189"/>
                    </a:lnTo>
                    <a:lnTo>
                      <a:pt x="784" y="60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63"/>
              <p:cNvSpPr/>
              <p:nvPr/>
            </p:nvSpPr>
            <p:spPr bwMode="auto">
              <a:xfrm>
                <a:off x="1618461" y="2013860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64"/>
              <p:cNvSpPr/>
              <p:nvPr/>
            </p:nvSpPr>
            <p:spPr bwMode="auto">
              <a:xfrm>
                <a:off x="1691690" y="2039925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5"/>
              <p:cNvSpPr/>
              <p:nvPr/>
            </p:nvSpPr>
            <p:spPr bwMode="auto">
              <a:xfrm>
                <a:off x="1766160" y="206598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66"/>
              <p:cNvSpPr/>
              <p:nvPr/>
            </p:nvSpPr>
            <p:spPr bwMode="auto">
              <a:xfrm>
                <a:off x="1839389" y="2092054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67"/>
              <p:cNvSpPr/>
              <p:nvPr/>
            </p:nvSpPr>
            <p:spPr bwMode="auto">
              <a:xfrm>
                <a:off x="1913860" y="211811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8"/>
              <p:cNvSpPr/>
              <p:nvPr/>
            </p:nvSpPr>
            <p:spPr bwMode="auto">
              <a:xfrm>
                <a:off x="1987089" y="214418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9"/>
              <p:cNvSpPr/>
              <p:nvPr/>
            </p:nvSpPr>
            <p:spPr bwMode="auto">
              <a:xfrm>
                <a:off x="2061559" y="2170248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0"/>
              <p:cNvSpPr/>
              <p:nvPr/>
            </p:nvSpPr>
            <p:spPr bwMode="auto">
              <a:xfrm>
                <a:off x="2134789" y="219631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71"/>
              <p:cNvSpPr/>
              <p:nvPr/>
            </p:nvSpPr>
            <p:spPr bwMode="auto">
              <a:xfrm>
                <a:off x="2208018" y="222237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72"/>
              <p:cNvSpPr/>
              <p:nvPr/>
            </p:nvSpPr>
            <p:spPr bwMode="auto">
              <a:xfrm>
                <a:off x="2282488" y="2248442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3"/>
              <p:cNvSpPr/>
              <p:nvPr/>
            </p:nvSpPr>
            <p:spPr bwMode="auto">
              <a:xfrm>
                <a:off x="2355718" y="227450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74"/>
              <p:cNvSpPr/>
              <p:nvPr/>
            </p:nvSpPr>
            <p:spPr bwMode="auto">
              <a:xfrm>
                <a:off x="2430188" y="2300571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75"/>
              <p:cNvSpPr/>
              <p:nvPr/>
            </p:nvSpPr>
            <p:spPr bwMode="auto">
              <a:xfrm>
                <a:off x="2659805" y="1614202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76"/>
              <p:cNvSpPr/>
              <p:nvPr/>
            </p:nvSpPr>
            <p:spPr bwMode="auto">
              <a:xfrm>
                <a:off x="2638705" y="1683708"/>
                <a:ext cx="52129" cy="21100"/>
              </a:xfrm>
              <a:custGeom>
                <a:avLst/>
                <a:gdLst>
                  <a:gd name="T0" fmla="*/ 38 w 42"/>
                  <a:gd name="T1" fmla="*/ 17 h 17"/>
                  <a:gd name="T2" fmla="*/ 0 w 42"/>
                  <a:gd name="T3" fmla="*/ 3 h 17"/>
                  <a:gd name="T4" fmla="*/ 3 w 42"/>
                  <a:gd name="T5" fmla="*/ 0 h 17"/>
                  <a:gd name="T6" fmla="*/ 42 w 42"/>
                  <a:gd name="T7" fmla="*/ 14 h 17"/>
                  <a:gd name="T8" fmla="*/ 38 w 42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38" y="17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17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77"/>
              <p:cNvSpPr/>
              <p:nvPr/>
            </p:nvSpPr>
            <p:spPr bwMode="auto">
              <a:xfrm>
                <a:off x="2616364" y="174824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78"/>
              <p:cNvSpPr/>
              <p:nvPr/>
            </p:nvSpPr>
            <p:spPr bwMode="auto">
              <a:xfrm>
                <a:off x="2590299" y="181403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79"/>
              <p:cNvSpPr/>
              <p:nvPr/>
            </p:nvSpPr>
            <p:spPr bwMode="auto">
              <a:xfrm>
                <a:off x="2569199" y="1878572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80"/>
              <p:cNvSpPr/>
              <p:nvPr/>
            </p:nvSpPr>
            <p:spPr bwMode="auto">
              <a:xfrm>
                <a:off x="2546858" y="1944354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81"/>
              <p:cNvSpPr/>
              <p:nvPr/>
            </p:nvSpPr>
            <p:spPr bwMode="auto">
              <a:xfrm>
                <a:off x="2520794" y="2008895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82"/>
              <p:cNvSpPr/>
              <p:nvPr/>
            </p:nvSpPr>
            <p:spPr bwMode="auto">
              <a:xfrm>
                <a:off x="2499694" y="2074678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83"/>
              <p:cNvSpPr/>
              <p:nvPr/>
            </p:nvSpPr>
            <p:spPr bwMode="auto">
              <a:xfrm>
                <a:off x="2477353" y="213921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84"/>
              <p:cNvSpPr/>
              <p:nvPr/>
            </p:nvSpPr>
            <p:spPr bwMode="auto">
              <a:xfrm>
                <a:off x="2451288" y="220500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3415380" y="2426459"/>
            <a:ext cx="3096491" cy="1172818"/>
            <a:chOff x="4164497" y="1759226"/>
            <a:chExt cx="3096491" cy="1172818"/>
          </a:xfrm>
        </p:grpSpPr>
        <p:sp>
          <p:nvSpPr>
            <p:cNvPr id="52" name="任意多边形 51"/>
            <p:cNvSpPr/>
            <p:nvPr/>
          </p:nvSpPr>
          <p:spPr>
            <a:xfrm>
              <a:off x="4164497" y="1759226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5ABE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44568" y="1868485"/>
              <a:ext cx="110109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李佳卓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00523" y="3599302"/>
            <a:ext cx="3096491" cy="1172818"/>
            <a:chOff x="4913245" y="2935356"/>
            <a:chExt cx="3096491" cy="1172818"/>
          </a:xfrm>
        </p:grpSpPr>
        <p:sp>
          <p:nvSpPr>
            <p:cNvPr id="55" name="任意多边形 54"/>
            <p:cNvSpPr/>
            <p:nvPr/>
          </p:nvSpPr>
          <p:spPr>
            <a:xfrm rot="10800000">
              <a:off x="4913245" y="2935356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F9B4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241988" y="3495594"/>
              <a:ext cx="110109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王子健</a:t>
              </a:r>
              <a:endParaRPr lang="zh-CN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14935" y="2473806"/>
            <a:ext cx="2824480" cy="10763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zh-CN" sz="1600" dirty="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失物招领界面</a:t>
            </a:r>
            <a:endParaRPr lang="zh-CN" sz="1600" dirty="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sz="1600" dirty="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（发帖 删帖 修改帖子 查询）</a:t>
            </a:r>
            <a:endParaRPr lang="zh-CN" sz="1600" dirty="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sz="1600" dirty="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sz="1600" dirty="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失物招领分类信息管理员界面</a:t>
            </a:r>
            <a:endParaRPr lang="zh-CN" sz="1600" dirty="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2750" y="3961032"/>
            <a:ext cx="3148330" cy="13220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登录注册页面</a:t>
            </a:r>
            <a:endParaRPr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endParaRPr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r>
              <a:rPr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个人中心界面</a:t>
            </a:r>
            <a:endParaRPr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r>
              <a:rPr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（修改密码 上传头像 找回密码）</a:t>
            </a:r>
            <a:endParaRPr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endParaRPr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987424" y="4220801"/>
            <a:ext cx="2824480" cy="10763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其他信息界面</a:t>
            </a:r>
            <a:endParaRPr lang="zh-CN" altLang="en-US"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（发帖 删帖 修改帖子 查询）</a:t>
            </a:r>
            <a:endParaRPr lang="zh-CN" altLang="en-US"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其他信息分类信息管理员界面</a:t>
            </a:r>
            <a:endParaRPr lang="zh-CN" altLang="en-US"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H="1">
            <a:off x="3415463" y="3599302"/>
            <a:ext cx="3096491" cy="1172818"/>
            <a:chOff x="4913245" y="2935356"/>
            <a:chExt cx="3096491" cy="1172818"/>
          </a:xfrm>
        </p:grpSpPr>
        <p:sp>
          <p:nvSpPr>
            <p:cNvPr id="5" name="任意多边形 4"/>
            <p:cNvSpPr/>
            <p:nvPr/>
          </p:nvSpPr>
          <p:spPr>
            <a:xfrm rot="10800000">
              <a:off x="4913245" y="2935356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ED65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1988" y="3495594"/>
              <a:ext cx="110236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r>
                <a:rPr 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王</a:t>
              </a:r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</a:t>
              </a:r>
              <a:r>
                <a:rPr 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川</a:t>
              </a:r>
              <a:endParaRPr lang="zh-CN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7" grpId="0" bldLvl="0" animBg="1"/>
      <p:bldP spid="28" grpId="0" bldLvl="0" animBg="1"/>
      <p:bldP spid="64" grpId="0" bldLvl="0" animBg="1"/>
      <p:bldP spid="65" grpId="0" bldLvl="0" animBg="1"/>
      <p:bldP spid="6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7"/>
          <p:cNvSpPr/>
          <p:nvPr/>
        </p:nvSpPr>
        <p:spPr>
          <a:xfrm rot="10800000">
            <a:off x="-1138245" y="124985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14"/>
          <p:cNvSpPr/>
          <p:nvPr/>
        </p:nvSpPr>
        <p:spPr>
          <a:xfrm rot="10800000">
            <a:off x="-1141572" y="227893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15"/>
          <p:cNvSpPr/>
          <p:nvPr/>
        </p:nvSpPr>
        <p:spPr>
          <a:xfrm rot="10800000">
            <a:off x="-1160539" y="3308019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16"/>
          <p:cNvSpPr/>
          <p:nvPr/>
        </p:nvSpPr>
        <p:spPr>
          <a:xfrm rot="10800000">
            <a:off x="-1160539" y="4331474"/>
            <a:ext cx="984648" cy="86186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solidFill>
            <a:schemeClr val="tx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38455" y="119380"/>
            <a:ext cx="5111750" cy="876935"/>
            <a:chOff x="533" y="188"/>
            <a:chExt cx="8050" cy="1381"/>
          </a:xfrm>
        </p:grpSpPr>
        <p:sp>
          <p:nvSpPr>
            <p:cNvPr id="4" name="椭圆 3"/>
            <p:cNvSpPr/>
            <p:nvPr/>
          </p:nvSpPr>
          <p:spPr>
            <a:xfrm>
              <a:off x="533" y="188"/>
              <a:ext cx="1381" cy="1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2" y="440"/>
              <a:ext cx="6451" cy="835"/>
            </a:xfrm>
            <a:prstGeom prst="roundRect">
              <a:avLst>
                <a:gd name="adj" fmla="val 50000"/>
              </a:avLst>
            </a:prstGeom>
            <a:solidFill>
              <a:srgbClr val="F9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16" y="507"/>
              <a:ext cx="5882" cy="7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zh-CN" altLang="en-US" sz="2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项目进展情况</a:t>
              </a:r>
              <a:r>
                <a:rPr lang="en-US" altLang="zh-CN" sz="2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完成成果</a:t>
              </a:r>
              <a:endPara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88" y="560"/>
              <a:ext cx="907" cy="592"/>
              <a:chOff x="1404979" y="1483879"/>
              <a:chExt cx="1402526" cy="915986"/>
            </a:xfrm>
          </p:grpSpPr>
          <p:sp>
            <p:nvSpPr>
              <p:cNvPr id="8" name="Freeform 62"/>
              <p:cNvSpPr>
                <a:spLocks noEditPoints="1"/>
              </p:cNvSpPr>
              <p:nvPr/>
            </p:nvSpPr>
            <p:spPr bwMode="auto">
              <a:xfrm>
                <a:off x="1404979" y="1483879"/>
                <a:ext cx="1402526" cy="915986"/>
              </a:xfrm>
              <a:custGeom>
                <a:avLst/>
                <a:gdLst>
                  <a:gd name="T0" fmla="*/ 0 w 1130"/>
                  <a:gd name="T1" fmla="*/ 430 h 738"/>
                  <a:gd name="T2" fmla="*/ 868 w 1130"/>
                  <a:gd name="T3" fmla="*/ 738 h 738"/>
                  <a:gd name="T4" fmla="*/ 1130 w 1130"/>
                  <a:gd name="T5" fmla="*/ 0 h 738"/>
                  <a:gd name="T6" fmla="*/ 0 w 1130"/>
                  <a:gd name="T7" fmla="*/ 430 h 738"/>
                  <a:gd name="T8" fmla="*/ 784 w 1130"/>
                  <a:gd name="T9" fmla="*/ 602 h 738"/>
                  <a:gd name="T10" fmla="*/ 301 w 1130"/>
                  <a:gd name="T11" fmla="*/ 430 h 738"/>
                  <a:gd name="T12" fmla="*/ 931 w 1130"/>
                  <a:gd name="T13" fmla="*/ 189 h 738"/>
                  <a:gd name="T14" fmla="*/ 784 w 1130"/>
                  <a:gd name="T15" fmla="*/ 60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0" h="738">
                    <a:moveTo>
                      <a:pt x="0" y="430"/>
                    </a:moveTo>
                    <a:lnTo>
                      <a:pt x="868" y="738"/>
                    </a:lnTo>
                    <a:lnTo>
                      <a:pt x="1130" y="0"/>
                    </a:lnTo>
                    <a:lnTo>
                      <a:pt x="0" y="430"/>
                    </a:lnTo>
                    <a:close/>
                    <a:moveTo>
                      <a:pt x="784" y="602"/>
                    </a:moveTo>
                    <a:lnTo>
                      <a:pt x="301" y="430"/>
                    </a:lnTo>
                    <a:lnTo>
                      <a:pt x="931" y="189"/>
                    </a:lnTo>
                    <a:lnTo>
                      <a:pt x="784" y="60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63"/>
              <p:cNvSpPr/>
              <p:nvPr/>
            </p:nvSpPr>
            <p:spPr bwMode="auto">
              <a:xfrm>
                <a:off x="1618461" y="2013860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4"/>
              <p:cNvSpPr/>
              <p:nvPr/>
            </p:nvSpPr>
            <p:spPr bwMode="auto">
              <a:xfrm>
                <a:off x="1691690" y="2039925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65"/>
              <p:cNvSpPr/>
              <p:nvPr/>
            </p:nvSpPr>
            <p:spPr bwMode="auto">
              <a:xfrm>
                <a:off x="1766160" y="206598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66"/>
              <p:cNvSpPr/>
              <p:nvPr/>
            </p:nvSpPr>
            <p:spPr bwMode="auto">
              <a:xfrm>
                <a:off x="1839389" y="2092054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Freeform 67"/>
              <p:cNvSpPr/>
              <p:nvPr/>
            </p:nvSpPr>
            <p:spPr bwMode="auto">
              <a:xfrm>
                <a:off x="1913860" y="2118119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68"/>
              <p:cNvSpPr/>
              <p:nvPr/>
            </p:nvSpPr>
            <p:spPr bwMode="auto">
              <a:xfrm>
                <a:off x="1987089" y="214418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69"/>
              <p:cNvSpPr/>
              <p:nvPr/>
            </p:nvSpPr>
            <p:spPr bwMode="auto">
              <a:xfrm>
                <a:off x="2061559" y="2170248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70"/>
              <p:cNvSpPr/>
              <p:nvPr/>
            </p:nvSpPr>
            <p:spPr bwMode="auto">
              <a:xfrm>
                <a:off x="2134789" y="2196313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71"/>
              <p:cNvSpPr/>
              <p:nvPr/>
            </p:nvSpPr>
            <p:spPr bwMode="auto">
              <a:xfrm>
                <a:off x="2208018" y="222237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72"/>
              <p:cNvSpPr/>
              <p:nvPr/>
            </p:nvSpPr>
            <p:spPr bwMode="auto">
              <a:xfrm>
                <a:off x="2282488" y="2248442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73"/>
              <p:cNvSpPr/>
              <p:nvPr/>
            </p:nvSpPr>
            <p:spPr bwMode="auto">
              <a:xfrm>
                <a:off x="2355718" y="2274507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74"/>
              <p:cNvSpPr/>
              <p:nvPr/>
            </p:nvSpPr>
            <p:spPr bwMode="auto">
              <a:xfrm>
                <a:off x="2430188" y="2300571"/>
                <a:ext cx="26065" cy="52129"/>
              </a:xfrm>
              <a:custGeom>
                <a:avLst/>
                <a:gdLst>
                  <a:gd name="T0" fmla="*/ 7 w 21"/>
                  <a:gd name="T1" fmla="*/ 42 h 42"/>
                  <a:gd name="T2" fmla="*/ 0 w 21"/>
                  <a:gd name="T3" fmla="*/ 38 h 42"/>
                  <a:gd name="T4" fmla="*/ 14 w 21"/>
                  <a:gd name="T5" fmla="*/ 0 h 42"/>
                  <a:gd name="T6" fmla="*/ 21 w 21"/>
                  <a:gd name="T7" fmla="*/ 0 h 42"/>
                  <a:gd name="T8" fmla="*/ 7 w 2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7" y="42"/>
                    </a:moveTo>
                    <a:lnTo>
                      <a:pt x="0" y="38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2659805" y="1614202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" name="Freeform 76"/>
              <p:cNvSpPr/>
              <p:nvPr/>
            </p:nvSpPr>
            <p:spPr bwMode="auto">
              <a:xfrm>
                <a:off x="2638705" y="1683708"/>
                <a:ext cx="52129" cy="21100"/>
              </a:xfrm>
              <a:custGeom>
                <a:avLst/>
                <a:gdLst>
                  <a:gd name="T0" fmla="*/ 38 w 42"/>
                  <a:gd name="T1" fmla="*/ 17 h 17"/>
                  <a:gd name="T2" fmla="*/ 0 w 42"/>
                  <a:gd name="T3" fmla="*/ 3 h 17"/>
                  <a:gd name="T4" fmla="*/ 3 w 42"/>
                  <a:gd name="T5" fmla="*/ 0 h 17"/>
                  <a:gd name="T6" fmla="*/ 42 w 42"/>
                  <a:gd name="T7" fmla="*/ 14 h 17"/>
                  <a:gd name="T8" fmla="*/ 38 w 42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38" y="17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17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" name="Freeform 77"/>
              <p:cNvSpPr/>
              <p:nvPr/>
            </p:nvSpPr>
            <p:spPr bwMode="auto">
              <a:xfrm>
                <a:off x="2616364" y="174824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" name="Freeform 78"/>
              <p:cNvSpPr/>
              <p:nvPr/>
            </p:nvSpPr>
            <p:spPr bwMode="auto">
              <a:xfrm>
                <a:off x="2590299" y="181403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" name="Freeform 79"/>
              <p:cNvSpPr/>
              <p:nvPr/>
            </p:nvSpPr>
            <p:spPr bwMode="auto">
              <a:xfrm>
                <a:off x="2569199" y="1878572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" name="Freeform 80"/>
              <p:cNvSpPr/>
              <p:nvPr/>
            </p:nvSpPr>
            <p:spPr bwMode="auto">
              <a:xfrm>
                <a:off x="2546858" y="1944354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520794" y="2008895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" name="Freeform 82"/>
              <p:cNvSpPr/>
              <p:nvPr/>
            </p:nvSpPr>
            <p:spPr bwMode="auto">
              <a:xfrm>
                <a:off x="2499694" y="2074678"/>
                <a:ext cx="52129" cy="26065"/>
              </a:xfrm>
              <a:custGeom>
                <a:avLst/>
                <a:gdLst>
                  <a:gd name="T0" fmla="*/ 38 w 42"/>
                  <a:gd name="T1" fmla="*/ 21 h 21"/>
                  <a:gd name="T2" fmla="*/ 0 w 42"/>
                  <a:gd name="T3" fmla="*/ 7 h 21"/>
                  <a:gd name="T4" fmla="*/ 3 w 42"/>
                  <a:gd name="T5" fmla="*/ 0 h 21"/>
                  <a:gd name="T6" fmla="*/ 42 w 42"/>
                  <a:gd name="T7" fmla="*/ 14 h 21"/>
                  <a:gd name="T8" fmla="*/ 38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8" y="2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2" y="14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" name="Freeform 83"/>
              <p:cNvSpPr/>
              <p:nvPr/>
            </p:nvSpPr>
            <p:spPr bwMode="auto">
              <a:xfrm>
                <a:off x="2477353" y="2139219"/>
                <a:ext cx="52129" cy="26065"/>
              </a:xfrm>
              <a:custGeom>
                <a:avLst/>
                <a:gdLst>
                  <a:gd name="T0" fmla="*/ 39 w 42"/>
                  <a:gd name="T1" fmla="*/ 21 h 21"/>
                  <a:gd name="T2" fmla="*/ 0 w 42"/>
                  <a:gd name="T3" fmla="*/ 7 h 21"/>
                  <a:gd name="T4" fmla="*/ 0 w 42"/>
                  <a:gd name="T5" fmla="*/ 0 h 21"/>
                  <a:gd name="T6" fmla="*/ 42 w 42"/>
                  <a:gd name="T7" fmla="*/ 14 h 21"/>
                  <a:gd name="T8" fmla="*/ 39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39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2" y="14"/>
                    </a:lnTo>
                    <a:lnTo>
                      <a:pt x="39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" name="Freeform 84"/>
              <p:cNvSpPr/>
              <p:nvPr/>
            </p:nvSpPr>
            <p:spPr bwMode="auto">
              <a:xfrm>
                <a:off x="2451288" y="2205001"/>
                <a:ext cx="52129" cy="26065"/>
              </a:xfrm>
              <a:custGeom>
                <a:avLst/>
                <a:gdLst>
                  <a:gd name="T0" fmla="*/ 42 w 42"/>
                  <a:gd name="T1" fmla="*/ 21 h 21"/>
                  <a:gd name="T2" fmla="*/ 0 w 42"/>
                  <a:gd name="T3" fmla="*/ 7 h 21"/>
                  <a:gd name="T4" fmla="*/ 4 w 42"/>
                  <a:gd name="T5" fmla="*/ 0 h 21"/>
                  <a:gd name="T6" fmla="*/ 42 w 42"/>
                  <a:gd name="T7" fmla="*/ 14 h 21"/>
                  <a:gd name="T8" fmla="*/ 42 w 4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1">
                    <a:moveTo>
                      <a:pt x="42" y="21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2" y="14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716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60" y="1162685"/>
            <a:ext cx="5950585" cy="5482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 descr="Card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355600"/>
            <a:ext cx="4669790" cy="3257550"/>
          </a:xfrm>
          <a:prstGeom prst="rect">
            <a:avLst/>
          </a:prstGeom>
        </p:spPr>
      </p:pic>
      <p:pic>
        <p:nvPicPr>
          <p:cNvPr id="22" name="图片 21" descr="ho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1249680"/>
            <a:ext cx="3546475" cy="4206875"/>
          </a:xfrm>
          <a:prstGeom prst="rect">
            <a:avLst/>
          </a:prstGeom>
        </p:spPr>
      </p:pic>
      <p:pic>
        <p:nvPicPr>
          <p:cNvPr id="23" name="图片 22" descr="img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2216785"/>
            <a:ext cx="4130040" cy="45504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tags/tag1.xml><?xml version="1.0" encoding="utf-8"?>
<p:tagLst xmlns:p="http://schemas.openxmlformats.org/presentationml/2006/main">
  <p:tag name="ISPRING_ULTRA_SCORM_COURSE_ID" val="E364D026-7066-4B02-B859-DA6B56F5B5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Rxy1BQF1AfdgQAABERAAAdAAAAdW5pdmVyc2FsL2NvbW1vbl9tZXNzYWdlcy5sbmetWN1u2zYUvi/QdyAEFNiALW0HtCiGxIEsMTYRmXIlOk72A4GRGJuoJGb6cZtd9Xp7iV3tGXqxpxm699ghJSdxfyApCWADJuXzncNzvvND7R++y1K0EUUpVX5gPd97ZiGRxyqR+erAWrCj719ZqKx4nvBU5eLAypWFDkePH+2nPF/VfCXg9+NHCO1noixhWY706maNZHJgzceR48/mNj2LPH/iR2MysUaOyi55foU8tVK/FN/88PLVu+cvXn67/7SV7AMUzmzP24VCBunFsx5AlAW+FwEa9iKKT5k1+vjhz48f3v/3z1/DhP0F8wjF1qj9MUx6HuATrfqPnqoXQYApi0KPuDgiYUR9ZrziYYZda3SmarTmG4EqhTZSvEXVWkBMK1kIVKYyMQ9iBRt5LbqUuf7MJjQKcMgC4jDiU2sUqqK4+s7A8rpaqwLUlSiRJT9PRWJ0AnvM88tClKCaV8AuBJ9qLeGfKuMy3+tUHdhLQicR830vjDB1tzvWCOcJcguu1QxECewQBwBQ8FIUd5CNDN+MOLLTdBjClEymHnyZNmEqV+sUvtVQO+YYYjAXeZcUcAQHQLEwXPqBq50GqhBHl7ws36oi2eHH7UB1ARPq+EBBh90CZxpjCwwxllBDikLEVRfYDIehPcHR2D8FIlsj6g+R8I8h546HSJzhEFIEh10y1D4hE1sTXqfYlv/b/Iq5pnN6hXgcg5x230aquoQd7VLIApNp5d4wNSF+vYCwEdv7Sho3qOBds1rJjQA7ikQUnYqgyDjY1Sx6vSA/RUc28bAbAa1cfxkxU/y0xoxfoVxViCcbnscCnYuY18D1K3iWyMQ803E2+n+r5e+IV21VedIWJOri0ydD7dmpYV8wqy7BpqoS2WXVpVo7rDX/LlZoTn/VhD5Hv5v+0MHUDoj/MJEpZVanTdW9d3yuLRsao04j7ump/tF6aEvCpraOCRSssVT9JTB0U90/oAGm/aUIPQJF86ZEQw0n+cUAndRvAahCd8U4AVftmHACLhwgv8TjkDAYkJbivJRV59hhsrEJ0JdDG8PEl4pK3CTjubhQMOGkgm+a6QO6kIl0Z0BvDTc7rYIR5oHJFABXDXkAMpUZ2J/0wFzM8NYDTYHfOclS1WlikjeVb0yRB9/Wmfh8bLooVGZ2U15uyds0mcP7WNEcLmiUzge0/+v86x2fW+l39yiF2A6caeTY1MF65Ne5mvYUghTQrvBYGHn2WItDLmS8itfQTC9UnSc9gZqB3cVHNoC1Zw4FL+L1v+//7onxiSXNLmp3fxwEAomtqyC+BvuZqkqUv3aBMHu8K2cWfaTaC85Wrud9hxFg4YPcIXjTWjKVwdZet14geRs0mzHbmc4gD0JDe1UXMLoNQZjZwTHUMjOFW6MZL95AIWRKpYNQjKs1Aath2m/umHWVylwMkb1fK9EHZmQe2a5rbt2QfKmM3zQ9M4EbRdxev1O4fvcFc6Y2hTr7CZ5IZDUQ0LSmbRWCRG/WN2m++bxTXa9K8/Ji/+mtdxn/A1BLAwQUAAIACAC0cctQuxPRJTkDAACQDAAAJwAAAHVuaXZlcnNhbC9mbGFzaF9wdWJsaXNoaW5nX3NldHRpbmdzLnhtbNVX3W7aMBS+5yksT70saTu6diihqgpo1VpAhWnrVWViQ6w6dhY7UHrV6+0ldrVn6MWeZureY8cxUFC7Lv1B2oQQ8fn5zv+J8fcuYoFGLNVcyQBvljcwYjJUlMthgD/0muu7GGlDJCVCSRZgqTDaq5X8JOsLrqMuMwZENQIYqauJCXBkTFL1vPF4XOY6SS1XicwAvi6HKvaSlGkmDUu9RJAJ/JhJwjSeIhQAgG+s5FStVioh5DukY0UzwRCn4LnkNigimoLoCHtOrE/C82GqMkkPlFApSof9AL/a3befmYyDqvOYSZsTXQOiJZsqoZRbL4jo8kuGIsaHEbi7U8FozKmJArxVsSgg7d1FybFd6MSiHCjIgTRT+JgZQokh7ujsGXZh9IzgSHQiSczDHnCQjT/A9d7Zu9NO4+TosPX+rNduH/UOO86JXMdbxvG9ZUM+OKSyNGRzOz4xhoQR+A06AyI0871F0kxsoOSSc/aM+kpA7nMtaKO4z2iLxGyhGt1zLpsguYnRAAIRkwDvp5wIjLghgodzZZ31teEmr3pzURIBFrQnQ8ddfGveZSeMSKrZolszjrY5D2sfVSYomqgMCX7OkFEI4s9ieIoYWiwOGqQqzqnQPgZpwcHiiLMxo3t5TqeAfzJ0CibiDDShVxPBjLPwOeOXqM8GKgVcRkbQ2UDn2uGXHwWcEK1vQcnMx7Xu0WG9cXbYqjc+rdkACR0RGT4SHArO4sSsBJ9MkFRmpgfpCEmmWV4UymnOKxJb+ell0DzOhCvzSxdjAXqFJVmNlccU5q8eFDYbkVE+iHa4cmgYQQ4lcZjACGFdcJmxooAhkUhJMUEkhLWm7ViPuMo0UNwAO2j9dA+dPuIyPw1htYHFlLK0EOTG5tbryvabnd231bL38+r7+oNK04XfEcSacxv/4MGVP1/7d7eh79ktff/SNmn2b+7sm+svN9dXv358K5Lcm+uvxYVPG90iYq12Ean2+yJSJ+5101l41RRyAdbT0I0bLCjBY24Yfclme0LDPOst77ptNQ2zwpifMyT/TcjuNL8wLt0Qfe/eK6zlxFzyGBJhl+P83lvbrmzAnfNeVqkEaMv/Imql31BLAwQUAAIACAC0cctQfh21ZrcCAABQCgAAIQAAAHVuaXZlcnNhbC9mbGFzaF9za2luX3NldHRpbmdzLnhtbJVWbW/aMBD+vl+B2HfSvdJJKRKlTKrUrdVa9buTHImFY0e2Q8e/n8+xGxsIZJwq4bvn8b347miqtpQvPkwmaS6YkM+gNeWlQo3XTWhxM81arQWf5YJr4HrGhawJmy4+/rSfNLHISyyxAzmWsyE59G7m9jOG4nx8m6MMEXJRN4TvH0QpZhnJt6UULS8uhlbtG5CM8q1BXv2Yr9aDDhhV+l5DHcW0vkYZR2kkKAUY0vc1ykUWIxkw7+nKfkZyelfnsz+g7aii2tKWn1CGaA0pIS7y9RJlGM/N7fGrzFHOEzT81Qb65TPKIJSRPcj48ruvKIMM0bTN//RII0WJBY055x/xncMEKcz4YVRXKBcJmBA6uvgKrjw217sA5L6Gc5/iuErBnrCuBwsBHz1jsNCyhTTxp86mKvH22GozH7DYEKYMIFT1oCcT9BNplb8m1vW4P/BGeRGAnKJHvArW1rDq4g2Asb7Hr1a3dlWE8b3rggAl7JwyiLBX9sjfpqxHyEDZI58ZLeCRs/0R/NDScfwT3xL3mOerb6zAiTn6evmTt6KnBxxcFbh2Co+pRQELheG80Brw1dLE6rqQkqOYUk52tCSaCv4LcdneJqPS5MDgOu10X6Waagan2s3GaJZ0+F72HHejs8bt2P0o9Ml154k2O/xmSrQmeVWbHyU1nTieGRJTmGlymoFb0sBB3vONGMmpidyCfBGCjfXChYYQazMbAotusobgaRKUIE1OFzl1l5yqPm/rDOTaPBoF3zWxrsNVtKyY+dOvFN6giAkDxo6pK3MdJ/S9KQOF6wAgMq98y3aHzlK3TFMGO/CDHyhswkOZpcq06FC3LfUDbHTYb04zqiHdnugbJcTFhhOEVxOXiDdOaBjR85pkymYWjb3fwP3N0U72qwxbL9xi9uw6KbrY2I8raJT4n+Q/UEsDBBQAAgAIALRxy1B7Gdv7DAMAAKELAAAmAAAAdW5pdmVyc2FsL2h0bWxfcHVibGlzaGluZ19zZXR0aW5ncy54bWzNVt9OWjEYv+cpmi5eylHnpiMHjBGMRCdEWDavTDktnMae9qztAfHK6+0ldrVn8GJPs7j32NdTQIiOHY0sCyHQ78/v+/+14d5VItCQacOVrOLN8gZGTEaKcjmo4g/dw/VdjIwlkhKhJKtiqTDaq5XCNOsJbuIOsxZEDQIYaSqpreLY2rQSBKPRqMxNqh1XicwCvilHKglSzQyTlukgFWQMP3acMoMnCAUA4JsoOVGrlUoIhR7pvaKZYIhT8FxyFxQRRzYROPBSPRJdDrTKJD1QQmmkB70qfrW77z5TGY9U5wmTLiWmBkRHthVCKXdOENHh1wzFjA9i8HZnG6MRpzau4q1thwLSwUOUHNtHThzKgYIUSDuBT5gllFjij96eZVfWTAmeRMeSJDzqAge58Ku43r04Om83zk6ap8cX3VbrpNtseydynWARJwwWDYXgkMp0xGZ2QmItiWLwG3T6RBgWBvOkqVhfyQXn3Bn1lIDU51oY9cFTMa7ifc2JwIhbIng041qiB8wecgExON3Ncl9afA/o441iog2bNzTlGJfFqPZRZYKiscqQ4JcMWYUgoiyBfzFD8+lGfa2SnCqIscgIThkacjZidC/P0gTwT4bOwUSSgSY0XyqY9RY+Z/wa9VhfacBlZAitCnRuPH75ScApMeYelEx9XOucNOuNi+ZpvfFpzQVI6JDI6IngUEKWpHYl+GSMpLJTPUhHRDLD8qJQTnNekdjKzy+D4UkmfJlfuhhz0CssyWqsPKUwf/WgsNmYDPNBdMOVQ8MIciiJxwRGBOPOZcaKAkZEIiXFGJEIFpVxYz3kKjNA8QPsoc3zPfT6iMv8NICbAyxqynQhyI3Nrdfbb97u7L6rlIOfN9/XlypNVnhbEGfO7/CDpUt8tsgfbsMwcLvz8TVsdfavtvDd7Ze725tfP74VSdfd7dfiwueNThGx01YRqdZxEakzf4G05y6PQi7Awhn4AYKVI3jCLaMv2T7PaIHlN7FvkBdqgRVGsbSR/98g/Gn28Fp4aYXBo0/BEtAXn9W10m9QSwMEFAACAAgAtHHLUP7ZBl2gAQAALQ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TyavLW7g9QSwMEFAACAAgAtHHLU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HHLUA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tHHLUD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C0cctQ9tVKNrgMAACDIQAAFwAAAHVuaXZlcnNhbC91bml2ZXJzYWwucG5n7Zr7X5L3HsDxVHZXayszLyxzuZaTtCWaty6WEOW1vOSFPNjcUsBLyCFFW8fNyozUTTNS57LSTJk5JUHArU3WFCgVSIHMTFEQSBmQKHge6Jyd1+uc1+v8AefFD8/zvL7f9/fyuX2/38/reZ7LEWGh69dsXQMCgdbDYSFRINByOAi0DLvKGqjZRi2aAh5WOVGhB0GtXKdpoLA87cDxAyBQG2ntYsoKoLw6ExafAwLZPDZdVmxsYyrQbws85MCJvyUrJMdLUicc2GPzx+ZBBSDqlx4XHbPsQ2J32P10OjXz4fVIOzeryNivYbDM7dvs7OFbVqSELN9wGfPpwZ7qGlX9HGsXoX/PXnxsLE5YbS/fl/ksEMeN5jUpW+u5FF4T84eblbzgpXzNLBtMCVp887gDP0q0ByR6mYf6lCQD8w9MTtBhc7xCY7vzOqD6DfFkYKqHHJatGOnIPQRUXFDRZa5y2Bw/FtnhCJRBTiWy7fayrbcwHwKFnrbGoOwxg24UG/uXfzHaJlMz9hE3K+Cxqmw5cP8gZKNpKDu4iRy0AAuwAAuwAAuwAAuwAAuwAAuwAAuwAAuwAAuwgP8/4Jk/+6v9LhNEuZebaBHM9NLQznU1cN9/yc1Ute1/g1+qXZ9o5MJYCkM7IuuS1iYEzr+uaK4zzKThb41QRlgjvJFRZZb5xeRNkoI+LkOfPTb/GGz8QeiFRyeget8qmdQmL4SLVOUMDzL8MciHFMyW5KapTnSwOkYl41Ym2dTPQsHOMw3F+yZbF+ST1XyfYtnqDhW9v4vC2P6kD8ISK1/WtGrpeQFSzcLoUkFLAnUa6JFEfDtWDJUYdawlomamndfKePuqBNqS5qfqVnPxyIVgw3Q49AGZBemQdGNiRtvbJCyjhuIoKBXhDczaP/ZkX/ILEykH7iASwFIC51u93ZJDnSbDa8EKUKW5YpXN7NZz2p/XQn7M4ZwlY2bi+SjfP1ZvyAstpys8yuvN0kSuJAe//clWsLJWoj9uG/Cm5zj15OkmkfxCtzhPxZCTyKK2q/qRWKcmyvxj2+DFpI+a7LyY9hOhwfpnl79s7uWztyaISnGanMixekEpT9pWo0x7bZeTIWp1SZcUGjyEeoK43oNofUqi81zyG7EFga4lGQ4q5ib6FPLf1LJJMg7FbXbp21YIf4R3m86VYZ4F1rbf//vv++JaSLinw+g9zctmlKBOrtMN22NyZm5XMJfCVOZkNrZ/9PHVISl5W/3FOCJFpl6TMJ7n49r3vLXApbf68CbnyfYgJeBonx/XuRuu3sJdO79uXI0W8VEuwTzE4fKELOsRz7SSYbM0NQQxoyCgCMOMh07aybxw6pqvYNlHxh8WJd0+4pzKW0lzz9rxpCV6tIKjSvq1SP/IAZguqzL0q6sbdn7scxX9+1tCI6iNEAMz5Il02oa6snZuZJ2QN/2FqDTOezT3c0TtXq8hJ4l4j8knXs26N1PJ/i5HodIHjjmrNCO6CFW4a/mtQd/TCgFHBtWosXP+uNNB3JjTBIkOE1LOOR1Rh/36a+9OcC8xV1S3eVuY3sFP5UTH4EeMNaG6/MSDUN0Dx/YijDIe+tlqiRgEcrpHc5t4qjr0sImMF5T6fUObuUvOQbo+8StdJsBIMtQf4GJW9nYkf9DVQVNJFFfdJAb7slS8RNyO6d9I60qT3KioHDUo8QotfWrSGvTS11l/PNpf0g3gbfy6zcpJSTEsO2z8QkcCdOjD993R0V82vFj7fR5kTeXJqv7+lLMF4eU0YmJU9KTOrZqvHc/+1vsFpAHjqNubkRdejg7eLq1BCRUYvBth+k5VjIq5oJSBl96yqx/v/7cedxO478GOQqEgEFv6+7e7FPJfD8kna3EoG4WM36wQ02nostScYZyEcI4k7c697LZpf5h+8D7uZeCL3TnPA/52xkGDa43bzYRqGFu2NbiGEJEf/7X0+t7v4UQnrxSXaN0edvGa99Q3OBFe/oq01x45Q7yJoIVsuuuTwfBghv51RbhRl7GkmpMGL3VJtJ+aDfNF2EjVKZoIYZax65YmfbfcZJtHHoaqTWmSRaBFPR8VyEOefx/ObbLxZf8khftAcFt6z/iQw+jBNveYApwfwiEy9UHzbi8Bf9hxXDtfmhC630HEGaVv+FSm1T/6ZP+QjkFnAJFK421Izh2uQtdPdtOkqKalntYkupaVpj9rIOB3PGmmMGnJsVTsgi2TnAe4F86JXohCUI0N/xIu3zgvlV8YQtObMRgguvuiCpXUQU6wvNdjLMAUaqASeS3pTMilU501fpFVY/19CVgG3xqw+/Ck1n1eQylkXHsfVS0sLSSRasxB5aF53hu1kFkrG+WsB/XMNuqmppLdPe+IigG2M41YuLFseVyiLv9B+8HeqJTvRJ/5fjG8bhdgNYLouKiSo5h8N8zdyixrzmJHE6KMu/UorcsK5GujYuiSF7ZmwSUF/TQvxH3KASpYdMmt5xVNOu7r3+B5e3izlWx9kvQOt7XRN6pqJRoj4gSKxAWdaAc5/Z+yqTfe3hd910VO8KRPm4NVfIX1WXuTiAQwuGbvlBbl+E46pz7kkl6Ya9iNLIhC1MQ/Q8eaQz1F5C3Ag/1NPj5279VvhBdVDWRH0IXxp4ygxFNUMODXAZrh+RG34Vd/tw2KM0xCWfFLvedjqHwaZl1mu3Let3LQeAXRQmmHy8bjaIqjJhfsyUjo1StR90zuGT6Jt+bA36krkT++g1vwAhzRIiKhQ8qPrLi+z44wVV8cw9LzKTG8AHX/es/k7kf6J+EFD18c8fhyEMdjt93K3fEkQlR6JwH5nwL3e8oe3FTOkSu4Pu90DwDONEX6Lx++m6SJaS0pyNhenvEWOFViSAFzv+0rGsJSwucW1TwKtQmdfgyP7CkEppitQssC4TQNWeZNPoURTvioc9XsMJMmOTf1Jf6o6kNw4oNCLAb5Tg0Ky3j+v73mKDtWVre0KEVvmR7q3HuXDnnJAty4aJ8YRn99tzYdRdDwY0Vos30GqyGKpjPJUGNgUK5Zp6R+ZPua7RqVPg5BJZpX/Tiwc6cj/wwyzXM60bcU5k2Q1uAFVc8yvr4+KMaPEpuDjbOkZupoAZnev4vS/ZD54EoFv3qNRH0GLFG3DcW7ofx2fjOUk1F0Qf9IARk7l8Ojebk37YF2rrhUgYGYTdg6GeENkXSat02SXEjBEg35n0uCTJo1shNJDFHx4CW3ivOHBOdtyzmrolZiCxdEowKZmqMJD5j9RTbLBmNtf+5S41IuOOJ4VcRzPLa35yYHRNLRaF5bymL1y7YhdQu9rt4cCneNOS19F2m4jnPUKnPwgjUdw4k0hdmsnubFcCprtXkz2diazBjhskpEm+GYYuVsv0v+m580WJIUFHVPi3U5IUSrfXBbeaTCxXFy57jy6WErzFAgUvssEFx8ftnr2YLt7p9sipJ1DZfW4Uw6I6ZMm2duh0Nl7wBaZF7EBEWHcERYUizgBMp7nUZM2QmXsassda5nma3YLvgoPiLJh7owZlv4HMOuoZT8RdyYx5y5nRfElV0tvUJST0A7hlhyysiMPg1LN7nwQ7Nx6b47rw8NoM37RBYtfz574ebsdRoB4Ifusz7LEfRlWJelupY73fNck3lbOf+QpJx/9OfB9e74AUwRVlegn36lCh/g+AOyDYSCiUNcum1Z6kASJlpo/Kf6ntQuOi7yndXFV6Al9/2AUNIuA9KwGBX/GSM34BsMFzjOI1oTuwa4XZCy1KjC36l54wLW4gRk1DlCKCXL5aUJ8nAr3soX4kDaRz2lNGlfkIzWo/QjwOiJeZ8Hg0C+uQjmZoUpQbEZu04h6q65UV9Bv0M8n6Dex3bP9uovZO65eGvSuKBCGrRUFtq2p6udMT9Jhq6wwvwxWGf8kcicQU1HL8iY6dcwymoDkCNCBLGHzlG2826/sG0gp8eIzqF4t10QUGG8whmO+RW7v+qH9PjzM23sGHtIcgYKdq+zxUtCtFqKFa70nK3LkkiDhC7mBEqykfWjaOLGwtPAlMtIG6UzvNK4fmqjdv5n4uIsW67bMT8BKRw+UjY2L61DYqNFghtKpunTfdgJVpz/UJuhlS0unlmNC0YsZmeqYFGVeqAzdy6Bf8VFY3TDVR8gite5hQdqhvTeRafcrwM9M6H7fmkzMNliKopLvLWz3KlEiCwk4qYH7mjqrGv56I5Wx2VAM3HNf+fwl9YiC+bP0E15+cu4E+CuNxohkrrLRK4d1pStXQISX9G35g//3+t/++rk5rQKc+E+DfaJHBbVBx3NH8Ss+vMHg9HD5aeYBq2IH4sk8m1Mg75lNhojnV8v9Z3VgDcWXtSXzq6tMo0APxwW0nrw9MV/AFBLAwQUAAIACAC0cctQKwvAbUoAAABrAAAAGwAAAHVuaXZlcnNhbC91bml2ZXJzYWwucG5nLnhtbLOxr8jNUShLLSrOzM+zVTLUM1Cyt+PlsikoSi3LTC1XqACKGekZQICSQiUqtzwzpSQDKGRgbowQzEjNTM8osVWyMDCFC+oDzQQAUEsBAgAAFAACAAgAtHHLUFAXUB92BAAAEREAAB0AAAAAAAAAAQAAAAAAAAAAAHVuaXZlcnNhbC9jb21tb25fbWVzc2FnZXMubG5nUEsBAgAAFAACAAgAtHHLULsT0SU5AwAAkAwAACcAAAAAAAAAAQAAAAAAsQQAAHVuaXZlcnNhbC9mbGFzaF9wdWJsaXNoaW5nX3NldHRpbmdzLnhtbFBLAQIAABQAAgAIALRxy1B+HbVmtwIAAFAKAAAhAAAAAAAAAAEAAAAAAC8IAAB1bml2ZXJzYWwvZmxhc2hfc2tpbl9zZXR0aW5ncy54bWxQSwECAAAUAAIACAC0cctQexnb+wwDAAChCwAAJgAAAAAAAAABAAAAAAAlCwAAdW5pdmVyc2FsL2h0bWxfcHVibGlzaGluZ19zZXR0aW5ncy54bWxQSwECAAAUAAIACAC0cctQ/tkGXaABAAAtBgAAHwAAAAAAAAABAAAAAAB1DgAAdW5pdmVyc2FsL2h0bWxfc2tpbl9zZXR0aW5ncy5qc1BLAQIAABQAAgAIALRxy1A9PC/RwQAAAOUBAAAaAAAAAAAAAAEAAAAAAFIQAAB1bml2ZXJzYWwvaTE4bl9wcmVzZXRzLnhtbFBLAQIAABQAAgAIALRxy1AM0rasbgAAAG4AAAAcAAAAAAAAAAEAAAAAAEsRAAB1bml2ZXJzYWwvbG9jYWxfc2V0dGluZ3MueG1sUEsBAgAAFAACAAgARJRXRyO0Tvv7AgAAsAgAABQAAAAAAAAAAQAAAAAA8xEAAHVuaXZlcnNhbC9wbGF5ZXIueG1sUEsBAgAAFAACAAgAtHHLUDXb2a1oAQAA8wIAACkAAAAAAAAAAQAAAAAAIBUAAHVuaXZlcnNhbC9za2luX2N1c3RvbWl6YXRpb25fc2V0dGluZ3MueG1sUEsBAgAAFAACAAgAtHHLUPbVSja4DAAAgyEAABcAAAAAAAAAAAAAAAAAzxYAAHVuaXZlcnNhbC91bml2ZXJzYWwucG5nUEsBAgAAFAACAAgAtHHLUCsLwG1KAAAAawAAABsAAAAAAAAAAQAAAAAAvCMAAHVuaXZlcnNhbC91bml2ZXJzYWwucG5nLnhtbFBLBQYAAAAACwALAEkDAAA/JAAAAAA="/>
  <p:tag name="ISPRING_PRESENTATION_TITLE" val="12567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演示</Application>
  <PresentationFormat>自定义</PresentationFormat>
  <Paragraphs>131</Paragraphs>
  <Slides>12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Franklin Gothic Demi</vt:lpstr>
      <vt:lpstr>BrowalliaUPC</vt:lpstr>
      <vt:lpstr>Microsoft Sans Serif</vt:lpstr>
      <vt:lpstr>幼圆</vt:lpstr>
      <vt:lpstr>Kartika</vt:lpstr>
      <vt:lpstr>方正舒体</vt:lpstr>
      <vt:lpstr>Agency FB</vt:lpstr>
      <vt:lpstr>微软雅黑 Light</vt:lpstr>
      <vt:lpstr>Arial Unicode MS</vt:lpstr>
      <vt:lpstr>等线</vt:lpstr>
      <vt:lpstr>Calibri</vt:lpstr>
      <vt:lpstr>方正姚体</vt:lpstr>
      <vt:lpstr>PMingLiU-ExtB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灰色简约风毕业论文答辩开题报告PPT模板</dc:title>
  <dc:creator>极简办公</dc:creator>
  <cp:keywords>www.jjppt.com</cp:keywords>
  <dc:description>www.jjppt.com</dc:description>
  <dc:subject> </dc:subject>
  <cp:category> </cp:category>
  <cp:lastModifiedBy>Lucky</cp:lastModifiedBy>
  <cp:revision>5</cp:revision>
  <dcterms:created xsi:type="dcterms:W3CDTF">2017-05-06T02:14:00Z</dcterms:created>
  <dcterms:modified xsi:type="dcterms:W3CDTF">2021-06-07T02:28:29Z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KSOSaveFontToCloudKey">
    <vt:lpwstr>197690760_btnclosed</vt:lpwstr>
  </property>
  <property fmtid="{D5CDD505-2E9C-101B-9397-08002B2CF9AE}" pid="4" name="ICV">
    <vt:lpwstr>B0A70F21421949AEA2E04864A6B8703A</vt:lpwstr>
  </property>
</Properties>
</file>