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CC6"/>
    <a:srgbClr val="96D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0"/>
    <p:restoredTop sz="96327"/>
  </p:normalViewPr>
  <p:slideViewPr>
    <p:cSldViewPr snapToGrid="0" snapToObjects="1">
      <p:cViewPr>
        <p:scale>
          <a:sx n="273" d="100"/>
          <a:sy n="27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E899-D9AF-2C47-8642-212438DF1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DF820-35D2-5B40-BAB9-307BE449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13C63-167E-DB47-81CF-CAB3DA2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8E6E-32AC-0042-83BD-BF431439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D274-586B-2F4C-8B18-69CE00FE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70F2-BEFC-0A40-B7A2-3F3E2A35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DD582-ECF0-EC4D-BB70-7C959D264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71CD-F9F8-5244-AFEC-1CF8E96C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C744-74E3-BB4B-9832-3C61F1BD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7794-866C-B947-88C4-0D6BB17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1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5E62E-3232-F44A-B89E-D4DBFA20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269B-CFA6-8143-8621-15BD02C48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E2F8-79C1-3249-9E4B-DF04E15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F81-AD03-C043-85C4-3C4367E0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999C-2E7C-6749-A31A-B9DFB9A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4A4B-01C7-D747-A113-6A5515F0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064D-E8E5-D741-931D-F750D867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D2D4-24F8-C845-9703-19B7E89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2CC3-3E27-E94F-9871-175548C2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F95-AD9E-0044-A165-39BC0ABA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CB83-25C8-C743-BA08-1D28BE10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8CE9-87A8-054F-A90D-7105E7FA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BA2A-57E4-EF44-B56E-F0375A37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2632-5998-9D48-A06C-9E804F7C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3068-74AB-DF4B-95C6-DCC8236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B3CB-8C38-E747-AB63-965945AA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644B-1DAC-104F-9038-4C3A9802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CDD2C-6CE3-5441-B6C5-41F24B41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A0B8-8F15-AA4E-B0A8-0F334A34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65C7-27AB-9F47-99B2-BE364DB4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0DC8-9AA6-F84D-8CAD-D6FB8E2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11C-612E-A646-B54C-82A8BA42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DF623-CDF9-DD4A-8BB8-990F86D0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CB00-04CB-9C4D-9DFB-64CD0D489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37562-9903-894A-B772-C47633F5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2755-7076-1E46-B1F4-7E41DE97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4396F-F15F-2140-946A-E6FDD556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25BC7-C2C3-774E-8B6E-6A6C0F6A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1619F-0BA8-E845-BF2E-CC8A36F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43E0-01AE-BD4B-9A8D-F705F6A8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40215-EF19-0844-ACE5-B390701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CA7EE-CC5B-7941-AB11-D3ACC292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83A0E-9CC2-FF45-AAB5-5E80EEB5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7028B-D48D-BA40-9A80-E635748F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85086-59B0-EB40-AC4E-CA33057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CE8C4-A8DD-144D-A21F-31630839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49D-5FCD-674C-A7DA-1ADDF33D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397E-501B-414C-A214-7F1245A2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07B89-FD02-E44E-AD7A-731D15022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3A84-6257-094B-B978-DEB201ED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78B9-16F3-C44C-9237-236C64D3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A8F2-47E7-0245-8D13-54BF66D2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DB4C-21BA-EF4F-A874-EDA7ADA2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F4315-5867-E544-ADA2-49DF10FE2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7DBD-5BB5-E842-B961-256F6AFFE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5B0EC-32EB-DD4F-92C2-8A80CE1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BB19-A05A-614B-9462-00A66920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90CC-51D8-AF47-A98C-E16554CE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30B-AFDA-EC4F-8E93-B42CC864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FBB8-0AC6-934B-9454-BB542DE6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2332-D0E9-E544-81A9-25E93611D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3DE1-CB93-1B47-9C23-FCEDBC62C400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8F04-18A2-B043-8647-D2F746B9A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C167-6C19-D74E-B9A3-F416387CC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C175-E559-094C-BDB5-C44B4049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D84D0F-5F66-B149-AA94-EF2D405F17D1}"/>
              </a:ext>
            </a:extLst>
          </p:cNvPr>
          <p:cNvSpPr/>
          <p:nvPr/>
        </p:nvSpPr>
        <p:spPr>
          <a:xfrm>
            <a:off x="4143158" y="2893513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7EB6A9-D988-9D4C-8ABB-F31AEF69AB2A}"/>
              </a:ext>
            </a:extLst>
          </p:cNvPr>
          <p:cNvSpPr/>
          <p:nvPr/>
        </p:nvSpPr>
        <p:spPr>
          <a:xfrm>
            <a:off x="7213418" y="2154477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4AB5C3-93A9-A442-B42C-0FFC4D095D9D}"/>
              </a:ext>
            </a:extLst>
          </p:cNvPr>
          <p:cNvSpPr/>
          <p:nvPr/>
        </p:nvSpPr>
        <p:spPr>
          <a:xfrm>
            <a:off x="5860726" y="2678471"/>
            <a:ext cx="672793" cy="50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1_6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679D5-8044-294E-A1F0-2B62DD089BEA}"/>
              </a:ext>
            </a:extLst>
          </p:cNvPr>
          <p:cNvCxnSpPr>
            <a:stCxn id="6" idx="7"/>
            <a:endCxn id="5" idx="2"/>
          </p:cNvCxnSpPr>
          <p:nvPr/>
        </p:nvCxnSpPr>
        <p:spPr>
          <a:xfrm flipV="1">
            <a:off x="6434991" y="2523995"/>
            <a:ext cx="778427" cy="2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35DFB8-9AA6-F242-BB47-B4AFF8EAEAE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132715" y="2931889"/>
            <a:ext cx="728011" cy="33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A9FCA06-09D6-174B-8327-92222969C872}"/>
              </a:ext>
            </a:extLst>
          </p:cNvPr>
          <p:cNvSpPr/>
          <p:nvPr/>
        </p:nvSpPr>
        <p:spPr>
          <a:xfrm>
            <a:off x="3833221" y="4154665"/>
            <a:ext cx="2262779" cy="1689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1_4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66FAF6-7EF0-C043-8EE0-81E1FB5AD752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4637937" y="3632549"/>
            <a:ext cx="326674" cy="52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9A50128-7AFA-044A-A6DD-F11830FBE07F}"/>
              </a:ext>
            </a:extLst>
          </p:cNvPr>
          <p:cNvSpPr/>
          <p:nvPr/>
        </p:nvSpPr>
        <p:spPr>
          <a:xfrm>
            <a:off x="6401753" y="3508964"/>
            <a:ext cx="811665" cy="611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1_4_6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AF970-9B9B-4746-B859-58ECA374D68E}"/>
              </a:ext>
            </a:extLst>
          </p:cNvPr>
          <p:cNvCxnSpPr>
            <a:cxnSpLocks/>
            <a:stCxn id="4" idx="5"/>
            <a:endCxn id="18" idx="2"/>
          </p:cNvCxnSpPr>
          <p:nvPr/>
        </p:nvCxnSpPr>
        <p:spPr>
          <a:xfrm>
            <a:off x="4987798" y="3524320"/>
            <a:ext cx="1413955" cy="29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B0FFD0-9659-EB41-91C5-CBBA48760DD5}"/>
              </a:ext>
            </a:extLst>
          </p:cNvPr>
          <p:cNvCxnSpPr>
            <a:cxnSpLocks/>
            <a:stCxn id="18" idx="4"/>
            <a:endCxn id="12" idx="7"/>
          </p:cNvCxnSpPr>
          <p:nvPr/>
        </p:nvCxnSpPr>
        <p:spPr>
          <a:xfrm flipH="1">
            <a:off x="5764624" y="4120417"/>
            <a:ext cx="1042962" cy="28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527355-40E8-3E41-B237-D989F15A01B5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6434991" y="3111083"/>
            <a:ext cx="372595" cy="39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C623C-DE31-8344-969E-D1EA48FB5638}"/>
              </a:ext>
            </a:extLst>
          </p:cNvPr>
          <p:cNvCxnSpPr>
            <a:cxnSpLocks/>
            <a:stCxn id="5" idx="4"/>
            <a:endCxn id="18" idx="7"/>
          </p:cNvCxnSpPr>
          <p:nvPr/>
        </p:nvCxnSpPr>
        <p:spPr>
          <a:xfrm flipH="1">
            <a:off x="7094552" y="2893513"/>
            <a:ext cx="613645" cy="70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FC1B84D-552E-AE41-8DD4-67ED67D71CAF}"/>
              </a:ext>
            </a:extLst>
          </p:cNvPr>
          <p:cNvSpPr/>
          <p:nvPr/>
        </p:nvSpPr>
        <p:spPr>
          <a:xfrm>
            <a:off x="4832101" y="1956210"/>
            <a:ext cx="989557" cy="739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1_3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A15BCF-D159-194A-AE51-218B364D5417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flipV="1">
            <a:off x="4637937" y="2587017"/>
            <a:ext cx="339081" cy="30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3626B23-712F-CE49-A6AA-651817E67904}"/>
              </a:ext>
            </a:extLst>
          </p:cNvPr>
          <p:cNvSpPr/>
          <p:nvPr/>
        </p:nvSpPr>
        <p:spPr>
          <a:xfrm>
            <a:off x="3557517" y="632136"/>
            <a:ext cx="1415184" cy="1056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E21C4-12D1-7740-93DB-E13E9D341F92}"/>
              </a:ext>
            </a:extLst>
          </p:cNvPr>
          <p:cNvCxnSpPr>
            <a:cxnSpLocks/>
            <a:stCxn id="36" idx="5"/>
            <a:endCxn id="32" idx="0"/>
          </p:cNvCxnSpPr>
          <p:nvPr/>
        </p:nvCxnSpPr>
        <p:spPr>
          <a:xfrm>
            <a:off x="4765452" y="1534264"/>
            <a:ext cx="561428" cy="4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F5DAB62-D4DD-DA4E-8DE2-DFE262C90505}"/>
              </a:ext>
            </a:extLst>
          </p:cNvPr>
          <p:cNvSpPr/>
          <p:nvPr/>
        </p:nvSpPr>
        <p:spPr>
          <a:xfrm>
            <a:off x="1355701" y="3814690"/>
            <a:ext cx="1665855" cy="1244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32541EF-325A-614E-8D27-3258F9385918}"/>
              </a:ext>
            </a:extLst>
          </p:cNvPr>
          <p:cNvSpPr/>
          <p:nvPr/>
        </p:nvSpPr>
        <p:spPr>
          <a:xfrm>
            <a:off x="6296425" y="5235879"/>
            <a:ext cx="1555789" cy="116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E4BEE9-3476-6F4E-B9DC-FB54F6D8E8A0}"/>
              </a:ext>
            </a:extLst>
          </p:cNvPr>
          <p:cNvCxnSpPr>
            <a:cxnSpLocks/>
            <a:stCxn id="41" idx="2"/>
            <a:endCxn id="12" idx="5"/>
          </p:cNvCxnSpPr>
          <p:nvPr/>
        </p:nvCxnSpPr>
        <p:spPr>
          <a:xfrm flipH="1" flipV="1">
            <a:off x="5764624" y="5597105"/>
            <a:ext cx="531801" cy="2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8A0348-73CD-9241-BF9A-EE47A3B4D8FA}"/>
              </a:ext>
            </a:extLst>
          </p:cNvPr>
          <p:cNvCxnSpPr>
            <a:cxnSpLocks/>
            <a:stCxn id="41" idx="0"/>
            <a:endCxn id="18" idx="4"/>
          </p:cNvCxnSpPr>
          <p:nvPr/>
        </p:nvCxnSpPr>
        <p:spPr>
          <a:xfrm flipH="1" flipV="1">
            <a:off x="6807586" y="4120417"/>
            <a:ext cx="266734" cy="111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2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3E7BA0-6071-F34A-B2B5-6D2E388997B6}"/>
              </a:ext>
            </a:extLst>
          </p:cNvPr>
          <p:cNvSpPr>
            <a:spLocks noChangeAspect="1"/>
          </p:cNvSpPr>
          <p:nvPr/>
        </p:nvSpPr>
        <p:spPr>
          <a:xfrm>
            <a:off x="1624854" y="757405"/>
            <a:ext cx="164592" cy="1645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[1] water</a:t>
            </a:r>
            <a:br>
              <a:rPr lang="en-US" sz="300" b="1" dirty="0"/>
            </a:br>
            <a:r>
              <a:rPr lang="en-US" sz="300" b="1" dirty="0"/>
              <a:t>weather </a:t>
            </a:r>
            <a:br>
              <a:rPr lang="en-US" sz="300" b="1" dirty="0"/>
            </a:br>
            <a:r>
              <a:rPr lang="en-US" sz="300" b="1" dirty="0"/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9AA0C0-9205-8544-9E9D-AC2619EF2FB5}"/>
              </a:ext>
            </a:extLst>
          </p:cNvPr>
          <p:cNvSpPr>
            <a:spLocks noChangeAspect="1"/>
          </p:cNvSpPr>
          <p:nvPr/>
        </p:nvSpPr>
        <p:spPr>
          <a:xfrm>
            <a:off x="1195059" y="315021"/>
            <a:ext cx="100584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Big </a:t>
            </a:r>
            <a:br>
              <a:rPr lang="en-US" sz="300" b="1" dirty="0"/>
            </a:br>
            <a:r>
              <a:rPr lang="en-US" sz="300" b="1" dirty="0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186DA3-8333-6A40-9C88-7E4855DFC685}"/>
              </a:ext>
            </a:extLst>
          </p:cNvPr>
          <p:cNvSpPr>
            <a:spLocks noChangeAspect="1"/>
          </p:cNvSpPr>
          <p:nvPr/>
        </p:nvSpPr>
        <p:spPr>
          <a:xfrm>
            <a:off x="876329" y="1174735"/>
            <a:ext cx="484632" cy="4846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[3] Mapping/GIS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890E4F-CA17-0546-994F-39DFFD7DC1AA}"/>
              </a:ext>
            </a:extLst>
          </p:cNvPr>
          <p:cNvSpPr>
            <a:spLocks noChangeAspect="1"/>
          </p:cNvSpPr>
          <p:nvPr/>
        </p:nvSpPr>
        <p:spPr>
          <a:xfrm>
            <a:off x="2267454" y="1188865"/>
            <a:ext cx="384048" cy="384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[4] Mechanistic</a:t>
            </a:r>
            <a:br>
              <a:rPr lang="en-US" sz="300" b="1" dirty="0"/>
            </a:br>
            <a:r>
              <a:rPr lang="en-US" sz="300" b="1" dirty="0"/>
              <a:t>modelling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016AC1-D49E-2B41-8DBE-05EBDC1C2D30}"/>
              </a:ext>
            </a:extLst>
          </p:cNvPr>
          <p:cNvSpPr>
            <a:spLocks noChangeAspect="1"/>
          </p:cNvSpPr>
          <p:nvPr/>
        </p:nvSpPr>
        <p:spPr>
          <a:xfrm>
            <a:off x="1158001" y="2328813"/>
            <a:ext cx="210312" cy="210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[5]</a:t>
            </a:r>
            <a:br>
              <a:rPr lang="en-US" sz="300" b="1" dirty="0"/>
            </a:br>
            <a:r>
              <a:rPr lang="en-US" sz="300" b="1" dirty="0"/>
              <a:t> Community</a:t>
            </a:r>
            <a:br>
              <a:rPr lang="en-US" sz="300" b="1" dirty="0"/>
            </a:br>
            <a:r>
              <a:rPr lang="en-US" sz="300" b="1" dirty="0"/>
              <a:t>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0BBF4C-5B81-6B49-8726-45BFEA1F6744}"/>
              </a:ext>
            </a:extLst>
          </p:cNvPr>
          <p:cNvSpPr>
            <a:spLocks noChangeAspect="1"/>
          </p:cNvSpPr>
          <p:nvPr/>
        </p:nvSpPr>
        <p:spPr>
          <a:xfrm>
            <a:off x="1967859" y="2195752"/>
            <a:ext cx="512064" cy="512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[6] Interviews/qualitative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9235E-B311-084E-88F8-69F1EAC8E2AD}"/>
              </a:ext>
            </a:extLst>
          </p:cNvPr>
          <p:cNvSpPr>
            <a:spLocks noChangeAspect="1"/>
          </p:cNvSpPr>
          <p:nvPr/>
        </p:nvSpPr>
        <p:spPr>
          <a:xfrm>
            <a:off x="1038148" y="589491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D6FB6C-0A87-BC43-AB75-0B790887E91E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1088440" y="415605"/>
            <a:ext cx="156911" cy="17388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D4A7F0-D96B-EE48-A9AF-176E58393EE2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>
            <a:off x="1052878" y="675345"/>
            <a:ext cx="65767" cy="4993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644BCF-4BB2-EF40-8FAB-13D41789BD7A}"/>
              </a:ext>
            </a:extLst>
          </p:cNvPr>
          <p:cNvCxnSpPr>
            <a:cxnSpLocks/>
            <a:stCxn id="11" idx="5"/>
            <a:endCxn id="4" idx="1"/>
          </p:cNvCxnSpPr>
          <p:nvPr/>
        </p:nvCxnSpPr>
        <p:spPr>
          <a:xfrm>
            <a:off x="1124002" y="675345"/>
            <a:ext cx="524956" cy="10616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C390564-6EB9-6446-9ABC-589EA1A2001B}"/>
              </a:ext>
            </a:extLst>
          </p:cNvPr>
          <p:cNvSpPr>
            <a:spLocks noChangeAspect="1"/>
          </p:cNvSpPr>
          <p:nvPr/>
        </p:nvSpPr>
        <p:spPr>
          <a:xfrm>
            <a:off x="1485570" y="361425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1234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E42FB9-9C5E-834A-8553-289031750E1E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1295643" y="365313"/>
            <a:ext cx="189927" cy="646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C2BBD4-B0E3-8148-AB43-D17386897DD7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1554150" y="498585"/>
            <a:ext cx="153000" cy="25882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79E46-F6CE-7045-8984-1EF2731EBAF2}"/>
              </a:ext>
            </a:extLst>
          </p:cNvPr>
          <p:cNvCxnSpPr>
            <a:cxnSpLocks/>
            <a:stCxn id="21" idx="5"/>
            <a:endCxn id="8" idx="1"/>
          </p:cNvCxnSpPr>
          <p:nvPr/>
        </p:nvCxnSpPr>
        <p:spPr>
          <a:xfrm>
            <a:off x="1602643" y="478498"/>
            <a:ext cx="721054" cy="76661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C07261-EB29-674E-862F-BD04E2B3A0BC}"/>
              </a:ext>
            </a:extLst>
          </p:cNvPr>
          <p:cNvCxnSpPr>
            <a:cxnSpLocks/>
            <a:stCxn id="21" idx="3"/>
            <a:endCxn id="7" idx="0"/>
          </p:cNvCxnSpPr>
          <p:nvPr/>
        </p:nvCxnSpPr>
        <p:spPr>
          <a:xfrm flipH="1">
            <a:off x="1118645" y="478498"/>
            <a:ext cx="387012" cy="6962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208DE87-B979-9145-9A91-14CDDFF852E6}"/>
              </a:ext>
            </a:extLst>
          </p:cNvPr>
          <p:cNvSpPr>
            <a:spLocks noChangeAspect="1"/>
          </p:cNvSpPr>
          <p:nvPr/>
        </p:nvSpPr>
        <p:spPr>
          <a:xfrm>
            <a:off x="1235893" y="877113"/>
            <a:ext cx="329184" cy="32918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dirty="0"/>
              <a:t>Mapping </a:t>
            </a:r>
            <a:br>
              <a:rPr lang="en-US" sz="300" dirty="0"/>
            </a:br>
            <a:r>
              <a:rPr lang="en-US" sz="300" dirty="0"/>
              <a:t>weather??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22323-5A1F-5B4D-B9C1-E22D2B747E61}"/>
              </a:ext>
            </a:extLst>
          </p:cNvPr>
          <p:cNvCxnSpPr>
            <a:cxnSpLocks/>
            <a:stCxn id="4" idx="3"/>
            <a:endCxn id="45" idx="7"/>
          </p:cNvCxnSpPr>
          <p:nvPr/>
        </p:nvCxnSpPr>
        <p:spPr>
          <a:xfrm flipH="1">
            <a:off x="1516869" y="897893"/>
            <a:ext cx="132089" cy="2742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83A6F1-2504-574F-90D0-7053388DC3A5}"/>
              </a:ext>
            </a:extLst>
          </p:cNvPr>
          <p:cNvCxnSpPr>
            <a:cxnSpLocks/>
            <a:stCxn id="45" idx="4"/>
            <a:endCxn id="7" idx="7"/>
          </p:cNvCxnSpPr>
          <p:nvPr/>
        </p:nvCxnSpPr>
        <p:spPr>
          <a:xfrm flipH="1">
            <a:off x="1289988" y="1206297"/>
            <a:ext cx="110497" cy="394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D7B503B-25B5-684A-8812-862721B0C25A}"/>
              </a:ext>
            </a:extLst>
          </p:cNvPr>
          <p:cNvSpPr>
            <a:spLocks noChangeAspect="1"/>
          </p:cNvSpPr>
          <p:nvPr/>
        </p:nvSpPr>
        <p:spPr>
          <a:xfrm>
            <a:off x="1736518" y="1043767"/>
            <a:ext cx="320040" cy="320040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dirty="0"/>
              <a:t>Mapping </a:t>
            </a:r>
            <a:br>
              <a:rPr lang="en-US" sz="300" dirty="0"/>
            </a:br>
            <a:r>
              <a:rPr lang="en-US" sz="300" dirty="0"/>
              <a:t>flood water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5D08F49-DB2E-4A48-A032-20ABDBB6A2A9}"/>
              </a:ext>
            </a:extLst>
          </p:cNvPr>
          <p:cNvCxnSpPr>
            <a:cxnSpLocks/>
            <a:stCxn id="105" idx="2"/>
            <a:endCxn id="7" idx="6"/>
          </p:cNvCxnSpPr>
          <p:nvPr/>
        </p:nvCxnSpPr>
        <p:spPr>
          <a:xfrm flipH="1">
            <a:off x="1360961" y="1203787"/>
            <a:ext cx="375557" cy="21326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03D458-3AFC-DB48-A1BD-C4A57DFC6193}"/>
              </a:ext>
            </a:extLst>
          </p:cNvPr>
          <p:cNvCxnSpPr>
            <a:cxnSpLocks/>
            <a:stCxn id="105" idx="5"/>
            <a:endCxn id="8" idx="3"/>
          </p:cNvCxnSpPr>
          <p:nvPr/>
        </p:nvCxnSpPr>
        <p:spPr>
          <a:xfrm>
            <a:off x="2009689" y="1316938"/>
            <a:ext cx="314008" cy="19973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342C462-F3BE-624B-8F79-A9B83CF25BC1}"/>
              </a:ext>
            </a:extLst>
          </p:cNvPr>
          <p:cNvCxnSpPr>
            <a:cxnSpLocks/>
            <a:stCxn id="105" idx="0"/>
            <a:endCxn id="4" idx="6"/>
          </p:cNvCxnSpPr>
          <p:nvPr/>
        </p:nvCxnSpPr>
        <p:spPr>
          <a:xfrm flipH="1" flipV="1">
            <a:off x="1789446" y="839701"/>
            <a:ext cx="107092" cy="20406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DB258ECE-0B78-9D48-90E1-F12DE72EB8CD}"/>
              </a:ext>
            </a:extLst>
          </p:cNvPr>
          <p:cNvSpPr>
            <a:spLocks noChangeAspect="1"/>
          </p:cNvSpPr>
          <p:nvPr/>
        </p:nvSpPr>
        <p:spPr>
          <a:xfrm>
            <a:off x="1517020" y="1897817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1346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6A7CA39-23D2-724F-8844-20CE4929D1AA}"/>
              </a:ext>
            </a:extLst>
          </p:cNvPr>
          <p:cNvCxnSpPr>
            <a:cxnSpLocks/>
            <a:stCxn id="126" idx="6"/>
            <a:endCxn id="8" idx="4"/>
          </p:cNvCxnSpPr>
          <p:nvPr/>
        </p:nvCxnSpPr>
        <p:spPr>
          <a:xfrm flipV="1">
            <a:off x="1617604" y="1572913"/>
            <a:ext cx="841874" cy="3751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3B7658-C15D-574A-A7AB-ABD35629268B}"/>
              </a:ext>
            </a:extLst>
          </p:cNvPr>
          <p:cNvCxnSpPr>
            <a:cxnSpLocks/>
            <a:stCxn id="10" idx="1"/>
            <a:endCxn id="126" idx="5"/>
          </p:cNvCxnSpPr>
          <p:nvPr/>
        </p:nvCxnSpPr>
        <p:spPr>
          <a:xfrm flipH="1" flipV="1">
            <a:off x="1602874" y="1983671"/>
            <a:ext cx="439975" cy="2870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129F013-31B1-E04F-91CE-58C575A153EE}"/>
              </a:ext>
            </a:extLst>
          </p:cNvPr>
          <p:cNvCxnSpPr>
            <a:cxnSpLocks/>
            <a:stCxn id="126" idx="1"/>
            <a:endCxn id="7" idx="5"/>
          </p:cNvCxnSpPr>
          <p:nvPr/>
        </p:nvCxnSpPr>
        <p:spPr>
          <a:xfrm flipH="1" flipV="1">
            <a:off x="1289988" y="1588394"/>
            <a:ext cx="241762" cy="32415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BCF9760-A9A3-6644-9A4A-CBF4BC01F747}"/>
              </a:ext>
            </a:extLst>
          </p:cNvPr>
          <p:cNvCxnSpPr>
            <a:cxnSpLocks/>
            <a:stCxn id="126" idx="0"/>
            <a:endCxn id="4" idx="3"/>
          </p:cNvCxnSpPr>
          <p:nvPr/>
        </p:nvCxnSpPr>
        <p:spPr>
          <a:xfrm flipV="1">
            <a:off x="1567312" y="897893"/>
            <a:ext cx="81646" cy="99992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1D35B949-6FE8-DE4F-AD7F-1B1E85ABA7C8}"/>
              </a:ext>
            </a:extLst>
          </p:cNvPr>
          <p:cNvSpPr>
            <a:spLocks noChangeAspect="1"/>
          </p:cNvSpPr>
          <p:nvPr/>
        </p:nvSpPr>
        <p:spPr>
          <a:xfrm>
            <a:off x="1163729" y="1913118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135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F47A6AE-44D7-DE47-AEAA-C0C3CABD1690}"/>
              </a:ext>
            </a:extLst>
          </p:cNvPr>
          <p:cNvCxnSpPr>
            <a:cxnSpLocks/>
            <a:stCxn id="4" idx="3"/>
            <a:endCxn id="142" idx="0"/>
          </p:cNvCxnSpPr>
          <p:nvPr/>
        </p:nvCxnSpPr>
        <p:spPr>
          <a:xfrm flipH="1">
            <a:off x="1214021" y="897893"/>
            <a:ext cx="434937" cy="101522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0CA845-BDE6-2B45-89E2-E7B5A32C96BE}"/>
              </a:ext>
            </a:extLst>
          </p:cNvPr>
          <p:cNvCxnSpPr>
            <a:cxnSpLocks/>
            <a:stCxn id="7" idx="4"/>
            <a:endCxn id="142" idx="1"/>
          </p:cNvCxnSpPr>
          <p:nvPr/>
        </p:nvCxnSpPr>
        <p:spPr>
          <a:xfrm>
            <a:off x="1118645" y="1659367"/>
            <a:ext cx="59814" cy="26848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B35DF35-8B89-7645-B457-2E370267322F}"/>
              </a:ext>
            </a:extLst>
          </p:cNvPr>
          <p:cNvCxnSpPr>
            <a:cxnSpLocks/>
            <a:stCxn id="9" idx="7"/>
            <a:endCxn id="142" idx="6"/>
          </p:cNvCxnSpPr>
          <p:nvPr/>
        </p:nvCxnSpPr>
        <p:spPr>
          <a:xfrm flipH="1" flipV="1">
            <a:off x="1264313" y="1963410"/>
            <a:ext cx="73201" cy="39620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42C336E-DD92-3847-9FC6-5F0EB179A301}"/>
              </a:ext>
            </a:extLst>
          </p:cNvPr>
          <p:cNvSpPr>
            <a:spLocks noChangeAspect="1"/>
          </p:cNvSpPr>
          <p:nvPr/>
        </p:nvSpPr>
        <p:spPr>
          <a:xfrm>
            <a:off x="1437248" y="202212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1356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356F9A6-5217-C64C-8E80-90BFB94D0FB4}"/>
              </a:ext>
            </a:extLst>
          </p:cNvPr>
          <p:cNvCxnSpPr>
            <a:cxnSpLocks/>
            <a:stCxn id="4" idx="3"/>
            <a:endCxn id="171" idx="0"/>
          </p:cNvCxnSpPr>
          <p:nvPr/>
        </p:nvCxnSpPr>
        <p:spPr>
          <a:xfrm flipH="1">
            <a:off x="1487540" y="897893"/>
            <a:ext cx="161418" cy="112423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6D21411-27CA-8842-8943-3B3C38CEA1C3}"/>
              </a:ext>
            </a:extLst>
          </p:cNvPr>
          <p:cNvCxnSpPr>
            <a:cxnSpLocks/>
            <a:stCxn id="7" idx="5"/>
            <a:endCxn id="171" idx="1"/>
          </p:cNvCxnSpPr>
          <p:nvPr/>
        </p:nvCxnSpPr>
        <p:spPr>
          <a:xfrm>
            <a:off x="1289988" y="1588394"/>
            <a:ext cx="161990" cy="4484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518022C-0FC6-4E4A-B006-4D95A7CD27D0}"/>
              </a:ext>
            </a:extLst>
          </p:cNvPr>
          <p:cNvCxnSpPr>
            <a:cxnSpLocks/>
            <a:stCxn id="9" idx="6"/>
            <a:endCxn id="171" idx="3"/>
          </p:cNvCxnSpPr>
          <p:nvPr/>
        </p:nvCxnSpPr>
        <p:spPr>
          <a:xfrm flipV="1">
            <a:off x="1368313" y="2107979"/>
            <a:ext cx="83665" cy="32599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CD18E4C-6BBE-554D-BDB7-395F2101284C}"/>
              </a:ext>
            </a:extLst>
          </p:cNvPr>
          <p:cNvCxnSpPr>
            <a:cxnSpLocks/>
            <a:stCxn id="171" idx="6"/>
            <a:endCxn id="10" idx="2"/>
          </p:cNvCxnSpPr>
          <p:nvPr/>
        </p:nvCxnSpPr>
        <p:spPr>
          <a:xfrm>
            <a:off x="1537832" y="2072417"/>
            <a:ext cx="430027" cy="3793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1BEF5ACD-67D9-AD4F-87BE-65C7D7A9E347}"/>
              </a:ext>
            </a:extLst>
          </p:cNvPr>
          <p:cNvSpPr>
            <a:spLocks noChangeAspect="1"/>
          </p:cNvSpPr>
          <p:nvPr/>
        </p:nvSpPr>
        <p:spPr>
          <a:xfrm>
            <a:off x="1183124" y="2185832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136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346532B-7005-4141-A9B6-11C41883A993}"/>
              </a:ext>
            </a:extLst>
          </p:cNvPr>
          <p:cNvCxnSpPr>
            <a:cxnSpLocks/>
            <a:stCxn id="4" idx="3"/>
            <a:endCxn id="192" idx="0"/>
          </p:cNvCxnSpPr>
          <p:nvPr/>
        </p:nvCxnSpPr>
        <p:spPr>
          <a:xfrm flipH="1">
            <a:off x="1233416" y="897893"/>
            <a:ext cx="415542" cy="128793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DC9F25A-26EC-D141-942A-7C8AEA80D7AB}"/>
              </a:ext>
            </a:extLst>
          </p:cNvPr>
          <p:cNvCxnSpPr>
            <a:cxnSpLocks/>
            <a:stCxn id="7" idx="4"/>
            <a:endCxn id="192" idx="2"/>
          </p:cNvCxnSpPr>
          <p:nvPr/>
        </p:nvCxnSpPr>
        <p:spPr>
          <a:xfrm>
            <a:off x="1118645" y="1659367"/>
            <a:ext cx="64479" cy="57675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9331044-0392-5644-90A8-008F3D4DC01A}"/>
              </a:ext>
            </a:extLst>
          </p:cNvPr>
          <p:cNvCxnSpPr>
            <a:cxnSpLocks/>
            <a:stCxn id="192" idx="6"/>
            <a:endCxn id="10" idx="2"/>
          </p:cNvCxnSpPr>
          <p:nvPr/>
        </p:nvCxnSpPr>
        <p:spPr>
          <a:xfrm>
            <a:off x="1283708" y="2236124"/>
            <a:ext cx="684151" cy="2156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CC3B562A-05D7-AB48-A645-3864535C5DE7}"/>
              </a:ext>
            </a:extLst>
          </p:cNvPr>
          <p:cNvSpPr>
            <a:spLocks noChangeAspect="1"/>
          </p:cNvSpPr>
          <p:nvPr/>
        </p:nvSpPr>
        <p:spPr>
          <a:xfrm>
            <a:off x="2102250" y="276501"/>
            <a:ext cx="512064" cy="51206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Hydrological modelling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FA98DE7-EF82-3B46-B64F-3DBFD252A543}"/>
              </a:ext>
            </a:extLst>
          </p:cNvPr>
          <p:cNvCxnSpPr>
            <a:cxnSpLocks/>
            <a:stCxn id="202" idx="2"/>
            <a:endCxn id="4" idx="7"/>
          </p:cNvCxnSpPr>
          <p:nvPr/>
        </p:nvCxnSpPr>
        <p:spPr>
          <a:xfrm flipH="1">
            <a:off x="1765342" y="532533"/>
            <a:ext cx="336908" cy="24897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07B359B-D750-084F-B3C2-0E81154BD681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 flipV="1">
            <a:off x="1789446" y="839701"/>
            <a:ext cx="534251" cy="40540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AF782DB-9CCA-C647-9B42-9F5545297E2F}"/>
              </a:ext>
            </a:extLst>
          </p:cNvPr>
          <p:cNvCxnSpPr>
            <a:cxnSpLocks/>
            <a:stCxn id="202" idx="4"/>
            <a:endCxn id="8" idx="0"/>
          </p:cNvCxnSpPr>
          <p:nvPr/>
        </p:nvCxnSpPr>
        <p:spPr>
          <a:xfrm>
            <a:off x="2358282" y="788565"/>
            <a:ext cx="101196" cy="4003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A352BD44-76F8-1849-AA47-0DCA9D3B22B3}"/>
              </a:ext>
            </a:extLst>
          </p:cNvPr>
          <p:cNvSpPr>
            <a:spLocks noChangeAspect="1"/>
          </p:cNvSpPr>
          <p:nvPr/>
        </p:nvSpPr>
        <p:spPr>
          <a:xfrm>
            <a:off x="1763532" y="1380889"/>
            <a:ext cx="329184" cy="32918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Mapping </a:t>
            </a:r>
            <a:br>
              <a:rPr lang="en-US" sz="300" b="1" dirty="0"/>
            </a:br>
            <a:r>
              <a:rPr lang="en-US" sz="300" b="1" dirty="0"/>
              <a:t>flood damage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146D378-88C8-244D-8C19-FC8D634CE19C}"/>
              </a:ext>
            </a:extLst>
          </p:cNvPr>
          <p:cNvCxnSpPr>
            <a:cxnSpLocks/>
            <a:stCxn id="294" idx="6"/>
            <a:endCxn id="8" idx="3"/>
          </p:cNvCxnSpPr>
          <p:nvPr/>
        </p:nvCxnSpPr>
        <p:spPr>
          <a:xfrm flipV="1">
            <a:off x="2092716" y="1516670"/>
            <a:ext cx="230981" cy="288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DAF1BC8-E195-FF4B-926E-B5E2496C797F}"/>
              </a:ext>
            </a:extLst>
          </p:cNvPr>
          <p:cNvCxnSpPr>
            <a:cxnSpLocks/>
            <a:stCxn id="7" idx="6"/>
            <a:endCxn id="294" idx="2"/>
          </p:cNvCxnSpPr>
          <p:nvPr/>
        </p:nvCxnSpPr>
        <p:spPr>
          <a:xfrm>
            <a:off x="1360961" y="1417051"/>
            <a:ext cx="402571" cy="12843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>
            <a:extLst>
              <a:ext uri="{FF2B5EF4-FFF2-40B4-BE49-F238E27FC236}">
                <a16:creationId xmlns:a16="http://schemas.microsoft.com/office/drawing/2014/main" id="{1950E6F3-B01D-2E4C-8E04-40DB11E6916E}"/>
              </a:ext>
            </a:extLst>
          </p:cNvPr>
          <p:cNvSpPr>
            <a:spLocks noChangeAspect="1"/>
          </p:cNvSpPr>
          <p:nvPr/>
        </p:nvSpPr>
        <p:spPr>
          <a:xfrm>
            <a:off x="1562246" y="222782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145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E131E9C9-E6E7-A446-8190-F87466941831}"/>
              </a:ext>
            </a:extLst>
          </p:cNvPr>
          <p:cNvCxnSpPr>
            <a:cxnSpLocks/>
            <a:stCxn id="328" idx="0"/>
            <a:endCxn id="8" idx="4"/>
          </p:cNvCxnSpPr>
          <p:nvPr/>
        </p:nvCxnSpPr>
        <p:spPr>
          <a:xfrm flipV="1">
            <a:off x="1612538" y="1572913"/>
            <a:ext cx="846940" cy="65491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ECD754-CBA0-314E-B5B6-76D9AB602C96}"/>
              </a:ext>
            </a:extLst>
          </p:cNvPr>
          <p:cNvCxnSpPr>
            <a:cxnSpLocks/>
            <a:stCxn id="328" idx="0"/>
            <a:endCxn id="4" idx="3"/>
          </p:cNvCxnSpPr>
          <p:nvPr/>
        </p:nvCxnSpPr>
        <p:spPr>
          <a:xfrm flipV="1">
            <a:off x="1612538" y="897893"/>
            <a:ext cx="36420" cy="132993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5C0E4B5-39F5-224B-A528-92C05FC3C072}"/>
              </a:ext>
            </a:extLst>
          </p:cNvPr>
          <p:cNvCxnSpPr>
            <a:cxnSpLocks/>
            <a:stCxn id="9" idx="6"/>
            <a:endCxn id="328" idx="2"/>
          </p:cNvCxnSpPr>
          <p:nvPr/>
        </p:nvCxnSpPr>
        <p:spPr>
          <a:xfrm flipV="1">
            <a:off x="1368313" y="2278117"/>
            <a:ext cx="193933" cy="15585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69382B78-CCA0-D447-AE3C-1134E510034D}"/>
              </a:ext>
            </a:extLst>
          </p:cNvPr>
          <p:cNvSpPr>
            <a:spLocks noChangeAspect="1"/>
          </p:cNvSpPr>
          <p:nvPr/>
        </p:nvSpPr>
        <p:spPr>
          <a:xfrm>
            <a:off x="1627022" y="2050900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146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4759E09-581D-2449-9634-EC41B004A5DB}"/>
              </a:ext>
            </a:extLst>
          </p:cNvPr>
          <p:cNvCxnSpPr>
            <a:cxnSpLocks/>
            <a:stCxn id="4" idx="3"/>
            <a:endCxn id="348" idx="0"/>
          </p:cNvCxnSpPr>
          <p:nvPr/>
        </p:nvCxnSpPr>
        <p:spPr>
          <a:xfrm>
            <a:off x="1648958" y="897893"/>
            <a:ext cx="28356" cy="115300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CAAEBDD-3D1C-5E4B-89AD-0E199BA24851}"/>
              </a:ext>
            </a:extLst>
          </p:cNvPr>
          <p:cNvCxnSpPr>
            <a:cxnSpLocks/>
            <a:stCxn id="8" idx="3"/>
            <a:endCxn id="348" idx="7"/>
          </p:cNvCxnSpPr>
          <p:nvPr/>
        </p:nvCxnSpPr>
        <p:spPr>
          <a:xfrm flipH="1">
            <a:off x="1712876" y="1516670"/>
            <a:ext cx="610821" cy="54896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971AA41-A9AE-4742-ACCC-22D99226C2FB}"/>
              </a:ext>
            </a:extLst>
          </p:cNvPr>
          <p:cNvCxnSpPr>
            <a:cxnSpLocks/>
            <a:stCxn id="10" idx="2"/>
            <a:endCxn id="348" idx="5"/>
          </p:cNvCxnSpPr>
          <p:nvPr/>
        </p:nvCxnSpPr>
        <p:spPr>
          <a:xfrm flipH="1" flipV="1">
            <a:off x="1712876" y="2136754"/>
            <a:ext cx="254983" cy="3150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8F3779BC-4640-5249-9FEE-4DB6BEFF0A68}"/>
              </a:ext>
            </a:extLst>
          </p:cNvPr>
          <p:cNvSpPr>
            <a:spLocks noChangeAspect="1"/>
          </p:cNvSpPr>
          <p:nvPr/>
        </p:nvSpPr>
        <p:spPr>
          <a:xfrm>
            <a:off x="1312618" y="2006985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C16AE90-8151-4149-B54A-BA30235BF520}"/>
              </a:ext>
            </a:extLst>
          </p:cNvPr>
          <p:cNvCxnSpPr>
            <a:cxnSpLocks/>
            <a:stCxn id="4" idx="3"/>
            <a:endCxn id="367" idx="0"/>
          </p:cNvCxnSpPr>
          <p:nvPr/>
        </p:nvCxnSpPr>
        <p:spPr>
          <a:xfrm flipH="1">
            <a:off x="1362910" y="897893"/>
            <a:ext cx="286048" cy="110909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E57D865-75F3-BA42-A333-7F020D4E1708}"/>
              </a:ext>
            </a:extLst>
          </p:cNvPr>
          <p:cNvCxnSpPr>
            <a:cxnSpLocks/>
            <a:stCxn id="9" idx="0"/>
            <a:endCxn id="367" idx="4"/>
          </p:cNvCxnSpPr>
          <p:nvPr/>
        </p:nvCxnSpPr>
        <p:spPr>
          <a:xfrm flipV="1">
            <a:off x="1263157" y="2107569"/>
            <a:ext cx="99753" cy="2212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l 373">
            <a:extLst>
              <a:ext uri="{FF2B5EF4-FFF2-40B4-BE49-F238E27FC236}">
                <a16:creationId xmlns:a16="http://schemas.microsoft.com/office/drawing/2014/main" id="{7D9C3181-1F0A-7E4F-A44E-BC683B965310}"/>
              </a:ext>
            </a:extLst>
          </p:cNvPr>
          <p:cNvSpPr>
            <a:spLocks noChangeAspect="1"/>
          </p:cNvSpPr>
          <p:nvPr/>
        </p:nvSpPr>
        <p:spPr>
          <a:xfrm>
            <a:off x="2721084" y="1069579"/>
            <a:ext cx="210312" cy="21031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Weather</a:t>
            </a:r>
            <a:br>
              <a:rPr lang="en-US" sz="300" b="1" dirty="0"/>
            </a:br>
            <a:r>
              <a:rPr lang="en-US" sz="300" b="1" dirty="0"/>
              <a:t>perceptions</a:t>
            </a: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4AE1A966-F6D2-A946-9065-0250A3922D0E}"/>
              </a:ext>
            </a:extLst>
          </p:cNvPr>
          <p:cNvCxnSpPr>
            <a:cxnSpLocks/>
            <a:stCxn id="10" idx="7"/>
            <a:endCxn id="374" idx="4"/>
          </p:cNvCxnSpPr>
          <p:nvPr/>
        </p:nvCxnSpPr>
        <p:spPr>
          <a:xfrm flipV="1">
            <a:off x="2404933" y="1279891"/>
            <a:ext cx="421307" cy="99085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496E4D0-03AD-CA4C-B03D-1986AEA61CB5}"/>
              </a:ext>
            </a:extLst>
          </p:cNvPr>
          <p:cNvCxnSpPr>
            <a:cxnSpLocks/>
            <a:stCxn id="4" idx="6"/>
            <a:endCxn id="374" idx="1"/>
          </p:cNvCxnSpPr>
          <p:nvPr/>
        </p:nvCxnSpPr>
        <p:spPr>
          <a:xfrm>
            <a:off x="1789446" y="839701"/>
            <a:ext cx="962437" cy="2606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3BD813F8-6876-5747-8BF2-A798D4318BC6}"/>
              </a:ext>
            </a:extLst>
          </p:cNvPr>
          <p:cNvSpPr>
            <a:spLocks noChangeAspect="1"/>
          </p:cNvSpPr>
          <p:nvPr/>
        </p:nvSpPr>
        <p:spPr>
          <a:xfrm>
            <a:off x="829795" y="555533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23</a:t>
            </a: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FDB2FDB7-F526-7842-B911-C66DB907D357}"/>
              </a:ext>
            </a:extLst>
          </p:cNvPr>
          <p:cNvCxnSpPr>
            <a:cxnSpLocks/>
            <a:stCxn id="389" idx="7"/>
            <a:endCxn id="6" idx="3"/>
          </p:cNvCxnSpPr>
          <p:nvPr/>
        </p:nvCxnSpPr>
        <p:spPr>
          <a:xfrm flipV="1">
            <a:off x="946868" y="400875"/>
            <a:ext cx="262921" cy="17474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7F48DFE-1A75-1741-A25B-24DD0F604546}"/>
              </a:ext>
            </a:extLst>
          </p:cNvPr>
          <p:cNvCxnSpPr>
            <a:cxnSpLocks/>
            <a:stCxn id="389" idx="4"/>
            <a:endCxn id="7" idx="0"/>
          </p:cNvCxnSpPr>
          <p:nvPr/>
        </p:nvCxnSpPr>
        <p:spPr>
          <a:xfrm>
            <a:off x="898375" y="692693"/>
            <a:ext cx="220270" cy="4820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9DE852F0-1AC2-9F4A-8441-FB317F073605}"/>
              </a:ext>
            </a:extLst>
          </p:cNvPr>
          <p:cNvSpPr>
            <a:spLocks noChangeAspect="1"/>
          </p:cNvSpPr>
          <p:nvPr/>
        </p:nvSpPr>
        <p:spPr>
          <a:xfrm>
            <a:off x="1435278" y="234679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234</a:t>
            </a:r>
          </a:p>
        </p:txBody>
      </p: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E5C0495-05A9-8D4B-AAF7-401A48CDF136}"/>
              </a:ext>
            </a:extLst>
          </p:cNvPr>
          <p:cNvCxnSpPr>
            <a:cxnSpLocks/>
            <a:stCxn id="401" idx="6"/>
            <a:endCxn id="8" idx="1"/>
          </p:cNvCxnSpPr>
          <p:nvPr/>
        </p:nvCxnSpPr>
        <p:spPr>
          <a:xfrm>
            <a:off x="1535862" y="284971"/>
            <a:ext cx="787835" cy="96013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DE2457EA-2612-8640-BFDE-6ABA58F574F7}"/>
              </a:ext>
            </a:extLst>
          </p:cNvPr>
          <p:cNvCxnSpPr>
            <a:cxnSpLocks/>
            <a:stCxn id="6" idx="6"/>
            <a:endCxn id="401" idx="2"/>
          </p:cNvCxnSpPr>
          <p:nvPr/>
        </p:nvCxnSpPr>
        <p:spPr>
          <a:xfrm flipV="1">
            <a:off x="1295643" y="284971"/>
            <a:ext cx="139635" cy="803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6A862572-5EDE-9046-B3D8-2A3B2F125E9D}"/>
              </a:ext>
            </a:extLst>
          </p:cNvPr>
          <p:cNvCxnSpPr>
            <a:cxnSpLocks/>
            <a:stCxn id="7" idx="0"/>
            <a:endCxn id="401" idx="3"/>
          </p:cNvCxnSpPr>
          <p:nvPr/>
        </p:nvCxnSpPr>
        <p:spPr>
          <a:xfrm flipV="1">
            <a:off x="1118645" y="320533"/>
            <a:ext cx="331363" cy="85420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65335860-3459-C543-9F18-5BC21D6BFACB}"/>
              </a:ext>
            </a:extLst>
          </p:cNvPr>
          <p:cNvSpPr>
            <a:spLocks noChangeAspect="1"/>
          </p:cNvSpPr>
          <p:nvPr/>
        </p:nvSpPr>
        <p:spPr>
          <a:xfrm>
            <a:off x="1805913" y="45933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7318CE3-1DE5-254D-BE67-98ECD26F2F23}"/>
              </a:ext>
            </a:extLst>
          </p:cNvPr>
          <p:cNvCxnSpPr>
            <a:cxnSpLocks/>
            <a:stCxn id="6" idx="0"/>
            <a:endCxn id="420" idx="1"/>
          </p:cNvCxnSpPr>
          <p:nvPr/>
        </p:nvCxnSpPr>
        <p:spPr>
          <a:xfrm flipV="1">
            <a:off x="1245351" y="66020"/>
            <a:ext cx="580649" cy="24900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C588461-788D-A24B-B260-A733F912DBC5}"/>
              </a:ext>
            </a:extLst>
          </p:cNvPr>
          <p:cNvCxnSpPr>
            <a:cxnSpLocks/>
            <a:stCxn id="8" idx="1"/>
            <a:endCxn id="420" idx="4"/>
          </p:cNvCxnSpPr>
          <p:nvPr/>
        </p:nvCxnSpPr>
        <p:spPr>
          <a:xfrm flipH="1" flipV="1">
            <a:off x="1874493" y="183093"/>
            <a:ext cx="449204" cy="106201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90553855-AF03-964B-8FCC-E7F5AAD7F629}"/>
              </a:ext>
            </a:extLst>
          </p:cNvPr>
          <p:cNvSpPr>
            <a:spLocks noChangeAspect="1"/>
          </p:cNvSpPr>
          <p:nvPr/>
        </p:nvSpPr>
        <p:spPr>
          <a:xfrm>
            <a:off x="1037068" y="1998398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35</a:t>
            </a:r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1DDFC72-8B71-8A46-957D-91256D14CDD9}"/>
              </a:ext>
            </a:extLst>
          </p:cNvPr>
          <p:cNvCxnSpPr>
            <a:cxnSpLocks/>
            <a:stCxn id="7" idx="4"/>
            <a:endCxn id="430" idx="0"/>
          </p:cNvCxnSpPr>
          <p:nvPr/>
        </p:nvCxnSpPr>
        <p:spPr>
          <a:xfrm flipH="1">
            <a:off x="1087360" y="1659367"/>
            <a:ext cx="31285" cy="3390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6C3477-845C-3E45-95AB-A730227A83C2}"/>
              </a:ext>
            </a:extLst>
          </p:cNvPr>
          <p:cNvCxnSpPr>
            <a:cxnSpLocks/>
            <a:stCxn id="430" idx="4"/>
            <a:endCxn id="9" idx="2"/>
          </p:cNvCxnSpPr>
          <p:nvPr/>
        </p:nvCxnSpPr>
        <p:spPr>
          <a:xfrm>
            <a:off x="1087360" y="2098982"/>
            <a:ext cx="70641" cy="33498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C1994EB0-0A7F-244D-9D29-9F7A9430EC14}"/>
              </a:ext>
            </a:extLst>
          </p:cNvPr>
          <p:cNvSpPr>
            <a:spLocks noChangeAspect="1"/>
          </p:cNvSpPr>
          <p:nvPr/>
        </p:nvSpPr>
        <p:spPr>
          <a:xfrm>
            <a:off x="1717512" y="1757320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346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018D7DD-F1BC-684A-9B5B-0587B7696898}"/>
              </a:ext>
            </a:extLst>
          </p:cNvPr>
          <p:cNvCxnSpPr>
            <a:cxnSpLocks/>
            <a:stCxn id="437" idx="6"/>
            <a:endCxn id="8" idx="3"/>
          </p:cNvCxnSpPr>
          <p:nvPr/>
        </p:nvCxnSpPr>
        <p:spPr>
          <a:xfrm flipV="1">
            <a:off x="1818096" y="1516670"/>
            <a:ext cx="505601" cy="29094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96E55C06-C0C9-C54E-8F1A-25B8C5969C83}"/>
              </a:ext>
            </a:extLst>
          </p:cNvPr>
          <p:cNvCxnSpPr>
            <a:cxnSpLocks/>
            <a:stCxn id="7" idx="6"/>
            <a:endCxn id="437" idx="1"/>
          </p:cNvCxnSpPr>
          <p:nvPr/>
        </p:nvCxnSpPr>
        <p:spPr>
          <a:xfrm>
            <a:off x="1360961" y="1417051"/>
            <a:ext cx="371281" cy="35499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BE7BD514-419D-1A40-A1A1-F41F78C6C9A6}"/>
              </a:ext>
            </a:extLst>
          </p:cNvPr>
          <p:cNvCxnSpPr>
            <a:cxnSpLocks/>
            <a:stCxn id="437" idx="5"/>
            <a:endCxn id="10" idx="1"/>
          </p:cNvCxnSpPr>
          <p:nvPr/>
        </p:nvCxnSpPr>
        <p:spPr>
          <a:xfrm>
            <a:off x="1803366" y="1843174"/>
            <a:ext cx="239483" cy="42756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1048542D-81DD-6F41-9A5C-4A5575CC6D84}"/>
              </a:ext>
            </a:extLst>
          </p:cNvPr>
          <p:cNvSpPr>
            <a:spLocks noChangeAspect="1"/>
          </p:cNvSpPr>
          <p:nvPr/>
        </p:nvSpPr>
        <p:spPr>
          <a:xfrm>
            <a:off x="740863" y="2642011"/>
            <a:ext cx="137160" cy="1371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356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4AE33EB0-4720-E84F-8ACA-39E49AB3D582}"/>
              </a:ext>
            </a:extLst>
          </p:cNvPr>
          <p:cNvCxnSpPr>
            <a:cxnSpLocks/>
            <a:stCxn id="7" idx="4"/>
            <a:endCxn id="464" idx="0"/>
          </p:cNvCxnSpPr>
          <p:nvPr/>
        </p:nvCxnSpPr>
        <p:spPr>
          <a:xfrm flipH="1">
            <a:off x="809443" y="1659367"/>
            <a:ext cx="309202" cy="98264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68827AEB-1E24-0F4A-89EE-0C123ECC98F2}"/>
              </a:ext>
            </a:extLst>
          </p:cNvPr>
          <p:cNvCxnSpPr>
            <a:cxnSpLocks/>
            <a:stCxn id="10" idx="3"/>
            <a:endCxn id="464" idx="6"/>
          </p:cNvCxnSpPr>
          <p:nvPr/>
        </p:nvCxnSpPr>
        <p:spPr>
          <a:xfrm flipH="1">
            <a:off x="878023" y="2632826"/>
            <a:ext cx="1164826" cy="7776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E2BCDF8C-3DDD-3847-ABF5-5D25B5B62A95}"/>
              </a:ext>
            </a:extLst>
          </p:cNvPr>
          <p:cNvCxnSpPr>
            <a:cxnSpLocks/>
            <a:stCxn id="9" idx="2"/>
            <a:endCxn id="464" idx="7"/>
          </p:cNvCxnSpPr>
          <p:nvPr/>
        </p:nvCxnSpPr>
        <p:spPr>
          <a:xfrm flipH="1">
            <a:off x="857936" y="2433969"/>
            <a:ext cx="300065" cy="2281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Oval 505">
            <a:extLst>
              <a:ext uri="{FF2B5EF4-FFF2-40B4-BE49-F238E27FC236}">
                <a16:creationId xmlns:a16="http://schemas.microsoft.com/office/drawing/2014/main" id="{06BC46A8-EE10-2340-9B89-E53CB6FB8F0E}"/>
              </a:ext>
            </a:extLst>
          </p:cNvPr>
          <p:cNvSpPr>
            <a:spLocks noChangeAspect="1"/>
          </p:cNvSpPr>
          <p:nvPr/>
        </p:nvSpPr>
        <p:spPr>
          <a:xfrm>
            <a:off x="554608" y="2779171"/>
            <a:ext cx="237744" cy="2377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" b="1" dirty="0"/>
              <a:t>Participatory </a:t>
            </a:r>
            <a:br>
              <a:rPr lang="en-US" sz="300" b="1" dirty="0"/>
            </a:br>
            <a:r>
              <a:rPr lang="en-US" sz="300" b="1" dirty="0"/>
              <a:t>mapping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40FF36F-D141-D84C-B1D0-F30FE350E9D6}"/>
              </a:ext>
            </a:extLst>
          </p:cNvPr>
          <p:cNvCxnSpPr>
            <a:cxnSpLocks/>
            <a:stCxn id="7" idx="3"/>
            <a:endCxn id="506" idx="0"/>
          </p:cNvCxnSpPr>
          <p:nvPr/>
        </p:nvCxnSpPr>
        <p:spPr>
          <a:xfrm flipH="1">
            <a:off x="673480" y="1588394"/>
            <a:ext cx="273822" cy="119077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D7A62DF7-CA9B-0740-8C29-2FAC5E4FAC85}"/>
              </a:ext>
            </a:extLst>
          </p:cNvPr>
          <p:cNvCxnSpPr>
            <a:cxnSpLocks/>
            <a:stCxn id="10" idx="3"/>
            <a:endCxn id="506" idx="5"/>
          </p:cNvCxnSpPr>
          <p:nvPr/>
        </p:nvCxnSpPr>
        <p:spPr>
          <a:xfrm flipH="1">
            <a:off x="757535" y="2632826"/>
            <a:ext cx="1285314" cy="34927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Oval 528">
            <a:extLst>
              <a:ext uri="{FF2B5EF4-FFF2-40B4-BE49-F238E27FC236}">
                <a16:creationId xmlns:a16="http://schemas.microsoft.com/office/drawing/2014/main" id="{EED900F0-957F-4641-AFBA-B05CF92B73F4}"/>
              </a:ext>
            </a:extLst>
          </p:cNvPr>
          <p:cNvSpPr>
            <a:spLocks noChangeAspect="1"/>
          </p:cNvSpPr>
          <p:nvPr/>
        </p:nvSpPr>
        <p:spPr>
          <a:xfrm>
            <a:off x="2151714" y="1910769"/>
            <a:ext cx="100584" cy="1005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b="1" dirty="0">
                <a:solidFill>
                  <a:schemeClr val="bg1">
                    <a:lumMod val="65000"/>
                  </a:schemeClr>
                </a:solidFill>
              </a:rPr>
              <a:t>46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F2C1934F-2A25-D74D-9B4C-BF40B953EBA2}"/>
              </a:ext>
            </a:extLst>
          </p:cNvPr>
          <p:cNvCxnSpPr>
            <a:cxnSpLocks/>
            <a:stCxn id="529" idx="0"/>
            <a:endCxn id="8" idx="4"/>
          </p:cNvCxnSpPr>
          <p:nvPr/>
        </p:nvCxnSpPr>
        <p:spPr>
          <a:xfrm flipV="1">
            <a:off x="2202006" y="1572913"/>
            <a:ext cx="257472" cy="33785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E1BA818E-363E-F94A-BD90-19D15ED4686D}"/>
              </a:ext>
            </a:extLst>
          </p:cNvPr>
          <p:cNvCxnSpPr>
            <a:cxnSpLocks/>
            <a:stCxn id="529" idx="3"/>
            <a:endCxn id="10" idx="0"/>
          </p:cNvCxnSpPr>
          <p:nvPr/>
        </p:nvCxnSpPr>
        <p:spPr>
          <a:xfrm>
            <a:off x="2166444" y="1996623"/>
            <a:ext cx="57447" cy="19912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Oval 547">
            <a:extLst>
              <a:ext uri="{FF2B5EF4-FFF2-40B4-BE49-F238E27FC236}">
                <a16:creationId xmlns:a16="http://schemas.microsoft.com/office/drawing/2014/main" id="{3DF3A90D-9EEF-7B4C-A762-D8C6CAA61D4A}"/>
              </a:ext>
            </a:extLst>
          </p:cNvPr>
          <p:cNvSpPr>
            <a:spLocks noChangeAspect="1"/>
          </p:cNvSpPr>
          <p:nvPr/>
        </p:nvSpPr>
        <p:spPr>
          <a:xfrm>
            <a:off x="1441323" y="2397105"/>
            <a:ext cx="256032" cy="25603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bIns="0" rtlCol="0" anchor="ctr"/>
          <a:lstStyle/>
          <a:p>
            <a:pPr algn="ctr"/>
            <a:r>
              <a:rPr lang="en-US" sz="300" b="1" dirty="0"/>
              <a:t>Community </a:t>
            </a:r>
            <a:br>
              <a:rPr lang="en-US" sz="300" b="1" dirty="0"/>
            </a:br>
            <a:r>
              <a:rPr lang="en-US" sz="300" b="1" dirty="0"/>
              <a:t>tool interviews</a:t>
            </a:r>
          </a:p>
        </p:txBody>
      </p: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B5D2A6DB-7215-BC46-8A04-20DC4488D03A}"/>
              </a:ext>
            </a:extLst>
          </p:cNvPr>
          <p:cNvCxnSpPr>
            <a:cxnSpLocks/>
            <a:stCxn id="9" idx="5"/>
            <a:endCxn id="548" idx="2"/>
          </p:cNvCxnSpPr>
          <p:nvPr/>
        </p:nvCxnSpPr>
        <p:spPr>
          <a:xfrm>
            <a:off x="1337514" y="2508326"/>
            <a:ext cx="103809" cy="16795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88782D07-748D-8D4C-A8B9-183603050370}"/>
              </a:ext>
            </a:extLst>
          </p:cNvPr>
          <p:cNvCxnSpPr>
            <a:cxnSpLocks/>
            <a:stCxn id="10" idx="2"/>
            <a:endCxn id="548" idx="6"/>
          </p:cNvCxnSpPr>
          <p:nvPr/>
        </p:nvCxnSpPr>
        <p:spPr>
          <a:xfrm flipH="1">
            <a:off x="1697355" y="2451784"/>
            <a:ext cx="270504" cy="7333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86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Greatrex, Helen L</dc:creator>
  <cp:lastModifiedBy>Greatrex (she/her), Helen</cp:lastModifiedBy>
  <cp:revision>12</cp:revision>
  <dcterms:created xsi:type="dcterms:W3CDTF">2021-07-06T15:13:19Z</dcterms:created>
  <dcterms:modified xsi:type="dcterms:W3CDTF">2021-07-06T19:23:46Z</dcterms:modified>
</cp:coreProperties>
</file>