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12" d="100"/>
          <a:sy n="112" d="100"/>
        </p:scale>
        <p:origin x="-9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Comparing ASMR to CMD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Hardy Griesbauer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10/12/2019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IDFxh1 - Lumby</a:t>
            </a:r>
          </a:p>
        </p:txBody>
      </p:sp>
      <p:pic>
        <p:nvPicPr>
          <p:cNvPr id="3" name="Picture 1" descr="asmrCMDanalysis1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92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/>
              <a:t>Note only 19 years of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Thoughts from annual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/>
              <a:t>Correlations between both models are significant in all cases, and strong in 4 of the BGC units shown.</a:t>
            </a:r>
            <a:r>
              <a:t/>
            </a:r>
            <a:br/>
            <a:endParaRPr/>
          </a:p>
          <a:p>
            <a:pPr lvl="1"/>
            <a:r>
              <a:rPr/>
              <a:t>Correlations are highest in hot/dry climates.</a:t>
            </a:r>
          </a:p>
          <a:p>
            <a:pPr lvl="1"/>
            <a:r>
              <a:rPr/>
              <a:t>Linear regression is not totally appropriate here, because ASMR values are bounded by 1. If we pursue this further, should use beta regression to handle bounded data.</a:t>
            </a:r>
          </a:p>
          <a:p>
            <a:pPr lvl="1"/>
            <a:r>
              <a:rPr/>
              <a:t>Outlier years might be worth examining further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Growing season ASMR vs growing season 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Next, look at relationship between CMD and ASMR over growing season (May to August)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SBSdw3 - Fort St James - growing season</a:t>
            </a:r>
          </a:p>
        </p:txBody>
      </p:sp>
      <p:pic>
        <p:nvPicPr>
          <p:cNvPr id="3" name="Picture 1" descr="asmrCMDanalysis1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PPxh3 - Grand Forks</a:t>
            </a:r>
          </a:p>
        </p:txBody>
      </p:sp>
      <p:pic>
        <p:nvPicPr>
          <p:cNvPr id="3" name="Picture 1" descr="asmrCMDanalysis1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Thoughts from growing season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Correlations are stronger between growing season compared to annual;</a:t>
            </a:r>
          </a:p>
          <a:p>
            <a:pPr lvl="1"/>
            <a:r>
              <a:rPr dirty="0"/>
              <a:t>Correlations are again highest in hot/dry climates;</a:t>
            </a:r>
          </a:p>
          <a:p>
            <a:pPr lvl="1"/>
            <a:r>
              <a:rPr dirty="0"/>
              <a:t>Outlier years might be worth examining </a:t>
            </a:r>
            <a:r>
              <a:rPr dirty="0" smtClean="0"/>
              <a:t>further</a:t>
            </a:r>
            <a:r>
              <a:rPr lang="en-CA" dirty="0" smtClean="0"/>
              <a:t> (why do the models disagree on those years?)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Replicate with more </a:t>
            </a:r>
            <a:r>
              <a:rPr dirty="0" smtClean="0"/>
              <a:t>stations</a:t>
            </a:r>
            <a:r>
              <a:rPr lang="en-CA" dirty="0" smtClean="0"/>
              <a:t>.</a:t>
            </a:r>
            <a:endParaRPr dirty="0"/>
          </a:p>
          <a:p>
            <a:pPr lvl="1"/>
            <a:r>
              <a:rPr dirty="0"/>
              <a:t>Look at 1961-1990 vs recent </a:t>
            </a:r>
            <a:r>
              <a:rPr dirty="0" smtClean="0"/>
              <a:t>periods</a:t>
            </a:r>
            <a:r>
              <a:rPr lang="en-CA" dirty="0" smtClean="0"/>
              <a:t>.</a:t>
            </a:r>
            <a:r>
              <a:rPr dirty="0" smtClean="0"/>
              <a:t> </a:t>
            </a:r>
            <a:r>
              <a:rPr dirty="0"/>
              <a:t>Do the models agree over both time periods?</a:t>
            </a:r>
          </a:p>
          <a:p>
            <a:pPr lvl="1"/>
            <a:r>
              <a:rPr dirty="0"/>
              <a:t>If further analysis confirms that both models are in strong agreement for most units, then we can develop a model that predicts the regression slope and coefficient, and apply that to CMD values to estimate ASMR across soil moisture 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Generate historical monthly ASMR values using </a:t>
            </a:r>
            <a:r>
              <a:rPr dirty="0" err="1"/>
              <a:t>asmrCalc</a:t>
            </a:r>
            <a:r>
              <a:rPr dirty="0"/>
              <a:t>() function in </a:t>
            </a:r>
            <a:r>
              <a:rPr dirty="0" err="1"/>
              <a:t>forestDroughtTool</a:t>
            </a:r>
            <a:r>
              <a:rPr dirty="0"/>
              <a:t> package for several climate stations</a:t>
            </a:r>
          </a:p>
          <a:p>
            <a:pPr lvl="1"/>
            <a:r>
              <a:rPr dirty="0"/>
              <a:t>Compared to </a:t>
            </a:r>
            <a:r>
              <a:rPr dirty="0" err="1"/>
              <a:t>ClimateBC</a:t>
            </a:r>
            <a:r>
              <a:rPr dirty="0"/>
              <a:t>-derived CMD values </a:t>
            </a:r>
            <a:r>
              <a:rPr lang="en-CA" dirty="0" smtClean="0"/>
              <a:t>for climate station locations, </a:t>
            </a:r>
            <a:r>
              <a:rPr dirty="0" smtClean="0"/>
              <a:t>using </a:t>
            </a:r>
            <a:r>
              <a:rPr dirty="0"/>
              <a:t>linear regression</a:t>
            </a:r>
          </a:p>
          <a:p>
            <a:pPr lvl="1"/>
            <a:r>
              <a:rPr dirty="0"/>
              <a:t>Compared over different time periods (full record </a:t>
            </a:r>
            <a:r>
              <a:rPr lang="en-CA" dirty="0" smtClean="0"/>
              <a:t>for each station</a:t>
            </a:r>
            <a:r>
              <a:rPr dirty="0" smtClean="0"/>
              <a:t>) and</a:t>
            </a:r>
            <a:r>
              <a:rPr lang="en-CA" dirty="0" smtClean="0"/>
              <a:t> over annual/growing season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Climate stations and corresponding BGC units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1915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stn_name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bgc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FORT ST 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SBSdw3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124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GOLDEN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MSdk2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115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GRAND FORKS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PPxh3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LUMBY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IDFxh1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PRINCE GEORGE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SBSmk1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QUESNEL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SBSmh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Soil Data used for asmrCalc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RSMR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AWSC1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AWSC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infRate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Xeric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154.6000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24.480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17.39250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Subxeric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192.2957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247.0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72.865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56.72723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25.9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Submesic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290.0455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111.900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87.01364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24.9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Mesic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362.4811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135.900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108.74434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/>
                        <a:t>Subhygric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337.5625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456.0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109.440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81.01500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rPr/>
                        <a:t>-28.4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Annual CMD vs Annual ASMR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SBSdw3 - Fort St James</a:t>
            </a:r>
          </a:p>
        </p:txBody>
      </p:sp>
      <p:pic>
        <p:nvPicPr>
          <p:cNvPr id="3" name="Picture 1" descr="asmrCMDanalysis1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827867" y="5181600"/>
            <a:ext cx="1016000" cy="660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05200" y="5723467"/>
            <a:ext cx="719667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4867" y="6231467"/>
            <a:ext cx="257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These outliers are from recent years (2013-2016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PPxh3 - Grand Forks</a:t>
            </a:r>
          </a:p>
        </p:txBody>
      </p:sp>
      <p:pic>
        <p:nvPicPr>
          <p:cNvPr id="3" name="Picture 1" descr="asmrCMDanalysis1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MSdk2 - Golden</a:t>
            </a:r>
          </a:p>
        </p:txBody>
      </p:sp>
      <p:pic>
        <p:nvPicPr>
          <p:cNvPr id="3" name="Picture 1" descr="asmrCMDanalysis1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SBSmk1 - Prince George</a:t>
            </a:r>
          </a:p>
        </p:txBody>
      </p:sp>
      <p:pic>
        <p:nvPicPr>
          <p:cNvPr id="3" name="Picture 1" descr="asmrCMDanalysis1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357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Comparing ASMR to CMD</vt:lpstr>
      <vt:lpstr>Methods</vt:lpstr>
      <vt:lpstr>Climate stations and corresponding BGC units</vt:lpstr>
      <vt:lpstr>Soil Data used for asmrCalc</vt:lpstr>
      <vt:lpstr>Annual CMD vs Annual ASMR</vt:lpstr>
      <vt:lpstr>SBSdw3 - Fort St James</vt:lpstr>
      <vt:lpstr>PPxh3 - Grand Forks</vt:lpstr>
      <vt:lpstr>MSdk2 - Golden</vt:lpstr>
      <vt:lpstr>SBSmk1 - Prince George</vt:lpstr>
      <vt:lpstr>IDFxh1 - Lumby</vt:lpstr>
      <vt:lpstr>Thoughts from annual variables</vt:lpstr>
      <vt:lpstr>Growing season ASMR vs growing season CMD</vt:lpstr>
      <vt:lpstr>SBSdw3 - Fort St James - growing season</vt:lpstr>
      <vt:lpstr>PPxh3 - Grand Forks</vt:lpstr>
      <vt:lpstr>Thoughts from growing season variables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ASMR to CMD</dc:title>
  <dc:creator>Hardy Griesbauer</dc:creator>
  <cp:lastModifiedBy>Griesbauer, Hardy FLNR:EX</cp:lastModifiedBy>
  <cp:revision>4</cp:revision>
  <dcterms:created xsi:type="dcterms:W3CDTF">2019-12-12T00:02:29Z</dcterms:created>
  <dcterms:modified xsi:type="dcterms:W3CDTF">2019-12-12T00:09:32Z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10/12/2019</vt:lpwstr>
  </property>
  <property fmtid="{D5CDD505-2E9C-101B-9397-08002B2CF9AE}" pid="3" name="output">
    <vt:lpwstr>powerpoint_presentation</vt:lpwstr>
  </property>
</Properties>
</file>