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04" r:id="rId4"/>
    <p:sldId id="311" r:id="rId5"/>
    <p:sldId id="312" r:id="rId6"/>
    <p:sldId id="320" r:id="rId7"/>
    <p:sldId id="316" r:id="rId8"/>
    <p:sldId id="317" r:id="rId9"/>
    <p:sldId id="318" r:id="rId10"/>
    <p:sldId id="315" r:id="rId11"/>
    <p:sldId id="31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01" autoAdjust="0"/>
  </p:normalViewPr>
  <p:slideViewPr>
    <p:cSldViewPr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E9FC-040D-461A-B79D-76BA0CA1ED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ladkrotov18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234910"/>
            <a:ext cx="5486400" cy="62025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8E9295"/>
                </a:solidFill>
              </a:rPr>
              <a:t>Vlad </a:t>
            </a:r>
            <a:r>
              <a:rPr lang="en-US" sz="3200" b="1" dirty="0" smtClean="0">
                <a:solidFill>
                  <a:srgbClr val="8E9295"/>
                </a:solidFill>
              </a:rPr>
              <a:t>Krotov</a:t>
            </a:r>
            <a:r>
              <a:rPr lang="en-US" sz="3200" dirty="0" smtClean="0">
                <a:solidFill>
                  <a:srgbClr val="8E9295"/>
                </a:solidFill>
              </a:rPr>
              <a:t/>
            </a:r>
            <a:br>
              <a:rPr lang="en-US" sz="3200" dirty="0" smtClean="0">
                <a:solidFill>
                  <a:srgbClr val="8E9295"/>
                </a:solidFill>
              </a:rPr>
            </a:br>
            <a:r>
              <a:rPr lang="en-US" sz="3200" dirty="0" smtClean="0">
                <a:solidFill>
                  <a:srgbClr val="8E9295"/>
                </a:solidFill>
              </a:rPr>
              <a:t>Associate Professor </a:t>
            </a:r>
            <a:br>
              <a:rPr lang="en-US" sz="3200" dirty="0" smtClean="0">
                <a:solidFill>
                  <a:srgbClr val="8E9295"/>
                </a:solidFill>
              </a:rPr>
            </a:br>
            <a:r>
              <a:rPr lang="en-US" sz="3200" dirty="0" smtClean="0">
                <a:solidFill>
                  <a:srgbClr val="8E9295"/>
                </a:solidFill>
              </a:rPr>
              <a:t>CIS Program Coordinator</a:t>
            </a:r>
            <a:endParaRPr lang="en-US" sz="3200" dirty="0">
              <a:solidFill>
                <a:srgbClr val="8E929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730" y="2814392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E9295"/>
                </a:solidFill>
              </a:rPr>
              <a:t>Oct 11, 2019</a:t>
            </a:r>
            <a:endParaRPr lang="en-US" dirty="0">
              <a:solidFill>
                <a:srgbClr val="8E929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676400"/>
            <a:ext cx="2485349" cy="87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81435"/>
            <a:ext cx="1159316" cy="1014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410200"/>
            <a:ext cx="2495550" cy="8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5402243"/>
            <a:ext cx="7391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B0F0"/>
                </a:solidFill>
              </a:rPr>
              <a:t>Open Poll 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https</a:t>
            </a:r>
            <a:r>
              <a:rPr lang="en-US" sz="2800" dirty="0">
                <a:solidFill>
                  <a:srgbClr val="00B0F0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pollev.com/vladkrotov187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B0F0"/>
                </a:solidFill>
              </a:rPr>
              <a:t>Download R Code File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 </a:t>
            </a:r>
            <a:r>
              <a:rPr lang="en-US" dirty="0" smtClean="0"/>
              <a:t>what do you think?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</a:t>
            </a:r>
            <a:r>
              <a:rPr lang="en-US" dirty="0" smtClean="0"/>
              <a:t>Data Science</a:t>
            </a:r>
            <a:endParaRPr lang="en-US" dirty="0" smtClean="0"/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Harvard Business Review</a:t>
            </a:r>
          </a:p>
          <a:p>
            <a:r>
              <a:rPr lang="en-US" dirty="0" smtClean="0"/>
              <a:t>By 2018 </a:t>
            </a:r>
            <a:r>
              <a:rPr lang="en-US" dirty="0"/>
              <a:t>the U.S. alone will face a shortage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140,000 </a:t>
            </a:r>
            <a:r>
              <a:rPr lang="en-US" dirty="0"/>
              <a:t>to 190,000 people with deep analytical </a:t>
            </a:r>
            <a:r>
              <a:rPr lang="en-US" dirty="0" smtClean="0"/>
              <a:t>skill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McKinsey &amp; Company</a:t>
            </a:r>
            <a:endParaRPr lang="en-US" sz="2400" dirty="0">
              <a:solidFill>
                <a:srgbClr val="8E9295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Information Systems Major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757792" cy="3872442"/>
          </a:xfrm>
        </p:spPr>
      </p:pic>
    </p:spTree>
    <p:extLst>
      <p:ext uri="{BB962C8B-B14F-4D97-AF65-F5344CB8AC3E}">
        <p14:creationId xmlns:p14="http://schemas.microsoft.com/office/powerpoint/2010/main" val="299242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</a:t>
            </a:r>
          </a:p>
          <a:p>
            <a:pPr lvl="0"/>
            <a:r>
              <a:rPr lang="en-US" dirty="0" smtClean="0"/>
              <a:t>Built-in </a:t>
            </a:r>
            <a:r>
              <a:rPr lang="en-US" dirty="0"/>
              <a:t>operators for calculations using arrays and matrices</a:t>
            </a:r>
          </a:p>
          <a:p>
            <a:pPr lvl="0"/>
            <a:r>
              <a:rPr lang="en-US" dirty="0" smtClean="0"/>
              <a:t>Tools </a:t>
            </a:r>
            <a:r>
              <a:rPr lang="en-US" dirty="0"/>
              <a:t>for basic and intermediate statistical analysis (e.g. descriptive statistics, regression, </a:t>
            </a:r>
            <a:r>
              <a:rPr lang="en-US" dirty="0" smtClean="0"/>
              <a:t>SEM, 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501</Words>
  <Application>Microsoft Office PowerPoint</Application>
  <PresentationFormat>On-screen Show (4:3)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Perpetua Titling MT</vt:lpstr>
      <vt:lpstr>Office Theme</vt:lpstr>
      <vt:lpstr>Vlad Krotov Associate Professor  CIS Program Coordinator</vt:lpstr>
      <vt:lpstr>Learning Outcomes</vt:lpstr>
      <vt:lpstr>Why R?</vt:lpstr>
      <vt:lpstr>Data Science is not just Stats!</vt:lpstr>
      <vt:lpstr>Data Science</vt:lpstr>
      <vt:lpstr>Computer Information Systems Major</vt:lpstr>
      <vt:lpstr>About R</vt:lpstr>
      <vt:lpstr>Data Science Features of R</vt:lpstr>
      <vt:lpstr>R Packages</vt:lpstr>
      <vt:lpstr>Let’s jump right in!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169</cp:revision>
  <dcterms:created xsi:type="dcterms:W3CDTF">2015-06-02T09:37:04Z</dcterms:created>
  <dcterms:modified xsi:type="dcterms:W3CDTF">2019-10-09T00:47:21Z</dcterms:modified>
</cp:coreProperties>
</file>