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59" r:id="rId10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55EAE-CAFB-4C8D-9BF0-8E920557399B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8E4C-CA04-4DC2-8FC0-1925316F7AF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7710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Form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Timeout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feature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notifies</a:t>
            </a:r>
            <a:r>
              <a:rPr lang="es-US" baseline="0" dirty="0" smtClean="0"/>
              <a:t> a </a:t>
            </a:r>
            <a:r>
              <a:rPr lang="es-US" baseline="0" dirty="0" err="1" smtClean="0"/>
              <a:t>user</a:t>
            </a:r>
            <a:r>
              <a:rPr lang="es-US" baseline="0" dirty="0" smtClean="0"/>
              <a:t> </a:t>
            </a:r>
            <a:r>
              <a:rPr lang="es-US" baseline="0" dirty="0" err="1" smtClean="0"/>
              <a:t>when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they’ve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spent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too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long</a:t>
            </a:r>
            <a:r>
              <a:rPr lang="es-US" baseline="0" dirty="0" smtClean="0"/>
              <a:t> </a:t>
            </a:r>
            <a:r>
              <a:rPr lang="es-US" baseline="0" dirty="0" err="1" smtClean="0"/>
              <a:t>on</a:t>
            </a:r>
            <a:r>
              <a:rPr lang="es-US" baseline="0" dirty="0" smtClean="0"/>
              <a:t> a </a:t>
            </a:r>
            <a:r>
              <a:rPr lang="es-US" baseline="0" dirty="0" err="1" smtClean="0"/>
              <a:t>form</a:t>
            </a:r>
            <a:r>
              <a:rPr lang="es-US" baseline="0" dirty="0" smtClean="0"/>
              <a:t>. Once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user</a:t>
            </a:r>
            <a:r>
              <a:rPr lang="es-US" baseline="0" dirty="0" smtClean="0"/>
              <a:t> </a:t>
            </a:r>
            <a:r>
              <a:rPr lang="es-US" baseline="0" dirty="0" err="1" smtClean="0"/>
              <a:t>clicks</a:t>
            </a:r>
            <a:r>
              <a:rPr lang="es-US" baseline="0" dirty="0" smtClean="0"/>
              <a:t> “OK”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form</a:t>
            </a:r>
            <a:r>
              <a:rPr lang="es-US" baseline="0" dirty="0" smtClean="0"/>
              <a:t> </a:t>
            </a:r>
            <a:r>
              <a:rPr lang="es-US" baseline="0" dirty="0" err="1" smtClean="0"/>
              <a:t>will</a:t>
            </a:r>
            <a:r>
              <a:rPr lang="es-US" baseline="0" dirty="0" smtClean="0"/>
              <a:t> be </a:t>
            </a:r>
            <a:r>
              <a:rPr lang="es-US" baseline="0" dirty="0" err="1" smtClean="0"/>
              <a:t>closed</a:t>
            </a:r>
            <a:r>
              <a:rPr lang="es-US" baseline="0" dirty="0" smtClean="0"/>
              <a:t>.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user</a:t>
            </a:r>
            <a:r>
              <a:rPr lang="es-US" baseline="0" dirty="0" smtClean="0"/>
              <a:t> can </a:t>
            </a:r>
            <a:r>
              <a:rPr lang="es-US" baseline="0" dirty="0" err="1" smtClean="0"/>
              <a:t>then</a:t>
            </a:r>
            <a:r>
              <a:rPr lang="es-US" baseline="0" dirty="0" smtClean="0"/>
              <a:t> re-open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form</a:t>
            </a:r>
            <a:r>
              <a:rPr lang="es-US" baseline="0" dirty="0" smtClean="0"/>
              <a:t> to try </a:t>
            </a:r>
            <a:r>
              <a:rPr lang="es-US" baseline="0" dirty="0" err="1" smtClean="0"/>
              <a:t>again</a:t>
            </a:r>
            <a:r>
              <a:rPr lang="es-US" baseline="0" dirty="0" smtClean="0"/>
              <a:t>.</a:t>
            </a:r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8E4C-CA04-4DC2-8FC0-1925316F7AF8}" type="slidenum">
              <a:rPr lang="es-US" smtClean="0"/>
              <a:t>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478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 smtClean="0"/>
              <a:t>We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used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Shuttle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feature</a:t>
            </a:r>
            <a:r>
              <a:rPr lang="es-US" baseline="0" dirty="0" smtClean="0"/>
              <a:t> to </a:t>
            </a:r>
            <a:r>
              <a:rPr lang="es-US" baseline="0" dirty="0" err="1" smtClean="0"/>
              <a:t>allow</a:t>
            </a:r>
            <a:r>
              <a:rPr lang="es-US" baseline="0" dirty="0" smtClean="0"/>
              <a:t> </a:t>
            </a:r>
            <a:r>
              <a:rPr lang="es-US" baseline="0" dirty="0" err="1" smtClean="0"/>
              <a:t>us</a:t>
            </a:r>
            <a:r>
              <a:rPr lang="es-US" baseline="0" dirty="0" smtClean="0"/>
              <a:t> to </a:t>
            </a:r>
            <a:r>
              <a:rPr lang="es-US" baseline="0" dirty="0" err="1" smtClean="0"/>
              <a:t>delete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multiple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members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from</a:t>
            </a:r>
            <a:r>
              <a:rPr lang="es-US" baseline="0" dirty="0" smtClean="0"/>
              <a:t> a particular </a:t>
            </a:r>
            <a:r>
              <a:rPr lang="es-US" baseline="0" dirty="0" err="1" smtClean="0"/>
              <a:t>notification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list</a:t>
            </a:r>
            <a:r>
              <a:rPr lang="es-US" baseline="0" dirty="0" smtClean="0"/>
              <a:t> at once </a:t>
            </a:r>
            <a:r>
              <a:rPr lang="es-US" baseline="0" dirty="0" err="1" smtClean="0"/>
              <a:t>instead</a:t>
            </a:r>
            <a:r>
              <a:rPr lang="es-US" baseline="0" dirty="0" smtClean="0"/>
              <a:t> of </a:t>
            </a:r>
            <a:r>
              <a:rPr lang="es-US" baseline="0" dirty="0" err="1" smtClean="0"/>
              <a:t>having</a:t>
            </a:r>
            <a:r>
              <a:rPr lang="es-US" baseline="0" dirty="0" smtClean="0"/>
              <a:t> to </a:t>
            </a:r>
            <a:r>
              <a:rPr lang="es-US" baseline="0" dirty="0" err="1" smtClean="0"/>
              <a:t>remove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them</a:t>
            </a:r>
            <a:r>
              <a:rPr lang="es-US" baseline="0" dirty="0" smtClean="0"/>
              <a:t> </a:t>
            </a:r>
            <a:r>
              <a:rPr lang="es-US" baseline="0" dirty="0" err="1" smtClean="0"/>
              <a:t>all</a:t>
            </a:r>
            <a:r>
              <a:rPr lang="es-US" baseline="0" dirty="0" smtClean="0"/>
              <a:t> </a:t>
            </a:r>
            <a:r>
              <a:rPr lang="es-US" baseline="0" dirty="0" err="1" smtClean="0"/>
              <a:t>individually</a:t>
            </a:r>
            <a:r>
              <a:rPr lang="es-US" baseline="0" dirty="0" smtClean="0"/>
              <a:t>.</a:t>
            </a:r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8E4C-CA04-4DC2-8FC0-1925316F7AF8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0886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 smtClean="0"/>
              <a:t>On</a:t>
            </a:r>
            <a:r>
              <a:rPr lang="es-US" dirty="0" smtClean="0"/>
              <a:t>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Notice</a:t>
            </a:r>
            <a:r>
              <a:rPr lang="es-US" dirty="0" smtClean="0"/>
              <a:t> </a:t>
            </a:r>
            <a:r>
              <a:rPr lang="es-US" dirty="0" err="1" smtClean="0"/>
              <a:t>List</a:t>
            </a:r>
            <a:r>
              <a:rPr lang="es-US" dirty="0" smtClean="0"/>
              <a:t> </a:t>
            </a:r>
            <a:r>
              <a:rPr lang="es-US" dirty="0" err="1" smtClean="0"/>
              <a:t>Create</a:t>
            </a:r>
            <a:r>
              <a:rPr lang="es-US" dirty="0" smtClean="0"/>
              <a:t> </a:t>
            </a:r>
            <a:r>
              <a:rPr lang="es-US" dirty="0" err="1" smtClean="0"/>
              <a:t>form</a:t>
            </a:r>
            <a:r>
              <a:rPr lang="es-US" dirty="0" smtClean="0"/>
              <a:t>, </a:t>
            </a:r>
            <a:r>
              <a:rPr lang="es-US" dirty="0" err="1" smtClean="0"/>
              <a:t>we</a:t>
            </a:r>
            <a:r>
              <a:rPr lang="es-US" dirty="0" smtClean="0"/>
              <a:t> </a:t>
            </a:r>
            <a:r>
              <a:rPr lang="es-US" dirty="0" err="1" smtClean="0"/>
              <a:t>have</a:t>
            </a:r>
            <a:r>
              <a:rPr lang="es-US" dirty="0" smtClean="0"/>
              <a:t> </a:t>
            </a:r>
            <a:r>
              <a:rPr lang="es-US" dirty="0" err="1" smtClean="0"/>
              <a:t>text</a:t>
            </a:r>
            <a:r>
              <a:rPr lang="es-US" dirty="0" smtClean="0"/>
              <a:t> </a:t>
            </a:r>
            <a:r>
              <a:rPr lang="es-US" dirty="0" err="1" smtClean="0"/>
              <a:t>fields</a:t>
            </a:r>
            <a:r>
              <a:rPr lang="es-US" dirty="0" smtClean="0"/>
              <a:t> </a:t>
            </a:r>
            <a:r>
              <a:rPr lang="es-US" dirty="0" err="1" smtClean="0"/>
              <a:t>for</a:t>
            </a:r>
            <a:r>
              <a:rPr lang="es-US" baseline="0" dirty="0" smtClean="0"/>
              <a:t> a </a:t>
            </a:r>
            <a:r>
              <a:rPr lang="es-US" baseline="0" dirty="0" err="1" smtClean="0"/>
              <a:t>user</a:t>
            </a:r>
            <a:r>
              <a:rPr lang="es-US" baseline="0" dirty="0" smtClean="0"/>
              <a:t> to input </a:t>
            </a:r>
            <a:r>
              <a:rPr lang="es-US" baseline="0" dirty="0" err="1" smtClean="0"/>
              <a:t>what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they</a:t>
            </a:r>
            <a:r>
              <a:rPr lang="es-US" baseline="0" dirty="0" smtClean="0"/>
              <a:t> </a:t>
            </a:r>
            <a:r>
              <a:rPr lang="es-US" baseline="0" dirty="0" err="1" smtClean="0"/>
              <a:t>want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their</a:t>
            </a:r>
            <a:r>
              <a:rPr lang="es-US" baseline="0" dirty="0" smtClean="0"/>
              <a:t> new </a:t>
            </a:r>
            <a:r>
              <a:rPr lang="es-US" baseline="0" dirty="0" err="1" smtClean="0"/>
              <a:t>list</a:t>
            </a:r>
            <a:r>
              <a:rPr lang="es-US" baseline="0" dirty="0" smtClean="0"/>
              <a:t> to be </a:t>
            </a:r>
            <a:r>
              <a:rPr lang="es-US" baseline="0" dirty="0" err="1" smtClean="0"/>
              <a:t>called</a:t>
            </a:r>
            <a:r>
              <a:rPr lang="es-US" baseline="0" dirty="0" smtClean="0"/>
              <a:t>, a </a:t>
            </a:r>
            <a:r>
              <a:rPr lang="es-US" baseline="0" dirty="0" err="1" smtClean="0"/>
              <a:t>description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for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their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list</a:t>
            </a:r>
            <a:r>
              <a:rPr lang="es-US" baseline="0" dirty="0" smtClean="0"/>
              <a:t>, and a </a:t>
            </a:r>
            <a:r>
              <a:rPr lang="es-US" baseline="0" dirty="0" err="1" smtClean="0"/>
              <a:t>name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that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will</a:t>
            </a:r>
            <a:r>
              <a:rPr lang="es-US" baseline="0" dirty="0" smtClean="0"/>
              <a:t> be </a:t>
            </a:r>
            <a:r>
              <a:rPr lang="es-US" baseline="0" dirty="0" err="1" smtClean="0"/>
              <a:t>viewed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throughout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rest</a:t>
            </a:r>
            <a:r>
              <a:rPr lang="es-US" baseline="0" dirty="0" smtClean="0"/>
              <a:t> of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application</a:t>
            </a:r>
            <a:r>
              <a:rPr lang="es-US" baseline="0" dirty="0" smtClean="0"/>
              <a:t>. </a:t>
            </a:r>
            <a:r>
              <a:rPr lang="es-US" baseline="0" dirty="0" err="1" smtClean="0"/>
              <a:t>There</a:t>
            </a:r>
            <a:r>
              <a:rPr lang="es-US" baseline="0" dirty="0" smtClean="0"/>
              <a:t> are </a:t>
            </a:r>
            <a:r>
              <a:rPr lang="es-US" baseline="0" dirty="0" err="1" smtClean="0"/>
              <a:t>two</a:t>
            </a:r>
            <a:r>
              <a:rPr lang="es-US" baseline="0" dirty="0" smtClean="0"/>
              <a:t> </a:t>
            </a:r>
            <a:r>
              <a:rPr lang="es-US" baseline="0" dirty="0" err="1" smtClean="0"/>
              <a:t>select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lists</a:t>
            </a:r>
            <a:r>
              <a:rPr lang="es-US" baseline="0" dirty="0" smtClean="0"/>
              <a:t>, </a:t>
            </a:r>
            <a:r>
              <a:rPr lang="es-US" baseline="0" dirty="0" err="1" smtClean="0"/>
              <a:t>one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for</a:t>
            </a:r>
            <a:r>
              <a:rPr lang="es-US" baseline="0" dirty="0" smtClean="0"/>
              <a:t> a </a:t>
            </a:r>
            <a:r>
              <a:rPr lang="es-US" baseline="0" dirty="0" err="1" smtClean="0"/>
              <a:t>user</a:t>
            </a:r>
            <a:r>
              <a:rPr lang="es-US" baseline="0" dirty="0" smtClean="0"/>
              <a:t> to </a:t>
            </a:r>
            <a:r>
              <a:rPr lang="es-US" baseline="0" dirty="0" err="1" smtClean="0"/>
              <a:t>select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whether</a:t>
            </a:r>
            <a:r>
              <a:rPr lang="es-US" baseline="0" dirty="0" smtClean="0"/>
              <a:t> a </a:t>
            </a:r>
            <a:r>
              <a:rPr lang="es-US" baseline="0" dirty="0" err="1" smtClean="0"/>
              <a:t>notification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list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should</a:t>
            </a:r>
            <a:r>
              <a:rPr lang="es-US" baseline="0" dirty="0" smtClean="0"/>
              <a:t> be active </a:t>
            </a:r>
            <a:r>
              <a:rPr lang="es-US" baseline="0" dirty="0" err="1" smtClean="0"/>
              <a:t>or</a:t>
            </a:r>
            <a:r>
              <a:rPr lang="es-US" baseline="0" dirty="0" smtClean="0"/>
              <a:t> inactive, and </a:t>
            </a:r>
            <a:r>
              <a:rPr lang="es-US" baseline="0" dirty="0" err="1" smtClean="0"/>
              <a:t>another</a:t>
            </a:r>
            <a:r>
              <a:rPr lang="es-US" baseline="0" dirty="0" smtClean="0"/>
              <a:t> to </a:t>
            </a:r>
            <a:r>
              <a:rPr lang="es-US" baseline="0" dirty="0" err="1" smtClean="0"/>
              <a:t>select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division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that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owns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</a:t>
            </a:r>
            <a:r>
              <a:rPr lang="es-US" baseline="0" dirty="0" err="1" smtClean="0"/>
              <a:t>notification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list</a:t>
            </a:r>
            <a:r>
              <a:rPr lang="es-US" baseline="0" dirty="0" smtClean="0"/>
              <a:t>.</a:t>
            </a:r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8E4C-CA04-4DC2-8FC0-1925316F7AF8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8833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 smtClean="0"/>
              <a:t>We</a:t>
            </a:r>
            <a:r>
              <a:rPr lang="es-US" dirty="0" smtClean="0"/>
              <a:t> </a:t>
            </a:r>
            <a:r>
              <a:rPr lang="es-US" dirty="0" err="1" smtClean="0"/>
              <a:t>included</a:t>
            </a:r>
            <a:r>
              <a:rPr lang="es-US" baseline="0" dirty="0" smtClean="0"/>
              <a:t> a pie chart </a:t>
            </a:r>
            <a:r>
              <a:rPr lang="es-US" baseline="0" dirty="0" err="1" smtClean="0"/>
              <a:t>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the</a:t>
            </a:r>
            <a:r>
              <a:rPr lang="es-US" baseline="0" dirty="0" smtClean="0"/>
              <a:t> home page of </a:t>
            </a:r>
            <a:r>
              <a:rPr lang="es-US" baseline="0" dirty="0" err="1" smtClean="0"/>
              <a:t>our</a:t>
            </a:r>
            <a:r>
              <a:rPr lang="es-US" baseline="0" dirty="0" smtClean="0"/>
              <a:t> </a:t>
            </a:r>
            <a:r>
              <a:rPr lang="es-US" baseline="0" dirty="0" err="1" smtClean="0"/>
              <a:t>application</a:t>
            </a:r>
            <a:r>
              <a:rPr lang="es-US" baseline="0" dirty="0" smtClean="0"/>
              <a:t> to </a:t>
            </a:r>
            <a:r>
              <a:rPr lang="es-US" baseline="0" dirty="0" err="1" smtClean="0"/>
              <a:t>display</a:t>
            </a:r>
            <a:r>
              <a:rPr lang="es-US" baseline="0" dirty="0" smtClean="0"/>
              <a:t> </a:t>
            </a:r>
            <a:r>
              <a:rPr lang="es-US" baseline="0" dirty="0" err="1" smtClean="0"/>
              <a:t>what</a:t>
            </a:r>
            <a:r>
              <a:rPr lang="es-US" baseline="0" dirty="0" smtClean="0"/>
              <a:t> </a:t>
            </a:r>
            <a:r>
              <a:rPr lang="es-US" baseline="0" dirty="0" err="1" smtClean="0"/>
              <a:t>percentage</a:t>
            </a:r>
            <a:r>
              <a:rPr lang="es-US" baseline="0" dirty="0" smtClean="0"/>
              <a:t> of </a:t>
            </a:r>
            <a:r>
              <a:rPr lang="es-US" baseline="0" dirty="0" err="1" smtClean="0"/>
              <a:t>notification</a:t>
            </a:r>
            <a:r>
              <a:rPr lang="es-US" baseline="0" dirty="0" smtClean="0"/>
              <a:t> </a:t>
            </a:r>
            <a:r>
              <a:rPr lang="es-US" baseline="0" dirty="0" err="1" smtClean="0"/>
              <a:t>lists</a:t>
            </a:r>
            <a:r>
              <a:rPr lang="es-US" baseline="0" dirty="0" smtClean="0"/>
              <a:t> are active and inactive.</a:t>
            </a:r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8E4C-CA04-4DC2-8FC0-1925316F7AF8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56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FE27D25-D011-4AD2-A8CB-5CB37764D7C1}" type="datetimeFigureOut">
              <a:rPr lang="es-US" smtClean="0"/>
              <a:t>4/28/2015</a:t>
            </a:fld>
            <a:endParaRPr lang="es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A1E847-7DCC-4E40-8A10-871628232851}" type="slidenum">
              <a:rPr lang="es-US" smtClean="0"/>
              <a:t>‹#›</a:t>
            </a:fld>
            <a:endParaRPr lang="es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?p=17805:1:6750548741401::NO: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 smtClean="0"/>
              <a:t>Arl</a:t>
            </a:r>
            <a:r>
              <a:rPr lang="es-US" dirty="0" smtClean="0"/>
              <a:t> </a:t>
            </a:r>
            <a:r>
              <a:rPr lang="es-US" dirty="0" err="1" smtClean="0"/>
              <a:t>notice</a:t>
            </a:r>
            <a:r>
              <a:rPr lang="es-US" dirty="0" smtClean="0"/>
              <a:t> </a:t>
            </a:r>
            <a:r>
              <a:rPr lang="es-US" dirty="0" err="1" smtClean="0"/>
              <a:t>list</a:t>
            </a:r>
            <a:endParaRPr lang="es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err="1" smtClean="0"/>
              <a:t>Jim</a:t>
            </a:r>
            <a:r>
              <a:rPr lang="es-US" dirty="0" smtClean="0"/>
              <a:t> </a:t>
            </a:r>
            <a:r>
              <a:rPr lang="es-US" dirty="0" err="1" smtClean="0"/>
              <a:t>Chou</a:t>
            </a:r>
            <a:r>
              <a:rPr lang="es-US" dirty="0" smtClean="0"/>
              <a:t>, Hannah Grounds, </a:t>
            </a:r>
            <a:r>
              <a:rPr lang="es-US" dirty="0" err="1" smtClean="0"/>
              <a:t>Yuanjie</a:t>
            </a:r>
            <a:r>
              <a:rPr lang="es-US" dirty="0" smtClean="0"/>
              <a:t> Li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669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Conceptual </a:t>
            </a:r>
            <a:r>
              <a:rPr lang="es-US" dirty="0" err="1" smtClean="0"/>
              <a:t>Model</a:t>
            </a:r>
            <a:endParaRPr lang="es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6" t="9543" r="5952" b="14569"/>
          <a:stretch/>
        </p:blipFill>
        <p:spPr>
          <a:xfrm rot="10800000">
            <a:off x="381000" y="1600200"/>
            <a:ext cx="8366060" cy="4635502"/>
          </a:xfrm>
        </p:spPr>
      </p:pic>
    </p:spTree>
    <p:extLst>
      <p:ext uri="{BB962C8B-B14F-4D97-AF65-F5344CB8AC3E}">
        <p14:creationId xmlns:p14="http://schemas.microsoft.com/office/powerpoint/2010/main" val="45716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err="1" smtClean="0"/>
              <a:t>Logical</a:t>
            </a:r>
            <a:r>
              <a:rPr lang="es-US" dirty="0" smtClean="0"/>
              <a:t> </a:t>
            </a:r>
            <a:r>
              <a:rPr lang="es-US" dirty="0" err="1" smtClean="0"/>
              <a:t>Model</a:t>
            </a:r>
            <a:endParaRPr lang="es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3989" r="13164" b="19497"/>
          <a:stretch/>
        </p:blipFill>
        <p:spPr>
          <a:xfrm>
            <a:off x="304800" y="1981200"/>
            <a:ext cx="8460317" cy="3733800"/>
          </a:xfrm>
        </p:spPr>
      </p:pic>
    </p:spTree>
    <p:extLst>
      <p:ext uri="{BB962C8B-B14F-4D97-AF65-F5344CB8AC3E}">
        <p14:creationId xmlns:p14="http://schemas.microsoft.com/office/powerpoint/2010/main" val="51466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err="1" smtClean="0"/>
              <a:t>Form</a:t>
            </a:r>
            <a:r>
              <a:rPr lang="es-US" dirty="0" smtClean="0"/>
              <a:t> </a:t>
            </a:r>
            <a:r>
              <a:rPr lang="es-US" dirty="0" err="1" smtClean="0"/>
              <a:t>Timeout</a:t>
            </a:r>
            <a:r>
              <a:rPr lang="es-US" dirty="0" smtClean="0"/>
              <a:t> </a:t>
            </a:r>
            <a:endParaRPr lang="es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8108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err="1" smtClean="0"/>
              <a:t>Delete</a:t>
            </a:r>
            <a:r>
              <a:rPr lang="es-US" dirty="0" smtClean="0"/>
              <a:t> </a:t>
            </a:r>
            <a:r>
              <a:rPr lang="es-US" dirty="0" err="1" smtClean="0"/>
              <a:t>Shuttle</a:t>
            </a:r>
            <a:endParaRPr lang="es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01000" cy="4500563"/>
          </a:xfrm>
        </p:spPr>
      </p:pic>
    </p:spTree>
    <p:extLst>
      <p:ext uri="{BB962C8B-B14F-4D97-AF65-F5344CB8AC3E}">
        <p14:creationId xmlns:p14="http://schemas.microsoft.com/office/powerpoint/2010/main" val="377952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err="1" smtClean="0"/>
              <a:t>Create</a:t>
            </a:r>
            <a:r>
              <a:rPr lang="es-US" dirty="0" smtClean="0"/>
              <a:t> a </a:t>
            </a:r>
            <a:r>
              <a:rPr lang="es-US" dirty="0" err="1" smtClean="0"/>
              <a:t>Notification</a:t>
            </a:r>
            <a:r>
              <a:rPr lang="es-US" dirty="0" smtClean="0"/>
              <a:t> </a:t>
            </a:r>
            <a:r>
              <a:rPr lang="es-US" dirty="0" err="1" smtClean="0"/>
              <a:t>List</a:t>
            </a:r>
            <a:endParaRPr lang="es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848600" cy="4414838"/>
          </a:xfrm>
        </p:spPr>
      </p:pic>
    </p:spTree>
    <p:extLst>
      <p:ext uri="{BB962C8B-B14F-4D97-AF65-F5344CB8AC3E}">
        <p14:creationId xmlns:p14="http://schemas.microsoft.com/office/powerpoint/2010/main" val="381773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Visual </a:t>
            </a:r>
            <a:r>
              <a:rPr lang="es-US" dirty="0" err="1" smtClean="0"/>
              <a:t>Aids</a:t>
            </a:r>
            <a:endParaRPr lang="es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077200" cy="4543425"/>
          </a:xfrm>
        </p:spPr>
      </p:pic>
    </p:spTree>
    <p:extLst>
      <p:ext uri="{BB962C8B-B14F-4D97-AF65-F5344CB8AC3E}">
        <p14:creationId xmlns:p14="http://schemas.microsoft.com/office/powerpoint/2010/main" val="296822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err="1" smtClean="0"/>
              <a:t>Authorization</a:t>
            </a:r>
            <a:r>
              <a:rPr lang="es-US" dirty="0" smtClean="0"/>
              <a:t> </a:t>
            </a:r>
            <a:r>
              <a:rPr lang="es-US" dirty="0" err="1" smtClean="0"/>
              <a:t>Scheme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US" sz="4000" dirty="0"/>
              <a:t>DECLARE</a:t>
            </a:r>
          </a:p>
          <a:p>
            <a:pPr marL="36576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user_type</a:t>
            </a:r>
            <a:r>
              <a:rPr lang="en-US" sz="4000" dirty="0"/>
              <a:t>           VARCHAR2(255);</a:t>
            </a:r>
          </a:p>
          <a:p>
            <a:pPr marL="36576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user_member_id</a:t>
            </a:r>
            <a:r>
              <a:rPr lang="en-US" sz="4000" dirty="0"/>
              <a:t>      NUMBER;</a:t>
            </a:r>
          </a:p>
          <a:p>
            <a:pPr marL="36576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user_div_code</a:t>
            </a:r>
            <a:r>
              <a:rPr lang="en-US" sz="4000" dirty="0"/>
              <a:t>       NUMBER;</a:t>
            </a:r>
          </a:p>
          <a:p>
            <a:pPr marL="36576" indent="0">
              <a:buNone/>
            </a:pPr>
            <a:endParaRPr lang="en-US" sz="4000" dirty="0"/>
          </a:p>
          <a:p>
            <a:pPr marL="36576" indent="0">
              <a:buNone/>
            </a:pPr>
            <a:r>
              <a:rPr lang="en-US" sz="4000" dirty="0"/>
              <a:t>BEGIN  </a:t>
            </a:r>
          </a:p>
          <a:p>
            <a:pPr marL="36576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user_member_id</a:t>
            </a:r>
            <a:r>
              <a:rPr lang="en-US" sz="4000" dirty="0"/>
              <a:t> := USER;  </a:t>
            </a:r>
          </a:p>
          <a:p>
            <a:pPr marL="36576" indent="0">
              <a:buNone/>
            </a:pPr>
            <a:endParaRPr lang="en-US" sz="4000" dirty="0"/>
          </a:p>
          <a:p>
            <a:pPr marL="36576" indent="0">
              <a:buNone/>
            </a:pPr>
            <a:r>
              <a:rPr lang="en-US" sz="4000" dirty="0"/>
              <a:t>	-- Select the user's and his division  </a:t>
            </a:r>
          </a:p>
          <a:p>
            <a:pPr marL="36576" indent="0">
              <a:buNone/>
            </a:pPr>
            <a:r>
              <a:rPr lang="en-US" sz="4000" dirty="0"/>
              <a:t>	SELECT type, </a:t>
            </a:r>
            <a:r>
              <a:rPr lang="en-US" sz="4000" dirty="0" err="1"/>
              <a:t>division_code</a:t>
            </a:r>
            <a:r>
              <a:rPr lang="en-US" sz="4000" dirty="0"/>
              <a:t>  </a:t>
            </a:r>
          </a:p>
          <a:p>
            <a:pPr marL="36576" indent="0">
              <a:buNone/>
            </a:pPr>
            <a:r>
              <a:rPr lang="en-US" sz="4000" dirty="0"/>
              <a:t>	INTO </a:t>
            </a:r>
            <a:r>
              <a:rPr lang="en-US" sz="4000" dirty="0" err="1"/>
              <a:t>user_type</a:t>
            </a:r>
            <a:r>
              <a:rPr lang="en-US" sz="4000" dirty="0"/>
              <a:t>, </a:t>
            </a:r>
            <a:r>
              <a:rPr lang="en-US" sz="4000" dirty="0" err="1"/>
              <a:t>user_div_code</a:t>
            </a:r>
            <a:r>
              <a:rPr lang="en-US" sz="4000" dirty="0"/>
              <a:t>  </a:t>
            </a:r>
          </a:p>
          <a:p>
            <a:pPr marL="36576" indent="0">
              <a:buNone/>
            </a:pPr>
            <a:r>
              <a:rPr lang="en-US" sz="4000" dirty="0"/>
              <a:t>	FROM </a:t>
            </a:r>
            <a:r>
              <a:rPr lang="en-US" sz="4000" dirty="0" err="1"/>
              <a:t>nl_member</a:t>
            </a:r>
            <a:r>
              <a:rPr lang="en-US" sz="4000" dirty="0"/>
              <a:t> m </a:t>
            </a:r>
          </a:p>
          <a:p>
            <a:pPr marL="36576" indent="0">
              <a:buNone/>
            </a:pPr>
            <a:r>
              <a:rPr lang="en-US" sz="4000" dirty="0"/>
              <a:t>	JOIN </a:t>
            </a:r>
            <a:r>
              <a:rPr lang="en-US" sz="4000" dirty="0" err="1"/>
              <a:t>nl_arl_emp</a:t>
            </a:r>
            <a:r>
              <a:rPr lang="en-US" sz="4000" dirty="0"/>
              <a:t> e  ON </a:t>
            </a:r>
            <a:r>
              <a:rPr lang="en-US" sz="4000" dirty="0" err="1"/>
              <a:t>nl_arl_emp_user_id</a:t>
            </a:r>
            <a:r>
              <a:rPr lang="en-US" sz="4000" dirty="0"/>
              <a:t> = </a:t>
            </a:r>
            <a:r>
              <a:rPr lang="en-US" sz="4000" dirty="0" err="1"/>
              <a:t>user_id</a:t>
            </a:r>
            <a:r>
              <a:rPr lang="en-US" sz="4000" dirty="0"/>
              <a:t>  </a:t>
            </a:r>
          </a:p>
          <a:p>
            <a:pPr marL="36576" indent="0">
              <a:buNone/>
            </a:pPr>
            <a:r>
              <a:rPr lang="en-US" sz="4000" dirty="0"/>
              <a:t>	WHERE </a:t>
            </a:r>
            <a:r>
              <a:rPr lang="en-US" sz="4000" dirty="0" err="1"/>
              <a:t>member_id</a:t>
            </a:r>
            <a:r>
              <a:rPr lang="en-US" sz="4000" dirty="0"/>
              <a:t> = </a:t>
            </a:r>
            <a:r>
              <a:rPr lang="en-US" sz="4000" dirty="0" err="1"/>
              <a:t>user_member_id</a:t>
            </a:r>
            <a:r>
              <a:rPr lang="en-US" sz="4000" dirty="0"/>
              <a:t>;  </a:t>
            </a:r>
          </a:p>
          <a:p>
            <a:pPr marL="36576" indent="0">
              <a:buNone/>
            </a:pPr>
            <a:endParaRPr lang="en-US" sz="4000" dirty="0"/>
          </a:p>
          <a:p>
            <a:pPr marL="36576" indent="0">
              <a:buNone/>
            </a:pPr>
            <a:r>
              <a:rPr lang="en-US" sz="4000" dirty="0"/>
              <a:t>	-- If is admin, then allow them to edit everything  </a:t>
            </a:r>
          </a:p>
          <a:p>
            <a:pPr marL="36576" indent="0">
              <a:buNone/>
            </a:pPr>
            <a:r>
              <a:rPr lang="en-US" sz="4000" dirty="0"/>
              <a:t>	IF </a:t>
            </a:r>
            <a:r>
              <a:rPr lang="en-US" sz="4000" dirty="0" err="1"/>
              <a:t>user_type</a:t>
            </a:r>
            <a:r>
              <a:rPr lang="en-US" sz="4000" dirty="0"/>
              <a:t> = 'admin' </a:t>
            </a:r>
          </a:p>
          <a:p>
            <a:pPr marL="36576" indent="0">
              <a:buNone/>
            </a:pPr>
            <a:r>
              <a:rPr lang="en-US" sz="4000" dirty="0"/>
              <a:t>		THEN    </a:t>
            </a:r>
          </a:p>
          <a:p>
            <a:pPr marL="36576" indent="0">
              <a:buNone/>
            </a:pPr>
            <a:r>
              <a:rPr lang="en-US" sz="4000" dirty="0"/>
              <a:t>		SELECT *    </a:t>
            </a:r>
          </a:p>
          <a:p>
            <a:pPr marL="36576" indent="0">
              <a:buNone/>
            </a:pPr>
            <a:r>
              <a:rPr lang="en-US" sz="4000" dirty="0"/>
              <a:t>		BULK COLLECT INTO </a:t>
            </a:r>
            <a:r>
              <a:rPr lang="en-US" sz="4000" dirty="0" err="1"/>
              <a:t>edit_lists</a:t>
            </a:r>
            <a:r>
              <a:rPr lang="en-US" sz="4000" dirty="0"/>
              <a:t>    </a:t>
            </a:r>
          </a:p>
          <a:p>
            <a:pPr marL="36576" indent="0">
              <a:buNone/>
            </a:pPr>
            <a:r>
              <a:rPr lang="en-US" sz="4000" dirty="0"/>
              <a:t>		FROM </a:t>
            </a:r>
            <a:r>
              <a:rPr lang="en-US" sz="4000" dirty="0" err="1"/>
              <a:t>nl_nl_view</a:t>
            </a:r>
            <a:r>
              <a:rPr lang="en-US" sz="4000" dirty="0"/>
              <a:t>    </a:t>
            </a:r>
          </a:p>
          <a:p>
            <a:pPr marL="36576" indent="0">
              <a:buNone/>
            </a:pPr>
            <a:r>
              <a:rPr lang="en-US" sz="4000" dirty="0"/>
              <a:t>		ORDER BY name;  </a:t>
            </a:r>
          </a:p>
          <a:p>
            <a:pPr marL="36576" indent="0">
              <a:buNone/>
            </a:pPr>
            <a:endParaRPr lang="en-US" sz="4000" dirty="0"/>
          </a:p>
          <a:p>
            <a:pPr marL="36576" indent="0">
              <a:buNone/>
            </a:pPr>
            <a:r>
              <a:rPr lang="en-US" sz="4000" dirty="0"/>
              <a:t>	-- If division matches, then you can see those of  </a:t>
            </a:r>
          </a:p>
          <a:p>
            <a:pPr marL="36576" indent="0">
              <a:buNone/>
            </a:pPr>
            <a:r>
              <a:rPr lang="en-US" sz="4000" dirty="0"/>
              <a:t>	-- the same division  </a:t>
            </a:r>
          </a:p>
          <a:p>
            <a:pPr marL="36576" indent="0">
              <a:buNone/>
            </a:pPr>
            <a:r>
              <a:rPr lang="en-US" sz="4000" dirty="0"/>
              <a:t>	ELSE IF </a:t>
            </a:r>
            <a:r>
              <a:rPr lang="en-US" sz="4000" dirty="0" err="1"/>
              <a:t>user_div_code</a:t>
            </a:r>
            <a:r>
              <a:rPr lang="en-US" sz="4000" dirty="0"/>
              <a:t> = </a:t>
            </a:r>
            <a:r>
              <a:rPr lang="en-US" sz="4000" dirty="0" err="1"/>
              <a:t>owner_division_code</a:t>
            </a:r>
            <a:r>
              <a:rPr lang="en-US" sz="4000" dirty="0"/>
              <a:t>    </a:t>
            </a:r>
          </a:p>
          <a:p>
            <a:pPr marL="36576" indent="0">
              <a:buNone/>
            </a:pPr>
            <a:r>
              <a:rPr lang="en-US" sz="4000" dirty="0"/>
              <a:t>		SELECT *    </a:t>
            </a:r>
          </a:p>
          <a:p>
            <a:pPr marL="36576" indent="0">
              <a:buNone/>
            </a:pPr>
            <a:r>
              <a:rPr lang="en-US" sz="4000" dirty="0"/>
              <a:t>		BULK COLLECT INTO </a:t>
            </a:r>
            <a:r>
              <a:rPr lang="en-US" sz="4000" dirty="0" err="1"/>
              <a:t>edit_lists</a:t>
            </a:r>
            <a:r>
              <a:rPr lang="en-US" sz="4000" dirty="0"/>
              <a:t>    </a:t>
            </a:r>
          </a:p>
          <a:p>
            <a:pPr marL="36576" indent="0">
              <a:buNone/>
            </a:pPr>
            <a:r>
              <a:rPr lang="en-US" sz="4000" dirty="0"/>
              <a:t>		FROM </a:t>
            </a:r>
            <a:r>
              <a:rPr lang="en-US" sz="4000" dirty="0" err="1"/>
              <a:t>nl_nl_view</a:t>
            </a:r>
            <a:r>
              <a:rPr lang="en-US" sz="4000" dirty="0"/>
              <a:t>    </a:t>
            </a:r>
          </a:p>
          <a:p>
            <a:pPr marL="36576" indent="0">
              <a:buNone/>
            </a:pPr>
            <a:r>
              <a:rPr lang="en-US" sz="4000" dirty="0"/>
              <a:t>		WHERE </a:t>
            </a:r>
            <a:r>
              <a:rPr lang="en-US" sz="4000" dirty="0" err="1"/>
              <a:t>ownership_div_code</a:t>
            </a:r>
            <a:r>
              <a:rPr lang="en-US" sz="4000" dirty="0"/>
              <a:t> = </a:t>
            </a:r>
            <a:r>
              <a:rPr lang="en-US" sz="4000" dirty="0" err="1"/>
              <a:t>user_div_code</a:t>
            </a:r>
            <a:r>
              <a:rPr lang="en-US" sz="4000" dirty="0"/>
              <a:t>    </a:t>
            </a:r>
          </a:p>
          <a:p>
            <a:pPr marL="36576" indent="0">
              <a:buNone/>
            </a:pPr>
            <a:r>
              <a:rPr lang="en-US" sz="4000" dirty="0"/>
              <a:t>		ORDER BY name;  </a:t>
            </a:r>
          </a:p>
          <a:p>
            <a:pPr marL="36576" indent="0">
              <a:buNone/>
            </a:pPr>
            <a:r>
              <a:rPr lang="en-US" sz="4000" dirty="0"/>
              <a:t>	END IF;</a:t>
            </a:r>
          </a:p>
          <a:p>
            <a:pPr marL="36576" indent="0">
              <a:buNone/>
            </a:pPr>
            <a:r>
              <a:rPr lang="en-US" sz="4000" dirty="0"/>
              <a:t>END;</a:t>
            </a:r>
          </a:p>
          <a:p>
            <a:pPr marL="36576" indent="0">
              <a:buNone/>
            </a:pPr>
            <a:r>
              <a:rPr lang="en-US" dirty="0"/>
              <a:t>/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594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err="1" smtClean="0"/>
              <a:t>Application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Apex</a:t>
            </a:r>
            <a:r>
              <a:rPr lang="es-US" dirty="0" smtClean="0"/>
              <a:t> link: </a:t>
            </a:r>
            <a:r>
              <a:rPr lang="es-US" dirty="0">
                <a:hlinkClick r:id="rId2"/>
              </a:rPr>
              <a:t>https://apex.oracle.com/pls/apex/f?p=17805:1:6750548741401::NO:</a:t>
            </a:r>
            <a:r>
              <a:rPr lang="es-US" dirty="0"/>
              <a:t>::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4279183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194</TotalTime>
  <Words>214</Words>
  <Application>Microsoft Office PowerPoint</Application>
  <PresentationFormat>On-screen Show (4:3)</PresentationFormat>
  <Paragraphs>53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Arl notice list</vt:lpstr>
      <vt:lpstr>Conceptual Model</vt:lpstr>
      <vt:lpstr>Logical Model</vt:lpstr>
      <vt:lpstr>Form Timeout </vt:lpstr>
      <vt:lpstr>Delete Shuttle</vt:lpstr>
      <vt:lpstr>Create a Notification List</vt:lpstr>
      <vt:lpstr>Visual Aids</vt:lpstr>
      <vt:lpstr>Authorization Scheme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notice list</dc:title>
  <dc:creator>Hannah</dc:creator>
  <cp:lastModifiedBy>Hannah</cp:lastModifiedBy>
  <cp:revision>17</cp:revision>
  <dcterms:created xsi:type="dcterms:W3CDTF">2015-04-29T00:38:32Z</dcterms:created>
  <dcterms:modified xsi:type="dcterms:W3CDTF">2015-04-29T03:53:18Z</dcterms:modified>
</cp:coreProperties>
</file>