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1018E-B222-D541-9996-1816E76E53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44F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AA6BE29-2ACA-6447-96ED-F49534E377EC}"/>
              </a:ext>
            </a:extLst>
          </p:cNvPr>
          <p:cNvSpPr/>
          <p:nvPr userDrawn="1"/>
        </p:nvSpPr>
        <p:spPr>
          <a:xfrm>
            <a:off x="1170878" y="1081668"/>
            <a:ext cx="9850244" cy="4694664"/>
          </a:xfrm>
          <a:custGeom>
            <a:avLst/>
            <a:gdLst>
              <a:gd name="connsiteX0" fmla="*/ 3356517 w 9850244"/>
              <a:gd name="connsiteY0" fmla="*/ 0 h 4694664"/>
              <a:gd name="connsiteX1" fmla="*/ 9850244 w 9850244"/>
              <a:gd name="connsiteY1" fmla="*/ 0 h 4694664"/>
              <a:gd name="connsiteX2" fmla="*/ 9850244 w 9850244"/>
              <a:gd name="connsiteY2" fmla="*/ 4694664 h 4694664"/>
              <a:gd name="connsiteX3" fmla="*/ 0 w 9850244"/>
              <a:gd name="connsiteY3" fmla="*/ 4694664 h 4694664"/>
              <a:gd name="connsiteX4" fmla="*/ 0 w 9850244"/>
              <a:gd name="connsiteY4" fmla="*/ 2196791 h 4694664"/>
              <a:gd name="connsiteX5" fmla="*/ 59197 w 9850244"/>
              <a:gd name="connsiteY5" fmla="*/ 2196791 h 4694664"/>
              <a:gd name="connsiteX6" fmla="*/ 59197 w 9850244"/>
              <a:gd name="connsiteY6" fmla="*/ 4633331 h 4694664"/>
              <a:gd name="connsiteX7" fmla="*/ 9791047 w 9850244"/>
              <a:gd name="connsiteY7" fmla="*/ 4633331 h 4694664"/>
              <a:gd name="connsiteX8" fmla="*/ 9791047 w 9850244"/>
              <a:gd name="connsiteY8" fmla="*/ 61333 h 4694664"/>
              <a:gd name="connsiteX9" fmla="*/ 3356517 w 9850244"/>
              <a:gd name="connsiteY9" fmla="*/ 61333 h 4694664"/>
              <a:gd name="connsiteX10" fmla="*/ 3356517 w 9850244"/>
              <a:gd name="connsiteY10" fmla="*/ 0 h 469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50244" h="4694664">
                <a:moveTo>
                  <a:pt x="3356517" y="0"/>
                </a:moveTo>
                <a:lnTo>
                  <a:pt x="9850244" y="0"/>
                </a:lnTo>
                <a:lnTo>
                  <a:pt x="9850244" y="4694664"/>
                </a:lnTo>
                <a:lnTo>
                  <a:pt x="0" y="4694664"/>
                </a:lnTo>
                <a:lnTo>
                  <a:pt x="0" y="2196791"/>
                </a:lnTo>
                <a:lnTo>
                  <a:pt x="59197" y="2196791"/>
                </a:lnTo>
                <a:lnTo>
                  <a:pt x="59197" y="4633331"/>
                </a:lnTo>
                <a:lnTo>
                  <a:pt x="9791047" y="4633331"/>
                </a:lnTo>
                <a:lnTo>
                  <a:pt x="9791047" y="61333"/>
                </a:lnTo>
                <a:lnTo>
                  <a:pt x="3356517" y="61333"/>
                </a:lnTo>
                <a:lnTo>
                  <a:pt x="33565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5B9CDC-3DE4-DE43-ACCA-E7383D8A80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3541" y="779461"/>
            <a:ext cx="3406753" cy="2609197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4000" spc="600">
                <a:solidFill>
                  <a:schemeClr val="bg1"/>
                </a:solidFill>
              </a:defRPr>
            </a:lvl1pPr>
            <a:lvl2pPr marL="457200" indent="0">
              <a:buNone/>
              <a:defRPr sz="4400" spc="600">
                <a:solidFill>
                  <a:schemeClr val="bg1"/>
                </a:solidFill>
              </a:defRPr>
            </a:lvl2pPr>
            <a:lvl3pPr marL="914400" indent="0">
              <a:buNone/>
              <a:defRPr sz="4400" spc="600">
                <a:solidFill>
                  <a:schemeClr val="bg1"/>
                </a:solidFill>
              </a:defRPr>
            </a:lvl3pPr>
            <a:lvl4pPr marL="1371600" indent="0">
              <a:buNone/>
              <a:defRPr sz="4400" spc="600">
                <a:solidFill>
                  <a:schemeClr val="bg1"/>
                </a:solidFill>
              </a:defRPr>
            </a:lvl4pPr>
            <a:lvl5pPr marL="1828800" indent="0">
              <a:buNone/>
              <a:defRPr sz="4400" spc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288075-A872-1640-8FD2-7154CC0D3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71521" y="6367183"/>
            <a:ext cx="654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A9A40F-42F2-C241-9151-DA1388E857A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0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92CD76-8AED-4503-8BAC-F25393CA485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043596-AAE7-4EB4-B146-808F3BE444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9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094132" cy="6858000"/>
          </a:xfrm>
          <a:custGeom>
            <a:avLst/>
            <a:gdLst>
              <a:gd name="connsiteX0" fmla="*/ 0 w 7371643"/>
              <a:gd name="connsiteY0" fmla="*/ 0 h 6858000"/>
              <a:gd name="connsiteX1" fmla="*/ 7371643 w 7371643"/>
              <a:gd name="connsiteY1" fmla="*/ 0 h 6858000"/>
              <a:gd name="connsiteX2" fmla="*/ 7371643 w 7371643"/>
              <a:gd name="connsiteY2" fmla="*/ 6858000 h 6858000"/>
              <a:gd name="connsiteX3" fmla="*/ 0 w 737164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1643" h="6858000">
                <a:moveTo>
                  <a:pt x="0" y="0"/>
                </a:moveTo>
                <a:lnTo>
                  <a:pt x="7371643" y="0"/>
                </a:lnTo>
                <a:lnTo>
                  <a:pt x="737164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123351-3E32-DC41-9FEE-7066964EC116}"/>
              </a:ext>
            </a:extLst>
          </p:cNvPr>
          <p:cNvSpPr/>
          <p:nvPr userDrawn="1"/>
        </p:nvSpPr>
        <p:spPr>
          <a:xfrm>
            <a:off x="1650380" y="1650380"/>
            <a:ext cx="8891240" cy="3557240"/>
          </a:xfrm>
          <a:prstGeom prst="rect">
            <a:avLst/>
          </a:prstGeom>
          <a:solidFill>
            <a:srgbClr val="182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latin typeface="Verdana" panose="020B060403050404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AC6AB17-F56B-7C42-A97A-D17E82F90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21694" y="2435148"/>
            <a:ext cx="7548611" cy="708145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4000" spc="600">
                <a:solidFill>
                  <a:schemeClr val="bg1"/>
                </a:solidFill>
              </a:defRPr>
            </a:lvl1pPr>
            <a:lvl2pPr marL="457200" indent="0">
              <a:buNone/>
              <a:defRPr sz="4400" spc="600">
                <a:solidFill>
                  <a:schemeClr val="bg1"/>
                </a:solidFill>
              </a:defRPr>
            </a:lvl2pPr>
            <a:lvl3pPr marL="914400" indent="0">
              <a:buNone/>
              <a:defRPr sz="4400" spc="600">
                <a:solidFill>
                  <a:schemeClr val="bg1"/>
                </a:solidFill>
              </a:defRPr>
            </a:lvl3pPr>
            <a:lvl4pPr marL="1371600" indent="0">
              <a:buNone/>
              <a:defRPr sz="4400" spc="600">
                <a:solidFill>
                  <a:schemeClr val="bg1"/>
                </a:solidFill>
              </a:defRPr>
            </a:lvl4pPr>
            <a:lvl5pPr marL="1828800" indent="0">
              <a:buNone/>
              <a:defRPr sz="4400" spc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ADC180-C3E6-6B43-9E7A-91C7CBA0A9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7380" y="3381214"/>
            <a:ext cx="5597238" cy="110415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 sz="1200">
                <a:solidFill>
                  <a:schemeClr val="bg1"/>
                </a:solidFill>
              </a:defRPr>
            </a:lvl3pPr>
            <a:lvl4pPr marL="1371600" indent="0" algn="ctr">
              <a:buNone/>
              <a:defRPr sz="1200">
                <a:solidFill>
                  <a:schemeClr val="bg1"/>
                </a:solidFill>
              </a:defRPr>
            </a:lvl4pPr>
            <a:lvl5pPr marL="1828800" indent="0" algn="ctr">
              <a:buNone/>
              <a:defRPr sz="1200">
                <a:solidFill>
                  <a:schemeClr val="bg1"/>
                </a:solidFill>
              </a:defRPr>
            </a:lvl5pPr>
          </a:lstStyle>
          <a:p>
            <a:pPr algn="ctr"/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Lorem ipsum dolor sit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amet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consectetur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adipisicing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elit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sed do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eiusmod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tempor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incididunt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labore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dolore magna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aliqua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Sed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perspiciatis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omnis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natus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error sit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voluptatem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accusantium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doloremque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laudantium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totam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rem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aperiam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eaque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ipsa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ab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illo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inventore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veritatis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quasi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architecto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0D0A55-4ADA-9E44-BC99-82E5057F2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71521" y="6367183"/>
            <a:ext cx="654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2A9A40F-42F2-C241-9151-DA1388E857A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29879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Content A - Basic White 1">
  <p:cSld name="8 Content A - Basic White 1">
    <p:bg>
      <p:bgPr>
        <a:solidFill>
          <a:srgbClr val="FFFFFF"/>
        </a:solidFill>
        <a:effectLst/>
      </p:bgPr>
    </p:bg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69"/>
          <p:cNvSpPr txBox="1">
            <a:spLocks noGrp="1"/>
          </p:cNvSpPr>
          <p:nvPr>
            <p:ph type="title"/>
          </p:nvPr>
        </p:nvSpPr>
        <p:spPr>
          <a:xfrm>
            <a:off x="749432" y="535597"/>
            <a:ext cx="10662077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 Medium"/>
              <a:buNone/>
              <a:defRPr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1188" name="Google Shape;1188;p169"/>
          <p:cNvSpPr txBox="1">
            <a:spLocks noGrp="1"/>
          </p:cNvSpPr>
          <p:nvPr>
            <p:ph type="subTitle" idx="1"/>
          </p:nvPr>
        </p:nvSpPr>
        <p:spPr>
          <a:xfrm>
            <a:off x="765000" y="1174702"/>
            <a:ext cx="10662077" cy="58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1100"/>
              </a:spcBef>
              <a:spcAft>
                <a:spcPts val="0"/>
              </a:spcAft>
              <a:buSzPts val="2400"/>
              <a:buFont typeface="DM Sans Medium"/>
              <a:buNone/>
              <a:defRPr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9" name="Google Shape;1189;p169"/>
          <p:cNvSpPr txBox="1">
            <a:spLocks noGrp="1"/>
          </p:cNvSpPr>
          <p:nvPr>
            <p:ph type="body" idx="2"/>
          </p:nvPr>
        </p:nvSpPr>
        <p:spPr>
          <a:xfrm>
            <a:off x="762000" y="1988833"/>
            <a:ext cx="10662077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DM Sans"/>
              <a:buChar char="•"/>
              <a:defRPr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DM Sans"/>
              <a:buChar char="•"/>
              <a:defRPr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90" name="Google Shape;1190;p169"/>
          <p:cNvSpPr txBox="1">
            <a:spLocks noGrp="1"/>
          </p:cNvSpPr>
          <p:nvPr>
            <p:ph type="sldNum" idx="12"/>
          </p:nvPr>
        </p:nvSpPr>
        <p:spPr>
          <a:xfrm>
            <a:off x="11100447" y="6473300"/>
            <a:ext cx="324384" cy="18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7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1018E-B222-D541-9996-1816E76E53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44F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AA6BE29-2ACA-6447-96ED-F49534E377EC}"/>
              </a:ext>
            </a:extLst>
          </p:cNvPr>
          <p:cNvSpPr/>
          <p:nvPr userDrawn="1"/>
        </p:nvSpPr>
        <p:spPr>
          <a:xfrm>
            <a:off x="1170878" y="1081668"/>
            <a:ext cx="9850244" cy="4694664"/>
          </a:xfrm>
          <a:custGeom>
            <a:avLst/>
            <a:gdLst>
              <a:gd name="connsiteX0" fmla="*/ 3356517 w 9850244"/>
              <a:gd name="connsiteY0" fmla="*/ 0 h 4694664"/>
              <a:gd name="connsiteX1" fmla="*/ 9850244 w 9850244"/>
              <a:gd name="connsiteY1" fmla="*/ 0 h 4694664"/>
              <a:gd name="connsiteX2" fmla="*/ 9850244 w 9850244"/>
              <a:gd name="connsiteY2" fmla="*/ 4694664 h 4694664"/>
              <a:gd name="connsiteX3" fmla="*/ 0 w 9850244"/>
              <a:gd name="connsiteY3" fmla="*/ 4694664 h 4694664"/>
              <a:gd name="connsiteX4" fmla="*/ 0 w 9850244"/>
              <a:gd name="connsiteY4" fmla="*/ 2196791 h 4694664"/>
              <a:gd name="connsiteX5" fmla="*/ 59197 w 9850244"/>
              <a:gd name="connsiteY5" fmla="*/ 2196791 h 4694664"/>
              <a:gd name="connsiteX6" fmla="*/ 59197 w 9850244"/>
              <a:gd name="connsiteY6" fmla="*/ 4633331 h 4694664"/>
              <a:gd name="connsiteX7" fmla="*/ 9791047 w 9850244"/>
              <a:gd name="connsiteY7" fmla="*/ 4633331 h 4694664"/>
              <a:gd name="connsiteX8" fmla="*/ 9791047 w 9850244"/>
              <a:gd name="connsiteY8" fmla="*/ 61333 h 4694664"/>
              <a:gd name="connsiteX9" fmla="*/ 3356517 w 9850244"/>
              <a:gd name="connsiteY9" fmla="*/ 61333 h 4694664"/>
              <a:gd name="connsiteX10" fmla="*/ 3356517 w 9850244"/>
              <a:gd name="connsiteY10" fmla="*/ 0 h 469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50244" h="4694664">
                <a:moveTo>
                  <a:pt x="3356517" y="0"/>
                </a:moveTo>
                <a:lnTo>
                  <a:pt x="9850244" y="0"/>
                </a:lnTo>
                <a:lnTo>
                  <a:pt x="9850244" y="4694664"/>
                </a:lnTo>
                <a:lnTo>
                  <a:pt x="0" y="4694664"/>
                </a:lnTo>
                <a:lnTo>
                  <a:pt x="0" y="2196791"/>
                </a:lnTo>
                <a:lnTo>
                  <a:pt x="59197" y="2196791"/>
                </a:lnTo>
                <a:lnTo>
                  <a:pt x="59197" y="4633331"/>
                </a:lnTo>
                <a:lnTo>
                  <a:pt x="9791047" y="4633331"/>
                </a:lnTo>
                <a:lnTo>
                  <a:pt x="9791047" y="61333"/>
                </a:lnTo>
                <a:lnTo>
                  <a:pt x="3356517" y="61333"/>
                </a:lnTo>
                <a:lnTo>
                  <a:pt x="33565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5B9CDC-3DE4-DE43-ACCA-E7383D8A80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3541" y="779461"/>
            <a:ext cx="3406753" cy="2609197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4000" spc="600">
                <a:solidFill>
                  <a:schemeClr val="bg1"/>
                </a:solidFill>
              </a:defRPr>
            </a:lvl1pPr>
            <a:lvl2pPr marL="457200" indent="0">
              <a:buNone/>
              <a:defRPr sz="4400" spc="600">
                <a:solidFill>
                  <a:schemeClr val="bg1"/>
                </a:solidFill>
              </a:defRPr>
            </a:lvl2pPr>
            <a:lvl3pPr marL="914400" indent="0">
              <a:buNone/>
              <a:defRPr sz="4400" spc="600">
                <a:solidFill>
                  <a:schemeClr val="bg1"/>
                </a:solidFill>
              </a:defRPr>
            </a:lvl3pPr>
            <a:lvl4pPr marL="1371600" indent="0">
              <a:buNone/>
              <a:defRPr sz="4400" spc="600">
                <a:solidFill>
                  <a:schemeClr val="bg1"/>
                </a:solidFill>
              </a:defRPr>
            </a:lvl4pPr>
            <a:lvl5pPr marL="1828800" indent="0">
              <a:buNone/>
              <a:defRPr sz="4400" spc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288075-A872-1640-8FD2-7154CC0D3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71521" y="6367183"/>
            <a:ext cx="654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A9A40F-42F2-C241-9151-DA1388E857A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92CD76-8AED-4503-8BAC-F25393CA485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043596-AAE7-4EB4-B146-808F3BE444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42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094132" cy="6858000"/>
          </a:xfrm>
          <a:custGeom>
            <a:avLst/>
            <a:gdLst>
              <a:gd name="connsiteX0" fmla="*/ 0 w 7371643"/>
              <a:gd name="connsiteY0" fmla="*/ 0 h 6858000"/>
              <a:gd name="connsiteX1" fmla="*/ 7371643 w 7371643"/>
              <a:gd name="connsiteY1" fmla="*/ 0 h 6858000"/>
              <a:gd name="connsiteX2" fmla="*/ 7371643 w 7371643"/>
              <a:gd name="connsiteY2" fmla="*/ 6858000 h 6858000"/>
              <a:gd name="connsiteX3" fmla="*/ 0 w 737164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1643" h="6858000">
                <a:moveTo>
                  <a:pt x="0" y="0"/>
                </a:moveTo>
                <a:lnTo>
                  <a:pt x="7371643" y="0"/>
                </a:lnTo>
                <a:lnTo>
                  <a:pt x="737164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123351-3E32-DC41-9FEE-7066964EC116}"/>
              </a:ext>
            </a:extLst>
          </p:cNvPr>
          <p:cNvSpPr/>
          <p:nvPr userDrawn="1"/>
        </p:nvSpPr>
        <p:spPr>
          <a:xfrm>
            <a:off x="1650380" y="1650380"/>
            <a:ext cx="8891240" cy="3557240"/>
          </a:xfrm>
          <a:prstGeom prst="rect">
            <a:avLst/>
          </a:prstGeom>
          <a:solidFill>
            <a:srgbClr val="182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latin typeface="Verdana" panose="020B060403050404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AC6AB17-F56B-7C42-A97A-D17E82F90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21694" y="2435148"/>
            <a:ext cx="7548611" cy="708145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4000" spc="600">
                <a:solidFill>
                  <a:schemeClr val="bg1"/>
                </a:solidFill>
              </a:defRPr>
            </a:lvl1pPr>
            <a:lvl2pPr marL="457200" indent="0">
              <a:buNone/>
              <a:defRPr sz="4400" spc="600">
                <a:solidFill>
                  <a:schemeClr val="bg1"/>
                </a:solidFill>
              </a:defRPr>
            </a:lvl2pPr>
            <a:lvl3pPr marL="914400" indent="0">
              <a:buNone/>
              <a:defRPr sz="4400" spc="600">
                <a:solidFill>
                  <a:schemeClr val="bg1"/>
                </a:solidFill>
              </a:defRPr>
            </a:lvl3pPr>
            <a:lvl4pPr marL="1371600" indent="0">
              <a:buNone/>
              <a:defRPr sz="4400" spc="600">
                <a:solidFill>
                  <a:schemeClr val="bg1"/>
                </a:solidFill>
              </a:defRPr>
            </a:lvl4pPr>
            <a:lvl5pPr marL="1828800" indent="0">
              <a:buNone/>
              <a:defRPr sz="4400" spc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ADC180-C3E6-6B43-9E7A-91C7CBA0A9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7380" y="3381214"/>
            <a:ext cx="5597238" cy="110415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 sz="1200">
                <a:solidFill>
                  <a:schemeClr val="bg1"/>
                </a:solidFill>
              </a:defRPr>
            </a:lvl3pPr>
            <a:lvl4pPr marL="1371600" indent="0" algn="ctr">
              <a:buNone/>
              <a:defRPr sz="1200">
                <a:solidFill>
                  <a:schemeClr val="bg1"/>
                </a:solidFill>
              </a:defRPr>
            </a:lvl4pPr>
            <a:lvl5pPr marL="1828800" indent="0" algn="ctr">
              <a:buNone/>
              <a:defRPr sz="1200">
                <a:solidFill>
                  <a:schemeClr val="bg1"/>
                </a:solidFill>
              </a:defRPr>
            </a:lvl5pPr>
          </a:lstStyle>
          <a:p>
            <a:pPr algn="ctr"/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Lorem ipsum dolor sit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amet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consectetur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adipisicing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elit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sed do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eiusmod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tempor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incididunt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labore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dolore magna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aliqua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Sed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perspiciatis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omnis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natus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error sit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voluptatem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accusantium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doloremque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laudantium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totam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rem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aperiam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eaque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ipsa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ab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illo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inventore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veritatis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quasi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architecto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0D0A55-4ADA-9E44-BC99-82E5057F2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71521" y="6367183"/>
            <a:ext cx="654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2A9A40F-42F2-C241-9151-DA1388E857A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71522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Content A - Basic White 1">
  <p:cSld name="8 Content A - Basic White 1">
    <p:bg>
      <p:bgPr>
        <a:solidFill>
          <a:srgbClr val="FFFFFF"/>
        </a:solidFill>
        <a:effectLst/>
      </p:bgPr>
    </p:bg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69"/>
          <p:cNvSpPr txBox="1">
            <a:spLocks noGrp="1"/>
          </p:cNvSpPr>
          <p:nvPr>
            <p:ph type="title"/>
          </p:nvPr>
        </p:nvSpPr>
        <p:spPr>
          <a:xfrm>
            <a:off x="749432" y="535597"/>
            <a:ext cx="10662077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 Medium"/>
              <a:buNone/>
              <a:defRPr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1188" name="Google Shape;1188;p169"/>
          <p:cNvSpPr txBox="1">
            <a:spLocks noGrp="1"/>
          </p:cNvSpPr>
          <p:nvPr>
            <p:ph type="subTitle" idx="1"/>
          </p:nvPr>
        </p:nvSpPr>
        <p:spPr>
          <a:xfrm>
            <a:off x="765000" y="1174702"/>
            <a:ext cx="10662077" cy="58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1100"/>
              </a:spcBef>
              <a:spcAft>
                <a:spcPts val="0"/>
              </a:spcAft>
              <a:buSzPts val="2400"/>
              <a:buFont typeface="DM Sans Medium"/>
              <a:buNone/>
              <a:defRPr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9" name="Google Shape;1189;p169"/>
          <p:cNvSpPr txBox="1">
            <a:spLocks noGrp="1"/>
          </p:cNvSpPr>
          <p:nvPr>
            <p:ph type="body" idx="2"/>
          </p:nvPr>
        </p:nvSpPr>
        <p:spPr>
          <a:xfrm>
            <a:off x="762000" y="1988833"/>
            <a:ext cx="10662077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DM Sans"/>
              <a:buChar char="•"/>
              <a:defRPr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DM Sans"/>
              <a:buChar char="•"/>
              <a:defRPr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90" name="Google Shape;1190;p169"/>
          <p:cNvSpPr txBox="1">
            <a:spLocks noGrp="1"/>
          </p:cNvSpPr>
          <p:nvPr>
            <p:ph type="sldNum" idx="12"/>
          </p:nvPr>
        </p:nvSpPr>
        <p:spPr>
          <a:xfrm>
            <a:off x="11100447" y="6473300"/>
            <a:ext cx="324384" cy="18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Epic</a:t>
            </a:r>
          </a:p>
          <a:p>
            <a:pPr lvl="1"/>
            <a:r>
              <a:rPr lang="en-US" dirty="0"/>
              <a:t>Feature</a:t>
            </a:r>
          </a:p>
          <a:p>
            <a:pPr lvl="2"/>
            <a:r>
              <a:rPr lang="en-US" dirty="0"/>
              <a:t>Story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65E0AB-4886-5F48-B673-CACE4C797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71521" y="6367183"/>
            <a:ext cx="654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2A9A40F-42F2-C241-9151-DA1388E857A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0557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18244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1313" indent="-341313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6"/>
        </a:buBlip>
        <a:defRPr sz="2000" b="0" i="0" kern="1200">
          <a:solidFill>
            <a:schemeClr val="bg2">
              <a:lumMod val="25000"/>
            </a:schemeClr>
          </a:solidFill>
          <a:latin typeface="Segoe UI Semilight" panose="020B0402040204020203" pitchFamily="34" charset="0"/>
          <a:ea typeface="Verdana" panose="020B0604030504040204" pitchFamily="34" charset="0"/>
          <a:cs typeface="Segoe UI Semilight" panose="020B0402040204020203" pitchFamily="34" charset="0"/>
        </a:defRPr>
      </a:lvl1pPr>
      <a:lvl2pPr marL="684213" indent="-3429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7"/>
        </a:buBlip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025525" indent="-341313" algn="l" defTabSz="914400" rtl="0" eaLnBrk="1" latinLnBrk="0" hangingPunct="1">
        <a:lnSpc>
          <a:spcPct val="90000"/>
        </a:lnSpc>
        <a:spcBef>
          <a:spcPts val="500"/>
        </a:spcBef>
        <a:buSzPct val="85000"/>
        <a:buFontTx/>
        <a:buBlip>
          <a:blip r:embed="rId8"/>
        </a:buBlip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Epic</a:t>
            </a:r>
          </a:p>
          <a:p>
            <a:pPr lvl="1"/>
            <a:r>
              <a:rPr lang="en-US" dirty="0"/>
              <a:t>Feature</a:t>
            </a:r>
          </a:p>
          <a:p>
            <a:pPr lvl="2"/>
            <a:r>
              <a:rPr lang="en-US" dirty="0"/>
              <a:t>Story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65E0AB-4886-5F48-B673-CACE4C797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71521" y="6367183"/>
            <a:ext cx="654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2A9A40F-42F2-C241-9151-DA1388E857A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8652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18244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1313" indent="-341313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6"/>
        </a:buBlip>
        <a:defRPr sz="2000" b="0" i="0" kern="1200">
          <a:solidFill>
            <a:schemeClr val="bg2">
              <a:lumMod val="25000"/>
            </a:schemeClr>
          </a:solidFill>
          <a:latin typeface="Segoe UI Semilight" panose="020B0402040204020203" pitchFamily="34" charset="0"/>
          <a:ea typeface="Verdana" panose="020B0604030504040204" pitchFamily="34" charset="0"/>
          <a:cs typeface="Segoe UI Semilight" panose="020B0402040204020203" pitchFamily="34" charset="0"/>
        </a:defRPr>
      </a:lvl1pPr>
      <a:lvl2pPr marL="684213" indent="-3429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7"/>
        </a:buBlip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025525" indent="-341313" algn="l" defTabSz="914400" rtl="0" eaLnBrk="1" latinLnBrk="0" hangingPunct="1">
        <a:lnSpc>
          <a:spcPct val="90000"/>
        </a:lnSpc>
        <a:spcBef>
          <a:spcPts val="500"/>
        </a:spcBef>
        <a:buSzPct val="85000"/>
        <a:buFontTx/>
        <a:buBlip>
          <a:blip r:embed="rId8"/>
        </a:buBlip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5" descr="A picture containing building, large, air, airplane&#10;&#10;Description automatically generated">
            <a:extLst>
              <a:ext uri="{FF2B5EF4-FFF2-40B4-BE49-F238E27FC236}">
                <a16:creationId xmlns:a16="http://schemas.microsoft.com/office/drawing/2014/main" id="{757D8A1C-0886-3D40-B586-A6832C3B53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7813" b="7813"/>
          <a:stretch/>
        </p:blipFill>
        <p:spPr/>
      </p:pic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9DA9842-F902-454B-A21D-CC33B9FB0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8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A9A40F-42F2-C241-9151-DA1388E857A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3B3838">
                    <a:lumMod val="85000"/>
                    <a:lumOff val="1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3B3838">
                  <a:lumMod val="85000"/>
                  <a:lumOff val="1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F4F315-5E66-454B-985A-1FA143F13E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329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B9BD4E4-A7E1-0A42-9474-5B0207103229}"/>
              </a:ext>
            </a:extLst>
          </p:cNvPr>
          <p:cNvSpPr/>
          <p:nvPr/>
        </p:nvSpPr>
        <p:spPr>
          <a:xfrm>
            <a:off x="1170878" y="1081668"/>
            <a:ext cx="9850244" cy="4694664"/>
          </a:xfrm>
          <a:custGeom>
            <a:avLst/>
            <a:gdLst>
              <a:gd name="connsiteX0" fmla="*/ 3356517 w 9850244"/>
              <a:gd name="connsiteY0" fmla="*/ 0 h 4694664"/>
              <a:gd name="connsiteX1" fmla="*/ 9850244 w 9850244"/>
              <a:gd name="connsiteY1" fmla="*/ 0 h 4694664"/>
              <a:gd name="connsiteX2" fmla="*/ 9850244 w 9850244"/>
              <a:gd name="connsiteY2" fmla="*/ 4694664 h 4694664"/>
              <a:gd name="connsiteX3" fmla="*/ 0 w 9850244"/>
              <a:gd name="connsiteY3" fmla="*/ 4694664 h 4694664"/>
              <a:gd name="connsiteX4" fmla="*/ 0 w 9850244"/>
              <a:gd name="connsiteY4" fmla="*/ 2196791 h 4694664"/>
              <a:gd name="connsiteX5" fmla="*/ 59197 w 9850244"/>
              <a:gd name="connsiteY5" fmla="*/ 2196791 h 4694664"/>
              <a:gd name="connsiteX6" fmla="*/ 59197 w 9850244"/>
              <a:gd name="connsiteY6" fmla="*/ 4633331 h 4694664"/>
              <a:gd name="connsiteX7" fmla="*/ 9791047 w 9850244"/>
              <a:gd name="connsiteY7" fmla="*/ 4633331 h 4694664"/>
              <a:gd name="connsiteX8" fmla="*/ 9791047 w 9850244"/>
              <a:gd name="connsiteY8" fmla="*/ 61333 h 4694664"/>
              <a:gd name="connsiteX9" fmla="*/ 3356517 w 9850244"/>
              <a:gd name="connsiteY9" fmla="*/ 61333 h 4694664"/>
              <a:gd name="connsiteX10" fmla="*/ 3356517 w 9850244"/>
              <a:gd name="connsiteY10" fmla="*/ 0 h 469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50244" h="4694664">
                <a:moveTo>
                  <a:pt x="3356517" y="0"/>
                </a:moveTo>
                <a:lnTo>
                  <a:pt x="9850244" y="0"/>
                </a:lnTo>
                <a:lnTo>
                  <a:pt x="9850244" y="4694664"/>
                </a:lnTo>
                <a:lnTo>
                  <a:pt x="0" y="4694664"/>
                </a:lnTo>
                <a:lnTo>
                  <a:pt x="0" y="2196791"/>
                </a:lnTo>
                <a:lnTo>
                  <a:pt x="59197" y="2196791"/>
                </a:lnTo>
                <a:lnTo>
                  <a:pt x="59197" y="4633331"/>
                </a:lnTo>
                <a:lnTo>
                  <a:pt x="9791047" y="4633331"/>
                </a:lnTo>
                <a:lnTo>
                  <a:pt x="9791047" y="61333"/>
                </a:lnTo>
                <a:lnTo>
                  <a:pt x="3356517" y="61333"/>
                </a:lnTo>
                <a:lnTo>
                  <a:pt x="33565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A046331-4CD5-5D4C-8070-644F496B1AA7}"/>
              </a:ext>
            </a:extLst>
          </p:cNvPr>
          <p:cNvSpPr txBox="1">
            <a:spLocks/>
          </p:cNvSpPr>
          <p:nvPr/>
        </p:nvSpPr>
        <p:spPr>
          <a:xfrm>
            <a:off x="1598741" y="3936311"/>
            <a:ext cx="8046191" cy="11446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Team Grumpy Cat Presentation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A046331-4CD5-5D4C-8070-644F496B1AA7}"/>
              </a:ext>
            </a:extLst>
          </p:cNvPr>
          <p:cNvSpPr txBox="1">
            <a:spLocks/>
          </p:cNvSpPr>
          <p:nvPr/>
        </p:nvSpPr>
        <p:spPr>
          <a:xfrm>
            <a:off x="4577632" y="1388615"/>
            <a:ext cx="6158816" cy="6886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60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Databricks Hackathon| </a:t>
            </a:r>
            <a:r>
              <a:rPr kumimoji="0" lang="en-US" sz="2000" b="0" i="0" u="none" strike="noStrike" kern="120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06/26/2023</a:t>
            </a:r>
          </a:p>
        </p:txBody>
      </p:sp>
    </p:spTree>
    <p:extLst>
      <p:ext uri="{BB962C8B-B14F-4D97-AF65-F5344CB8AC3E}">
        <p14:creationId xmlns:p14="http://schemas.microsoft.com/office/powerpoint/2010/main" val="35000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FFE2871-E080-5D46-AAE4-F72C9B62B356}"/>
              </a:ext>
            </a:extLst>
          </p:cNvPr>
          <p:cNvSpPr txBox="1">
            <a:spLocks/>
          </p:cNvSpPr>
          <p:nvPr/>
        </p:nvSpPr>
        <p:spPr>
          <a:xfrm>
            <a:off x="421980" y="341867"/>
            <a:ext cx="11178807" cy="697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95000"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Data Lakehouse |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C7D9B">
                    <a:lumMod val="20000"/>
                    <a:lumOff val="8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Problem Statement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3E5751D-EAF2-BC49-8BF9-BD8CBC6C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1521" y="6367183"/>
            <a:ext cx="654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A9A40F-42F2-C241-9151-DA1388E857A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7818" y="1172292"/>
            <a:ext cx="9020892" cy="5580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Scenario to solve:</a:t>
            </a:r>
          </a:p>
          <a:p>
            <a:pPr marR="0" lvl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People with medical conditions needing to take medications on a schedule.</a:t>
            </a: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How do we use technology to help them generate a schedule and stay on schedule for taking their medications? </a:t>
            </a: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6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FFE2871-E080-5D46-AAE4-F72C9B62B356}"/>
              </a:ext>
            </a:extLst>
          </p:cNvPr>
          <p:cNvSpPr txBox="1">
            <a:spLocks/>
          </p:cNvSpPr>
          <p:nvPr/>
        </p:nvSpPr>
        <p:spPr>
          <a:xfrm>
            <a:off x="421980" y="341867"/>
            <a:ext cx="11178807" cy="697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95000"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Team Grumpy Cat|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C7D9B">
                    <a:lumMod val="20000"/>
                    <a:lumOff val="8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Technical solution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3E5751D-EAF2-BC49-8BF9-BD8CBC6C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1521" y="6367183"/>
            <a:ext cx="654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A9A40F-42F2-C241-9151-DA1388E857A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7818" y="1039271"/>
            <a:ext cx="9020892" cy="516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How did we solve the problem state:</a:t>
            </a:r>
          </a:p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OCR library to scan script label to create raw text input</a:t>
            </a: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AI/ML to structure text and extract key data elements </a:t>
            </a: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Ingesting into database table</a:t>
            </a: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Linear script running in docker with MySQL backend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FFE2871-E080-5D46-AAE4-F72C9B62B356}"/>
              </a:ext>
            </a:extLst>
          </p:cNvPr>
          <p:cNvSpPr txBox="1">
            <a:spLocks/>
          </p:cNvSpPr>
          <p:nvPr/>
        </p:nvSpPr>
        <p:spPr>
          <a:xfrm>
            <a:off x="421980" y="341867"/>
            <a:ext cx="11178807" cy="697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95000"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Data Lakehouse |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C7D9B">
                    <a:lumMod val="20000"/>
                    <a:lumOff val="8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Technical solution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3E5751D-EAF2-BC49-8BF9-BD8CBC6C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1521" y="6367183"/>
            <a:ext cx="654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A9A40F-42F2-C241-9151-DA1388E857A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17011" y="1284983"/>
            <a:ext cx="9020892" cy="4288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DEMO</a:t>
            </a: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4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FFE2871-E080-5D46-AAE4-F72C9B62B356}"/>
              </a:ext>
            </a:extLst>
          </p:cNvPr>
          <p:cNvSpPr txBox="1">
            <a:spLocks/>
          </p:cNvSpPr>
          <p:nvPr/>
        </p:nvSpPr>
        <p:spPr>
          <a:xfrm>
            <a:off x="421980" y="341867"/>
            <a:ext cx="11178807" cy="697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95000"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Data Lakehouse |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C7D9B">
                    <a:lumMod val="20000"/>
                    <a:lumOff val="8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Technical solution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3E5751D-EAF2-BC49-8BF9-BD8CBC6C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1521" y="6367183"/>
            <a:ext cx="654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A9A40F-42F2-C241-9151-DA1388E857A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5913" y="582831"/>
            <a:ext cx="9020892" cy="8073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If we had more time:</a:t>
            </a:r>
          </a:p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Potential negative Interactions of medications, and with Alcohol</a:t>
            </a:r>
          </a:p>
          <a:p>
            <a:pPr marL="914400" lvl="1" indent="-457200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Renewal for prescription</a:t>
            </a:r>
          </a:p>
          <a:p>
            <a:pPr marL="914400" lvl="1" indent="-457200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Referals to medical and behavioral professionals for non-compliance or complications</a:t>
            </a:r>
          </a:p>
          <a:p>
            <a:pPr marL="914400" lvl="1" indent="-457200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 driven microservice architecture </a:t>
            </a:r>
          </a:p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154615" y="2889955"/>
            <a:ext cx="4137017" cy="708145"/>
          </a:xfrm>
        </p:spPr>
        <p:txBody>
          <a:bodyPr/>
          <a:lstStyle/>
          <a:p>
            <a:pPr algn="r"/>
            <a:r>
              <a:rPr lang="en-US" dirty="0"/>
              <a:t>Questions?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A9A40F-42F2-C241-9151-DA1388E857AE}" type="slidenum"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B3838">
                    <a:lumMod val="85000"/>
                    <a:lumOff val="1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B3838">
                  <a:lumMod val="85000"/>
                  <a:lumOff val="1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0" name="Picture 2" descr="Should we use questions to teach? – Part 1 | ...to the real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67" y="1636776"/>
            <a:ext cx="3922649" cy="392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29205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FHLBank Chicago">
      <a:dk1>
        <a:srgbClr val="3B3838"/>
      </a:dk1>
      <a:lt1>
        <a:srgbClr val="FFFFFF"/>
      </a:lt1>
      <a:dk2>
        <a:srgbClr val="142451"/>
      </a:dk2>
      <a:lt2>
        <a:srgbClr val="F2F2F2"/>
      </a:lt2>
      <a:accent1>
        <a:srgbClr val="EF403E"/>
      </a:accent1>
      <a:accent2>
        <a:srgbClr val="8ED3D5"/>
      </a:accent2>
      <a:accent3>
        <a:srgbClr val="F9C358"/>
      </a:accent3>
      <a:accent4>
        <a:srgbClr val="6C7D9B"/>
      </a:accent4>
      <a:accent5>
        <a:srgbClr val="A7B1C3"/>
      </a:accent5>
      <a:accent6>
        <a:srgbClr val="F26765"/>
      </a:accent6>
      <a:hlink>
        <a:srgbClr val="8ED3D4"/>
      </a:hlink>
      <a:folHlink>
        <a:srgbClr val="6C7C9B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FHLBank Chicago">
      <a:dk1>
        <a:srgbClr val="3B3838"/>
      </a:dk1>
      <a:lt1>
        <a:srgbClr val="FFFFFF"/>
      </a:lt1>
      <a:dk2>
        <a:srgbClr val="142451"/>
      </a:dk2>
      <a:lt2>
        <a:srgbClr val="F2F2F2"/>
      </a:lt2>
      <a:accent1>
        <a:srgbClr val="EF403E"/>
      </a:accent1>
      <a:accent2>
        <a:srgbClr val="8ED3D5"/>
      </a:accent2>
      <a:accent3>
        <a:srgbClr val="F9C358"/>
      </a:accent3>
      <a:accent4>
        <a:srgbClr val="6C7D9B"/>
      </a:accent4>
      <a:accent5>
        <a:srgbClr val="A7B1C3"/>
      </a:accent5>
      <a:accent6>
        <a:srgbClr val="F26765"/>
      </a:accent6>
      <a:hlink>
        <a:srgbClr val="8ED3D4"/>
      </a:hlink>
      <a:folHlink>
        <a:srgbClr val="6C7C9B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148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DM Sans</vt:lpstr>
      <vt:lpstr>DM Sans Medium</vt:lpstr>
      <vt:lpstr>Segoe UI</vt:lpstr>
      <vt:lpstr>Segoe UI Light</vt:lpstr>
      <vt:lpstr>Segoe UI Semilight</vt:lpstr>
      <vt:lpstr>Verdana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Mutant</dc:creator>
  <cp:lastModifiedBy>Max Mutant</cp:lastModifiedBy>
  <cp:revision>5</cp:revision>
  <dcterms:created xsi:type="dcterms:W3CDTF">2023-06-26T17:59:13Z</dcterms:created>
  <dcterms:modified xsi:type="dcterms:W3CDTF">2023-06-26T21:27:54Z</dcterms:modified>
</cp:coreProperties>
</file>