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AB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2B5-BAF5-A1CA-1F98-10C95254E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2F7F-7CC2-DB2F-546D-A582EF9F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48F8-AE68-245E-9037-AA01EC1D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9BF7-D59F-90D5-1B92-242A0AE2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98A2-0345-862C-79D0-A5911C43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3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EE68-4A9E-8E0E-5E60-68E9675C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06F7-4BD5-B72F-0204-B05A97FD9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87A1-8BE8-C587-A470-DAAEA587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3EED-5EF5-7F83-B4E7-28B6969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6C76-2801-5D51-739A-E1C9FAF8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5CF54-A153-9732-AEFE-A297E5C5D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08C72-C575-2F70-14D2-651869F12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C31C-24D9-7256-242E-FE394009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CE89-EBD0-6262-60E8-6511C242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2D91-B1CD-6BDB-EB12-707D792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B75B-7982-F7FA-863B-6F08F037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9D7D-B454-901B-9B21-6F5E33BA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07F2C-B032-E8AB-19DB-CE829ABE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4D3B-9336-7597-7C7B-E9B212DF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A084-D798-A332-DF0D-9346BBB4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7BDA-E243-B18A-3DEF-AAD8318B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60382-9C71-D23E-1EDA-3A86D90E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5217-5D76-59C2-26B8-0546DEE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2D46-8E14-BC5E-39E0-3B6CCE37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AED4-B33D-5D87-C877-3EEA15B9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868C-4840-50E9-3DB7-CB85CC9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EF5A-95F9-CE60-CBBA-443A127EB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28565-7A0C-DCCC-7E8A-ED88A0E1F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F804-9C7B-E2CC-9B2D-E9F8662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BD3E-42FE-E62F-6DC9-32045801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6CCA9-9661-7CAA-C6B7-ABEF0AE1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C1F9-DACC-6DC3-2DFF-A7B03C24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0537-9C86-B622-F171-2C3F53559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A996-1A25-BED6-DF60-803944F86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9EA1B-55E4-BC8F-348E-AC8705233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B13C8-A81A-D12D-24CD-5BBB6454B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2B94F-C7C1-00A2-C3D6-DC83E6D2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27678-6E1D-6F0B-2D4A-D7BE5359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43D04-78A9-33B3-8935-1B050826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7EDA-22DE-ED47-88D7-68B3CBDB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72CE4-A10C-78FF-792A-E2A093A2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08078-5AD4-AA44-0276-FD2B2F06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41BC-8805-03E7-2F79-755C9558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B03D0-E024-CCCD-84C7-078E4F5B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00CA-29D6-4C2A-3487-7BBB153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25998-4977-1CCF-8FA8-02ECBEA0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74C3-420E-09C7-321C-0F05332A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5A3A-807B-B169-5E7B-E9C27372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846F3-D54B-040C-2753-821A1AB5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323B4-4663-5EEA-2016-8D27E91A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A5CFE-5E48-28EA-7349-CAF847C1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3A0CC-987A-5884-73D8-B60967DF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FBDB-428A-5548-6281-B296719C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16DA5-7B48-2ABB-EA08-015036FB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AC969-1C31-82FD-DD9B-41B6403C0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1688-39C9-532D-5AED-899FA9CC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554E7-58D6-257E-08BD-22CA43DA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F531-AA94-661B-50DE-2CE17134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22C55-5D18-9C84-7971-91347E4B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446F-9AD1-E9E1-3D7C-DE97A045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CFDE-1AFB-5C75-9241-2EC1EE17B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46B8-3030-994A-AE53-A63069D0C35B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861D-005F-B39A-2CC2-CDF7C7F9B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6C8E-ADDE-68C8-33C2-24A75B17C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BEBD-2B1D-E740-B92F-C3B44DADF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F2B68E-D128-B5BC-0E1B-C1F38074028B}"/>
              </a:ext>
            </a:extLst>
          </p:cNvPr>
          <p:cNvGrpSpPr/>
          <p:nvPr/>
        </p:nvGrpSpPr>
        <p:grpSpPr>
          <a:xfrm>
            <a:off x="3175" y="-421329"/>
            <a:ext cx="12188825" cy="7279329"/>
            <a:chOff x="3175" y="-421329"/>
            <a:chExt cx="12188825" cy="7279329"/>
          </a:xfrm>
        </p:grpSpPr>
        <p:pic>
          <p:nvPicPr>
            <p:cNvPr id="1026" name="Picture 2" descr="How Selfish Are Plants? Let's Do Some Root Analysis - The New York Times">
              <a:extLst>
                <a:ext uri="{FF2B5EF4-FFF2-40B4-BE49-F238E27FC236}">
                  <a16:creationId xmlns:a16="http://schemas.microsoft.com/office/drawing/2014/main" id="{0229B87D-C1EF-5C19-AEF8-0D974AEBF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" y="0"/>
              <a:ext cx="121888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69C2FB-1A7C-3EC2-196C-FD46B1CA2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7280" y="-421329"/>
              <a:ext cx="4604719" cy="2825854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83412A-ACBF-0451-E3EA-1BA5BDC5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717" y="6032018"/>
            <a:ext cx="9327254" cy="8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5A6B-C08F-41DF-420C-00C38848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C85F-A150-A97C-3FEA-69A7CDB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Helen</dc:creator>
  <cp:lastModifiedBy>Scott, Helen</cp:lastModifiedBy>
  <cp:revision>2</cp:revision>
  <dcterms:created xsi:type="dcterms:W3CDTF">2023-06-30T17:24:26Z</dcterms:created>
  <dcterms:modified xsi:type="dcterms:W3CDTF">2023-06-30T17:38:59Z</dcterms:modified>
</cp:coreProperties>
</file>