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325" r:id="rId4"/>
    <p:sldId id="326" r:id="rId5"/>
    <p:sldId id="327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28" r:id="rId16"/>
    <p:sldId id="345" r:id="rId17"/>
    <p:sldId id="329" r:id="rId18"/>
    <p:sldId id="346" r:id="rId19"/>
    <p:sldId id="347" r:id="rId20"/>
    <p:sldId id="330" r:id="rId21"/>
    <p:sldId id="350" r:id="rId22"/>
    <p:sldId id="351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34" r:id="rId31"/>
    <p:sldId id="29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B5494-8B7F-41B3-B1D0-218C97C5DD04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FB41F75-B517-4B08-968E-AFD449047F75}">
      <dgm:prSet phldrT="[텍스트]"/>
      <dgm:spPr/>
      <dgm:t>
        <a:bodyPr/>
        <a:lstStyle/>
        <a:p>
          <a:pPr latinLnBrk="1"/>
          <a:r>
            <a:rPr lang="ko-KR" altLang="en-US" dirty="0" smtClean="0"/>
            <a:t>클래스</a:t>
          </a:r>
          <a:endParaRPr lang="ko-KR" altLang="en-US" dirty="0"/>
        </a:p>
      </dgm:t>
    </dgm:pt>
    <dgm:pt modelId="{784B5E84-2D9A-4051-AE8F-CE40AAE1199C}" type="parTrans" cxnId="{54EC5AEF-3951-4974-83B8-08D2EA7D8CF3}">
      <dgm:prSet/>
      <dgm:spPr/>
      <dgm:t>
        <a:bodyPr/>
        <a:lstStyle/>
        <a:p>
          <a:pPr latinLnBrk="1"/>
          <a:endParaRPr lang="ko-KR" altLang="en-US"/>
        </a:p>
      </dgm:t>
    </dgm:pt>
    <dgm:pt modelId="{64C02023-A31C-437A-A1CE-E84858D88251}" type="sibTrans" cxnId="{54EC5AEF-3951-4974-83B8-08D2EA7D8CF3}">
      <dgm:prSet/>
      <dgm:spPr/>
      <dgm:t>
        <a:bodyPr/>
        <a:lstStyle/>
        <a:p>
          <a:pPr latinLnBrk="1"/>
          <a:endParaRPr lang="ko-KR" altLang="en-US"/>
        </a:p>
      </dgm:t>
    </dgm:pt>
    <dgm:pt modelId="{27FC5ABD-204D-413A-8810-4532D11EA198}">
      <dgm:prSet phldrT="[텍스트]"/>
      <dgm:spPr/>
      <dgm:t>
        <a:bodyPr/>
        <a:lstStyle/>
        <a:p>
          <a:pPr latinLnBrk="1"/>
          <a:r>
            <a:rPr lang="ko-KR" altLang="en-US" dirty="0" smtClean="0"/>
            <a:t>객체</a:t>
          </a:r>
          <a:endParaRPr lang="ko-KR" altLang="en-US" dirty="0"/>
        </a:p>
      </dgm:t>
    </dgm:pt>
    <dgm:pt modelId="{AE2C5072-6591-4978-8398-521CD14E15C2}" type="parTrans" cxnId="{632DA015-2D7B-4BC3-A803-B2AAE387599C}">
      <dgm:prSet/>
      <dgm:spPr/>
      <dgm:t>
        <a:bodyPr/>
        <a:lstStyle/>
        <a:p>
          <a:pPr latinLnBrk="1"/>
          <a:endParaRPr lang="ko-KR" altLang="en-US"/>
        </a:p>
      </dgm:t>
    </dgm:pt>
    <dgm:pt modelId="{4D7FE8B0-2E38-4A61-8CA9-D27F5FE88800}" type="sibTrans" cxnId="{632DA015-2D7B-4BC3-A803-B2AAE387599C}">
      <dgm:prSet/>
      <dgm:spPr/>
      <dgm:t>
        <a:bodyPr/>
        <a:lstStyle/>
        <a:p>
          <a:pPr latinLnBrk="1"/>
          <a:endParaRPr lang="ko-KR" altLang="en-US"/>
        </a:p>
      </dgm:t>
    </dgm:pt>
    <dgm:pt modelId="{8F0BC074-AD92-4093-B476-F8A2EBD1F6B0}">
      <dgm:prSet phldrT="[텍스트]"/>
      <dgm:spPr/>
      <dgm:t>
        <a:bodyPr/>
        <a:lstStyle/>
        <a:p>
          <a:pPr latinLnBrk="1"/>
          <a:r>
            <a:rPr lang="ko-KR" altLang="en-US" dirty="0" smtClean="0"/>
            <a:t>상속</a:t>
          </a:r>
          <a:endParaRPr lang="ko-KR" altLang="en-US" dirty="0"/>
        </a:p>
      </dgm:t>
    </dgm:pt>
    <dgm:pt modelId="{C10B41CF-C572-49A5-97DB-096500FE8683}" type="parTrans" cxnId="{50DC0DBC-B63A-4DC6-A8E7-AAF6C1F157D2}">
      <dgm:prSet/>
      <dgm:spPr/>
      <dgm:t>
        <a:bodyPr/>
        <a:lstStyle/>
        <a:p>
          <a:pPr latinLnBrk="1"/>
          <a:endParaRPr lang="ko-KR" altLang="en-US"/>
        </a:p>
      </dgm:t>
    </dgm:pt>
    <dgm:pt modelId="{B73C27DF-4AC7-4889-9C81-E54AAC903308}" type="sibTrans" cxnId="{50DC0DBC-B63A-4DC6-A8E7-AAF6C1F157D2}">
      <dgm:prSet/>
      <dgm:spPr/>
      <dgm:t>
        <a:bodyPr/>
        <a:lstStyle/>
        <a:p>
          <a:pPr latinLnBrk="1"/>
          <a:endParaRPr lang="ko-KR" altLang="en-US"/>
        </a:p>
      </dgm:t>
    </dgm:pt>
    <dgm:pt modelId="{6B0593F9-5BB2-44DD-B85D-A4F27ECADF44}" type="pres">
      <dgm:prSet presAssocID="{6EEB5494-8B7F-41B3-B1D0-218C97C5DD04}" presName="Name0" presStyleCnt="0">
        <dgm:presLayoutVars>
          <dgm:dir/>
          <dgm:resizeHandles val="exact"/>
        </dgm:presLayoutVars>
      </dgm:prSet>
      <dgm:spPr/>
    </dgm:pt>
    <dgm:pt modelId="{9B407A30-A21B-40B2-ABA1-338C8BF29985}" type="pres">
      <dgm:prSet presAssocID="{BFB41F75-B517-4B08-968E-AFD449047F7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F93BBD-3F94-4B5B-9D61-A9467CE8A147}" type="pres">
      <dgm:prSet presAssocID="{64C02023-A31C-437A-A1CE-E84858D88251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E8F5B29-11C7-4AC1-BD90-03092280EFA7}" type="pres">
      <dgm:prSet presAssocID="{64C02023-A31C-437A-A1CE-E84858D88251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5AB4221-0E1E-4798-8199-CB6E1E4A2942}" type="pres">
      <dgm:prSet presAssocID="{27FC5ABD-204D-413A-8810-4532D11EA1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7DDB82-C8C6-4881-B590-40C7493AFAEE}" type="pres">
      <dgm:prSet presAssocID="{4D7FE8B0-2E38-4A61-8CA9-D27F5FE88800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D54CCE4-36DA-448F-B333-D5F3F8A679EA}" type="pres">
      <dgm:prSet presAssocID="{4D7FE8B0-2E38-4A61-8CA9-D27F5FE88800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244335F-CCA9-4DCE-BA4A-43CE8EBD7355}" type="pres">
      <dgm:prSet presAssocID="{8F0BC074-AD92-4093-B476-F8A2EBD1F6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0DC0DBC-B63A-4DC6-A8E7-AAF6C1F157D2}" srcId="{6EEB5494-8B7F-41B3-B1D0-218C97C5DD04}" destId="{8F0BC074-AD92-4093-B476-F8A2EBD1F6B0}" srcOrd="2" destOrd="0" parTransId="{C10B41CF-C572-49A5-97DB-096500FE8683}" sibTransId="{B73C27DF-4AC7-4889-9C81-E54AAC903308}"/>
    <dgm:cxn modelId="{54EC5AEF-3951-4974-83B8-08D2EA7D8CF3}" srcId="{6EEB5494-8B7F-41B3-B1D0-218C97C5DD04}" destId="{BFB41F75-B517-4B08-968E-AFD449047F75}" srcOrd="0" destOrd="0" parTransId="{784B5E84-2D9A-4051-AE8F-CE40AAE1199C}" sibTransId="{64C02023-A31C-437A-A1CE-E84858D88251}"/>
    <dgm:cxn modelId="{A5F79E2F-E6D7-48A3-ABAD-0AC6FFAC16D5}" type="presOf" srcId="{64C02023-A31C-437A-A1CE-E84858D88251}" destId="{6E8F5B29-11C7-4AC1-BD90-03092280EFA7}" srcOrd="1" destOrd="0" presId="urn:microsoft.com/office/officeart/2005/8/layout/process1"/>
    <dgm:cxn modelId="{96424D21-70AC-462C-BC4D-425063FAFF2E}" type="presOf" srcId="{4D7FE8B0-2E38-4A61-8CA9-D27F5FE88800}" destId="{587DDB82-C8C6-4881-B590-40C7493AFAEE}" srcOrd="0" destOrd="0" presId="urn:microsoft.com/office/officeart/2005/8/layout/process1"/>
    <dgm:cxn modelId="{F5D73BCD-5BB8-4F13-B416-28F7E5F0B160}" type="presOf" srcId="{BFB41F75-B517-4B08-968E-AFD449047F75}" destId="{9B407A30-A21B-40B2-ABA1-338C8BF29985}" srcOrd="0" destOrd="0" presId="urn:microsoft.com/office/officeart/2005/8/layout/process1"/>
    <dgm:cxn modelId="{632DA015-2D7B-4BC3-A803-B2AAE387599C}" srcId="{6EEB5494-8B7F-41B3-B1D0-218C97C5DD04}" destId="{27FC5ABD-204D-413A-8810-4532D11EA198}" srcOrd="1" destOrd="0" parTransId="{AE2C5072-6591-4978-8398-521CD14E15C2}" sibTransId="{4D7FE8B0-2E38-4A61-8CA9-D27F5FE88800}"/>
    <dgm:cxn modelId="{A7EEA93B-F42C-4DD3-9872-51D86395174D}" type="presOf" srcId="{8F0BC074-AD92-4093-B476-F8A2EBD1F6B0}" destId="{9244335F-CCA9-4DCE-BA4A-43CE8EBD7355}" srcOrd="0" destOrd="0" presId="urn:microsoft.com/office/officeart/2005/8/layout/process1"/>
    <dgm:cxn modelId="{C49D23CA-2DBA-4C64-BDBE-1208011E718B}" type="presOf" srcId="{27FC5ABD-204D-413A-8810-4532D11EA198}" destId="{D5AB4221-0E1E-4798-8199-CB6E1E4A2942}" srcOrd="0" destOrd="0" presId="urn:microsoft.com/office/officeart/2005/8/layout/process1"/>
    <dgm:cxn modelId="{7D958BC4-A33A-4FF2-9EAC-FBE7AC4E21C3}" type="presOf" srcId="{4D7FE8B0-2E38-4A61-8CA9-D27F5FE88800}" destId="{BD54CCE4-36DA-448F-B333-D5F3F8A679EA}" srcOrd="1" destOrd="0" presId="urn:microsoft.com/office/officeart/2005/8/layout/process1"/>
    <dgm:cxn modelId="{260A6AEF-EB52-4DF1-8535-EF940FA753EF}" type="presOf" srcId="{64C02023-A31C-437A-A1CE-E84858D88251}" destId="{B5F93BBD-3F94-4B5B-9D61-A9467CE8A147}" srcOrd="0" destOrd="0" presId="urn:microsoft.com/office/officeart/2005/8/layout/process1"/>
    <dgm:cxn modelId="{D8F91F11-F822-4694-89AC-BC7536EE7F81}" type="presOf" srcId="{6EEB5494-8B7F-41B3-B1D0-218C97C5DD04}" destId="{6B0593F9-5BB2-44DD-B85D-A4F27ECADF44}" srcOrd="0" destOrd="0" presId="urn:microsoft.com/office/officeart/2005/8/layout/process1"/>
    <dgm:cxn modelId="{5A3A57F9-716E-4516-B983-8BADFD176BFE}" type="presParOf" srcId="{6B0593F9-5BB2-44DD-B85D-A4F27ECADF44}" destId="{9B407A30-A21B-40B2-ABA1-338C8BF29985}" srcOrd="0" destOrd="0" presId="urn:microsoft.com/office/officeart/2005/8/layout/process1"/>
    <dgm:cxn modelId="{7FF2EC69-8B13-4B3D-AF3F-5A8DD7C9347E}" type="presParOf" srcId="{6B0593F9-5BB2-44DD-B85D-A4F27ECADF44}" destId="{B5F93BBD-3F94-4B5B-9D61-A9467CE8A147}" srcOrd="1" destOrd="0" presId="urn:microsoft.com/office/officeart/2005/8/layout/process1"/>
    <dgm:cxn modelId="{EB5A7E61-F631-44F3-B9D8-27D27B612A80}" type="presParOf" srcId="{B5F93BBD-3F94-4B5B-9D61-A9467CE8A147}" destId="{6E8F5B29-11C7-4AC1-BD90-03092280EFA7}" srcOrd="0" destOrd="0" presId="urn:microsoft.com/office/officeart/2005/8/layout/process1"/>
    <dgm:cxn modelId="{509B76FF-B19E-4254-9C29-E8F7D4DCFA23}" type="presParOf" srcId="{6B0593F9-5BB2-44DD-B85D-A4F27ECADF44}" destId="{D5AB4221-0E1E-4798-8199-CB6E1E4A2942}" srcOrd="2" destOrd="0" presId="urn:microsoft.com/office/officeart/2005/8/layout/process1"/>
    <dgm:cxn modelId="{7DD0204A-4B27-40CB-A3FC-6F0C8C7BFBA9}" type="presParOf" srcId="{6B0593F9-5BB2-44DD-B85D-A4F27ECADF44}" destId="{587DDB82-C8C6-4881-B590-40C7493AFAEE}" srcOrd="3" destOrd="0" presId="urn:microsoft.com/office/officeart/2005/8/layout/process1"/>
    <dgm:cxn modelId="{9793CB44-A691-4C88-9A2F-81F124041604}" type="presParOf" srcId="{587DDB82-C8C6-4881-B590-40C7493AFAEE}" destId="{BD54CCE4-36DA-448F-B333-D5F3F8A679EA}" srcOrd="0" destOrd="0" presId="urn:microsoft.com/office/officeart/2005/8/layout/process1"/>
    <dgm:cxn modelId="{96A6A8ED-FA90-479B-87DF-239066A9BE93}" type="presParOf" srcId="{6B0593F9-5BB2-44DD-B85D-A4F27ECADF44}" destId="{9244335F-CCA9-4DCE-BA4A-43CE8EBD73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07A30-A21B-40B2-ABA1-338C8BF29985}">
      <dsp:nvSpPr>
        <dsp:cNvPr id="0" name=""/>
        <dsp:cNvSpPr/>
      </dsp:nvSpPr>
      <dsp:spPr>
        <a:xfrm>
          <a:off x="4400" y="936261"/>
          <a:ext cx="1315308" cy="789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클래스</a:t>
          </a:r>
          <a:endParaRPr lang="ko-KR" altLang="en-US" sz="2600" kern="1200" dirty="0"/>
        </a:p>
      </dsp:txBody>
      <dsp:txXfrm>
        <a:off x="27514" y="959375"/>
        <a:ext cx="1269080" cy="742957"/>
      </dsp:txXfrm>
    </dsp:sp>
    <dsp:sp modelId="{B5F93BBD-3F94-4B5B-9D61-A9467CE8A147}">
      <dsp:nvSpPr>
        <dsp:cNvPr id="0" name=""/>
        <dsp:cNvSpPr/>
      </dsp:nvSpPr>
      <dsp:spPr>
        <a:xfrm>
          <a:off x="1451240" y="1167755"/>
          <a:ext cx="278845" cy="326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451240" y="1232994"/>
        <a:ext cx="195192" cy="195718"/>
      </dsp:txXfrm>
    </dsp:sp>
    <dsp:sp modelId="{D5AB4221-0E1E-4798-8199-CB6E1E4A2942}">
      <dsp:nvSpPr>
        <dsp:cNvPr id="0" name=""/>
        <dsp:cNvSpPr/>
      </dsp:nvSpPr>
      <dsp:spPr>
        <a:xfrm>
          <a:off x="1845832" y="936261"/>
          <a:ext cx="1315308" cy="789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객체</a:t>
          </a:r>
          <a:endParaRPr lang="ko-KR" altLang="en-US" sz="2600" kern="1200" dirty="0"/>
        </a:p>
      </dsp:txBody>
      <dsp:txXfrm>
        <a:off x="1868946" y="959375"/>
        <a:ext cx="1269080" cy="742957"/>
      </dsp:txXfrm>
    </dsp:sp>
    <dsp:sp modelId="{587DDB82-C8C6-4881-B590-40C7493AFAEE}">
      <dsp:nvSpPr>
        <dsp:cNvPr id="0" name=""/>
        <dsp:cNvSpPr/>
      </dsp:nvSpPr>
      <dsp:spPr>
        <a:xfrm>
          <a:off x="3292672" y="1167755"/>
          <a:ext cx="278845" cy="326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292672" y="1232994"/>
        <a:ext cx="195192" cy="195718"/>
      </dsp:txXfrm>
    </dsp:sp>
    <dsp:sp modelId="{9244335F-CCA9-4DCE-BA4A-43CE8EBD7355}">
      <dsp:nvSpPr>
        <dsp:cNvPr id="0" name=""/>
        <dsp:cNvSpPr/>
      </dsp:nvSpPr>
      <dsp:spPr>
        <a:xfrm>
          <a:off x="3687264" y="936261"/>
          <a:ext cx="1315308" cy="7891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상속</a:t>
          </a:r>
          <a:endParaRPr lang="ko-KR" altLang="en-US" sz="2600" kern="1200" dirty="0"/>
        </a:p>
      </dsp:txBody>
      <dsp:txXfrm>
        <a:off x="3710378" y="959375"/>
        <a:ext cx="1269080" cy="74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9" y="4042723"/>
            <a:ext cx="9347431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상속의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구조를 알고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상속된 </a:t>
            </a:r>
            <a:r>
              <a:rPr lang="ko-KR" altLang="en-US" sz="2800" dirty="0" err="1" smtClean="0">
                <a:latin typeface="+mn-ea"/>
              </a:rPr>
              <a:t>클래스간</a:t>
            </a:r>
            <a:r>
              <a:rPr lang="ko-KR" altLang="en-US" sz="2800" dirty="0" smtClean="0">
                <a:latin typeface="+mn-ea"/>
              </a:rPr>
              <a:t> 상호작용을 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단일 상속과 다중 상속의 차이를 안다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객체 지향적 프로그램의 구조를 활용할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자바 리뷰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단일상속과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다중상속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6" y="1499616"/>
            <a:ext cx="7085843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61" y="1499616"/>
            <a:ext cx="8459702" cy="53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41" y="1499616"/>
            <a:ext cx="8713131" cy="53583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자식 클래스가 필요에 따라 상속된 </a:t>
            </a:r>
            <a:r>
              <a:rPr lang="ko-KR" altLang="en-US" sz="2000" dirty="0" err="1">
                <a:latin typeface="+mj-ea"/>
                <a:ea typeface="+mj-ea"/>
                <a:cs typeface="함초롬돋움" panose="020B0604000101010101" pitchFamily="50" charset="-127"/>
              </a:rPr>
              <a:t>메소드를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 다시 정의하는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것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err="1">
                <a:latin typeface="+mj-ea"/>
                <a:ea typeface="+mj-ea"/>
                <a:cs typeface="함초롬돋움" panose="020B0604000101010101" pitchFamily="50" charset="-127"/>
              </a:rPr>
              <a:t>메소드의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 이름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반환형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매개 변수의 개수와 데이터 타입이 일치하여야 한다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ko-KR" altLang="en-US" sz="2000" dirty="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8" y="2328952"/>
            <a:ext cx="6748619" cy="45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자식 객체를 생성하면 부모 객체도 생성되는가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부모 없는 자식 없음</a:t>
            </a:r>
          </a:p>
          <a:p>
            <a:pPr lvl="1"/>
            <a:r>
              <a:rPr lang="ko-KR" altLang="en-US" sz="2000" b="1" dirty="0"/>
              <a:t>자식 객체 생성할 때는 부모 객체부터 생성 후 자식 객체가 생성 됨</a:t>
            </a:r>
          </a:p>
          <a:p>
            <a:pPr lvl="1"/>
            <a:r>
              <a:rPr lang="ko-KR" altLang="en-US" sz="2000" b="1" dirty="0"/>
              <a:t>부모 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호출 완료 후 자식 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호출 완료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부모 클래스에 기본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없는</a:t>
            </a:r>
            <a:r>
              <a:rPr lang="en-US" altLang="ko-KR" sz="2000" dirty="0"/>
              <a:t>) </a:t>
            </a:r>
            <a:r>
              <a:rPr lang="ko-KR" altLang="en-US" sz="2000" dirty="0"/>
              <a:t>생성자가 없다면 작성 필수</a:t>
            </a:r>
          </a:p>
          <a:p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95" y="3456709"/>
            <a:ext cx="50292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01" y="3519574"/>
            <a:ext cx="492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46" y="5247409"/>
            <a:ext cx="22209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08" y="3837709"/>
            <a:ext cx="17351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19"/>
          <p:cNvGrpSpPr>
            <a:grpSpLocks/>
          </p:cNvGrpSpPr>
          <p:nvPr/>
        </p:nvGrpSpPr>
        <p:grpSpPr bwMode="auto">
          <a:xfrm>
            <a:off x="9943408" y="4126634"/>
            <a:ext cx="1133475" cy="1504950"/>
            <a:chOff x="7429520" y="3286124"/>
            <a:chExt cx="1286678" cy="214472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429520" y="5428590"/>
              <a:ext cx="1284876" cy="22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 flipH="1" flipV="1">
              <a:off x="7642934" y="4357587"/>
              <a:ext cx="2144728" cy="1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>
              <a:off x="8357587" y="3286124"/>
              <a:ext cx="356810" cy="2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2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예시</a:t>
            </a:r>
            <a:endParaRPr lang="ko-KR" altLang="en-US" sz="2000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313132" y="1624311"/>
            <a:ext cx="8022359" cy="163121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 Base{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Base(String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msg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			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("Base()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");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13132" y="3342378"/>
            <a:ext cx="8022359" cy="1631216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Derived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extends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Base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{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Derived() {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("Derived()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");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313132" y="5064273"/>
            <a:ext cx="8022359" cy="1631216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 class Test {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static void main(String[]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Derived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 = new Derived();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37" y="5029014"/>
            <a:ext cx="3210373" cy="1771897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5292436" y="3851564"/>
            <a:ext cx="3174881" cy="2008909"/>
          </a:xfrm>
          <a:custGeom>
            <a:avLst/>
            <a:gdLst>
              <a:gd name="connsiteX0" fmla="*/ 2119746 w 3174881"/>
              <a:gd name="connsiteY0" fmla="*/ 2008909 h 2008909"/>
              <a:gd name="connsiteX1" fmla="*/ 3075709 w 3174881"/>
              <a:gd name="connsiteY1" fmla="*/ 1260763 h 2008909"/>
              <a:gd name="connsiteX2" fmla="*/ 0 w 3174881"/>
              <a:gd name="connsiteY2" fmla="*/ 0 h 20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4881" h="2008909">
                <a:moveTo>
                  <a:pt x="2119746" y="2008909"/>
                </a:moveTo>
                <a:cubicBezTo>
                  <a:pt x="2774373" y="1802245"/>
                  <a:pt x="3429000" y="1595581"/>
                  <a:pt x="3075709" y="1260763"/>
                </a:cubicBezTo>
                <a:cubicBezTo>
                  <a:pt x="2722418" y="925945"/>
                  <a:pt x="1361209" y="46297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375564" y="2175164"/>
            <a:ext cx="1907797" cy="1662545"/>
          </a:xfrm>
          <a:custGeom>
            <a:avLst/>
            <a:gdLst>
              <a:gd name="connsiteX0" fmla="*/ 0 w 1907797"/>
              <a:gd name="connsiteY0" fmla="*/ 1662545 h 1662545"/>
              <a:gd name="connsiteX1" fmla="*/ 1884218 w 1907797"/>
              <a:gd name="connsiteY1" fmla="*/ 1052945 h 1662545"/>
              <a:gd name="connsiteX2" fmla="*/ 886691 w 1907797"/>
              <a:gd name="connsiteY2" fmla="*/ 0 h 16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797" h="1662545">
                <a:moveTo>
                  <a:pt x="0" y="1662545"/>
                </a:moveTo>
                <a:cubicBezTo>
                  <a:pt x="868218" y="1496290"/>
                  <a:pt x="1736436" y="1330036"/>
                  <a:pt x="1884218" y="1052945"/>
                </a:cubicBezTo>
                <a:cubicBezTo>
                  <a:pt x="2032000" y="775854"/>
                  <a:pt x="1459345" y="387927"/>
                  <a:pt x="886691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smtClean="0"/>
              <a:t>명시적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부모 객체 생성할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부모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선택해 호출 가능</a:t>
            </a:r>
          </a:p>
          <a:p>
            <a:pPr lvl="1"/>
            <a:r>
              <a:rPr lang="ko-KR" altLang="en-US" sz="2000" dirty="0"/>
              <a:t>매개 값과 동일한 타입</a:t>
            </a:r>
            <a:r>
              <a:rPr lang="en-US" altLang="ko-KR" sz="2000" dirty="0"/>
              <a:t>, </a:t>
            </a:r>
            <a:r>
              <a:rPr lang="ko-KR" altLang="en-US" sz="2000" dirty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순서 맞는 부모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호출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pPr lvl="1"/>
            <a:r>
              <a:rPr lang="ko-KR" altLang="en-US" sz="2000" dirty="0"/>
              <a:t>부모 생성자가 없다면 컴파일 오류 발생</a:t>
            </a:r>
          </a:p>
          <a:p>
            <a:endParaRPr lang="ko-KR" altLang="en-US" sz="2000" dirty="0"/>
          </a:p>
          <a:p>
            <a:pPr lvl="1"/>
            <a:r>
              <a:rPr lang="en-US" altLang="ko-KR" sz="2000" dirty="0"/>
              <a:t>super(…)</a:t>
            </a:r>
            <a:r>
              <a:rPr lang="ko-KR" altLang="en-US" sz="2000" dirty="0"/>
              <a:t>는 반드시 자식 생성자의 첫 줄에 위치해야 함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505075"/>
            <a:ext cx="30353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3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명시적 </a:t>
            </a:r>
            <a:r>
              <a:rPr lang="en-US" altLang="ko-KR" dirty="0" smtClean="0"/>
              <a:t>super()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예시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29643" y="3863182"/>
            <a:ext cx="7732713" cy="24929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Rectangle </a:t>
            </a: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extends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	public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b="1" u="dbl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Rectangle()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{	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+mj-ea"/>
                <a:ea typeface="+mj-ea"/>
              </a:rPr>
              <a:t>super</a:t>
            </a:r>
            <a:r>
              <a:rPr lang="en-US" altLang="ko-KR" sz="2000" b="1" kern="0" dirty="0">
                <a:solidFill>
                  <a:srgbClr val="FF0000"/>
                </a:solidFill>
                <a:latin typeface="+mj-ea"/>
                <a:ea typeface="+mj-ea"/>
              </a:rPr>
              <a:t>("from Rectangle");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2000" b="1" kern="0" dirty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ko-KR" altLang="en-US" sz="2000" b="1" kern="0" dirty="0">
                <a:solidFill>
                  <a:srgbClr val="FF0000"/>
                </a:solidFill>
                <a:latin typeface="+mj-ea"/>
                <a:ea typeface="+mj-ea"/>
              </a:rPr>
              <a:t>명시적인 호출</a:t>
            </a:r>
            <a:endParaRPr lang="ko-KR" altLang="en-US" sz="20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System.</a:t>
            </a:r>
            <a:r>
              <a:rPr lang="en-US" altLang="ko-KR" sz="2000" b="1" i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.println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b="1" kern="0" dirty="0">
                <a:solidFill>
                  <a:srgbClr val="2A00FF"/>
                </a:solidFill>
                <a:latin typeface="+mj-ea"/>
                <a:ea typeface="+mj-ea"/>
              </a:rPr>
              <a:t>"Rectangle </a:t>
            </a:r>
            <a:r>
              <a:rPr lang="ko-KR" altLang="en-US" sz="2000" b="1" kern="0" dirty="0" err="1">
                <a:solidFill>
                  <a:srgbClr val="2A00FF"/>
                </a:solidFill>
                <a:latin typeface="+mj-ea"/>
                <a:ea typeface="+mj-ea"/>
              </a:rPr>
              <a:t>생성자</a:t>
            </a:r>
            <a:r>
              <a:rPr lang="en-US" altLang="ko-KR" sz="2000" b="1" kern="0" dirty="0">
                <a:solidFill>
                  <a:srgbClr val="2A00FF"/>
                </a:solidFill>
                <a:latin typeface="+mj-ea"/>
                <a:ea typeface="+mj-ea"/>
              </a:rPr>
              <a:t>()"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20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}</a:t>
            </a:r>
            <a:endParaRPr lang="ko-KR" altLang="en-US" sz="20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20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29643" y="1600201"/>
            <a:ext cx="7732713" cy="2092881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7F0055"/>
                </a:solidFill>
                <a:latin typeface="+mj-ea"/>
                <a:ea typeface="+mj-ea"/>
              </a:rPr>
              <a:t>	public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 Shape(String 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) {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System.</a:t>
            </a:r>
            <a:r>
              <a:rPr lang="en-US" altLang="ko-KR" sz="2000" b="1" i="1" kern="0" dirty="0" err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.println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2000" b="1" kern="0" dirty="0">
                <a:solidFill>
                  <a:srgbClr val="2A00FF"/>
                </a:solidFill>
                <a:latin typeface="+mj-ea"/>
                <a:ea typeface="+mj-ea"/>
              </a:rPr>
              <a:t>"Shape </a:t>
            </a:r>
            <a:r>
              <a:rPr lang="ko-KR" altLang="en-US" sz="2000" b="1" kern="0" dirty="0" err="1">
                <a:solidFill>
                  <a:srgbClr val="2A00FF"/>
                </a:solidFill>
                <a:latin typeface="+mj-ea"/>
                <a:ea typeface="+mj-ea"/>
              </a:rPr>
              <a:t>생성자</a:t>
            </a:r>
            <a:r>
              <a:rPr lang="en-US" altLang="ko-KR" sz="2000" b="1" kern="0" dirty="0">
                <a:solidFill>
                  <a:srgbClr val="2A00FF"/>
                </a:solidFill>
                <a:latin typeface="+mj-ea"/>
                <a:ea typeface="+mj-ea"/>
              </a:rPr>
              <a:t>() "</a:t>
            </a:r>
            <a:r>
              <a:rPr lang="ko-KR" altLang="en-US" sz="2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+ 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+mj-ea"/>
                <a:ea typeface="+mj-ea"/>
              </a:rPr>
              <a:t>	}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20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7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smtClean="0"/>
              <a:t>묵시적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예시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29642" y="3401277"/>
            <a:ext cx="7732713" cy="1938992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 extends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Shape {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u="dbl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Rectangle()	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{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</a:t>
            </a:r>
          </a:p>
          <a:p>
            <a:pPr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("Rectangle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()");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29642" y="1600201"/>
            <a:ext cx="7732713" cy="163121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 Shape {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Shape(String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msg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 {			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2000" b="1" i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.println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("Shape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()");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158161" y="4664829"/>
            <a:ext cx="3608388" cy="2136775"/>
            <a:chOff x="8158161" y="4664829"/>
            <a:chExt cx="3608388" cy="2136775"/>
          </a:xfrm>
        </p:grpSpPr>
        <p:grpSp>
          <p:nvGrpSpPr>
            <p:cNvPr id="7" name="그룹 17535"/>
            <p:cNvGrpSpPr>
              <a:grpSpLocks/>
            </p:cNvGrpSpPr>
            <p:nvPr/>
          </p:nvGrpSpPr>
          <p:grpSpPr bwMode="auto">
            <a:xfrm>
              <a:off x="8158161" y="4664829"/>
              <a:ext cx="3608388" cy="2136775"/>
              <a:chOff x="2636838" y="4984749"/>
              <a:chExt cx="4681537" cy="1331913"/>
            </a:xfrm>
          </p:grpSpPr>
          <p:sp>
            <p:nvSpPr>
              <p:cNvPr id="8" name="TextBox 8"/>
              <p:cNvSpPr txBox="1">
                <a:spLocks noChangeArrowheads="1"/>
              </p:cNvSpPr>
              <p:nvPr/>
            </p:nvSpPr>
            <p:spPr bwMode="auto">
              <a:xfrm>
                <a:off x="3030048" y="5372020"/>
                <a:ext cx="26436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latinLnBrk="1"/>
                <a:r>
                  <a:rPr lang="en-US" altLang="ko-KR" sz="140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400">
                    <a:solidFill>
                      <a:schemeClr val="bg1"/>
                    </a:solidFill>
                  </a:rPr>
                  <a:t>부터 </a:t>
                </a:r>
                <a:r>
                  <a:rPr lang="en-US" altLang="ko-KR" sz="1400">
                    <a:solidFill>
                      <a:schemeClr val="bg1"/>
                    </a:solidFill>
                  </a:rPr>
                  <a:t>10</a:t>
                </a:r>
                <a:r>
                  <a:rPr lang="ko-KR" altLang="en-US" sz="1400">
                    <a:solidFill>
                      <a:schemeClr val="bg1"/>
                    </a:solidFill>
                  </a:rPr>
                  <a:t>까지의 정수의 합 </a:t>
                </a:r>
                <a:r>
                  <a:rPr lang="en-US" altLang="ko-KR" sz="1400">
                    <a:solidFill>
                      <a:schemeClr val="bg1"/>
                    </a:solidFill>
                  </a:rPr>
                  <a:t>= 55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636838" y="4984749"/>
                <a:ext cx="4681537" cy="1331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2713038" y="4991099"/>
                <a:ext cx="4587875" cy="1150938"/>
              </a:xfrm>
              <a:custGeom>
                <a:avLst/>
                <a:gdLst>
                  <a:gd name="T0" fmla="*/ 2147483647 w 2890"/>
                  <a:gd name="T1" fmla="*/ 2147483647 h 725"/>
                  <a:gd name="T2" fmla="*/ 2147483647 w 2890"/>
                  <a:gd name="T3" fmla="*/ 2147483647 h 725"/>
                  <a:gd name="T4" fmla="*/ 0 w 2890"/>
                  <a:gd name="T5" fmla="*/ 2147483647 h 725"/>
                  <a:gd name="T6" fmla="*/ 0 w 2890"/>
                  <a:gd name="T7" fmla="*/ 2147483647 h 725"/>
                  <a:gd name="T8" fmla="*/ 2147483647 w 2890"/>
                  <a:gd name="T9" fmla="*/ 0 h 725"/>
                  <a:gd name="T10" fmla="*/ 2147483647 w 2890"/>
                  <a:gd name="T11" fmla="*/ 2147483647 h 725"/>
                  <a:gd name="T12" fmla="*/ 2147483647 w 2890"/>
                  <a:gd name="T13" fmla="*/ 2147483647 h 7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90" h="725">
                    <a:moveTo>
                      <a:pt x="2890" y="688"/>
                    </a:moveTo>
                    <a:lnTo>
                      <a:pt x="16" y="725"/>
                    </a:lnTo>
                    <a:lnTo>
                      <a:pt x="0" y="724"/>
                    </a:lnTo>
                    <a:lnTo>
                      <a:pt x="0" y="5"/>
                    </a:lnTo>
                    <a:lnTo>
                      <a:pt x="16" y="0"/>
                    </a:lnTo>
                    <a:lnTo>
                      <a:pt x="2890" y="39"/>
                    </a:lnTo>
                    <a:lnTo>
                      <a:pt x="2890" y="688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713038" y="4991099"/>
                <a:ext cx="2581275" cy="950913"/>
              </a:xfrm>
              <a:custGeom>
                <a:avLst/>
                <a:gdLst>
                  <a:gd name="T0" fmla="*/ 2147483647 w 1626"/>
                  <a:gd name="T1" fmla="*/ 0 h 599"/>
                  <a:gd name="T2" fmla="*/ 0 w 1626"/>
                  <a:gd name="T3" fmla="*/ 2147483647 h 599"/>
                  <a:gd name="T4" fmla="*/ 0 w 1626"/>
                  <a:gd name="T5" fmla="*/ 2147483647 h 599"/>
                  <a:gd name="T6" fmla="*/ 0 w 1626"/>
                  <a:gd name="T7" fmla="*/ 2147483647 h 599"/>
                  <a:gd name="T8" fmla="*/ 2147483647 w 1626"/>
                  <a:gd name="T9" fmla="*/ 2147483647 h 599"/>
                  <a:gd name="T10" fmla="*/ 2147483647 w 1626"/>
                  <a:gd name="T11" fmla="*/ 0 h 5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26" h="599">
                    <a:moveTo>
                      <a:pt x="16" y="0"/>
                    </a:moveTo>
                    <a:lnTo>
                      <a:pt x="0" y="5"/>
                    </a:lnTo>
                    <a:lnTo>
                      <a:pt x="0" y="586"/>
                    </a:lnTo>
                    <a:lnTo>
                      <a:pt x="0" y="599"/>
                    </a:lnTo>
                    <a:lnTo>
                      <a:pt x="1626" y="2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2713038" y="5026024"/>
                <a:ext cx="2632075" cy="939800"/>
              </a:xfrm>
              <a:custGeom>
                <a:avLst/>
                <a:gdLst>
                  <a:gd name="T0" fmla="*/ 2147483647 w 1658"/>
                  <a:gd name="T1" fmla="*/ 0 h 592"/>
                  <a:gd name="T2" fmla="*/ 0 w 1658"/>
                  <a:gd name="T3" fmla="*/ 2147483647 h 592"/>
                  <a:gd name="T4" fmla="*/ 0 w 1658"/>
                  <a:gd name="T5" fmla="*/ 2147483647 h 592"/>
                  <a:gd name="T6" fmla="*/ 2147483647 w 1658"/>
                  <a:gd name="T7" fmla="*/ 0 h 592"/>
                  <a:gd name="T8" fmla="*/ 2147483647 w 1658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58" h="592">
                    <a:moveTo>
                      <a:pt x="1626" y="0"/>
                    </a:moveTo>
                    <a:lnTo>
                      <a:pt x="0" y="577"/>
                    </a:lnTo>
                    <a:lnTo>
                      <a:pt x="0" y="592"/>
                    </a:lnTo>
                    <a:lnTo>
                      <a:pt x="1658" y="0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2713038" y="5026024"/>
                <a:ext cx="2690812" cy="960438"/>
              </a:xfrm>
              <a:custGeom>
                <a:avLst/>
                <a:gdLst>
                  <a:gd name="T0" fmla="*/ 2147483647 w 1695"/>
                  <a:gd name="T1" fmla="*/ 0 h 605"/>
                  <a:gd name="T2" fmla="*/ 0 w 1695"/>
                  <a:gd name="T3" fmla="*/ 2147483647 h 605"/>
                  <a:gd name="T4" fmla="*/ 0 w 1695"/>
                  <a:gd name="T5" fmla="*/ 2147483647 h 605"/>
                  <a:gd name="T6" fmla="*/ 2147483647 w 1695"/>
                  <a:gd name="T7" fmla="*/ 0 h 605"/>
                  <a:gd name="T8" fmla="*/ 2147483647 w 1695"/>
                  <a:gd name="T9" fmla="*/ 0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5" h="605">
                    <a:moveTo>
                      <a:pt x="1658" y="0"/>
                    </a:moveTo>
                    <a:lnTo>
                      <a:pt x="0" y="592"/>
                    </a:lnTo>
                    <a:lnTo>
                      <a:pt x="0" y="605"/>
                    </a:lnTo>
                    <a:lnTo>
                      <a:pt x="1695" y="0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2713038" y="5026024"/>
                <a:ext cx="2749550" cy="981075"/>
              </a:xfrm>
              <a:custGeom>
                <a:avLst/>
                <a:gdLst>
                  <a:gd name="T0" fmla="*/ 2147483647 w 1732"/>
                  <a:gd name="T1" fmla="*/ 0 h 618"/>
                  <a:gd name="T2" fmla="*/ 0 w 1732"/>
                  <a:gd name="T3" fmla="*/ 2147483647 h 618"/>
                  <a:gd name="T4" fmla="*/ 0 w 1732"/>
                  <a:gd name="T5" fmla="*/ 2147483647 h 618"/>
                  <a:gd name="T6" fmla="*/ 2147483647 w 1732"/>
                  <a:gd name="T7" fmla="*/ 2147483647 h 618"/>
                  <a:gd name="T8" fmla="*/ 2147483647 w 173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2" h="618">
                    <a:moveTo>
                      <a:pt x="1695" y="0"/>
                    </a:moveTo>
                    <a:lnTo>
                      <a:pt x="0" y="605"/>
                    </a:lnTo>
                    <a:lnTo>
                      <a:pt x="0" y="618"/>
                    </a:lnTo>
                    <a:lnTo>
                      <a:pt x="1732" y="2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2713038" y="5029199"/>
                <a:ext cx="2808287" cy="1000125"/>
              </a:xfrm>
              <a:custGeom>
                <a:avLst/>
                <a:gdLst>
                  <a:gd name="T0" fmla="*/ 2147483647 w 1769"/>
                  <a:gd name="T1" fmla="*/ 0 h 630"/>
                  <a:gd name="T2" fmla="*/ 0 w 1769"/>
                  <a:gd name="T3" fmla="*/ 2147483647 h 630"/>
                  <a:gd name="T4" fmla="*/ 0 w 1769"/>
                  <a:gd name="T5" fmla="*/ 2147483647 h 630"/>
                  <a:gd name="T6" fmla="*/ 2147483647 w 1769"/>
                  <a:gd name="T7" fmla="*/ 0 h 630"/>
                  <a:gd name="T8" fmla="*/ 2147483647 w 1769"/>
                  <a:gd name="T9" fmla="*/ 0 h 6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69" h="630">
                    <a:moveTo>
                      <a:pt x="1732" y="0"/>
                    </a:moveTo>
                    <a:lnTo>
                      <a:pt x="0" y="616"/>
                    </a:lnTo>
                    <a:lnTo>
                      <a:pt x="0" y="630"/>
                    </a:lnTo>
                    <a:lnTo>
                      <a:pt x="1769" y="0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2713038" y="5029199"/>
                <a:ext cx="2867025" cy="1020763"/>
              </a:xfrm>
              <a:custGeom>
                <a:avLst/>
                <a:gdLst>
                  <a:gd name="T0" fmla="*/ 2147483647 w 1806"/>
                  <a:gd name="T1" fmla="*/ 0 h 643"/>
                  <a:gd name="T2" fmla="*/ 0 w 1806"/>
                  <a:gd name="T3" fmla="*/ 2147483647 h 643"/>
                  <a:gd name="T4" fmla="*/ 0 w 1806"/>
                  <a:gd name="T5" fmla="*/ 2147483647 h 643"/>
                  <a:gd name="T6" fmla="*/ 2147483647 w 1806"/>
                  <a:gd name="T7" fmla="*/ 0 h 643"/>
                  <a:gd name="T8" fmla="*/ 2147483647 w 1806"/>
                  <a:gd name="T9" fmla="*/ 0 h 6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6" h="643">
                    <a:moveTo>
                      <a:pt x="1769" y="0"/>
                    </a:moveTo>
                    <a:lnTo>
                      <a:pt x="0" y="630"/>
                    </a:lnTo>
                    <a:lnTo>
                      <a:pt x="0" y="643"/>
                    </a:lnTo>
                    <a:lnTo>
                      <a:pt x="1806" y="0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2713038" y="5029199"/>
                <a:ext cx="2927350" cy="1041400"/>
              </a:xfrm>
              <a:custGeom>
                <a:avLst/>
                <a:gdLst>
                  <a:gd name="T0" fmla="*/ 2147483647 w 1844"/>
                  <a:gd name="T1" fmla="*/ 0 h 656"/>
                  <a:gd name="T2" fmla="*/ 0 w 1844"/>
                  <a:gd name="T3" fmla="*/ 2147483647 h 656"/>
                  <a:gd name="T4" fmla="*/ 0 w 1844"/>
                  <a:gd name="T5" fmla="*/ 2147483647 h 656"/>
                  <a:gd name="T6" fmla="*/ 2147483647 w 1844"/>
                  <a:gd name="T7" fmla="*/ 2147483647 h 656"/>
                  <a:gd name="T8" fmla="*/ 2147483647 w 1844"/>
                  <a:gd name="T9" fmla="*/ 0 h 6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4" h="656">
                    <a:moveTo>
                      <a:pt x="1806" y="0"/>
                    </a:moveTo>
                    <a:lnTo>
                      <a:pt x="0" y="643"/>
                    </a:lnTo>
                    <a:lnTo>
                      <a:pt x="0" y="656"/>
                    </a:lnTo>
                    <a:lnTo>
                      <a:pt x="1844" y="2"/>
                    </a:lnTo>
                    <a:lnTo>
                      <a:pt x="1806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713038" y="5032374"/>
                <a:ext cx="2986087" cy="1058863"/>
              </a:xfrm>
              <a:custGeom>
                <a:avLst/>
                <a:gdLst>
                  <a:gd name="T0" fmla="*/ 2147483647 w 1881"/>
                  <a:gd name="T1" fmla="*/ 0 h 667"/>
                  <a:gd name="T2" fmla="*/ 0 w 1881"/>
                  <a:gd name="T3" fmla="*/ 2147483647 h 667"/>
                  <a:gd name="T4" fmla="*/ 0 w 1881"/>
                  <a:gd name="T5" fmla="*/ 2147483647 h 667"/>
                  <a:gd name="T6" fmla="*/ 2147483647 w 1881"/>
                  <a:gd name="T7" fmla="*/ 0 h 667"/>
                  <a:gd name="T8" fmla="*/ 2147483647 w 1881"/>
                  <a:gd name="T9" fmla="*/ 0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1" h="667">
                    <a:moveTo>
                      <a:pt x="1844" y="0"/>
                    </a:moveTo>
                    <a:lnTo>
                      <a:pt x="0" y="654"/>
                    </a:lnTo>
                    <a:lnTo>
                      <a:pt x="0" y="667"/>
                    </a:lnTo>
                    <a:lnTo>
                      <a:pt x="1881" y="0"/>
                    </a:lnTo>
                    <a:lnTo>
                      <a:pt x="1844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713038" y="5032374"/>
                <a:ext cx="3036887" cy="1081088"/>
              </a:xfrm>
              <a:custGeom>
                <a:avLst/>
                <a:gdLst>
                  <a:gd name="T0" fmla="*/ 2147483647 w 1913"/>
                  <a:gd name="T1" fmla="*/ 0 h 681"/>
                  <a:gd name="T2" fmla="*/ 0 w 1913"/>
                  <a:gd name="T3" fmla="*/ 2147483647 h 681"/>
                  <a:gd name="T4" fmla="*/ 0 w 1913"/>
                  <a:gd name="T5" fmla="*/ 2147483647 h 681"/>
                  <a:gd name="T6" fmla="*/ 2147483647 w 1913"/>
                  <a:gd name="T7" fmla="*/ 0 h 681"/>
                  <a:gd name="T8" fmla="*/ 2147483647 w 1913"/>
                  <a:gd name="T9" fmla="*/ 0 h 6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13" h="681">
                    <a:moveTo>
                      <a:pt x="1881" y="0"/>
                    </a:moveTo>
                    <a:lnTo>
                      <a:pt x="0" y="667"/>
                    </a:lnTo>
                    <a:lnTo>
                      <a:pt x="0" y="681"/>
                    </a:lnTo>
                    <a:lnTo>
                      <a:pt x="1913" y="0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713038" y="5032374"/>
                <a:ext cx="3162300" cy="1109663"/>
              </a:xfrm>
              <a:custGeom>
                <a:avLst/>
                <a:gdLst>
                  <a:gd name="T0" fmla="*/ 2147483647 w 1992"/>
                  <a:gd name="T1" fmla="*/ 2147483647 h 699"/>
                  <a:gd name="T2" fmla="*/ 2147483647 w 1992"/>
                  <a:gd name="T3" fmla="*/ 0 h 699"/>
                  <a:gd name="T4" fmla="*/ 0 w 1992"/>
                  <a:gd name="T5" fmla="*/ 2147483647 h 699"/>
                  <a:gd name="T6" fmla="*/ 0 w 1992"/>
                  <a:gd name="T7" fmla="*/ 2147483647 h 699"/>
                  <a:gd name="T8" fmla="*/ 0 w 1992"/>
                  <a:gd name="T9" fmla="*/ 2147483647 h 699"/>
                  <a:gd name="T10" fmla="*/ 0 w 1992"/>
                  <a:gd name="T11" fmla="*/ 2147483647 h 699"/>
                  <a:gd name="T12" fmla="*/ 2147483647 w 1992"/>
                  <a:gd name="T13" fmla="*/ 2147483647 h 699"/>
                  <a:gd name="T14" fmla="*/ 2147483647 w 1992"/>
                  <a:gd name="T15" fmla="*/ 2147483647 h 699"/>
                  <a:gd name="T16" fmla="*/ 2147483647 w 1992"/>
                  <a:gd name="T17" fmla="*/ 2147483647 h 6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92" h="699">
                    <a:moveTo>
                      <a:pt x="1992" y="2"/>
                    </a:moveTo>
                    <a:lnTo>
                      <a:pt x="1913" y="0"/>
                    </a:lnTo>
                    <a:lnTo>
                      <a:pt x="0" y="681"/>
                    </a:lnTo>
                    <a:lnTo>
                      <a:pt x="0" y="696"/>
                    </a:lnTo>
                    <a:lnTo>
                      <a:pt x="0" y="698"/>
                    </a:lnTo>
                    <a:lnTo>
                      <a:pt x="16" y="699"/>
                    </a:lnTo>
                    <a:lnTo>
                      <a:pt x="26" y="699"/>
                    </a:lnTo>
                    <a:lnTo>
                      <a:pt x="1992" y="2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2754313" y="5035549"/>
                <a:ext cx="3181350" cy="1106488"/>
              </a:xfrm>
              <a:custGeom>
                <a:avLst/>
                <a:gdLst>
                  <a:gd name="T0" fmla="*/ 2147483647 w 2004"/>
                  <a:gd name="T1" fmla="*/ 2147483647 h 697"/>
                  <a:gd name="T2" fmla="*/ 2147483647 w 2004"/>
                  <a:gd name="T3" fmla="*/ 0 h 697"/>
                  <a:gd name="T4" fmla="*/ 2147483647 w 2004"/>
                  <a:gd name="T5" fmla="*/ 0 h 697"/>
                  <a:gd name="T6" fmla="*/ 0 w 2004"/>
                  <a:gd name="T7" fmla="*/ 2147483647 h 697"/>
                  <a:gd name="T8" fmla="*/ 2147483647 w 2004"/>
                  <a:gd name="T9" fmla="*/ 2147483647 h 6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4" h="697">
                    <a:moveTo>
                      <a:pt x="43" y="697"/>
                    </a:moveTo>
                    <a:lnTo>
                      <a:pt x="2004" y="0"/>
                    </a:lnTo>
                    <a:lnTo>
                      <a:pt x="1966" y="0"/>
                    </a:lnTo>
                    <a:lnTo>
                      <a:pt x="0" y="697"/>
                    </a:lnTo>
                    <a:lnTo>
                      <a:pt x="43" y="697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2822575" y="5035549"/>
                <a:ext cx="3179762" cy="1106488"/>
              </a:xfrm>
              <a:custGeom>
                <a:avLst/>
                <a:gdLst>
                  <a:gd name="T0" fmla="*/ 2147483647 w 2003"/>
                  <a:gd name="T1" fmla="*/ 2147483647 h 697"/>
                  <a:gd name="T2" fmla="*/ 2147483647 w 2003"/>
                  <a:gd name="T3" fmla="*/ 0 h 697"/>
                  <a:gd name="T4" fmla="*/ 2147483647 w 2003"/>
                  <a:gd name="T5" fmla="*/ 0 h 697"/>
                  <a:gd name="T6" fmla="*/ 0 w 2003"/>
                  <a:gd name="T7" fmla="*/ 2147483647 h 697"/>
                  <a:gd name="T8" fmla="*/ 2147483647 w 2003"/>
                  <a:gd name="T9" fmla="*/ 2147483647 h 6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3" h="697">
                    <a:moveTo>
                      <a:pt x="42" y="697"/>
                    </a:moveTo>
                    <a:lnTo>
                      <a:pt x="2003" y="0"/>
                    </a:lnTo>
                    <a:lnTo>
                      <a:pt x="1961" y="0"/>
                    </a:lnTo>
                    <a:lnTo>
                      <a:pt x="0" y="697"/>
                    </a:lnTo>
                    <a:lnTo>
                      <a:pt x="42" y="697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2889250" y="5035549"/>
                <a:ext cx="3171825" cy="1106488"/>
              </a:xfrm>
              <a:custGeom>
                <a:avLst/>
                <a:gdLst>
                  <a:gd name="T0" fmla="*/ 2147483647 w 1998"/>
                  <a:gd name="T1" fmla="*/ 2147483647 h 697"/>
                  <a:gd name="T2" fmla="*/ 2147483647 w 1998"/>
                  <a:gd name="T3" fmla="*/ 2147483647 h 697"/>
                  <a:gd name="T4" fmla="*/ 2147483647 w 1998"/>
                  <a:gd name="T5" fmla="*/ 0 h 697"/>
                  <a:gd name="T6" fmla="*/ 0 w 1998"/>
                  <a:gd name="T7" fmla="*/ 2147483647 h 697"/>
                  <a:gd name="T8" fmla="*/ 2147483647 w 1998"/>
                  <a:gd name="T9" fmla="*/ 2147483647 h 6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8" h="697">
                    <a:moveTo>
                      <a:pt x="48" y="696"/>
                    </a:moveTo>
                    <a:lnTo>
                      <a:pt x="1998" y="2"/>
                    </a:lnTo>
                    <a:lnTo>
                      <a:pt x="1961" y="0"/>
                    </a:lnTo>
                    <a:lnTo>
                      <a:pt x="0" y="697"/>
                    </a:lnTo>
                    <a:lnTo>
                      <a:pt x="48" y="696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2965450" y="5038724"/>
                <a:ext cx="3163887" cy="1101725"/>
              </a:xfrm>
              <a:custGeom>
                <a:avLst/>
                <a:gdLst>
                  <a:gd name="T0" fmla="*/ 2147483647 w 1993"/>
                  <a:gd name="T1" fmla="*/ 0 h 694"/>
                  <a:gd name="T2" fmla="*/ 0 w 1993"/>
                  <a:gd name="T3" fmla="*/ 2147483647 h 694"/>
                  <a:gd name="T4" fmla="*/ 2147483647 w 1993"/>
                  <a:gd name="T5" fmla="*/ 2147483647 h 694"/>
                  <a:gd name="T6" fmla="*/ 2147483647 w 1993"/>
                  <a:gd name="T7" fmla="*/ 0 h 694"/>
                  <a:gd name="T8" fmla="*/ 2147483647 w 1993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3" h="694">
                    <a:moveTo>
                      <a:pt x="1950" y="0"/>
                    </a:moveTo>
                    <a:lnTo>
                      <a:pt x="0" y="694"/>
                    </a:lnTo>
                    <a:lnTo>
                      <a:pt x="43" y="694"/>
                    </a:lnTo>
                    <a:lnTo>
                      <a:pt x="1993" y="0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3033713" y="5038724"/>
                <a:ext cx="3154362" cy="1101725"/>
              </a:xfrm>
              <a:custGeom>
                <a:avLst/>
                <a:gdLst>
                  <a:gd name="T0" fmla="*/ 2147483647 w 1987"/>
                  <a:gd name="T1" fmla="*/ 0 h 694"/>
                  <a:gd name="T2" fmla="*/ 0 w 1987"/>
                  <a:gd name="T3" fmla="*/ 2147483647 h 694"/>
                  <a:gd name="T4" fmla="*/ 2147483647 w 1987"/>
                  <a:gd name="T5" fmla="*/ 2147483647 h 694"/>
                  <a:gd name="T6" fmla="*/ 2147483647 w 1987"/>
                  <a:gd name="T7" fmla="*/ 0 h 694"/>
                  <a:gd name="T8" fmla="*/ 2147483647 w 1987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87" h="694">
                    <a:moveTo>
                      <a:pt x="1950" y="0"/>
                    </a:moveTo>
                    <a:lnTo>
                      <a:pt x="0" y="694"/>
                    </a:lnTo>
                    <a:lnTo>
                      <a:pt x="42" y="694"/>
                    </a:lnTo>
                    <a:lnTo>
                      <a:pt x="1987" y="0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3100388" y="5038724"/>
                <a:ext cx="3154362" cy="1101725"/>
              </a:xfrm>
              <a:custGeom>
                <a:avLst/>
                <a:gdLst>
                  <a:gd name="T0" fmla="*/ 2147483647 w 1987"/>
                  <a:gd name="T1" fmla="*/ 0 h 694"/>
                  <a:gd name="T2" fmla="*/ 0 w 1987"/>
                  <a:gd name="T3" fmla="*/ 2147483647 h 694"/>
                  <a:gd name="T4" fmla="*/ 2147483647 w 1987"/>
                  <a:gd name="T5" fmla="*/ 2147483647 h 694"/>
                  <a:gd name="T6" fmla="*/ 2147483647 w 1987"/>
                  <a:gd name="T7" fmla="*/ 0 h 694"/>
                  <a:gd name="T8" fmla="*/ 2147483647 w 1987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87" h="694">
                    <a:moveTo>
                      <a:pt x="1945" y="0"/>
                    </a:moveTo>
                    <a:lnTo>
                      <a:pt x="0" y="694"/>
                    </a:lnTo>
                    <a:lnTo>
                      <a:pt x="43" y="692"/>
                    </a:lnTo>
                    <a:lnTo>
                      <a:pt x="1987" y="0"/>
                    </a:lnTo>
                    <a:lnTo>
                      <a:pt x="1945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168650" y="5038724"/>
                <a:ext cx="3146425" cy="1098550"/>
              </a:xfrm>
              <a:custGeom>
                <a:avLst/>
                <a:gdLst>
                  <a:gd name="T0" fmla="*/ 0 w 1982"/>
                  <a:gd name="T1" fmla="*/ 2147483647 h 692"/>
                  <a:gd name="T2" fmla="*/ 2147483647 w 1982"/>
                  <a:gd name="T3" fmla="*/ 2147483647 h 692"/>
                  <a:gd name="T4" fmla="*/ 2147483647 w 1982"/>
                  <a:gd name="T5" fmla="*/ 2147483647 h 692"/>
                  <a:gd name="T6" fmla="*/ 2147483647 w 1982"/>
                  <a:gd name="T7" fmla="*/ 0 h 692"/>
                  <a:gd name="T8" fmla="*/ 0 w 1982"/>
                  <a:gd name="T9" fmla="*/ 2147483647 h 6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82" h="692">
                    <a:moveTo>
                      <a:pt x="0" y="692"/>
                    </a:moveTo>
                    <a:lnTo>
                      <a:pt x="42" y="692"/>
                    </a:lnTo>
                    <a:lnTo>
                      <a:pt x="1982" y="2"/>
                    </a:lnTo>
                    <a:lnTo>
                      <a:pt x="1944" y="0"/>
                    </a:lnTo>
                    <a:lnTo>
                      <a:pt x="0" y="692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235325" y="5041899"/>
                <a:ext cx="3146425" cy="1095375"/>
              </a:xfrm>
              <a:custGeom>
                <a:avLst/>
                <a:gdLst>
                  <a:gd name="T0" fmla="*/ 2147483647 w 1982"/>
                  <a:gd name="T1" fmla="*/ 2147483647 h 690"/>
                  <a:gd name="T2" fmla="*/ 2147483647 w 1982"/>
                  <a:gd name="T3" fmla="*/ 0 h 690"/>
                  <a:gd name="T4" fmla="*/ 2147483647 w 1982"/>
                  <a:gd name="T5" fmla="*/ 0 h 690"/>
                  <a:gd name="T6" fmla="*/ 0 w 1982"/>
                  <a:gd name="T7" fmla="*/ 2147483647 h 690"/>
                  <a:gd name="T8" fmla="*/ 2147483647 w 1982"/>
                  <a:gd name="T9" fmla="*/ 2147483647 h 6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82" h="690">
                    <a:moveTo>
                      <a:pt x="43" y="690"/>
                    </a:moveTo>
                    <a:lnTo>
                      <a:pt x="1982" y="0"/>
                    </a:lnTo>
                    <a:lnTo>
                      <a:pt x="1940" y="0"/>
                    </a:lnTo>
                    <a:lnTo>
                      <a:pt x="0" y="690"/>
                    </a:lnTo>
                    <a:lnTo>
                      <a:pt x="43" y="69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3303588" y="5041899"/>
                <a:ext cx="3997325" cy="1095375"/>
              </a:xfrm>
              <a:custGeom>
                <a:avLst/>
                <a:gdLst>
                  <a:gd name="T0" fmla="*/ 2147483647 w 2518"/>
                  <a:gd name="T1" fmla="*/ 0 h 690"/>
                  <a:gd name="T2" fmla="*/ 0 w 2518"/>
                  <a:gd name="T3" fmla="*/ 2147483647 h 690"/>
                  <a:gd name="T4" fmla="*/ 2147483647 w 2518"/>
                  <a:gd name="T5" fmla="*/ 2147483647 h 690"/>
                  <a:gd name="T6" fmla="*/ 2147483647 w 2518"/>
                  <a:gd name="T7" fmla="*/ 2147483647 h 690"/>
                  <a:gd name="T8" fmla="*/ 2147483647 w 2518"/>
                  <a:gd name="T9" fmla="*/ 0 h 6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8" h="690">
                    <a:moveTo>
                      <a:pt x="1939" y="0"/>
                    </a:moveTo>
                    <a:lnTo>
                      <a:pt x="0" y="690"/>
                    </a:lnTo>
                    <a:lnTo>
                      <a:pt x="2518" y="656"/>
                    </a:lnTo>
                    <a:lnTo>
                      <a:pt x="2518" y="7"/>
                    </a:lnTo>
                    <a:lnTo>
                      <a:pt x="1939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7175500" y="5086349"/>
                <a:ext cx="74612" cy="9667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2654300" y="5788024"/>
                <a:ext cx="74612" cy="238125"/>
              </a:xfrm>
              <a:custGeom>
                <a:avLst/>
                <a:gdLst>
                  <a:gd name="T0" fmla="*/ 2147483647 w 47"/>
                  <a:gd name="T1" fmla="*/ 2147483647 h 150"/>
                  <a:gd name="T2" fmla="*/ 0 w 47"/>
                  <a:gd name="T3" fmla="*/ 2147483647 h 150"/>
                  <a:gd name="T4" fmla="*/ 0 w 47"/>
                  <a:gd name="T5" fmla="*/ 2147483647 h 150"/>
                  <a:gd name="T6" fmla="*/ 2147483647 w 47"/>
                  <a:gd name="T7" fmla="*/ 0 h 150"/>
                  <a:gd name="T8" fmla="*/ 2147483647 w 47"/>
                  <a:gd name="T9" fmla="*/ 2147483647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150">
                    <a:moveTo>
                      <a:pt x="42" y="150"/>
                    </a:moveTo>
                    <a:lnTo>
                      <a:pt x="0" y="121"/>
                    </a:lnTo>
                    <a:lnTo>
                      <a:pt x="0" y="23"/>
                    </a:lnTo>
                    <a:lnTo>
                      <a:pt x="47" y="0"/>
                    </a:lnTo>
                    <a:lnTo>
                      <a:pt x="42" y="150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4484688" y="6110287"/>
                <a:ext cx="817562" cy="138113"/>
              </a:xfrm>
              <a:custGeom>
                <a:avLst/>
                <a:gdLst>
                  <a:gd name="T0" fmla="*/ 2147483647 w 515"/>
                  <a:gd name="T1" fmla="*/ 2147483647 h 87"/>
                  <a:gd name="T2" fmla="*/ 0 w 515"/>
                  <a:gd name="T3" fmla="*/ 2147483647 h 87"/>
                  <a:gd name="T4" fmla="*/ 0 w 515"/>
                  <a:gd name="T5" fmla="*/ 2147483647 h 87"/>
                  <a:gd name="T6" fmla="*/ 2147483647 w 515"/>
                  <a:gd name="T7" fmla="*/ 2147483647 h 87"/>
                  <a:gd name="T8" fmla="*/ 2147483647 w 515"/>
                  <a:gd name="T9" fmla="*/ 2147483647 h 87"/>
                  <a:gd name="T10" fmla="*/ 2147483647 w 515"/>
                  <a:gd name="T11" fmla="*/ 2147483647 h 87"/>
                  <a:gd name="T12" fmla="*/ 2147483647 w 515"/>
                  <a:gd name="T13" fmla="*/ 2147483647 h 87"/>
                  <a:gd name="T14" fmla="*/ 2147483647 w 515"/>
                  <a:gd name="T15" fmla="*/ 2147483647 h 87"/>
                  <a:gd name="T16" fmla="*/ 2147483647 w 515"/>
                  <a:gd name="T17" fmla="*/ 2147483647 h 87"/>
                  <a:gd name="T18" fmla="*/ 2147483647 w 515"/>
                  <a:gd name="T19" fmla="*/ 2147483647 h 87"/>
                  <a:gd name="T20" fmla="*/ 2147483647 w 515"/>
                  <a:gd name="T21" fmla="*/ 2147483647 h 87"/>
                  <a:gd name="T22" fmla="*/ 2147483647 w 515"/>
                  <a:gd name="T23" fmla="*/ 2147483647 h 87"/>
                  <a:gd name="T24" fmla="*/ 2147483647 w 515"/>
                  <a:gd name="T25" fmla="*/ 2147483647 h 87"/>
                  <a:gd name="T26" fmla="*/ 2147483647 w 515"/>
                  <a:gd name="T27" fmla="*/ 2147483647 h 87"/>
                  <a:gd name="T28" fmla="*/ 2147483647 w 515"/>
                  <a:gd name="T29" fmla="*/ 2147483647 h 87"/>
                  <a:gd name="T30" fmla="*/ 2147483647 w 515"/>
                  <a:gd name="T31" fmla="*/ 0 h 87"/>
                  <a:gd name="T32" fmla="*/ 2147483647 w 515"/>
                  <a:gd name="T33" fmla="*/ 2147483647 h 87"/>
                  <a:gd name="T34" fmla="*/ 2147483647 w 515"/>
                  <a:gd name="T35" fmla="*/ 2147483647 h 87"/>
                  <a:gd name="T36" fmla="*/ 2147483647 w 515"/>
                  <a:gd name="T37" fmla="*/ 2147483647 h 87"/>
                  <a:gd name="T38" fmla="*/ 2147483647 w 515"/>
                  <a:gd name="T39" fmla="*/ 2147483647 h 87"/>
                  <a:gd name="T40" fmla="*/ 2147483647 w 515"/>
                  <a:gd name="T41" fmla="*/ 2147483647 h 87"/>
                  <a:gd name="T42" fmla="*/ 2147483647 w 515"/>
                  <a:gd name="T43" fmla="*/ 2147483647 h 87"/>
                  <a:gd name="T44" fmla="*/ 2147483647 w 515"/>
                  <a:gd name="T45" fmla="*/ 2147483647 h 87"/>
                  <a:gd name="T46" fmla="*/ 2147483647 w 515"/>
                  <a:gd name="T47" fmla="*/ 2147483647 h 8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5" h="87">
                    <a:moveTo>
                      <a:pt x="79" y="5"/>
                    </a:moveTo>
                    <a:lnTo>
                      <a:pt x="0" y="77"/>
                    </a:lnTo>
                    <a:lnTo>
                      <a:pt x="16" y="79"/>
                    </a:lnTo>
                    <a:lnTo>
                      <a:pt x="69" y="83"/>
                    </a:lnTo>
                    <a:lnTo>
                      <a:pt x="180" y="87"/>
                    </a:lnTo>
                    <a:lnTo>
                      <a:pt x="260" y="87"/>
                    </a:lnTo>
                    <a:lnTo>
                      <a:pt x="356" y="85"/>
                    </a:lnTo>
                    <a:lnTo>
                      <a:pt x="462" y="83"/>
                    </a:lnTo>
                    <a:lnTo>
                      <a:pt x="494" y="81"/>
                    </a:lnTo>
                    <a:lnTo>
                      <a:pt x="510" y="77"/>
                    </a:lnTo>
                    <a:lnTo>
                      <a:pt x="515" y="75"/>
                    </a:lnTo>
                    <a:lnTo>
                      <a:pt x="515" y="73"/>
                    </a:lnTo>
                    <a:lnTo>
                      <a:pt x="446" y="0"/>
                    </a:lnTo>
                    <a:lnTo>
                      <a:pt x="345" y="2"/>
                    </a:lnTo>
                    <a:lnTo>
                      <a:pt x="372" y="49"/>
                    </a:lnTo>
                    <a:lnTo>
                      <a:pt x="345" y="51"/>
                    </a:lnTo>
                    <a:lnTo>
                      <a:pt x="318" y="51"/>
                    </a:lnTo>
                    <a:lnTo>
                      <a:pt x="303" y="51"/>
                    </a:lnTo>
                    <a:lnTo>
                      <a:pt x="271" y="3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3336925" y="6215062"/>
                <a:ext cx="3551237" cy="95250"/>
              </a:xfrm>
              <a:custGeom>
                <a:avLst/>
                <a:gdLst>
                  <a:gd name="T0" fmla="*/ 2147483647 w 2237"/>
                  <a:gd name="T1" fmla="*/ 2147483647 h 60"/>
                  <a:gd name="T2" fmla="*/ 2147483647 w 2237"/>
                  <a:gd name="T3" fmla="*/ 2147483647 h 60"/>
                  <a:gd name="T4" fmla="*/ 2147483647 w 2237"/>
                  <a:gd name="T5" fmla="*/ 2147483647 h 60"/>
                  <a:gd name="T6" fmla="*/ 2147483647 w 2237"/>
                  <a:gd name="T7" fmla="*/ 2147483647 h 60"/>
                  <a:gd name="T8" fmla="*/ 0 w 2237"/>
                  <a:gd name="T9" fmla="*/ 2147483647 h 60"/>
                  <a:gd name="T10" fmla="*/ 0 w 2237"/>
                  <a:gd name="T11" fmla="*/ 2147483647 h 60"/>
                  <a:gd name="T12" fmla="*/ 2147483647 w 2237"/>
                  <a:gd name="T13" fmla="*/ 2147483647 h 60"/>
                  <a:gd name="T14" fmla="*/ 2147483647 w 2237"/>
                  <a:gd name="T15" fmla="*/ 2147483647 h 60"/>
                  <a:gd name="T16" fmla="*/ 2147483647 w 2237"/>
                  <a:gd name="T17" fmla="*/ 2147483647 h 60"/>
                  <a:gd name="T18" fmla="*/ 2147483647 w 2237"/>
                  <a:gd name="T19" fmla="*/ 2147483647 h 60"/>
                  <a:gd name="T20" fmla="*/ 2147483647 w 2237"/>
                  <a:gd name="T21" fmla="*/ 2147483647 h 60"/>
                  <a:gd name="T22" fmla="*/ 2147483647 w 2237"/>
                  <a:gd name="T23" fmla="*/ 2147483647 h 60"/>
                  <a:gd name="T24" fmla="*/ 2147483647 w 2237"/>
                  <a:gd name="T25" fmla="*/ 2147483647 h 60"/>
                  <a:gd name="T26" fmla="*/ 2147483647 w 2237"/>
                  <a:gd name="T27" fmla="*/ 2147483647 h 60"/>
                  <a:gd name="T28" fmla="*/ 2147483647 w 2237"/>
                  <a:gd name="T29" fmla="*/ 0 h 60"/>
                  <a:gd name="T30" fmla="*/ 2147483647 w 2237"/>
                  <a:gd name="T31" fmla="*/ 2147483647 h 60"/>
                  <a:gd name="T32" fmla="*/ 2147483647 w 2237"/>
                  <a:gd name="T33" fmla="*/ 2147483647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37" h="60">
                    <a:moveTo>
                      <a:pt x="723" y="11"/>
                    </a:moveTo>
                    <a:lnTo>
                      <a:pt x="723" y="11"/>
                    </a:lnTo>
                    <a:lnTo>
                      <a:pt x="383" y="21"/>
                    </a:lnTo>
                    <a:lnTo>
                      <a:pt x="138" y="28"/>
                    </a:lnTo>
                    <a:lnTo>
                      <a:pt x="0" y="32"/>
                    </a:lnTo>
                    <a:lnTo>
                      <a:pt x="0" y="47"/>
                    </a:lnTo>
                    <a:lnTo>
                      <a:pt x="165" y="60"/>
                    </a:lnTo>
                    <a:lnTo>
                      <a:pt x="2237" y="26"/>
                    </a:lnTo>
                    <a:lnTo>
                      <a:pt x="2237" y="19"/>
                    </a:lnTo>
                    <a:lnTo>
                      <a:pt x="2232" y="15"/>
                    </a:lnTo>
                    <a:lnTo>
                      <a:pt x="2221" y="13"/>
                    </a:lnTo>
                    <a:lnTo>
                      <a:pt x="2210" y="11"/>
                    </a:lnTo>
                    <a:lnTo>
                      <a:pt x="2030" y="0"/>
                    </a:lnTo>
                    <a:lnTo>
                      <a:pt x="1227" y="7"/>
                    </a:lnTo>
                    <a:lnTo>
                      <a:pt x="723" y="11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2847975" y="5032374"/>
                <a:ext cx="4368800" cy="1068388"/>
              </a:xfrm>
              <a:custGeom>
                <a:avLst/>
                <a:gdLst>
                  <a:gd name="T0" fmla="*/ 0 w 2752"/>
                  <a:gd name="T1" fmla="*/ 0 h 673"/>
                  <a:gd name="T2" fmla="*/ 2147483647 w 2752"/>
                  <a:gd name="T3" fmla="*/ 2147483647 h 673"/>
                  <a:gd name="T4" fmla="*/ 2147483647 w 2752"/>
                  <a:gd name="T5" fmla="*/ 2147483647 h 673"/>
                  <a:gd name="T6" fmla="*/ 2147483647 w 2752"/>
                  <a:gd name="T7" fmla="*/ 2147483647 h 673"/>
                  <a:gd name="T8" fmla="*/ 0 w 2752"/>
                  <a:gd name="T9" fmla="*/ 0 h 6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52" h="673">
                    <a:moveTo>
                      <a:pt x="0" y="0"/>
                    </a:moveTo>
                    <a:lnTo>
                      <a:pt x="5" y="673"/>
                    </a:lnTo>
                    <a:lnTo>
                      <a:pt x="2752" y="639"/>
                    </a:lnTo>
                    <a:lnTo>
                      <a:pt x="2752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2713038" y="5834062"/>
                <a:ext cx="33337" cy="307975"/>
              </a:xfrm>
              <a:custGeom>
                <a:avLst/>
                <a:gdLst>
                  <a:gd name="T0" fmla="*/ 2147483647 w 21"/>
                  <a:gd name="T1" fmla="*/ 0 h 194"/>
                  <a:gd name="T2" fmla="*/ 0 w 21"/>
                  <a:gd name="T3" fmla="*/ 0 h 194"/>
                  <a:gd name="T4" fmla="*/ 0 w 21"/>
                  <a:gd name="T5" fmla="*/ 2147483647 h 194"/>
                  <a:gd name="T6" fmla="*/ 0 w 21"/>
                  <a:gd name="T7" fmla="*/ 2147483647 h 194"/>
                  <a:gd name="T8" fmla="*/ 2147483647 w 21"/>
                  <a:gd name="T9" fmla="*/ 2147483647 h 194"/>
                  <a:gd name="T10" fmla="*/ 2147483647 w 21"/>
                  <a:gd name="T11" fmla="*/ 0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194">
                    <a:moveTo>
                      <a:pt x="21" y="0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0" y="191"/>
                    </a:lnTo>
                    <a:lnTo>
                      <a:pt x="21" y="19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713038" y="5818187"/>
                <a:ext cx="33337" cy="15875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13038" y="5803899"/>
                <a:ext cx="33337" cy="14288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2713038" y="5788024"/>
                <a:ext cx="33337" cy="15875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2713038" y="5773737"/>
                <a:ext cx="33337" cy="14288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2713038" y="5759449"/>
                <a:ext cx="33337" cy="14288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713038" y="5743574"/>
                <a:ext cx="33337" cy="15875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2713038" y="5729287"/>
                <a:ext cx="33337" cy="14288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2713038" y="5713412"/>
                <a:ext cx="33337" cy="15875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2713038" y="5699124"/>
                <a:ext cx="33337" cy="14288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2713038" y="5683249"/>
                <a:ext cx="33337" cy="15875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713038" y="5668962"/>
                <a:ext cx="33337" cy="14288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2713038" y="5653087"/>
                <a:ext cx="33337" cy="15875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713038" y="5638799"/>
                <a:ext cx="33337" cy="14288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2713038" y="5622924"/>
                <a:ext cx="33337" cy="15875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2713038" y="5608637"/>
                <a:ext cx="33337" cy="14288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2713038" y="5594349"/>
                <a:ext cx="33337" cy="14288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713038" y="5575299"/>
                <a:ext cx="33337" cy="19050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2713038" y="5561012"/>
                <a:ext cx="33337" cy="14288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2713038" y="5545137"/>
                <a:ext cx="33337" cy="15875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713038" y="5530849"/>
                <a:ext cx="33337" cy="14288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2713038" y="5514974"/>
                <a:ext cx="33337" cy="15875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2713038" y="5500687"/>
                <a:ext cx="33337" cy="14288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2713038" y="5486399"/>
                <a:ext cx="33337" cy="14288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2713038" y="5470524"/>
                <a:ext cx="33337" cy="15875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2713038" y="5456237"/>
                <a:ext cx="33337" cy="14288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2713038" y="4991099"/>
                <a:ext cx="33337" cy="465138"/>
              </a:xfrm>
              <a:custGeom>
                <a:avLst/>
                <a:gdLst>
                  <a:gd name="T0" fmla="*/ 2147483647 w 21"/>
                  <a:gd name="T1" fmla="*/ 0 h 293"/>
                  <a:gd name="T2" fmla="*/ 0 w 21"/>
                  <a:gd name="T3" fmla="*/ 2147483647 h 293"/>
                  <a:gd name="T4" fmla="*/ 0 w 21"/>
                  <a:gd name="T5" fmla="*/ 2147483647 h 293"/>
                  <a:gd name="T6" fmla="*/ 0 w 21"/>
                  <a:gd name="T7" fmla="*/ 2147483647 h 293"/>
                  <a:gd name="T8" fmla="*/ 2147483647 w 21"/>
                  <a:gd name="T9" fmla="*/ 2147483647 h 293"/>
                  <a:gd name="T10" fmla="*/ 2147483647 w 21"/>
                  <a:gd name="T11" fmla="*/ 0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293">
                    <a:moveTo>
                      <a:pt x="16" y="0"/>
                    </a:moveTo>
                    <a:lnTo>
                      <a:pt x="0" y="5"/>
                    </a:lnTo>
                    <a:lnTo>
                      <a:pt x="0" y="283"/>
                    </a:lnTo>
                    <a:lnTo>
                      <a:pt x="0" y="293"/>
                    </a:lnTo>
                    <a:lnTo>
                      <a:pt x="21" y="29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2881313" y="5045074"/>
                <a:ext cx="4310062" cy="1042988"/>
              </a:xfrm>
              <a:custGeom>
                <a:avLst/>
                <a:gdLst>
                  <a:gd name="T0" fmla="*/ 0 w 2715"/>
                  <a:gd name="T1" fmla="*/ 0 h 657"/>
                  <a:gd name="T2" fmla="*/ 2147483647 w 2715"/>
                  <a:gd name="T3" fmla="*/ 2147483647 h 657"/>
                  <a:gd name="T4" fmla="*/ 2147483647 w 2715"/>
                  <a:gd name="T5" fmla="*/ 2147483647 h 657"/>
                  <a:gd name="T6" fmla="*/ 2147483647 w 2715"/>
                  <a:gd name="T7" fmla="*/ 2147483647 h 657"/>
                  <a:gd name="T8" fmla="*/ 0 w 2715"/>
                  <a:gd name="T9" fmla="*/ 0 h 6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5" h="657">
                    <a:moveTo>
                      <a:pt x="0" y="0"/>
                    </a:moveTo>
                    <a:lnTo>
                      <a:pt x="5" y="657"/>
                    </a:lnTo>
                    <a:lnTo>
                      <a:pt x="2715" y="623"/>
                    </a:lnTo>
                    <a:lnTo>
                      <a:pt x="271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2881313" y="5045074"/>
                <a:ext cx="1728787" cy="630238"/>
              </a:xfrm>
              <a:custGeom>
                <a:avLst/>
                <a:gdLst>
                  <a:gd name="T0" fmla="*/ 0 w 1089"/>
                  <a:gd name="T1" fmla="*/ 0 h 397"/>
                  <a:gd name="T2" fmla="*/ 2147483647 w 1089"/>
                  <a:gd name="T3" fmla="*/ 2147483647 h 397"/>
                  <a:gd name="T4" fmla="*/ 2147483647 w 1089"/>
                  <a:gd name="T5" fmla="*/ 2147483647 h 397"/>
                  <a:gd name="T6" fmla="*/ 0 w 1089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9" h="397">
                    <a:moveTo>
                      <a:pt x="0" y="0"/>
                    </a:moveTo>
                    <a:lnTo>
                      <a:pt x="5" y="397"/>
                    </a:lnTo>
                    <a:lnTo>
                      <a:pt x="1089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59"/>
              <p:cNvSpPr>
                <a:spLocks/>
              </p:cNvSpPr>
              <p:nvPr/>
            </p:nvSpPr>
            <p:spPr bwMode="auto">
              <a:xfrm>
                <a:off x="2889250" y="5065712"/>
                <a:ext cx="1822450" cy="644525"/>
              </a:xfrm>
              <a:custGeom>
                <a:avLst/>
                <a:gdLst>
                  <a:gd name="T0" fmla="*/ 2147483647 w 1148"/>
                  <a:gd name="T1" fmla="*/ 0 h 406"/>
                  <a:gd name="T2" fmla="*/ 0 w 1148"/>
                  <a:gd name="T3" fmla="*/ 2147483647 h 406"/>
                  <a:gd name="T4" fmla="*/ 0 w 1148"/>
                  <a:gd name="T5" fmla="*/ 2147483647 h 406"/>
                  <a:gd name="T6" fmla="*/ 2147483647 w 1148"/>
                  <a:gd name="T7" fmla="*/ 2147483647 h 406"/>
                  <a:gd name="T8" fmla="*/ 2147483647 w 1148"/>
                  <a:gd name="T9" fmla="*/ 0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8" h="406">
                    <a:moveTo>
                      <a:pt x="1084" y="0"/>
                    </a:moveTo>
                    <a:lnTo>
                      <a:pt x="0" y="384"/>
                    </a:lnTo>
                    <a:lnTo>
                      <a:pt x="0" y="406"/>
                    </a:lnTo>
                    <a:lnTo>
                      <a:pt x="1148" y="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60"/>
              <p:cNvSpPr>
                <a:spLocks/>
              </p:cNvSpPr>
              <p:nvPr/>
            </p:nvSpPr>
            <p:spPr bwMode="auto">
              <a:xfrm>
                <a:off x="2889250" y="5068887"/>
                <a:ext cx="1916112" cy="674688"/>
              </a:xfrm>
              <a:custGeom>
                <a:avLst/>
                <a:gdLst>
                  <a:gd name="T0" fmla="*/ 2147483647 w 1207"/>
                  <a:gd name="T1" fmla="*/ 0 h 425"/>
                  <a:gd name="T2" fmla="*/ 0 w 1207"/>
                  <a:gd name="T3" fmla="*/ 2147483647 h 425"/>
                  <a:gd name="T4" fmla="*/ 0 w 1207"/>
                  <a:gd name="T5" fmla="*/ 2147483647 h 425"/>
                  <a:gd name="T6" fmla="*/ 2147483647 w 1207"/>
                  <a:gd name="T7" fmla="*/ 0 h 425"/>
                  <a:gd name="T8" fmla="*/ 2147483647 w 1207"/>
                  <a:gd name="T9" fmla="*/ 0 h 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07" h="425">
                    <a:moveTo>
                      <a:pt x="1148" y="0"/>
                    </a:moveTo>
                    <a:lnTo>
                      <a:pt x="0" y="404"/>
                    </a:lnTo>
                    <a:lnTo>
                      <a:pt x="0" y="425"/>
                    </a:lnTo>
                    <a:lnTo>
                      <a:pt x="1207" y="0"/>
                    </a:lnTo>
                    <a:lnTo>
                      <a:pt x="1148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61"/>
              <p:cNvSpPr>
                <a:spLocks/>
              </p:cNvSpPr>
              <p:nvPr/>
            </p:nvSpPr>
            <p:spPr bwMode="auto">
              <a:xfrm>
                <a:off x="2889250" y="5068887"/>
                <a:ext cx="2008187" cy="711200"/>
              </a:xfrm>
              <a:custGeom>
                <a:avLst/>
                <a:gdLst>
                  <a:gd name="T0" fmla="*/ 2147483647 w 1265"/>
                  <a:gd name="T1" fmla="*/ 0 h 448"/>
                  <a:gd name="T2" fmla="*/ 0 w 1265"/>
                  <a:gd name="T3" fmla="*/ 2147483647 h 448"/>
                  <a:gd name="T4" fmla="*/ 0 w 1265"/>
                  <a:gd name="T5" fmla="*/ 2147483647 h 448"/>
                  <a:gd name="T6" fmla="*/ 2147483647 w 1265"/>
                  <a:gd name="T7" fmla="*/ 0 h 448"/>
                  <a:gd name="T8" fmla="*/ 2147483647 w 1265"/>
                  <a:gd name="T9" fmla="*/ 0 h 4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448">
                    <a:moveTo>
                      <a:pt x="1207" y="0"/>
                    </a:moveTo>
                    <a:lnTo>
                      <a:pt x="0" y="425"/>
                    </a:lnTo>
                    <a:lnTo>
                      <a:pt x="0" y="448"/>
                    </a:lnTo>
                    <a:lnTo>
                      <a:pt x="1265" y="0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62"/>
              <p:cNvSpPr>
                <a:spLocks/>
              </p:cNvSpPr>
              <p:nvPr/>
            </p:nvSpPr>
            <p:spPr bwMode="auto">
              <a:xfrm>
                <a:off x="2889250" y="5068887"/>
                <a:ext cx="2100262" cy="744538"/>
              </a:xfrm>
              <a:custGeom>
                <a:avLst/>
                <a:gdLst>
                  <a:gd name="T0" fmla="*/ 2147483647 w 1323"/>
                  <a:gd name="T1" fmla="*/ 0 h 469"/>
                  <a:gd name="T2" fmla="*/ 0 w 1323"/>
                  <a:gd name="T3" fmla="*/ 2147483647 h 469"/>
                  <a:gd name="T4" fmla="*/ 0 w 1323"/>
                  <a:gd name="T5" fmla="*/ 2147483647 h 469"/>
                  <a:gd name="T6" fmla="*/ 2147483647 w 1323"/>
                  <a:gd name="T7" fmla="*/ 2147483647 h 469"/>
                  <a:gd name="T8" fmla="*/ 2147483647 w 1323"/>
                  <a:gd name="T9" fmla="*/ 0 h 4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3" h="469">
                    <a:moveTo>
                      <a:pt x="1265" y="0"/>
                    </a:moveTo>
                    <a:lnTo>
                      <a:pt x="0" y="448"/>
                    </a:lnTo>
                    <a:lnTo>
                      <a:pt x="0" y="469"/>
                    </a:lnTo>
                    <a:lnTo>
                      <a:pt x="1323" y="2"/>
                    </a:lnTo>
                    <a:lnTo>
                      <a:pt x="1265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63"/>
              <p:cNvSpPr>
                <a:spLocks/>
              </p:cNvSpPr>
              <p:nvPr/>
            </p:nvSpPr>
            <p:spPr bwMode="auto">
              <a:xfrm>
                <a:off x="2889250" y="5072062"/>
                <a:ext cx="2193925" cy="773113"/>
              </a:xfrm>
              <a:custGeom>
                <a:avLst/>
                <a:gdLst>
                  <a:gd name="T0" fmla="*/ 2147483647 w 1382"/>
                  <a:gd name="T1" fmla="*/ 0 h 487"/>
                  <a:gd name="T2" fmla="*/ 0 w 1382"/>
                  <a:gd name="T3" fmla="*/ 2147483647 h 487"/>
                  <a:gd name="T4" fmla="*/ 0 w 1382"/>
                  <a:gd name="T5" fmla="*/ 2147483647 h 487"/>
                  <a:gd name="T6" fmla="*/ 2147483647 w 1382"/>
                  <a:gd name="T7" fmla="*/ 0 h 487"/>
                  <a:gd name="T8" fmla="*/ 2147483647 w 1382"/>
                  <a:gd name="T9" fmla="*/ 0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2" h="487">
                    <a:moveTo>
                      <a:pt x="1323" y="0"/>
                    </a:moveTo>
                    <a:lnTo>
                      <a:pt x="0" y="467"/>
                    </a:lnTo>
                    <a:lnTo>
                      <a:pt x="0" y="487"/>
                    </a:lnTo>
                    <a:lnTo>
                      <a:pt x="1382" y="0"/>
                    </a:lnTo>
                    <a:lnTo>
                      <a:pt x="132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2889250" y="5072062"/>
                <a:ext cx="2286000" cy="809625"/>
              </a:xfrm>
              <a:custGeom>
                <a:avLst/>
                <a:gdLst>
                  <a:gd name="T0" fmla="*/ 2147483647 w 1440"/>
                  <a:gd name="T1" fmla="*/ 0 h 510"/>
                  <a:gd name="T2" fmla="*/ 0 w 1440"/>
                  <a:gd name="T3" fmla="*/ 2147483647 h 510"/>
                  <a:gd name="T4" fmla="*/ 0 w 1440"/>
                  <a:gd name="T5" fmla="*/ 2147483647 h 510"/>
                  <a:gd name="T6" fmla="*/ 2147483647 w 1440"/>
                  <a:gd name="T7" fmla="*/ 0 h 510"/>
                  <a:gd name="T8" fmla="*/ 2147483647 w 1440"/>
                  <a:gd name="T9" fmla="*/ 0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0" h="510">
                    <a:moveTo>
                      <a:pt x="1382" y="0"/>
                    </a:moveTo>
                    <a:lnTo>
                      <a:pt x="0" y="487"/>
                    </a:lnTo>
                    <a:lnTo>
                      <a:pt x="0" y="510"/>
                    </a:lnTo>
                    <a:lnTo>
                      <a:pt x="1440" y="0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2889250" y="5072062"/>
                <a:ext cx="2379662" cy="842963"/>
              </a:xfrm>
              <a:custGeom>
                <a:avLst/>
                <a:gdLst>
                  <a:gd name="T0" fmla="*/ 2147483647 w 1499"/>
                  <a:gd name="T1" fmla="*/ 0 h 531"/>
                  <a:gd name="T2" fmla="*/ 0 w 1499"/>
                  <a:gd name="T3" fmla="*/ 2147483647 h 531"/>
                  <a:gd name="T4" fmla="*/ 0 w 1499"/>
                  <a:gd name="T5" fmla="*/ 2147483647 h 531"/>
                  <a:gd name="T6" fmla="*/ 2147483647 w 1499"/>
                  <a:gd name="T7" fmla="*/ 2147483647 h 531"/>
                  <a:gd name="T8" fmla="*/ 2147483647 w 1499"/>
                  <a:gd name="T9" fmla="*/ 0 h 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9" h="531">
                    <a:moveTo>
                      <a:pt x="1440" y="0"/>
                    </a:moveTo>
                    <a:lnTo>
                      <a:pt x="0" y="510"/>
                    </a:lnTo>
                    <a:lnTo>
                      <a:pt x="0" y="531"/>
                    </a:lnTo>
                    <a:lnTo>
                      <a:pt x="1499" y="2"/>
                    </a:lnTo>
                    <a:lnTo>
                      <a:pt x="1440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2889250" y="5075237"/>
                <a:ext cx="2471737" cy="873125"/>
              </a:xfrm>
              <a:custGeom>
                <a:avLst/>
                <a:gdLst>
                  <a:gd name="T0" fmla="*/ 2147483647 w 1557"/>
                  <a:gd name="T1" fmla="*/ 0 h 550"/>
                  <a:gd name="T2" fmla="*/ 0 w 1557"/>
                  <a:gd name="T3" fmla="*/ 2147483647 h 550"/>
                  <a:gd name="T4" fmla="*/ 0 w 1557"/>
                  <a:gd name="T5" fmla="*/ 2147483647 h 550"/>
                  <a:gd name="T6" fmla="*/ 2147483647 w 1557"/>
                  <a:gd name="T7" fmla="*/ 0 h 550"/>
                  <a:gd name="T8" fmla="*/ 2147483647 w 1557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7" h="550">
                    <a:moveTo>
                      <a:pt x="1499" y="0"/>
                    </a:moveTo>
                    <a:lnTo>
                      <a:pt x="0" y="529"/>
                    </a:lnTo>
                    <a:lnTo>
                      <a:pt x="0" y="550"/>
                    </a:lnTo>
                    <a:lnTo>
                      <a:pt x="1557" y="0"/>
                    </a:lnTo>
                    <a:lnTo>
                      <a:pt x="1499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2889250" y="5075237"/>
                <a:ext cx="2565400" cy="908050"/>
              </a:xfrm>
              <a:custGeom>
                <a:avLst/>
                <a:gdLst>
                  <a:gd name="T0" fmla="*/ 2147483647 w 1616"/>
                  <a:gd name="T1" fmla="*/ 0 h 572"/>
                  <a:gd name="T2" fmla="*/ 0 w 1616"/>
                  <a:gd name="T3" fmla="*/ 2147483647 h 572"/>
                  <a:gd name="T4" fmla="*/ 0 w 1616"/>
                  <a:gd name="T5" fmla="*/ 2147483647 h 572"/>
                  <a:gd name="T6" fmla="*/ 2147483647 w 1616"/>
                  <a:gd name="T7" fmla="*/ 2147483647 h 572"/>
                  <a:gd name="T8" fmla="*/ 2147483647 w 1616"/>
                  <a:gd name="T9" fmla="*/ 0 h 5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6" h="572">
                    <a:moveTo>
                      <a:pt x="1557" y="0"/>
                    </a:moveTo>
                    <a:lnTo>
                      <a:pt x="0" y="550"/>
                    </a:lnTo>
                    <a:lnTo>
                      <a:pt x="0" y="572"/>
                    </a:lnTo>
                    <a:lnTo>
                      <a:pt x="1616" y="2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2889250" y="5078412"/>
                <a:ext cx="2657475" cy="938213"/>
              </a:xfrm>
              <a:custGeom>
                <a:avLst/>
                <a:gdLst>
                  <a:gd name="T0" fmla="*/ 2147483647 w 1674"/>
                  <a:gd name="T1" fmla="*/ 0 h 591"/>
                  <a:gd name="T2" fmla="*/ 0 w 1674"/>
                  <a:gd name="T3" fmla="*/ 2147483647 h 591"/>
                  <a:gd name="T4" fmla="*/ 0 w 1674"/>
                  <a:gd name="T5" fmla="*/ 2147483647 h 591"/>
                  <a:gd name="T6" fmla="*/ 2147483647 w 1674"/>
                  <a:gd name="T7" fmla="*/ 0 h 591"/>
                  <a:gd name="T8" fmla="*/ 2147483647 w 1674"/>
                  <a:gd name="T9" fmla="*/ 0 h 5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74" h="591">
                    <a:moveTo>
                      <a:pt x="1616" y="0"/>
                    </a:moveTo>
                    <a:lnTo>
                      <a:pt x="0" y="570"/>
                    </a:lnTo>
                    <a:lnTo>
                      <a:pt x="0" y="591"/>
                    </a:lnTo>
                    <a:lnTo>
                      <a:pt x="1674" y="0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2889250" y="5078412"/>
                <a:ext cx="2751137" cy="971550"/>
              </a:xfrm>
              <a:custGeom>
                <a:avLst/>
                <a:gdLst>
                  <a:gd name="T0" fmla="*/ 2147483647 w 1733"/>
                  <a:gd name="T1" fmla="*/ 0 h 612"/>
                  <a:gd name="T2" fmla="*/ 0 w 1733"/>
                  <a:gd name="T3" fmla="*/ 2147483647 h 612"/>
                  <a:gd name="T4" fmla="*/ 0 w 1733"/>
                  <a:gd name="T5" fmla="*/ 2147483647 h 612"/>
                  <a:gd name="T6" fmla="*/ 2147483647 w 1733"/>
                  <a:gd name="T7" fmla="*/ 0 h 612"/>
                  <a:gd name="T8" fmla="*/ 2147483647 w 1733"/>
                  <a:gd name="T9" fmla="*/ 0 h 6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3" h="612">
                    <a:moveTo>
                      <a:pt x="1674" y="0"/>
                    </a:moveTo>
                    <a:lnTo>
                      <a:pt x="0" y="591"/>
                    </a:lnTo>
                    <a:lnTo>
                      <a:pt x="0" y="612"/>
                    </a:lnTo>
                    <a:lnTo>
                      <a:pt x="1733" y="0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70"/>
              <p:cNvSpPr>
                <a:spLocks/>
              </p:cNvSpPr>
              <p:nvPr/>
            </p:nvSpPr>
            <p:spPr bwMode="auto">
              <a:xfrm>
                <a:off x="2889250" y="5078412"/>
                <a:ext cx="2843212" cy="1006475"/>
              </a:xfrm>
              <a:custGeom>
                <a:avLst/>
                <a:gdLst>
                  <a:gd name="T0" fmla="*/ 2147483647 w 1791"/>
                  <a:gd name="T1" fmla="*/ 0 h 634"/>
                  <a:gd name="T2" fmla="*/ 0 w 1791"/>
                  <a:gd name="T3" fmla="*/ 2147483647 h 634"/>
                  <a:gd name="T4" fmla="*/ 0 w 1791"/>
                  <a:gd name="T5" fmla="*/ 2147483647 h 634"/>
                  <a:gd name="T6" fmla="*/ 2147483647 w 1791"/>
                  <a:gd name="T7" fmla="*/ 2147483647 h 634"/>
                  <a:gd name="T8" fmla="*/ 2147483647 w 1791"/>
                  <a:gd name="T9" fmla="*/ 0 h 6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1" h="634">
                    <a:moveTo>
                      <a:pt x="1733" y="0"/>
                    </a:moveTo>
                    <a:lnTo>
                      <a:pt x="0" y="612"/>
                    </a:lnTo>
                    <a:lnTo>
                      <a:pt x="0" y="634"/>
                    </a:lnTo>
                    <a:lnTo>
                      <a:pt x="1791" y="1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71"/>
              <p:cNvSpPr>
                <a:spLocks/>
              </p:cNvSpPr>
              <p:nvPr/>
            </p:nvSpPr>
            <p:spPr bwMode="auto">
              <a:xfrm>
                <a:off x="2889250" y="5079999"/>
                <a:ext cx="2936875" cy="1008063"/>
              </a:xfrm>
              <a:custGeom>
                <a:avLst/>
                <a:gdLst>
                  <a:gd name="T0" fmla="*/ 2147483647 w 1850"/>
                  <a:gd name="T1" fmla="*/ 0 h 635"/>
                  <a:gd name="T2" fmla="*/ 2147483647 w 1850"/>
                  <a:gd name="T3" fmla="*/ 0 h 635"/>
                  <a:gd name="T4" fmla="*/ 0 w 1850"/>
                  <a:gd name="T5" fmla="*/ 2147483647 h 635"/>
                  <a:gd name="T6" fmla="*/ 0 w 1850"/>
                  <a:gd name="T7" fmla="*/ 2147483647 h 635"/>
                  <a:gd name="T8" fmla="*/ 2147483647 w 1850"/>
                  <a:gd name="T9" fmla="*/ 2147483647 h 635"/>
                  <a:gd name="T10" fmla="*/ 2147483647 w 1850"/>
                  <a:gd name="T11" fmla="*/ 0 h 6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50" h="635">
                    <a:moveTo>
                      <a:pt x="1850" y="0"/>
                    </a:moveTo>
                    <a:lnTo>
                      <a:pt x="1791" y="0"/>
                    </a:lnTo>
                    <a:lnTo>
                      <a:pt x="0" y="633"/>
                    </a:lnTo>
                    <a:lnTo>
                      <a:pt x="0" y="635"/>
                    </a:lnTo>
                    <a:lnTo>
                      <a:pt x="59" y="633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Freeform 72"/>
              <p:cNvSpPr>
                <a:spLocks/>
              </p:cNvSpPr>
              <p:nvPr/>
            </p:nvSpPr>
            <p:spPr bwMode="auto">
              <a:xfrm>
                <a:off x="2982913" y="5079999"/>
                <a:ext cx="2935287" cy="1004888"/>
              </a:xfrm>
              <a:custGeom>
                <a:avLst/>
                <a:gdLst>
                  <a:gd name="T0" fmla="*/ 2147483647 w 1849"/>
                  <a:gd name="T1" fmla="*/ 2147483647 h 633"/>
                  <a:gd name="T2" fmla="*/ 2147483647 w 1849"/>
                  <a:gd name="T3" fmla="*/ 2147483647 h 633"/>
                  <a:gd name="T4" fmla="*/ 2147483647 w 1849"/>
                  <a:gd name="T5" fmla="*/ 0 h 633"/>
                  <a:gd name="T6" fmla="*/ 0 w 1849"/>
                  <a:gd name="T7" fmla="*/ 2147483647 h 633"/>
                  <a:gd name="T8" fmla="*/ 2147483647 w 1849"/>
                  <a:gd name="T9" fmla="*/ 2147483647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9" h="633">
                    <a:moveTo>
                      <a:pt x="64" y="633"/>
                    </a:moveTo>
                    <a:lnTo>
                      <a:pt x="1849" y="2"/>
                    </a:lnTo>
                    <a:lnTo>
                      <a:pt x="1791" y="0"/>
                    </a:lnTo>
                    <a:lnTo>
                      <a:pt x="0" y="633"/>
                    </a:lnTo>
                    <a:lnTo>
                      <a:pt x="64" y="633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Freeform 73"/>
              <p:cNvSpPr>
                <a:spLocks/>
              </p:cNvSpPr>
              <p:nvPr/>
            </p:nvSpPr>
            <p:spPr bwMode="auto">
              <a:xfrm>
                <a:off x="3084513" y="5083174"/>
                <a:ext cx="2935287" cy="1001713"/>
              </a:xfrm>
              <a:custGeom>
                <a:avLst/>
                <a:gdLst>
                  <a:gd name="T0" fmla="*/ 2147483647 w 1849"/>
                  <a:gd name="T1" fmla="*/ 2147483647 h 631"/>
                  <a:gd name="T2" fmla="*/ 2147483647 w 1849"/>
                  <a:gd name="T3" fmla="*/ 0 h 631"/>
                  <a:gd name="T4" fmla="*/ 2147483647 w 1849"/>
                  <a:gd name="T5" fmla="*/ 0 h 631"/>
                  <a:gd name="T6" fmla="*/ 0 w 1849"/>
                  <a:gd name="T7" fmla="*/ 2147483647 h 631"/>
                  <a:gd name="T8" fmla="*/ 2147483647 w 1849"/>
                  <a:gd name="T9" fmla="*/ 2147483647 h 6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9" h="631">
                    <a:moveTo>
                      <a:pt x="58" y="631"/>
                    </a:moveTo>
                    <a:lnTo>
                      <a:pt x="1849" y="0"/>
                    </a:lnTo>
                    <a:lnTo>
                      <a:pt x="1785" y="0"/>
                    </a:lnTo>
                    <a:lnTo>
                      <a:pt x="0" y="631"/>
                    </a:lnTo>
                    <a:lnTo>
                      <a:pt x="58" y="631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74"/>
              <p:cNvSpPr>
                <a:spLocks/>
              </p:cNvSpPr>
              <p:nvPr/>
            </p:nvSpPr>
            <p:spPr bwMode="auto">
              <a:xfrm>
                <a:off x="3176588" y="5083174"/>
                <a:ext cx="2935287" cy="1001713"/>
              </a:xfrm>
              <a:custGeom>
                <a:avLst/>
                <a:gdLst>
                  <a:gd name="T0" fmla="*/ 2147483647 w 1849"/>
                  <a:gd name="T1" fmla="*/ 2147483647 h 631"/>
                  <a:gd name="T2" fmla="*/ 2147483647 w 1849"/>
                  <a:gd name="T3" fmla="*/ 0 h 631"/>
                  <a:gd name="T4" fmla="*/ 2147483647 w 1849"/>
                  <a:gd name="T5" fmla="*/ 0 h 631"/>
                  <a:gd name="T6" fmla="*/ 0 w 1849"/>
                  <a:gd name="T7" fmla="*/ 2147483647 h 631"/>
                  <a:gd name="T8" fmla="*/ 2147483647 w 1849"/>
                  <a:gd name="T9" fmla="*/ 2147483647 h 6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9" h="631">
                    <a:moveTo>
                      <a:pt x="64" y="630"/>
                    </a:moveTo>
                    <a:lnTo>
                      <a:pt x="1849" y="0"/>
                    </a:lnTo>
                    <a:lnTo>
                      <a:pt x="1791" y="0"/>
                    </a:lnTo>
                    <a:lnTo>
                      <a:pt x="0" y="631"/>
                    </a:lnTo>
                    <a:lnTo>
                      <a:pt x="64" y="63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75"/>
              <p:cNvSpPr>
                <a:spLocks/>
              </p:cNvSpPr>
              <p:nvPr/>
            </p:nvSpPr>
            <p:spPr bwMode="auto">
              <a:xfrm>
                <a:off x="3278188" y="5083174"/>
                <a:ext cx="2927350" cy="1000125"/>
              </a:xfrm>
              <a:custGeom>
                <a:avLst/>
                <a:gdLst>
                  <a:gd name="T0" fmla="*/ 2147483647 w 1844"/>
                  <a:gd name="T1" fmla="*/ 2147483647 h 630"/>
                  <a:gd name="T2" fmla="*/ 2147483647 w 1844"/>
                  <a:gd name="T3" fmla="*/ 2147483647 h 630"/>
                  <a:gd name="T4" fmla="*/ 2147483647 w 1844"/>
                  <a:gd name="T5" fmla="*/ 0 h 630"/>
                  <a:gd name="T6" fmla="*/ 0 w 1844"/>
                  <a:gd name="T7" fmla="*/ 2147483647 h 630"/>
                  <a:gd name="T8" fmla="*/ 2147483647 w 1844"/>
                  <a:gd name="T9" fmla="*/ 2147483647 h 6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4" h="630">
                    <a:moveTo>
                      <a:pt x="64" y="630"/>
                    </a:moveTo>
                    <a:lnTo>
                      <a:pt x="1844" y="2"/>
                    </a:lnTo>
                    <a:lnTo>
                      <a:pt x="1785" y="0"/>
                    </a:lnTo>
                    <a:lnTo>
                      <a:pt x="0" y="630"/>
                    </a:lnTo>
                    <a:lnTo>
                      <a:pt x="64" y="63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76"/>
              <p:cNvSpPr>
                <a:spLocks/>
              </p:cNvSpPr>
              <p:nvPr/>
            </p:nvSpPr>
            <p:spPr bwMode="auto">
              <a:xfrm>
                <a:off x="3379788" y="5086349"/>
                <a:ext cx="2917825" cy="996950"/>
              </a:xfrm>
              <a:custGeom>
                <a:avLst/>
                <a:gdLst>
                  <a:gd name="T0" fmla="*/ 2147483647 w 1838"/>
                  <a:gd name="T1" fmla="*/ 2147483647 h 628"/>
                  <a:gd name="T2" fmla="*/ 2147483647 w 1838"/>
                  <a:gd name="T3" fmla="*/ 0 h 628"/>
                  <a:gd name="T4" fmla="*/ 2147483647 w 1838"/>
                  <a:gd name="T5" fmla="*/ 0 h 628"/>
                  <a:gd name="T6" fmla="*/ 0 w 1838"/>
                  <a:gd name="T7" fmla="*/ 2147483647 h 628"/>
                  <a:gd name="T8" fmla="*/ 2147483647 w 1838"/>
                  <a:gd name="T9" fmla="*/ 2147483647 h 6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38" h="628">
                    <a:moveTo>
                      <a:pt x="63" y="626"/>
                    </a:moveTo>
                    <a:lnTo>
                      <a:pt x="1838" y="0"/>
                    </a:lnTo>
                    <a:lnTo>
                      <a:pt x="1780" y="0"/>
                    </a:lnTo>
                    <a:lnTo>
                      <a:pt x="0" y="628"/>
                    </a:lnTo>
                    <a:lnTo>
                      <a:pt x="63" y="626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77"/>
              <p:cNvSpPr>
                <a:spLocks/>
              </p:cNvSpPr>
              <p:nvPr/>
            </p:nvSpPr>
            <p:spPr bwMode="auto">
              <a:xfrm>
                <a:off x="3479800" y="5086349"/>
                <a:ext cx="2911475" cy="993775"/>
              </a:xfrm>
              <a:custGeom>
                <a:avLst/>
                <a:gdLst>
                  <a:gd name="T0" fmla="*/ 2147483647 w 1834"/>
                  <a:gd name="T1" fmla="*/ 2147483647 h 626"/>
                  <a:gd name="T2" fmla="*/ 2147483647 w 1834"/>
                  <a:gd name="T3" fmla="*/ 0 h 626"/>
                  <a:gd name="T4" fmla="*/ 2147483647 w 1834"/>
                  <a:gd name="T5" fmla="*/ 0 h 626"/>
                  <a:gd name="T6" fmla="*/ 0 w 1834"/>
                  <a:gd name="T7" fmla="*/ 2147483647 h 626"/>
                  <a:gd name="T8" fmla="*/ 2147483647 w 1834"/>
                  <a:gd name="T9" fmla="*/ 2147483647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34" h="626">
                    <a:moveTo>
                      <a:pt x="64" y="626"/>
                    </a:moveTo>
                    <a:lnTo>
                      <a:pt x="1834" y="0"/>
                    </a:lnTo>
                    <a:lnTo>
                      <a:pt x="1775" y="0"/>
                    </a:lnTo>
                    <a:lnTo>
                      <a:pt x="0" y="626"/>
                    </a:lnTo>
                    <a:lnTo>
                      <a:pt x="64" y="626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78"/>
              <p:cNvSpPr>
                <a:spLocks/>
              </p:cNvSpPr>
              <p:nvPr/>
            </p:nvSpPr>
            <p:spPr bwMode="auto">
              <a:xfrm>
                <a:off x="3581400" y="5086349"/>
                <a:ext cx="2901950" cy="993775"/>
              </a:xfrm>
              <a:custGeom>
                <a:avLst/>
                <a:gdLst>
                  <a:gd name="T0" fmla="*/ 2147483647 w 1828"/>
                  <a:gd name="T1" fmla="*/ 2147483647 h 626"/>
                  <a:gd name="T2" fmla="*/ 2147483647 w 1828"/>
                  <a:gd name="T3" fmla="*/ 2147483647 h 626"/>
                  <a:gd name="T4" fmla="*/ 2147483647 w 1828"/>
                  <a:gd name="T5" fmla="*/ 0 h 626"/>
                  <a:gd name="T6" fmla="*/ 0 w 1828"/>
                  <a:gd name="T7" fmla="*/ 2147483647 h 626"/>
                  <a:gd name="T8" fmla="*/ 2147483647 w 1828"/>
                  <a:gd name="T9" fmla="*/ 2147483647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8" h="626">
                    <a:moveTo>
                      <a:pt x="64" y="624"/>
                    </a:moveTo>
                    <a:lnTo>
                      <a:pt x="1828" y="2"/>
                    </a:lnTo>
                    <a:lnTo>
                      <a:pt x="1770" y="0"/>
                    </a:lnTo>
                    <a:lnTo>
                      <a:pt x="0" y="626"/>
                    </a:lnTo>
                    <a:lnTo>
                      <a:pt x="64" y="624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79"/>
              <p:cNvSpPr>
                <a:spLocks/>
              </p:cNvSpPr>
              <p:nvPr/>
            </p:nvSpPr>
            <p:spPr bwMode="auto">
              <a:xfrm>
                <a:off x="3683000" y="5089524"/>
                <a:ext cx="2994025" cy="987425"/>
              </a:xfrm>
              <a:custGeom>
                <a:avLst/>
                <a:gdLst>
                  <a:gd name="T0" fmla="*/ 2147483647 w 1886"/>
                  <a:gd name="T1" fmla="*/ 2147483647 h 622"/>
                  <a:gd name="T2" fmla="*/ 2147483647 w 1886"/>
                  <a:gd name="T3" fmla="*/ 2147483647 h 622"/>
                  <a:gd name="T4" fmla="*/ 2147483647 w 1886"/>
                  <a:gd name="T5" fmla="*/ 0 h 622"/>
                  <a:gd name="T6" fmla="*/ 0 w 1886"/>
                  <a:gd name="T7" fmla="*/ 2147483647 h 622"/>
                  <a:gd name="T8" fmla="*/ 2147483647 w 1886"/>
                  <a:gd name="T9" fmla="*/ 2147483647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6" h="622">
                    <a:moveTo>
                      <a:pt x="127" y="622"/>
                    </a:moveTo>
                    <a:lnTo>
                      <a:pt x="1886" y="2"/>
                    </a:lnTo>
                    <a:lnTo>
                      <a:pt x="1764" y="0"/>
                    </a:lnTo>
                    <a:lnTo>
                      <a:pt x="0" y="622"/>
                    </a:lnTo>
                    <a:lnTo>
                      <a:pt x="127" y="622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80"/>
              <p:cNvSpPr>
                <a:spLocks/>
              </p:cNvSpPr>
              <p:nvPr/>
            </p:nvSpPr>
            <p:spPr bwMode="auto">
              <a:xfrm>
                <a:off x="3884613" y="5092699"/>
                <a:ext cx="2886075" cy="984250"/>
              </a:xfrm>
              <a:custGeom>
                <a:avLst/>
                <a:gdLst>
                  <a:gd name="T0" fmla="*/ 2147483647 w 1818"/>
                  <a:gd name="T1" fmla="*/ 2147483647 h 620"/>
                  <a:gd name="T2" fmla="*/ 2147483647 w 1818"/>
                  <a:gd name="T3" fmla="*/ 0 h 620"/>
                  <a:gd name="T4" fmla="*/ 2147483647 w 1818"/>
                  <a:gd name="T5" fmla="*/ 0 h 620"/>
                  <a:gd name="T6" fmla="*/ 0 w 1818"/>
                  <a:gd name="T7" fmla="*/ 2147483647 h 620"/>
                  <a:gd name="T8" fmla="*/ 2147483647 w 1818"/>
                  <a:gd name="T9" fmla="*/ 2147483647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8" h="620">
                    <a:moveTo>
                      <a:pt x="69" y="618"/>
                    </a:moveTo>
                    <a:lnTo>
                      <a:pt x="1818" y="0"/>
                    </a:lnTo>
                    <a:lnTo>
                      <a:pt x="1759" y="0"/>
                    </a:lnTo>
                    <a:lnTo>
                      <a:pt x="0" y="620"/>
                    </a:lnTo>
                    <a:lnTo>
                      <a:pt x="69" y="618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81"/>
              <p:cNvSpPr>
                <a:spLocks/>
              </p:cNvSpPr>
              <p:nvPr/>
            </p:nvSpPr>
            <p:spPr bwMode="auto">
              <a:xfrm>
                <a:off x="3994150" y="5092699"/>
                <a:ext cx="2876550" cy="981075"/>
              </a:xfrm>
              <a:custGeom>
                <a:avLst/>
                <a:gdLst>
                  <a:gd name="T0" fmla="*/ 2147483647 w 1812"/>
                  <a:gd name="T1" fmla="*/ 2147483647 h 618"/>
                  <a:gd name="T2" fmla="*/ 2147483647 w 1812"/>
                  <a:gd name="T3" fmla="*/ 0 h 618"/>
                  <a:gd name="T4" fmla="*/ 2147483647 w 1812"/>
                  <a:gd name="T5" fmla="*/ 0 h 618"/>
                  <a:gd name="T6" fmla="*/ 0 w 1812"/>
                  <a:gd name="T7" fmla="*/ 2147483647 h 618"/>
                  <a:gd name="T8" fmla="*/ 2147483647 w 1812"/>
                  <a:gd name="T9" fmla="*/ 2147483647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2" h="618">
                    <a:moveTo>
                      <a:pt x="64" y="618"/>
                    </a:moveTo>
                    <a:lnTo>
                      <a:pt x="1812" y="0"/>
                    </a:lnTo>
                    <a:lnTo>
                      <a:pt x="1749" y="0"/>
                    </a:lnTo>
                    <a:lnTo>
                      <a:pt x="0" y="618"/>
                    </a:lnTo>
                    <a:lnTo>
                      <a:pt x="64" y="618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Freeform 82"/>
              <p:cNvSpPr>
                <a:spLocks/>
              </p:cNvSpPr>
              <p:nvPr/>
            </p:nvSpPr>
            <p:spPr bwMode="auto">
              <a:xfrm>
                <a:off x="4095750" y="5092699"/>
                <a:ext cx="2876550" cy="981075"/>
              </a:xfrm>
              <a:custGeom>
                <a:avLst/>
                <a:gdLst>
                  <a:gd name="T0" fmla="*/ 2147483647 w 1812"/>
                  <a:gd name="T1" fmla="*/ 2147483647 h 618"/>
                  <a:gd name="T2" fmla="*/ 2147483647 w 1812"/>
                  <a:gd name="T3" fmla="*/ 2147483647 h 618"/>
                  <a:gd name="T4" fmla="*/ 2147483647 w 1812"/>
                  <a:gd name="T5" fmla="*/ 0 h 618"/>
                  <a:gd name="T6" fmla="*/ 0 w 1812"/>
                  <a:gd name="T7" fmla="*/ 2147483647 h 618"/>
                  <a:gd name="T8" fmla="*/ 2147483647 w 1812"/>
                  <a:gd name="T9" fmla="*/ 2147483647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2" h="618">
                    <a:moveTo>
                      <a:pt x="69" y="616"/>
                    </a:moveTo>
                    <a:lnTo>
                      <a:pt x="1812" y="2"/>
                    </a:lnTo>
                    <a:lnTo>
                      <a:pt x="1748" y="0"/>
                    </a:lnTo>
                    <a:lnTo>
                      <a:pt x="0" y="618"/>
                    </a:lnTo>
                    <a:lnTo>
                      <a:pt x="69" y="616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Freeform 83"/>
              <p:cNvSpPr>
                <a:spLocks/>
              </p:cNvSpPr>
              <p:nvPr/>
            </p:nvSpPr>
            <p:spPr bwMode="auto">
              <a:xfrm>
                <a:off x="4205288" y="5095874"/>
                <a:ext cx="2868612" cy="974725"/>
              </a:xfrm>
              <a:custGeom>
                <a:avLst/>
                <a:gdLst>
                  <a:gd name="T0" fmla="*/ 2147483647 w 1807"/>
                  <a:gd name="T1" fmla="*/ 0 h 614"/>
                  <a:gd name="T2" fmla="*/ 0 w 1807"/>
                  <a:gd name="T3" fmla="*/ 2147483647 h 614"/>
                  <a:gd name="T4" fmla="*/ 2147483647 w 1807"/>
                  <a:gd name="T5" fmla="*/ 2147483647 h 614"/>
                  <a:gd name="T6" fmla="*/ 2147483647 w 1807"/>
                  <a:gd name="T7" fmla="*/ 0 h 614"/>
                  <a:gd name="T8" fmla="*/ 2147483647 w 1807"/>
                  <a:gd name="T9" fmla="*/ 0 h 6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614">
                    <a:moveTo>
                      <a:pt x="1743" y="0"/>
                    </a:moveTo>
                    <a:lnTo>
                      <a:pt x="0" y="614"/>
                    </a:lnTo>
                    <a:lnTo>
                      <a:pt x="64" y="614"/>
                    </a:lnTo>
                    <a:lnTo>
                      <a:pt x="1807" y="0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84"/>
              <p:cNvSpPr>
                <a:spLocks/>
              </p:cNvSpPr>
              <p:nvPr/>
            </p:nvSpPr>
            <p:spPr bwMode="auto">
              <a:xfrm>
                <a:off x="4306888" y="5095874"/>
                <a:ext cx="2859087" cy="974725"/>
              </a:xfrm>
              <a:custGeom>
                <a:avLst/>
                <a:gdLst>
                  <a:gd name="T0" fmla="*/ 2147483647 w 1801"/>
                  <a:gd name="T1" fmla="*/ 0 h 614"/>
                  <a:gd name="T2" fmla="*/ 0 w 1801"/>
                  <a:gd name="T3" fmla="*/ 2147483647 h 614"/>
                  <a:gd name="T4" fmla="*/ 2147483647 w 1801"/>
                  <a:gd name="T5" fmla="*/ 2147483647 h 614"/>
                  <a:gd name="T6" fmla="*/ 2147483647 w 1801"/>
                  <a:gd name="T7" fmla="*/ 2147483647 h 614"/>
                  <a:gd name="T8" fmla="*/ 2147483647 w 1801"/>
                  <a:gd name="T9" fmla="*/ 0 h 6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1" h="614">
                    <a:moveTo>
                      <a:pt x="1743" y="0"/>
                    </a:moveTo>
                    <a:lnTo>
                      <a:pt x="0" y="614"/>
                    </a:lnTo>
                    <a:lnTo>
                      <a:pt x="69" y="612"/>
                    </a:lnTo>
                    <a:lnTo>
                      <a:pt x="1801" y="2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85"/>
              <p:cNvSpPr>
                <a:spLocks/>
              </p:cNvSpPr>
              <p:nvPr/>
            </p:nvSpPr>
            <p:spPr bwMode="auto">
              <a:xfrm>
                <a:off x="4416425" y="5099049"/>
                <a:ext cx="2767012" cy="968375"/>
              </a:xfrm>
              <a:custGeom>
                <a:avLst/>
                <a:gdLst>
                  <a:gd name="T0" fmla="*/ 2147483647 w 1743"/>
                  <a:gd name="T1" fmla="*/ 0 h 610"/>
                  <a:gd name="T2" fmla="*/ 2147483647 w 1743"/>
                  <a:gd name="T3" fmla="*/ 0 h 610"/>
                  <a:gd name="T4" fmla="*/ 0 w 1743"/>
                  <a:gd name="T5" fmla="*/ 2147483647 h 610"/>
                  <a:gd name="T6" fmla="*/ 2147483647 w 1743"/>
                  <a:gd name="T7" fmla="*/ 2147483647 h 610"/>
                  <a:gd name="T8" fmla="*/ 2147483647 w 1743"/>
                  <a:gd name="T9" fmla="*/ 2147483647 h 610"/>
                  <a:gd name="T10" fmla="*/ 2147483647 w 1743"/>
                  <a:gd name="T11" fmla="*/ 0 h 6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43" h="610">
                    <a:moveTo>
                      <a:pt x="1743" y="0"/>
                    </a:moveTo>
                    <a:lnTo>
                      <a:pt x="1732" y="0"/>
                    </a:lnTo>
                    <a:lnTo>
                      <a:pt x="0" y="610"/>
                    </a:lnTo>
                    <a:lnTo>
                      <a:pt x="69" y="610"/>
                    </a:lnTo>
                    <a:lnTo>
                      <a:pt x="1743" y="19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4525963" y="5129212"/>
                <a:ext cx="2657475" cy="938213"/>
              </a:xfrm>
              <a:custGeom>
                <a:avLst/>
                <a:gdLst>
                  <a:gd name="T0" fmla="*/ 2147483647 w 1674"/>
                  <a:gd name="T1" fmla="*/ 0 h 591"/>
                  <a:gd name="T2" fmla="*/ 0 w 1674"/>
                  <a:gd name="T3" fmla="*/ 2147483647 h 591"/>
                  <a:gd name="T4" fmla="*/ 2147483647 w 1674"/>
                  <a:gd name="T5" fmla="*/ 2147483647 h 591"/>
                  <a:gd name="T6" fmla="*/ 2147483647 w 1674"/>
                  <a:gd name="T7" fmla="*/ 2147483647 h 591"/>
                  <a:gd name="T8" fmla="*/ 2147483647 w 1674"/>
                  <a:gd name="T9" fmla="*/ 0 h 5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74" h="591">
                    <a:moveTo>
                      <a:pt x="1674" y="0"/>
                    </a:moveTo>
                    <a:lnTo>
                      <a:pt x="0" y="591"/>
                    </a:lnTo>
                    <a:lnTo>
                      <a:pt x="64" y="591"/>
                    </a:lnTo>
                    <a:lnTo>
                      <a:pt x="1674" y="22"/>
                    </a:lnTo>
                    <a:lnTo>
                      <a:pt x="1674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87"/>
              <p:cNvSpPr>
                <a:spLocks/>
              </p:cNvSpPr>
              <p:nvPr/>
            </p:nvSpPr>
            <p:spPr bwMode="auto">
              <a:xfrm>
                <a:off x="4627563" y="5164137"/>
                <a:ext cx="2555875" cy="903288"/>
              </a:xfrm>
              <a:custGeom>
                <a:avLst/>
                <a:gdLst>
                  <a:gd name="T0" fmla="*/ 2147483647 w 1610"/>
                  <a:gd name="T1" fmla="*/ 0 h 569"/>
                  <a:gd name="T2" fmla="*/ 0 w 1610"/>
                  <a:gd name="T3" fmla="*/ 2147483647 h 569"/>
                  <a:gd name="T4" fmla="*/ 2147483647 w 1610"/>
                  <a:gd name="T5" fmla="*/ 2147483647 h 569"/>
                  <a:gd name="T6" fmla="*/ 2147483647 w 1610"/>
                  <a:gd name="T7" fmla="*/ 2147483647 h 569"/>
                  <a:gd name="T8" fmla="*/ 2147483647 w 1610"/>
                  <a:gd name="T9" fmla="*/ 0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0" h="569">
                    <a:moveTo>
                      <a:pt x="1610" y="0"/>
                    </a:moveTo>
                    <a:lnTo>
                      <a:pt x="0" y="569"/>
                    </a:lnTo>
                    <a:lnTo>
                      <a:pt x="69" y="567"/>
                    </a:lnTo>
                    <a:lnTo>
                      <a:pt x="1610" y="23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4737100" y="5200649"/>
                <a:ext cx="2446337" cy="863600"/>
              </a:xfrm>
              <a:custGeom>
                <a:avLst/>
                <a:gdLst>
                  <a:gd name="T0" fmla="*/ 2147483647 w 1541"/>
                  <a:gd name="T1" fmla="*/ 0 h 544"/>
                  <a:gd name="T2" fmla="*/ 0 w 1541"/>
                  <a:gd name="T3" fmla="*/ 2147483647 h 544"/>
                  <a:gd name="T4" fmla="*/ 2147483647 w 1541"/>
                  <a:gd name="T5" fmla="*/ 2147483647 h 544"/>
                  <a:gd name="T6" fmla="*/ 2147483647 w 1541"/>
                  <a:gd name="T7" fmla="*/ 2147483647 h 544"/>
                  <a:gd name="T8" fmla="*/ 2147483647 w 1541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41" h="544">
                    <a:moveTo>
                      <a:pt x="1541" y="0"/>
                    </a:moveTo>
                    <a:lnTo>
                      <a:pt x="0" y="544"/>
                    </a:lnTo>
                    <a:lnTo>
                      <a:pt x="64" y="544"/>
                    </a:lnTo>
                    <a:lnTo>
                      <a:pt x="1541" y="23"/>
                    </a:lnTo>
                    <a:lnTo>
                      <a:pt x="154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89"/>
              <p:cNvSpPr>
                <a:spLocks/>
              </p:cNvSpPr>
              <p:nvPr/>
            </p:nvSpPr>
            <p:spPr bwMode="auto">
              <a:xfrm>
                <a:off x="4838700" y="5237162"/>
                <a:ext cx="2344737" cy="827088"/>
              </a:xfrm>
              <a:custGeom>
                <a:avLst/>
                <a:gdLst>
                  <a:gd name="T0" fmla="*/ 2147483647 w 1477"/>
                  <a:gd name="T1" fmla="*/ 0 h 521"/>
                  <a:gd name="T2" fmla="*/ 0 w 1477"/>
                  <a:gd name="T3" fmla="*/ 2147483647 h 521"/>
                  <a:gd name="T4" fmla="*/ 2147483647 w 1477"/>
                  <a:gd name="T5" fmla="*/ 2147483647 h 521"/>
                  <a:gd name="T6" fmla="*/ 2147483647 w 1477"/>
                  <a:gd name="T7" fmla="*/ 2147483647 h 521"/>
                  <a:gd name="T8" fmla="*/ 2147483647 w 1477"/>
                  <a:gd name="T9" fmla="*/ 0 h 5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77" h="521">
                    <a:moveTo>
                      <a:pt x="1477" y="0"/>
                    </a:moveTo>
                    <a:lnTo>
                      <a:pt x="0" y="521"/>
                    </a:lnTo>
                    <a:lnTo>
                      <a:pt x="69" y="519"/>
                    </a:lnTo>
                    <a:lnTo>
                      <a:pt x="1477" y="22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90"/>
              <p:cNvSpPr>
                <a:spLocks/>
              </p:cNvSpPr>
              <p:nvPr/>
            </p:nvSpPr>
            <p:spPr bwMode="auto">
              <a:xfrm>
                <a:off x="4948238" y="5272087"/>
                <a:ext cx="2235200" cy="788988"/>
              </a:xfrm>
              <a:custGeom>
                <a:avLst/>
                <a:gdLst>
                  <a:gd name="T0" fmla="*/ 2147483647 w 1408"/>
                  <a:gd name="T1" fmla="*/ 0 h 497"/>
                  <a:gd name="T2" fmla="*/ 0 w 1408"/>
                  <a:gd name="T3" fmla="*/ 2147483647 h 497"/>
                  <a:gd name="T4" fmla="*/ 2147483647 w 1408"/>
                  <a:gd name="T5" fmla="*/ 2147483647 h 497"/>
                  <a:gd name="T6" fmla="*/ 2147483647 w 1408"/>
                  <a:gd name="T7" fmla="*/ 2147483647 h 497"/>
                  <a:gd name="T8" fmla="*/ 2147483647 w 1408"/>
                  <a:gd name="T9" fmla="*/ 0 h 4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8" h="497">
                    <a:moveTo>
                      <a:pt x="1408" y="0"/>
                    </a:moveTo>
                    <a:lnTo>
                      <a:pt x="0" y="497"/>
                    </a:lnTo>
                    <a:lnTo>
                      <a:pt x="64" y="497"/>
                    </a:lnTo>
                    <a:lnTo>
                      <a:pt x="1408" y="23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5049838" y="5308599"/>
                <a:ext cx="2133600" cy="752475"/>
              </a:xfrm>
              <a:custGeom>
                <a:avLst/>
                <a:gdLst>
                  <a:gd name="T0" fmla="*/ 2147483647 w 1344"/>
                  <a:gd name="T1" fmla="*/ 0 h 474"/>
                  <a:gd name="T2" fmla="*/ 0 w 1344"/>
                  <a:gd name="T3" fmla="*/ 2147483647 h 474"/>
                  <a:gd name="T4" fmla="*/ 2147483647 w 1344"/>
                  <a:gd name="T5" fmla="*/ 2147483647 h 474"/>
                  <a:gd name="T6" fmla="*/ 2147483647 w 1344"/>
                  <a:gd name="T7" fmla="*/ 2147483647 h 474"/>
                  <a:gd name="T8" fmla="*/ 2147483647 w 1344"/>
                  <a:gd name="T9" fmla="*/ 0 h 4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4" h="474">
                    <a:moveTo>
                      <a:pt x="1344" y="0"/>
                    </a:moveTo>
                    <a:lnTo>
                      <a:pt x="0" y="474"/>
                    </a:lnTo>
                    <a:lnTo>
                      <a:pt x="69" y="472"/>
                    </a:lnTo>
                    <a:lnTo>
                      <a:pt x="1344" y="23"/>
                    </a:lnTo>
                    <a:lnTo>
                      <a:pt x="1344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92"/>
              <p:cNvSpPr>
                <a:spLocks/>
              </p:cNvSpPr>
              <p:nvPr/>
            </p:nvSpPr>
            <p:spPr bwMode="auto">
              <a:xfrm>
                <a:off x="5159375" y="5345112"/>
                <a:ext cx="2024062" cy="712788"/>
              </a:xfrm>
              <a:custGeom>
                <a:avLst/>
                <a:gdLst>
                  <a:gd name="T0" fmla="*/ 2147483647 w 1275"/>
                  <a:gd name="T1" fmla="*/ 0 h 449"/>
                  <a:gd name="T2" fmla="*/ 0 w 1275"/>
                  <a:gd name="T3" fmla="*/ 2147483647 h 449"/>
                  <a:gd name="T4" fmla="*/ 2147483647 w 1275"/>
                  <a:gd name="T5" fmla="*/ 2147483647 h 449"/>
                  <a:gd name="T6" fmla="*/ 2147483647 w 1275"/>
                  <a:gd name="T7" fmla="*/ 2147483647 h 449"/>
                  <a:gd name="T8" fmla="*/ 2147483647 w 1275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5" h="449">
                    <a:moveTo>
                      <a:pt x="1275" y="0"/>
                    </a:moveTo>
                    <a:lnTo>
                      <a:pt x="0" y="449"/>
                    </a:lnTo>
                    <a:lnTo>
                      <a:pt x="64" y="449"/>
                    </a:lnTo>
                    <a:lnTo>
                      <a:pt x="1275" y="22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Freeform 93"/>
              <p:cNvSpPr>
                <a:spLocks/>
              </p:cNvSpPr>
              <p:nvPr/>
            </p:nvSpPr>
            <p:spPr bwMode="auto">
              <a:xfrm>
                <a:off x="5260975" y="5380037"/>
                <a:ext cx="1922462" cy="677863"/>
              </a:xfrm>
              <a:custGeom>
                <a:avLst/>
                <a:gdLst>
                  <a:gd name="T0" fmla="*/ 2147483647 w 1211"/>
                  <a:gd name="T1" fmla="*/ 0 h 427"/>
                  <a:gd name="T2" fmla="*/ 0 w 1211"/>
                  <a:gd name="T3" fmla="*/ 2147483647 h 427"/>
                  <a:gd name="T4" fmla="*/ 2147483647 w 1211"/>
                  <a:gd name="T5" fmla="*/ 2147483647 h 427"/>
                  <a:gd name="T6" fmla="*/ 2147483647 w 1211"/>
                  <a:gd name="T7" fmla="*/ 2147483647 h 427"/>
                  <a:gd name="T8" fmla="*/ 2147483647 w 1211"/>
                  <a:gd name="T9" fmla="*/ 0 h 4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1" h="427">
                    <a:moveTo>
                      <a:pt x="1211" y="0"/>
                    </a:moveTo>
                    <a:lnTo>
                      <a:pt x="0" y="427"/>
                    </a:lnTo>
                    <a:lnTo>
                      <a:pt x="69" y="427"/>
                    </a:lnTo>
                    <a:lnTo>
                      <a:pt x="1211" y="23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Freeform 94"/>
              <p:cNvSpPr>
                <a:spLocks/>
              </p:cNvSpPr>
              <p:nvPr/>
            </p:nvSpPr>
            <p:spPr bwMode="auto">
              <a:xfrm>
                <a:off x="5370513" y="5416549"/>
                <a:ext cx="1812925" cy="641350"/>
              </a:xfrm>
              <a:custGeom>
                <a:avLst/>
                <a:gdLst>
                  <a:gd name="T0" fmla="*/ 2147483647 w 1142"/>
                  <a:gd name="T1" fmla="*/ 0 h 404"/>
                  <a:gd name="T2" fmla="*/ 0 w 1142"/>
                  <a:gd name="T3" fmla="*/ 2147483647 h 404"/>
                  <a:gd name="T4" fmla="*/ 2147483647 w 1142"/>
                  <a:gd name="T5" fmla="*/ 2147483647 h 404"/>
                  <a:gd name="T6" fmla="*/ 2147483647 w 1142"/>
                  <a:gd name="T7" fmla="*/ 2147483647 h 404"/>
                  <a:gd name="T8" fmla="*/ 2147483647 w 1142"/>
                  <a:gd name="T9" fmla="*/ 0 h 4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2" h="404">
                    <a:moveTo>
                      <a:pt x="1142" y="0"/>
                    </a:moveTo>
                    <a:lnTo>
                      <a:pt x="0" y="404"/>
                    </a:lnTo>
                    <a:lnTo>
                      <a:pt x="69" y="403"/>
                    </a:lnTo>
                    <a:lnTo>
                      <a:pt x="1142" y="23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Freeform 95"/>
              <p:cNvSpPr>
                <a:spLocks/>
              </p:cNvSpPr>
              <p:nvPr/>
            </p:nvSpPr>
            <p:spPr bwMode="auto">
              <a:xfrm>
                <a:off x="5480050" y="5453062"/>
                <a:ext cx="1703387" cy="603250"/>
              </a:xfrm>
              <a:custGeom>
                <a:avLst/>
                <a:gdLst>
                  <a:gd name="T0" fmla="*/ 2147483647 w 1073"/>
                  <a:gd name="T1" fmla="*/ 0 h 380"/>
                  <a:gd name="T2" fmla="*/ 0 w 1073"/>
                  <a:gd name="T3" fmla="*/ 2147483647 h 380"/>
                  <a:gd name="T4" fmla="*/ 2147483647 w 1073"/>
                  <a:gd name="T5" fmla="*/ 2147483647 h 380"/>
                  <a:gd name="T6" fmla="*/ 2147483647 w 1073"/>
                  <a:gd name="T7" fmla="*/ 2147483647 h 380"/>
                  <a:gd name="T8" fmla="*/ 2147483647 w 1073"/>
                  <a:gd name="T9" fmla="*/ 0 h 3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380">
                    <a:moveTo>
                      <a:pt x="1073" y="0"/>
                    </a:moveTo>
                    <a:lnTo>
                      <a:pt x="0" y="380"/>
                    </a:lnTo>
                    <a:lnTo>
                      <a:pt x="63" y="380"/>
                    </a:lnTo>
                    <a:lnTo>
                      <a:pt x="1073" y="22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5580063" y="5487987"/>
                <a:ext cx="1603375" cy="568325"/>
              </a:xfrm>
              <a:custGeom>
                <a:avLst/>
                <a:gdLst>
                  <a:gd name="T0" fmla="*/ 2147483647 w 1010"/>
                  <a:gd name="T1" fmla="*/ 0 h 358"/>
                  <a:gd name="T2" fmla="*/ 0 w 1010"/>
                  <a:gd name="T3" fmla="*/ 2147483647 h 358"/>
                  <a:gd name="T4" fmla="*/ 2147483647 w 1010"/>
                  <a:gd name="T5" fmla="*/ 2147483647 h 358"/>
                  <a:gd name="T6" fmla="*/ 2147483647 w 1010"/>
                  <a:gd name="T7" fmla="*/ 2147483647 h 358"/>
                  <a:gd name="T8" fmla="*/ 2147483647 w 1010"/>
                  <a:gd name="T9" fmla="*/ 0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0" h="358">
                    <a:moveTo>
                      <a:pt x="1010" y="0"/>
                    </a:moveTo>
                    <a:lnTo>
                      <a:pt x="0" y="358"/>
                    </a:lnTo>
                    <a:lnTo>
                      <a:pt x="69" y="356"/>
                    </a:lnTo>
                    <a:lnTo>
                      <a:pt x="1010" y="23"/>
                    </a:lnTo>
                    <a:lnTo>
                      <a:pt x="1010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5689600" y="5524499"/>
                <a:ext cx="1493837" cy="528638"/>
              </a:xfrm>
              <a:custGeom>
                <a:avLst/>
                <a:gdLst>
                  <a:gd name="T0" fmla="*/ 2147483647 w 941"/>
                  <a:gd name="T1" fmla="*/ 0 h 333"/>
                  <a:gd name="T2" fmla="*/ 0 w 941"/>
                  <a:gd name="T3" fmla="*/ 2147483647 h 333"/>
                  <a:gd name="T4" fmla="*/ 2147483647 w 941"/>
                  <a:gd name="T5" fmla="*/ 2147483647 h 333"/>
                  <a:gd name="T6" fmla="*/ 2147483647 w 941"/>
                  <a:gd name="T7" fmla="*/ 2147483647 h 333"/>
                  <a:gd name="T8" fmla="*/ 2147483647 w 941"/>
                  <a:gd name="T9" fmla="*/ 0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1" h="333">
                    <a:moveTo>
                      <a:pt x="941" y="0"/>
                    </a:moveTo>
                    <a:lnTo>
                      <a:pt x="0" y="333"/>
                    </a:lnTo>
                    <a:lnTo>
                      <a:pt x="64" y="333"/>
                    </a:lnTo>
                    <a:lnTo>
                      <a:pt x="941" y="2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5791200" y="5561012"/>
                <a:ext cx="1392237" cy="492125"/>
              </a:xfrm>
              <a:custGeom>
                <a:avLst/>
                <a:gdLst>
                  <a:gd name="T0" fmla="*/ 2147483647 w 877"/>
                  <a:gd name="T1" fmla="*/ 0 h 310"/>
                  <a:gd name="T2" fmla="*/ 0 w 877"/>
                  <a:gd name="T3" fmla="*/ 2147483647 h 310"/>
                  <a:gd name="T4" fmla="*/ 2147483647 w 877"/>
                  <a:gd name="T5" fmla="*/ 2147483647 h 310"/>
                  <a:gd name="T6" fmla="*/ 2147483647 w 877"/>
                  <a:gd name="T7" fmla="*/ 2147483647 h 310"/>
                  <a:gd name="T8" fmla="*/ 2147483647 w 877"/>
                  <a:gd name="T9" fmla="*/ 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7" h="310">
                    <a:moveTo>
                      <a:pt x="877" y="0"/>
                    </a:moveTo>
                    <a:lnTo>
                      <a:pt x="0" y="310"/>
                    </a:lnTo>
                    <a:lnTo>
                      <a:pt x="69" y="308"/>
                    </a:lnTo>
                    <a:lnTo>
                      <a:pt x="877" y="22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5900738" y="5595937"/>
                <a:ext cx="1282700" cy="454025"/>
              </a:xfrm>
              <a:custGeom>
                <a:avLst/>
                <a:gdLst>
                  <a:gd name="T0" fmla="*/ 2147483647 w 808"/>
                  <a:gd name="T1" fmla="*/ 0 h 286"/>
                  <a:gd name="T2" fmla="*/ 0 w 808"/>
                  <a:gd name="T3" fmla="*/ 2147483647 h 286"/>
                  <a:gd name="T4" fmla="*/ 2147483647 w 808"/>
                  <a:gd name="T5" fmla="*/ 2147483647 h 286"/>
                  <a:gd name="T6" fmla="*/ 2147483647 w 808"/>
                  <a:gd name="T7" fmla="*/ 2147483647 h 286"/>
                  <a:gd name="T8" fmla="*/ 2147483647 w 808"/>
                  <a:gd name="T9" fmla="*/ 0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286">
                    <a:moveTo>
                      <a:pt x="808" y="0"/>
                    </a:moveTo>
                    <a:lnTo>
                      <a:pt x="0" y="286"/>
                    </a:lnTo>
                    <a:lnTo>
                      <a:pt x="64" y="286"/>
                    </a:lnTo>
                    <a:lnTo>
                      <a:pt x="808" y="23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6002338" y="5632449"/>
                <a:ext cx="1189037" cy="417513"/>
              </a:xfrm>
              <a:custGeom>
                <a:avLst/>
                <a:gdLst>
                  <a:gd name="T0" fmla="*/ 2147483647 w 749"/>
                  <a:gd name="T1" fmla="*/ 0 h 263"/>
                  <a:gd name="T2" fmla="*/ 0 w 749"/>
                  <a:gd name="T3" fmla="*/ 2147483647 h 263"/>
                  <a:gd name="T4" fmla="*/ 2147483647 w 749"/>
                  <a:gd name="T5" fmla="*/ 2147483647 h 263"/>
                  <a:gd name="T6" fmla="*/ 2147483647 w 749"/>
                  <a:gd name="T7" fmla="*/ 0 h 2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49" h="263">
                    <a:moveTo>
                      <a:pt x="744" y="0"/>
                    </a:moveTo>
                    <a:lnTo>
                      <a:pt x="0" y="263"/>
                    </a:lnTo>
                    <a:lnTo>
                      <a:pt x="749" y="253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2982913" y="5083174"/>
                <a:ext cx="4141787" cy="966788"/>
              </a:xfrm>
              <a:custGeom>
                <a:avLst/>
                <a:gdLst>
                  <a:gd name="T0" fmla="*/ 0 w 2609"/>
                  <a:gd name="T1" fmla="*/ 0 h 609"/>
                  <a:gd name="T2" fmla="*/ 0 w 2609"/>
                  <a:gd name="T3" fmla="*/ 2147483647 h 609"/>
                  <a:gd name="T4" fmla="*/ 2147483647 w 2609"/>
                  <a:gd name="T5" fmla="*/ 2147483647 h 609"/>
                  <a:gd name="T6" fmla="*/ 2147483647 w 2609"/>
                  <a:gd name="T7" fmla="*/ 2147483647 h 609"/>
                  <a:gd name="T8" fmla="*/ 0 w 2609"/>
                  <a:gd name="T9" fmla="*/ 0 h 6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9" h="609">
                    <a:moveTo>
                      <a:pt x="0" y="0"/>
                    </a:moveTo>
                    <a:lnTo>
                      <a:pt x="0" y="609"/>
                    </a:lnTo>
                    <a:lnTo>
                      <a:pt x="2609" y="582"/>
                    </a:lnTo>
                    <a:lnTo>
                      <a:pt x="2603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2982913" y="5129212"/>
                <a:ext cx="4141787" cy="920750"/>
              </a:xfrm>
              <a:custGeom>
                <a:avLst/>
                <a:gdLst>
                  <a:gd name="T0" fmla="*/ 2147483647 w 2609"/>
                  <a:gd name="T1" fmla="*/ 0 h 580"/>
                  <a:gd name="T2" fmla="*/ 2147483647 w 2609"/>
                  <a:gd name="T3" fmla="*/ 0 h 580"/>
                  <a:gd name="T4" fmla="*/ 2147483647 w 2609"/>
                  <a:gd name="T5" fmla="*/ 2147483647 h 580"/>
                  <a:gd name="T6" fmla="*/ 0 w 2609"/>
                  <a:gd name="T7" fmla="*/ 2147483647 h 580"/>
                  <a:gd name="T8" fmla="*/ 0 w 2609"/>
                  <a:gd name="T9" fmla="*/ 2147483647 h 580"/>
                  <a:gd name="T10" fmla="*/ 2147483647 w 2609"/>
                  <a:gd name="T11" fmla="*/ 2147483647 h 580"/>
                  <a:gd name="T12" fmla="*/ 2147483647 w 2609"/>
                  <a:gd name="T13" fmla="*/ 0 h 5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09" h="580">
                    <a:moveTo>
                      <a:pt x="2603" y="0"/>
                    </a:moveTo>
                    <a:lnTo>
                      <a:pt x="2588" y="0"/>
                    </a:lnTo>
                    <a:lnTo>
                      <a:pt x="2588" y="544"/>
                    </a:lnTo>
                    <a:lnTo>
                      <a:pt x="0" y="572"/>
                    </a:lnTo>
                    <a:lnTo>
                      <a:pt x="0" y="580"/>
                    </a:lnTo>
                    <a:lnTo>
                      <a:pt x="2609" y="553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4525963" y="6110287"/>
                <a:ext cx="742950" cy="101600"/>
              </a:xfrm>
              <a:custGeom>
                <a:avLst/>
                <a:gdLst>
                  <a:gd name="T0" fmla="*/ 2147483647 w 468"/>
                  <a:gd name="T1" fmla="*/ 2147483647 h 64"/>
                  <a:gd name="T2" fmla="*/ 2147483647 w 468"/>
                  <a:gd name="T3" fmla="*/ 0 h 64"/>
                  <a:gd name="T4" fmla="*/ 2147483647 w 468"/>
                  <a:gd name="T5" fmla="*/ 2147483647 h 64"/>
                  <a:gd name="T6" fmla="*/ 2147483647 w 468"/>
                  <a:gd name="T7" fmla="*/ 2147483647 h 64"/>
                  <a:gd name="T8" fmla="*/ 2147483647 w 468"/>
                  <a:gd name="T9" fmla="*/ 2147483647 h 64"/>
                  <a:gd name="T10" fmla="*/ 2147483647 w 468"/>
                  <a:gd name="T11" fmla="*/ 2147483647 h 64"/>
                  <a:gd name="T12" fmla="*/ 2147483647 w 468"/>
                  <a:gd name="T13" fmla="*/ 2147483647 h 64"/>
                  <a:gd name="T14" fmla="*/ 2147483647 w 468"/>
                  <a:gd name="T15" fmla="*/ 2147483647 h 64"/>
                  <a:gd name="T16" fmla="*/ 2147483647 w 468"/>
                  <a:gd name="T17" fmla="*/ 2147483647 h 64"/>
                  <a:gd name="T18" fmla="*/ 2147483647 w 468"/>
                  <a:gd name="T19" fmla="*/ 2147483647 h 64"/>
                  <a:gd name="T20" fmla="*/ 2147483647 w 468"/>
                  <a:gd name="T21" fmla="*/ 2147483647 h 64"/>
                  <a:gd name="T22" fmla="*/ 2147483647 w 468"/>
                  <a:gd name="T23" fmla="*/ 2147483647 h 64"/>
                  <a:gd name="T24" fmla="*/ 2147483647 w 468"/>
                  <a:gd name="T25" fmla="*/ 2147483647 h 64"/>
                  <a:gd name="T26" fmla="*/ 2147483647 w 468"/>
                  <a:gd name="T27" fmla="*/ 2147483647 h 64"/>
                  <a:gd name="T28" fmla="*/ 2147483647 w 468"/>
                  <a:gd name="T29" fmla="*/ 2147483647 h 64"/>
                  <a:gd name="T30" fmla="*/ 0 w 468"/>
                  <a:gd name="T31" fmla="*/ 2147483647 h 64"/>
                  <a:gd name="T32" fmla="*/ 0 w 468"/>
                  <a:gd name="T33" fmla="*/ 2147483647 h 64"/>
                  <a:gd name="T34" fmla="*/ 0 w 468"/>
                  <a:gd name="T35" fmla="*/ 2147483647 h 64"/>
                  <a:gd name="T36" fmla="*/ 2147483647 w 468"/>
                  <a:gd name="T37" fmla="*/ 2147483647 h 64"/>
                  <a:gd name="T38" fmla="*/ 2147483647 w 468"/>
                  <a:gd name="T39" fmla="*/ 2147483647 h 64"/>
                  <a:gd name="T40" fmla="*/ 2147483647 w 468"/>
                  <a:gd name="T41" fmla="*/ 2147483647 h 64"/>
                  <a:gd name="T42" fmla="*/ 2147483647 w 468"/>
                  <a:gd name="T43" fmla="*/ 2147483647 h 64"/>
                  <a:gd name="T44" fmla="*/ 2147483647 w 468"/>
                  <a:gd name="T45" fmla="*/ 2147483647 h 64"/>
                  <a:gd name="T46" fmla="*/ 2147483647 w 468"/>
                  <a:gd name="T47" fmla="*/ 2147483647 h 64"/>
                  <a:gd name="T48" fmla="*/ 2147483647 w 468"/>
                  <a:gd name="T49" fmla="*/ 2147483647 h 64"/>
                  <a:gd name="T50" fmla="*/ 2147483647 w 468"/>
                  <a:gd name="T51" fmla="*/ 2147483647 h 64"/>
                  <a:gd name="T52" fmla="*/ 2147483647 w 468"/>
                  <a:gd name="T53" fmla="*/ 2147483647 h 64"/>
                  <a:gd name="T54" fmla="*/ 2147483647 w 468"/>
                  <a:gd name="T55" fmla="*/ 2147483647 h 64"/>
                  <a:gd name="T56" fmla="*/ 2147483647 w 468"/>
                  <a:gd name="T57" fmla="*/ 2147483647 h 64"/>
                  <a:gd name="T58" fmla="*/ 2147483647 w 468"/>
                  <a:gd name="T59" fmla="*/ 2147483647 h 64"/>
                  <a:gd name="T60" fmla="*/ 2147483647 w 468"/>
                  <a:gd name="T61" fmla="*/ 2147483647 h 64"/>
                  <a:gd name="T62" fmla="*/ 2147483647 w 468"/>
                  <a:gd name="T63" fmla="*/ 2147483647 h 64"/>
                  <a:gd name="T64" fmla="*/ 2147483647 w 468"/>
                  <a:gd name="T65" fmla="*/ 2147483647 h 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8" h="64">
                    <a:moveTo>
                      <a:pt x="319" y="2"/>
                    </a:moveTo>
                    <a:lnTo>
                      <a:pt x="420" y="0"/>
                    </a:lnTo>
                    <a:lnTo>
                      <a:pt x="468" y="54"/>
                    </a:lnTo>
                    <a:lnTo>
                      <a:pt x="468" y="56"/>
                    </a:lnTo>
                    <a:lnTo>
                      <a:pt x="463" y="58"/>
                    </a:lnTo>
                    <a:lnTo>
                      <a:pt x="447" y="60"/>
                    </a:lnTo>
                    <a:lnTo>
                      <a:pt x="420" y="62"/>
                    </a:lnTo>
                    <a:lnTo>
                      <a:pt x="377" y="64"/>
                    </a:lnTo>
                    <a:lnTo>
                      <a:pt x="223" y="64"/>
                    </a:lnTo>
                    <a:lnTo>
                      <a:pt x="138" y="64"/>
                    </a:lnTo>
                    <a:lnTo>
                      <a:pt x="80" y="62"/>
                    </a:lnTo>
                    <a:lnTo>
                      <a:pt x="37" y="60"/>
                    </a:lnTo>
                    <a:lnTo>
                      <a:pt x="16" y="58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3"/>
                    </a:lnTo>
                    <a:lnTo>
                      <a:pt x="48" y="5"/>
                    </a:lnTo>
                    <a:lnTo>
                      <a:pt x="245" y="3"/>
                    </a:lnTo>
                    <a:lnTo>
                      <a:pt x="277" y="56"/>
                    </a:lnTo>
                    <a:lnTo>
                      <a:pt x="282" y="58"/>
                    </a:lnTo>
                    <a:lnTo>
                      <a:pt x="282" y="60"/>
                    </a:lnTo>
                    <a:lnTo>
                      <a:pt x="287" y="60"/>
                    </a:lnTo>
                    <a:lnTo>
                      <a:pt x="346" y="58"/>
                    </a:lnTo>
                    <a:lnTo>
                      <a:pt x="351" y="58"/>
                    </a:lnTo>
                    <a:lnTo>
                      <a:pt x="351" y="56"/>
                    </a:lnTo>
                    <a:lnTo>
                      <a:pt x="319" y="2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3344863" y="6215062"/>
                <a:ext cx="3500437" cy="68263"/>
              </a:xfrm>
              <a:custGeom>
                <a:avLst/>
                <a:gdLst>
                  <a:gd name="T0" fmla="*/ 2147483647 w 2205"/>
                  <a:gd name="T1" fmla="*/ 2147483647 h 43"/>
                  <a:gd name="T2" fmla="*/ 2147483647 w 2205"/>
                  <a:gd name="T3" fmla="*/ 2147483647 h 43"/>
                  <a:gd name="T4" fmla="*/ 0 w 2205"/>
                  <a:gd name="T5" fmla="*/ 2147483647 h 43"/>
                  <a:gd name="T6" fmla="*/ 0 w 2205"/>
                  <a:gd name="T7" fmla="*/ 2147483647 h 43"/>
                  <a:gd name="T8" fmla="*/ 2147483647 w 2205"/>
                  <a:gd name="T9" fmla="*/ 2147483647 h 43"/>
                  <a:gd name="T10" fmla="*/ 2147483647 w 2205"/>
                  <a:gd name="T11" fmla="*/ 2147483647 h 43"/>
                  <a:gd name="T12" fmla="*/ 2147483647 w 2205"/>
                  <a:gd name="T13" fmla="*/ 2147483647 h 43"/>
                  <a:gd name="T14" fmla="*/ 2147483647 w 2205"/>
                  <a:gd name="T15" fmla="*/ 2147483647 h 43"/>
                  <a:gd name="T16" fmla="*/ 2147483647 w 2205"/>
                  <a:gd name="T17" fmla="*/ 2147483647 h 43"/>
                  <a:gd name="T18" fmla="*/ 2147483647 w 2205"/>
                  <a:gd name="T19" fmla="*/ 2147483647 h 43"/>
                  <a:gd name="T20" fmla="*/ 2147483647 w 2205"/>
                  <a:gd name="T21" fmla="*/ 2147483647 h 43"/>
                  <a:gd name="T22" fmla="*/ 2147483647 w 2205"/>
                  <a:gd name="T23" fmla="*/ 2147483647 h 43"/>
                  <a:gd name="T24" fmla="*/ 2147483647 w 2205"/>
                  <a:gd name="T25" fmla="*/ 2147483647 h 43"/>
                  <a:gd name="T26" fmla="*/ 2147483647 w 2205"/>
                  <a:gd name="T27" fmla="*/ 2147483647 h 43"/>
                  <a:gd name="T28" fmla="*/ 2147483647 w 2205"/>
                  <a:gd name="T29" fmla="*/ 2147483647 h 43"/>
                  <a:gd name="T30" fmla="*/ 2147483647 w 2205"/>
                  <a:gd name="T31" fmla="*/ 2147483647 h 43"/>
                  <a:gd name="T32" fmla="*/ 2147483647 w 2205"/>
                  <a:gd name="T33" fmla="*/ 2147483647 h 43"/>
                  <a:gd name="T34" fmla="*/ 2147483647 w 2205"/>
                  <a:gd name="T35" fmla="*/ 2147483647 h 43"/>
                  <a:gd name="T36" fmla="*/ 2147483647 w 2205"/>
                  <a:gd name="T37" fmla="*/ 2147483647 h 43"/>
                  <a:gd name="T38" fmla="*/ 2147483647 w 2205"/>
                  <a:gd name="T39" fmla="*/ 2147483647 h 43"/>
                  <a:gd name="T40" fmla="*/ 2147483647 w 2205"/>
                  <a:gd name="T41" fmla="*/ 2147483647 h 43"/>
                  <a:gd name="T42" fmla="*/ 2147483647 w 2205"/>
                  <a:gd name="T43" fmla="*/ 2147483647 h 43"/>
                  <a:gd name="T44" fmla="*/ 2147483647 w 2205"/>
                  <a:gd name="T45" fmla="*/ 2147483647 h 43"/>
                  <a:gd name="T46" fmla="*/ 2147483647 w 2205"/>
                  <a:gd name="T47" fmla="*/ 0 h 43"/>
                  <a:gd name="T48" fmla="*/ 2147483647 w 2205"/>
                  <a:gd name="T49" fmla="*/ 2147483647 h 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205" h="43">
                    <a:moveTo>
                      <a:pt x="2205" y="11"/>
                    </a:moveTo>
                    <a:lnTo>
                      <a:pt x="133" y="43"/>
                    </a:lnTo>
                    <a:lnTo>
                      <a:pt x="0" y="32"/>
                    </a:lnTo>
                    <a:lnTo>
                      <a:pt x="261" y="22"/>
                    </a:lnTo>
                    <a:lnTo>
                      <a:pt x="494" y="17"/>
                    </a:lnTo>
                    <a:lnTo>
                      <a:pt x="718" y="11"/>
                    </a:lnTo>
                    <a:lnTo>
                      <a:pt x="734" y="13"/>
                    </a:lnTo>
                    <a:lnTo>
                      <a:pt x="787" y="17"/>
                    </a:lnTo>
                    <a:lnTo>
                      <a:pt x="888" y="21"/>
                    </a:lnTo>
                    <a:lnTo>
                      <a:pt x="957" y="21"/>
                    </a:lnTo>
                    <a:lnTo>
                      <a:pt x="1036" y="21"/>
                    </a:lnTo>
                    <a:lnTo>
                      <a:pt x="1074" y="19"/>
                    </a:lnTo>
                    <a:lnTo>
                      <a:pt x="1148" y="19"/>
                    </a:lnTo>
                    <a:lnTo>
                      <a:pt x="1185" y="17"/>
                    </a:lnTo>
                    <a:lnTo>
                      <a:pt x="1217" y="13"/>
                    </a:lnTo>
                    <a:lnTo>
                      <a:pt x="1233" y="11"/>
                    </a:lnTo>
                    <a:lnTo>
                      <a:pt x="1233" y="9"/>
                    </a:lnTo>
                    <a:lnTo>
                      <a:pt x="1228" y="5"/>
                    </a:lnTo>
                    <a:lnTo>
                      <a:pt x="1621" y="4"/>
                    </a:lnTo>
                    <a:lnTo>
                      <a:pt x="2030" y="0"/>
                    </a:lnTo>
                    <a:lnTo>
                      <a:pt x="2205" y="11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3336925" y="6265862"/>
                <a:ext cx="261937" cy="44450"/>
              </a:xfrm>
              <a:custGeom>
                <a:avLst/>
                <a:gdLst>
                  <a:gd name="T0" fmla="*/ 2147483647 w 165"/>
                  <a:gd name="T1" fmla="*/ 2147483647 h 28"/>
                  <a:gd name="T2" fmla="*/ 2147483647 w 165"/>
                  <a:gd name="T3" fmla="*/ 2147483647 h 28"/>
                  <a:gd name="T4" fmla="*/ 2147483647 w 165"/>
                  <a:gd name="T5" fmla="*/ 2147483647 h 28"/>
                  <a:gd name="T6" fmla="*/ 2147483647 w 165"/>
                  <a:gd name="T7" fmla="*/ 2147483647 h 28"/>
                  <a:gd name="T8" fmla="*/ 2147483647 w 165"/>
                  <a:gd name="T9" fmla="*/ 2147483647 h 28"/>
                  <a:gd name="T10" fmla="*/ 2147483647 w 165"/>
                  <a:gd name="T11" fmla="*/ 2147483647 h 28"/>
                  <a:gd name="T12" fmla="*/ 2147483647 w 165"/>
                  <a:gd name="T13" fmla="*/ 0 h 28"/>
                  <a:gd name="T14" fmla="*/ 0 w 165"/>
                  <a:gd name="T15" fmla="*/ 2147483647 h 28"/>
                  <a:gd name="T16" fmla="*/ 2147483647 w 165"/>
                  <a:gd name="T17" fmla="*/ 2147483647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5" h="28">
                    <a:moveTo>
                      <a:pt x="165" y="28"/>
                    </a:moveTo>
                    <a:lnTo>
                      <a:pt x="165" y="21"/>
                    </a:lnTo>
                    <a:lnTo>
                      <a:pt x="159" y="17"/>
                    </a:lnTo>
                    <a:lnTo>
                      <a:pt x="138" y="11"/>
                    </a:lnTo>
                    <a:lnTo>
                      <a:pt x="5" y="0"/>
                    </a:lnTo>
                    <a:lnTo>
                      <a:pt x="0" y="13"/>
                    </a:lnTo>
                    <a:lnTo>
                      <a:pt x="165" y="28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2873375" y="6037262"/>
                <a:ext cx="4335462" cy="63500"/>
              </a:xfrm>
              <a:custGeom>
                <a:avLst/>
                <a:gdLst>
                  <a:gd name="T0" fmla="*/ 0 w 2731"/>
                  <a:gd name="T1" fmla="*/ 2147483647 h 40"/>
                  <a:gd name="T2" fmla="*/ 2147483647 w 2731"/>
                  <a:gd name="T3" fmla="*/ 2147483647 h 40"/>
                  <a:gd name="T4" fmla="*/ 2147483647 w 2731"/>
                  <a:gd name="T5" fmla="*/ 0 h 40"/>
                  <a:gd name="T6" fmla="*/ 2147483647 w 2731"/>
                  <a:gd name="T7" fmla="*/ 2147483647 h 40"/>
                  <a:gd name="T8" fmla="*/ 0 w 2731"/>
                  <a:gd name="T9" fmla="*/ 2147483647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31" h="40">
                    <a:moveTo>
                      <a:pt x="0" y="40"/>
                    </a:moveTo>
                    <a:lnTo>
                      <a:pt x="10" y="34"/>
                    </a:lnTo>
                    <a:lnTo>
                      <a:pt x="2720" y="0"/>
                    </a:lnTo>
                    <a:lnTo>
                      <a:pt x="2731" y="6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2847975" y="6030912"/>
                <a:ext cx="4394200" cy="76200"/>
              </a:xfrm>
              <a:custGeom>
                <a:avLst/>
                <a:gdLst>
                  <a:gd name="T0" fmla="*/ 2147483647 w 2768"/>
                  <a:gd name="T1" fmla="*/ 0 h 48"/>
                  <a:gd name="T2" fmla="*/ 2147483647 w 2768"/>
                  <a:gd name="T3" fmla="*/ 0 h 48"/>
                  <a:gd name="T4" fmla="*/ 2147483647 w 2768"/>
                  <a:gd name="T5" fmla="*/ 2147483647 h 48"/>
                  <a:gd name="T6" fmla="*/ 0 w 2768"/>
                  <a:gd name="T7" fmla="*/ 2147483647 h 48"/>
                  <a:gd name="T8" fmla="*/ 2147483647 w 2768"/>
                  <a:gd name="T9" fmla="*/ 2147483647 h 48"/>
                  <a:gd name="T10" fmla="*/ 2147483647 w 2768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68" h="48">
                    <a:moveTo>
                      <a:pt x="2742" y="0"/>
                    </a:moveTo>
                    <a:lnTo>
                      <a:pt x="2736" y="0"/>
                    </a:lnTo>
                    <a:lnTo>
                      <a:pt x="21" y="34"/>
                    </a:lnTo>
                    <a:lnTo>
                      <a:pt x="0" y="48"/>
                    </a:lnTo>
                    <a:lnTo>
                      <a:pt x="2768" y="14"/>
                    </a:lnTo>
                    <a:lnTo>
                      <a:pt x="2742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2662238" y="5948362"/>
                <a:ext cx="33337" cy="26988"/>
              </a:xfrm>
              <a:custGeom>
                <a:avLst/>
                <a:gdLst>
                  <a:gd name="T0" fmla="*/ 2147483647 w 21"/>
                  <a:gd name="T1" fmla="*/ 2147483647 h 17"/>
                  <a:gd name="T2" fmla="*/ 2147483647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2147483647 h 17"/>
                  <a:gd name="T8" fmla="*/ 2147483647 w 21"/>
                  <a:gd name="T9" fmla="*/ 2147483647 h 17"/>
                  <a:gd name="T10" fmla="*/ 2147483647 w 21"/>
                  <a:gd name="T11" fmla="*/ 2147483647 h 17"/>
                  <a:gd name="T12" fmla="*/ 0 w 21"/>
                  <a:gd name="T13" fmla="*/ 2147483647 h 17"/>
                  <a:gd name="T14" fmla="*/ 0 w 21"/>
                  <a:gd name="T15" fmla="*/ 2147483647 h 17"/>
                  <a:gd name="T16" fmla="*/ 2147483647 w 21"/>
                  <a:gd name="T17" fmla="*/ 2147483647 h 17"/>
                  <a:gd name="T18" fmla="*/ 2147483647 w 21"/>
                  <a:gd name="T19" fmla="*/ 0 h 17"/>
                  <a:gd name="T20" fmla="*/ 2147483647 w 21"/>
                  <a:gd name="T21" fmla="*/ 0 h 17"/>
                  <a:gd name="T22" fmla="*/ 2147483647 w 21"/>
                  <a:gd name="T23" fmla="*/ 2147483647 h 17"/>
                  <a:gd name="T24" fmla="*/ 2147483647 w 21"/>
                  <a:gd name="T25" fmla="*/ 2147483647 h 17"/>
                  <a:gd name="T26" fmla="*/ 2147483647 w 21"/>
                  <a:gd name="T27" fmla="*/ 2147483647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21" y="9"/>
                    </a:moveTo>
                    <a:lnTo>
                      <a:pt x="21" y="9"/>
                    </a:lnTo>
                    <a:lnTo>
                      <a:pt x="16" y="15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0" y="9"/>
                    </a:lnTo>
                    <a:lnTo>
                      <a:pt x="5" y="3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Freeform 109"/>
              <p:cNvSpPr>
                <a:spLocks/>
              </p:cNvSpPr>
              <p:nvPr/>
            </p:nvSpPr>
            <p:spPr bwMode="auto">
              <a:xfrm>
                <a:off x="2662238" y="5915024"/>
                <a:ext cx="33337" cy="26988"/>
              </a:xfrm>
              <a:custGeom>
                <a:avLst/>
                <a:gdLst>
                  <a:gd name="T0" fmla="*/ 2147483647 w 21"/>
                  <a:gd name="T1" fmla="*/ 2147483647 h 17"/>
                  <a:gd name="T2" fmla="*/ 2147483647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2147483647 h 17"/>
                  <a:gd name="T8" fmla="*/ 2147483647 w 21"/>
                  <a:gd name="T9" fmla="*/ 2147483647 h 17"/>
                  <a:gd name="T10" fmla="*/ 2147483647 w 21"/>
                  <a:gd name="T11" fmla="*/ 2147483647 h 17"/>
                  <a:gd name="T12" fmla="*/ 0 w 21"/>
                  <a:gd name="T13" fmla="*/ 2147483647 h 17"/>
                  <a:gd name="T14" fmla="*/ 0 w 21"/>
                  <a:gd name="T15" fmla="*/ 2147483647 h 17"/>
                  <a:gd name="T16" fmla="*/ 2147483647 w 21"/>
                  <a:gd name="T17" fmla="*/ 2147483647 h 17"/>
                  <a:gd name="T18" fmla="*/ 2147483647 w 21"/>
                  <a:gd name="T19" fmla="*/ 0 h 17"/>
                  <a:gd name="T20" fmla="*/ 2147483647 w 21"/>
                  <a:gd name="T21" fmla="*/ 0 h 17"/>
                  <a:gd name="T22" fmla="*/ 2147483647 w 21"/>
                  <a:gd name="T23" fmla="*/ 2147483647 h 17"/>
                  <a:gd name="T24" fmla="*/ 2147483647 w 21"/>
                  <a:gd name="T25" fmla="*/ 2147483647 h 17"/>
                  <a:gd name="T26" fmla="*/ 2147483647 w 21"/>
                  <a:gd name="T27" fmla="*/ 2147483647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21" y="7"/>
                    </a:moveTo>
                    <a:lnTo>
                      <a:pt x="21" y="7"/>
                    </a:lnTo>
                    <a:lnTo>
                      <a:pt x="16" y="15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0" y="7"/>
                    </a:lnTo>
                    <a:lnTo>
                      <a:pt x="5" y="2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Freeform 110"/>
              <p:cNvSpPr>
                <a:spLocks/>
              </p:cNvSpPr>
              <p:nvPr/>
            </p:nvSpPr>
            <p:spPr bwMode="auto">
              <a:xfrm>
                <a:off x="2662238" y="5878512"/>
                <a:ext cx="33337" cy="30163"/>
              </a:xfrm>
              <a:custGeom>
                <a:avLst/>
                <a:gdLst>
                  <a:gd name="T0" fmla="*/ 2147483647 w 21"/>
                  <a:gd name="T1" fmla="*/ 2147483647 h 19"/>
                  <a:gd name="T2" fmla="*/ 2147483647 w 21"/>
                  <a:gd name="T3" fmla="*/ 2147483647 h 19"/>
                  <a:gd name="T4" fmla="*/ 2147483647 w 21"/>
                  <a:gd name="T5" fmla="*/ 2147483647 h 19"/>
                  <a:gd name="T6" fmla="*/ 2147483647 w 21"/>
                  <a:gd name="T7" fmla="*/ 2147483647 h 19"/>
                  <a:gd name="T8" fmla="*/ 2147483647 w 21"/>
                  <a:gd name="T9" fmla="*/ 2147483647 h 19"/>
                  <a:gd name="T10" fmla="*/ 2147483647 w 21"/>
                  <a:gd name="T11" fmla="*/ 2147483647 h 19"/>
                  <a:gd name="T12" fmla="*/ 0 w 21"/>
                  <a:gd name="T13" fmla="*/ 2147483647 h 19"/>
                  <a:gd name="T14" fmla="*/ 0 w 21"/>
                  <a:gd name="T15" fmla="*/ 2147483647 h 19"/>
                  <a:gd name="T16" fmla="*/ 2147483647 w 21"/>
                  <a:gd name="T17" fmla="*/ 2147483647 h 19"/>
                  <a:gd name="T18" fmla="*/ 2147483647 w 21"/>
                  <a:gd name="T19" fmla="*/ 0 h 19"/>
                  <a:gd name="T20" fmla="*/ 2147483647 w 21"/>
                  <a:gd name="T21" fmla="*/ 0 h 19"/>
                  <a:gd name="T22" fmla="*/ 2147483647 w 21"/>
                  <a:gd name="T23" fmla="*/ 2147483647 h 19"/>
                  <a:gd name="T24" fmla="*/ 2147483647 w 21"/>
                  <a:gd name="T25" fmla="*/ 2147483647 h 19"/>
                  <a:gd name="T26" fmla="*/ 2147483647 w 21"/>
                  <a:gd name="T27" fmla="*/ 2147483647 h 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19">
                    <a:moveTo>
                      <a:pt x="21" y="10"/>
                    </a:moveTo>
                    <a:lnTo>
                      <a:pt x="21" y="10"/>
                    </a:lnTo>
                    <a:lnTo>
                      <a:pt x="16" y="15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0"/>
                    </a:lnTo>
                    <a:lnTo>
                      <a:pt x="5" y="4"/>
                    </a:lnTo>
                    <a:lnTo>
                      <a:pt x="11" y="0"/>
                    </a:lnTo>
                    <a:lnTo>
                      <a:pt x="16" y="4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Freeform 111"/>
              <p:cNvSpPr>
                <a:spLocks/>
              </p:cNvSpPr>
              <p:nvPr/>
            </p:nvSpPr>
            <p:spPr bwMode="auto">
              <a:xfrm>
                <a:off x="2662238" y="5845174"/>
                <a:ext cx="33337" cy="26988"/>
              </a:xfrm>
              <a:custGeom>
                <a:avLst/>
                <a:gdLst>
                  <a:gd name="T0" fmla="*/ 2147483647 w 21"/>
                  <a:gd name="T1" fmla="*/ 2147483647 h 17"/>
                  <a:gd name="T2" fmla="*/ 2147483647 w 21"/>
                  <a:gd name="T3" fmla="*/ 2147483647 h 17"/>
                  <a:gd name="T4" fmla="*/ 2147483647 w 21"/>
                  <a:gd name="T5" fmla="*/ 2147483647 h 17"/>
                  <a:gd name="T6" fmla="*/ 2147483647 w 21"/>
                  <a:gd name="T7" fmla="*/ 2147483647 h 17"/>
                  <a:gd name="T8" fmla="*/ 2147483647 w 21"/>
                  <a:gd name="T9" fmla="*/ 2147483647 h 17"/>
                  <a:gd name="T10" fmla="*/ 2147483647 w 21"/>
                  <a:gd name="T11" fmla="*/ 2147483647 h 17"/>
                  <a:gd name="T12" fmla="*/ 0 w 21"/>
                  <a:gd name="T13" fmla="*/ 2147483647 h 17"/>
                  <a:gd name="T14" fmla="*/ 0 w 21"/>
                  <a:gd name="T15" fmla="*/ 2147483647 h 17"/>
                  <a:gd name="T16" fmla="*/ 2147483647 w 21"/>
                  <a:gd name="T17" fmla="*/ 2147483647 h 17"/>
                  <a:gd name="T18" fmla="*/ 2147483647 w 21"/>
                  <a:gd name="T19" fmla="*/ 0 h 17"/>
                  <a:gd name="T20" fmla="*/ 2147483647 w 21"/>
                  <a:gd name="T21" fmla="*/ 0 h 17"/>
                  <a:gd name="T22" fmla="*/ 2147483647 w 21"/>
                  <a:gd name="T23" fmla="*/ 2147483647 h 17"/>
                  <a:gd name="T24" fmla="*/ 2147483647 w 21"/>
                  <a:gd name="T25" fmla="*/ 2147483647 h 17"/>
                  <a:gd name="T26" fmla="*/ 2147483647 w 21"/>
                  <a:gd name="T27" fmla="*/ 2147483647 h 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21" y="10"/>
                    </a:moveTo>
                    <a:lnTo>
                      <a:pt x="21" y="10"/>
                    </a:lnTo>
                    <a:lnTo>
                      <a:pt x="16" y="15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0" y="10"/>
                    </a:lnTo>
                    <a:lnTo>
                      <a:pt x="5" y="2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" name="Freeform 112"/>
              <p:cNvSpPr>
                <a:spLocks/>
              </p:cNvSpPr>
              <p:nvPr/>
            </p:nvSpPr>
            <p:spPr bwMode="auto">
              <a:xfrm>
                <a:off x="4568825" y="6208712"/>
                <a:ext cx="227012" cy="36513"/>
              </a:xfrm>
              <a:custGeom>
                <a:avLst/>
                <a:gdLst>
                  <a:gd name="T0" fmla="*/ 2147483647 w 143"/>
                  <a:gd name="T1" fmla="*/ 2147483647 h 23"/>
                  <a:gd name="T2" fmla="*/ 2147483647 w 143"/>
                  <a:gd name="T3" fmla="*/ 2147483647 h 23"/>
                  <a:gd name="T4" fmla="*/ 2147483647 w 143"/>
                  <a:gd name="T5" fmla="*/ 2147483647 h 23"/>
                  <a:gd name="T6" fmla="*/ 2147483647 w 143"/>
                  <a:gd name="T7" fmla="*/ 2147483647 h 23"/>
                  <a:gd name="T8" fmla="*/ 2147483647 w 143"/>
                  <a:gd name="T9" fmla="*/ 2147483647 h 23"/>
                  <a:gd name="T10" fmla="*/ 0 w 143"/>
                  <a:gd name="T11" fmla="*/ 2147483647 h 23"/>
                  <a:gd name="T12" fmla="*/ 2147483647 w 143"/>
                  <a:gd name="T13" fmla="*/ 0 h 23"/>
                  <a:gd name="T14" fmla="*/ 2147483647 w 143"/>
                  <a:gd name="T15" fmla="*/ 0 h 23"/>
                  <a:gd name="T16" fmla="*/ 2147483647 w 143"/>
                  <a:gd name="T17" fmla="*/ 2147483647 h 23"/>
                  <a:gd name="T18" fmla="*/ 2147483647 w 143"/>
                  <a:gd name="T19" fmla="*/ 2147483647 h 23"/>
                  <a:gd name="T20" fmla="*/ 2147483647 w 143"/>
                  <a:gd name="T21" fmla="*/ 2147483647 h 23"/>
                  <a:gd name="T22" fmla="*/ 2147483647 w 143"/>
                  <a:gd name="T23" fmla="*/ 2147483647 h 23"/>
                  <a:gd name="T24" fmla="*/ 2147483647 w 143"/>
                  <a:gd name="T25" fmla="*/ 2147483647 h 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3" h="23">
                    <a:moveTo>
                      <a:pt x="143" y="2"/>
                    </a:moveTo>
                    <a:lnTo>
                      <a:pt x="138" y="21"/>
                    </a:lnTo>
                    <a:lnTo>
                      <a:pt x="95" y="23"/>
                    </a:lnTo>
                    <a:lnTo>
                      <a:pt x="48" y="23"/>
                    </a:lnTo>
                    <a:lnTo>
                      <a:pt x="0" y="19"/>
                    </a:lnTo>
                    <a:lnTo>
                      <a:pt x="16" y="0"/>
                    </a:lnTo>
                    <a:lnTo>
                      <a:pt x="69" y="4"/>
                    </a:lnTo>
                    <a:lnTo>
                      <a:pt x="111" y="4"/>
                    </a:lnTo>
                    <a:lnTo>
                      <a:pt x="127" y="4"/>
                    </a:lnTo>
                    <a:lnTo>
                      <a:pt x="143" y="2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Freeform 113"/>
              <p:cNvSpPr>
                <a:spLocks/>
              </p:cNvSpPr>
              <p:nvPr/>
            </p:nvSpPr>
            <p:spPr bwMode="auto">
              <a:xfrm>
                <a:off x="4525963" y="6194424"/>
                <a:ext cx="0" cy="1588"/>
              </a:xfrm>
              <a:custGeom>
                <a:avLst/>
                <a:gdLst>
                  <a:gd name="T0" fmla="*/ 2147483647 h 1"/>
                  <a:gd name="T1" fmla="*/ 2147483647 h 1"/>
                  <a:gd name="T2" fmla="*/ 2147483647 h 1"/>
                  <a:gd name="T3" fmla="*/ 0 h 1"/>
                  <a:gd name="T4" fmla="*/ 2147483647 h 1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</a:gdLst>
                <a:ahLst/>
                <a:cxnLst>
                  <a:cxn ang="T5">
                    <a:pos x="0" y="T0"/>
                  </a:cxn>
                  <a:cxn ang="T6">
                    <a:pos x="0" y="T1"/>
                  </a:cxn>
                  <a:cxn ang="T7">
                    <a:pos x="0" y="T2"/>
                  </a:cxn>
                  <a:cxn ang="T8">
                    <a:pos x="0" y="T3"/>
                  </a:cxn>
                  <a:cxn ang="T9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Freeform 114"/>
              <p:cNvSpPr>
                <a:spLocks/>
              </p:cNvSpPr>
              <p:nvPr/>
            </p:nvSpPr>
            <p:spPr bwMode="auto">
              <a:xfrm>
                <a:off x="4525963" y="6178549"/>
                <a:ext cx="17462" cy="20638"/>
              </a:xfrm>
              <a:custGeom>
                <a:avLst/>
                <a:gdLst>
                  <a:gd name="T0" fmla="*/ 0 w 11"/>
                  <a:gd name="T1" fmla="*/ 2147483647 h 13"/>
                  <a:gd name="T2" fmla="*/ 0 w 11"/>
                  <a:gd name="T3" fmla="*/ 2147483647 h 13"/>
                  <a:gd name="T4" fmla="*/ 0 w 11"/>
                  <a:gd name="T5" fmla="*/ 2147483647 h 13"/>
                  <a:gd name="T6" fmla="*/ 2147483647 w 11"/>
                  <a:gd name="T7" fmla="*/ 2147483647 h 13"/>
                  <a:gd name="T8" fmla="*/ 2147483647 w 11"/>
                  <a:gd name="T9" fmla="*/ 0 h 13"/>
                  <a:gd name="T10" fmla="*/ 0 w 11"/>
                  <a:gd name="T11" fmla="*/ 2147483647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3">
                    <a:moveTo>
                      <a:pt x="0" y="10"/>
                    </a:moveTo>
                    <a:lnTo>
                      <a:pt x="0" y="11"/>
                    </a:lnTo>
                    <a:lnTo>
                      <a:pt x="6" y="13"/>
                    </a:lnTo>
                    <a:lnTo>
                      <a:pt x="1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Freeform 115"/>
              <p:cNvSpPr>
                <a:spLocks/>
              </p:cNvSpPr>
              <p:nvPr/>
            </p:nvSpPr>
            <p:spPr bwMode="auto">
              <a:xfrm>
                <a:off x="4535488" y="6167437"/>
                <a:ext cx="23812" cy="31750"/>
              </a:xfrm>
              <a:custGeom>
                <a:avLst/>
                <a:gdLst>
                  <a:gd name="T0" fmla="*/ 2147483647 w 15"/>
                  <a:gd name="T1" fmla="*/ 2147483647 h 20"/>
                  <a:gd name="T2" fmla="*/ 0 w 15"/>
                  <a:gd name="T3" fmla="*/ 2147483647 h 20"/>
                  <a:gd name="T4" fmla="*/ 0 w 15"/>
                  <a:gd name="T5" fmla="*/ 2147483647 h 20"/>
                  <a:gd name="T6" fmla="*/ 2147483647 w 15"/>
                  <a:gd name="T7" fmla="*/ 2147483647 h 20"/>
                  <a:gd name="T8" fmla="*/ 2147483647 w 15"/>
                  <a:gd name="T9" fmla="*/ 0 h 20"/>
                  <a:gd name="T10" fmla="*/ 2147483647 w 15"/>
                  <a:gd name="T11" fmla="*/ 2147483647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20">
                    <a:moveTo>
                      <a:pt x="5" y="7"/>
                    </a:moveTo>
                    <a:lnTo>
                      <a:pt x="0" y="20"/>
                    </a:lnTo>
                    <a:lnTo>
                      <a:pt x="5" y="20"/>
                    </a:lnTo>
                    <a:lnTo>
                      <a:pt x="15" y="0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Freeform 116"/>
              <p:cNvSpPr>
                <a:spLocks/>
              </p:cNvSpPr>
              <p:nvPr/>
            </p:nvSpPr>
            <p:spPr bwMode="auto">
              <a:xfrm>
                <a:off x="4543425" y="6151562"/>
                <a:ext cx="25400" cy="50800"/>
              </a:xfrm>
              <a:custGeom>
                <a:avLst/>
                <a:gdLst>
                  <a:gd name="T0" fmla="*/ 2147483647 w 16"/>
                  <a:gd name="T1" fmla="*/ 2147483647 h 32"/>
                  <a:gd name="T2" fmla="*/ 0 w 16"/>
                  <a:gd name="T3" fmla="*/ 2147483647 h 32"/>
                  <a:gd name="T4" fmla="*/ 0 w 16"/>
                  <a:gd name="T5" fmla="*/ 2147483647 h 32"/>
                  <a:gd name="T6" fmla="*/ 2147483647 w 16"/>
                  <a:gd name="T7" fmla="*/ 2147483647 h 32"/>
                  <a:gd name="T8" fmla="*/ 2147483647 w 16"/>
                  <a:gd name="T9" fmla="*/ 0 h 32"/>
                  <a:gd name="T10" fmla="*/ 2147483647 w 16"/>
                  <a:gd name="T11" fmla="*/ 2147483647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2">
                    <a:moveTo>
                      <a:pt x="10" y="10"/>
                    </a:moveTo>
                    <a:lnTo>
                      <a:pt x="0" y="30"/>
                    </a:lnTo>
                    <a:lnTo>
                      <a:pt x="10" y="32"/>
                    </a:lnTo>
                    <a:lnTo>
                      <a:pt x="16" y="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Freeform 117"/>
              <p:cNvSpPr>
                <a:spLocks/>
              </p:cNvSpPr>
              <p:nvPr/>
            </p:nvSpPr>
            <p:spPr bwMode="auto">
              <a:xfrm>
                <a:off x="4559300" y="6137274"/>
                <a:ext cx="25400" cy="65088"/>
              </a:xfrm>
              <a:custGeom>
                <a:avLst/>
                <a:gdLst>
                  <a:gd name="T0" fmla="*/ 2147483647 w 16"/>
                  <a:gd name="T1" fmla="*/ 2147483647 h 41"/>
                  <a:gd name="T2" fmla="*/ 0 w 16"/>
                  <a:gd name="T3" fmla="*/ 2147483647 h 41"/>
                  <a:gd name="T4" fmla="*/ 0 w 16"/>
                  <a:gd name="T5" fmla="*/ 2147483647 h 41"/>
                  <a:gd name="T6" fmla="*/ 2147483647 w 16"/>
                  <a:gd name="T7" fmla="*/ 2147483647 h 41"/>
                  <a:gd name="T8" fmla="*/ 2147483647 w 16"/>
                  <a:gd name="T9" fmla="*/ 0 h 41"/>
                  <a:gd name="T10" fmla="*/ 2147483647 w 16"/>
                  <a:gd name="T11" fmla="*/ 2147483647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41">
                    <a:moveTo>
                      <a:pt x="6" y="9"/>
                    </a:moveTo>
                    <a:lnTo>
                      <a:pt x="0" y="41"/>
                    </a:lnTo>
                    <a:lnTo>
                      <a:pt x="6" y="41"/>
                    </a:lnTo>
                    <a:lnTo>
                      <a:pt x="1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Freeform 118"/>
              <p:cNvSpPr>
                <a:spLocks/>
              </p:cNvSpPr>
              <p:nvPr/>
            </p:nvSpPr>
            <p:spPr bwMode="auto">
              <a:xfrm>
                <a:off x="4568825" y="6124574"/>
                <a:ext cx="33337" cy="77788"/>
              </a:xfrm>
              <a:custGeom>
                <a:avLst/>
                <a:gdLst>
                  <a:gd name="T0" fmla="*/ 2147483647 w 21"/>
                  <a:gd name="T1" fmla="*/ 2147483647 h 49"/>
                  <a:gd name="T2" fmla="*/ 0 w 21"/>
                  <a:gd name="T3" fmla="*/ 2147483647 h 49"/>
                  <a:gd name="T4" fmla="*/ 0 w 21"/>
                  <a:gd name="T5" fmla="*/ 2147483647 h 49"/>
                  <a:gd name="T6" fmla="*/ 2147483647 w 21"/>
                  <a:gd name="T7" fmla="*/ 2147483647 h 49"/>
                  <a:gd name="T8" fmla="*/ 2147483647 w 21"/>
                  <a:gd name="T9" fmla="*/ 0 h 49"/>
                  <a:gd name="T10" fmla="*/ 2147483647 w 21"/>
                  <a:gd name="T11" fmla="*/ 2147483647 h 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49">
                    <a:moveTo>
                      <a:pt x="10" y="8"/>
                    </a:moveTo>
                    <a:lnTo>
                      <a:pt x="0" y="49"/>
                    </a:lnTo>
                    <a:lnTo>
                      <a:pt x="5" y="49"/>
                    </a:lnTo>
                    <a:lnTo>
                      <a:pt x="21" y="0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119"/>
              <p:cNvSpPr>
                <a:spLocks/>
              </p:cNvSpPr>
              <p:nvPr/>
            </p:nvSpPr>
            <p:spPr bwMode="auto">
              <a:xfrm>
                <a:off x="4576763" y="6121399"/>
                <a:ext cx="33337" cy="84138"/>
              </a:xfrm>
              <a:custGeom>
                <a:avLst/>
                <a:gdLst>
                  <a:gd name="T0" fmla="*/ 2147483647 w 21"/>
                  <a:gd name="T1" fmla="*/ 0 h 53"/>
                  <a:gd name="T2" fmla="*/ 2147483647 w 21"/>
                  <a:gd name="T3" fmla="*/ 2147483647 h 53"/>
                  <a:gd name="T4" fmla="*/ 0 w 21"/>
                  <a:gd name="T5" fmla="*/ 2147483647 h 53"/>
                  <a:gd name="T6" fmla="*/ 0 w 21"/>
                  <a:gd name="T7" fmla="*/ 2147483647 h 53"/>
                  <a:gd name="T8" fmla="*/ 2147483647 w 21"/>
                  <a:gd name="T9" fmla="*/ 2147483647 h 53"/>
                  <a:gd name="T10" fmla="*/ 2147483647 w 21"/>
                  <a:gd name="T11" fmla="*/ 0 h 53"/>
                  <a:gd name="T12" fmla="*/ 2147483647 w 21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53">
                    <a:moveTo>
                      <a:pt x="16" y="0"/>
                    </a:moveTo>
                    <a:lnTo>
                      <a:pt x="16" y="2"/>
                    </a:lnTo>
                    <a:lnTo>
                      <a:pt x="0" y="51"/>
                    </a:lnTo>
                    <a:lnTo>
                      <a:pt x="5" y="53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120"/>
              <p:cNvSpPr>
                <a:spLocks/>
              </p:cNvSpPr>
              <p:nvPr/>
            </p:nvSpPr>
            <p:spPr bwMode="auto">
              <a:xfrm>
                <a:off x="4584700" y="6121399"/>
                <a:ext cx="34925" cy="84138"/>
              </a:xfrm>
              <a:custGeom>
                <a:avLst/>
                <a:gdLst>
                  <a:gd name="T0" fmla="*/ 2147483647 w 22"/>
                  <a:gd name="T1" fmla="*/ 0 h 53"/>
                  <a:gd name="T2" fmla="*/ 0 w 22"/>
                  <a:gd name="T3" fmla="*/ 2147483647 h 53"/>
                  <a:gd name="T4" fmla="*/ 0 w 22"/>
                  <a:gd name="T5" fmla="*/ 2147483647 h 53"/>
                  <a:gd name="T6" fmla="*/ 2147483647 w 22"/>
                  <a:gd name="T7" fmla="*/ 2147483647 h 53"/>
                  <a:gd name="T8" fmla="*/ 2147483647 w 22"/>
                  <a:gd name="T9" fmla="*/ 0 h 53"/>
                  <a:gd name="T10" fmla="*/ 2147483647 w 22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" h="53">
                    <a:moveTo>
                      <a:pt x="16" y="0"/>
                    </a:moveTo>
                    <a:lnTo>
                      <a:pt x="0" y="53"/>
                    </a:lnTo>
                    <a:lnTo>
                      <a:pt x="6" y="5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121"/>
              <p:cNvSpPr>
                <a:spLocks/>
              </p:cNvSpPr>
              <p:nvPr/>
            </p:nvSpPr>
            <p:spPr bwMode="auto">
              <a:xfrm>
                <a:off x="4594225" y="6121399"/>
                <a:ext cx="33337" cy="84138"/>
              </a:xfrm>
              <a:custGeom>
                <a:avLst/>
                <a:gdLst>
                  <a:gd name="T0" fmla="*/ 2147483647 w 21"/>
                  <a:gd name="T1" fmla="*/ 0 h 53"/>
                  <a:gd name="T2" fmla="*/ 0 w 21"/>
                  <a:gd name="T3" fmla="*/ 2147483647 h 53"/>
                  <a:gd name="T4" fmla="*/ 0 w 21"/>
                  <a:gd name="T5" fmla="*/ 2147483647 h 53"/>
                  <a:gd name="T6" fmla="*/ 2147483647 w 21"/>
                  <a:gd name="T7" fmla="*/ 2147483647 h 53"/>
                  <a:gd name="T8" fmla="*/ 2147483647 w 21"/>
                  <a:gd name="T9" fmla="*/ 0 h 53"/>
                  <a:gd name="T10" fmla="*/ 2147483647 w 21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3">
                    <a:moveTo>
                      <a:pt x="16" y="0"/>
                    </a:moveTo>
                    <a:lnTo>
                      <a:pt x="0" y="53"/>
                    </a:lnTo>
                    <a:lnTo>
                      <a:pt x="5" y="53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Freeform 122"/>
              <p:cNvSpPr>
                <a:spLocks/>
              </p:cNvSpPr>
              <p:nvPr/>
            </p:nvSpPr>
            <p:spPr bwMode="auto">
              <a:xfrm>
                <a:off x="4602163" y="6118224"/>
                <a:ext cx="42862" cy="87313"/>
              </a:xfrm>
              <a:custGeom>
                <a:avLst/>
                <a:gdLst>
                  <a:gd name="T0" fmla="*/ 2147483647 w 27"/>
                  <a:gd name="T1" fmla="*/ 2147483647 h 55"/>
                  <a:gd name="T2" fmla="*/ 0 w 27"/>
                  <a:gd name="T3" fmla="*/ 2147483647 h 55"/>
                  <a:gd name="T4" fmla="*/ 0 w 27"/>
                  <a:gd name="T5" fmla="*/ 2147483647 h 55"/>
                  <a:gd name="T6" fmla="*/ 2147483647 w 27"/>
                  <a:gd name="T7" fmla="*/ 2147483647 h 55"/>
                  <a:gd name="T8" fmla="*/ 2147483647 w 27"/>
                  <a:gd name="T9" fmla="*/ 0 h 55"/>
                  <a:gd name="T10" fmla="*/ 2147483647 w 27"/>
                  <a:gd name="T11" fmla="*/ 2147483647 h 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5">
                    <a:moveTo>
                      <a:pt x="16" y="2"/>
                    </a:moveTo>
                    <a:lnTo>
                      <a:pt x="0" y="55"/>
                    </a:lnTo>
                    <a:lnTo>
                      <a:pt x="5" y="55"/>
                    </a:lnTo>
                    <a:lnTo>
                      <a:pt x="27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Freeform 123"/>
              <p:cNvSpPr>
                <a:spLocks/>
              </p:cNvSpPr>
              <p:nvPr/>
            </p:nvSpPr>
            <p:spPr bwMode="auto">
              <a:xfrm>
                <a:off x="4610100" y="6118224"/>
                <a:ext cx="42862" cy="90488"/>
              </a:xfrm>
              <a:custGeom>
                <a:avLst/>
                <a:gdLst>
                  <a:gd name="T0" fmla="*/ 2147483647 w 27"/>
                  <a:gd name="T1" fmla="*/ 0 h 57"/>
                  <a:gd name="T2" fmla="*/ 0 w 27"/>
                  <a:gd name="T3" fmla="*/ 2147483647 h 57"/>
                  <a:gd name="T4" fmla="*/ 0 w 27"/>
                  <a:gd name="T5" fmla="*/ 2147483647 h 57"/>
                  <a:gd name="T6" fmla="*/ 2147483647 w 27"/>
                  <a:gd name="T7" fmla="*/ 2147483647 h 57"/>
                  <a:gd name="T8" fmla="*/ 2147483647 w 27"/>
                  <a:gd name="T9" fmla="*/ 0 h 57"/>
                  <a:gd name="T10" fmla="*/ 2147483647 w 27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7">
                    <a:moveTo>
                      <a:pt x="22" y="0"/>
                    </a:moveTo>
                    <a:lnTo>
                      <a:pt x="0" y="55"/>
                    </a:lnTo>
                    <a:lnTo>
                      <a:pt x="6" y="57"/>
                    </a:lnTo>
                    <a:lnTo>
                      <a:pt x="2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" name="Freeform 124"/>
              <p:cNvSpPr>
                <a:spLocks/>
              </p:cNvSpPr>
              <p:nvPr/>
            </p:nvSpPr>
            <p:spPr bwMode="auto">
              <a:xfrm>
                <a:off x="4619625" y="6118224"/>
                <a:ext cx="41275" cy="90488"/>
              </a:xfrm>
              <a:custGeom>
                <a:avLst/>
                <a:gdLst>
                  <a:gd name="T0" fmla="*/ 2147483647 w 26"/>
                  <a:gd name="T1" fmla="*/ 0 h 57"/>
                  <a:gd name="T2" fmla="*/ 0 w 26"/>
                  <a:gd name="T3" fmla="*/ 2147483647 h 57"/>
                  <a:gd name="T4" fmla="*/ 0 w 26"/>
                  <a:gd name="T5" fmla="*/ 2147483647 h 57"/>
                  <a:gd name="T6" fmla="*/ 2147483647 w 26"/>
                  <a:gd name="T7" fmla="*/ 2147483647 h 57"/>
                  <a:gd name="T8" fmla="*/ 2147483647 w 26"/>
                  <a:gd name="T9" fmla="*/ 0 h 57"/>
                  <a:gd name="T10" fmla="*/ 2147483647 w 26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57">
                    <a:moveTo>
                      <a:pt x="21" y="0"/>
                    </a:moveTo>
                    <a:lnTo>
                      <a:pt x="0" y="57"/>
                    </a:lnTo>
                    <a:lnTo>
                      <a:pt x="5" y="57"/>
                    </a:lnTo>
                    <a:lnTo>
                      <a:pt x="2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0" name="Freeform 125"/>
              <p:cNvSpPr>
                <a:spLocks/>
              </p:cNvSpPr>
              <p:nvPr/>
            </p:nvSpPr>
            <p:spPr bwMode="auto">
              <a:xfrm>
                <a:off x="4627563" y="6118224"/>
                <a:ext cx="42862" cy="90488"/>
              </a:xfrm>
              <a:custGeom>
                <a:avLst/>
                <a:gdLst>
                  <a:gd name="T0" fmla="*/ 2147483647 w 27"/>
                  <a:gd name="T1" fmla="*/ 0 h 57"/>
                  <a:gd name="T2" fmla="*/ 0 w 27"/>
                  <a:gd name="T3" fmla="*/ 2147483647 h 57"/>
                  <a:gd name="T4" fmla="*/ 0 w 27"/>
                  <a:gd name="T5" fmla="*/ 2147483647 h 57"/>
                  <a:gd name="T6" fmla="*/ 2147483647 w 27"/>
                  <a:gd name="T7" fmla="*/ 2147483647 h 57"/>
                  <a:gd name="T8" fmla="*/ 2147483647 w 27"/>
                  <a:gd name="T9" fmla="*/ 0 h 57"/>
                  <a:gd name="T10" fmla="*/ 2147483647 w 27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7">
                    <a:moveTo>
                      <a:pt x="21" y="0"/>
                    </a:moveTo>
                    <a:lnTo>
                      <a:pt x="0" y="57"/>
                    </a:lnTo>
                    <a:lnTo>
                      <a:pt x="11" y="57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Freeform 126"/>
              <p:cNvSpPr>
                <a:spLocks/>
              </p:cNvSpPr>
              <p:nvPr/>
            </p:nvSpPr>
            <p:spPr bwMode="auto">
              <a:xfrm>
                <a:off x="4645025" y="6118224"/>
                <a:ext cx="33337" cy="90488"/>
              </a:xfrm>
              <a:custGeom>
                <a:avLst/>
                <a:gdLst>
                  <a:gd name="T0" fmla="*/ 2147483647 w 21"/>
                  <a:gd name="T1" fmla="*/ 0 h 57"/>
                  <a:gd name="T2" fmla="*/ 0 w 21"/>
                  <a:gd name="T3" fmla="*/ 2147483647 h 57"/>
                  <a:gd name="T4" fmla="*/ 0 w 21"/>
                  <a:gd name="T5" fmla="*/ 2147483647 h 57"/>
                  <a:gd name="T6" fmla="*/ 2147483647 w 21"/>
                  <a:gd name="T7" fmla="*/ 2147483647 h 57"/>
                  <a:gd name="T8" fmla="*/ 2147483647 w 21"/>
                  <a:gd name="T9" fmla="*/ 0 h 57"/>
                  <a:gd name="T10" fmla="*/ 2147483647 w 21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7">
                    <a:moveTo>
                      <a:pt x="16" y="0"/>
                    </a:moveTo>
                    <a:lnTo>
                      <a:pt x="0" y="57"/>
                    </a:lnTo>
                    <a:lnTo>
                      <a:pt x="5" y="57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Freeform 127"/>
              <p:cNvSpPr>
                <a:spLocks/>
              </p:cNvSpPr>
              <p:nvPr/>
            </p:nvSpPr>
            <p:spPr bwMode="auto">
              <a:xfrm>
                <a:off x="4652963" y="6118224"/>
                <a:ext cx="41275" cy="93663"/>
              </a:xfrm>
              <a:custGeom>
                <a:avLst/>
                <a:gdLst>
                  <a:gd name="T0" fmla="*/ 2147483647 w 26"/>
                  <a:gd name="T1" fmla="*/ 0 h 59"/>
                  <a:gd name="T2" fmla="*/ 0 w 26"/>
                  <a:gd name="T3" fmla="*/ 2147483647 h 59"/>
                  <a:gd name="T4" fmla="*/ 0 w 26"/>
                  <a:gd name="T5" fmla="*/ 2147483647 h 59"/>
                  <a:gd name="T6" fmla="*/ 2147483647 w 26"/>
                  <a:gd name="T7" fmla="*/ 2147483647 h 59"/>
                  <a:gd name="T8" fmla="*/ 2147483647 w 26"/>
                  <a:gd name="T9" fmla="*/ 0 h 59"/>
                  <a:gd name="T10" fmla="*/ 2147483647 w 26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16" y="0"/>
                    </a:moveTo>
                    <a:lnTo>
                      <a:pt x="0" y="57"/>
                    </a:lnTo>
                    <a:lnTo>
                      <a:pt x="11" y="59"/>
                    </a:lnTo>
                    <a:lnTo>
                      <a:pt x="2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Freeform 128"/>
              <p:cNvSpPr>
                <a:spLocks/>
              </p:cNvSpPr>
              <p:nvPr/>
            </p:nvSpPr>
            <p:spPr bwMode="auto">
              <a:xfrm>
                <a:off x="4670425" y="6118224"/>
                <a:ext cx="33337" cy="93663"/>
              </a:xfrm>
              <a:custGeom>
                <a:avLst/>
                <a:gdLst>
                  <a:gd name="T0" fmla="*/ 2147483647 w 21"/>
                  <a:gd name="T1" fmla="*/ 0 h 59"/>
                  <a:gd name="T2" fmla="*/ 0 w 21"/>
                  <a:gd name="T3" fmla="*/ 2147483647 h 59"/>
                  <a:gd name="T4" fmla="*/ 0 w 21"/>
                  <a:gd name="T5" fmla="*/ 2147483647 h 59"/>
                  <a:gd name="T6" fmla="*/ 2147483647 w 21"/>
                  <a:gd name="T7" fmla="*/ 2147483647 h 59"/>
                  <a:gd name="T8" fmla="*/ 2147483647 w 21"/>
                  <a:gd name="T9" fmla="*/ 0 h 59"/>
                  <a:gd name="T10" fmla="*/ 2147483647 w 2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9">
                    <a:moveTo>
                      <a:pt x="15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Freeform 129"/>
              <p:cNvSpPr>
                <a:spLocks/>
              </p:cNvSpPr>
              <p:nvPr/>
            </p:nvSpPr>
            <p:spPr bwMode="auto">
              <a:xfrm>
                <a:off x="4678363" y="6118224"/>
                <a:ext cx="33337" cy="93663"/>
              </a:xfrm>
              <a:custGeom>
                <a:avLst/>
                <a:gdLst>
                  <a:gd name="T0" fmla="*/ 2147483647 w 21"/>
                  <a:gd name="T1" fmla="*/ 0 h 59"/>
                  <a:gd name="T2" fmla="*/ 0 w 21"/>
                  <a:gd name="T3" fmla="*/ 2147483647 h 59"/>
                  <a:gd name="T4" fmla="*/ 0 w 21"/>
                  <a:gd name="T5" fmla="*/ 2147483647 h 59"/>
                  <a:gd name="T6" fmla="*/ 0 w 21"/>
                  <a:gd name="T7" fmla="*/ 2147483647 h 59"/>
                  <a:gd name="T8" fmla="*/ 2147483647 w 21"/>
                  <a:gd name="T9" fmla="*/ 0 h 59"/>
                  <a:gd name="T10" fmla="*/ 2147483647 w 2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9">
                    <a:moveTo>
                      <a:pt x="16" y="0"/>
                    </a:moveTo>
                    <a:lnTo>
                      <a:pt x="0" y="59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5" name="Freeform 130"/>
              <p:cNvSpPr>
                <a:spLocks/>
              </p:cNvSpPr>
              <p:nvPr/>
            </p:nvSpPr>
            <p:spPr bwMode="auto">
              <a:xfrm>
                <a:off x="4678363" y="6118224"/>
                <a:ext cx="41275" cy="93663"/>
              </a:xfrm>
              <a:custGeom>
                <a:avLst/>
                <a:gdLst>
                  <a:gd name="T0" fmla="*/ 2147483647 w 26"/>
                  <a:gd name="T1" fmla="*/ 0 h 59"/>
                  <a:gd name="T2" fmla="*/ 0 w 26"/>
                  <a:gd name="T3" fmla="*/ 2147483647 h 59"/>
                  <a:gd name="T4" fmla="*/ 0 w 26"/>
                  <a:gd name="T5" fmla="*/ 2147483647 h 59"/>
                  <a:gd name="T6" fmla="*/ 2147483647 w 26"/>
                  <a:gd name="T7" fmla="*/ 2147483647 h 59"/>
                  <a:gd name="T8" fmla="*/ 2147483647 w 26"/>
                  <a:gd name="T9" fmla="*/ 0 h 59"/>
                  <a:gd name="T10" fmla="*/ 2147483647 w 26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Freeform 131"/>
              <p:cNvSpPr>
                <a:spLocks/>
              </p:cNvSpPr>
              <p:nvPr/>
            </p:nvSpPr>
            <p:spPr bwMode="auto">
              <a:xfrm>
                <a:off x="4686300" y="6118224"/>
                <a:ext cx="42862" cy="93663"/>
              </a:xfrm>
              <a:custGeom>
                <a:avLst/>
                <a:gdLst>
                  <a:gd name="T0" fmla="*/ 2147483647 w 27"/>
                  <a:gd name="T1" fmla="*/ 0 h 59"/>
                  <a:gd name="T2" fmla="*/ 0 w 27"/>
                  <a:gd name="T3" fmla="*/ 2147483647 h 59"/>
                  <a:gd name="T4" fmla="*/ 0 w 27"/>
                  <a:gd name="T5" fmla="*/ 2147483647 h 59"/>
                  <a:gd name="T6" fmla="*/ 2147483647 w 27"/>
                  <a:gd name="T7" fmla="*/ 2147483647 h 59"/>
                  <a:gd name="T8" fmla="*/ 2147483647 w 27"/>
                  <a:gd name="T9" fmla="*/ 0 h 59"/>
                  <a:gd name="T10" fmla="*/ 2147483647 w 27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Freeform 132"/>
              <p:cNvSpPr>
                <a:spLocks/>
              </p:cNvSpPr>
              <p:nvPr/>
            </p:nvSpPr>
            <p:spPr bwMode="auto">
              <a:xfrm>
                <a:off x="4694238" y="6118224"/>
                <a:ext cx="42862" cy="93663"/>
              </a:xfrm>
              <a:custGeom>
                <a:avLst/>
                <a:gdLst>
                  <a:gd name="T0" fmla="*/ 2147483647 w 27"/>
                  <a:gd name="T1" fmla="*/ 0 h 59"/>
                  <a:gd name="T2" fmla="*/ 0 w 27"/>
                  <a:gd name="T3" fmla="*/ 2147483647 h 59"/>
                  <a:gd name="T4" fmla="*/ 0 w 27"/>
                  <a:gd name="T5" fmla="*/ 2147483647 h 59"/>
                  <a:gd name="T6" fmla="*/ 2147483647 w 27"/>
                  <a:gd name="T7" fmla="*/ 2147483647 h 59"/>
                  <a:gd name="T8" fmla="*/ 2147483647 w 27"/>
                  <a:gd name="T9" fmla="*/ 0 h 59"/>
                  <a:gd name="T10" fmla="*/ 2147483647 w 27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9">
                    <a:moveTo>
                      <a:pt x="22" y="0"/>
                    </a:moveTo>
                    <a:lnTo>
                      <a:pt x="0" y="59"/>
                    </a:lnTo>
                    <a:lnTo>
                      <a:pt x="6" y="59"/>
                    </a:lnTo>
                    <a:lnTo>
                      <a:pt x="2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Freeform 133"/>
              <p:cNvSpPr>
                <a:spLocks/>
              </p:cNvSpPr>
              <p:nvPr/>
            </p:nvSpPr>
            <p:spPr bwMode="auto">
              <a:xfrm>
                <a:off x="4703763" y="6118224"/>
                <a:ext cx="41275" cy="93663"/>
              </a:xfrm>
              <a:custGeom>
                <a:avLst/>
                <a:gdLst>
                  <a:gd name="T0" fmla="*/ 2147483647 w 26"/>
                  <a:gd name="T1" fmla="*/ 0 h 59"/>
                  <a:gd name="T2" fmla="*/ 0 w 26"/>
                  <a:gd name="T3" fmla="*/ 2147483647 h 59"/>
                  <a:gd name="T4" fmla="*/ 0 w 26"/>
                  <a:gd name="T5" fmla="*/ 2147483647 h 59"/>
                  <a:gd name="T6" fmla="*/ 2147483647 w 26"/>
                  <a:gd name="T7" fmla="*/ 2147483647 h 59"/>
                  <a:gd name="T8" fmla="*/ 2147483647 w 26"/>
                  <a:gd name="T9" fmla="*/ 0 h 59"/>
                  <a:gd name="T10" fmla="*/ 2147483647 w 26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134"/>
              <p:cNvSpPr>
                <a:spLocks/>
              </p:cNvSpPr>
              <p:nvPr/>
            </p:nvSpPr>
            <p:spPr bwMode="auto">
              <a:xfrm>
                <a:off x="4711700" y="6118224"/>
                <a:ext cx="42862" cy="93663"/>
              </a:xfrm>
              <a:custGeom>
                <a:avLst/>
                <a:gdLst>
                  <a:gd name="T0" fmla="*/ 2147483647 w 27"/>
                  <a:gd name="T1" fmla="*/ 0 h 59"/>
                  <a:gd name="T2" fmla="*/ 0 w 27"/>
                  <a:gd name="T3" fmla="*/ 2147483647 h 59"/>
                  <a:gd name="T4" fmla="*/ 0 w 27"/>
                  <a:gd name="T5" fmla="*/ 2147483647 h 59"/>
                  <a:gd name="T6" fmla="*/ 2147483647 w 27"/>
                  <a:gd name="T7" fmla="*/ 2147483647 h 59"/>
                  <a:gd name="T8" fmla="*/ 2147483647 w 27"/>
                  <a:gd name="T9" fmla="*/ 0 h 59"/>
                  <a:gd name="T10" fmla="*/ 2147483647 w 27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135"/>
              <p:cNvSpPr>
                <a:spLocks/>
              </p:cNvSpPr>
              <p:nvPr/>
            </p:nvSpPr>
            <p:spPr bwMode="auto">
              <a:xfrm>
                <a:off x="4719638" y="6118224"/>
                <a:ext cx="34925" cy="93663"/>
              </a:xfrm>
              <a:custGeom>
                <a:avLst/>
                <a:gdLst>
                  <a:gd name="T0" fmla="*/ 2147483647 w 22"/>
                  <a:gd name="T1" fmla="*/ 0 h 59"/>
                  <a:gd name="T2" fmla="*/ 0 w 22"/>
                  <a:gd name="T3" fmla="*/ 2147483647 h 59"/>
                  <a:gd name="T4" fmla="*/ 0 w 22"/>
                  <a:gd name="T5" fmla="*/ 2147483647 h 59"/>
                  <a:gd name="T6" fmla="*/ 2147483647 w 22"/>
                  <a:gd name="T7" fmla="*/ 2147483647 h 59"/>
                  <a:gd name="T8" fmla="*/ 2147483647 w 22"/>
                  <a:gd name="T9" fmla="*/ 0 h 59"/>
                  <a:gd name="T10" fmla="*/ 2147483647 w 22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" h="59">
                    <a:moveTo>
                      <a:pt x="22" y="0"/>
                    </a:moveTo>
                    <a:lnTo>
                      <a:pt x="0" y="59"/>
                    </a:lnTo>
                    <a:lnTo>
                      <a:pt x="6" y="5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136"/>
              <p:cNvSpPr>
                <a:spLocks/>
              </p:cNvSpPr>
              <p:nvPr/>
            </p:nvSpPr>
            <p:spPr bwMode="auto">
              <a:xfrm>
                <a:off x="4729163" y="6118224"/>
                <a:ext cx="33337" cy="93663"/>
              </a:xfrm>
              <a:custGeom>
                <a:avLst/>
                <a:gdLst>
                  <a:gd name="T0" fmla="*/ 2147483647 w 21"/>
                  <a:gd name="T1" fmla="*/ 0 h 59"/>
                  <a:gd name="T2" fmla="*/ 0 w 21"/>
                  <a:gd name="T3" fmla="*/ 2147483647 h 59"/>
                  <a:gd name="T4" fmla="*/ 0 w 21"/>
                  <a:gd name="T5" fmla="*/ 2147483647 h 59"/>
                  <a:gd name="T6" fmla="*/ 2147483647 w 21"/>
                  <a:gd name="T7" fmla="*/ 2147483647 h 59"/>
                  <a:gd name="T8" fmla="*/ 2147483647 w 21"/>
                  <a:gd name="T9" fmla="*/ 0 h 59"/>
                  <a:gd name="T10" fmla="*/ 2147483647 w 2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9">
                    <a:moveTo>
                      <a:pt x="16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137"/>
              <p:cNvSpPr>
                <a:spLocks/>
              </p:cNvSpPr>
              <p:nvPr/>
            </p:nvSpPr>
            <p:spPr bwMode="auto">
              <a:xfrm>
                <a:off x="4737100" y="6118224"/>
                <a:ext cx="33337" cy="93663"/>
              </a:xfrm>
              <a:custGeom>
                <a:avLst/>
                <a:gdLst>
                  <a:gd name="T0" fmla="*/ 2147483647 w 21"/>
                  <a:gd name="T1" fmla="*/ 0 h 59"/>
                  <a:gd name="T2" fmla="*/ 0 w 21"/>
                  <a:gd name="T3" fmla="*/ 2147483647 h 59"/>
                  <a:gd name="T4" fmla="*/ 0 w 21"/>
                  <a:gd name="T5" fmla="*/ 2147483647 h 59"/>
                  <a:gd name="T6" fmla="*/ 2147483647 w 21"/>
                  <a:gd name="T7" fmla="*/ 2147483647 h 59"/>
                  <a:gd name="T8" fmla="*/ 2147483647 w 21"/>
                  <a:gd name="T9" fmla="*/ 0 h 59"/>
                  <a:gd name="T10" fmla="*/ 2147483647 w 21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59">
                    <a:moveTo>
                      <a:pt x="16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4745038" y="6118224"/>
                <a:ext cx="34925" cy="93663"/>
              </a:xfrm>
              <a:custGeom>
                <a:avLst/>
                <a:gdLst>
                  <a:gd name="T0" fmla="*/ 2147483647 w 22"/>
                  <a:gd name="T1" fmla="*/ 0 h 59"/>
                  <a:gd name="T2" fmla="*/ 0 w 22"/>
                  <a:gd name="T3" fmla="*/ 2147483647 h 59"/>
                  <a:gd name="T4" fmla="*/ 0 w 22"/>
                  <a:gd name="T5" fmla="*/ 2147483647 h 59"/>
                  <a:gd name="T6" fmla="*/ 0 w 22"/>
                  <a:gd name="T7" fmla="*/ 2147483647 h 59"/>
                  <a:gd name="T8" fmla="*/ 2147483647 w 22"/>
                  <a:gd name="T9" fmla="*/ 0 h 59"/>
                  <a:gd name="T10" fmla="*/ 2147483647 w 22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" h="59">
                    <a:moveTo>
                      <a:pt x="16" y="0"/>
                    </a:moveTo>
                    <a:lnTo>
                      <a:pt x="0" y="59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4745038" y="6118224"/>
                <a:ext cx="42862" cy="93663"/>
              </a:xfrm>
              <a:custGeom>
                <a:avLst/>
                <a:gdLst>
                  <a:gd name="T0" fmla="*/ 2147483647 w 27"/>
                  <a:gd name="T1" fmla="*/ 0 h 59"/>
                  <a:gd name="T2" fmla="*/ 0 w 27"/>
                  <a:gd name="T3" fmla="*/ 2147483647 h 59"/>
                  <a:gd name="T4" fmla="*/ 0 w 27"/>
                  <a:gd name="T5" fmla="*/ 2147483647 h 59"/>
                  <a:gd name="T6" fmla="*/ 2147483647 w 27"/>
                  <a:gd name="T7" fmla="*/ 2147483647 h 59"/>
                  <a:gd name="T8" fmla="*/ 2147483647 w 27"/>
                  <a:gd name="T9" fmla="*/ 0 h 59"/>
                  <a:gd name="T10" fmla="*/ 2147483647 w 27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9">
                    <a:moveTo>
                      <a:pt x="22" y="0"/>
                    </a:moveTo>
                    <a:lnTo>
                      <a:pt x="0" y="59"/>
                    </a:lnTo>
                    <a:lnTo>
                      <a:pt x="6" y="59"/>
                    </a:lnTo>
                    <a:lnTo>
                      <a:pt x="2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4754563" y="6118224"/>
                <a:ext cx="41275" cy="93663"/>
              </a:xfrm>
              <a:custGeom>
                <a:avLst/>
                <a:gdLst>
                  <a:gd name="T0" fmla="*/ 2147483647 w 26"/>
                  <a:gd name="T1" fmla="*/ 0 h 59"/>
                  <a:gd name="T2" fmla="*/ 0 w 26"/>
                  <a:gd name="T3" fmla="*/ 2147483647 h 59"/>
                  <a:gd name="T4" fmla="*/ 0 w 26"/>
                  <a:gd name="T5" fmla="*/ 2147483647 h 59"/>
                  <a:gd name="T6" fmla="*/ 2147483647 w 26"/>
                  <a:gd name="T7" fmla="*/ 2147483647 h 59"/>
                  <a:gd name="T8" fmla="*/ 2147483647 w 26"/>
                  <a:gd name="T9" fmla="*/ 0 h 59"/>
                  <a:gd name="T10" fmla="*/ 2147483647 w 26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4762500" y="6118224"/>
                <a:ext cx="42862" cy="93663"/>
              </a:xfrm>
              <a:custGeom>
                <a:avLst/>
                <a:gdLst>
                  <a:gd name="T0" fmla="*/ 2147483647 w 27"/>
                  <a:gd name="T1" fmla="*/ 0 h 59"/>
                  <a:gd name="T2" fmla="*/ 0 w 27"/>
                  <a:gd name="T3" fmla="*/ 2147483647 h 59"/>
                  <a:gd name="T4" fmla="*/ 0 w 27"/>
                  <a:gd name="T5" fmla="*/ 2147483647 h 59"/>
                  <a:gd name="T6" fmla="*/ 2147483647 w 27"/>
                  <a:gd name="T7" fmla="*/ 2147483647 h 59"/>
                  <a:gd name="T8" fmla="*/ 2147483647 w 27"/>
                  <a:gd name="T9" fmla="*/ 0 h 59"/>
                  <a:gd name="T10" fmla="*/ 2147483647 w 27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59">
                    <a:moveTo>
                      <a:pt x="21" y="0"/>
                    </a:moveTo>
                    <a:lnTo>
                      <a:pt x="0" y="59"/>
                    </a:lnTo>
                    <a:lnTo>
                      <a:pt x="5" y="59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4770438" y="6118224"/>
                <a:ext cx="101600" cy="96838"/>
              </a:xfrm>
              <a:custGeom>
                <a:avLst/>
                <a:gdLst>
                  <a:gd name="T0" fmla="*/ 2147483647 w 64"/>
                  <a:gd name="T1" fmla="*/ 0 h 61"/>
                  <a:gd name="T2" fmla="*/ 0 w 64"/>
                  <a:gd name="T3" fmla="*/ 2147483647 h 61"/>
                  <a:gd name="T4" fmla="*/ 0 w 64"/>
                  <a:gd name="T5" fmla="*/ 2147483647 h 61"/>
                  <a:gd name="T6" fmla="*/ 2147483647 w 64"/>
                  <a:gd name="T7" fmla="*/ 2147483647 h 61"/>
                  <a:gd name="T8" fmla="*/ 2147483647 w 64"/>
                  <a:gd name="T9" fmla="*/ 0 h 61"/>
                  <a:gd name="T10" fmla="*/ 2147483647 w 64"/>
                  <a:gd name="T11" fmla="*/ 0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" h="61">
                    <a:moveTo>
                      <a:pt x="22" y="0"/>
                    </a:moveTo>
                    <a:lnTo>
                      <a:pt x="0" y="59"/>
                    </a:lnTo>
                    <a:lnTo>
                      <a:pt x="64" y="61"/>
                    </a:lnTo>
                    <a:lnTo>
                      <a:pt x="43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4484688" y="6215062"/>
                <a:ext cx="25400" cy="20638"/>
              </a:xfrm>
              <a:custGeom>
                <a:avLst/>
                <a:gdLst>
                  <a:gd name="T0" fmla="*/ 0 w 16"/>
                  <a:gd name="T1" fmla="*/ 2147483647 h 13"/>
                  <a:gd name="T2" fmla="*/ 0 w 16"/>
                  <a:gd name="T3" fmla="*/ 2147483647 h 13"/>
                  <a:gd name="T4" fmla="*/ 2147483647 w 16"/>
                  <a:gd name="T5" fmla="*/ 2147483647 h 13"/>
                  <a:gd name="T6" fmla="*/ 2147483647 w 16"/>
                  <a:gd name="T7" fmla="*/ 0 h 13"/>
                  <a:gd name="T8" fmla="*/ 0 w 16"/>
                  <a:gd name="T9" fmla="*/ 2147483647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11"/>
                    </a:moveTo>
                    <a:lnTo>
                      <a:pt x="0" y="11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4510088" y="6196012"/>
                <a:ext cx="15875" cy="42863"/>
              </a:xfrm>
              <a:custGeom>
                <a:avLst/>
                <a:gdLst>
                  <a:gd name="T0" fmla="*/ 2147483647 w 10"/>
                  <a:gd name="T1" fmla="*/ 0 h 27"/>
                  <a:gd name="T2" fmla="*/ 0 w 10"/>
                  <a:gd name="T3" fmla="*/ 2147483647 h 27"/>
                  <a:gd name="T4" fmla="*/ 0 w 10"/>
                  <a:gd name="T5" fmla="*/ 2147483647 h 27"/>
                  <a:gd name="T6" fmla="*/ 0 w 10"/>
                  <a:gd name="T7" fmla="*/ 2147483647 h 27"/>
                  <a:gd name="T8" fmla="*/ 2147483647 w 10"/>
                  <a:gd name="T9" fmla="*/ 2147483647 h 27"/>
                  <a:gd name="T10" fmla="*/ 2147483647 w 10"/>
                  <a:gd name="T11" fmla="*/ 0 h 27"/>
                  <a:gd name="T12" fmla="*/ 2147483647 w 10"/>
                  <a:gd name="T13" fmla="*/ 0 h 27"/>
                  <a:gd name="T14" fmla="*/ 2147483647 w 10"/>
                  <a:gd name="T15" fmla="*/ 0 h 27"/>
                  <a:gd name="T16" fmla="*/ 2147483647 w 10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" h="27">
                    <a:moveTo>
                      <a:pt x="10" y="0"/>
                    </a:moveTo>
                    <a:lnTo>
                      <a:pt x="0" y="12"/>
                    </a:lnTo>
                    <a:lnTo>
                      <a:pt x="0" y="25"/>
                    </a:lnTo>
                    <a:lnTo>
                      <a:pt x="10" y="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4525963" y="6196012"/>
                <a:ext cx="17462" cy="42863"/>
              </a:xfrm>
              <a:custGeom>
                <a:avLst/>
                <a:gdLst>
                  <a:gd name="T0" fmla="*/ 0 w 11"/>
                  <a:gd name="T1" fmla="*/ 0 h 27"/>
                  <a:gd name="T2" fmla="*/ 0 w 11"/>
                  <a:gd name="T3" fmla="*/ 2147483647 h 27"/>
                  <a:gd name="T4" fmla="*/ 0 w 11"/>
                  <a:gd name="T5" fmla="*/ 2147483647 h 27"/>
                  <a:gd name="T6" fmla="*/ 2147483647 w 11"/>
                  <a:gd name="T7" fmla="*/ 2147483647 h 27"/>
                  <a:gd name="T8" fmla="*/ 2147483647 w 11"/>
                  <a:gd name="T9" fmla="*/ 2147483647 h 27"/>
                  <a:gd name="T10" fmla="*/ 2147483647 w 11"/>
                  <a:gd name="T11" fmla="*/ 2147483647 h 27"/>
                  <a:gd name="T12" fmla="*/ 0 w 11"/>
                  <a:gd name="T13" fmla="*/ 0 h 27"/>
                  <a:gd name="T14" fmla="*/ 0 w 11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0" y="0"/>
                    </a:moveTo>
                    <a:lnTo>
                      <a:pt x="0" y="27"/>
                    </a:lnTo>
                    <a:lnTo>
                      <a:pt x="11" y="27"/>
                    </a:ln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4543425" y="6199187"/>
                <a:ext cx="15875" cy="42863"/>
              </a:xfrm>
              <a:custGeom>
                <a:avLst/>
                <a:gdLst>
                  <a:gd name="T0" fmla="*/ 0 w 10"/>
                  <a:gd name="T1" fmla="*/ 0 h 27"/>
                  <a:gd name="T2" fmla="*/ 0 w 10"/>
                  <a:gd name="T3" fmla="*/ 2147483647 h 27"/>
                  <a:gd name="T4" fmla="*/ 0 w 10"/>
                  <a:gd name="T5" fmla="*/ 2147483647 h 27"/>
                  <a:gd name="T6" fmla="*/ 2147483647 w 10"/>
                  <a:gd name="T7" fmla="*/ 2147483647 h 27"/>
                  <a:gd name="T8" fmla="*/ 2147483647 w 10"/>
                  <a:gd name="T9" fmla="*/ 2147483647 h 27"/>
                  <a:gd name="T10" fmla="*/ 2147483647 w 10"/>
                  <a:gd name="T11" fmla="*/ 2147483647 h 27"/>
                  <a:gd name="T12" fmla="*/ 0 w 10"/>
                  <a:gd name="T13" fmla="*/ 0 h 27"/>
                  <a:gd name="T14" fmla="*/ 0 w 10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lnTo>
                      <a:pt x="0" y="25"/>
                    </a:lnTo>
                    <a:lnTo>
                      <a:pt x="10" y="27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147"/>
              <p:cNvSpPr>
                <a:spLocks/>
              </p:cNvSpPr>
              <p:nvPr/>
            </p:nvSpPr>
            <p:spPr bwMode="auto">
              <a:xfrm>
                <a:off x="4559300" y="6202362"/>
                <a:ext cx="25400" cy="39688"/>
              </a:xfrm>
              <a:custGeom>
                <a:avLst/>
                <a:gdLst>
                  <a:gd name="T0" fmla="*/ 0 w 16"/>
                  <a:gd name="T1" fmla="*/ 0 h 25"/>
                  <a:gd name="T2" fmla="*/ 0 w 16"/>
                  <a:gd name="T3" fmla="*/ 2147483647 h 25"/>
                  <a:gd name="T4" fmla="*/ 0 w 16"/>
                  <a:gd name="T5" fmla="*/ 2147483647 h 25"/>
                  <a:gd name="T6" fmla="*/ 2147483647 w 16"/>
                  <a:gd name="T7" fmla="*/ 2147483647 h 25"/>
                  <a:gd name="T8" fmla="*/ 2147483647 w 16"/>
                  <a:gd name="T9" fmla="*/ 2147483647 h 25"/>
                  <a:gd name="T10" fmla="*/ 2147483647 w 16"/>
                  <a:gd name="T11" fmla="*/ 2147483647 h 25"/>
                  <a:gd name="T12" fmla="*/ 0 w 16"/>
                  <a:gd name="T13" fmla="*/ 0 h 25"/>
                  <a:gd name="T14" fmla="*/ 0 w 16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lnTo>
                      <a:pt x="0" y="25"/>
                    </a:lnTo>
                    <a:lnTo>
                      <a:pt x="16" y="25"/>
                    </a:lnTo>
                    <a:lnTo>
                      <a:pt x="1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148"/>
              <p:cNvSpPr>
                <a:spLocks/>
              </p:cNvSpPr>
              <p:nvPr/>
            </p:nvSpPr>
            <p:spPr bwMode="auto">
              <a:xfrm>
                <a:off x="4584700" y="6205537"/>
                <a:ext cx="17462" cy="36513"/>
              </a:xfrm>
              <a:custGeom>
                <a:avLst/>
                <a:gdLst>
                  <a:gd name="T0" fmla="*/ 0 w 11"/>
                  <a:gd name="T1" fmla="*/ 0 h 23"/>
                  <a:gd name="T2" fmla="*/ 0 w 11"/>
                  <a:gd name="T3" fmla="*/ 2147483647 h 23"/>
                  <a:gd name="T4" fmla="*/ 0 w 11"/>
                  <a:gd name="T5" fmla="*/ 2147483647 h 23"/>
                  <a:gd name="T6" fmla="*/ 2147483647 w 11"/>
                  <a:gd name="T7" fmla="*/ 2147483647 h 23"/>
                  <a:gd name="T8" fmla="*/ 2147483647 w 11"/>
                  <a:gd name="T9" fmla="*/ 0 h 23"/>
                  <a:gd name="T10" fmla="*/ 2147483647 w 11"/>
                  <a:gd name="T11" fmla="*/ 0 h 23"/>
                  <a:gd name="T12" fmla="*/ 0 w 11"/>
                  <a:gd name="T13" fmla="*/ 0 h 23"/>
                  <a:gd name="T14" fmla="*/ 0 w 11"/>
                  <a:gd name="T15" fmla="*/ 0 h 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3">
                    <a:moveTo>
                      <a:pt x="0" y="0"/>
                    </a:moveTo>
                    <a:lnTo>
                      <a:pt x="0" y="23"/>
                    </a:lnTo>
                    <a:lnTo>
                      <a:pt x="11" y="23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" name="Freeform 149"/>
              <p:cNvSpPr>
                <a:spLocks/>
              </p:cNvSpPr>
              <p:nvPr/>
            </p:nvSpPr>
            <p:spPr bwMode="auto">
              <a:xfrm>
                <a:off x="4602163" y="6205537"/>
                <a:ext cx="17462" cy="39688"/>
              </a:xfrm>
              <a:custGeom>
                <a:avLst/>
                <a:gdLst>
                  <a:gd name="T0" fmla="*/ 0 w 11"/>
                  <a:gd name="T1" fmla="*/ 0 h 25"/>
                  <a:gd name="T2" fmla="*/ 0 w 11"/>
                  <a:gd name="T3" fmla="*/ 2147483647 h 25"/>
                  <a:gd name="T4" fmla="*/ 0 w 11"/>
                  <a:gd name="T5" fmla="*/ 2147483647 h 25"/>
                  <a:gd name="T6" fmla="*/ 2147483647 w 11"/>
                  <a:gd name="T7" fmla="*/ 2147483647 h 25"/>
                  <a:gd name="T8" fmla="*/ 2147483647 w 11"/>
                  <a:gd name="T9" fmla="*/ 2147483647 h 25"/>
                  <a:gd name="T10" fmla="*/ 2147483647 w 11"/>
                  <a:gd name="T11" fmla="*/ 2147483647 h 25"/>
                  <a:gd name="T12" fmla="*/ 0 w 11"/>
                  <a:gd name="T13" fmla="*/ 0 h 25"/>
                  <a:gd name="T14" fmla="*/ 0 w 11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5">
                    <a:moveTo>
                      <a:pt x="0" y="0"/>
                    </a:moveTo>
                    <a:lnTo>
                      <a:pt x="0" y="23"/>
                    </a:lnTo>
                    <a:lnTo>
                      <a:pt x="11" y="25"/>
                    </a:ln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Freeform 150"/>
              <p:cNvSpPr>
                <a:spLocks/>
              </p:cNvSpPr>
              <p:nvPr/>
            </p:nvSpPr>
            <p:spPr bwMode="auto">
              <a:xfrm>
                <a:off x="4619625" y="6208712"/>
                <a:ext cx="15875" cy="36513"/>
              </a:xfrm>
              <a:custGeom>
                <a:avLst/>
                <a:gdLst>
                  <a:gd name="T0" fmla="*/ 0 w 10"/>
                  <a:gd name="T1" fmla="*/ 0 h 23"/>
                  <a:gd name="T2" fmla="*/ 0 w 10"/>
                  <a:gd name="T3" fmla="*/ 2147483647 h 23"/>
                  <a:gd name="T4" fmla="*/ 0 w 10"/>
                  <a:gd name="T5" fmla="*/ 2147483647 h 23"/>
                  <a:gd name="T6" fmla="*/ 2147483647 w 10"/>
                  <a:gd name="T7" fmla="*/ 2147483647 h 23"/>
                  <a:gd name="T8" fmla="*/ 2147483647 w 10"/>
                  <a:gd name="T9" fmla="*/ 0 h 23"/>
                  <a:gd name="T10" fmla="*/ 2147483647 w 10"/>
                  <a:gd name="T11" fmla="*/ 0 h 23"/>
                  <a:gd name="T12" fmla="*/ 0 w 10"/>
                  <a:gd name="T13" fmla="*/ 0 h 23"/>
                  <a:gd name="T14" fmla="*/ 0 w 10"/>
                  <a:gd name="T15" fmla="*/ 0 h 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" h="23">
                    <a:moveTo>
                      <a:pt x="0" y="0"/>
                    </a:move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Freeform 151"/>
              <p:cNvSpPr>
                <a:spLocks/>
              </p:cNvSpPr>
              <p:nvPr/>
            </p:nvSpPr>
            <p:spPr bwMode="auto">
              <a:xfrm>
                <a:off x="4635500" y="6208712"/>
                <a:ext cx="25400" cy="36513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2147483647 h 23"/>
                  <a:gd name="T4" fmla="*/ 0 w 16"/>
                  <a:gd name="T5" fmla="*/ 2147483647 h 23"/>
                  <a:gd name="T6" fmla="*/ 2147483647 w 16"/>
                  <a:gd name="T7" fmla="*/ 2147483647 h 23"/>
                  <a:gd name="T8" fmla="*/ 2147483647 w 16"/>
                  <a:gd name="T9" fmla="*/ 2147483647 h 23"/>
                  <a:gd name="T10" fmla="*/ 2147483647 w 16"/>
                  <a:gd name="T11" fmla="*/ 2147483647 h 23"/>
                  <a:gd name="T12" fmla="*/ 0 w 16"/>
                  <a:gd name="T13" fmla="*/ 0 h 23"/>
                  <a:gd name="T14" fmla="*/ 0 w 16"/>
                  <a:gd name="T15" fmla="*/ 0 h 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lnTo>
                      <a:pt x="0" y="23"/>
                    </a:lnTo>
                    <a:lnTo>
                      <a:pt x="16" y="23"/>
                    </a:lnTo>
                    <a:lnTo>
                      <a:pt x="1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Freeform 152"/>
              <p:cNvSpPr>
                <a:spLocks/>
              </p:cNvSpPr>
              <p:nvPr/>
            </p:nvSpPr>
            <p:spPr bwMode="auto">
              <a:xfrm>
                <a:off x="4660900" y="6211887"/>
                <a:ext cx="33337" cy="33338"/>
              </a:xfrm>
              <a:custGeom>
                <a:avLst/>
                <a:gdLst>
                  <a:gd name="T0" fmla="*/ 0 w 21"/>
                  <a:gd name="T1" fmla="*/ 0 h 21"/>
                  <a:gd name="T2" fmla="*/ 0 w 21"/>
                  <a:gd name="T3" fmla="*/ 2147483647 h 21"/>
                  <a:gd name="T4" fmla="*/ 0 w 21"/>
                  <a:gd name="T5" fmla="*/ 2147483647 h 21"/>
                  <a:gd name="T6" fmla="*/ 2147483647 w 21"/>
                  <a:gd name="T7" fmla="*/ 2147483647 h 21"/>
                  <a:gd name="T8" fmla="*/ 2147483647 w 21"/>
                  <a:gd name="T9" fmla="*/ 0 h 21"/>
                  <a:gd name="T10" fmla="*/ 2147483647 w 21"/>
                  <a:gd name="T11" fmla="*/ 0 h 21"/>
                  <a:gd name="T12" fmla="*/ 0 w 21"/>
                  <a:gd name="T13" fmla="*/ 0 h 21"/>
                  <a:gd name="T14" fmla="*/ 0 w 2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0" y="21"/>
                    </a:lnTo>
                    <a:lnTo>
                      <a:pt x="21" y="21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8" name="Freeform 153"/>
              <p:cNvSpPr>
                <a:spLocks/>
              </p:cNvSpPr>
              <p:nvPr/>
            </p:nvSpPr>
            <p:spPr bwMode="auto">
              <a:xfrm>
                <a:off x="4694238" y="6211887"/>
                <a:ext cx="17462" cy="33338"/>
              </a:xfrm>
              <a:custGeom>
                <a:avLst/>
                <a:gdLst>
                  <a:gd name="T0" fmla="*/ 0 w 11"/>
                  <a:gd name="T1" fmla="*/ 0 h 21"/>
                  <a:gd name="T2" fmla="*/ 0 w 11"/>
                  <a:gd name="T3" fmla="*/ 2147483647 h 21"/>
                  <a:gd name="T4" fmla="*/ 0 w 11"/>
                  <a:gd name="T5" fmla="*/ 2147483647 h 21"/>
                  <a:gd name="T6" fmla="*/ 2147483647 w 11"/>
                  <a:gd name="T7" fmla="*/ 2147483647 h 21"/>
                  <a:gd name="T8" fmla="*/ 2147483647 w 11"/>
                  <a:gd name="T9" fmla="*/ 0 h 21"/>
                  <a:gd name="T10" fmla="*/ 2147483647 w 11"/>
                  <a:gd name="T11" fmla="*/ 0 h 21"/>
                  <a:gd name="T12" fmla="*/ 0 w 11"/>
                  <a:gd name="T13" fmla="*/ 0 h 21"/>
                  <a:gd name="T14" fmla="*/ 0 w 1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Freeform 154"/>
              <p:cNvSpPr>
                <a:spLocks/>
              </p:cNvSpPr>
              <p:nvPr/>
            </p:nvSpPr>
            <p:spPr bwMode="auto">
              <a:xfrm>
                <a:off x="4711700" y="6211887"/>
                <a:ext cx="17462" cy="36513"/>
              </a:xfrm>
              <a:custGeom>
                <a:avLst/>
                <a:gdLst>
                  <a:gd name="T0" fmla="*/ 0 w 11"/>
                  <a:gd name="T1" fmla="*/ 0 h 23"/>
                  <a:gd name="T2" fmla="*/ 0 w 11"/>
                  <a:gd name="T3" fmla="*/ 2147483647 h 23"/>
                  <a:gd name="T4" fmla="*/ 0 w 11"/>
                  <a:gd name="T5" fmla="*/ 2147483647 h 23"/>
                  <a:gd name="T6" fmla="*/ 2147483647 w 11"/>
                  <a:gd name="T7" fmla="*/ 2147483647 h 23"/>
                  <a:gd name="T8" fmla="*/ 2147483647 w 11"/>
                  <a:gd name="T9" fmla="*/ 2147483647 h 23"/>
                  <a:gd name="T10" fmla="*/ 2147483647 w 11"/>
                  <a:gd name="T11" fmla="*/ 2147483647 h 23"/>
                  <a:gd name="T12" fmla="*/ 0 w 11"/>
                  <a:gd name="T13" fmla="*/ 0 h 23"/>
                  <a:gd name="T14" fmla="*/ 0 w 11"/>
                  <a:gd name="T15" fmla="*/ 0 h 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3">
                    <a:moveTo>
                      <a:pt x="0" y="0"/>
                    </a:moveTo>
                    <a:lnTo>
                      <a:pt x="0" y="21"/>
                    </a:lnTo>
                    <a:lnTo>
                      <a:pt x="11" y="23"/>
                    </a:ln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0" name="Freeform 155"/>
              <p:cNvSpPr>
                <a:spLocks/>
              </p:cNvSpPr>
              <p:nvPr/>
            </p:nvSpPr>
            <p:spPr bwMode="auto">
              <a:xfrm>
                <a:off x="4729163" y="6215062"/>
                <a:ext cx="25400" cy="33338"/>
              </a:xfrm>
              <a:custGeom>
                <a:avLst/>
                <a:gdLst>
                  <a:gd name="T0" fmla="*/ 0 w 16"/>
                  <a:gd name="T1" fmla="*/ 0 h 21"/>
                  <a:gd name="T2" fmla="*/ 0 w 16"/>
                  <a:gd name="T3" fmla="*/ 2147483647 h 21"/>
                  <a:gd name="T4" fmla="*/ 0 w 16"/>
                  <a:gd name="T5" fmla="*/ 2147483647 h 21"/>
                  <a:gd name="T6" fmla="*/ 2147483647 w 16"/>
                  <a:gd name="T7" fmla="*/ 2147483647 h 21"/>
                  <a:gd name="T8" fmla="*/ 2147483647 w 16"/>
                  <a:gd name="T9" fmla="*/ 0 h 21"/>
                  <a:gd name="T10" fmla="*/ 2147483647 w 16"/>
                  <a:gd name="T11" fmla="*/ 0 h 21"/>
                  <a:gd name="T12" fmla="*/ 0 w 16"/>
                  <a:gd name="T13" fmla="*/ 0 h 21"/>
                  <a:gd name="T14" fmla="*/ 0 w 16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lnTo>
                      <a:pt x="0" y="21"/>
                    </a:lnTo>
                    <a:lnTo>
                      <a:pt x="16" y="21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1" name="Freeform 156"/>
              <p:cNvSpPr>
                <a:spLocks/>
              </p:cNvSpPr>
              <p:nvPr/>
            </p:nvSpPr>
            <p:spPr bwMode="auto">
              <a:xfrm>
                <a:off x="4754563" y="6215062"/>
                <a:ext cx="15875" cy="33338"/>
              </a:xfrm>
              <a:custGeom>
                <a:avLst/>
                <a:gdLst>
                  <a:gd name="T0" fmla="*/ 0 w 10"/>
                  <a:gd name="T1" fmla="*/ 0 h 21"/>
                  <a:gd name="T2" fmla="*/ 0 w 10"/>
                  <a:gd name="T3" fmla="*/ 2147483647 h 21"/>
                  <a:gd name="T4" fmla="*/ 0 w 10"/>
                  <a:gd name="T5" fmla="*/ 2147483647 h 21"/>
                  <a:gd name="T6" fmla="*/ 2147483647 w 10"/>
                  <a:gd name="T7" fmla="*/ 2147483647 h 21"/>
                  <a:gd name="T8" fmla="*/ 2147483647 w 10"/>
                  <a:gd name="T9" fmla="*/ 0 h 21"/>
                  <a:gd name="T10" fmla="*/ 2147483647 w 10"/>
                  <a:gd name="T11" fmla="*/ 0 h 21"/>
                  <a:gd name="T12" fmla="*/ 0 w 10"/>
                  <a:gd name="T13" fmla="*/ 0 h 21"/>
                  <a:gd name="T14" fmla="*/ 0 w 10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21"/>
                    </a:lnTo>
                    <a:lnTo>
                      <a:pt x="10" y="2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Freeform 157"/>
              <p:cNvSpPr>
                <a:spLocks/>
              </p:cNvSpPr>
              <p:nvPr/>
            </p:nvSpPr>
            <p:spPr bwMode="auto">
              <a:xfrm>
                <a:off x="4770438" y="6215062"/>
                <a:ext cx="17462" cy="33338"/>
              </a:xfrm>
              <a:custGeom>
                <a:avLst/>
                <a:gdLst>
                  <a:gd name="T0" fmla="*/ 0 w 11"/>
                  <a:gd name="T1" fmla="*/ 0 h 21"/>
                  <a:gd name="T2" fmla="*/ 0 w 11"/>
                  <a:gd name="T3" fmla="*/ 2147483647 h 21"/>
                  <a:gd name="T4" fmla="*/ 0 w 11"/>
                  <a:gd name="T5" fmla="*/ 2147483647 h 21"/>
                  <a:gd name="T6" fmla="*/ 2147483647 w 11"/>
                  <a:gd name="T7" fmla="*/ 2147483647 h 21"/>
                  <a:gd name="T8" fmla="*/ 2147483647 w 11"/>
                  <a:gd name="T9" fmla="*/ 0 h 21"/>
                  <a:gd name="T10" fmla="*/ 2147483647 w 11"/>
                  <a:gd name="T11" fmla="*/ 0 h 21"/>
                  <a:gd name="T12" fmla="*/ 0 w 11"/>
                  <a:gd name="T13" fmla="*/ 0 h 21"/>
                  <a:gd name="T14" fmla="*/ 0 w 1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Freeform 158"/>
              <p:cNvSpPr>
                <a:spLocks/>
              </p:cNvSpPr>
              <p:nvPr/>
            </p:nvSpPr>
            <p:spPr bwMode="auto">
              <a:xfrm>
                <a:off x="4787900" y="6215062"/>
                <a:ext cx="17462" cy="33338"/>
              </a:xfrm>
              <a:custGeom>
                <a:avLst/>
                <a:gdLst>
                  <a:gd name="T0" fmla="*/ 0 w 11"/>
                  <a:gd name="T1" fmla="*/ 0 h 21"/>
                  <a:gd name="T2" fmla="*/ 0 w 11"/>
                  <a:gd name="T3" fmla="*/ 2147483647 h 21"/>
                  <a:gd name="T4" fmla="*/ 0 w 11"/>
                  <a:gd name="T5" fmla="*/ 2147483647 h 21"/>
                  <a:gd name="T6" fmla="*/ 2147483647 w 11"/>
                  <a:gd name="T7" fmla="*/ 2147483647 h 21"/>
                  <a:gd name="T8" fmla="*/ 2147483647 w 11"/>
                  <a:gd name="T9" fmla="*/ 0 h 21"/>
                  <a:gd name="T10" fmla="*/ 2147483647 w 11"/>
                  <a:gd name="T11" fmla="*/ 0 h 21"/>
                  <a:gd name="T12" fmla="*/ 0 w 11"/>
                  <a:gd name="T13" fmla="*/ 0 h 21"/>
                  <a:gd name="T14" fmla="*/ 0 w 1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Freeform 159"/>
              <p:cNvSpPr>
                <a:spLocks/>
              </p:cNvSpPr>
              <p:nvPr/>
            </p:nvSpPr>
            <p:spPr bwMode="auto">
              <a:xfrm>
                <a:off x="4805363" y="6215062"/>
                <a:ext cx="15875" cy="33338"/>
              </a:xfrm>
              <a:custGeom>
                <a:avLst/>
                <a:gdLst>
                  <a:gd name="T0" fmla="*/ 0 w 10"/>
                  <a:gd name="T1" fmla="*/ 0 h 21"/>
                  <a:gd name="T2" fmla="*/ 0 w 10"/>
                  <a:gd name="T3" fmla="*/ 2147483647 h 21"/>
                  <a:gd name="T4" fmla="*/ 0 w 10"/>
                  <a:gd name="T5" fmla="*/ 2147483647 h 21"/>
                  <a:gd name="T6" fmla="*/ 2147483647 w 10"/>
                  <a:gd name="T7" fmla="*/ 2147483647 h 21"/>
                  <a:gd name="T8" fmla="*/ 2147483647 w 10"/>
                  <a:gd name="T9" fmla="*/ 0 h 21"/>
                  <a:gd name="T10" fmla="*/ 2147483647 w 10"/>
                  <a:gd name="T11" fmla="*/ 0 h 21"/>
                  <a:gd name="T12" fmla="*/ 0 w 10"/>
                  <a:gd name="T13" fmla="*/ 0 h 21"/>
                  <a:gd name="T14" fmla="*/ 0 w 10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21"/>
                    </a:lnTo>
                    <a:lnTo>
                      <a:pt x="10" y="2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Freeform 160"/>
              <p:cNvSpPr>
                <a:spLocks/>
              </p:cNvSpPr>
              <p:nvPr/>
            </p:nvSpPr>
            <p:spPr bwMode="auto">
              <a:xfrm>
                <a:off x="4821238" y="6215062"/>
                <a:ext cx="17462" cy="33338"/>
              </a:xfrm>
              <a:custGeom>
                <a:avLst/>
                <a:gdLst>
                  <a:gd name="T0" fmla="*/ 0 w 11"/>
                  <a:gd name="T1" fmla="*/ 0 h 21"/>
                  <a:gd name="T2" fmla="*/ 0 w 11"/>
                  <a:gd name="T3" fmla="*/ 2147483647 h 21"/>
                  <a:gd name="T4" fmla="*/ 0 w 11"/>
                  <a:gd name="T5" fmla="*/ 2147483647 h 21"/>
                  <a:gd name="T6" fmla="*/ 2147483647 w 11"/>
                  <a:gd name="T7" fmla="*/ 2147483647 h 21"/>
                  <a:gd name="T8" fmla="*/ 2147483647 w 11"/>
                  <a:gd name="T9" fmla="*/ 0 h 21"/>
                  <a:gd name="T10" fmla="*/ 2147483647 w 11"/>
                  <a:gd name="T11" fmla="*/ 0 h 21"/>
                  <a:gd name="T12" fmla="*/ 0 w 11"/>
                  <a:gd name="T13" fmla="*/ 0 h 21"/>
                  <a:gd name="T14" fmla="*/ 0 w 1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Freeform 161"/>
              <p:cNvSpPr>
                <a:spLocks/>
              </p:cNvSpPr>
              <p:nvPr/>
            </p:nvSpPr>
            <p:spPr bwMode="auto">
              <a:xfrm>
                <a:off x="4838700" y="6215062"/>
                <a:ext cx="15875" cy="33338"/>
              </a:xfrm>
              <a:custGeom>
                <a:avLst/>
                <a:gdLst>
                  <a:gd name="T0" fmla="*/ 0 w 10"/>
                  <a:gd name="T1" fmla="*/ 0 h 21"/>
                  <a:gd name="T2" fmla="*/ 0 w 10"/>
                  <a:gd name="T3" fmla="*/ 2147483647 h 21"/>
                  <a:gd name="T4" fmla="*/ 0 w 10"/>
                  <a:gd name="T5" fmla="*/ 2147483647 h 21"/>
                  <a:gd name="T6" fmla="*/ 2147483647 w 10"/>
                  <a:gd name="T7" fmla="*/ 2147483647 h 21"/>
                  <a:gd name="T8" fmla="*/ 2147483647 w 10"/>
                  <a:gd name="T9" fmla="*/ 0 h 21"/>
                  <a:gd name="T10" fmla="*/ 2147483647 w 10"/>
                  <a:gd name="T11" fmla="*/ 0 h 21"/>
                  <a:gd name="T12" fmla="*/ 0 w 10"/>
                  <a:gd name="T13" fmla="*/ 0 h 21"/>
                  <a:gd name="T14" fmla="*/ 0 w 10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21"/>
                    </a:lnTo>
                    <a:lnTo>
                      <a:pt x="10" y="2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162"/>
              <p:cNvSpPr>
                <a:spLocks/>
              </p:cNvSpPr>
              <p:nvPr/>
            </p:nvSpPr>
            <p:spPr bwMode="auto">
              <a:xfrm>
                <a:off x="4854575" y="6215062"/>
                <a:ext cx="17462" cy="33338"/>
              </a:xfrm>
              <a:custGeom>
                <a:avLst/>
                <a:gdLst>
                  <a:gd name="T0" fmla="*/ 0 w 11"/>
                  <a:gd name="T1" fmla="*/ 0 h 21"/>
                  <a:gd name="T2" fmla="*/ 0 w 11"/>
                  <a:gd name="T3" fmla="*/ 2147483647 h 21"/>
                  <a:gd name="T4" fmla="*/ 0 w 11"/>
                  <a:gd name="T5" fmla="*/ 2147483647 h 21"/>
                  <a:gd name="T6" fmla="*/ 2147483647 w 11"/>
                  <a:gd name="T7" fmla="*/ 2147483647 h 21"/>
                  <a:gd name="T8" fmla="*/ 2147483647 w 11"/>
                  <a:gd name="T9" fmla="*/ 0 h 21"/>
                  <a:gd name="T10" fmla="*/ 2147483647 w 11"/>
                  <a:gd name="T11" fmla="*/ 0 h 21"/>
                  <a:gd name="T12" fmla="*/ 0 w 11"/>
                  <a:gd name="T13" fmla="*/ 0 h 21"/>
                  <a:gd name="T14" fmla="*/ 0 w 11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163"/>
              <p:cNvSpPr>
                <a:spLocks/>
              </p:cNvSpPr>
              <p:nvPr/>
            </p:nvSpPr>
            <p:spPr bwMode="auto">
              <a:xfrm>
                <a:off x="2840038" y="5026024"/>
                <a:ext cx="49212" cy="1081088"/>
              </a:xfrm>
              <a:custGeom>
                <a:avLst/>
                <a:gdLst>
                  <a:gd name="T0" fmla="*/ 2147483647 w 31"/>
                  <a:gd name="T1" fmla="*/ 2147483647 h 681"/>
                  <a:gd name="T2" fmla="*/ 0 w 31"/>
                  <a:gd name="T3" fmla="*/ 2147483647 h 681"/>
                  <a:gd name="T4" fmla="*/ 0 w 31"/>
                  <a:gd name="T5" fmla="*/ 0 h 681"/>
                  <a:gd name="T6" fmla="*/ 2147483647 w 31"/>
                  <a:gd name="T7" fmla="*/ 2147483647 h 681"/>
                  <a:gd name="T8" fmla="*/ 2147483647 w 31"/>
                  <a:gd name="T9" fmla="*/ 2147483647 h 6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681">
                    <a:moveTo>
                      <a:pt x="31" y="667"/>
                    </a:moveTo>
                    <a:lnTo>
                      <a:pt x="0" y="681"/>
                    </a:lnTo>
                    <a:lnTo>
                      <a:pt x="0" y="0"/>
                    </a:lnTo>
                    <a:lnTo>
                      <a:pt x="31" y="12"/>
                    </a:lnTo>
                    <a:lnTo>
                      <a:pt x="31" y="667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69" name="TextBox 9"/>
            <p:cNvSpPr txBox="1">
              <a:spLocks noChangeArrowheads="1"/>
            </p:cNvSpPr>
            <p:nvPr/>
          </p:nvSpPr>
          <p:spPr bwMode="auto">
            <a:xfrm>
              <a:off x="8513761" y="5249029"/>
              <a:ext cx="293846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 dirty="0">
                  <a:solidFill>
                    <a:schemeClr val="bg1"/>
                  </a:solidFill>
                </a:rPr>
                <a:t>Shape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생성자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</a:rPr>
                <a:t>Rectangle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생성자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9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부모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명시적으로 </a:t>
            </a:r>
            <a:r>
              <a:rPr lang="en-US" altLang="ko-KR" sz="2000" dirty="0"/>
              <a:t>super </a:t>
            </a:r>
            <a:r>
              <a:rPr lang="ko-KR" altLang="en-US" sz="2000" dirty="0"/>
              <a:t>키워드 붙여 부모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/>
            <a:r>
              <a:rPr lang="ko-KR" altLang="en-US" sz="2000" dirty="0"/>
              <a:t>자식 클래스 내부에서 재정의된 부모 클래스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호출해야 하는 경우</a:t>
            </a:r>
          </a:p>
          <a:p>
            <a:pPr lvl="1"/>
            <a:r>
              <a:rPr lang="en-US" altLang="ko-KR" sz="2000" dirty="0"/>
              <a:t>super</a:t>
            </a:r>
            <a:r>
              <a:rPr lang="ko-KR" altLang="en-US" sz="2000" dirty="0"/>
              <a:t>는 부모 객체 참조</a:t>
            </a:r>
            <a:r>
              <a:rPr lang="en-US" altLang="ko-KR" sz="2000" dirty="0"/>
              <a:t>(this</a:t>
            </a:r>
            <a:r>
              <a:rPr lang="ko-KR" altLang="en-US" sz="2000" dirty="0"/>
              <a:t>는 자신 객체 참조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765426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478213"/>
            <a:ext cx="66008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객체 지향 프로그램에서 상속</a:t>
            </a:r>
            <a:r>
              <a:rPr lang="en-US" altLang="ko-KR" sz="2000" dirty="0"/>
              <a:t>(Inheritance)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600" dirty="0" smtClean="0"/>
              <a:t>자식</a:t>
            </a:r>
            <a:r>
              <a:rPr lang="en-US" altLang="ko-KR" sz="1600" dirty="0"/>
              <a:t>(</a:t>
            </a:r>
            <a:r>
              <a:rPr lang="ko-KR" altLang="en-US" sz="1600" dirty="0"/>
              <a:t>하위</a:t>
            </a:r>
            <a:r>
              <a:rPr lang="en-US" altLang="ko-KR" sz="1600" dirty="0"/>
              <a:t>, </a:t>
            </a:r>
            <a:r>
              <a:rPr lang="ko-KR" altLang="en-US" sz="1600" dirty="0"/>
              <a:t>파생</a:t>
            </a:r>
            <a:r>
              <a:rPr lang="en-US" altLang="ko-KR" sz="1600" dirty="0"/>
              <a:t>) </a:t>
            </a:r>
            <a:r>
              <a:rPr lang="ko-KR" altLang="en-US" sz="1600" dirty="0"/>
              <a:t>클래스가 부모</a:t>
            </a:r>
            <a:r>
              <a:rPr lang="en-US" altLang="ko-KR" sz="1600" dirty="0"/>
              <a:t>(</a:t>
            </a:r>
            <a:r>
              <a:rPr lang="ko-KR" altLang="en-US" sz="1600" dirty="0"/>
              <a:t>상위</a:t>
            </a:r>
            <a:r>
              <a:rPr lang="en-US" altLang="ko-KR" sz="1600" dirty="0"/>
              <a:t>) </a:t>
            </a:r>
            <a:r>
              <a:rPr lang="ko-KR" altLang="en-US" sz="1600" dirty="0"/>
              <a:t>클래스의 멤버를 물려받는 것</a:t>
            </a:r>
          </a:p>
          <a:p>
            <a:pPr lvl="1"/>
            <a:r>
              <a:rPr lang="ko-KR" altLang="en-US" sz="1600" dirty="0"/>
              <a:t>자식이 부모를 선택해 물려 받음</a:t>
            </a:r>
            <a:endParaRPr lang="en-US" altLang="ko-KR" sz="1600" dirty="0"/>
          </a:p>
          <a:p>
            <a:endParaRPr lang="ko-KR" altLang="en-US" sz="2000" dirty="0"/>
          </a:p>
          <a:p>
            <a:r>
              <a:rPr lang="ko-KR" altLang="en-US" sz="2000" dirty="0"/>
              <a:t>상속 대상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부모의 필드와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66" y="2750480"/>
            <a:ext cx="8219800" cy="33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3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부모 클래스의 참조 변수는 자식 클래스의 객체를 참조할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!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90725" y="2059062"/>
            <a:ext cx="8210550" cy="3046988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ko-KR" sz="16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{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A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 }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 smtClean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B extends A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B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 }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TypeTest1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r>
              <a:rPr lang="en-US" altLang="ko-KR" sz="16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 void 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main(String </a:t>
            </a:r>
            <a:r>
              <a:rPr lang="en-US" altLang="ko-KR" sz="1600" b="1" dirty="0" err="1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a = new B(); // OK!</a:t>
            </a:r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endParaRPr lang="en-US" altLang="ko-KR" sz="16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부모 클래스의 참조 변수는 자식 클래스의 객체를 참조할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!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90725" y="1970356"/>
            <a:ext cx="8210550" cy="378565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protected </a:t>
            </a:r>
            <a:r>
              <a:rPr lang="en-US" altLang="ko-KR" sz="16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600" b="1" dirty="0">
              <a:solidFill>
                <a:srgbClr val="CD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Triangle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600" b="1" dirty="0">
              <a:solidFill>
                <a:srgbClr val="CD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395480" y="4064885"/>
            <a:ext cx="6616411" cy="2554545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ShapeTest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public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 void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main(String </a:t>
            </a:r>
            <a:r>
              <a:rPr lang="en-US" altLang="ko-KR" sz="16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Shape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s1, s2;</a:t>
            </a:r>
          </a:p>
          <a:p>
            <a:endParaRPr lang="en-US" altLang="ko-KR" sz="16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Shape(); </a:t>
            </a:r>
            <a:r>
              <a:rPr lang="en-US" altLang="ko-KR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① </a:t>
            </a:r>
            <a:r>
              <a:rPr lang="ko-KR" altLang="en-US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당연하다</a:t>
            </a:r>
            <a:r>
              <a:rPr lang="en-US" altLang="ko-KR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s2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Rectangle(); </a:t>
            </a:r>
            <a:endParaRPr lang="en-US" altLang="ko-KR" sz="160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600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en-US" altLang="ko-KR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Rectangle </a:t>
            </a:r>
            <a:r>
              <a:rPr lang="ko-KR" altLang="en-US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</a:t>
            </a:r>
            <a:r>
              <a:rPr lang="en-US" altLang="ko-KR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</a:t>
            </a:r>
            <a:r>
              <a:rPr lang="ko-KR" altLang="en-US" sz="1600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변수로 가리킬 </a:t>
            </a:r>
            <a:r>
              <a:rPr lang="ko-KR" altLang="en-US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있을까</a:t>
            </a:r>
            <a:r>
              <a:rPr lang="en-US" altLang="ko-KR" sz="1600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en-US" altLang="ko-KR" sz="1600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// OK.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 클래스 객체는 수퍼 클래스 객체를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때문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그러나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…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90725" y="2056533"/>
            <a:ext cx="8210550" cy="3613297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  <a:endParaRPr lang="en-US" altLang="ko-KR" sz="1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ShapeTest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 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main(String </a:t>
            </a:r>
            <a:r>
              <a:rPr lang="en-US" altLang="ko-KR" sz="1600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 =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Rectangle();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Rectangle r = </a:t>
            </a:r>
            <a:r>
              <a:rPr lang="en-US" altLang="ko-KR" sz="1600" b="1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Rectangle();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lang="en-US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0;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lang="en-US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0;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strike="sngStrike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s.width</a:t>
            </a:r>
            <a:r>
              <a:rPr lang="en-US" altLang="ko-KR" sz="1600" b="1" strike="sngStrike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100;</a:t>
            </a:r>
            <a:endParaRPr lang="en-US" altLang="ko-KR" sz="1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strike="sngStrike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s.height</a:t>
            </a:r>
            <a:r>
              <a:rPr lang="en-US" altLang="ko-KR" sz="1600" b="1" strike="sngStrike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100;</a:t>
            </a:r>
            <a:endParaRPr lang="en-US" altLang="ko-KR" sz="1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4278" y="4412765"/>
            <a:ext cx="422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컴파일 오류가 발생한다</a:t>
            </a:r>
            <a:r>
              <a:rPr lang="en-US" altLang="ko-KR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s</a:t>
            </a:r>
            <a:r>
              <a:rPr lang="ko-KR" altLang="en-US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통해서는 </a:t>
            </a:r>
            <a:r>
              <a:rPr lang="en-US" altLang="ko-KR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 </a:t>
            </a:r>
            <a:r>
              <a:rPr lang="ko-KR" altLang="en-US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필드와 </a:t>
            </a:r>
            <a:r>
              <a:rPr lang="ko-KR" altLang="en-US" sz="1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</a:t>
            </a:r>
            <a:r>
              <a:rPr lang="ko-KR" altLang="en-US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접근할 수 없다</a:t>
            </a:r>
            <a:r>
              <a:rPr lang="en-US" altLang="ko-KR" sz="1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b="1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56" y="1986397"/>
            <a:ext cx="3518528" cy="21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94278" y="50696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통하여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필드와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사용하고자 할 때는 어떻게 하여야 하는가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((Rectangle) s).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setWidth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(100);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매개 변수로 부모 클래스 참조 변수를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이용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90725" y="1986397"/>
            <a:ext cx="8210550" cy="45370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ShapeTest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printLocation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kern="0" dirty="0" err="1" smtClean="0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lang="ko-KR" altLang="ko-KR" sz="16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Triangle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s2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Triangle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Circle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s3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Circle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printLocation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(s1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printLocation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(s2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1600" b="1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printLocation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(s3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2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final </a:t>
            </a:r>
            <a:r>
              <a:rPr lang="ko-KR" altLang="en-US" sz="2000" dirty="0"/>
              <a:t>키워드의 용도</a:t>
            </a:r>
            <a:endParaRPr lang="en-US" altLang="ko-KR" sz="2000" dirty="0"/>
          </a:p>
          <a:p>
            <a:pPr lvl="1"/>
            <a:r>
              <a:rPr lang="ko-KR" altLang="en-US" sz="2000" dirty="0"/>
              <a:t>해당 선언이 최종 상태이며 수정될 수 없음을 의미</a:t>
            </a:r>
            <a:endParaRPr lang="en-US" altLang="ko-KR" sz="2000" dirty="0"/>
          </a:p>
          <a:p>
            <a:pPr marL="357187" lvl="1" indent="0">
              <a:buNone/>
            </a:pPr>
            <a:endParaRPr lang="ko-KR" altLang="en-US" sz="2000" dirty="0"/>
          </a:p>
          <a:p>
            <a:r>
              <a:rPr lang="ko-KR" altLang="en-US" sz="2000" dirty="0"/>
              <a:t>상속할 수 없는 </a:t>
            </a:r>
            <a:r>
              <a:rPr lang="en-US" altLang="ko-KR" sz="2000" dirty="0"/>
              <a:t>final </a:t>
            </a:r>
            <a:r>
              <a:rPr lang="ko-KR" altLang="en-US" sz="2000" dirty="0"/>
              <a:t>클래스</a:t>
            </a:r>
          </a:p>
          <a:p>
            <a:pPr lvl="1"/>
            <a:r>
              <a:rPr lang="ko-KR" altLang="en-US" sz="2000" dirty="0"/>
              <a:t>부모 클래스가 될 수 없어 자식 클래스 만들 수 없음을 의미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648075"/>
            <a:ext cx="731520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4257675"/>
            <a:ext cx="731520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791075"/>
            <a:ext cx="731520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 err="1"/>
              <a:t>메소드</a:t>
            </a:r>
            <a:r>
              <a:rPr lang="en-US" altLang="ko-KR" dirty="0"/>
              <a:t>, final </a:t>
            </a:r>
            <a:r>
              <a:rPr lang="ko-KR" altLang="en-US" dirty="0"/>
              <a:t>필드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재정의할 수 없는 </a:t>
            </a:r>
            <a:r>
              <a:rPr lang="en-US" altLang="ko-KR" sz="2000" dirty="0"/>
              <a:t>final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/>
            <a:r>
              <a:rPr lang="ko-KR" altLang="en-US" sz="2000" dirty="0"/>
              <a:t>부모 클래스에 선언된 </a:t>
            </a:r>
            <a:r>
              <a:rPr lang="en-US" altLang="ko-KR" sz="2000" dirty="0"/>
              <a:t>final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자식 클래스에서 재정의 할 수 없음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final </a:t>
            </a:r>
            <a:r>
              <a:rPr lang="ko-KR" altLang="en-US" sz="2000" dirty="0"/>
              <a:t>필드</a:t>
            </a:r>
            <a:endParaRPr lang="en-US" altLang="ko-KR" sz="2000" dirty="0"/>
          </a:p>
          <a:p>
            <a:pPr lvl="1"/>
            <a:r>
              <a:rPr lang="ko-KR" altLang="en-US" sz="2000" dirty="0"/>
              <a:t>수정이 불가능한 필드</a:t>
            </a:r>
          </a:p>
          <a:p>
            <a:endParaRPr lang="ko-KR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F91861-DB1C-4501-93B6-2999ED1A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14600"/>
            <a:ext cx="5029200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7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클래스만으로는 다중 상속을 할 수 없어요</a:t>
            </a:r>
            <a:endParaRPr lang="en-US" altLang="ko-KR" sz="2000" dirty="0" smtClean="0"/>
          </a:p>
          <a:p>
            <a:r>
              <a:rPr lang="ko-KR" altLang="en-US" sz="2000" dirty="0" smtClean="0"/>
              <a:t>그러면</a:t>
            </a:r>
            <a:r>
              <a:rPr lang="en-US" altLang="ko-KR" sz="2000" dirty="0" smtClean="0"/>
              <a:t>…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인터페이스</a:t>
            </a:r>
            <a:r>
              <a:rPr lang="ko-KR" altLang="en-US" sz="2000" dirty="0" smtClean="0"/>
              <a:t>로 다중 상속을 할 수 있어요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7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추상 클래스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(abstract class):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몸체가 구현되지 않은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가지고 있는 클래스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추상 클래스는 추상적인 개념을 표현하는데 적당하다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229643" y="2539743"/>
            <a:ext cx="7732713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altLang="ko-KR" sz="20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public abstract class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Animal {</a:t>
            </a:r>
          </a:p>
          <a:p>
            <a:r>
              <a:rPr lang="en-US" altLang="ko-KR" sz="2000" b="1" dirty="0" smtClean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abstract </a:t>
            </a:r>
            <a:r>
              <a:rPr lang="en-US" altLang="ko-KR" sz="20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void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move();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...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5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878047" y="1551711"/>
            <a:ext cx="6435905" cy="517064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abstract class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void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move(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x, 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y)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.x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x;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.y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= y;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abstract void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draw();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</a:p>
          <a:p>
            <a:endParaRPr lang="en-US" altLang="ko-KR" sz="1500" b="1" dirty="0">
              <a:solidFill>
                <a:srgbClr val="CD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Rectangle 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void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draw() { </a:t>
            </a:r>
            <a:r>
              <a:rPr lang="en-US" altLang="ko-KR" sz="1500" dirty="0">
                <a:solidFill>
                  <a:srgbClr val="00FF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500" dirty="0">
                <a:solidFill>
                  <a:srgbClr val="00FF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추상 </a:t>
            </a:r>
            <a:r>
              <a:rPr lang="ko-KR" altLang="en-US" sz="1500" dirty="0" err="1">
                <a:solidFill>
                  <a:srgbClr val="00FF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500" dirty="0">
                <a:solidFill>
                  <a:srgbClr val="00FF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구현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500" dirty="0" err="1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println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사각형 그리기 </a:t>
            </a:r>
            <a:r>
              <a:rPr lang="ko-KR" altLang="en-US" sz="1500" dirty="0" err="1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</a:p>
          <a:p>
            <a:endParaRPr lang="en-US" altLang="ko-KR" sz="1500" b="1" dirty="0">
              <a:solidFill>
                <a:srgbClr val="CD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class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Circle 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500" b="1" dirty="0" err="1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radius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500" b="1" dirty="0">
                <a:solidFill>
                  <a:srgbClr val="CD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public void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draw()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500" dirty="0" err="1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println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원 그리기 </a:t>
            </a:r>
            <a:r>
              <a:rPr lang="ko-KR" altLang="en-US" sz="1500" dirty="0" err="1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메소드</a:t>
            </a:r>
            <a:r>
              <a:rPr lang="en-US" altLang="ko-KR" sz="1500" dirty="0">
                <a:solidFill>
                  <a:srgbClr val="008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88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81325" y="2552700"/>
            <a:ext cx="6248400" cy="227647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지향적 프로그래밍 구조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076150369"/>
              </p:ext>
            </p:extLst>
          </p:nvPr>
        </p:nvGraphicFramePr>
        <p:xfrm>
          <a:off x="3590925" y="2733675"/>
          <a:ext cx="5006974" cy="26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00450" y="2733675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r>
              <a:rPr lang="ko-KR" altLang="en-US" sz="2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지향적 프로그래밍 구조</a:t>
            </a:r>
            <a:endParaRPr lang="ko-KR" altLang="en-US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 </a:t>
            </a:r>
            <a:r>
              <a:rPr lang="ko-KR" altLang="en-US" dirty="0"/>
              <a:t>개념의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상속의 효과</a:t>
            </a:r>
          </a:p>
          <a:p>
            <a:pPr lvl="1"/>
            <a:r>
              <a:rPr lang="ko-KR" altLang="en-US" sz="2000" dirty="0"/>
              <a:t>부모 </a:t>
            </a:r>
            <a:r>
              <a:rPr lang="ko-KR" altLang="en-US" sz="2000" dirty="0" smtClean="0"/>
              <a:t>클래스의 멤버를 </a:t>
            </a:r>
            <a:r>
              <a:rPr lang="ko-KR" altLang="en-US" sz="2000" dirty="0"/>
              <a:t>재사용해 자식 클래스 개발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부모 클래스의 멤버 일부 변경도 가능</a:t>
            </a:r>
            <a:endParaRPr lang="en-US" altLang="ko-KR" sz="2000" dirty="0" smtClean="0"/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검증된 </a:t>
            </a:r>
            <a:r>
              <a:rPr lang="en-US" altLang="ko-KR" sz="2000" dirty="0">
                <a:sym typeface="Wingdings" panose="05000000000000000000" pitchFamily="2" charset="2"/>
              </a:rPr>
              <a:t>SW </a:t>
            </a:r>
            <a:r>
              <a:rPr lang="ko-KR" altLang="en-US" sz="2000" dirty="0">
                <a:sym typeface="Wingdings" panose="05000000000000000000" pitchFamily="2" charset="2"/>
              </a:rPr>
              <a:t>재사용</a:t>
            </a:r>
            <a:endParaRPr lang="ko-KR" altLang="en-US" sz="2000" dirty="0"/>
          </a:p>
          <a:p>
            <a:pPr lvl="1"/>
            <a:r>
              <a:rPr lang="ko-KR" altLang="en-US" sz="2000" dirty="0"/>
              <a:t>반복된 코드 중복 줄임</a:t>
            </a:r>
          </a:p>
          <a:p>
            <a:pPr lvl="1"/>
            <a:r>
              <a:rPr lang="ko-KR" altLang="en-US" sz="2000" dirty="0" smtClean="0"/>
              <a:t>신뢰성 있는 </a:t>
            </a:r>
            <a:r>
              <a:rPr lang="en-US" altLang="ko-KR" sz="2000" dirty="0" smtClean="0"/>
              <a:t>SW </a:t>
            </a:r>
            <a:r>
              <a:rPr lang="ko-KR" altLang="en-US" sz="2000" dirty="0" smtClean="0"/>
              <a:t>손쉽게 개발 및 유지 </a:t>
            </a:r>
            <a:r>
              <a:rPr lang="ko-KR" altLang="en-US" sz="2000" dirty="0"/>
              <a:t>보수 편리성 제공</a:t>
            </a:r>
          </a:p>
          <a:p>
            <a:pPr lvl="1"/>
            <a:r>
              <a:rPr lang="ko-KR" altLang="en-US" sz="2000" dirty="0"/>
              <a:t>객체의 </a:t>
            </a:r>
            <a:r>
              <a:rPr lang="ko-KR" altLang="en-US" sz="2000" dirty="0" err="1"/>
              <a:t>다형성</a:t>
            </a:r>
            <a:r>
              <a:rPr lang="ko-KR" altLang="en-US" sz="2000" dirty="0"/>
              <a:t> 구현 가능</a:t>
            </a:r>
          </a:p>
          <a:p>
            <a:endParaRPr lang="ko-KR" altLang="en-US" sz="2000" dirty="0"/>
          </a:p>
          <a:p>
            <a:r>
              <a:rPr lang="ko-KR" altLang="en-US" sz="2000" dirty="0"/>
              <a:t>상속 대상 제한</a:t>
            </a:r>
          </a:p>
          <a:p>
            <a:pPr lvl="1"/>
            <a:r>
              <a:rPr lang="ko-KR" altLang="en-US" sz="2000" dirty="0"/>
              <a:t>부모 클래스의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접근 갖는 필드와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제외</a:t>
            </a:r>
          </a:p>
          <a:p>
            <a:pPr lvl="1"/>
            <a:r>
              <a:rPr lang="ko-KR" altLang="en-US" sz="2000" dirty="0"/>
              <a:t>부모 클래스가 다른 패키지에 있을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접근을 갖는 필드와 </a:t>
            </a:r>
            <a:r>
              <a:rPr lang="ko-KR" altLang="en-US" sz="2000" dirty="0" err="1"/>
              <a:t>메소드도</a:t>
            </a:r>
            <a:r>
              <a:rPr lang="ko-KR" altLang="en-US" sz="2000" dirty="0"/>
              <a:t> 제외</a:t>
            </a:r>
          </a:p>
          <a:p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53" y="2261972"/>
            <a:ext cx="4060981" cy="23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sec\AppData\Local\Microsoft\Windows\Temporary Internet Files\Content.IE5\GEQJC6S0\lgi01a201312180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92" y="4116863"/>
            <a:ext cx="539149" cy="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ec\AppData\Local\Microsoft\Windows\Temporary Internet Files\Content.IE5\UZGE56VQ\ver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66" y="2376066"/>
            <a:ext cx="759362" cy="10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725" y="2044119"/>
            <a:ext cx="7832980" cy="24170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상속의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구조와 클래스 단일 상속의 모델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상속과 접근제어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상속과 </a:t>
            </a:r>
            <a:r>
              <a:rPr lang="ko-KR" altLang="en-US" dirty="0" err="1" smtClean="0">
                <a:ea typeface="굴림" panose="020B0600000101010101" pitchFamily="50" charset="-127"/>
              </a:rPr>
              <a:t>생성자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err="1" smtClean="0">
                <a:ea typeface="굴림" panose="020B0600000101010101" pitchFamily="50" charset="-127"/>
              </a:rPr>
              <a:t>생속과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ea typeface="굴림" panose="020B0600000101010101" pitchFamily="50" charset="-127"/>
              </a:rPr>
              <a:t>메소드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ea typeface="굴림" panose="020B0600000101010101" pitchFamily="50" charset="-127"/>
              </a:rPr>
              <a:t>오버라이딩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smtClean="0">
                <a:ea typeface="굴림" panose="020B0600000101010101" pitchFamily="50" charset="-127"/>
              </a:rPr>
              <a:t>상속과 </a:t>
            </a:r>
            <a:r>
              <a:rPr lang="ko-KR" altLang="en-US" dirty="0" err="1" smtClean="0">
                <a:ea typeface="굴림" panose="020B0600000101010101" pitchFamily="50" charset="-127"/>
              </a:rPr>
              <a:t>다형성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ea typeface="굴림" panose="020B0600000101010101" pitchFamily="50" charset="-127"/>
              </a:rPr>
              <a:t>final </a:t>
            </a:r>
            <a:r>
              <a:rPr lang="ko-KR" altLang="en-US" sz="3000" dirty="0" smtClean="0">
                <a:ea typeface="굴림" panose="020B0600000101010101" pitchFamily="50" charset="-127"/>
              </a:rPr>
              <a:t>클래스</a:t>
            </a:r>
            <a:endParaRPr lang="en-US" altLang="ko-KR" sz="3000" dirty="0" smtClean="0">
              <a:ea typeface="굴림" panose="020B0600000101010101" pitchFamily="50" charset="-127"/>
            </a:endParaRPr>
          </a:p>
          <a:p>
            <a:r>
              <a:rPr lang="en-US" altLang="ko-KR" sz="3000" dirty="0" smtClean="0">
                <a:ea typeface="굴림" panose="020B0600000101010101" pitchFamily="50" charset="-127"/>
              </a:rPr>
              <a:t>final </a:t>
            </a:r>
            <a:r>
              <a:rPr lang="ko-KR" altLang="en-US" sz="3000" dirty="0" err="1" smtClean="0">
                <a:ea typeface="굴림" panose="020B0600000101010101" pitchFamily="50" charset="-127"/>
              </a:rPr>
              <a:t>메소드와</a:t>
            </a:r>
            <a:r>
              <a:rPr lang="ko-KR" altLang="en-US" sz="3000" dirty="0" smtClean="0">
                <a:ea typeface="굴림" panose="020B0600000101010101" pitchFamily="50" charset="-127"/>
              </a:rPr>
              <a:t> </a:t>
            </a:r>
            <a:r>
              <a:rPr lang="en-US" altLang="ko-KR" sz="3000" dirty="0">
                <a:ea typeface="굴림" panose="020B0600000101010101" pitchFamily="50" charset="-127"/>
              </a:rPr>
              <a:t>final </a:t>
            </a:r>
            <a:r>
              <a:rPr lang="ko-KR" altLang="en-US" sz="3000" dirty="0" smtClean="0">
                <a:ea typeface="굴림" panose="020B0600000101010101" pitchFamily="50" charset="-127"/>
              </a:rPr>
              <a:t>필드의 의미</a:t>
            </a:r>
            <a:endParaRPr lang="en-US" altLang="ko-KR" sz="3000" dirty="0" smtClean="0">
              <a:ea typeface="굴림" panose="020B0600000101010101" pitchFamily="50" charset="-127"/>
            </a:endParaRPr>
          </a:p>
          <a:p>
            <a:r>
              <a:rPr lang="ko-KR" altLang="en-US" sz="3000" dirty="0" smtClean="0">
                <a:ea typeface="굴림" panose="020B0600000101010101" pitchFamily="50" charset="-127"/>
              </a:rPr>
              <a:t>객체지향 프로그램의 구조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15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단일 상속</a:t>
            </a:r>
            <a:r>
              <a:rPr lang="en-US" altLang="ko-KR" dirty="0"/>
              <a:t>(extends)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extends</a:t>
            </a:r>
            <a:r>
              <a:rPr lang="en-US" altLang="ko-KR" sz="2000" dirty="0"/>
              <a:t> </a:t>
            </a:r>
            <a:r>
              <a:rPr lang="ko-KR" altLang="en-US" sz="2000" dirty="0"/>
              <a:t>키워드</a:t>
            </a:r>
          </a:p>
          <a:p>
            <a:pPr lvl="1"/>
            <a:r>
              <a:rPr lang="ko-KR" altLang="en-US" sz="2000" dirty="0"/>
              <a:t>자식 클래스가 상속할 부모 클래스를 지정하는 키워드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 smtClean="0"/>
              <a:t>자바는 </a:t>
            </a:r>
            <a:r>
              <a:rPr lang="ko-KR" altLang="en-US" sz="2000" dirty="0"/>
              <a:t>단일 상속 </a:t>
            </a:r>
            <a:r>
              <a:rPr lang="en-US" altLang="ko-KR" sz="2000" dirty="0"/>
              <a:t>- </a:t>
            </a:r>
            <a:r>
              <a:rPr lang="ko-KR" altLang="en-US" sz="2000" dirty="0"/>
              <a:t>부모 클래스 나열 불가</a:t>
            </a:r>
          </a:p>
          <a:p>
            <a:endParaRPr lang="ko-KR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68" y="5550986"/>
            <a:ext cx="7941828" cy="104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68" y="2580767"/>
            <a:ext cx="7822815" cy="25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단일 상속</a:t>
            </a:r>
            <a:r>
              <a:rPr lang="en-US" altLang="ko-KR" dirty="0"/>
              <a:t>(extends)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7" y="1911307"/>
            <a:ext cx="5932968" cy="493603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45" y="1911307"/>
            <a:ext cx="5918870" cy="2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단일 상속</a:t>
            </a:r>
            <a:r>
              <a:rPr lang="en-US" altLang="ko-KR" dirty="0"/>
              <a:t>(extends)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11307"/>
            <a:ext cx="5865628" cy="488296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63" y="3099699"/>
            <a:ext cx="5546773" cy="250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상속 대상 제한</a:t>
            </a:r>
          </a:p>
          <a:p>
            <a:pPr lvl="1"/>
            <a:r>
              <a:rPr lang="ko-KR" altLang="en-US" sz="2000" dirty="0"/>
              <a:t>부모 클래스의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접근 갖는 필드와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제외</a:t>
            </a:r>
          </a:p>
          <a:p>
            <a:pPr lvl="1"/>
            <a:r>
              <a:rPr lang="ko-KR" altLang="en-US" sz="2000" dirty="0"/>
              <a:t>부모 클래스가 다른 패키지에 있을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접근을 갖는 필드와 </a:t>
            </a:r>
            <a:r>
              <a:rPr lang="ko-KR" altLang="en-US" sz="2000" dirty="0" err="1"/>
              <a:t>메소드도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제외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5" y="2789551"/>
            <a:ext cx="9479258" cy="19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상속 대상 </a:t>
            </a:r>
            <a:r>
              <a:rPr lang="ko-KR" altLang="en-US" sz="2000" dirty="0" smtClean="0"/>
              <a:t>제한</a:t>
            </a:r>
            <a:endParaRPr lang="ko-KR" altLang="en-US" sz="2000" dirty="0"/>
          </a:p>
        </p:txBody>
      </p:sp>
      <p:pic>
        <p:nvPicPr>
          <p:cNvPr id="5" name="Picture 6" descr="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6" y="4318442"/>
            <a:ext cx="3941635" cy="24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rot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28" y="4318442"/>
            <a:ext cx="3949365" cy="24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iv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6" y="1953795"/>
            <a:ext cx="3908439" cy="24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ubl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29" y="1953795"/>
            <a:ext cx="3949365" cy="24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예시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085569"/>
            <a:ext cx="5153247" cy="18803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public class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Shape {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private </a:t>
            </a:r>
            <a:r>
              <a:rPr lang="en-US" altLang="ko-KR" sz="1400" b="1" dirty="0" err="1">
                <a:solidFill>
                  <a:srgbClr val="CD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private </a:t>
            </a:r>
            <a:r>
              <a:rPr lang="en-US" altLang="ko-KR" sz="1400" b="1" dirty="0" err="1">
                <a:solidFill>
                  <a:srgbClr val="CD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457200" lvl="1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void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print() {</a:t>
            </a:r>
          </a:p>
          <a:p>
            <a:pPr marL="914400" lvl="2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400" dirty="0" err="1">
                <a:solidFill>
                  <a:srgbClr val="0080FF"/>
                </a:solidFill>
                <a:latin typeface="+mn-ea"/>
              </a:rPr>
              <a:t>out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"x</a:t>
            </a:r>
            <a:r>
              <a:rPr lang="ko-KR" altLang="en-US" sz="1400" dirty="0">
                <a:solidFill>
                  <a:srgbClr val="0080FF"/>
                </a:solidFill>
                <a:latin typeface="+mn-ea"/>
              </a:rPr>
              <a:t>좌표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: "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x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" y</a:t>
            </a:r>
            <a:r>
              <a:rPr lang="ko-KR" altLang="en-US" sz="1400" dirty="0">
                <a:solidFill>
                  <a:srgbClr val="0080FF"/>
                </a:solidFill>
                <a:latin typeface="+mn-ea"/>
              </a:rPr>
              <a:t>좌표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: "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43338" y="3583064"/>
            <a:ext cx="7739062" cy="30284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public class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Rectangle </a:t>
            </a: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extends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Shape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	private </a:t>
            </a:r>
            <a:r>
              <a:rPr lang="en-US" altLang="ko-KR" sz="1400" b="1" dirty="0" err="1">
                <a:solidFill>
                  <a:srgbClr val="CD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	private </a:t>
            </a:r>
            <a:r>
              <a:rPr lang="en-US" altLang="ko-KR" sz="1400" b="1" dirty="0" err="1">
                <a:solidFill>
                  <a:srgbClr val="CD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CD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	double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calcArea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		return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width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en-US" altLang="ko-KR" sz="1400" dirty="0">
                <a:solidFill>
                  <a:srgbClr val="0080FF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CD0000"/>
                </a:solidFill>
                <a:latin typeface="+mn-ea"/>
              </a:rPr>
              <a:t>	void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draw()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1400" strike="sngStrike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400" strike="sngStrike" dirty="0" err="1" smtClean="0">
                <a:solidFill>
                  <a:srgbClr val="0080FF"/>
                </a:solidFill>
                <a:latin typeface="+mn-ea"/>
              </a:rPr>
              <a:t>out</a:t>
            </a:r>
            <a:r>
              <a:rPr lang="en-US" altLang="ko-KR" sz="1400" strike="sngStrike" dirty="0" smtClean="0">
                <a:solidFill>
                  <a:srgbClr val="0080FF"/>
                </a:solidFill>
                <a:latin typeface="+mn-ea"/>
              </a:rPr>
              <a:t>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strike="sngStrike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"("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x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","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y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") </a:t>
            </a:r>
            <a:r>
              <a:rPr lang="ko-KR" altLang="en-US" sz="1400" strike="sngStrike" dirty="0">
                <a:solidFill>
                  <a:srgbClr val="0080FF"/>
                </a:solidFill>
                <a:latin typeface="+mn-ea"/>
              </a:rPr>
              <a:t>위치에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</a:t>
            </a:r>
            <a:r>
              <a:rPr lang="ko-KR" altLang="en-US" sz="1400" strike="sngStrike" dirty="0">
                <a:solidFill>
                  <a:srgbClr val="0080FF"/>
                </a:solidFill>
                <a:latin typeface="+mn-ea"/>
              </a:rPr>
              <a:t>가로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: "</a:t>
            </a:r>
          </a:p>
          <a:p>
            <a:pPr marL="0" indent="0">
              <a:buNone/>
            </a:pPr>
            <a:r>
              <a:rPr lang="en-US" altLang="ko-KR" sz="1400" strike="sngStrike" dirty="0" smtClean="0">
                <a:solidFill>
                  <a:srgbClr val="000000"/>
                </a:solidFill>
                <a:latin typeface="+mn-ea"/>
              </a:rPr>
              <a:t>		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width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" </a:t>
            </a:r>
            <a:r>
              <a:rPr lang="ko-KR" altLang="en-US" sz="1400" strike="sngStrike" dirty="0">
                <a:solidFill>
                  <a:srgbClr val="0080FF"/>
                </a:solidFill>
                <a:latin typeface="+mn-ea"/>
              </a:rPr>
              <a:t>세로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: " 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400" strike="sngStrike" dirty="0">
                <a:solidFill>
                  <a:srgbClr val="0080FF"/>
                </a:solidFill>
                <a:latin typeface="+mn-ea"/>
              </a:rPr>
              <a:t>height</a:t>
            </a:r>
            <a:r>
              <a:rPr lang="en-US" altLang="ko-KR" sz="1400" strike="sngStrike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1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479</TotalTime>
  <Words>761</Words>
  <Application>Microsoft Office PowerPoint</Application>
  <PresentationFormat>와이드스크린</PresentationFormat>
  <Paragraphs>281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HY헤드라인M</vt:lpstr>
      <vt:lpstr>굴림</vt:lpstr>
      <vt:lpstr>맑은 고딕</vt:lpstr>
      <vt:lpstr>함초롬돋움</vt:lpstr>
      <vt:lpstr>Arial</vt:lpstr>
      <vt:lpstr>Calibri</vt:lpstr>
      <vt:lpstr>Calibri Light</vt:lpstr>
      <vt:lpstr>Comic Sans MS</vt:lpstr>
      <vt:lpstr>Symbol</vt:lpstr>
      <vt:lpstr>Tw Cen MT</vt:lpstr>
      <vt:lpstr>Wingdings</vt:lpstr>
      <vt:lpstr>Wingdings 2</vt:lpstr>
      <vt:lpstr>Wingdings 3</vt:lpstr>
      <vt:lpstr>HDOfficeLightV0</vt:lpstr>
      <vt:lpstr>New_Simple01</vt:lpstr>
      <vt:lpstr>제1부 자바 리뷰(3)</vt:lpstr>
      <vt:lpstr>상속(Inheritance)이란?</vt:lpstr>
      <vt:lpstr>상속(Inheritance) 개념의 활용</vt:lpstr>
      <vt:lpstr>클래스 단일 상속(extends)</vt:lpstr>
      <vt:lpstr>클래스 단일 상속(extends)</vt:lpstr>
      <vt:lpstr>클래스 단일 상속(extends)</vt:lpstr>
      <vt:lpstr>상속과 접근제어</vt:lpstr>
      <vt:lpstr>상속과 접근제어</vt:lpstr>
      <vt:lpstr>상속과 접근제어</vt:lpstr>
      <vt:lpstr>상속과 접근제어</vt:lpstr>
      <vt:lpstr>상속과 접근제어</vt:lpstr>
      <vt:lpstr>상속과 접근제어</vt:lpstr>
      <vt:lpstr>상속과 메소드 오버라이딩</vt:lpstr>
      <vt:lpstr>상속과 생성자</vt:lpstr>
      <vt:lpstr>상속과 생성자</vt:lpstr>
      <vt:lpstr>상속과 명시적 생성자 super()</vt:lpstr>
      <vt:lpstr>상속과 생성자 명시적 super()</vt:lpstr>
      <vt:lpstr>상속과 묵시적 생성자</vt:lpstr>
      <vt:lpstr>상속과 부모 메소드 호출</vt:lpstr>
      <vt:lpstr>상속과 형변환</vt:lpstr>
      <vt:lpstr>상속과 형변환</vt:lpstr>
      <vt:lpstr>상속과 형변환</vt:lpstr>
      <vt:lpstr>상속과 다형성</vt:lpstr>
      <vt:lpstr>final 클래스</vt:lpstr>
      <vt:lpstr>final 메소드, final 필드</vt:lpstr>
      <vt:lpstr>다중 상속은 ?</vt:lpstr>
      <vt:lpstr>추상 클래스</vt:lpstr>
      <vt:lpstr>추상 클래스</vt:lpstr>
      <vt:lpstr>객체 지향적 프로그래밍 구조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117</cp:revision>
  <dcterms:created xsi:type="dcterms:W3CDTF">2022-07-20T08:54:17Z</dcterms:created>
  <dcterms:modified xsi:type="dcterms:W3CDTF">2022-09-19T23:57:31Z</dcterms:modified>
</cp:coreProperties>
</file>