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8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01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7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6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2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8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2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1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28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E1EB-EA65-439B-8722-717F940DA406}" type="datetimeFigureOut">
              <a:rPr lang="zh-CN" altLang="en-US" smtClean="0"/>
              <a:t>2018/1/2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0B4B3-736E-4EC8-B580-B0521FCA2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0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>
            <a:spLocks noChangeAspect="1"/>
          </p:cNvSpPr>
          <p:nvPr/>
        </p:nvSpPr>
        <p:spPr>
          <a:xfrm>
            <a:off x="1963362" y="1329363"/>
            <a:ext cx="1165731" cy="388577"/>
          </a:xfrm>
          <a:prstGeom prst="round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B0F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蓝牙连接</a:t>
            </a:r>
            <a:endParaRPr lang="zh-CN" altLang="en-US" sz="1600" dirty="0">
              <a:solidFill>
                <a:srgbClr val="00B0F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8" name="圆角矩形 7"/>
          <p:cNvSpPr>
            <a:spLocks/>
          </p:cNvSpPr>
          <p:nvPr/>
        </p:nvSpPr>
        <p:spPr>
          <a:xfrm>
            <a:off x="3561252" y="1329363"/>
            <a:ext cx="1165731" cy="388577"/>
          </a:xfrm>
          <a:prstGeom prst="round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  <a:latin typeface="Century" panose="02040604050505020304" pitchFamily="18" charset="0"/>
              </a:rPr>
              <a:t>ON</a:t>
            </a:r>
            <a:endParaRPr lang="zh-CN" altLang="en-US" sz="2000" dirty="0">
              <a:solidFill>
                <a:srgbClr val="00B050"/>
              </a:solidFill>
              <a:latin typeface="Century" panose="02040604050505020304" pitchFamily="18" charset="0"/>
            </a:endParaRPr>
          </a:p>
        </p:txBody>
      </p:sp>
      <p:sp>
        <p:nvSpPr>
          <p:cNvPr id="9" name="圆角矩形 8"/>
          <p:cNvSpPr>
            <a:spLocks/>
          </p:cNvSpPr>
          <p:nvPr/>
        </p:nvSpPr>
        <p:spPr>
          <a:xfrm>
            <a:off x="5159142" y="1329363"/>
            <a:ext cx="1165731" cy="388577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FF0000"/>
                </a:solidFill>
                <a:latin typeface="Century" panose="02040604050505020304" pitchFamily="18" charset="0"/>
              </a:rPr>
              <a:t>OFF</a:t>
            </a:r>
            <a:endParaRPr lang="zh-CN" altLang="en-US" sz="2000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>
            <a:off x="1963361" y="2063653"/>
            <a:ext cx="1165731" cy="388577"/>
          </a:xfrm>
          <a:prstGeom prst="round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00B0F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蓝牙断开</a:t>
            </a:r>
            <a:endParaRPr lang="zh-CN" altLang="en-US" sz="1600" dirty="0">
              <a:solidFill>
                <a:srgbClr val="00B0F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823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14418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96803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29472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舵机</a:t>
                      </a:r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9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58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舵机</a:t>
                      </a:r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2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10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7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红外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11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7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按钮</a:t>
                      </a:r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1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5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45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按钮</a:t>
                      </a:r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2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6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35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蜂鸣器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7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82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光敏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A0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8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蓝牙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微软雅黑" panose="020B0502040204020203" pitchFamily="34" charset="-122"/>
                          <a:ea typeface="微软雅黑" panose="020B0502040204020203" pitchFamily="34" charset="-122"/>
                        </a:rPr>
                        <a:t>RX</a:t>
                      </a:r>
                      <a:endParaRPr lang="zh-CN" altLang="en-US" b="0" dirty="0">
                        <a:latin typeface="微软雅黑" panose="020B0502040204020203" pitchFamily="34" charset="-122"/>
                        <a:ea typeface="微软雅黑" panose="020B0502040204020203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9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0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Century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黄光泰</dc:creator>
  <cp:lastModifiedBy>黄光泰</cp:lastModifiedBy>
  <cp:revision>17</cp:revision>
  <dcterms:created xsi:type="dcterms:W3CDTF">2017-12-31T11:31:14Z</dcterms:created>
  <dcterms:modified xsi:type="dcterms:W3CDTF">2018-01-02T16:04:54Z</dcterms:modified>
</cp:coreProperties>
</file>