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A96B"/>
    <a:srgbClr val="D9BC00"/>
    <a:srgbClr val="23BBEE"/>
    <a:srgbClr val="3A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24"/>
  </p:normalViewPr>
  <p:slideViewPr>
    <p:cSldViewPr snapToGrid="0" snapToObjects="1">
      <p:cViewPr>
        <p:scale>
          <a:sx n="94" d="100"/>
          <a:sy n="94" d="100"/>
        </p:scale>
        <p:origin x="10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2303-DAB0-B74D-ADC6-EE988EB54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32367-5953-324F-A784-6EAD6666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C76DB-549B-B34D-B6C2-A6C5A7EB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D69A4-9D58-5A45-97F5-AFF43C6F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766DF-B78C-2746-9EA3-D8552DD6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4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E97E-B33B-294F-8056-B098C8AA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D457F-835B-3141-AE64-C5342808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63465-8CBC-8F4C-9987-B87243E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CD16A-AA5E-3646-A5E5-7C28C5C4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935D7-B61B-214E-92C2-A2BF93F5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89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85682-061A-6C40-9520-13726C22B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65C9A-6E78-604F-A8ED-8F0FE9D6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C3E5F-60D4-9C4D-8C12-B823CF34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77D91-FCEB-2947-8075-8B53AA85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52245-3696-3049-83B2-CF81D050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963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E16FF-4DBE-6C40-B907-2777B3E5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F335B-A331-7B4A-A1A4-E56C383B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44AA8-2F51-4740-AC27-3643ECE4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54B22-0EE5-134E-AA52-9C77BF68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43BFA-70D0-9C47-A684-B5FB0472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1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BBFF-7E6A-E343-A758-3C56083B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CAFA3-A730-0049-AA08-D2B8E908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A878E-2347-4747-87C6-4F8AF7E7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30275-CC98-4348-97EB-F211609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8A6B-F4EC-184A-8723-DBDDF68C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6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95E32-3066-1548-B883-033F7C11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4C90A-2E65-4740-87E4-20B861344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05B99-C0E9-F549-A3DF-88D0CB26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19B65-A9BC-6F4E-8ED8-241C6418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FF76B-8EE4-CE49-81E9-5B8984D6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A3A7D-6000-6243-82CB-D2DDA688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3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D9CE3-7BC8-6543-8F53-DA2E68F3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87EA3-F6D3-1941-BEDC-D445129B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F50AB-4CF8-3D4D-9567-508F5BC53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6A7B24-9C81-2A40-9351-D6E15A7B8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BE5B-DFA9-AD46-A79F-9F0B1352E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EB6C82-E9F0-A54A-ADF5-3815BB66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D6DB2-C154-0242-9499-D1F9AA8B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32B94-9552-3745-97A9-077FBC0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240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5AF8-E55B-E948-AF18-CAE5BF6F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C21A1-3BD7-4E4A-844C-E07B9E62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757961-D305-0D46-965F-5DF91939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531268-2183-4040-A6FA-D97C7C91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5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818648-1143-B247-A8C3-79BA8CE0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F89634-37DF-5F42-8C13-1DB04B58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8D017-68D4-A04D-8E55-F8AD0A6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6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C92A1-8D47-574E-AD25-369F3035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7EB8-EC47-D44F-B029-24EB67A0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14B25-59FF-174C-B62F-7BBB872A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5A935-5A5F-A245-8C5F-B570D3AB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C5466-6D78-F54B-8942-A23401A0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C4BF0-7F06-DF44-87B4-35ED17D4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37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C5CE-BDED-9F4A-8B2C-30F61167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68E710-3B5F-2C4F-8AF7-1253C06EA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A95F9-6D72-F243-9CC0-F5728D82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BBC0E-B294-064B-AA2B-FC8E6720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F9020-2850-C94F-AD53-68A3BEF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C694D-2777-A440-9B3F-D4BBF378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3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17082-0489-8248-9ACD-78CEE1F6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FD63E-8D8E-164A-A334-695DE908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65D3A-1B34-7240-985C-EE2E9ED96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A539-C960-B442-B450-BF8050E27621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9C710-07EE-6C4D-902A-91B16BDC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FE9DF-F559-744A-AFE5-03F649E22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F6BC-5C7A-6A41-9A1C-E4071BE99D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tif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94C4504-6D3A-774E-9203-25EC3EB8A83D}"/>
              </a:ext>
            </a:extLst>
          </p:cNvPr>
          <p:cNvGrpSpPr/>
          <p:nvPr/>
        </p:nvGrpSpPr>
        <p:grpSpPr>
          <a:xfrm>
            <a:off x="1034716" y="1046747"/>
            <a:ext cx="2695073" cy="4475748"/>
            <a:chOff x="1034716" y="1046747"/>
            <a:chExt cx="2695073" cy="44757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23E79C7-9717-7043-AE79-12D8B28134D9}"/>
                </a:ext>
              </a:extLst>
            </p:cNvPr>
            <p:cNvSpPr/>
            <p:nvPr/>
          </p:nvSpPr>
          <p:spPr>
            <a:xfrm>
              <a:off x="1034716" y="1046747"/>
              <a:ext cx="2695073" cy="4475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B25D60-2395-7342-8DD5-3A3B7FF6E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7517" y="3167823"/>
              <a:ext cx="1429469" cy="1539875"/>
            </a:xfrm>
            <a:prstGeom prst="rect">
              <a:avLst/>
            </a:prstGeom>
          </p:spPr>
        </p:pic>
        <p:sp>
          <p:nvSpPr>
            <p:cNvPr id="6" name="텍스트상자 5">
              <a:extLst>
                <a:ext uri="{FF2B5EF4-FFF2-40B4-BE49-F238E27FC236}">
                  <a16:creationId xmlns:a16="http://schemas.microsoft.com/office/drawing/2014/main" id="{571D0A08-1C0C-554D-8DD2-1C87BD593E5A}"/>
                </a:ext>
              </a:extLst>
            </p:cNvPr>
            <p:cNvSpPr txBox="1"/>
            <p:nvPr/>
          </p:nvSpPr>
          <p:spPr>
            <a:xfrm>
              <a:off x="1170821" y="1388300"/>
              <a:ext cx="2422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500" b="1" dirty="0"/>
                <a:t>호흡하는 당신을 위한</a:t>
              </a:r>
              <a:endParaRPr kumimoji="1" lang="en-US" altLang="ko-KR" sz="1500" b="1" dirty="0"/>
            </a:p>
            <a:p>
              <a:pPr algn="ctr"/>
              <a:endParaRPr kumimoji="1" lang="en-US" altLang="ko-KR" sz="1500" b="1" dirty="0"/>
            </a:p>
            <a:p>
              <a:pPr algn="ctr"/>
              <a:endParaRPr kumimoji="1" lang="en-US" altLang="ko-KR" sz="1500" b="1" dirty="0"/>
            </a:p>
            <a:p>
              <a:pPr algn="ctr"/>
              <a:r>
                <a:rPr kumimoji="1" lang="ko-KR" altLang="en-US" sz="1500" b="1" dirty="0" err="1"/>
                <a:t>아템</a:t>
              </a:r>
              <a:r>
                <a:rPr kumimoji="1" lang="en-US" altLang="ko-KR" sz="1500" b="1" dirty="0"/>
                <a:t>(</a:t>
              </a:r>
              <a:r>
                <a:rPr kumimoji="1" lang="en-US" altLang="ko-KR" sz="1500" b="1" dirty="0" err="1"/>
                <a:t>Atem</a:t>
              </a:r>
              <a:r>
                <a:rPr kumimoji="1" lang="en-US" altLang="ko-KR" sz="1500" b="1" dirty="0"/>
                <a:t>)</a:t>
              </a:r>
              <a:endParaRPr kumimoji="1" lang="ko-KR" altLang="en-US" sz="1500" b="1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5226D16-51B7-FC4D-9E80-49C679217EF3}"/>
              </a:ext>
            </a:extLst>
          </p:cNvPr>
          <p:cNvGrpSpPr/>
          <p:nvPr/>
        </p:nvGrpSpPr>
        <p:grpSpPr>
          <a:xfrm>
            <a:off x="4362589" y="1046746"/>
            <a:ext cx="2703475" cy="4475748"/>
            <a:chOff x="4362589" y="1046746"/>
            <a:chExt cx="2703475" cy="4475748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F07F422-15AE-F845-9380-EB147024D5D6}"/>
                </a:ext>
              </a:extLst>
            </p:cNvPr>
            <p:cNvGrpSpPr/>
            <p:nvPr/>
          </p:nvGrpSpPr>
          <p:grpSpPr>
            <a:xfrm>
              <a:off x="4362589" y="1046746"/>
              <a:ext cx="2703475" cy="4475748"/>
              <a:chOff x="4362589" y="1046746"/>
              <a:chExt cx="2703475" cy="4475748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358E2C9-3E1A-F643-A369-317FE488611F}"/>
                  </a:ext>
                </a:extLst>
              </p:cNvPr>
              <p:cNvGrpSpPr/>
              <p:nvPr/>
            </p:nvGrpSpPr>
            <p:grpSpPr>
              <a:xfrm>
                <a:off x="4362589" y="1046746"/>
                <a:ext cx="2703475" cy="4475748"/>
                <a:chOff x="4362589" y="1046746"/>
                <a:chExt cx="2703475" cy="4475748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27B77446-2E0E-8F4D-8010-83334FA074E5}"/>
                    </a:ext>
                  </a:extLst>
                </p:cNvPr>
                <p:cNvSpPr/>
                <p:nvPr/>
              </p:nvSpPr>
              <p:spPr>
                <a:xfrm>
                  <a:off x="4362589" y="3183974"/>
                  <a:ext cx="2703475" cy="233852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E7FDF6C-9599-E940-925F-F4488D88C028}"/>
                    </a:ext>
                  </a:extLst>
                </p:cNvPr>
                <p:cNvSpPr/>
                <p:nvPr/>
              </p:nvSpPr>
              <p:spPr>
                <a:xfrm>
                  <a:off x="4362589" y="1046746"/>
                  <a:ext cx="2695073" cy="40911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1A2F79F-3291-A14B-B382-F3B623F02AF5}"/>
                    </a:ext>
                  </a:extLst>
                </p:cNvPr>
                <p:cNvSpPr/>
                <p:nvPr/>
              </p:nvSpPr>
              <p:spPr>
                <a:xfrm>
                  <a:off x="4362590" y="1046746"/>
                  <a:ext cx="2695073" cy="44757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" name="텍스트상자 14">
                  <a:extLst>
                    <a:ext uri="{FF2B5EF4-FFF2-40B4-BE49-F238E27FC236}">
                      <a16:creationId xmlns:a16="http://schemas.microsoft.com/office/drawing/2014/main" id="{F961BA9D-DB4A-8B46-9240-42E9519A7F72}"/>
                    </a:ext>
                  </a:extLst>
                </p:cNvPr>
                <p:cNvSpPr txBox="1"/>
                <p:nvPr/>
              </p:nvSpPr>
              <p:spPr>
                <a:xfrm>
                  <a:off x="4787560" y="1118686"/>
                  <a:ext cx="1845130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solidFill>
                        <a:schemeClr val="bg1"/>
                      </a:solidFill>
                    </a:rPr>
                    <a:t>서울시 중구</a:t>
                  </a:r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FC0B0DE7-A7DD-4346-8776-1966528AA83C}"/>
                    </a:ext>
                  </a:extLst>
                </p:cNvPr>
                <p:cNvGrpSpPr/>
                <p:nvPr/>
              </p:nvGrpSpPr>
              <p:grpSpPr>
                <a:xfrm>
                  <a:off x="5539916" y="5251622"/>
                  <a:ext cx="340421" cy="123567"/>
                  <a:chOff x="5458655" y="5251622"/>
                  <a:chExt cx="340421" cy="123567"/>
                </a:xfrm>
              </p:grpSpPr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BC90ED28-2D50-A14C-81F5-BB625853CD98}"/>
                      </a:ext>
                    </a:extLst>
                  </p:cNvPr>
                  <p:cNvSpPr/>
                  <p:nvPr/>
                </p:nvSpPr>
                <p:spPr>
                  <a:xfrm>
                    <a:off x="5458655" y="5251622"/>
                    <a:ext cx="123567" cy="123567"/>
                  </a:xfrm>
                  <a:prstGeom prst="ellipse">
                    <a:avLst/>
                  </a:prstGeom>
                  <a:solidFill>
                    <a:srgbClr val="23BB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1A047A6-B4EC-B14F-B67E-02C895DF50F2}"/>
                      </a:ext>
                    </a:extLst>
                  </p:cNvPr>
                  <p:cNvSpPr/>
                  <p:nvPr/>
                </p:nvSpPr>
                <p:spPr>
                  <a:xfrm>
                    <a:off x="5675509" y="5251622"/>
                    <a:ext cx="123567" cy="12356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2017D64D-CD45-1240-8625-31A7E823D906}"/>
                    </a:ext>
                  </a:extLst>
                </p:cNvPr>
                <p:cNvSpPr/>
                <p:nvPr/>
              </p:nvSpPr>
              <p:spPr>
                <a:xfrm>
                  <a:off x="4364830" y="1455856"/>
                  <a:ext cx="2686253" cy="17411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웃는 얼굴[S] 55">
                  <a:extLst>
                    <a:ext uri="{FF2B5EF4-FFF2-40B4-BE49-F238E27FC236}">
                      <a16:creationId xmlns:a16="http://schemas.microsoft.com/office/drawing/2014/main" id="{3580E513-AF84-7541-BAD0-C626DABF9F78}"/>
                    </a:ext>
                  </a:extLst>
                </p:cNvPr>
                <p:cNvSpPr/>
                <p:nvPr/>
              </p:nvSpPr>
              <p:spPr>
                <a:xfrm>
                  <a:off x="5268948" y="1888528"/>
                  <a:ext cx="908929" cy="908929"/>
                </a:xfrm>
                <a:prstGeom prst="smileyFace">
                  <a:avLst>
                    <a:gd name="adj" fmla="val -465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57" name="텍스트상자 56">
                  <a:extLst>
                    <a:ext uri="{FF2B5EF4-FFF2-40B4-BE49-F238E27FC236}">
                      <a16:creationId xmlns:a16="http://schemas.microsoft.com/office/drawing/2014/main" id="{A9D9E6FC-6126-D24E-B7DA-5AB76EF16CAB}"/>
                    </a:ext>
                  </a:extLst>
                </p:cNvPr>
                <p:cNvSpPr txBox="1"/>
                <p:nvPr/>
              </p:nvSpPr>
              <p:spPr>
                <a:xfrm>
                  <a:off x="4685422" y="2826457"/>
                  <a:ext cx="2075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미세먼지 농도 </a:t>
                  </a:r>
                  <a:r>
                    <a:rPr kumimoji="1" lang="en-US" altLang="ko-KR" sz="1000" b="1" dirty="0">
                      <a:solidFill>
                        <a:schemeClr val="bg1"/>
                      </a:solidFill>
                    </a:rPr>
                    <a:t>“</a:t>
                  </a:r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나쁨</a:t>
                  </a:r>
                  <a:r>
                    <a:rPr kumimoji="1" lang="en-US" altLang="ko-KR" sz="1000" b="1" dirty="0">
                      <a:solidFill>
                        <a:schemeClr val="bg1"/>
                      </a:solidFill>
                    </a:rPr>
                    <a:t>”</a:t>
                  </a:r>
                </a:p>
                <a:p>
                  <a:pPr algn="ctr"/>
                  <a:r>
                    <a:rPr kumimoji="1" lang="ko-KR" altLang="en-US" sz="800" b="1" dirty="0">
                      <a:solidFill>
                        <a:schemeClr val="bg1"/>
                      </a:solidFill>
                    </a:rPr>
                    <a:t>미세먼지 농도</a:t>
                  </a:r>
                  <a:r>
                    <a:rPr kumimoji="1" lang="en-US" altLang="ko-KR" sz="800" b="1" dirty="0">
                      <a:solidFill>
                        <a:schemeClr val="bg1"/>
                      </a:solidFill>
                    </a:rPr>
                    <a:t>:</a:t>
                  </a:r>
                  <a:r>
                    <a:rPr kumimoji="1" lang="ko-KR" altLang="en-US" sz="8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kumimoji="1" lang="en-US" altLang="ko-KR" sz="800" b="1" dirty="0">
                      <a:solidFill>
                        <a:schemeClr val="bg1"/>
                      </a:solidFill>
                    </a:rPr>
                    <a:t>75mg</a:t>
                  </a:r>
                  <a:endParaRPr kumimoji="1"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해 58">
                  <a:extLst>
                    <a:ext uri="{FF2B5EF4-FFF2-40B4-BE49-F238E27FC236}">
                      <a16:creationId xmlns:a16="http://schemas.microsoft.com/office/drawing/2014/main" id="{CE969E14-B320-7445-ACA1-EEB8BA51B01F}"/>
                    </a:ext>
                  </a:extLst>
                </p:cNvPr>
                <p:cNvSpPr/>
                <p:nvPr/>
              </p:nvSpPr>
              <p:spPr>
                <a:xfrm>
                  <a:off x="5197724" y="3430918"/>
                  <a:ext cx="1118091" cy="1118091"/>
                </a:xfrm>
                <a:prstGeom prst="sun">
                  <a:avLst>
                    <a:gd name="adj" fmla="val 28497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60" name="텍스트상자 59">
                  <a:extLst>
                    <a:ext uri="{FF2B5EF4-FFF2-40B4-BE49-F238E27FC236}">
                      <a16:creationId xmlns:a16="http://schemas.microsoft.com/office/drawing/2014/main" id="{7C041A43-9DE7-6848-94E2-49F6808B834F}"/>
                    </a:ext>
                  </a:extLst>
                </p:cNvPr>
                <p:cNvSpPr txBox="1"/>
                <p:nvPr/>
              </p:nvSpPr>
              <p:spPr>
                <a:xfrm>
                  <a:off x="4662139" y="4644919"/>
                  <a:ext cx="210437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맑고</a:t>
                  </a:r>
                  <a:r>
                    <a:rPr kumimoji="1" lang="en-US" altLang="ko-KR" sz="1000" b="1" dirty="0">
                      <a:solidFill>
                        <a:schemeClr val="bg1"/>
                      </a:solidFill>
                    </a:rPr>
                    <a:t>,</a:t>
                  </a:r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 따듯함</a:t>
                  </a:r>
                </a:p>
              </p:txBody>
            </p:sp>
            <p:sp>
              <p:nvSpPr>
                <p:cNvPr id="62" name="텍스트상자 61">
                  <a:extLst>
                    <a:ext uri="{FF2B5EF4-FFF2-40B4-BE49-F238E27FC236}">
                      <a16:creationId xmlns:a16="http://schemas.microsoft.com/office/drawing/2014/main" id="{45BF704D-F1BB-704F-BEF4-38B7281F731E}"/>
                    </a:ext>
                  </a:extLst>
                </p:cNvPr>
                <p:cNvSpPr txBox="1"/>
                <p:nvPr/>
              </p:nvSpPr>
              <p:spPr>
                <a:xfrm>
                  <a:off x="4662139" y="4868980"/>
                  <a:ext cx="21043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현재 기온</a:t>
                  </a:r>
                  <a:r>
                    <a:rPr kumimoji="1" lang="en-US" altLang="ko-KR" sz="1000" dirty="0">
                      <a:solidFill>
                        <a:schemeClr val="bg1"/>
                      </a:solidFill>
                    </a:rPr>
                    <a:t>:</a:t>
                  </a:r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kumimoji="1" lang="en-US" altLang="ko-KR" sz="1000" dirty="0">
                      <a:solidFill>
                        <a:schemeClr val="bg1"/>
                      </a:solidFill>
                    </a:rPr>
                    <a:t>12</a:t>
                  </a:r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kumimoji="1" lang="en-US" altLang="ko-KR" sz="1000" dirty="0">
                      <a:solidFill>
                        <a:schemeClr val="bg1"/>
                      </a:solidFill>
                    </a:rPr>
                    <a:t>C</a:t>
                  </a:r>
                </a:p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강수 확률</a:t>
                  </a:r>
                  <a:r>
                    <a:rPr kumimoji="1" lang="en-US" altLang="ko-KR" sz="1000" dirty="0">
                      <a:solidFill>
                        <a:schemeClr val="bg1"/>
                      </a:solidFill>
                    </a:rPr>
                    <a:t>:</a:t>
                  </a:r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kumimoji="1" lang="en-US" altLang="ko-KR" sz="1000" dirty="0">
                      <a:solidFill>
                        <a:schemeClr val="bg1"/>
                      </a:solidFill>
                    </a:rPr>
                    <a:t>0% </a:t>
                  </a:r>
                  <a:endParaRPr kumimoji="1"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E9D0918A-8520-D64F-93FA-A675C06B1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7976" y="1140525"/>
                <a:ext cx="163461" cy="242555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2E178557-758F-A844-B56C-CC4DF8F86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</a:blip>
              <a:srcRect l="18339" t="-65" r="10319" b="41612"/>
              <a:stretch/>
            </p:blipFill>
            <p:spPr>
              <a:xfrm>
                <a:off x="4472398" y="1128281"/>
                <a:ext cx="277613" cy="245025"/>
              </a:xfrm>
              <a:prstGeom prst="rect">
                <a:avLst/>
              </a:prstGeom>
            </p:spPr>
          </p:pic>
        </p:grp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AC85087-FC10-F748-8153-00226A47A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8862" y="1495559"/>
              <a:ext cx="125987" cy="125987"/>
            </a:xfrm>
            <a:prstGeom prst="rect">
              <a:avLst/>
            </a:prstGeom>
          </p:spPr>
        </p:pic>
        <p:sp>
          <p:nvSpPr>
            <p:cNvPr id="116" name="텍스트상자 115">
              <a:extLst>
                <a:ext uri="{FF2B5EF4-FFF2-40B4-BE49-F238E27FC236}">
                  <a16:creationId xmlns:a16="http://schemas.microsoft.com/office/drawing/2014/main" id="{B17AEF18-7448-234E-88C5-3573375302DC}"/>
                </a:ext>
              </a:extLst>
            </p:cNvPr>
            <p:cNvSpPr txBox="1"/>
            <p:nvPr/>
          </p:nvSpPr>
          <p:spPr>
            <a:xfrm>
              <a:off x="5769955" y="1465630"/>
              <a:ext cx="11464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00" dirty="0">
                  <a:solidFill>
                    <a:schemeClr val="bg1"/>
                  </a:solidFill>
                </a:rPr>
                <a:t>2018-09-21,</a:t>
              </a:r>
              <a:r>
                <a:rPr kumimoji="1" lang="ko-KR" altLang="en-US" sz="700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bg1"/>
                  </a:solidFill>
                </a:rPr>
                <a:t>21:30</a:t>
              </a:r>
              <a:r>
                <a:rPr kumimoji="1" lang="ko-KR" altLang="en-US" sz="700" dirty="0">
                  <a:solidFill>
                    <a:schemeClr val="bg1"/>
                  </a:solidFill>
                </a:rPr>
                <a:t> 기준</a:t>
              </a: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498405F-AA3B-274C-88CD-277A2EEFC138}"/>
              </a:ext>
            </a:extLst>
          </p:cNvPr>
          <p:cNvGrpSpPr/>
          <p:nvPr/>
        </p:nvGrpSpPr>
        <p:grpSpPr>
          <a:xfrm>
            <a:off x="7638372" y="1046746"/>
            <a:ext cx="2703475" cy="4477581"/>
            <a:chOff x="7638372" y="1046746"/>
            <a:chExt cx="2703475" cy="4477581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BAB454E-0F3A-DC48-BC5B-BC29D343394E}"/>
                </a:ext>
              </a:extLst>
            </p:cNvPr>
            <p:cNvSpPr/>
            <p:nvPr/>
          </p:nvSpPr>
          <p:spPr>
            <a:xfrm>
              <a:off x="7638372" y="3183974"/>
              <a:ext cx="2703475" cy="23385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05CCBCF-B864-414E-919F-F5B06086C316}"/>
                </a:ext>
              </a:extLst>
            </p:cNvPr>
            <p:cNvSpPr/>
            <p:nvPr/>
          </p:nvSpPr>
          <p:spPr>
            <a:xfrm>
              <a:off x="7638372" y="1046746"/>
              <a:ext cx="2695073" cy="4091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30D68E0-AB7C-9F42-985E-07F48F633E45}"/>
                </a:ext>
              </a:extLst>
            </p:cNvPr>
            <p:cNvSpPr/>
            <p:nvPr/>
          </p:nvSpPr>
          <p:spPr>
            <a:xfrm>
              <a:off x="7638373" y="1046746"/>
              <a:ext cx="2695073" cy="44757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07098EB-3F1A-3340-87EE-73E59F19E135}"/>
                </a:ext>
              </a:extLst>
            </p:cNvPr>
            <p:cNvGrpSpPr/>
            <p:nvPr/>
          </p:nvGrpSpPr>
          <p:grpSpPr>
            <a:xfrm>
              <a:off x="8815699" y="5251622"/>
              <a:ext cx="340421" cy="123567"/>
              <a:chOff x="5458655" y="5251622"/>
              <a:chExt cx="340421" cy="123567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72108BD4-446A-594F-B776-385D796419D5}"/>
                  </a:ext>
                </a:extLst>
              </p:cNvPr>
              <p:cNvSpPr/>
              <p:nvPr/>
            </p:nvSpPr>
            <p:spPr>
              <a:xfrm>
                <a:off x="5458655" y="5251622"/>
                <a:ext cx="123567" cy="123567"/>
              </a:xfrm>
              <a:prstGeom prst="ellipse">
                <a:avLst/>
              </a:prstGeom>
              <a:solidFill>
                <a:srgbClr val="23B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7D7AC23-8036-944D-9A5C-7A65B32D35D2}"/>
                  </a:ext>
                </a:extLst>
              </p:cNvPr>
              <p:cNvSpPr/>
              <p:nvPr/>
            </p:nvSpPr>
            <p:spPr>
              <a:xfrm>
                <a:off x="5675509" y="5251622"/>
                <a:ext cx="123567" cy="12356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FB17FCE-9F4F-8443-BB9C-7D77500C6F9C}"/>
                </a:ext>
              </a:extLst>
            </p:cNvPr>
            <p:cNvSpPr/>
            <p:nvPr/>
          </p:nvSpPr>
          <p:spPr>
            <a:xfrm>
              <a:off x="7640613" y="1455856"/>
              <a:ext cx="2686253" cy="17411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웃는 얼굴[S] 98">
              <a:extLst>
                <a:ext uri="{FF2B5EF4-FFF2-40B4-BE49-F238E27FC236}">
                  <a16:creationId xmlns:a16="http://schemas.microsoft.com/office/drawing/2014/main" id="{483ED227-2F11-4148-B829-31D3FFB1C8ED}"/>
                </a:ext>
              </a:extLst>
            </p:cNvPr>
            <p:cNvSpPr/>
            <p:nvPr/>
          </p:nvSpPr>
          <p:spPr>
            <a:xfrm>
              <a:off x="8436735" y="1623957"/>
              <a:ext cx="1098345" cy="1098345"/>
            </a:xfrm>
            <a:prstGeom prst="smileyFace">
              <a:avLst>
                <a:gd name="adj" fmla="val -4653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" name="텍스트상자 99">
              <a:extLst>
                <a:ext uri="{FF2B5EF4-FFF2-40B4-BE49-F238E27FC236}">
                  <a16:creationId xmlns:a16="http://schemas.microsoft.com/office/drawing/2014/main" id="{DA653E7A-27CA-724F-A6D6-D5FA6568B64F}"/>
                </a:ext>
              </a:extLst>
            </p:cNvPr>
            <p:cNvSpPr txBox="1"/>
            <p:nvPr/>
          </p:nvSpPr>
          <p:spPr>
            <a:xfrm>
              <a:off x="7961205" y="2826457"/>
              <a:ext cx="207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bg1"/>
                  </a:solidFill>
                </a:rPr>
                <a:t>미세먼지 농도 </a:t>
              </a:r>
              <a:r>
                <a:rPr kumimoji="1" lang="en-US" altLang="ko-KR" sz="1000" b="1" dirty="0">
                  <a:solidFill>
                    <a:schemeClr val="bg1"/>
                  </a:solidFill>
                </a:rPr>
                <a:t>“</a:t>
              </a:r>
              <a:r>
                <a:rPr kumimoji="1" lang="ko-KR" altLang="en-US" sz="1000" b="1" dirty="0">
                  <a:solidFill>
                    <a:schemeClr val="bg1"/>
                  </a:solidFill>
                </a:rPr>
                <a:t>나쁨</a:t>
              </a:r>
              <a:r>
                <a:rPr kumimoji="1" lang="en-US" altLang="ko-KR" sz="1000" b="1" dirty="0">
                  <a:solidFill>
                    <a:schemeClr val="bg1"/>
                  </a:solidFill>
                </a:rPr>
                <a:t>”</a:t>
              </a:r>
            </a:p>
            <a:p>
              <a:pPr algn="ctr"/>
              <a:r>
                <a:rPr kumimoji="1" lang="ko-KR" altLang="en-US" sz="800" b="1" dirty="0">
                  <a:solidFill>
                    <a:schemeClr val="bg1"/>
                  </a:solidFill>
                </a:rPr>
                <a:t>미세먼지 농도</a:t>
              </a:r>
              <a:r>
                <a:rPr kumimoji="1" lang="en-US" altLang="ko-KR" sz="800" b="1" dirty="0">
                  <a:solidFill>
                    <a:schemeClr val="bg1"/>
                  </a:solidFill>
                </a:rPr>
                <a:t>:</a:t>
              </a:r>
              <a:r>
                <a:rPr kumimoji="1" lang="ko-KR" altLang="en-US" sz="8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sz="800" b="1" dirty="0">
                  <a:solidFill>
                    <a:schemeClr val="bg1"/>
                  </a:solidFill>
                </a:rPr>
                <a:t>75mg</a:t>
              </a:r>
              <a:endParaRPr kumimoji="1"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해 100">
              <a:extLst>
                <a:ext uri="{FF2B5EF4-FFF2-40B4-BE49-F238E27FC236}">
                  <a16:creationId xmlns:a16="http://schemas.microsoft.com/office/drawing/2014/main" id="{1B0A9DB6-BE61-0749-AD78-164CC30E6B72}"/>
                </a:ext>
              </a:extLst>
            </p:cNvPr>
            <p:cNvSpPr/>
            <p:nvPr/>
          </p:nvSpPr>
          <p:spPr>
            <a:xfrm>
              <a:off x="8473507" y="3430918"/>
              <a:ext cx="1118091" cy="1118091"/>
            </a:xfrm>
            <a:prstGeom prst="sun">
              <a:avLst>
                <a:gd name="adj" fmla="val 2849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상자 101">
              <a:extLst>
                <a:ext uri="{FF2B5EF4-FFF2-40B4-BE49-F238E27FC236}">
                  <a16:creationId xmlns:a16="http://schemas.microsoft.com/office/drawing/2014/main" id="{E24D6BEF-AF48-F349-967C-6D0AC93FEE5F}"/>
                </a:ext>
              </a:extLst>
            </p:cNvPr>
            <p:cNvSpPr txBox="1"/>
            <p:nvPr/>
          </p:nvSpPr>
          <p:spPr>
            <a:xfrm>
              <a:off x="7937922" y="4644919"/>
              <a:ext cx="21043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bg1"/>
                  </a:solidFill>
                </a:rPr>
                <a:t>맑고</a:t>
              </a:r>
              <a:r>
                <a:rPr kumimoji="1" lang="en-US" altLang="ko-KR" sz="1000" b="1" dirty="0">
                  <a:solidFill>
                    <a:schemeClr val="bg1"/>
                  </a:solidFill>
                </a:rPr>
                <a:t>,</a:t>
              </a:r>
              <a:r>
                <a:rPr kumimoji="1" lang="ko-KR" altLang="en-US" sz="1000" b="1" dirty="0">
                  <a:solidFill>
                    <a:schemeClr val="bg1"/>
                  </a:solidFill>
                </a:rPr>
                <a:t> 따듯함</a:t>
              </a:r>
            </a:p>
          </p:txBody>
        </p:sp>
        <p:sp>
          <p:nvSpPr>
            <p:cNvPr id="103" name="텍스트상자 102">
              <a:extLst>
                <a:ext uri="{FF2B5EF4-FFF2-40B4-BE49-F238E27FC236}">
                  <a16:creationId xmlns:a16="http://schemas.microsoft.com/office/drawing/2014/main" id="{E56B808E-C4EA-A14A-BC16-C91E0453F8C7}"/>
                </a:ext>
              </a:extLst>
            </p:cNvPr>
            <p:cNvSpPr txBox="1"/>
            <p:nvPr/>
          </p:nvSpPr>
          <p:spPr>
            <a:xfrm>
              <a:off x="7937922" y="4868980"/>
              <a:ext cx="2104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현재 기온</a:t>
              </a:r>
              <a:r>
                <a:rPr kumimoji="1" lang="en-US" altLang="ko-KR" sz="1000" dirty="0">
                  <a:solidFill>
                    <a:schemeClr val="bg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bg1"/>
                  </a:solidFill>
                </a:rPr>
                <a:t>12</a:t>
              </a:r>
              <a:r>
                <a:rPr kumimoji="1" lang="ko-KR" altLang="en-US" sz="1000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강수 확률</a:t>
              </a:r>
              <a:r>
                <a:rPr kumimoji="1" lang="en-US" altLang="ko-KR" sz="1000" dirty="0">
                  <a:solidFill>
                    <a:schemeClr val="bg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bg1"/>
                  </a:solidFill>
                </a:rPr>
                <a:t>0% </a:t>
              </a:r>
              <a:endParaRPr kumimoji="1"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2B8614B4-6710-D244-81FB-9003D2D8E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</a:blip>
            <a:srcRect l="18339" t="-65" r="10319" b="41612"/>
            <a:stretch/>
          </p:blipFill>
          <p:spPr>
            <a:xfrm>
              <a:off x="7748181" y="1128281"/>
              <a:ext cx="277613" cy="245025"/>
            </a:xfrm>
            <a:prstGeom prst="rect">
              <a:avLst/>
            </a:prstGeom>
          </p:spPr>
        </p:pic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E659F88-2F95-684B-8B32-9B8F42FBAA72}"/>
                </a:ext>
              </a:extLst>
            </p:cNvPr>
            <p:cNvSpPr/>
            <p:nvPr/>
          </p:nvSpPr>
          <p:spPr>
            <a:xfrm>
              <a:off x="8044045" y="1115006"/>
              <a:ext cx="2066086" cy="2529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텍스트상자 95">
              <a:extLst>
                <a:ext uri="{FF2B5EF4-FFF2-40B4-BE49-F238E27FC236}">
                  <a16:creationId xmlns:a16="http://schemas.microsoft.com/office/drawing/2014/main" id="{EA243E11-43E7-5C45-8D62-FDC3356689F6}"/>
                </a:ext>
              </a:extLst>
            </p:cNvPr>
            <p:cNvSpPr txBox="1"/>
            <p:nvPr/>
          </p:nvSpPr>
          <p:spPr>
            <a:xfrm>
              <a:off x="8063343" y="1142436"/>
              <a:ext cx="18451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dirty="0"/>
                <a:t>원하시는 위치를 입력하세요</a:t>
              </a:r>
              <a:r>
                <a:rPr kumimoji="1" lang="en-US" altLang="ko-KR" sz="900" dirty="0"/>
                <a:t>.</a:t>
              </a:r>
              <a:endParaRPr kumimoji="1"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DD88C58-9C4B-7D45-9258-E419EA2C7B3D}"/>
                </a:ext>
              </a:extLst>
            </p:cNvPr>
            <p:cNvSpPr/>
            <p:nvPr/>
          </p:nvSpPr>
          <p:spPr>
            <a:xfrm>
              <a:off x="7640613" y="1436180"/>
              <a:ext cx="2686254" cy="407525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7DCE2BD7-403E-754A-A56B-4C9C05E3E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8" t="67747" r="2650" b="1966"/>
            <a:stretch/>
          </p:blipFill>
          <p:spPr>
            <a:xfrm>
              <a:off x="7658239" y="4039155"/>
              <a:ext cx="2673874" cy="148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0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274C896-BD70-0A47-8A36-D50F6E2446C2}"/>
              </a:ext>
            </a:extLst>
          </p:cNvPr>
          <p:cNvGrpSpPr/>
          <p:nvPr/>
        </p:nvGrpSpPr>
        <p:grpSpPr>
          <a:xfrm>
            <a:off x="6221772" y="453179"/>
            <a:ext cx="2695073" cy="4475748"/>
            <a:chOff x="7723982" y="617975"/>
            <a:chExt cx="2695073" cy="447574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0D50FE-DC53-8847-866B-C15696709D6B}"/>
                </a:ext>
              </a:extLst>
            </p:cNvPr>
            <p:cNvSpPr/>
            <p:nvPr/>
          </p:nvSpPr>
          <p:spPr>
            <a:xfrm>
              <a:off x="7723982" y="617975"/>
              <a:ext cx="2695073" cy="4475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463336-01F8-984F-96A0-E546FB66631A}"/>
                </a:ext>
              </a:extLst>
            </p:cNvPr>
            <p:cNvGrpSpPr/>
            <p:nvPr/>
          </p:nvGrpSpPr>
          <p:grpSpPr>
            <a:xfrm>
              <a:off x="8057170" y="3476369"/>
              <a:ext cx="2028825" cy="788052"/>
              <a:chOff x="8137180" y="3476369"/>
              <a:chExt cx="2028825" cy="788052"/>
            </a:xfrm>
          </p:grpSpPr>
          <p:sp>
            <p:nvSpPr>
              <p:cNvPr id="92" name="십자형[C] 91">
                <a:extLst>
                  <a:ext uri="{FF2B5EF4-FFF2-40B4-BE49-F238E27FC236}">
                    <a16:creationId xmlns:a16="http://schemas.microsoft.com/office/drawing/2014/main" id="{6495B9E8-1DE6-FA46-974F-CFEA989727B6}"/>
                  </a:ext>
                </a:extLst>
              </p:cNvPr>
              <p:cNvSpPr/>
              <p:nvPr/>
            </p:nvSpPr>
            <p:spPr>
              <a:xfrm>
                <a:off x="8947951" y="3476369"/>
                <a:ext cx="340421" cy="340421"/>
              </a:xfrm>
              <a:prstGeom prst="plus">
                <a:avLst>
                  <a:gd name="adj" fmla="val 45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3" name="텍스트상자 92">
                <a:extLst>
                  <a:ext uri="{FF2B5EF4-FFF2-40B4-BE49-F238E27FC236}">
                    <a16:creationId xmlns:a16="http://schemas.microsoft.com/office/drawing/2014/main" id="{05D8DEB6-CBFF-BD4B-AB6E-F5B94484204C}"/>
                  </a:ext>
                </a:extLst>
              </p:cNvPr>
              <p:cNvSpPr txBox="1"/>
              <p:nvPr/>
            </p:nvSpPr>
            <p:spPr>
              <a:xfrm>
                <a:off x="8137180" y="4033589"/>
                <a:ext cx="2028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900" dirty="0" err="1"/>
                  <a:t>Atem</a:t>
                </a:r>
                <a:r>
                  <a:rPr kumimoji="1" lang="en-US" altLang="ko-KR" sz="900" dirty="0"/>
                  <a:t> </a:t>
                </a:r>
                <a:r>
                  <a:rPr kumimoji="1" lang="en-US" altLang="ko-KR" sz="900" dirty="0" err="1"/>
                  <a:t>IoT</a:t>
                </a:r>
                <a:r>
                  <a:rPr kumimoji="1" lang="ko-KR" altLang="en-US" sz="900" dirty="0" err="1"/>
                  <a:t>를</a:t>
                </a:r>
                <a:r>
                  <a:rPr kumimoji="1" lang="ko-KR" altLang="en-US" sz="900" dirty="0"/>
                  <a:t> 등록하세요</a:t>
                </a:r>
                <a:r>
                  <a:rPr kumimoji="1" lang="en-US" altLang="ko-KR" sz="900" dirty="0"/>
                  <a:t>.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601745-CD3F-1F4F-9E9F-BF6692A1FD37}"/>
              </a:ext>
            </a:extLst>
          </p:cNvPr>
          <p:cNvGrpSpPr/>
          <p:nvPr/>
        </p:nvGrpSpPr>
        <p:grpSpPr>
          <a:xfrm>
            <a:off x="73897" y="379024"/>
            <a:ext cx="2732407" cy="4475748"/>
            <a:chOff x="769418" y="504406"/>
            <a:chExt cx="2732407" cy="44757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A2F79F-3291-A14B-B382-F3B623F02AF5}"/>
                </a:ext>
              </a:extLst>
            </p:cNvPr>
            <p:cNvSpPr/>
            <p:nvPr/>
          </p:nvSpPr>
          <p:spPr>
            <a:xfrm>
              <a:off x="776427" y="504406"/>
              <a:ext cx="2695073" cy="4475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7FDF6C-9599-E940-925F-F4488D88C028}"/>
                </a:ext>
              </a:extLst>
            </p:cNvPr>
            <p:cNvSpPr/>
            <p:nvPr/>
          </p:nvSpPr>
          <p:spPr>
            <a:xfrm>
              <a:off x="776426" y="504406"/>
              <a:ext cx="2695073" cy="4091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텍스트상자 14">
              <a:extLst>
                <a:ext uri="{FF2B5EF4-FFF2-40B4-BE49-F238E27FC236}">
                  <a16:creationId xmlns:a16="http://schemas.microsoft.com/office/drawing/2014/main" id="{F961BA9D-DB4A-8B46-9240-42E9519A7F72}"/>
                </a:ext>
              </a:extLst>
            </p:cNvPr>
            <p:cNvSpPr txBox="1"/>
            <p:nvPr/>
          </p:nvSpPr>
          <p:spPr>
            <a:xfrm>
              <a:off x="1201397" y="576346"/>
              <a:ext cx="18451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실내 공기 상태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C90ED28-2D50-A14C-81F5-BB625853CD98}"/>
                </a:ext>
              </a:extLst>
            </p:cNvPr>
            <p:cNvSpPr/>
            <p:nvPr/>
          </p:nvSpPr>
          <p:spPr>
            <a:xfrm>
              <a:off x="1953753" y="4709282"/>
              <a:ext cx="123567" cy="12356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1A047A6-B4EC-B14F-B67E-02C895DF50F2}"/>
                </a:ext>
              </a:extLst>
            </p:cNvPr>
            <p:cNvSpPr/>
            <p:nvPr/>
          </p:nvSpPr>
          <p:spPr>
            <a:xfrm>
              <a:off x="2170607" y="4709282"/>
              <a:ext cx="123567" cy="123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2E178557-758F-A844-B56C-CC4DF8F86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</a:blip>
            <a:srcRect l="18339" t="-65" r="10319" b="41612"/>
            <a:stretch/>
          </p:blipFill>
          <p:spPr>
            <a:xfrm>
              <a:off x="886235" y="585941"/>
              <a:ext cx="277613" cy="245025"/>
            </a:xfrm>
            <a:prstGeom prst="rect">
              <a:avLst/>
            </a:prstGeom>
          </p:spPr>
        </p:pic>
        <p:sp>
          <p:nvSpPr>
            <p:cNvPr id="3" name="십자형[C] 2">
              <a:extLst>
                <a:ext uri="{FF2B5EF4-FFF2-40B4-BE49-F238E27FC236}">
                  <a16:creationId xmlns:a16="http://schemas.microsoft.com/office/drawing/2014/main" id="{6DC24525-F59C-0D4E-B8D4-195813E2F582}"/>
                </a:ext>
              </a:extLst>
            </p:cNvPr>
            <p:cNvSpPr/>
            <p:nvPr/>
          </p:nvSpPr>
          <p:spPr>
            <a:xfrm>
              <a:off x="1953753" y="1615417"/>
              <a:ext cx="340421" cy="340421"/>
            </a:xfrm>
            <a:prstGeom prst="plus">
              <a:avLst>
                <a:gd name="adj" fmla="val 4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A2E1331E-C9B1-CD46-8C79-FEC72C339B69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8" y="2679440"/>
              <a:ext cx="273240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텍스트상자 9">
              <a:extLst>
                <a:ext uri="{FF2B5EF4-FFF2-40B4-BE49-F238E27FC236}">
                  <a16:creationId xmlns:a16="http://schemas.microsoft.com/office/drawing/2014/main" id="{338A9F24-EAF2-104B-A81E-FC180A7314A5}"/>
                </a:ext>
              </a:extLst>
            </p:cNvPr>
            <p:cNvSpPr txBox="1"/>
            <p:nvPr/>
          </p:nvSpPr>
          <p:spPr>
            <a:xfrm>
              <a:off x="1142980" y="2129774"/>
              <a:ext cx="20288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err="1"/>
                <a:t>Atem</a:t>
              </a:r>
              <a:r>
                <a:rPr kumimoji="1" lang="en-US" altLang="ko-KR" sz="900" dirty="0"/>
                <a:t> </a:t>
              </a:r>
              <a:r>
                <a:rPr kumimoji="1" lang="en-US" altLang="ko-KR" sz="900" dirty="0" err="1"/>
                <a:t>IoT</a:t>
              </a:r>
              <a:r>
                <a:rPr kumimoji="1" lang="ko-KR" altLang="en-US" sz="900" dirty="0" err="1"/>
                <a:t>를</a:t>
              </a:r>
              <a:r>
                <a:rPr kumimoji="1" lang="ko-KR" altLang="en-US" sz="900" dirty="0"/>
                <a:t> 등록하세요</a:t>
              </a:r>
              <a:r>
                <a:rPr kumimoji="1" lang="en-US" altLang="ko-KR" sz="900" dirty="0"/>
                <a:t>.</a:t>
              </a:r>
              <a:endParaRPr kumimoji="1" lang="ko-KR" altLang="en-US" sz="900" dirty="0"/>
            </a:p>
          </p:txBody>
        </p:sp>
        <p:sp>
          <p:nvSpPr>
            <p:cNvPr id="50" name="십자형[C] 49">
              <a:extLst>
                <a:ext uri="{FF2B5EF4-FFF2-40B4-BE49-F238E27FC236}">
                  <a16:creationId xmlns:a16="http://schemas.microsoft.com/office/drawing/2014/main" id="{5EDAB393-0473-5440-8890-C3F189E515EA}"/>
                </a:ext>
              </a:extLst>
            </p:cNvPr>
            <p:cNvSpPr/>
            <p:nvPr/>
          </p:nvSpPr>
          <p:spPr>
            <a:xfrm>
              <a:off x="1963274" y="3439469"/>
              <a:ext cx="340421" cy="340421"/>
            </a:xfrm>
            <a:prstGeom prst="plus">
              <a:avLst>
                <a:gd name="adj" fmla="val 4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텍스트상자 50">
              <a:extLst>
                <a:ext uri="{FF2B5EF4-FFF2-40B4-BE49-F238E27FC236}">
                  <a16:creationId xmlns:a16="http://schemas.microsoft.com/office/drawing/2014/main" id="{BC9147A9-981F-6D41-8883-7DFD1F441F61}"/>
                </a:ext>
              </a:extLst>
            </p:cNvPr>
            <p:cNvSpPr txBox="1"/>
            <p:nvPr/>
          </p:nvSpPr>
          <p:spPr>
            <a:xfrm>
              <a:off x="1152503" y="3996689"/>
              <a:ext cx="20288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err="1"/>
                <a:t>Atem</a:t>
              </a:r>
              <a:r>
                <a:rPr kumimoji="1" lang="en-US" altLang="ko-KR" sz="900" dirty="0"/>
                <a:t> </a:t>
              </a:r>
              <a:r>
                <a:rPr kumimoji="1" lang="en-US" altLang="ko-KR" sz="900" dirty="0" err="1"/>
                <a:t>IoT</a:t>
              </a:r>
              <a:r>
                <a:rPr kumimoji="1" lang="ko-KR" altLang="en-US" sz="900" dirty="0" err="1"/>
                <a:t>를</a:t>
              </a:r>
              <a:r>
                <a:rPr kumimoji="1" lang="ko-KR" altLang="en-US" sz="900" dirty="0"/>
                <a:t> 등록하세요</a:t>
              </a:r>
              <a:r>
                <a:rPr kumimoji="1" lang="en-US" altLang="ko-KR" sz="900" dirty="0"/>
                <a:t>.</a:t>
              </a:r>
              <a:endParaRPr kumimoji="1" lang="ko-KR" altLang="en-US" sz="9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C5DF6D-BB71-7A41-8EE6-932D3869F5B9}"/>
              </a:ext>
            </a:extLst>
          </p:cNvPr>
          <p:cNvGrpSpPr/>
          <p:nvPr/>
        </p:nvGrpSpPr>
        <p:grpSpPr>
          <a:xfrm>
            <a:off x="3202498" y="376704"/>
            <a:ext cx="2732407" cy="4475748"/>
            <a:chOff x="769418" y="504406"/>
            <a:chExt cx="2732407" cy="447574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545BCB3-70CC-7B4E-AF77-6C93E4669D8E}"/>
                </a:ext>
              </a:extLst>
            </p:cNvPr>
            <p:cNvSpPr/>
            <p:nvPr/>
          </p:nvSpPr>
          <p:spPr>
            <a:xfrm>
              <a:off x="776427" y="504406"/>
              <a:ext cx="2695073" cy="4475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F06482A-CA22-1C4A-A037-4912DDC5D996}"/>
                </a:ext>
              </a:extLst>
            </p:cNvPr>
            <p:cNvSpPr/>
            <p:nvPr/>
          </p:nvSpPr>
          <p:spPr>
            <a:xfrm>
              <a:off x="776426" y="504406"/>
              <a:ext cx="2695073" cy="4091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1" name="텍스트상자 60">
              <a:extLst>
                <a:ext uri="{FF2B5EF4-FFF2-40B4-BE49-F238E27FC236}">
                  <a16:creationId xmlns:a16="http://schemas.microsoft.com/office/drawing/2014/main" id="{1BF35783-E3BC-2142-AE97-0DA646644F04}"/>
                </a:ext>
              </a:extLst>
            </p:cNvPr>
            <p:cNvSpPr txBox="1"/>
            <p:nvPr/>
          </p:nvSpPr>
          <p:spPr>
            <a:xfrm>
              <a:off x="1201397" y="576346"/>
              <a:ext cx="18451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실내 공기 상태</a:t>
              </a: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09A4EFF-643D-8549-829C-6555E7CB675C}"/>
                </a:ext>
              </a:extLst>
            </p:cNvPr>
            <p:cNvSpPr/>
            <p:nvPr/>
          </p:nvSpPr>
          <p:spPr>
            <a:xfrm>
              <a:off x="1953753" y="4709282"/>
              <a:ext cx="123567" cy="12356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49D3B32-5BF1-AF43-B631-D4F7BBDBAA28}"/>
                </a:ext>
              </a:extLst>
            </p:cNvPr>
            <p:cNvSpPr/>
            <p:nvPr/>
          </p:nvSpPr>
          <p:spPr>
            <a:xfrm>
              <a:off x="2170607" y="4709282"/>
              <a:ext cx="123567" cy="123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04C6C8E-B2A6-0A4A-A031-E838BDEBE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</a:blip>
            <a:srcRect l="18339" t="-65" r="10319" b="41612"/>
            <a:stretch/>
          </p:blipFill>
          <p:spPr>
            <a:xfrm>
              <a:off x="886235" y="585941"/>
              <a:ext cx="277613" cy="245025"/>
            </a:xfrm>
            <a:prstGeom prst="rect">
              <a:avLst/>
            </a:prstGeom>
          </p:spPr>
        </p:pic>
        <p:sp>
          <p:nvSpPr>
            <p:cNvPr id="67" name="십자형[C] 66">
              <a:extLst>
                <a:ext uri="{FF2B5EF4-FFF2-40B4-BE49-F238E27FC236}">
                  <a16:creationId xmlns:a16="http://schemas.microsoft.com/office/drawing/2014/main" id="{0A07B85C-AC3C-F349-B96D-574CEFD09BCE}"/>
                </a:ext>
              </a:extLst>
            </p:cNvPr>
            <p:cNvSpPr/>
            <p:nvPr/>
          </p:nvSpPr>
          <p:spPr>
            <a:xfrm>
              <a:off x="1953753" y="1615417"/>
              <a:ext cx="340421" cy="340421"/>
            </a:xfrm>
            <a:prstGeom prst="plus">
              <a:avLst>
                <a:gd name="adj" fmla="val 4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71AFF5A-670D-D14D-94AA-B5575D8D565C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8" y="2679440"/>
              <a:ext cx="273240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텍스트상자 68">
              <a:extLst>
                <a:ext uri="{FF2B5EF4-FFF2-40B4-BE49-F238E27FC236}">
                  <a16:creationId xmlns:a16="http://schemas.microsoft.com/office/drawing/2014/main" id="{3AC29325-4C6C-ED4F-8854-63659AA65313}"/>
                </a:ext>
              </a:extLst>
            </p:cNvPr>
            <p:cNvSpPr txBox="1"/>
            <p:nvPr/>
          </p:nvSpPr>
          <p:spPr>
            <a:xfrm>
              <a:off x="1142980" y="2129774"/>
              <a:ext cx="20288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err="1"/>
                <a:t>Atem</a:t>
              </a:r>
              <a:r>
                <a:rPr kumimoji="1" lang="en-US" altLang="ko-KR" sz="900" dirty="0"/>
                <a:t> </a:t>
              </a:r>
              <a:r>
                <a:rPr kumimoji="1" lang="en-US" altLang="ko-KR" sz="900" dirty="0" err="1"/>
                <a:t>IoT</a:t>
              </a:r>
              <a:r>
                <a:rPr kumimoji="1" lang="ko-KR" altLang="en-US" sz="900" dirty="0" err="1"/>
                <a:t>를</a:t>
              </a:r>
              <a:r>
                <a:rPr kumimoji="1" lang="ko-KR" altLang="en-US" sz="900" dirty="0"/>
                <a:t> 등록하세요</a:t>
              </a:r>
              <a:r>
                <a:rPr kumimoji="1" lang="en-US" altLang="ko-KR" sz="900" dirty="0"/>
                <a:t>.</a:t>
              </a:r>
              <a:endParaRPr kumimoji="1" lang="ko-KR" altLang="en-US" sz="900" dirty="0"/>
            </a:p>
          </p:txBody>
        </p:sp>
        <p:sp>
          <p:nvSpPr>
            <p:cNvPr id="70" name="십자형[C] 69">
              <a:extLst>
                <a:ext uri="{FF2B5EF4-FFF2-40B4-BE49-F238E27FC236}">
                  <a16:creationId xmlns:a16="http://schemas.microsoft.com/office/drawing/2014/main" id="{5080487E-FF6E-0C4F-ADDC-091B7994451E}"/>
                </a:ext>
              </a:extLst>
            </p:cNvPr>
            <p:cNvSpPr/>
            <p:nvPr/>
          </p:nvSpPr>
          <p:spPr>
            <a:xfrm>
              <a:off x="1963274" y="3439469"/>
              <a:ext cx="340421" cy="340421"/>
            </a:xfrm>
            <a:prstGeom prst="plus">
              <a:avLst>
                <a:gd name="adj" fmla="val 4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텍스트상자 70">
              <a:extLst>
                <a:ext uri="{FF2B5EF4-FFF2-40B4-BE49-F238E27FC236}">
                  <a16:creationId xmlns:a16="http://schemas.microsoft.com/office/drawing/2014/main" id="{B84BEED4-A4D2-B141-84C9-781D1CF02A9D}"/>
                </a:ext>
              </a:extLst>
            </p:cNvPr>
            <p:cNvSpPr txBox="1"/>
            <p:nvPr/>
          </p:nvSpPr>
          <p:spPr>
            <a:xfrm>
              <a:off x="1152503" y="3996689"/>
              <a:ext cx="20288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err="1"/>
                <a:t>Atem</a:t>
              </a:r>
              <a:r>
                <a:rPr kumimoji="1" lang="en-US" altLang="ko-KR" sz="900" dirty="0"/>
                <a:t> </a:t>
              </a:r>
              <a:r>
                <a:rPr kumimoji="1" lang="en-US" altLang="ko-KR" sz="900" dirty="0" err="1"/>
                <a:t>IoT</a:t>
              </a:r>
              <a:r>
                <a:rPr kumimoji="1" lang="ko-KR" altLang="en-US" sz="900" dirty="0" err="1"/>
                <a:t>를</a:t>
              </a:r>
              <a:r>
                <a:rPr kumimoji="1" lang="ko-KR" altLang="en-US" sz="900" dirty="0"/>
                <a:t> 등록하세요</a:t>
              </a:r>
              <a:r>
                <a:rPr kumimoji="1" lang="en-US" altLang="ko-KR" sz="900" dirty="0"/>
                <a:t>.</a:t>
              </a:r>
              <a:endParaRPr kumimoji="1"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C09D4A-E9CD-7A49-B0F1-5CEA1FE5D66B}"/>
              </a:ext>
            </a:extLst>
          </p:cNvPr>
          <p:cNvSpPr/>
          <p:nvPr/>
        </p:nvSpPr>
        <p:spPr>
          <a:xfrm>
            <a:off x="3219747" y="376705"/>
            <a:ext cx="2684831" cy="447574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1EC1475-061F-B446-A077-A61DADD85F68}"/>
              </a:ext>
            </a:extLst>
          </p:cNvPr>
          <p:cNvSpPr/>
          <p:nvPr/>
        </p:nvSpPr>
        <p:spPr>
          <a:xfrm>
            <a:off x="3578348" y="957831"/>
            <a:ext cx="1957387" cy="2016563"/>
          </a:xfrm>
          <a:prstGeom prst="roundRect">
            <a:avLst>
              <a:gd name="adj" fmla="val 595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10DFB31-3635-6D42-8BA1-D80C5EB488D1}"/>
              </a:ext>
            </a:extLst>
          </p:cNvPr>
          <p:cNvSpPr/>
          <p:nvPr/>
        </p:nvSpPr>
        <p:spPr>
          <a:xfrm>
            <a:off x="3724060" y="1779724"/>
            <a:ext cx="1665962" cy="149628"/>
          </a:xfrm>
          <a:prstGeom prst="roundRect">
            <a:avLst>
              <a:gd name="adj" fmla="val 4471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477AFC81-76F1-6E42-9EAF-CA85AFE4B8C2}"/>
              </a:ext>
            </a:extLst>
          </p:cNvPr>
          <p:cNvSpPr txBox="1"/>
          <p:nvPr/>
        </p:nvSpPr>
        <p:spPr>
          <a:xfrm>
            <a:off x="3655498" y="1540832"/>
            <a:ext cx="1709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/>
              <a:t>IoT</a:t>
            </a:r>
            <a:r>
              <a:rPr kumimoji="1" lang="en-US" altLang="ko-KR" sz="800" dirty="0"/>
              <a:t> IP </a:t>
            </a:r>
            <a:r>
              <a:rPr kumimoji="1" lang="ko-KR" altLang="en-US" sz="800" dirty="0"/>
              <a:t>주소를 입력해주세요</a:t>
            </a:r>
            <a:r>
              <a:rPr kumimoji="1" lang="en-US" altLang="ko-KR" sz="800" dirty="0"/>
              <a:t>.</a:t>
            </a:r>
            <a:endParaRPr kumimoji="1" lang="ko-KR" altLang="en-US" sz="800" dirty="0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A7D8268E-0D83-1641-AF44-D8DF73C44F22}"/>
              </a:ext>
            </a:extLst>
          </p:cNvPr>
          <p:cNvSpPr/>
          <p:nvPr/>
        </p:nvSpPr>
        <p:spPr>
          <a:xfrm>
            <a:off x="3699339" y="2270379"/>
            <a:ext cx="1665962" cy="149628"/>
          </a:xfrm>
          <a:prstGeom prst="roundRect">
            <a:avLst>
              <a:gd name="adj" fmla="val 4471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텍스트상자 72">
            <a:extLst>
              <a:ext uri="{FF2B5EF4-FFF2-40B4-BE49-F238E27FC236}">
                <a16:creationId xmlns:a16="http://schemas.microsoft.com/office/drawing/2014/main" id="{7BB89830-31A2-8348-A99A-E5EC8BF1BB07}"/>
              </a:ext>
            </a:extLst>
          </p:cNvPr>
          <p:cNvSpPr txBox="1"/>
          <p:nvPr/>
        </p:nvSpPr>
        <p:spPr>
          <a:xfrm>
            <a:off x="3630777" y="2031487"/>
            <a:ext cx="184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실내 공간의 별명을 입력해주세요</a:t>
            </a:r>
            <a:r>
              <a:rPr kumimoji="1" lang="en-US" altLang="ko-KR" sz="800" dirty="0"/>
              <a:t>.</a:t>
            </a:r>
            <a:endParaRPr kumimoji="1" lang="ko-KR" altLang="en-US" sz="800" dirty="0"/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1799EE26-1987-AA41-923B-0B7FB571E197}"/>
              </a:ext>
            </a:extLst>
          </p:cNvPr>
          <p:cNvSpPr txBox="1"/>
          <p:nvPr/>
        </p:nvSpPr>
        <p:spPr>
          <a:xfrm>
            <a:off x="4736775" y="2712883"/>
            <a:ext cx="55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accent5"/>
                </a:solidFill>
              </a:rPr>
              <a:t>등록</a:t>
            </a:r>
          </a:p>
        </p:txBody>
      </p:sp>
      <p:sp>
        <p:nvSpPr>
          <p:cNvPr id="74" name="텍스트상자 73">
            <a:extLst>
              <a:ext uri="{FF2B5EF4-FFF2-40B4-BE49-F238E27FC236}">
                <a16:creationId xmlns:a16="http://schemas.microsoft.com/office/drawing/2014/main" id="{DA21E6A8-64DB-4749-B6C1-514553A7BC36}"/>
              </a:ext>
            </a:extLst>
          </p:cNvPr>
          <p:cNvSpPr txBox="1"/>
          <p:nvPr/>
        </p:nvSpPr>
        <p:spPr>
          <a:xfrm>
            <a:off x="3810183" y="2712883"/>
            <a:ext cx="55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accent5"/>
                </a:solidFill>
              </a:rPr>
              <a:t>최소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4E5BB0F5-421F-CD4A-B410-BF3EE6F5B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8" t="67747" r="2650" b="1966"/>
          <a:stretch/>
        </p:blipFill>
        <p:spPr>
          <a:xfrm>
            <a:off x="3222391" y="3348920"/>
            <a:ext cx="2673874" cy="1485172"/>
          </a:xfrm>
          <a:prstGeom prst="rect">
            <a:avLst/>
          </a:prstGeom>
        </p:spPr>
      </p:pic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9BA7D24A-43F1-574E-9E1F-69089693F656}"/>
              </a:ext>
            </a:extLst>
          </p:cNvPr>
          <p:cNvSpPr txBox="1"/>
          <p:nvPr/>
        </p:nvSpPr>
        <p:spPr>
          <a:xfrm>
            <a:off x="3674181" y="1085492"/>
            <a:ext cx="1755548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000" dirty="0"/>
              <a:t>‘</a:t>
            </a:r>
            <a:r>
              <a:rPr kumimoji="1" lang="en-US" altLang="ko-KR" sz="1000" b="1" dirty="0" err="1"/>
              <a:t>Atem</a:t>
            </a:r>
            <a:r>
              <a:rPr kumimoji="1" lang="en-US" altLang="ko-KR" sz="1000" b="1" dirty="0"/>
              <a:t> </a:t>
            </a:r>
            <a:r>
              <a:rPr kumimoji="1" lang="en-US" altLang="ko-KR" sz="1000" b="1" dirty="0" err="1"/>
              <a:t>IoT</a:t>
            </a:r>
            <a:r>
              <a:rPr kumimoji="1" lang="en-US" altLang="ko-KR" sz="1000" b="1" dirty="0"/>
              <a:t> </a:t>
            </a:r>
            <a:r>
              <a:rPr kumimoji="1" lang="ko-KR" altLang="en-US" sz="1000" b="1" dirty="0"/>
              <a:t>모듈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을 등록</a:t>
            </a:r>
            <a:endParaRPr kumimoji="1" lang="en-US" altLang="ko-KR" sz="1000" dirty="0"/>
          </a:p>
          <a:p>
            <a:pPr algn="ctr">
              <a:lnSpc>
                <a:spcPct val="150000"/>
              </a:lnSpc>
            </a:pPr>
            <a:r>
              <a:rPr kumimoji="1" lang="ko-KR" altLang="en-US" sz="1000" dirty="0"/>
              <a:t>하려고 합니다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B74F1CC-74A0-D145-B5F1-F6E7ACD225C2}"/>
              </a:ext>
            </a:extLst>
          </p:cNvPr>
          <p:cNvCxnSpPr/>
          <p:nvPr/>
        </p:nvCxnSpPr>
        <p:spPr>
          <a:xfrm>
            <a:off x="3576060" y="2679631"/>
            <a:ext cx="195967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2B67F6F-5EFC-424A-817E-5E0F71A4A3FA}"/>
              </a:ext>
            </a:extLst>
          </p:cNvPr>
          <p:cNvCxnSpPr>
            <a:stCxn id="16" idx="2"/>
          </p:cNvCxnSpPr>
          <p:nvPr/>
        </p:nvCxnSpPr>
        <p:spPr>
          <a:xfrm flipV="1">
            <a:off x="4557042" y="2679631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55D9F0-5053-6B48-A100-E16FD616B43B}"/>
              </a:ext>
            </a:extLst>
          </p:cNvPr>
          <p:cNvSpPr/>
          <p:nvPr/>
        </p:nvSpPr>
        <p:spPr>
          <a:xfrm>
            <a:off x="6221771" y="453179"/>
            <a:ext cx="2695073" cy="409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텍스트상자 83">
            <a:extLst>
              <a:ext uri="{FF2B5EF4-FFF2-40B4-BE49-F238E27FC236}">
                <a16:creationId xmlns:a16="http://schemas.microsoft.com/office/drawing/2014/main" id="{1B705208-C4DD-1B45-9082-E879DA2D573A}"/>
              </a:ext>
            </a:extLst>
          </p:cNvPr>
          <p:cNvSpPr txBox="1"/>
          <p:nvPr/>
        </p:nvSpPr>
        <p:spPr>
          <a:xfrm>
            <a:off x="6646742" y="525119"/>
            <a:ext cx="1845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실내 공기 상태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DFE33EE-E6C9-B945-B166-38654D2F68DB}"/>
              </a:ext>
            </a:extLst>
          </p:cNvPr>
          <p:cNvSpPr/>
          <p:nvPr/>
        </p:nvSpPr>
        <p:spPr>
          <a:xfrm>
            <a:off x="7399098" y="4658055"/>
            <a:ext cx="123567" cy="1235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70F337-D1B5-2D42-8AC9-A63AA1952D9F}"/>
              </a:ext>
            </a:extLst>
          </p:cNvPr>
          <p:cNvSpPr/>
          <p:nvPr/>
        </p:nvSpPr>
        <p:spPr>
          <a:xfrm>
            <a:off x="7615952" y="4658055"/>
            <a:ext cx="123567" cy="1235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E1F43C8-A9F7-B940-BB85-FDFDED557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 l="18339" t="-65" r="10319" b="41612"/>
          <a:stretch/>
        </p:blipFill>
        <p:spPr>
          <a:xfrm>
            <a:off x="6331580" y="534714"/>
            <a:ext cx="277613" cy="245025"/>
          </a:xfrm>
          <a:prstGeom prst="rect">
            <a:avLst/>
          </a:prstGeom>
        </p:spPr>
      </p:pic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CE9CA570-35F6-C74F-A588-425C5CE2367A}"/>
              </a:ext>
            </a:extLst>
          </p:cNvPr>
          <p:cNvCxnSpPr>
            <a:cxnSpLocks/>
          </p:cNvCxnSpPr>
          <p:nvPr/>
        </p:nvCxnSpPr>
        <p:spPr>
          <a:xfrm>
            <a:off x="6179183" y="2628213"/>
            <a:ext cx="268982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974BB947-BCDE-4E4F-8006-3800623B6554}"/>
              </a:ext>
            </a:extLst>
          </p:cNvPr>
          <p:cNvSpPr txBox="1"/>
          <p:nvPr/>
        </p:nvSpPr>
        <p:spPr>
          <a:xfrm>
            <a:off x="6195836" y="943824"/>
            <a:ext cx="854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아이들 방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0F19093-6890-BD4F-8763-8BE423C0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956971">
            <a:off x="6926621" y="1071598"/>
            <a:ext cx="95067" cy="32676"/>
          </a:xfrm>
          <a:prstGeom prst="rect">
            <a:avLst/>
          </a:prstGeom>
        </p:spPr>
      </p:pic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F21F96EB-4287-D64B-86CB-793D04C917D0}"/>
              </a:ext>
            </a:extLst>
          </p:cNvPr>
          <p:cNvSpPr txBox="1"/>
          <p:nvPr/>
        </p:nvSpPr>
        <p:spPr>
          <a:xfrm>
            <a:off x="6569617" y="1176481"/>
            <a:ext cx="2088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chemeClr val="accent5"/>
                </a:solidFill>
              </a:rPr>
              <a:t>조금 건조해요</a:t>
            </a:r>
            <a:r>
              <a:rPr kumimoji="1" lang="en-US" altLang="ko-KR" sz="1000" b="1" dirty="0">
                <a:solidFill>
                  <a:schemeClr val="accent5"/>
                </a:solidFill>
              </a:rPr>
              <a:t>.</a:t>
            </a:r>
            <a:r>
              <a:rPr kumimoji="1" lang="ko-KR" altLang="en-US" sz="1000" b="1" dirty="0">
                <a:solidFill>
                  <a:schemeClr val="accent5"/>
                </a:solidFill>
              </a:rPr>
              <a:t> 먼지가 많아요</a:t>
            </a:r>
            <a:r>
              <a:rPr kumimoji="1" lang="en-US" altLang="ko-KR" sz="1000" b="1" dirty="0">
                <a:solidFill>
                  <a:schemeClr val="accent5"/>
                </a:solidFill>
              </a:rPr>
              <a:t>.</a:t>
            </a:r>
            <a:endParaRPr kumimoji="1" lang="ko-KR" altLang="en-US" sz="1000" b="1" dirty="0">
              <a:solidFill>
                <a:schemeClr val="accent5"/>
              </a:solidFill>
            </a:endParaRPr>
          </a:p>
        </p:txBody>
      </p:sp>
      <p:sp>
        <p:nvSpPr>
          <p:cNvPr id="37" name="웃는 얼굴[S] 36">
            <a:extLst>
              <a:ext uri="{FF2B5EF4-FFF2-40B4-BE49-F238E27FC236}">
                <a16:creationId xmlns:a16="http://schemas.microsoft.com/office/drawing/2014/main" id="{C6200F62-0597-0B40-83B4-CEAF618084C8}"/>
              </a:ext>
            </a:extLst>
          </p:cNvPr>
          <p:cNvSpPr/>
          <p:nvPr/>
        </p:nvSpPr>
        <p:spPr>
          <a:xfrm>
            <a:off x="6586182" y="1869331"/>
            <a:ext cx="382219" cy="382219"/>
          </a:xfrm>
          <a:prstGeom prst="smileyFac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49EDCCC-B028-8D45-A042-5059D8DAD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5" t="9255" r="8624" b="14978"/>
          <a:stretch/>
        </p:blipFill>
        <p:spPr>
          <a:xfrm>
            <a:off x="7230493" y="1706212"/>
            <a:ext cx="734582" cy="7209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635EDE-3B30-3744-A46C-928060B1B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515" y="1865682"/>
            <a:ext cx="387853" cy="379272"/>
          </a:xfrm>
          <a:prstGeom prst="rect">
            <a:avLst/>
          </a:prstGeom>
        </p:spPr>
      </p:pic>
      <p:sp>
        <p:nvSpPr>
          <p:cNvPr id="6" name="텍스트상자 5">
            <a:extLst>
              <a:ext uri="{FF2B5EF4-FFF2-40B4-BE49-F238E27FC236}">
                <a16:creationId xmlns:a16="http://schemas.microsoft.com/office/drawing/2014/main" id="{06F477B0-997F-1A46-A4E3-89E4F4789655}"/>
              </a:ext>
            </a:extLst>
          </p:cNvPr>
          <p:cNvSpPr txBox="1"/>
          <p:nvPr/>
        </p:nvSpPr>
        <p:spPr>
          <a:xfrm>
            <a:off x="6538966" y="23583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kumimoji="1" lang="ko-KR" altLang="en-US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◦</a:t>
            </a:r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kumimoji="1" lang="ko-KR" altLang="en-US" sz="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텍스트상자 93">
            <a:extLst>
              <a:ext uri="{FF2B5EF4-FFF2-40B4-BE49-F238E27FC236}">
                <a16:creationId xmlns:a16="http://schemas.microsoft.com/office/drawing/2014/main" id="{22AD5C57-27C4-6745-97C5-1CCAB088A189}"/>
              </a:ext>
            </a:extLst>
          </p:cNvPr>
          <p:cNvSpPr txBox="1"/>
          <p:nvPr/>
        </p:nvSpPr>
        <p:spPr>
          <a:xfrm>
            <a:off x="7401256" y="2381194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12%</a:t>
            </a:r>
            <a:endParaRPr kumimoji="1" lang="ko-KR" altLang="en-US" sz="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텍스트상자 94">
            <a:extLst>
              <a:ext uri="{FF2B5EF4-FFF2-40B4-BE49-F238E27FC236}">
                <a16:creationId xmlns:a16="http://schemas.microsoft.com/office/drawing/2014/main" id="{3FF52E51-C210-1F4C-B55D-CB731FC2F20D}"/>
              </a:ext>
            </a:extLst>
          </p:cNvPr>
          <p:cNvSpPr txBox="1"/>
          <p:nvPr/>
        </p:nvSpPr>
        <p:spPr>
          <a:xfrm>
            <a:off x="8115285" y="237795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80 mg/m2</a:t>
            </a:r>
            <a:endParaRPr kumimoji="1" lang="ko-KR" altLang="en-US" sz="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9074E-2C07-A349-874F-D56032DFF2C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452412" y="1693610"/>
            <a:ext cx="238439" cy="492554"/>
          </a:xfrm>
          <a:prstGeom prst="rect">
            <a:avLst/>
          </a:prstGeom>
        </p:spPr>
      </p:pic>
      <p:sp>
        <p:nvSpPr>
          <p:cNvPr id="9" name="텍스트상자 8">
            <a:extLst>
              <a:ext uri="{FF2B5EF4-FFF2-40B4-BE49-F238E27FC236}">
                <a16:creationId xmlns:a16="http://schemas.microsoft.com/office/drawing/2014/main" id="{4795A7AA-2C1F-F343-A003-E8B4A83D7749}"/>
              </a:ext>
            </a:extLst>
          </p:cNvPr>
          <p:cNvSpPr txBox="1"/>
          <p:nvPr/>
        </p:nvSpPr>
        <p:spPr>
          <a:xfrm>
            <a:off x="6447479" y="1497721"/>
            <a:ext cx="47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/>
              <a:t>온도</a:t>
            </a:r>
          </a:p>
        </p:txBody>
      </p:sp>
      <p:sp>
        <p:nvSpPr>
          <p:cNvPr id="96" name="텍스트상자 95">
            <a:extLst>
              <a:ext uri="{FF2B5EF4-FFF2-40B4-BE49-F238E27FC236}">
                <a16:creationId xmlns:a16="http://schemas.microsoft.com/office/drawing/2014/main" id="{8477F485-BAF8-2F43-BA66-5A6A920E021F}"/>
              </a:ext>
            </a:extLst>
          </p:cNvPr>
          <p:cNvSpPr txBox="1"/>
          <p:nvPr/>
        </p:nvSpPr>
        <p:spPr>
          <a:xfrm>
            <a:off x="7359682" y="1497721"/>
            <a:ext cx="47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/>
              <a:t>습도</a:t>
            </a:r>
          </a:p>
        </p:txBody>
      </p:sp>
      <p:sp>
        <p:nvSpPr>
          <p:cNvPr id="97" name="텍스트상자 96">
            <a:extLst>
              <a:ext uri="{FF2B5EF4-FFF2-40B4-BE49-F238E27FC236}">
                <a16:creationId xmlns:a16="http://schemas.microsoft.com/office/drawing/2014/main" id="{FECC2615-77D3-4542-BDAB-3C669D9D8A3C}"/>
              </a:ext>
            </a:extLst>
          </p:cNvPr>
          <p:cNvSpPr txBox="1"/>
          <p:nvPr/>
        </p:nvSpPr>
        <p:spPr>
          <a:xfrm>
            <a:off x="8076845" y="1497721"/>
            <a:ext cx="83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/>
              <a:t>미세먼지 농도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CB9DD-B6F6-2C48-904F-ACF9253AA9DE}"/>
              </a:ext>
            </a:extLst>
          </p:cNvPr>
          <p:cNvGrpSpPr/>
          <p:nvPr/>
        </p:nvGrpSpPr>
        <p:grpSpPr>
          <a:xfrm>
            <a:off x="9198247" y="458046"/>
            <a:ext cx="2695073" cy="4475748"/>
            <a:chOff x="7723982" y="617975"/>
            <a:chExt cx="2695073" cy="447574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EC7ADA9-0327-514A-AD61-568739DBF42E}"/>
                </a:ext>
              </a:extLst>
            </p:cNvPr>
            <p:cNvSpPr/>
            <p:nvPr/>
          </p:nvSpPr>
          <p:spPr>
            <a:xfrm>
              <a:off x="7723982" y="617975"/>
              <a:ext cx="2695073" cy="4475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FDC532F-1301-694B-A704-F73785C7DE94}"/>
                </a:ext>
              </a:extLst>
            </p:cNvPr>
            <p:cNvGrpSpPr/>
            <p:nvPr/>
          </p:nvGrpSpPr>
          <p:grpSpPr>
            <a:xfrm>
              <a:off x="8057170" y="3476369"/>
              <a:ext cx="2028825" cy="788052"/>
              <a:chOff x="8137180" y="3476369"/>
              <a:chExt cx="2028825" cy="788052"/>
            </a:xfrm>
          </p:grpSpPr>
          <p:sp>
            <p:nvSpPr>
              <p:cNvPr id="101" name="십자형[C] 100">
                <a:extLst>
                  <a:ext uri="{FF2B5EF4-FFF2-40B4-BE49-F238E27FC236}">
                    <a16:creationId xmlns:a16="http://schemas.microsoft.com/office/drawing/2014/main" id="{ED6E7466-8E4F-BB4D-AC14-0BA80AEB0831}"/>
                  </a:ext>
                </a:extLst>
              </p:cNvPr>
              <p:cNvSpPr/>
              <p:nvPr/>
            </p:nvSpPr>
            <p:spPr>
              <a:xfrm>
                <a:off x="8947951" y="3476369"/>
                <a:ext cx="340421" cy="340421"/>
              </a:xfrm>
              <a:prstGeom prst="plus">
                <a:avLst>
                  <a:gd name="adj" fmla="val 45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텍스트상자 101">
                <a:extLst>
                  <a:ext uri="{FF2B5EF4-FFF2-40B4-BE49-F238E27FC236}">
                    <a16:creationId xmlns:a16="http://schemas.microsoft.com/office/drawing/2014/main" id="{9D3380F6-5729-9C40-9A89-4C166E700625}"/>
                  </a:ext>
                </a:extLst>
              </p:cNvPr>
              <p:cNvSpPr txBox="1"/>
              <p:nvPr/>
            </p:nvSpPr>
            <p:spPr>
              <a:xfrm>
                <a:off x="8137180" y="4033589"/>
                <a:ext cx="2028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900" dirty="0" err="1"/>
                  <a:t>Atem</a:t>
                </a:r>
                <a:r>
                  <a:rPr kumimoji="1" lang="en-US" altLang="ko-KR" sz="900" dirty="0"/>
                  <a:t> </a:t>
                </a:r>
                <a:r>
                  <a:rPr kumimoji="1" lang="en-US" altLang="ko-KR" sz="900" dirty="0" err="1"/>
                  <a:t>IoT</a:t>
                </a:r>
                <a:r>
                  <a:rPr kumimoji="1" lang="ko-KR" altLang="en-US" sz="900" dirty="0" err="1"/>
                  <a:t>를</a:t>
                </a:r>
                <a:r>
                  <a:rPr kumimoji="1" lang="ko-KR" altLang="en-US" sz="900" dirty="0"/>
                  <a:t> 등록하세요</a:t>
                </a:r>
                <a:r>
                  <a:rPr kumimoji="1" lang="en-US" altLang="ko-KR" sz="900" dirty="0"/>
                  <a:t>.</a:t>
                </a:r>
                <a:endParaRPr kumimoji="1" lang="ko-KR" altLang="en-US" sz="900" dirty="0"/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B91994D-75FD-8645-A8CF-EAB89AA5464F}"/>
              </a:ext>
            </a:extLst>
          </p:cNvPr>
          <p:cNvSpPr/>
          <p:nvPr/>
        </p:nvSpPr>
        <p:spPr>
          <a:xfrm>
            <a:off x="9198246" y="458046"/>
            <a:ext cx="2695073" cy="409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4" name="텍스트상자 103">
            <a:extLst>
              <a:ext uri="{FF2B5EF4-FFF2-40B4-BE49-F238E27FC236}">
                <a16:creationId xmlns:a16="http://schemas.microsoft.com/office/drawing/2014/main" id="{C60B6438-CB0D-9F4A-80B4-AF8CB0D867BD}"/>
              </a:ext>
            </a:extLst>
          </p:cNvPr>
          <p:cNvSpPr txBox="1"/>
          <p:nvPr/>
        </p:nvSpPr>
        <p:spPr>
          <a:xfrm>
            <a:off x="9623217" y="529986"/>
            <a:ext cx="1845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실내 공기 상태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9D10380-7992-F045-9230-80CF9E0B462B}"/>
              </a:ext>
            </a:extLst>
          </p:cNvPr>
          <p:cNvSpPr/>
          <p:nvPr/>
        </p:nvSpPr>
        <p:spPr>
          <a:xfrm>
            <a:off x="10375573" y="4662922"/>
            <a:ext cx="123567" cy="1235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DFE3CBA-2F9D-1841-9E34-EC04F8A1D07D}"/>
              </a:ext>
            </a:extLst>
          </p:cNvPr>
          <p:cNvSpPr/>
          <p:nvPr/>
        </p:nvSpPr>
        <p:spPr>
          <a:xfrm>
            <a:off x="10592427" y="4662922"/>
            <a:ext cx="123567" cy="1235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51D4B46A-1627-ED4E-A141-8C7B3862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 l="18339" t="-65" r="10319" b="41612"/>
          <a:stretch/>
        </p:blipFill>
        <p:spPr>
          <a:xfrm>
            <a:off x="9308055" y="539581"/>
            <a:ext cx="277613" cy="245025"/>
          </a:xfrm>
          <a:prstGeom prst="rect">
            <a:avLst/>
          </a:prstGeom>
        </p:spPr>
      </p:pic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62233A09-9DD1-314D-A036-D1ADE6AA96AF}"/>
              </a:ext>
            </a:extLst>
          </p:cNvPr>
          <p:cNvCxnSpPr>
            <a:cxnSpLocks/>
          </p:cNvCxnSpPr>
          <p:nvPr/>
        </p:nvCxnSpPr>
        <p:spPr>
          <a:xfrm>
            <a:off x="9155658" y="2633080"/>
            <a:ext cx="268982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텍스트상자 109">
            <a:extLst>
              <a:ext uri="{FF2B5EF4-FFF2-40B4-BE49-F238E27FC236}">
                <a16:creationId xmlns:a16="http://schemas.microsoft.com/office/drawing/2014/main" id="{AAA9C8A6-25E2-FC4C-BBCC-F7F5DD21A8C2}"/>
              </a:ext>
            </a:extLst>
          </p:cNvPr>
          <p:cNvSpPr txBox="1"/>
          <p:nvPr/>
        </p:nvSpPr>
        <p:spPr>
          <a:xfrm>
            <a:off x="9172311" y="948691"/>
            <a:ext cx="854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아이들 방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910E3E52-4003-8B4C-88EA-43320DC71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956971">
            <a:off x="9903096" y="1076465"/>
            <a:ext cx="95067" cy="32676"/>
          </a:xfrm>
          <a:prstGeom prst="rect">
            <a:avLst/>
          </a:prstGeom>
        </p:spPr>
      </p:pic>
      <p:sp>
        <p:nvSpPr>
          <p:cNvPr id="112" name="텍스트상자 111">
            <a:extLst>
              <a:ext uri="{FF2B5EF4-FFF2-40B4-BE49-F238E27FC236}">
                <a16:creationId xmlns:a16="http://schemas.microsoft.com/office/drawing/2014/main" id="{3A49A6D5-D213-054F-9870-03A3B03FF5DA}"/>
              </a:ext>
            </a:extLst>
          </p:cNvPr>
          <p:cNvSpPr txBox="1"/>
          <p:nvPr/>
        </p:nvSpPr>
        <p:spPr>
          <a:xfrm>
            <a:off x="9546092" y="1181348"/>
            <a:ext cx="2088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chemeClr val="accent5"/>
                </a:solidFill>
              </a:rPr>
              <a:t>조금 건조해요</a:t>
            </a:r>
            <a:r>
              <a:rPr kumimoji="1" lang="en-US" altLang="ko-KR" sz="1000" b="1" dirty="0">
                <a:solidFill>
                  <a:schemeClr val="accent5"/>
                </a:solidFill>
              </a:rPr>
              <a:t>.</a:t>
            </a:r>
            <a:r>
              <a:rPr kumimoji="1" lang="ko-KR" altLang="en-US" sz="1000" b="1" dirty="0">
                <a:solidFill>
                  <a:schemeClr val="accent5"/>
                </a:solidFill>
              </a:rPr>
              <a:t> 먼지가 많아요</a:t>
            </a:r>
            <a:r>
              <a:rPr kumimoji="1" lang="en-US" altLang="ko-KR" sz="1000" b="1" dirty="0">
                <a:solidFill>
                  <a:schemeClr val="accent5"/>
                </a:solidFill>
              </a:rPr>
              <a:t>.</a:t>
            </a:r>
            <a:endParaRPr kumimoji="1" lang="ko-KR" altLang="en-US" sz="1000" b="1" dirty="0">
              <a:solidFill>
                <a:schemeClr val="accent5"/>
              </a:solidFill>
            </a:endParaRPr>
          </a:p>
        </p:txBody>
      </p:sp>
      <p:sp>
        <p:nvSpPr>
          <p:cNvPr id="113" name="웃는 얼굴[S] 112">
            <a:extLst>
              <a:ext uri="{FF2B5EF4-FFF2-40B4-BE49-F238E27FC236}">
                <a16:creationId xmlns:a16="http://schemas.microsoft.com/office/drawing/2014/main" id="{4C5B4745-9853-6F44-8AF3-9CA609A03470}"/>
              </a:ext>
            </a:extLst>
          </p:cNvPr>
          <p:cNvSpPr/>
          <p:nvPr/>
        </p:nvSpPr>
        <p:spPr>
          <a:xfrm>
            <a:off x="9562657" y="1874198"/>
            <a:ext cx="382219" cy="382219"/>
          </a:xfrm>
          <a:prstGeom prst="smileyFac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56A4CBE4-ED0D-A449-BCB4-39389B70D9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5" t="9255" r="8624" b="14978"/>
          <a:stretch/>
        </p:blipFill>
        <p:spPr>
          <a:xfrm>
            <a:off x="10206968" y="1711079"/>
            <a:ext cx="734582" cy="72098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ABB2732-77D6-304B-A518-219F6975B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2990" y="1870549"/>
            <a:ext cx="387853" cy="379272"/>
          </a:xfrm>
          <a:prstGeom prst="rect">
            <a:avLst/>
          </a:prstGeom>
        </p:spPr>
      </p:pic>
      <p:sp>
        <p:nvSpPr>
          <p:cNvPr id="116" name="텍스트상자 115">
            <a:extLst>
              <a:ext uri="{FF2B5EF4-FFF2-40B4-BE49-F238E27FC236}">
                <a16:creationId xmlns:a16="http://schemas.microsoft.com/office/drawing/2014/main" id="{8A7EDBD5-525D-9B46-9617-C0E973C1CD98}"/>
              </a:ext>
            </a:extLst>
          </p:cNvPr>
          <p:cNvSpPr txBox="1"/>
          <p:nvPr/>
        </p:nvSpPr>
        <p:spPr>
          <a:xfrm>
            <a:off x="9515441" y="23632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kumimoji="1" lang="ko-KR" altLang="en-US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◦</a:t>
            </a:r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kumimoji="1" lang="ko-KR" altLang="en-US" sz="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텍스트상자 116">
            <a:extLst>
              <a:ext uri="{FF2B5EF4-FFF2-40B4-BE49-F238E27FC236}">
                <a16:creationId xmlns:a16="http://schemas.microsoft.com/office/drawing/2014/main" id="{62FCAFFB-DF05-4247-A938-26FE48D2127E}"/>
              </a:ext>
            </a:extLst>
          </p:cNvPr>
          <p:cNvSpPr txBox="1"/>
          <p:nvPr/>
        </p:nvSpPr>
        <p:spPr>
          <a:xfrm>
            <a:off x="10377731" y="238606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12%</a:t>
            </a:r>
            <a:endParaRPr kumimoji="1" lang="ko-KR" altLang="en-US" sz="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텍스트상자 117">
            <a:extLst>
              <a:ext uri="{FF2B5EF4-FFF2-40B4-BE49-F238E27FC236}">
                <a16:creationId xmlns:a16="http://schemas.microsoft.com/office/drawing/2014/main" id="{D6F0ECA6-086B-144C-8250-2B347F7DDE4F}"/>
              </a:ext>
            </a:extLst>
          </p:cNvPr>
          <p:cNvSpPr txBox="1"/>
          <p:nvPr/>
        </p:nvSpPr>
        <p:spPr>
          <a:xfrm>
            <a:off x="11091760" y="23828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80 mg/m2</a:t>
            </a:r>
            <a:endParaRPr kumimoji="1" lang="ko-KR" altLang="en-US" sz="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2959F07E-A9D3-8646-8A07-01976434BE3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428887" y="1698477"/>
            <a:ext cx="238439" cy="492554"/>
          </a:xfrm>
          <a:prstGeom prst="rect">
            <a:avLst/>
          </a:prstGeom>
        </p:spPr>
      </p:pic>
      <p:sp>
        <p:nvSpPr>
          <p:cNvPr id="120" name="텍스트상자 119">
            <a:extLst>
              <a:ext uri="{FF2B5EF4-FFF2-40B4-BE49-F238E27FC236}">
                <a16:creationId xmlns:a16="http://schemas.microsoft.com/office/drawing/2014/main" id="{02520DB9-0F1F-6D41-ACD8-D742A788D4A0}"/>
              </a:ext>
            </a:extLst>
          </p:cNvPr>
          <p:cNvSpPr txBox="1"/>
          <p:nvPr/>
        </p:nvSpPr>
        <p:spPr>
          <a:xfrm>
            <a:off x="9423954" y="1502588"/>
            <a:ext cx="47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/>
              <a:t>온도</a:t>
            </a:r>
          </a:p>
        </p:txBody>
      </p:sp>
      <p:sp>
        <p:nvSpPr>
          <p:cNvPr id="121" name="텍스트상자 120">
            <a:extLst>
              <a:ext uri="{FF2B5EF4-FFF2-40B4-BE49-F238E27FC236}">
                <a16:creationId xmlns:a16="http://schemas.microsoft.com/office/drawing/2014/main" id="{1C817180-8671-9940-8FBC-0577E2B78A67}"/>
              </a:ext>
            </a:extLst>
          </p:cNvPr>
          <p:cNvSpPr txBox="1"/>
          <p:nvPr/>
        </p:nvSpPr>
        <p:spPr>
          <a:xfrm>
            <a:off x="10336157" y="1502588"/>
            <a:ext cx="47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/>
              <a:t>습도</a:t>
            </a:r>
          </a:p>
        </p:txBody>
      </p:sp>
      <p:sp>
        <p:nvSpPr>
          <p:cNvPr id="122" name="텍스트상자 121">
            <a:extLst>
              <a:ext uri="{FF2B5EF4-FFF2-40B4-BE49-F238E27FC236}">
                <a16:creationId xmlns:a16="http://schemas.microsoft.com/office/drawing/2014/main" id="{01BDCBBC-CF61-434A-BE26-06E80968EBD6}"/>
              </a:ext>
            </a:extLst>
          </p:cNvPr>
          <p:cNvSpPr txBox="1"/>
          <p:nvPr/>
        </p:nvSpPr>
        <p:spPr>
          <a:xfrm>
            <a:off x="11053320" y="1502588"/>
            <a:ext cx="83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/>
              <a:t>미세먼지 농도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0B89B87-FFD2-0F4B-94A5-6A1373F37F47}"/>
              </a:ext>
            </a:extLst>
          </p:cNvPr>
          <p:cNvSpPr/>
          <p:nvPr/>
        </p:nvSpPr>
        <p:spPr>
          <a:xfrm>
            <a:off x="9200020" y="441757"/>
            <a:ext cx="2684831" cy="447574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799F5A3A-0F52-194A-BE01-BC628B4C4B8E}"/>
              </a:ext>
            </a:extLst>
          </p:cNvPr>
          <p:cNvSpPr/>
          <p:nvPr/>
        </p:nvSpPr>
        <p:spPr>
          <a:xfrm>
            <a:off x="9561744" y="1588152"/>
            <a:ext cx="1957387" cy="1186049"/>
          </a:xfrm>
          <a:prstGeom prst="roundRect">
            <a:avLst>
              <a:gd name="adj" fmla="val 595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텍스트상자 124">
            <a:extLst>
              <a:ext uri="{FF2B5EF4-FFF2-40B4-BE49-F238E27FC236}">
                <a16:creationId xmlns:a16="http://schemas.microsoft.com/office/drawing/2014/main" id="{A1AC822B-D5FC-B543-A5D1-68B4B97D280A}"/>
              </a:ext>
            </a:extLst>
          </p:cNvPr>
          <p:cNvSpPr txBox="1"/>
          <p:nvPr/>
        </p:nvSpPr>
        <p:spPr>
          <a:xfrm>
            <a:off x="9657577" y="1715813"/>
            <a:ext cx="1755548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000" dirty="0"/>
              <a:t>‘</a:t>
            </a:r>
            <a:r>
              <a:rPr kumimoji="1" lang="en-US" altLang="ko-KR" sz="1000" b="1" dirty="0" err="1"/>
              <a:t>Atem</a:t>
            </a:r>
            <a:r>
              <a:rPr kumimoji="1" lang="en-US" altLang="ko-KR" sz="1000" b="1" dirty="0"/>
              <a:t> </a:t>
            </a:r>
            <a:r>
              <a:rPr kumimoji="1" lang="en-US" altLang="ko-KR" sz="1000" b="1" dirty="0" err="1"/>
              <a:t>IoT</a:t>
            </a:r>
            <a:r>
              <a:rPr kumimoji="1" lang="en-US" altLang="ko-KR" sz="1000" b="1" dirty="0"/>
              <a:t> </a:t>
            </a:r>
            <a:r>
              <a:rPr kumimoji="1" lang="ko-KR" altLang="en-US" sz="1000" b="1" dirty="0"/>
              <a:t>모듈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을 </a:t>
            </a:r>
            <a:r>
              <a:rPr kumimoji="1" lang="ko-KR" altLang="en-US" sz="1000" dirty="0" err="1"/>
              <a:t>제거하시길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원사신가요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126" name="텍스트상자 125">
            <a:extLst>
              <a:ext uri="{FF2B5EF4-FFF2-40B4-BE49-F238E27FC236}">
                <a16:creationId xmlns:a16="http://schemas.microsoft.com/office/drawing/2014/main" id="{49EDC7C5-E208-FD4C-8B12-020D6DCB40F1}"/>
              </a:ext>
            </a:extLst>
          </p:cNvPr>
          <p:cNvSpPr txBox="1"/>
          <p:nvPr/>
        </p:nvSpPr>
        <p:spPr>
          <a:xfrm>
            <a:off x="10728932" y="2509857"/>
            <a:ext cx="55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accent5"/>
                </a:solidFill>
              </a:rPr>
              <a:t>제거</a:t>
            </a:r>
          </a:p>
        </p:txBody>
      </p:sp>
      <p:sp>
        <p:nvSpPr>
          <p:cNvPr id="127" name="텍스트상자 126">
            <a:extLst>
              <a:ext uri="{FF2B5EF4-FFF2-40B4-BE49-F238E27FC236}">
                <a16:creationId xmlns:a16="http://schemas.microsoft.com/office/drawing/2014/main" id="{1ED55FC8-C034-DC48-98E1-FB92D9A545B0}"/>
              </a:ext>
            </a:extLst>
          </p:cNvPr>
          <p:cNvSpPr txBox="1"/>
          <p:nvPr/>
        </p:nvSpPr>
        <p:spPr>
          <a:xfrm>
            <a:off x="9802340" y="2509857"/>
            <a:ext cx="55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accent5"/>
                </a:solidFill>
              </a:rPr>
              <a:t>최소</a:t>
            </a:r>
          </a:p>
        </p:txBody>
      </p: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0215883C-ABEF-E749-836D-3428DC16E9B6}"/>
              </a:ext>
            </a:extLst>
          </p:cNvPr>
          <p:cNvCxnSpPr/>
          <p:nvPr/>
        </p:nvCxnSpPr>
        <p:spPr>
          <a:xfrm>
            <a:off x="9568217" y="2476605"/>
            <a:ext cx="195967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DDEF7BDA-FC3F-C94E-94A0-D558B556ECD8}"/>
              </a:ext>
            </a:extLst>
          </p:cNvPr>
          <p:cNvCxnSpPr/>
          <p:nvPr/>
        </p:nvCxnSpPr>
        <p:spPr>
          <a:xfrm flipV="1">
            <a:off x="10549199" y="2476605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십자형[C] 20">
            <a:extLst>
              <a:ext uri="{FF2B5EF4-FFF2-40B4-BE49-F238E27FC236}">
                <a16:creationId xmlns:a16="http://schemas.microsoft.com/office/drawing/2014/main" id="{4123A988-1F13-4E41-81C3-3F0B4F21A134}"/>
              </a:ext>
            </a:extLst>
          </p:cNvPr>
          <p:cNvSpPr/>
          <p:nvPr/>
        </p:nvSpPr>
        <p:spPr>
          <a:xfrm rot="2700000">
            <a:off x="5535735" y="5964072"/>
            <a:ext cx="1111007" cy="1111007"/>
          </a:xfrm>
          <a:prstGeom prst="plus">
            <a:avLst>
              <a:gd name="adj" fmla="val 434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955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954348-01E6-0A4C-81B2-140C90F8D2CD}"/>
              </a:ext>
            </a:extLst>
          </p:cNvPr>
          <p:cNvGrpSpPr/>
          <p:nvPr/>
        </p:nvGrpSpPr>
        <p:grpSpPr>
          <a:xfrm>
            <a:off x="1413510" y="777240"/>
            <a:ext cx="2860140" cy="2803920"/>
            <a:chOff x="1413510" y="777240"/>
            <a:chExt cx="2860140" cy="280392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6AD584E-C0DD-2A49-B3EF-5E71F472592E}"/>
                </a:ext>
              </a:extLst>
            </p:cNvPr>
            <p:cNvSpPr/>
            <p:nvPr/>
          </p:nvSpPr>
          <p:spPr>
            <a:xfrm>
              <a:off x="2011680" y="1017270"/>
              <a:ext cx="525780" cy="5257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7B90B7-00DF-8C45-AB91-F131982FF498}"/>
                </a:ext>
              </a:extLst>
            </p:cNvPr>
            <p:cNvSpPr/>
            <p:nvPr/>
          </p:nvSpPr>
          <p:spPr>
            <a:xfrm>
              <a:off x="3531870" y="1870710"/>
              <a:ext cx="525780" cy="5257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521F10C-61CE-764B-BDA6-41391E5E4E24}"/>
                </a:ext>
              </a:extLst>
            </p:cNvPr>
            <p:cNvSpPr/>
            <p:nvPr/>
          </p:nvSpPr>
          <p:spPr>
            <a:xfrm>
              <a:off x="1798320" y="2133600"/>
              <a:ext cx="525780" cy="5257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C003E4-726C-D145-8749-AE42392D7BDF}"/>
                </a:ext>
              </a:extLst>
            </p:cNvPr>
            <p:cNvSpPr/>
            <p:nvPr/>
          </p:nvSpPr>
          <p:spPr>
            <a:xfrm>
              <a:off x="2659140" y="3055380"/>
              <a:ext cx="525780" cy="5257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C12762-E855-C14E-9FB6-551FE88E21BB}"/>
                </a:ext>
              </a:extLst>
            </p:cNvPr>
            <p:cNvSpPr/>
            <p:nvPr/>
          </p:nvSpPr>
          <p:spPr>
            <a:xfrm>
              <a:off x="3147060" y="1123950"/>
              <a:ext cx="525780" cy="5257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F5E29F-3BDA-AF48-857C-482E31AE9F8E}"/>
                </a:ext>
              </a:extLst>
            </p:cNvPr>
            <p:cNvSpPr/>
            <p:nvPr/>
          </p:nvSpPr>
          <p:spPr>
            <a:xfrm>
              <a:off x="1626870" y="1543050"/>
              <a:ext cx="396000" cy="39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5028DD2-807D-C142-BD97-42B5767542DD}"/>
                </a:ext>
              </a:extLst>
            </p:cNvPr>
            <p:cNvSpPr/>
            <p:nvPr/>
          </p:nvSpPr>
          <p:spPr>
            <a:xfrm>
              <a:off x="3147060" y="2396490"/>
              <a:ext cx="396000" cy="39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2EA4FF-A5AD-9246-A08C-413565CD85AB}"/>
                </a:ext>
              </a:extLst>
            </p:cNvPr>
            <p:cNvSpPr/>
            <p:nvPr/>
          </p:nvSpPr>
          <p:spPr>
            <a:xfrm>
              <a:off x="1413510" y="2659380"/>
              <a:ext cx="396000" cy="39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51A6818-1CF8-0849-986D-532A9AA9E197}"/>
                </a:ext>
              </a:extLst>
            </p:cNvPr>
            <p:cNvSpPr/>
            <p:nvPr/>
          </p:nvSpPr>
          <p:spPr>
            <a:xfrm>
              <a:off x="2411730" y="2526030"/>
              <a:ext cx="396000" cy="39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EA44A8E-4223-0440-BBEC-68B5628CC710}"/>
                </a:ext>
              </a:extLst>
            </p:cNvPr>
            <p:cNvSpPr/>
            <p:nvPr/>
          </p:nvSpPr>
          <p:spPr>
            <a:xfrm>
              <a:off x="2762250" y="1649730"/>
              <a:ext cx="396000" cy="39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2A2C62A-E1AA-5748-B46A-CF24CB6151DF}"/>
                </a:ext>
              </a:extLst>
            </p:cNvPr>
            <p:cNvSpPr/>
            <p:nvPr/>
          </p:nvSpPr>
          <p:spPr>
            <a:xfrm>
              <a:off x="2591580" y="777240"/>
              <a:ext cx="216000" cy="21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2F0E710-E7A9-F349-9AFA-A24E9D973425}"/>
                </a:ext>
              </a:extLst>
            </p:cNvPr>
            <p:cNvSpPr/>
            <p:nvPr/>
          </p:nvSpPr>
          <p:spPr>
            <a:xfrm>
              <a:off x="3459480" y="2689740"/>
              <a:ext cx="288000" cy="28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181BFD-1953-CE44-99F5-83C14574B9C9}"/>
                </a:ext>
              </a:extLst>
            </p:cNvPr>
            <p:cNvSpPr/>
            <p:nvPr/>
          </p:nvSpPr>
          <p:spPr>
            <a:xfrm>
              <a:off x="2447580" y="1974120"/>
              <a:ext cx="288000" cy="28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877B18-08BF-0F44-93CE-5A27A5301A27}"/>
                </a:ext>
              </a:extLst>
            </p:cNvPr>
            <p:cNvSpPr/>
            <p:nvPr/>
          </p:nvSpPr>
          <p:spPr>
            <a:xfrm>
              <a:off x="4057650" y="1541730"/>
              <a:ext cx="216000" cy="21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8B32CBE-1DD6-7142-ADD1-56DB7DD432B3}"/>
                </a:ext>
              </a:extLst>
            </p:cNvPr>
            <p:cNvSpPr/>
            <p:nvPr/>
          </p:nvSpPr>
          <p:spPr>
            <a:xfrm>
              <a:off x="2894040" y="2155290"/>
              <a:ext cx="216000" cy="21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8725BDF-250B-334A-9B53-FD9CF6718369}"/>
                </a:ext>
              </a:extLst>
            </p:cNvPr>
            <p:cNvSpPr/>
            <p:nvPr/>
          </p:nvSpPr>
          <p:spPr>
            <a:xfrm>
              <a:off x="1578270" y="2127420"/>
              <a:ext cx="216000" cy="21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178</Words>
  <Application>Microsoft Macintosh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조혜상</dc:creator>
  <cp:lastModifiedBy>조혜상</cp:lastModifiedBy>
  <cp:revision>16</cp:revision>
  <dcterms:created xsi:type="dcterms:W3CDTF">2018-05-12T15:59:05Z</dcterms:created>
  <dcterms:modified xsi:type="dcterms:W3CDTF">2018-05-14T04:09:56Z</dcterms:modified>
</cp:coreProperties>
</file>