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79"/>
  </p:notesMasterIdLst>
  <p:handoutMasterIdLst>
    <p:handoutMasterId r:id="rId80"/>
  </p:handoutMasterIdLst>
  <p:sldIdLst>
    <p:sldId id="341" r:id="rId2"/>
    <p:sldId id="342" r:id="rId3"/>
    <p:sldId id="343" r:id="rId4"/>
    <p:sldId id="344" r:id="rId5"/>
    <p:sldId id="345" r:id="rId6"/>
    <p:sldId id="346" r:id="rId7"/>
    <p:sldId id="347" r:id="rId8"/>
    <p:sldId id="349" r:id="rId9"/>
    <p:sldId id="362" r:id="rId10"/>
    <p:sldId id="352" r:id="rId11"/>
    <p:sldId id="363" r:id="rId12"/>
    <p:sldId id="353" r:id="rId13"/>
    <p:sldId id="354" r:id="rId14"/>
    <p:sldId id="355" r:id="rId15"/>
    <p:sldId id="356" r:id="rId16"/>
    <p:sldId id="357" r:id="rId17"/>
    <p:sldId id="364" r:id="rId18"/>
    <p:sldId id="358" r:id="rId19"/>
    <p:sldId id="359" r:id="rId20"/>
    <p:sldId id="360" r:id="rId21"/>
    <p:sldId id="361" r:id="rId22"/>
    <p:sldId id="366" r:id="rId23"/>
    <p:sldId id="367" r:id="rId24"/>
    <p:sldId id="368" r:id="rId25"/>
    <p:sldId id="369" r:id="rId26"/>
    <p:sldId id="370" r:id="rId27"/>
    <p:sldId id="371" r:id="rId28"/>
    <p:sldId id="372" r:id="rId29"/>
    <p:sldId id="373" r:id="rId30"/>
    <p:sldId id="374" r:id="rId31"/>
    <p:sldId id="375" r:id="rId32"/>
    <p:sldId id="376" r:id="rId33"/>
    <p:sldId id="377" r:id="rId34"/>
    <p:sldId id="378" r:id="rId35"/>
    <p:sldId id="379" r:id="rId36"/>
    <p:sldId id="380" r:id="rId37"/>
    <p:sldId id="1415" r:id="rId38"/>
    <p:sldId id="382" r:id="rId39"/>
    <p:sldId id="383" r:id="rId40"/>
    <p:sldId id="384" r:id="rId41"/>
    <p:sldId id="386" r:id="rId42"/>
    <p:sldId id="387" r:id="rId43"/>
    <p:sldId id="389" r:id="rId44"/>
    <p:sldId id="390" r:id="rId45"/>
    <p:sldId id="392" r:id="rId46"/>
    <p:sldId id="393" r:id="rId47"/>
    <p:sldId id="395" r:id="rId48"/>
    <p:sldId id="397" r:id="rId49"/>
    <p:sldId id="399" r:id="rId50"/>
    <p:sldId id="1409" r:id="rId51"/>
    <p:sldId id="401" r:id="rId52"/>
    <p:sldId id="402" r:id="rId53"/>
    <p:sldId id="403" r:id="rId54"/>
    <p:sldId id="404" r:id="rId55"/>
    <p:sldId id="1404" r:id="rId56"/>
    <p:sldId id="1405" r:id="rId57"/>
    <p:sldId id="406" r:id="rId58"/>
    <p:sldId id="408" r:id="rId59"/>
    <p:sldId id="410" r:id="rId60"/>
    <p:sldId id="412" r:id="rId61"/>
    <p:sldId id="1406" r:id="rId62"/>
    <p:sldId id="414" r:id="rId63"/>
    <p:sldId id="416" r:id="rId64"/>
    <p:sldId id="1416" r:id="rId65"/>
    <p:sldId id="1417" r:id="rId66"/>
    <p:sldId id="1418" r:id="rId67"/>
    <p:sldId id="1407" r:id="rId68"/>
    <p:sldId id="1410" r:id="rId69"/>
    <p:sldId id="1411" r:id="rId70"/>
    <p:sldId id="422" r:id="rId71"/>
    <p:sldId id="1412" r:id="rId72"/>
    <p:sldId id="424" r:id="rId73"/>
    <p:sldId id="1413" r:id="rId74"/>
    <p:sldId id="428" r:id="rId75"/>
    <p:sldId id="1414" r:id="rId76"/>
    <p:sldId id="430" r:id="rId77"/>
    <p:sldId id="431" r:id="rId78"/>
  </p:sldIdLst>
  <p:sldSz cx="9144000" cy="6858000" type="screen4x3"/>
  <p:notesSz cx="9601200" cy="73152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DDDDDD"/>
    <a:srgbClr val="FFCCFF"/>
    <a:srgbClr val="FF99CC"/>
    <a:srgbClr val="CCFFFF"/>
    <a:srgbClr val="33CCCC"/>
    <a:srgbClr val="66FF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1261" autoAdjust="0"/>
  </p:normalViewPr>
  <p:slideViewPr>
    <p:cSldViewPr snapToGrid="0" snapToObjects="1">
      <p:cViewPr varScale="1">
        <p:scale>
          <a:sx n="69" d="100"/>
          <a:sy n="69" d="100"/>
        </p:scale>
        <p:origin x="1858" y="7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66" d="100"/>
        <a:sy n="66" d="100"/>
      </p:scale>
      <p:origin x="0" y="699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_rels/viewProps.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slide" Target="slides/slide12.xml"/><Relationship Id="rId1" Type="http://schemas.openxmlformats.org/officeDocument/2006/relationships/slide" Target="slides/slide10.xml"/><Relationship Id="rId5" Type="http://schemas.openxmlformats.org/officeDocument/2006/relationships/slide" Target="slides/slide74.xml"/><Relationship Id="rId4" Type="http://schemas.openxmlformats.org/officeDocument/2006/relationships/slide" Target="slides/slide14.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 Id="rId5" Type="http://schemas.openxmlformats.org/officeDocument/2006/relationships/image" Target="../media/image11.wmf"/><Relationship Id="rId4"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5" Type="http://schemas.openxmlformats.org/officeDocument/2006/relationships/image" Target="../media/image6.wmf"/><Relationship Id="rId4"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0B1D03-52C3-4960-889F-D3707DB1F835}"/>
              </a:ext>
            </a:extLst>
          </p:cNvPr>
          <p:cNvSpPr>
            <a:spLocks noGrp="1"/>
          </p:cNvSpPr>
          <p:nvPr>
            <p:ph type="hdr" sz="quarter"/>
          </p:nvPr>
        </p:nvSpPr>
        <p:spPr>
          <a:xfrm>
            <a:off x="0" y="0"/>
            <a:ext cx="4160838" cy="365125"/>
          </a:xfrm>
          <a:prstGeom prst="rect">
            <a:avLst/>
          </a:prstGeom>
        </p:spPr>
        <p:txBody>
          <a:bodyPr vert="horz" lIns="96661" tIns="48331" rIns="96661" bIns="48331" rtlCol="0"/>
          <a:lstStyle>
            <a:lvl1pPr algn="l">
              <a:defRPr sz="1300"/>
            </a:lvl1pPr>
          </a:lstStyle>
          <a:p>
            <a:pPr>
              <a:defRPr/>
            </a:pPr>
            <a:endParaRPr lang="en-US"/>
          </a:p>
        </p:txBody>
      </p:sp>
      <p:sp>
        <p:nvSpPr>
          <p:cNvPr id="3" name="Date Placeholder 2">
            <a:extLst>
              <a:ext uri="{FF2B5EF4-FFF2-40B4-BE49-F238E27FC236}">
                <a16:creationId xmlns:a16="http://schemas.microsoft.com/office/drawing/2014/main" id="{F224097F-B836-4F67-B8EE-3FB152F3740F}"/>
              </a:ext>
            </a:extLst>
          </p:cNvPr>
          <p:cNvSpPr>
            <a:spLocks noGrp="1"/>
          </p:cNvSpPr>
          <p:nvPr>
            <p:ph type="dt" sz="quarter" idx="1"/>
          </p:nvPr>
        </p:nvSpPr>
        <p:spPr>
          <a:xfrm>
            <a:off x="5438775" y="0"/>
            <a:ext cx="4160838" cy="365125"/>
          </a:xfrm>
          <a:prstGeom prst="rect">
            <a:avLst/>
          </a:prstGeom>
        </p:spPr>
        <p:txBody>
          <a:bodyPr vert="horz" lIns="96661" tIns="48331" rIns="96661" bIns="48331" rtlCol="0"/>
          <a:lstStyle>
            <a:lvl1pPr algn="r">
              <a:defRPr sz="1300"/>
            </a:lvl1pPr>
          </a:lstStyle>
          <a:p>
            <a:pPr>
              <a:defRPr/>
            </a:pPr>
            <a:fld id="{2BC88B60-62AC-4AB7-8A6A-86C552A20DB5}" type="datetimeFigureOut">
              <a:rPr lang="en-US"/>
              <a:pPr>
                <a:defRPr/>
              </a:pPr>
              <a:t>21-Feb-24</a:t>
            </a:fld>
            <a:endParaRPr lang="en-US"/>
          </a:p>
        </p:txBody>
      </p:sp>
      <p:sp>
        <p:nvSpPr>
          <p:cNvPr id="4" name="Footer Placeholder 3">
            <a:extLst>
              <a:ext uri="{FF2B5EF4-FFF2-40B4-BE49-F238E27FC236}">
                <a16:creationId xmlns:a16="http://schemas.microsoft.com/office/drawing/2014/main" id="{F5AD57BC-E560-4C93-945F-B1853C5BB4C7}"/>
              </a:ext>
            </a:extLst>
          </p:cNvPr>
          <p:cNvSpPr>
            <a:spLocks noGrp="1"/>
          </p:cNvSpPr>
          <p:nvPr>
            <p:ph type="ftr" sz="quarter" idx="2"/>
          </p:nvPr>
        </p:nvSpPr>
        <p:spPr>
          <a:xfrm>
            <a:off x="0" y="6948488"/>
            <a:ext cx="4160838" cy="365125"/>
          </a:xfrm>
          <a:prstGeom prst="rect">
            <a:avLst/>
          </a:prstGeom>
        </p:spPr>
        <p:txBody>
          <a:bodyPr vert="horz" lIns="96661" tIns="48331" rIns="96661" bIns="48331" rtlCol="0" anchor="b"/>
          <a:lstStyle>
            <a:lvl1pPr algn="l">
              <a:defRPr sz="1300"/>
            </a:lvl1pPr>
          </a:lstStyle>
          <a:p>
            <a:pPr>
              <a:defRPr/>
            </a:pPr>
            <a:endParaRPr lang="en-US"/>
          </a:p>
        </p:txBody>
      </p:sp>
      <p:sp>
        <p:nvSpPr>
          <p:cNvPr id="5" name="Slide Number Placeholder 4">
            <a:extLst>
              <a:ext uri="{FF2B5EF4-FFF2-40B4-BE49-F238E27FC236}">
                <a16:creationId xmlns:a16="http://schemas.microsoft.com/office/drawing/2014/main" id="{DD53D647-BF07-4A41-97C3-2934E22E3225}"/>
              </a:ext>
            </a:extLst>
          </p:cNvPr>
          <p:cNvSpPr>
            <a:spLocks noGrp="1"/>
          </p:cNvSpPr>
          <p:nvPr>
            <p:ph type="sldNum" sz="quarter" idx="3"/>
          </p:nvPr>
        </p:nvSpPr>
        <p:spPr>
          <a:xfrm>
            <a:off x="5438775" y="6948488"/>
            <a:ext cx="4160838" cy="365125"/>
          </a:xfrm>
          <a:prstGeom prst="rect">
            <a:avLst/>
          </a:prstGeom>
        </p:spPr>
        <p:txBody>
          <a:bodyPr vert="horz" wrap="square" lIns="96661" tIns="48331" rIns="96661" bIns="48331" numCol="1" anchor="b" anchorCtr="0" compatLnSpc="1">
            <a:prstTxWarp prst="textNoShape">
              <a:avLst/>
            </a:prstTxWarp>
          </a:bodyPr>
          <a:lstStyle>
            <a:lvl1pPr algn="r">
              <a:defRPr sz="1300"/>
            </a:lvl1pPr>
          </a:lstStyle>
          <a:p>
            <a:pPr>
              <a:defRPr/>
            </a:pPr>
            <a:fld id="{0683BD03-97CE-4C40-B0B8-DA6D071438A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C9AAEF34-1D20-4F6F-B808-7CC5021477CE}"/>
              </a:ext>
            </a:extLst>
          </p:cNvPr>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pPr>
              <a:defRPr/>
            </a:pPr>
            <a:endParaRPr lang="en-US"/>
          </a:p>
        </p:txBody>
      </p:sp>
      <p:sp>
        <p:nvSpPr>
          <p:cNvPr id="3075" name="Rectangle 3">
            <a:extLst>
              <a:ext uri="{FF2B5EF4-FFF2-40B4-BE49-F238E27FC236}">
                <a16:creationId xmlns:a16="http://schemas.microsoft.com/office/drawing/2014/main" id="{70CAED49-A76C-4224-A587-70C3F6D298F6}"/>
              </a:ext>
            </a:extLst>
          </p:cNvPr>
          <p:cNvSpPr>
            <a:spLocks noGrp="1" noChangeArrowheads="1"/>
          </p:cNvSpPr>
          <p:nvPr>
            <p:ph type="dt" idx="1"/>
          </p:nvPr>
        </p:nvSpPr>
        <p:spPr bwMode="auto">
          <a:xfrm>
            <a:off x="5440363" y="0"/>
            <a:ext cx="4160837" cy="3651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pPr>
              <a:defRPr/>
            </a:pPr>
            <a:endParaRPr lang="en-US"/>
          </a:p>
        </p:txBody>
      </p:sp>
      <p:sp>
        <p:nvSpPr>
          <p:cNvPr id="19460" name="Rectangle 4">
            <a:extLst>
              <a:ext uri="{FF2B5EF4-FFF2-40B4-BE49-F238E27FC236}">
                <a16:creationId xmlns:a16="http://schemas.microsoft.com/office/drawing/2014/main" id="{E808E0F5-DC36-4783-B5D6-F24B093E8058}"/>
              </a:ext>
            </a:extLst>
          </p:cNvPr>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7E19579B-80B8-4758-BD24-5589F8762F64}"/>
              </a:ext>
            </a:extLst>
          </p:cNvPr>
          <p:cNvSpPr>
            <a:spLocks noGrp="1" noChangeArrowheads="1"/>
          </p:cNvSpPr>
          <p:nvPr>
            <p:ph type="body" sz="quarter" idx="3"/>
          </p:nvPr>
        </p:nvSpPr>
        <p:spPr bwMode="auto">
          <a:xfrm>
            <a:off x="1279525" y="3475038"/>
            <a:ext cx="7042150" cy="32908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C5B55526-EF49-4C20-BA59-9DE988F9D200}"/>
              </a:ext>
            </a:extLst>
          </p:cNvPr>
          <p:cNvSpPr>
            <a:spLocks noGrp="1" noChangeArrowheads="1"/>
          </p:cNvSpPr>
          <p:nvPr>
            <p:ph type="ftr" sz="quarter" idx="4"/>
          </p:nvPr>
        </p:nvSpPr>
        <p:spPr bwMode="auto">
          <a:xfrm>
            <a:off x="0" y="6950075"/>
            <a:ext cx="4160838"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pPr>
              <a:defRPr/>
            </a:pPr>
            <a:endParaRPr lang="en-US"/>
          </a:p>
        </p:txBody>
      </p:sp>
      <p:sp>
        <p:nvSpPr>
          <p:cNvPr id="3079" name="Rectangle 7">
            <a:extLst>
              <a:ext uri="{FF2B5EF4-FFF2-40B4-BE49-F238E27FC236}">
                <a16:creationId xmlns:a16="http://schemas.microsoft.com/office/drawing/2014/main" id="{3D7CA39B-9A2D-48FB-8C79-AA146F3EC025}"/>
              </a:ext>
            </a:extLst>
          </p:cNvPr>
          <p:cNvSpPr>
            <a:spLocks noGrp="1" noChangeArrowheads="1"/>
          </p:cNvSpPr>
          <p:nvPr>
            <p:ph type="sldNum" sz="quarter" idx="5"/>
          </p:nvPr>
        </p:nvSpPr>
        <p:spPr bwMode="auto">
          <a:xfrm>
            <a:off x="5440363" y="6950075"/>
            <a:ext cx="4160837" cy="3651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pPr>
              <a:defRPr/>
            </a:pPr>
            <a:fld id="{5C53AF22-9277-4323-AD84-70BE9795E37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C512977B-C395-414D-9AE3-86665AF11DA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19ADA0B3-4894-4C16-BB56-0669596DCD22}" type="slidenum">
              <a:rPr lang="en-US" altLang="en-US" sz="1300" smtClean="0"/>
              <a:pPr/>
              <a:t>4</a:t>
            </a:fld>
            <a:endParaRPr lang="en-US" altLang="en-US" sz="1300"/>
          </a:p>
        </p:txBody>
      </p:sp>
      <p:sp>
        <p:nvSpPr>
          <p:cNvPr id="25603" name="Rectangle 2">
            <a:extLst>
              <a:ext uri="{FF2B5EF4-FFF2-40B4-BE49-F238E27FC236}">
                <a16:creationId xmlns:a16="http://schemas.microsoft.com/office/drawing/2014/main" id="{2D92A688-8259-476C-80BB-D92D981560D8}"/>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553B3CE6-9DC1-4EAC-86F6-65DEA7CE9E86}"/>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Dịch vụ hướng kết nối và phi kết nối (đề cập ở chương 2 – khi nói đến layers)</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CFC55DC8-D3CB-485A-A5E2-30251C7DA5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CC9E1C52-5DA1-4D41-85A0-B455EB7B3A93}" type="slidenum">
              <a:rPr lang="en-US" altLang="en-US" sz="1300" smtClean="0"/>
              <a:pPr/>
              <a:t>14</a:t>
            </a:fld>
            <a:endParaRPr lang="en-US" altLang="en-US" sz="1300"/>
          </a:p>
        </p:txBody>
      </p:sp>
      <p:sp>
        <p:nvSpPr>
          <p:cNvPr id="45059" name="Rectangle 2">
            <a:extLst>
              <a:ext uri="{FF2B5EF4-FFF2-40B4-BE49-F238E27FC236}">
                <a16:creationId xmlns:a16="http://schemas.microsoft.com/office/drawing/2014/main" id="{EB6F386E-5C98-4C6D-9E05-56E007D616A1}"/>
              </a:ext>
            </a:extLst>
          </p:cNvPr>
          <p:cNvSpPr>
            <a:spLocks noGrp="1" noRot="1" noChangeAspect="1" noChangeArrowheads="1" noTextEdit="1"/>
          </p:cNvSpPr>
          <p:nvPr>
            <p:ph type="sldImg"/>
          </p:nvPr>
        </p:nvSpPr>
        <p:spPr>
          <a:xfrm>
            <a:off x="2971800" y="549275"/>
            <a:ext cx="3659188" cy="2744788"/>
          </a:xfrm>
          <a:ln/>
        </p:spPr>
      </p:sp>
      <p:sp>
        <p:nvSpPr>
          <p:cNvPr id="45060" name="Rectangle 3">
            <a:extLst>
              <a:ext uri="{FF2B5EF4-FFF2-40B4-BE49-F238E27FC236}">
                <a16:creationId xmlns:a16="http://schemas.microsoft.com/office/drawing/2014/main" id="{BE3E5C15-EE3A-4D9A-A446-C1592B4A52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700"/>
              <a:t>Under packet switching, all the data is divided into chunks called packets. Packet switching is also known as store-and-forward transmission because each packet is buffered before transmission. </a:t>
            </a:r>
          </a:p>
          <a:p>
            <a:endParaRPr lang="en-US" altLang="en-US" sz="1700"/>
          </a:p>
          <a:p>
            <a:r>
              <a:rPr lang="en-US" altLang="en-US" sz="1700"/>
              <a:t>The network resources are not dedicated to any source. Packets flowing through the network share the resources with other packets. Resource usage depends on the demand.</a:t>
            </a:r>
          </a:p>
          <a:p>
            <a:endParaRPr lang="en-US" altLang="en-US" sz="1700"/>
          </a:p>
          <a:p>
            <a:r>
              <a:rPr lang="en-US" altLang="en-US" sz="1700"/>
              <a:t>Now what happens when there are fewer resources than required. Here A-F call and B-E call share resources between C and E. When the links are busy packets get queued up. This results in queuing delay and in the extreme case, packet loss due to buffer overflow.</a:t>
            </a:r>
          </a:p>
          <a:p>
            <a:endParaRPr lang="en-US" altLang="en-US" sz="1700"/>
          </a:p>
          <a:p>
            <a:r>
              <a:rPr lang="en-US" altLang="en-US" sz="1700" b="1"/>
              <a:t>Có thể thêm vào đây Delay and Loss in Packet-Switched Networks ?? Hay có thể đề cập đến Delay, Loss, Bandwidth, Throughput ở Physical Layer?!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93911507-FCED-4387-B8A6-A564D6583E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8C99D18B-471D-4D2B-BB81-060FF8F7DCE3}" type="slidenum">
              <a:rPr lang="en-US" altLang="en-US" sz="1300" smtClean="0"/>
              <a:pPr/>
              <a:t>15</a:t>
            </a:fld>
            <a:endParaRPr lang="en-US" altLang="en-US" sz="1300"/>
          </a:p>
        </p:txBody>
      </p:sp>
      <p:sp>
        <p:nvSpPr>
          <p:cNvPr id="47107" name="Rectangle 2">
            <a:extLst>
              <a:ext uri="{FF2B5EF4-FFF2-40B4-BE49-F238E27FC236}">
                <a16:creationId xmlns:a16="http://schemas.microsoft.com/office/drawing/2014/main" id="{A45B24B6-E86C-46EA-A371-77A05D8B2108}"/>
              </a:ext>
            </a:extLst>
          </p:cNvPr>
          <p:cNvSpPr>
            <a:spLocks noGrp="1" noRot="1" noChangeAspect="1" noChangeArrowheads="1" noTextEdit="1"/>
          </p:cNvSpPr>
          <p:nvPr>
            <p:ph type="sldImg"/>
          </p:nvPr>
        </p:nvSpPr>
        <p:spPr>
          <a:xfrm>
            <a:off x="2971800" y="549275"/>
            <a:ext cx="3659188" cy="2744788"/>
          </a:xfrm>
          <a:ln/>
        </p:spPr>
      </p:sp>
      <p:sp>
        <p:nvSpPr>
          <p:cNvPr id="47108" name="Rectangle 3">
            <a:extLst>
              <a:ext uri="{FF2B5EF4-FFF2-40B4-BE49-F238E27FC236}">
                <a16:creationId xmlns:a16="http://schemas.microsoft.com/office/drawing/2014/main" id="{AA4D181C-918D-4199-B347-BCD3E40725F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Why use packet switching and share resources statically. Because it results in efficient utilization of the network resources which also means we can support more calls</a:t>
            </a:r>
          </a:p>
          <a:p>
            <a:endParaRPr lang="en-US" altLang="en-US"/>
          </a:p>
          <a:p>
            <a:r>
              <a:rPr lang="en-US" altLang="en-US"/>
              <a:t>Lets look at an example. Suppose a link bandwidth is 1 Mbps and that each call requires 100 Kbps when transmitting. Lets assume that each call has data to send only 10% of the time.</a:t>
            </a:r>
          </a:p>
          <a:p>
            <a:endParaRPr lang="en-US" altLang="en-US"/>
          </a:p>
          <a:p>
            <a:r>
              <a:rPr lang="en-US" altLang="en-US"/>
              <a:t>Now lets say we use circuit switching. Since each call requires 100Kbps, we can support at most 10 calls simultaneously. </a:t>
            </a:r>
          </a:p>
          <a:p>
            <a:endParaRPr lang="en-US" altLang="en-US"/>
          </a:p>
          <a:p>
            <a:r>
              <a:rPr lang="en-US" altLang="en-US"/>
              <a:t>What happens when we use packet switching. We need probability theory to show that packet switching is good. The probability that a call is active is 0.1 and the probability that it is not active is 0.9. Given this we can use binomial distribution to compute the probability that more than 10 calls are active simultaneously out of 35 calls is less than 0.0017. This shows that packet switching can support many more calls with some small probability of contention.</a:t>
            </a:r>
          </a:p>
          <a:p>
            <a:endParaRPr lang="en-US" altLang="en-US"/>
          </a:p>
          <a:p>
            <a:r>
              <a:rPr lang="en-US" altLang="en-US"/>
              <a:t>It has been shown that if the traffic sources are bursty, that is, if they have on and off periods, then packet switching is advantageous. </a:t>
            </a:r>
          </a:p>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a:extLst>
              <a:ext uri="{FF2B5EF4-FFF2-40B4-BE49-F238E27FC236}">
                <a16:creationId xmlns:a16="http://schemas.microsoft.com/office/drawing/2014/main" id="{45484859-DFC5-4BE3-8FE3-0E69267AEC2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8D8159AA-AD62-400A-AC33-C5549011963D}" type="slidenum">
              <a:rPr lang="en-US" altLang="en-US" sz="1300" smtClean="0"/>
              <a:pPr/>
              <a:t>16</a:t>
            </a:fld>
            <a:endParaRPr lang="en-US" altLang="en-US" sz="1300"/>
          </a:p>
        </p:txBody>
      </p:sp>
      <p:sp>
        <p:nvSpPr>
          <p:cNvPr id="49155" name="Rectangle 2">
            <a:extLst>
              <a:ext uri="{FF2B5EF4-FFF2-40B4-BE49-F238E27FC236}">
                <a16:creationId xmlns:a16="http://schemas.microsoft.com/office/drawing/2014/main" id="{7BEA4833-7B30-41BF-BC0B-F7C82F39EFFC}"/>
              </a:ext>
            </a:extLst>
          </p:cNvPr>
          <p:cNvSpPr>
            <a:spLocks noGrp="1" noRot="1" noChangeAspect="1" noChangeArrowheads="1" noTextEdit="1"/>
          </p:cNvSpPr>
          <p:nvPr>
            <p:ph type="sldImg"/>
          </p:nvPr>
        </p:nvSpPr>
        <p:spPr>
          <a:xfrm>
            <a:off x="2971800" y="549275"/>
            <a:ext cx="3659188" cy="2744788"/>
          </a:xfrm>
          <a:ln/>
        </p:spPr>
      </p:sp>
      <p:sp>
        <p:nvSpPr>
          <p:cNvPr id="49156" name="Rectangle 3">
            <a:extLst>
              <a:ext uri="{FF2B5EF4-FFF2-40B4-BE49-F238E27FC236}">
                <a16:creationId xmlns:a16="http://schemas.microsoft.com/office/drawing/2014/main" id="{4ED2FD30-13F4-4573-9A4D-3026EAA3AFD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700"/>
              <a:t>Is packet switching is always preferable? Ideally we want circuit switching type service with the efficiency of packet switching. Computer networks use packet switching.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10C36905-0A84-4795-8FFF-EFF880E1CE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C6BDC869-2C2A-41D1-9AF5-07CAC4C364AC}" type="slidenum">
              <a:rPr lang="en-US" altLang="en-US" sz="1300" smtClean="0"/>
              <a:pPr/>
              <a:t>18</a:t>
            </a:fld>
            <a:endParaRPr lang="en-US" altLang="en-US" sz="1300"/>
          </a:p>
        </p:txBody>
      </p:sp>
      <p:sp>
        <p:nvSpPr>
          <p:cNvPr id="52227" name="Rectangle 2">
            <a:extLst>
              <a:ext uri="{FF2B5EF4-FFF2-40B4-BE49-F238E27FC236}">
                <a16:creationId xmlns:a16="http://schemas.microsoft.com/office/drawing/2014/main" id="{93C3AFB7-62D4-4710-B355-FBCFBCAE3322}"/>
              </a:ext>
            </a:extLst>
          </p:cNvPr>
          <p:cNvSpPr>
            <a:spLocks noGrp="1" noRot="1" noChangeAspect="1" noChangeArrowheads="1" noTextEdit="1"/>
          </p:cNvSpPr>
          <p:nvPr>
            <p:ph type="sldImg"/>
          </p:nvPr>
        </p:nvSpPr>
        <p:spPr>
          <a:xfrm>
            <a:off x="2971800" y="549275"/>
            <a:ext cx="3659188" cy="2744788"/>
          </a:xfrm>
          <a:ln/>
        </p:spPr>
      </p:sp>
      <p:sp>
        <p:nvSpPr>
          <p:cNvPr id="52228" name="Rectangle 3">
            <a:extLst>
              <a:ext uri="{FF2B5EF4-FFF2-40B4-BE49-F238E27FC236}">
                <a16:creationId xmlns:a16="http://schemas.microsoft.com/office/drawing/2014/main" id="{FAF4EE5A-DB31-433E-91E4-92EB533D67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purpose of a network is to enable communication between end hosts. It has to resolve two fundamental issues. How to find the address of the party we would like to communicate with and how to reach there.</a:t>
            </a:r>
          </a:p>
          <a:p>
            <a:endParaRPr lang="en-US" altLang="en-US"/>
          </a:p>
          <a:p>
            <a:r>
              <a:rPr lang="en-US" altLang="en-US"/>
              <a:t> In networks, address is a byte string that identifies the node. Different types of addresses possible, unicast, broadcast, multicast. Unicast address is specific to a node. When you want to communicate with a particular node, you use its unicast address. By using a broadcast address, we can communicate with all the nodes in the network. You may use broadcast address to find out whether there exists any server in the network that provides a specific service. Multicast address is used to communicate with a specific subset of nodes in the network.</a:t>
            </a:r>
          </a:p>
          <a:p>
            <a:endParaRPr lang="en-US" altLang="en-US"/>
          </a:p>
          <a:p>
            <a:r>
              <a:rPr lang="en-US" altLang="en-US"/>
              <a:t>Routing is the process of deciding where to send the packets such that they reach the destination. The destination address should provide enough information on how to reach the destination. It’s the job of a router to find out its neighbors and build routing tables such that it can forward a packet in the direction of the destination. Later in the course we will be looking at how different routing protocols and algorithms are used to perform this task.</a:t>
            </a:r>
          </a:p>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894E3FD2-B8A3-4ED5-A5BD-475BBFBBA21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B57A0F97-65DA-4A85-998F-6DBC387F8EBB}" type="slidenum">
              <a:rPr lang="en-US" altLang="en-US" sz="1300" smtClean="0"/>
              <a:pPr/>
              <a:t>19</a:t>
            </a:fld>
            <a:endParaRPr lang="en-US" altLang="en-US" sz="1300"/>
          </a:p>
        </p:txBody>
      </p:sp>
      <p:sp>
        <p:nvSpPr>
          <p:cNvPr id="54275" name="Rectangle 2">
            <a:extLst>
              <a:ext uri="{FF2B5EF4-FFF2-40B4-BE49-F238E27FC236}">
                <a16:creationId xmlns:a16="http://schemas.microsoft.com/office/drawing/2014/main" id="{0FE41F06-E326-46AD-8517-09E0AE08CCFD}"/>
              </a:ext>
            </a:extLst>
          </p:cNvPr>
          <p:cNvSpPr>
            <a:spLocks noGrp="1" noRot="1" noChangeAspect="1" noChangeArrowheads="1" noTextEdit="1"/>
          </p:cNvSpPr>
          <p:nvPr>
            <p:ph type="sldImg"/>
          </p:nvPr>
        </p:nvSpPr>
        <p:spPr>
          <a:xfrm>
            <a:off x="2971800" y="549275"/>
            <a:ext cx="3659188" cy="2744788"/>
          </a:xfrm>
          <a:ln/>
        </p:spPr>
      </p:sp>
      <p:sp>
        <p:nvSpPr>
          <p:cNvPr id="54276" name="Rectangle 3">
            <a:extLst>
              <a:ext uri="{FF2B5EF4-FFF2-40B4-BE49-F238E27FC236}">
                <a16:creationId xmlns:a16="http://schemas.microsoft.com/office/drawing/2014/main" id="{3725AA4F-7F58-4295-A87B-5F97B892C09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What are the fundamental problems in networking. There are many things that can go wrong.</a:t>
            </a:r>
          </a:p>
          <a:p>
            <a:endParaRPr lang="en-US" altLang="en-US"/>
          </a:p>
          <a:p>
            <a:r>
              <a:rPr lang="en-US" altLang="en-US"/>
              <a:t>Due to noise and interference, it is possible that a bit transmitted as 0 is interpreted as 1 at the receiver. As we discussed earlier, in packet switching it is possible that buffers at a congested link may overflow. This results in packet loss. We will see later that it is not necessary that all the packets to a destination follow the same path. Each packet is routed in isolation and so it possible that two packets take two different paths, experience different delays and reach the destination out of order. How do we deal with link and node failures. The cable may get cut. This is not as unusual as it seems. The systems may crash.</a:t>
            </a:r>
          </a:p>
          <a:p>
            <a:endParaRPr lang="en-US" altLang="en-US"/>
          </a:p>
          <a:p>
            <a:r>
              <a:rPr lang="en-US" altLang="en-US"/>
              <a:t>So what can be done. Lets look some potential solutions. One way to deal with bit level errors is to add redundancy in the packet so that we can detect such bit errors and discard the packet. Or we can add enough redundancy such that we know how to correct/repair the error. We can use selective retransmission with timeout to recover the lost packets. If each packet received is acknowledged, sender can retransmit a packet if the acknowledgement doesn’t reach within the timeout period. To deal with out of order delivery, we can assign each packet a sequence number and buffer the packets reached out of order at the receiver and reorder them at the receiver. A router can send are you alive packets to its neighbors periodically to confirm that the link and the node are up. If it doesn’t get a response, it can declare them down and reset the routing tables such that failed links and nodes are avoided. </a:t>
            </a:r>
          </a:p>
          <a:p>
            <a:endParaRPr lang="en-US" altLang="en-US"/>
          </a:p>
          <a:p>
            <a:r>
              <a:rPr lang="en-US" altLang="en-US"/>
              <a:t>These are not the only problems. This is just a small representative list of problems. The basic goal of networking software is to fill the gap between expectations of applications and the capabilities of the underlying technology. For example, if applications expect a reliable transmission and underlying channel is noisy, it’s the job of networking software to add error correction bits or error detection bits with retransmission. The networking software that addresses these problems is generally designed in a modular way to make the complexity manageable.</a:t>
            </a:r>
          </a:p>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6EA38144-8CD1-4C8B-BC51-01922ED5DE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425CA4A3-3DD1-4E05-BF14-9E2D8DF79B42}" type="slidenum">
              <a:rPr lang="en-US" altLang="en-US" sz="1300" smtClean="0"/>
              <a:pPr/>
              <a:t>20</a:t>
            </a:fld>
            <a:endParaRPr lang="en-US" altLang="en-US" sz="1300"/>
          </a:p>
        </p:txBody>
      </p:sp>
      <p:sp>
        <p:nvSpPr>
          <p:cNvPr id="56323" name="Rectangle 2">
            <a:extLst>
              <a:ext uri="{FF2B5EF4-FFF2-40B4-BE49-F238E27FC236}">
                <a16:creationId xmlns:a16="http://schemas.microsoft.com/office/drawing/2014/main" id="{6F7DA63D-40CE-4929-8328-E27B337A11FE}"/>
              </a:ext>
            </a:extLst>
          </p:cNvPr>
          <p:cNvSpPr>
            <a:spLocks noGrp="1" noRot="1" noChangeAspect="1" noChangeArrowheads="1" noTextEdit="1"/>
          </p:cNvSpPr>
          <p:nvPr>
            <p:ph type="sldImg"/>
          </p:nvPr>
        </p:nvSpPr>
        <p:spPr>
          <a:xfrm>
            <a:off x="2971800" y="549275"/>
            <a:ext cx="3659188" cy="2744788"/>
          </a:xfrm>
          <a:ln/>
        </p:spPr>
      </p:sp>
      <p:sp>
        <p:nvSpPr>
          <p:cNvPr id="56324" name="Rectangle 3">
            <a:extLst>
              <a:ext uri="{FF2B5EF4-FFF2-40B4-BE49-F238E27FC236}">
                <a16:creationId xmlns:a16="http://schemas.microsoft.com/office/drawing/2014/main" id="{725DB693-84F6-4146-A54C-5872D01450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700"/>
              <a:t>This is what we learnt so far. We have talked about different elements in a network and the Internet architecture. We talked about statistical multiplexing and packet switching, why its better to use packet switching instead of circuit switching in computer networks. Also the differences between connection-oriented and connectionless service. Finally some of the fundamental issues that need to be addressed by the networking software are routing/forwarding and error/flow/congestion control. Next we look at the layered architecture that addresses these issues using a modular approach.</a:t>
            </a:r>
          </a:p>
          <a:p>
            <a:endParaRPr lang="en-US" altLang="en-US" sz="17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9F071C89-35BA-45EE-A60F-62B52E1CD7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DFD5CCD2-3586-4CE5-A544-B8210591ED0D}" type="slidenum">
              <a:rPr lang="en-US" altLang="en-US" sz="1300" smtClean="0"/>
              <a:pPr/>
              <a:t>21</a:t>
            </a:fld>
            <a:endParaRPr lang="en-US" altLang="en-US" sz="1300"/>
          </a:p>
        </p:txBody>
      </p:sp>
      <p:sp>
        <p:nvSpPr>
          <p:cNvPr id="58371" name="Rectangle 2">
            <a:extLst>
              <a:ext uri="{FF2B5EF4-FFF2-40B4-BE49-F238E27FC236}">
                <a16:creationId xmlns:a16="http://schemas.microsoft.com/office/drawing/2014/main" id="{A10FE6BF-A64B-4C6B-A2A3-549683197E4B}"/>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5B0BD4A7-8BE5-4229-8120-B71CA2BBC071}"/>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Sinh viên đọc thêm phần chuẩn hóa mạng máy tính và chuẩn hóa Internet</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83480588-6A4E-4400-889C-BD14B30707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C6B13768-4273-46E8-B6EA-D587A848631E}" type="slidenum">
              <a:rPr lang="en-US" altLang="en-US" sz="1300" smtClean="0"/>
              <a:pPr/>
              <a:t>28</a:t>
            </a:fld>
            <a:endParaRPr lang="en-US" altLang="en-US" sz="1300"/>
          </a:p>
        </p:txBody>
      </p:sp>
      <p:sp>
        <p:nvSpPr>
          <p:cNvPr id="66563" name="Rectangle 2">
            <a:extLst>
              <a:ext uri="{FF2B5EF4-FFF2-40B4-BE49-F238E27FC236}">
                <a16:creationId xmlns:a16="http://schemas.microsoft.com/office/drawing/2014/main" id="{CCA3F0B3-B206-46D1-91CB-8391C0F14B90}"/>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1EB40F13-5837-4DAB-AFD9-100B5A0DEB92}"/>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Philosopher: triết gia</a:t>
            </a:r>
          </a:p>
          <a:p>
            <a:r>
              <a:rPr lang="en-US" altLang="en-US"/>
              <a:t>Translator: người phiên dịch</a:t>
            </a:r>
          </a:p>
          <a:p>
            <a:r>
              <a:rPr lang="en-US" altLang="en-US"/>
              <a:t>Secretary: thư ký</a:t>
            </a:r>
          </a:p>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9CC7C1E8-382D-4382-B0EC-BD8DB3D75DB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3DC94283-19F6-4BBB-A902-14AEFB446F46}" type="slidenum">
              <a:rPr lang="en-US" altLang="en-US" sz="1300" smtClean="0"/>
              <a:pPr/>
              <a:t>31</a:t>
            </a:fld>
            <a:endParaRPr lang="en-US" altLang="en-US" sz="1300"/>
          </a:p>
        </p:txBody>
      </p:sp>
      <p:sp>
        <p:nvSpPr>
          <p:cNvPr id="70659" name="Rectangle 2">
            <a:extLst>
              <a:ext uri="{FF2B5EF4-FFF2-40B4-BE49-F238E27FC236}">
                <a16:creationId xmlns:a16="http://schemas.microsoft.com/office/drawing/2014/main" id="{72E176D0-7CA5-40FA-95A5-9F23F0D3BA17}"/>
              </a:ext>
            </a:extLst>
          </p:cNvPr>
          <p:cNvSpPr>
            <a:spLocks noGrp="1" noRot="1" noChangeAspect="1" noChangeArrowheads="1" noTextEdit="1"/>
          </p:cNvSpPr>
          <p:nvPr>
            <p:ph type="sldImg"/>
          </p:nvPr>
        </p:nvSpPr>
        <p:spPr>
          <a:xfrm>
            <a:off x="2971800" y="549275"/>
            <a:ext cx="3659188" cy="2744788"/>
          </a:xfrm>
          <a:ln/>
        </p:spPr>
      </p:sp>
      <p:sp>
        <p:nvSpPr>
          <p:cNvPr id="70660" name="Rectangle 3">
            <a:extLst>
              <a:ext uri="{FF2B5EF4-FFF2-40B4-BE49-F238E27FC236}">
                <a16:creationId xmlns:a16="http://schemas.microsoft.com/office/drawing/2014/main" id="{412A0DDA-6B52-4DCC-B47E-22520B93E8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700"/>
              <a:t>First lets look at the connection oriented service. Consider the interaction between a sender and the network. Sender requests the network to setup a connection to the receiver and waits for the response. The network receives the request, establishes the connection and notifies the sender. Connection establishment may involve updating some tables, reserving resources etc. After receiving the connection confirmation, sender can send the data keeping the connection intact. The network delivers data across the connection. Once it is done with the transfer, the sender requests for connection termination. The network would once again update some tables, release resources etc.</a:t>
            </a:r>
          </a:p>
          <a:p>
            <a:endParaRPr lang="en-US" altLang="en-US" sz="17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29196407-8A8A-432B-9C47-E16DA6D1C0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E0E8A4FB-2A94-4AF7-AFC6-8B32FC560F8D}" type="slidenum">
              <a:rPr lang="en-US" altLang="en-US" sz="1300" smtClean="0"/>
              <a:pPr/>
              <a:t>32</a:t>
            </a:fld>
            <a:endParaRPr lang="en-US" altLang="en-US" sz="1300"/>
          </a:p>
        </p:txBody>
      </p:sp>
      <p:sp>
        <p:nvSpPr>
          <p:cNvPr id="72707" name="Rectangle 2">
            <a:extLst>
              <a:ext uri="{FF2B5EF4-FFF2-40B4-BE49-F238E27FC236}">
                <a16:creationId xmlns:a16="http://schemas.microsoft.com/office/drawing/2014/main" id="{C40EABBD-8473-4D13-9F91-1B27EC3D6EB4}"/>
              </a:ext>
            </a:extLst>
          </p:cNvPr>
          <p:cNvSpPr>
            <a:spLocks noGrp="1" noRot="1" noChangeAspect="1" noChangeArrowheads="1" noTextEdit="1"/>
          </p:cNvSpPr>
          <p:nvPr>
            <p:ph type="sldImg"/>
          </p:nvPr>
        </p:nvSpPr>
        <p:spPr>
          <a:xfrm>
            <a:off x="2971800" y="549275"/>
            <a:ext cx="3659188" cy="2744788"/>
          </a:xfrm>
          <a:ln/>
        </p:spPr>
      </p:sp>
      <p:sp>
        <p:nvSpPr>
          <p:cNvPr id="72708" name="Rectangle 3">
            <a:extLst>
              <a:ext uri="{FF2B5EF4-FFF2-40B4-BE49-F238E27FC236}">
                <a16:creationId xmlns:a16="http://schemas.microsoft.com/office/drawing/2014/main" id="{0D4A8558-901C-42DB-A1AE-B1CA29FE06A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700"/>
              <a:t>In connectionless service, there is no setup required for transmission. Sender simply forms a packet, places the address of receiver in the header and hands it over to the network for delivery. The network uses the destination address to decide which way to send the packet and delivers it to the destination. Since there is no setup, no cleanup required after the transmission.</a:t>
            </a:r>
          </a:p>
          <a:p>
            <a:endParaRPr lang="en-US" altLang="en-US" sz="17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890C014E-B893-4B46-A6B4-2FD4CF6680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1D844646-5666-45FF-B70F-023B7E0066C5}" type="slidenum">
              <a:rPr lang="en-US" altLang="en-US" sz="1300" smtClean="0"/>
              <a:pPr/>
              <a:t>5</a:t>
            </a:fld>
            <a:endParaRPr lang="en-US" altLang="en-US" sz="1300"/>
          </a:p>
        </p:txBody>
      </p:sp>
      <p:sp>
        <p:nvSpPr>
          <p:cNvPr id="27651" name="Rectangle 2">
            <a:extLst>
              <a:ext uri="{FF2B5EF4-FFF2-40B4-BE49-F238E27FC236}">
                <a16:creationId xmlns:a16="http://schemas.microsoft.com/office/drawing/2014/main" id="{A2A98CA7-9581-4825-BCAF-2D721E7958B6}"/>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2E185048-0A89-4E0A-B46E-5A093D0A8D1A}"/>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What is a computer network? It is a set of computers connected by communication links and switches. Computer network is essentially a distributed communication infrastructure. Its sole purpose is to provide connectivity for sharing of information and resources.</a:t>
            </a:r>
          </a:p>
          <a:p>
            <a:endParaRPr lang="en-US" altLang="en-US"/>
          </a:p>
          <a:p>
            <a:r>
              <a:rPr lang="en-US" altLang="en-US"/>
              <a:t>The structure of the network is referred to as the topology of the network. There are many possible topologies. You can have a ring where all computers are connected in a closed loop. Or a bus where all computers are attached to a single cable. In case of star all computers are attached to a central point called hub. You can have any general irregular graph. Each topology has its own advantages and disadvantages.</a:t>
            </a:r>
          </a:p>
          <a:p>
            <a:endParaRPr lang="en-US" altLang="en-US"/>
          </a:p>
          <a:p>
            <a:r>
              <a:rPr lang="en-US" altLang="en-US"/>
              <a:t>The communication links connecting these computers can be of different types. You can have coaxial cable and twisted pair where conducting material is a copper wire. Or you can have fiber optic. The communication link can be a radio or satellite link too. For us the physical media is not very important. We just treat it as a pipe through which bits flow. </a:t>
            </a:r>
          </a:p>
          <a:p>
            <a:endParaRPr lang="en-US" altLang="en-US"/>
          </a:p>
          <a:p>
            <a:r>
              <a:rPr lang="en-US" altLang="en-US"/>
              <a:t>A network can be a local area network or a wide area network. This distinction is necessary since the needs and hence the design of these networks are quite different. For example, the first three topologies, namely ring, bus and star are commonly used in LANs while WANs can have any arbitrary topology.</a:t>
            </a:r>
          </a:p>
          <a:p>
            <a:endParaRPr lang="en-US" altLang="en-US"/>
          </a:p>
          <a:p>
            <a:r>
              <a:rPr lang="en-US" altLang="en-US"/>
              <a:t>What is all this for. To share information and resources across geographically dispersed users. For example, it allows to share files, data and computing resources. You can schedule jobs on a remote machine or you can share files using networked file system. It enables remote users to communicate using things like email, chat etc.</a:t>
            </a:r>
          </a:p>
          <a:p>
            <a:endParaRPr lang="en-US" altLang="en-US"/>
          </a:p>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D44A5CDB-D3DB-40A4-85F4-8C7F4D0F95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33832A4F-8BFE-4AC4-936E-A8D30DE7098A}" type="slidenum">
              <a:rPr lang="en-US" altLang="en-US" sz="1300" smtClean="0"/>
              <a:pPr/>
              <a:t>33</a:t>
            </a:fld>
            <a:endParaRPr lang="en-US" altLang="en-US" sz="1300"/>
          </a:p>
        </p:txBody>
      </p:sp>
      <p:sp>
        <p:nvSpPr>
          <p:cNvPr id="74755" name="Rectangle 2">
            <a:extLst>
              <a:ext uri="{FF2B5EF4-FFF2-40B4-BE49-F238E27FC236}">
                <a16:creationId xmlns:a16="http://schemas.microsoft.com/office/drawing/2014/main" id="{15D0F7A8-44CA-4FA1-B52B-02978152D215}"/>
              </a:ext>
            </a:extLst>
          </p:cNvPr>
          <p:cNvSpPr>
            <a:spLocks noGrp="1" noRot="1" noChangeAspect="1" noChangeArrowheads="1" noTextEdit="1"/>
          </p:cNvSpPr>
          <p:nvPr>
            <p:ph type="sldImg"/>
          </p:nvPr>
        </p:nvSpPr>
        <p:spPr>
          <a:xfrm>
            <a:off x="2971800" y="549275"/>
            <a:ext cx="3659188" cy="2744788"/>
          </a:xfrm>
          <a:ln/>
        </p:spPr>
      </p:sp>
      <p:sp>
        <p:nvSpPr>
          <p:cNvPr id="74756" name="Rectangle 3">
            <a:extLst>
              <a:ext uri="{FF2B5EF4-FFF2-40B4-BE49-F238E27FC236}">
                <a16:creationId xmlns:a16="http://schemas.microsoft.com/office/drawing/2014/main" id="{BE29CC8A-498D-4588-9218-88A20B2A2C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700"/>
              <a:t>Let us contrast these two types of services. Connection-oriented is modeled after telephone system. An explicit path is setup before sending any data. There is no need for destination address, need to identify the connection only. All the data follow the same path which is decided at the time of connection establishment. This is also known as virtual circuit model as it provides circuit-like service.</a:t>
            </a:r>
          </a:p>
          <a:p>
            <a:endParaRPr lang="en-US" altLang="en-US" sz="1700"/>
          </a:p>
          <a:p>
            <a:r>
              <a:rPr lang="en-US" altLang="en-US" sz="1700"/>
              <a:t>With connectionless service data is transmitted without path setup. Each packet has to carry the identification of the destination since each packet is routed independently. This service is modeled after the postal system. Each letter carries the complete destination address and is routed in isolation. This is also known as datagram model as it provides telegram-like service.</a:t>
            </a:r>
          </a:p>
          <a:p>
            <a:endParaRPr lang="en-US" altLang="en-US" sz="17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60D06BA0-E0D2-47BC-9A23-AF2D00F33B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ED1050D7-71D2-4D2D-8AB2-2B5A434CC35E}" type="slidenum">
              <a:rPr lang="en-US" altLang="en-US" sz="1300" smtClean="0"/>
              <a:pPr/>
              <a:t>34</a:t>
            </a:fld>
            <a:endParaRPr lang="en-US" altLang="en-US" sz="1300"/>
          </a:p>
        </p:txBody>
      </p:sp>
      <p:sp>
        <p:nvSpPr>
          <p:cNvPr id="76803" name="Rectangle 2">
            <a:extLst>
              <a:ext uri="{FF2B5EF4-FFF2-40B4-BE49-F238E27FC236}">
                <a16:creationId xmlns:a16="http://schemas.microsoft.com/office/drawing/2014/main" id="{04313C07-23CC-443C-BA94-2757C633FB91}"/>
              </a:ext>
            </a:extLst>
          </p:cNvPr>
          <p:cNvSpPr>
            <a:spLocks noGrp="1" noRot="1" noChangeAspect="1" noChangeArrowheads="1" noTextEdit="1"/>
          </p:cNvSpPr>
          <p:nvPr>
            <p:ph type="sldImg"/>
          </p:nvPr>
        </p:nvSpPr>
        <p:spPr>
          <a:xfrm>
            <a:off x="2971800" y="549275"/>
            <a:ext cx="3659188" cy="2744788"/>
          </a:xfrm>
          <a:ln/>
        </p:spPr>
      </p:sp>
      <p:sp>
        <p:nvSpPr>
          <p:cNvPr id="76804" name="Rectangle 3">
            <a:extLst>
              <a:ext uri="{FF2B5EF4-FFF2-40B4-BE49-F238E27FC236}">
                <a16:creationId xmlns:a16="http://schemas.microsoft.com/office/drawing/2014/main" id="{C11313D9-219C-4A1E-95C8-9E46712F6A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500"/>
              <a:t>So, what are the advantages and disadvantages with these two service models. Connection-oriented approach incurs setup overhead. Moreover,  each switch has to maintain the state of all the ongoing connections. On the other hand, connectionless service doesn’t maintain any state and no setup. So it has much less overhead.</a:t>
            </a:r>
          </a:p>
          <a:p>
            <a:endParaRPr lang="en-US" altLang="en-US" sz="1500"/>
          </a:p>
          <a:p>
            <a:r>
              <a:rPr lang="en-US" altLang="en-US" sz="1500"/>
              <a:t>In connection-oriented it is possible to set aside certain amount of bandwidth and buffer resources for a specific connection. This makes it possible to offer some guarantees to the users of the network. Under connectionless model is stateless. So resource reservation is not possible.</a:t>
            </a:r>
          </a:p>
          <a:p>
            <a:endParaRPr lang="en-US" altLang="en-US" sz="1500"/>
          </a:p>
          <a:p>
            <a:r>
              <a:rPr lang="en-US" altLang="en-US" sz="1500"/>
              <a:t>Finally, connection-oriented service is for communication between one sender and one receiver. It is not well defined for group communication, where there are multiple senders and/or receivers. Connectionless service because of its semantics, is ideal for broadcast or multicast. A packet is simply copied to multiple receivers.</a:t>
            </a:r>
          </a:p>
          <a:p>
            <a:endParaRPr lang="en-US" altLang="en-US" sz="15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0FD61145-E920-4D1D-9C37-72EF7DD584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2612974F-C612-47EF-AD16-F2F0144CC2F3}" type="slidenum">
              <a:rPr lang="en-US" altLang="en-US" sz="1300" smtClean="0"/>
              <a:pPr/>
              <a:t>36</a:t>
            </a:fld>
            <a:endParaRPr lang="en-US" altLang="en-US" sz="1300"/>
          </a:p>
        </p:txBody>
      </p:sp>
      <p:sp>
        <p:nvSpPr>
          <p:cNvPr id="79875" name="Rectangle 2">
            <a:extLst>
              <a:ext uri="{FF2B5EF4-FFF2-40B4-BE49-F238E27FC236}">
                <a16:creationId xmlns:a16="http://schemas.microsoft.com/office/drawing/2014/main" id="{EA4FBACB-677F-402C-8687-7A6FC3BC9F9C}"/>
              </a:ext>
            </a:extLst>
          </p:cNvPr>
          <p:cNvSpPr>
            <a:spLocks noGrp="1" noRot="1" noChangeAspect="1" noChangeArrowheads="1" noTextEdit="1"/>
          </p:cNvSpPr>
          <p:nvPr>
            <p:ph type="sldImg"/>
          </p:nvPr>
        </p:nvSpPr>
        <p:spPr>
          <a:ln/>
        </p:spPr>
      </p:sp>
      <p:sp>
        <p:nvSpPr>
          <p:cNvPr id="79876" name="Rectangle 3">
            <a:extLst>
              <a:ext uri="{FF2B5EF4-FFF2-40B4-BE49-F238E27FC236}">
                <a16:creationId xmlns:a16="http://schemas.microsoft.com/office/drawing/2014/main" id="{CAE02ACD-AB3F-43F9-A19C-4D0193EF4967}"/>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ITU: Liên hiệp viễn thông quốc tế</a:t>
            </a:r>
          </a:p>
          <a:p>
            <a:r>
              <a:rPr lang="en-US" altLang="en-US"/>
              <a:t>IEEE: Viện kỹ nghệ điện và điện tử</a:t>
            </a:r>
          </a:p>
          <a:p>
            <a:r>
              <a:rPr lang="en-US" altLang="en-US"/>
              <a:t>EIA: Liên minh công nghiệp điện tử</a:t>
            </a:r>
          </a:p>
          <a:p>
            <a:r>
              <a:rPr lang="en-US" altLang="en-US"/>
              <a:t>TIA: Hiệp hội công nghiệp viễn thông</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DB56D81D-C7E6-4506-A6BD-8BFD6268631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8685E863-F5FD-4F85-9924-D921701507B8}" type="slidenum">
              <a:rPr lang="en-US" altLang="en-US" sz="1300" smtClean="0"/>
              <a:pPr/>
              <a:t>37</a:t>
            </a:fld>
            <a:endParaRPr lang="en-US" altLang="en-US" sz="1300"/>
          </a:p>
        </p:txBody>
      </p:sp>
      <p:sp>
        <p:nvSpPr>
          <p:cNvPr id="81923" name="Rectangle 2">
            <a:extLst>
              <a:ext uri="{FF2B5EF4-FFF2-40B4-BE49-F238E27FC236}">
                <a16:creationId xmlns:a16="http://schemas.microsoft.com/office/drawing/2014/main" id="{33865027-83A3-4783-A5D2-A72CC891FE0E}"/>
              </a:ext>
            </a:extLst>
          </p:cNvPr>
          <p:cNvSpPr>
            <a:spLocks noGrp="1" noRot="1" noChangeAspect="1" noChangeArrowheads="1" noTextEdit="1"/>
          </p:cNvSpPr>
          <p:nvPr>
            <p:ph type="sldImg"/>
          </p:nvPr>
        </p:nvSpPr>
        <p:spPr>
          <a:ln/>
        </p:spPr>
      </p:sp>
      <p:sp>
        <p:nvSpPr>
          <p:cNvPr id="81924" name="Rectangle 3">
            <a:extLst>
              <a:ext uri="{FF2B5EF4-FFF2-40B4-BE49-F238E27FC236}">
                <a16:creationId xmlns:a16="http://schemas.microsoft.com/office/drawing/2014/main" id="{2C436D29-7C85-4763-9FD1-3736CE71339F}"/>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41300" indent="-241300">
              <a:buFontTx/>
              <a:buAutoNum type="arabicPeriod"/>
            </a:pPr>
            <a:r>
              <a:rPr lang="en-US" altLang="en-US"/>
              <a:t>A layer should be created where a different abstraction is needed. </a:t>
            </a:r>
          </a:p>
          <a:p>
            <a:pPr marL="241300" indent="-241300">
              <a:buFontTx/>
              <a:buAutoNum type="arabicPeriod"/>
            </a:pPr>
            <a:r>
              <a:rPr lang="en-US" altLang="en-US"/>
              <a:t>Each layer should perform a well-defined function.</a:t>
            </a:r>
          </a:p>
          <a:p>
            <a:pPr marL="241300" indent="-241300">
              <a:buFontTx/>
              <a:buAutoNum type="arabicPeriod"/>
            </a:pPr>
            <a:r>
              <a:rPr lang="en-US" altLang="en-US"/>
              <a:t>The function of each layer should be chosen with an eye toward defining internationally standardized protocols.</a:t>
            </a:r>
          </a:p>
          <a:p>
            <a:pPr marL="241300" indent="-241300">
              <a:buFontTx/>
              <a:buAutoNum type="arabicPeriod"/>
            </a:pPr>
            <a:r>
              <a:rPr lang="en-US" altLang="en-US"/>
              <a:t>The layer boundaries should be chosen to minimize the information flow across the interfaces.</a:t>
            </a:r>
          </a:p>
          <a:p>
            <a:pPr marL="241300" indent="-241300">
              <a:buFontTx/>
              <a:buAutoNum type="arabicPeriod"/>
            </a:pPr>
            <a:r>
              <a:rPr lang="en-US" altLang="en-US"/>
              <a:t>The number of layers should be large enough that distinct functions need not be thrown together in the same layer out of necessity and small enough that the architecture does not become unwieldy (cồng kềnh).</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4F527186-F547-4186-927E-7A235A1946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816B342B-C7CB-4990-A696-0CEE227789C4}" type="slidenum">
              <a:rPr lang="en-US" altLang="en-US" sz="1300" smtClean="0"/>
              <a:pPr/>
              <a:t>38</a:t>
            </a:fld>
            <a:endParaRPr lang="en-US" altLang="en-US" sz="1300"/>
          </a:p>
        </p:txBody>
      </p:sp>
      <p:sp>
        <p:nvSpPr>
          <p:cNvPr id="83971" name="Rectangle 2">
            <a:extLst>
              <a:ext uri="{FF2B5EF4-FFF2-40B4-BE49-F238E27FC236}">
                <a16:creationId xmlns:a16="http://schemas.microsoft.com/office/drawing/2014/main" id="{AD1B6A78-B722-415F-8632-F760CE850AE5}"/>
              </a:ext>
            </a:extLst>
          </p:cNvPr>
          <p:cNvSpPr>
            <a:spLocks noGrp="1" noRot="1" noChangeAspect="1" noChangeArrowheads="1" noTextEdit="1"/>
          </p:cNvSpPr>
          <p:nvPr>
            <p:ph type="sldImg"/>
          </p:nvPr>
        </p:nvSpPr>
        <p:spPr>
          <a:ln/>
        </p:spPr>
      </p:sp>
      <p:sp>
        <p:nvSpPr>
          <p:cNvPr id="83972" name="Rectangle 3">
            <a:extLst>
              <a:ext uri="{FF2B5EF4-FFF2-40B4-BE49-F238E27FC236}">
                <a16:creationId xmlns:a16="http://schemas.microsoft.com/office/drawing/2014/main" id="{ABE378D3-B036-4020-9E13-B0B252B136FA}"/>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Lưu ý: </a:t>
            </a:r>
            <a:r>
              <a:rPr lang="en-US" altLang="en-US" b="1" i="1"/>
              <a:t>Headers are added to the data at layers 6, 5, 4, 3, and 2. </a:t>
            </a:r>
            <a:br>
              <a:rPr lang="en-US" altLang="en-US" b="1" i="1"/>
            </a:br>
            <a:r>
              <a:rPr lang="en-US" altLang="en-US" b="1" i="1"/>
              <a:t>	Trailers are usually added only at layer 2.</a:t>
            </a:r>
          </a:p>
          <a:p>
            <a:endParaRPr lang="en-US" altLang="en-US" b="1" i="1"/>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a:extLst>
              <a:ext uri="{FF2B5EF4-FFF2-40B4-BE49-F238E27FC236}">
                <a16:creationId xmlns:a16="http://schemas.microsoft.com/office/drawing/2014/main" id="{07B9A900-6987-40B9-91D4-D221A5B5C4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C7F0ECC4-9F78-4218-B5DD-41E1468E267A}" type="slidenum">
              <a:rPr lang="en-US" altLang="en-US" sz="1300" smtClean="0"/>
              <a:pPr/>
              <a:t>40</a:t>
            </a:fld>
            <a:endParaRPr lang="en-US" altLang="en-US" sz="1300"/>
          </a:p>
        </p:txBody>
      </p:sp>
      <p:sp>
        <p:nvSpPr>
          <p:cNvPr id="87043" name="Rectangle 2">
            <a:extLst>
              <a:ext uri="{FF2B5EF4-FFF2-40B4-BE49-F238E27FC236}">
                <a16:creationId xmlns:a16="http://schemas.microsoft.com/office/drawing/2014/main" id="{C2D4CC1B-83D6-46D4-88CA-9E350097C0C7}"/>
              </a:ext>
            </a:extLst>
          </p:cNvPr>
          <p:cNvSpPr>
            <a:spLocks noGrp="1" noRot="1" noChangeAspect="1" noChangeArrowheads="1" noTextEdit="1"/>
          </p:cNvSpPr>
          <p:nvPr>
            <p:ph type="sldImg"/>
          </p:nvPr>
        </p:nvSpPr>
        <p:spPr>
          <a:ln/>
        </p:spPr>
      </p:sp>
      <p:sp>
        <p:nvSpPr>
          <p:cNvPr id="87044" name="Rectangle 3">
            <a:extLst>
              <a:ext uri="{FF2B5EF4-FFF2-40B4-BE49-F238E27FC236}">
                <a16:creationId xmlns:a16="http://schemas.microsoft.com/office/drawing/2014/main" id="{68A6C882-D879-43D6-B13E-84A611654EDC}"/>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Physical layer is concerned with transmitting raw bits over the wire. How 1 and 0 are coded etc.</a:t>
            </a:r>
          </a:p>
          <a:p>
            <a:r>
              <a:rPr lang="en-US" altLang="en-US"/>
              <a:t>The OSI physical layer defines specifications such as the electrical and mechanical conditions</a:t>
            </a:r>
          </a:p>
          <a:p>
            <a:r>
              <a:rPr lang="en-US" altLang="en-US"/>
              <a:t>necessary for activating, maintaining, and deactivating the physical link between devices.</a:t>
            </a:r>
          </a:p>
          <a:p>
            <a:r>
              <a:rPr lang="en-US" altLang="en-US"/>
              <a:t>Specifications include voltage levels, maximum cable lengths, connector types, and maximum</a:t>
            </a:r>
          </a:p>
          <a:p>
            <a:r>
              <a:rPr lang="en-US" altLang="en-US"/>
              <a:t>data rates. The physical layer is concerned with the binary transmission of data. This binary data</a:t>
            </a:r>
          </a:p>
          <a:p>
            <a:r>
              <a:rPr lang="en-US" altLang="en-US"/>
              <a:t>is represented as </a:t>
            </a:r>
            <a:r>
              <a:rPr lang="en-US" altLang="en-US" i="1"/>
              <a:t>bits (which is short for binary digits). A bit has a single binary value, either 0 or 1.</a:t>
            </a:r>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CD7F2BBF-649A-4F13-8E45-B8132BF214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0E3BA459-C431-42DF-89DB-42073A7CBA38}" type="slidenum">
              <a:rPr lang="en-US" altLang="en-US" sz="1300" smtClean="0"/>
              <a:pPr/>
              <a:t>41</a:t>
            </a:fld>
            <a:endParaRPr lang="en-US" altLang="en-US" sz="1300"/>
          </a:p>
        </p:txBody>
      </p:sp>
      <p:sp>
        <p:nvSpPr>
          <p:cNvPr id="89091" name="Rectangle 2">
            <a:extLst>
              <a:ext uri="{FF2B5EF4-FFF2-40B4-BE49-F238E27FC236}">
                <a16:creationId xmlns:a16="http://schemas.microsoft.com/office/drawing/2014/main" id="{8F1EE541-6B27-4085-A89E-64C86132C056}"/>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6937C3F0-0DC5-4919-9E7B-4FFCC6781E7A}"/>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Data link layer’s main task is to organize the data into frames and transmit them without errors between neighboring elements. Data link layer protocols are responsible for ensuring that speed matching sender and receiver.  When the underlying medium is shared, a sublayer known media access control (MAC) regulates the access to the medium. Ethernet and PPP are some of the data link layer protocols.</a:t>
            </a:r>
          </a:p>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EC15EA53-5D65-4F66-B2C7-FBD9FC927A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1FD31E82-7A40-4440-BAA7-91E2F71C61BC}" type="slidenum">
              <a:rPr lang="en-US" altLang="en-US" sz="1300" smtClean="0"/>
              <a:pPr/>
              <a:t>42</a:t>
            </a:fld>
            <a:endParaRPr lang="en-US" altLang="en-US" sz="1300"/>
          </a:p>
        </p:txBody>
      </p:sp>
      <p:sp>
        <p:nvSpPr>
          <p:cNvPr id="91139" name="Rectangle 2">
            <a:extLst>
              <a:ext uri="{FF2B5EF4-FFF2-40B4-BE49-F238E27FC236}">
                <a16:creationId xmlns:a16="http://schemas.microsoft.com/office/drawing/2014/main" id="{A77164C3-EA8C-4A0E-9D1E-605486BBA423}"/>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10C9A995-5468-42BD-AB5C-16D808A6BCE2}"/>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Sự phân phát từ node đến node</a:t>
            </a:r>
          </a:p>
          <a:p>
            <a:r>
              <a:rPr lang="en-US" altLang="en-US"/>
              <a:t>Hop: bước truyền, bước nhảy</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5E4FAEC2-69A4-4C61-8711-9688818A33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6BE92178-DA46-45D4-AEAE-BD50FA38C42F}" type="slidenum">
              <a:rPr lang="en-US" altLang="en-US" sz="1300" smtClean="0"/>
              <a:pPr/>
              <a:t>43</a:t>
            </a:fld>
            <a:endParaRPr lang="en-US" altLang="en-US" sz="1300"/>
          </a:p>
        </p:txBody>
      </p:sp>
      <p:sp>
        <p:nvSpPr>
          <p:cNvPr id="93187" name="Rectangle 2">
            <a:extLst>
              <a:ext uri="{FF2B5EF4-FFF2-40B4-BE49-F238E27FC236}">
                <a16:creationId xmlns:a16="http://schemas.microsoft.com/office/drawing/2014/main" id="{A90DD8C6-84CB-478D-92E9-09DC7F31EBEE}"/>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65D9A2CB-BD1A-429F-81A0-CA55F460811B}"/>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Network layer protocols specify how addresses are assigned to nodes in the network and how packets are routed within  the network. Also responsible for avoiding congested or failed links. Example network protocols are IP and IPX of Novel Netware</a:t>
            </a:r>
          </a:p>
          <a:p>
            <a:r>
              <a:rPr lang="en-US" altLang="en-US"/>
              <a:t>IP knows how to deliver the packet to a host but not to a specific application on the host.</a:t>
            </a:r>
          </a:p>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CDCAF7F5-2783-4032-AB37-681332BF2F7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0AE81CD4-E60A-411C-92A9-A4C584729E5A}" type="slidenum">
              <a:rPr lang="en-US" altLang="en-US" sz="1300" smtClean="0"/>
              <a:pPr/>
              <a:t>44</a:t>
            </a:fld>
            <a:endParaRPr lang="en-US" altLang="en-US" sz="1300"/>
          </a:p>
        </p:txBody>
      </p:sp>
      <p:sp>
        <p:nvSpPr>
          <p:cNvPr id="95235" name="Rectangle 2">
            <a:extLst>
              <a:ext uri="{FF2B5EF4-FFF2-40B4-BE49-F238E27FC236}">
                <a16:creationId xmlns:a16="http://schemas.microsoft.com/office/drawing/2014/main" id="{049C742D-5A59-48CB-85CF-2CD1CFB28D64}"/>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14919A7B-D97C-43C2-B2D3-AC1828277353}"/>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IP knows how to deliver the packet to a host but not to a specific application on the host!</a:t>
            </a:r>
          </a:p>
          <a:p>
            <a:r>
              <a:rPr lang="en-US" altLang="en-US"/>
              <a:t>End-to-end delivery: sự phân phát từ đầu cuối này đến đầu cuối kia hay từ nguồn đến đích. VD: IP biết làm thế nào để giao gói dữ liệu đến một host nhưng không rõ là cho ứng dụng cụ thể nào trên host đó.</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69B0A891-49E5-48C9-B551-B6F939B2CA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56AC9A40-DDD9-43BC-866B-A9A44734C393}" type="slidenum">
              <a:rPr lang="en-US" altLang="en-US" sz="1300" smtClean="0"/>
              <a:pPr/>
              <a:t>6</a:t>
            </a:fld>
            <a:endParaRPr lang="en-US" altLang="en-US" sz="1300"/>
          </a:p>
        </p:txBody>
      </p:sp>
      <p:sp>
        <p:nvSpPr>
          <p:cNvPr id="29699" name="Rectangle 2">
            <a:extLst>
              <a:ext uri="{FF2B5EF4-FFF2-40B4-BE49-F238E27FC236}">
                <a16:creationId xmlns:a16="http://schemas.microsoft.com/office/drawing/2014/main" id="{424B4CF3-C352-4626-82CF-EA9CD1030324}"/>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918C0642-7DAA-4265-99E3-3A082DDBA6A4}"/>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100"/>
              <a:t>- point-to-point links and broadcast links are two types of transmission technology that are in widespread use.</a:t>
            </a:r>
          </a:p>
          <a:p>
            <a:pPr>
              <a:buFontTx/>
              <a:buChar char="-"/>
            </a:pPr>
            <a:r>
              <a:rPr lang="en-US" altLang="en-US"/>
              <a:t>Ở đây chỉ đề cập đến Network Hardware!</a:t>
            </a:r>
          </a:p>
          <a:p>
            <a:pPr>
              <a:buFontTx/>
              <a:buChar char="-"/>
            </a:pPr>
            <a:r>
              <a:rPr lang="en-US" altLang="en-US"/>
              <a:t>Ở network edge: khi đề cập đến network apps thì có 2 model chính: client/server và peer-peer model; có thể đề cập đến một số khái niệm khác liên quan đến apps như killer apps, …</a:t>
            </a:r>
          </a:p>
          <a:p>
            <a:endParaRPr lang="en-US" altLang="en-US"/>
          </a:p>
          <a:p>
            <a:r>
              <a:rPr lang="en-US" altLang="en-US"/>
              <a:t>Here is an example network. Here, a company has its own network. It connects to the outside world thru a regional internet service provider.</a:t>
            </a:r>
          </a:p>
          <a:p>
            <a:endParaRPr lang="en-US" altLang="en-US"/>
          </a:p>
          <a:p>
            <a:r>
              <a:rPr lang="en-US" altLang="en-US"/>
              <a:t>Lets look at the building blocks of this network. We have what is commonly referred to as hosts or end systems. An end system can be a pc or a workstation or even a server. It can be a laptop or a phone. They are referred to as hosts because they host application-level programs such as a web browser or a web server program. They are also referred to as end systems because they sit at the edge of the network.</a:t>
            </a:r>
          </a:p>
          <a:p>
            <a:endParaRPr lang="en-US" altLang="en-US"/>
          </a:p>
          <a:p>
            <a:r>
              <a:rPr lang="en-US" altLang="en-US"/>
              <a:t>End systems are connected together by communication links. As we said earlier there are many types of physical media. These links can be point to point or multiple access links.</a:t>
            </a:r>
          </a:p>
          <a:p>
            <a:endParaRPr lang="en-US" altLang="en-US"/>
          </a:p>
          <a:p>
            <a:r>
              <a:rPr lang="en-US" altLang="en-US"/>
              <a:t>Usually end systems are not attached to each other via a single communication link. Instead they are indirectly connected to each other thru intermediate switching devices known as routers. The job of a router is to forward packets of data thru network. It takes information arriving on its incoming links and forwards that info on one of its outgoing links.</a:t>
            </a:r>
          </a:p>
          <a:p>
            <a:endParaRPr lang="en-US" altLang="en-US"/>
          </a:p>
          <a:p>
            <a:r>
              <a:rPr lang="en-US" altLang="en-US"/>
              <a:t>An internet is a network of networks. We can define a network recursively as two or more nodes connected by a physical link or two or more networks connected by one or more nodes. In this example, company’s network and local ISP network are connected thru the regional ISP network forming an internetwork or internet. What is referred to as Internet with capital I is a specific public internet. A part of a network is sometimes referred to as a subnet.</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63012804-3BFD-4B84-BC8C-E1E76E600A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FC5DF28A-191B-4F1C-BC73-606E7AA4BC99}" type="slidenum">
              <a:rPr lang="en-US" altLang="en-US" sz="1300" smtClean="0"/>
              <a:pPr/>
              <a:t>45</a:t>
            </a:fld>
            <a:endParaRPr lang="en-US" altLang="en-US" sz="1300"/>
          </a:p>
        </p:txBody>
      </p:sp>
      <p:sp>
        <p:nvSpPr>
          <p:cNvPr id="97283" name="Rectangle 2">
            <a:extLst>
              <a:ext uri="{FF2B5EF4-FFF2-40B4-BE49-F238E27FC236}">
                <a16:creationId xmlns:a16="http://schemas.microsoft.com/office/drawing/2014/main" id="{6BBABEAF-7C16-4099-A1D6-52A26111665B}"/>
              </a:ext>
            </a:extLst>
          </p:cNvPr>
          <p:cNvSpPr>
            <a:spLocks noGrp="1" noRot="1" noChangeAspect="1" noChangeArrowheads="1" noTextEdit="1"/>
          </p:cNvSpPr>
          <p:nvPr>
            <p:ph type="sldImg"/>
          </p:nvPr>
        </p:nvSpPr>
        <p:spPr>
          <a:ln/>
        </p:spPr>
      </p:sp>
      <p:sp>
        <p:nvSpPr>
          <p:cNvPr id="97284" name="Rectangle 3">
            <a:extLst>
              <a:ext uri="{FF2B5EF4-FFF2-40B4-BE49-F238E27FC236}">
                <a16:creationId xmlns:a16="http://schemas.microsoft.com/office/drawing/2014/main" id="{E5E74E30-F14E-4467-BE1F-3AF792868E37}"/>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Transport layer is responsible for end to end delivery of packets. It is an end to end layer and thus a transport protocol is between peer entities in the end-systems. Some of the functions of transport layer are reliable in-order delivery and flow control. This is one of the most complex layers. TCP and UDP are the transports protocols in the Internet and NCP is Novel Netware’s transport protocol.</a:t>
            </a:r>
          </a:p>
          <a:p>
            <a:r>
              <a:rPr lang="en-US" altLang="en-US"/>
              <a:t>IP knows how to deliver the packet to a host but not to a specific application on the host!</a:t>
            </a:r>
          </a:p>
          <a:p>
            <a:endParaRPr lang="en-US" altLang="en-US"/>
          </a:p>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0C2C3865-053A-4359-8CFD-A12219EFB0D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B34DD106-685F-4494-8EA0-9B4C8D88BE80}" type="slidenum">
              <a:rPr lang="en-US" altLang="en-US" sz="1300" smtClean="0"/>
              <a:pPr/>
              <a:t>46</a:t>
            </a:fld>
            <a:endParaRPr lang="en-US" altLang="en-US" sz="1300"/>
          </a:p>
        </p:txBody>
      </p:sp>
      <p:sp>
        <p:nvSpPr>
          <p:cNvPr id="99331" name="Rectangle 2">
            <a:extLst>
              <a:ext uri="{FF2B5EF4-FFF2-40B4-BE49-F238E27FC236}">
                <a16:creationId xmlns:a16="http://schemas.microsoft.com/office/drawing/2014/main" id="{D3957F48-325E-402A-8889-4192B6E7B217}"/>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7758A0B9-3101-43BA-A52B-0DB221A2C494}"/>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Vận chuyển thông điệp tin cậy từ hệ thống đầu cuối này đến hệ thống đầu cuối kia</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56507BE4-43FF-4255-898F-A54694B899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DCE57C11-E3AA-4BB4-A462-0036A20E38C0}" type="slidenum">
              <a:rPr lang="en-US" altLang="en-US" sz="1300" smtClean="0"/>
              <a:pPr/>
              <a:t>47</a:t>
            </a:fld>
            <a:endParaRPr lang="en-US" altLang="en-US" sz="1300"/>
          </a:p>
        </p:txBody>
      </p:sp>
      <p:sp>
        <p:nvSpPr>
          <p:cNvPr id="101379" name="Rectangle 2">
            <a:extLst>
              <a:ext uri="{FF2B5EF4-FFF2-40B4-BE49-F238E27FC236}">
                <a16:creationId xmlns:a16="http://schemas.microsoft.com/office/drawing/2014/main" id="{D470EA7B-BF25-49E6-9979-3F6819D84498}"/>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067AC345-8E7F-4362-8C45-125F467C0CFE}"/>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Session layer protocols deal with session setup and authentication. They also deal with recovery from a failure during a session. This layer is present only in ISO reference model and such functionality is not provided in Internet protocols.</a:t>
            </a:r>
          </a:p>
          <a:p>
            <a:r>
              <a:rPr lang="en-US" altLang="en-US"/>
              <a:t>The session layer allows users on different machines to establish sessions between them. Sessions offer various services, including dialog control (keeping track of whose turn it is to transmit), token management (preventing two parties from attempting the same critical operation at the same time), and synchronization (check-pointing long transmissions to allow them to continue from where they were after a crash). 	</a:t>
            </a:r>
          </a:p>
          <a:p>
            <a:endParaRPr lang="en-US" altLang="en-US"/>
          </a:p>
          <a:p>
            <a:pPr marL="0" lvl="1"/>
            <a:r>
              <a:rPr lang="en-US" altLang="en-US"/>
              <a:t>Tương tự như  </a:t>
            </a:r>
            <a:r>
              <a:rPr lang="en-US" altLang="en-US" sz="2400">
                <a:latin typeface="Microsoft Sans Serif" panose="020B0604020202020204" pitchFamily="34" charset="0"/>
              </a:rPr>
              <a:t>RPC, SQL, NFS…</a:t>
            </a:r>
          </a:p>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a:extLst>
              <a:ext uri="{FF2B5EF4-FFF2-40B4-BE49-F238E27FC236}">
                <a16:creationId xmlns:a16="http://schemas.microsoft.com/office/drawing/2014/main" id="{7E93C5A2-E672-4CC9-B371-6E97CE74D9E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8039F8CF-4E27-4484-BD0E-AA7EE32D2FC0}" type="slidenum">
              <a:rPr lang="en-US" altLang="en-US" sz="1300" smtClean="0"/>
              <a:pPr/>
              <a:t>48</a:t>
            </a:fld>
            <a:endParaRPr lang="en-US" altLang="en-US" sz="1300"/>
          </a:p>
        </p:txBody>
      </p:sp>
      <p:sp>
        <p:nvSpPr>
          <p:cNvPr id="103427" name="Rectangle 2">
            <a:extLst>
              <a:ext uri="{FF2B5EF4-FFF2-40B4-BE49-F238E27FC236}">
                <a16:creationId xmlns:a16="http://schemas.microsoft.com/office/drawing/2014/main" id="{83EA2AD6-4B43-489C-8DAE-6C79BEFDC823}"/>
              </a:ext>
            </a:extLst>
          </p:cNvPr>
          <p:cNvSpPr>
            <a:spLocks noGrp="1" noRot="1" noChangeAspect="1" noChangeArrowheads="1" noTextEdit="1"/>
          </p:cNvSpPr>
          <p:nvPr>
            <p:ph type="sldImg"/>
          </p:nvPr>
        </p:nvSpPr>
        <p:spPr>
          <a:ln/>
        </p:spPr>
      </p:sp>
      <p:sp>
        <p:nvSpPr>
          <p:cNvPr id="103428" name="Rectangle 3">
            <a:extLst>
              <a:ext uri="{FF2B5EF4-FFF2-40B4-BE49-F238E27FC236}">
                <a16:creationId xmlns:a16="http://schemas.microsoft.com/office/drawing/2014/main" id="{5FCEE228-96A2-4815-9D49-C6C0B81BF12E}"/>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Presentation layer deals with representation of data. Different brands of computers use different internal representations for integers, characters etc. So there is a need for conversion of data to common format. For example, some machines like Intel PCs use little endian representation. That means low order byte is stored at lowest address. Other machines like Mac, SUN use big endian. So when you communicate between these two machines you need to communicate using a common format.</a:t>
            </a:r>
          </a:p>
          <a:p>
            <a:r>
              <a:rPr lang="en-US" altLang="en-US"/>
              <a:t>ASCII, EBCDIC </a:t>
            </a:r>
          </a:p>
          <a:p>
            <a:r>
              <a:rPr lang="en-US" altLang="en-US"/>
              <a:t>Unlike lower layers, which are mostly concerned with moving bits around, the presentation layer is concerned with the syntax and semantics of the information transmitted. In order to make it possible for computers with different data representations to communicate, the data structures to be exchanged can be defined in an abstract way, along with a standard encoding to be used ''on the wire.'' The presentation layer manages these abstract data structures and allows higher-level data structures (e.g., banking records), to be defined and exchanged. 	</a:t>
            </a:r>
          </a:p>
          <a:p>
            <a:endParaRPr lang="en-US" altLang="en-US"/>
          </a:p>
          <a:p>
            <a:endParaRPr lang="en-US" altLang="en-US"/>
          </a:p>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5C53AF22-9277-4323-AD84-70BE9795E37E}" type="slidenum">
              <a:rPr lang="en-US" altLang="en-US" smtClean="0"/>
              <a:pPr>
                <a:defRPr/>
              </a:pPr>
              <a:t>49</a:t>
            </a:fld>
            <a:endParaRPr lang="en-US" altLang="en-US"/>
          </a:p>
        </p:txBody>
      </p:sp>
    </p:spTree>
    <p:extLst>
      <p:ext uri="{BB962C8B-B14F-4D97-AF65-F5344CB8AC3E}">
        <p14:creationId xmlns:p14="http://schemas.microsoft.com/office/powerpoint/2010/main" val="14642826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99B14413-8EEE-4456-B1EB-5C76AF67C8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5A51ACAA-5BB5-4CAA-91DC-24E31281AEB3}" type="slidenum">
              <a:rPr lang="en-US" altLang="en-US" sz="1300" smtClean="0"/>
              <a:pPr/>
              <a:t>50</a:t>
            </a:fld>
            <a:endParaRPr lang="en-US" altLang="en-US" sz="1300"/>
          </a:p>
        </p:txBody>
      </p:sp>
      <p:sp>
        <p:nvSpPr>
          <p:cNvPr id="106499" name="Rectangle 2">
            <a:extLst>
              <a:ext uri="{FF2B5EF4-FFF2-40B4-BE49-F238E27FC236}">
                <a16:creationId xmlns:a16="http://schemas.microsoft.com/office/drawing/2014/main" id="{73959DBF-FCE3-436E-ABE4-0C8BF4C36172}"/>
              </a:ext>
            </a:extLst>
          </p:cNvPr>
          <p:cNvSpPr>
            <a:spLocks noGrp="1" noRot="1" noChangeAspect="1" noChangeArrowheads="1" noTextEdit="1"/>
          </p:cNvSpPr>
          <p:nvPr>
            <p:ph type="sldImg"/>
          </p:nvPr>
        </p:nvSpPr>
        <p:spPr>
          <a:xfrm>
            <a:off x="2971800" y="547688"/>
            <a:ext cx="3659188" cy="2744787"/>
          </a:xfrm>
          <a:ln/>
        </p:spPr>
      </p:sp>
      <p:sp>
        <p:nvSpPr>
          <p:cNvPr id="106500" name="Rectangle 3">
            <a:extLst>
              <a:ext uri="{FF2B5EF4-FFF2-40B4-BE49-F238E27FC236}">
                <a16:creationId xmlns:a16="http://schemas.microsoft.com/office/drawing/2014/main" id="{22C4F25D-C67B-4CD7-8197-55DC32AA8FD1}"/>
              </a:ext>
            </a:extLst>
          </p:cNvPr>
          <p:cNvSpPr>
            <a:spLocks noGrp="1" noChangeArrowheads="1"/>
          </p:cNvSpPr>
          <p:nvPr>
            <p:ph type="body" idx="1"/>
          </p:nvPr>
        </p:nvSpPr>
        <p:spPr>
          <a:xfrm>
            <a:off x="962025" y="3476625"/>
            <a:ext cx="7678738" cy="32908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000"/>
              <a:t>Encapsulation: sự đóng gói</a:t>
            </a:r>
          </a:p>
          <a:p>
            <a:r>
              <a:rPr lang="en-US" altLang="en-US" sz="1000"/>
              <a:t>All communications on a network originate at a source, and are sent to a destination. The information sent on a network is referred to as data or data packets. If one computer (host A) wants to send data to another computer (host B), the data must first be packaged through a process called encapsulation. Encapsulation wraps data with the necessary protocol information before network transit. Therefore, as the data packet moves down through the layers of the OSI model, it receives headers, trailers, and other information. </a:t>
            </a:r>
          </a:p>
          <a:p>
            <a:r>
              <a:rPr lang="en-US" altLang="en-US" sz="1000"/>
              <a:t>To see how encapsulation occurs, examine the manner in which data travels through the layers as illustrated in Figure  . Once the data is sent from the source, it travels through the application layer down through the other layers. The packaging and flow of the data that is exchanged goes through changes as the layers perform their services for end users. As illustrated in Figure  , networks must perform the following five conversion steps in order to encapsulate data: </a:t>
            </a:r>
          </a:p>
          <a:p>
            <a:r>
              <a:rPr lang="en-US" altLang="en-US" sz="1000" b="1"/>
              <a:t>Build the data. </a:t>
            </a:r>
            <a:br>
              <a:rPr lang="en-US" altLang="en-US" sz="1000"/>
            </a:br>
            <a:r>
              <a:rPr lang="en-US" altLang="en-US" sz="1000"/>
              <a:t>As a user sends an e-mail message, its alphanumeric characters are converted to data that can travel across the internetwork. </a:t>
            </a:r>
          </a:p>
          <a:p>
            <a:r>
              <a:rPr lang="en-US" altLang="en-US" sz="1000" b="1"/>
              <a:t>Package the data for end-to-end transport. </a:t>
            </a:r>
            <a:br>
              <a:rPr lang="en-US" altLang="en-US" sz="1000" b="1"/>
            </a:br>
            <a:r>
              <a:rPr lang="en-US" altLang="en-US" sz="1000"/>
              <a:t>The data is packaged for internetwork transport. By using segments, the transport function ensures that the message hosts at both ends of the e-mail system can reliably communicate. </a:t>
            </a:r>
          </a:p>
          <a:p>
            <a:r>
              <a:rPr lang="en-US" altLang="en-US" sz="1000" b="1"/>
              <a:t>Add the network IP address to the header. </a:t>
            </a:r>
            <a:br>
              <a:rPr lang="en-US" altLang="en-US" sz="1000"/>
            </a:br>
            <a:r>
              <a:rPr lang="en-US" altLang="en-US" sz="1000"/>
              <a:t>The data is put into a packet or datagram that contains a packet header with source and destination logical addresses. These addresses help network devices send the packets across the network along a chosen path. </a:t>
            </a:r>
          </a:p>
          <a:p>
            <a:r>
              <a:rPr lang="en-US" altLang="en-US" sz="1000" b="1"/>
              <a:t>Add the data link layer header and trailer. </a:t>
            </a:r>
            <a:br>
              <a:rPr lang="en-US" altLang="en-US" sz="1000"/>
            </a:br>
            <a:r>
              <a:rPr lang="en-US" altLang="en-US" sz="1000"/>
              <a:t>Each network device must put the packet into a frame. The frame allows connection to the next directly-connected network device on the link. Each device in the chosen network path requires framing in order for it to connect to the next device. </a:t>
            </a:r>
          </a:p>
          <a:p>
            <a:r>
              <a:rPr lang="en-US" altLang="en-US" sz="1000" b="1"/>
              <a:t>Convert to bits for transmission. </a:t>
            </a:r>
            <a:br>
              <a:rPr lang="en-US" altLang="en-US" sz="1000"/>
            </a:br>
            <a:r>
              <a:rPr lang="en-US" altLang="en-US" sz="1000"/>
              <a:t>The frame must be converted into a pattern of 1s and 0s (bits) for transmission on the medium. A clocking function enables the devices to distinguish these bits as they travel across the medium. The medium on the physical internetwork can vary along the path used. For example, the e-mail message can originate on a LAN, cross a campus backbone, and go out a WAN link until it reaches its destination on another remote LAN</a:t>
            </a:r>
          </a:p>
          <a:p>
            <a:endParaRPr lang="en-US" altLang="en-US" sz="1000"/>
          </a:p>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4C6B445E-6DBD-485E-8AC1-103A73726B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30DA30B0-DAC5-4CC2-887D-ED336E85EA32}" type="slidenum">
              <a:rPr lang="en-US" altLang="en-US" sz="1300" smtClean="0"/>
              <a:pPr/>
              <a:t>51</a:t>
            </a:fld>
            <a:endParaRPr lang="en-US" altLang="en-US" sz="1300"/>
          </a:p>
        </p:txBody>
      </p:sp>
      <p:sp>
        <p:nvSpPr>
          <p:cNvPr id="108547" name="Rectangle 2">
            <a:extLst>
              <a:ext uri="{FF2B5EF4-FFF2-40B4-BE49-F238E27FC236}">
                <a16:creationId xmlns:a16="http://schemas.microsoft.com/office/drawing/2014/main" id="{1B7B4254-DA31-4232-AB66-AE497091A56C}"/>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9D5466B9-F703-4D3A-A3BA-C1F7E0B11D9D}"/>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Tầng ứng dụng: cho phép users truy cập các tài nguyên mạng</a:t>
            </a:r>
          </a:p>
          <a:p>
            <a:r>
              <a:rPr lang="en-US" altLang="en-US"/>
              <a:t>Tầng trình diễn: chuyển đổi, mã hóa và nén dữ liệu</a:t>
            </a:r>
          </a:p>
          <a:p>
            <a:r>
              <a:rPr lang="en-US" altLang="en-US"/>
              <a:t>Tầng phiên: Thiết lập, duy trì và hủy bỏ các phiên truyền</a:t>
            </a:r>
          </a:p>
          <a:p>
            <a:r>
              <a:rPr lang="en-US" altLang="en-US"/>
              <a:t>Tầng vận chuyển: cung cấp sự phân phát thông điệp tin cậy từ tiến trình này (trên máy gửi) đến tiến trình kia (máy nhận)</a:t>
            </a:r>
          </a:p>
          <a:p>
            <a:r>
              <a:rPr lang="en-US" altLang="en-US"/>
              <a:t>Tầng mạng: chuyển các gói dữ liệu từ nguồn đến đích; cung cấp tính năng liên mạng (internetworking)</a:t>
            </a:r>
          </a:p>
          <a:p>
            <a:r>
              <a:rPr lang="en-US" altLang="en-US"/>
              <a:t>Tầng liên kết dữ liệu: tổ chức các bits thành khung; vận chuyển dữ liệu giữa các nodes trong cùng một mạng </a:t>
            </a:r>
          </a:p>
          <a:p>
            <a:r>
              <a:rPr lang="en-US" altLang="en-US"/>
              <a:t>Tầng vật lý: truyền dòng bits qua phương tiện truyền; cung cấp các đặc tả kỹ thuật về cơ, điện…</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D07AEED8-0376-447E-A0FC-112EF7FFBB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773EC663-9518-4236-9221-2C212B2F244B}" type="slidenum">
              <a:rPr lang="en-US" altLang="en-US" sz="1300" smtClean="0"/>
              <a:pPr/>
              <a:t>52</a:t>
            </a:fld>
            <a:endParaRPr lang="en-US" altLang="en-US" sz="1300"/>
          </a:p>
        </p:txBody>
      </p:sp>
      <p:sp>
        <p:nvSpPr>
          <p:cNvPr id="110595" name="Rectangle 2">
            <a:extLst>
              <a:ext uri="{FF2B5EF4-FFF2-40B4-BE49-F238E27FC236}">
                <a16:creationId xmlns:a16="http://schemas.microsoft.com/office/drawing/2014/main" id="{4D6FE3AD-2F25-480C-A175-BF79D7A1A42D}"/>
              </a:ext>
            </a:extLst>
          </p:cNvPr>
          <p:cNvSpPr>
            <a:spLocks noGrp="1" noRot="1" noChangeAspect="1" noChangeArrowheads="1" noTextEdit="1"/>
          </p:cNvSpPr>
          <p:nvPr>
            <p:ph type="sldImg"/>
          </p:nvPr>
        </p:nvSpPr>
        <p:spPr>
          <a:ln/>
        </p:spPr>
      </p:sp>
      <p:sp>
        <p:nvSpPr>
          <p:cNvPr id="110596" name="Rectangle 3">
            <a:extLst>
              <a:ext uri="{FF2B5EF4-FFF2-40B4-BE49-F238E27FC236}">
                <a16:creationId xmlns:a16="http://schemas.microsoft.com/office/drawing/2014/main" id="{F2BFEFD0-BBC1-44EB-B340-1D961A469079}"/>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100" b="1" i="1"/>
              <a:t>Host-to-network  OR Network Access: host phải kết nối vào mạng (sử dụng một số giao thức nào đó) nên tầng mạng có thể gởi các gói IP xuống cho nó.</a:t>
            </a:r>
          </a:p>
          <a:p>
            <a:r>
              <a:rPr lang="en-US" altLang="en-US" sz="1100" b="1" i="1"/>
              <a:t>The Host-to-Network Layer </a:t>
            </a:r>
            <a:endParaRPr lang="en-US" altLang="en-US" sz="1100"/>
          </a:p>
          <a:p>
            <a:r>
              <a:rPr lang="en-US" altLang="en-US" sz="1100"/>
              <a:t>Below the internet layer is a great void. The TCP/IP reference model does not really say much about what happens here, except to point out that the host has to connect to the network using some protocol so it can send IP packets to it. This protocol is not defined and varies from host to host and network to network. Books and papers about the TCP/IP model rarely discuss it. 	</a:t>
            </a:r>
          </a:p>
          <a:p>
            <a:r>
              <a:rPr lang="en-US" altLang="en-US" sz="1100" b="1" i="1"/>
              <a:t>The Internet Layer </a:t>
            </a:r>
            <a:endParaRPr lang="en-US" altLang="en-US" sz="1100"/>
          </a:p>
          <a:p>
            <a:r>
              <a:rPr lang="en-US" altLang="en-US" sz="1100"/>
              <a:t>All these requirements led to the choice of a packet-switching network based on a connectionless inter-network layer. This layer, called the internet layer, is the linchpin that holds the whole architecture together. Its job is to permit hosts to inject packets into any network and have them travel independently to the destination (potentially on a different network). They may even arrive in a different order than they were sent, in which case it is the job of higher layers to rearrange them, if in-order delivery is desired. </a:t>
            </a:r>
          </a:p>
          <a:p>
            <a:endParaRPr lang="en-US" altLang="en-US" sz="1100"/>
          </a:p>
          <a:p>
            <a:r>
              <a:rPr lang="en-US" altLang="en-US" sz="1100" b="1" i="1"/>
              <a:t>Transport Layer </a:t>
            </a:r>
            <a:r>
              <a:rPr lang="en-US" altLang="en-US" sz="1100"/>
              <a:t>is designed to allow peer entities on the source and destination hosts to carry on a conversation, just as in the OSI transport layer. 	</a:t>
            </a:r>
          </a:p>
          <a:p>
            <a:r>
              <a:rPr lang="en-US" altLang="en-US" sz="1100"/>
              <a:t>TCP (Transmission Control Protocol): a reliable connection-oriented protocol 	</a:t>
            </a:r>
          </a:p>
          <a:p>
            <a:r>
              <a:rPr lang="en-US" altLang="en-US" sz="1100"/>
              <a:t>UDP (User Datagram Protocol): an unreliable, connectionless protocol 	</a:t>
            </a:r>
          </a:p>
          <a:p>
            <a:endParaRPr lang="en-US" altLang="en-US" sz="1100"/>
          </a:p>
          <a:p>
            <a:r>
              <a:rPr lang="en-US" altLang="en-US" sz="1100" b="1"/>
              <a:t>On top of the transport layer is the application layer. It contains all the higher-level protocols. 	</a:t>
            </a:r>
          </a:p>
          <a:p>
            <a:endParaRPr lang="en-US" altLang="en-US" sz="1100"/>
          </a:p>
          <a:p>
            <a:endParaRPr lang="en-US" altLang="en-US" sz="1100"/>
          </a:p>
          <a:p>
            <a:endParaRPr lang="en-US" altLang="en-US" sz="1100"/>
          </a:p>
          <a:p>
            <a:endParaRPr lang="en-US" altLang="en-US" sz="1100"/>
          </a:p>
          <a:p>
            <a:endParaRPr lang="en-US" altLang="en-US" sz="110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a:extLst>
              <a:ext uri="{FF2B5EF4-FFF2-40B4-BE49-F238E27FC236}">
                <a16:creationId xmlns:a16="http://schemas.microsoft.com/office/drawing/2014/main" id="{D858CA75-7A85-4AA3-8CCB-3235BE2387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230E322E-988C-4FCE-A196-50FAF8D36BCD}" type="slidenum">
              <a:rPr lang="en-US" altLang="en-US" sz="1300" smtClean="0"/>
              <a:pPr/>
              <a:t>53</a:t>
            </a:fld>
            <a:endParaRPr lang="en-US" altLang="en-US" sz="1300"/>
          </a:p>
        </p:txBody>
      </p:sp>
      <p:sp>
        <p:nvSpPr>
          <p:cNvPr id="112643" name="Rectangle 2">
            <a:extLst>
              <a:ext uri="{FF2B5EF4-FFF2-40B4-BE49-F238E27FC236}">
                <a16:creationId xmlns:a16="http://schemas.microsoft.com/office/drawing/2014/main" id="{18D162CE-6E64-4A66-8B3E-B1A6F0F8D942}"/>
              </a:ext>
            </a:extLst>
          </p:cNvPr>
          <p:cNvSpPr>
            <a:spLocks noGrp="1" noRot="1" noChangeAspect="1" noChangeArrowheads="1" noTextEdit="1"/>
          </p:cNvSpPr>
          <p:nvPr>
            <p:ph type="sldImg"/>
          </p:nvPr>
        </p:nvSpPr>
        <p:spPr>
          <a:ln/>
        </p:spPr>
      </p:sp>
      <p:sp>
        <p:nvSpPr>
          <p:cNvPr id="112644" name="Rectangle 3">
            <a:extLst>
              <a:ext uri="{FF2B5EF4-FFF2-40B4-BE49-F238E27FC236}">
                <a16:creationId xmlns:a16="http://schemas.microsoft.com/office/drawing/2014/main" id="{F820CCF6-FACD-4659-AC8D-0DDAF902E224}"/>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TCP (Transmission Control Protocol): a reliable connection-oriented protocol 	</a:t>
            </a:r>
          </a:p>
          <a:p>
            <a:r>
              <a:rPr lang="en-US" altLang="en-US"/>
              <a:t>UDP (User Datagram Protocol): an unreliable, connectionless protocol 	</a:t>
            </a:r>
          </a:p>
          <a:p>
            <a:endParaRPr lang="en-US" altLang="en-US"/>
          </a:p>
          <a:p>
            <a:endParaRPr lang="en-US" altLang="en-US"/>
          </a:p>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a:extLst>
              <a:ext uri="{FF2B5EF4-FFF2-40B4-BE49-F238E27FC236}">
                <a16:creationId xmlns:a16="http://schemas.microsoft.com/office/drawing/2014/main" id="{521ADCB4-33A1-4786-A76F-12167FDD54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24A79A82-D0B9-42AD-9C2A-C475B8311ED7}" type="slidenum">
              <a:rPr lang="en-US" altLang="en-US" sz="1300" smtClean="0"/>
              <a:pPr/>
              <a:t>54</a:t>
            </a:fld>
            <a:endParaRPr lang="en-US" altLang="en-US" sz="1300"/>
          </a:p>
        </p:txBody>
      </p:sp>
      <p:sp>
        <p:nvSpPr>
          <p:cNvPr id="114691" name="Rectangle 2">
            <a:extLst>
              <a:ext uri="{FF2B5EF4-FFF2-40B4-BE49-F238E27FC236}">
                <a16:creationId xmlns:a16="http://schemas.microsoft.com/office/drawing/2014/main" id="{B7FB51AE-D66F-4E3A-811A-886406D704A8}"/>
              </a:ext>
            </a:extLst>
          </p:cNvPr>
          <p:cNvSpPr>
            <a:spLocks noGrp="1" noRot="1" noChangeAspect="1" noChangeArrowheads="1" noTextEdit="1"/>
          </p:cNvSpPr>
          <p:nvPr>
            <p:ph type="sldImg"/>
          </p:nvPr>
        </p:nvSpPr>
        <p:spPr>
          <a:ln/>
        </p:spPr>
      </p:sp>
      <p:sp>
        <p:nvSpPr>
          <p:cNvPr id="114692" name="Rectangle 3">
            <a:extLst>
              <a:ext uri="{FF2B5EF4-FFF2-40B4-BE49-F238E27FC236}">
                <a16:creationId xmlns:a16="http://schemas.microsoft.com/office/drawing/2014/main" id="{5C50C06C-8512-4A11-94A7-DF8E8DF694C3}"/>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Now lets look at the protocols used in the Internet. There are tons of protocols and not all the protocols are listed here. Why so many? Each protocol serves a specific purpose. There so many link layer protocols and application layer protocols. There are two transport protocols namely TCP and UDP. </a:t>
            </a:r>
          </a:p>
          <a:p>
            <a:r>
              <a:rPr lang="en-US" altLang="en-US"/>
              <a:t>But there is only one network layer protocol called Internet Protocol (IP). This  protocol in the middle is the glue that holds the whole thing together. That’s why Internet protocol stack is said to resemble an hour glass. </a:t>
            </a:r>
            <a:r>
              <a:rPr lang="en-US" altLang="en-US" b="1"/>
              <a:t>This architecture makes it easy to interface with new technologies and support new applications. They only need to interact with IP.</a:t>
            </a:r>
          </a:p>
          <a:p>
            <a:r>
              <a:rPr lang="en-US" altLang="en-US"/>
              <a:t>This Internet protocol stack is also referred to as TCP/IP protocol stack as these two are most popular protocols. We will briefly look at some of these protocols and cover them in more detail later in the semester.</a:t>
            </a:r>
          </a:p>
          <a:p>
            <a:endParaRPr lang="en-US" altLang="en-US"/>
          </a:p>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80140C27-A2C3-4BDE-8913-D79EE326D4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9955E3C4-D64D-4E4F-AE88-68CCA19CBF21}" type="slidenum">
              <a:rPr lang="en-US" altLang="en-US" sz="1300" smtClean="0"/>
              <a:pPr/>
              <a:t>7</a:t>
            </a:fld>
            <a:endParaRPr lang="en-US" altLang="en-US" sz="1300"/>
          </a:p>
        </p:txBody>
      </p:sp>
      <p:sp>
        <p:nvSpPr>
          <p:cNvPr id="31747" name="Rectangle 2">
            <a:extLst>
              <a:ext uri="{FF2B5EF4-FFF2-40B4-BE49-F238E27FC236}">
                <a16:creationId xmlns:a16="http://schemas.microsoft.com/office/drawing/2014/main" id="{5A2C2A99-9824-4147-A21F-04C18FF1DB1F}"/>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553B7E06-2F8D-4A20-BC3A-E77BA193CE0B}"/>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Tại thời điểm này tạm thời nợ khái niệm TCP/IP!!!</a:t>
            </a:r>
          </a:p>
          <a:p>
            <a:r>
              <a:rPr lang="en-US" altLang="en-US" sz="1700"/>
              <a:t>The internet is a collection of routers and networks that span the entire globe and use TCP/IP protocols to form a single global public virtual network.</a:t>
            </a:r>
          </a:p>
          <a:p>
            <a:endParaRPr lang="en-US" altLang="en-US" sz="1700"/>
          </a:p>
          <a:p>
            <a:r>
              <a:rPr lang="en-US" altLang="en-US" sz="1700"/>
              <a:t>A private network where communication is mainly within an organization is commonly referred to as the intranet. Actually intranet is also an internet. It may use same protocols as the Internet. The basic distinction is in being a public or private network.  When an organization is spread across different parts of the world, they may use leased lines to connect different part of the organization. An intranet may be connected to the Internet thru a firewall. Firewall is just a packet filter, the allows restricted access to and from the network.</a:t>
            </a:r>
          </a:p>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a:extLst>
              <a:ext uri="{FF2B5EF4-FFF2-40B4-BE49-F238E27FC236}">
                <a16:creationId xmlns:a16="http://schemas.microsoft.com/office/drawing/2014/main" id="{5353C8B1-D8AA-4F58-9BD3-B7CE5C244D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3E5E052F-0AFC-4DE6-9F7F-720E969F8BA4}" type="slidenum">
              <a:rPr lang="en-US" altLang="en-US" sz="1300" smtClean="0"/>
              <a:pPr/>
              <a:t>57</a:t>
            </a:fld>
            <a:endParaRPr lang="en-US" altLang="en-US" sz="1300"/>
          </a:p>
        </p:txBody>
      </p:sp>
      <p:sp>
        <p:nvSpPr>
          <p:cNvPr id="118787" name="Rectangle 2">
            <a:extLst>
              <a:ext uri="{FF2B5EF4-FFF2-40B4-BE49-F238E27FC236}">
                <a16:creationId xmlns:a16="http://schemas.microsoft.com/office/drawing/2014/main" id="{FAC758D2-A019-4B3E-B3D0-D1484E786C9B}"/>
              </a:ext>
            </a:extLst>
          </p:cNvPr>
          <p:cNvSpPr>
            <a:spLocks noGrp="1" noRot="1" noChangeAspect="1" noChangeArrowheads="1" noTextEdit="1"/>
          </p:cNvSpPr>
          <p:nvPr>
            <p:ph type="sldImg"/>
          </p:nvPr>
        </p:nvSpPr>
        <p:spPr>
          <a:ln/>
        </p:spPr>
      </p:sp>
      <p:sp>
        <p:nvSpPr>
          <p:cNvPr id="118788" name="Rectangle 3">
            <a:extLst>
              <a:ext uri="{FF2B5EF4-FFF2-40B4-BE49-F238E27FC236}">
                <a16:creationId xmlns:a16="http://schemas.microsoft.com/office/drawing/2014/main" id="{1E424171-7B3C-4D7A-85E2-020F936099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Các thành phần (chức năng) chính của tầng mạng trên Internet (được thực hiện tại các host và router):</a:t>
            </a:r>
          </a:p>
          <a:p>
            <a:r>
              <a:rPr lang="en-US" altLang="en-US"/>
              <a:t> + Routing protocols (các giao thức định tuyến): nhiệm vụ chính là lựa chọn đường dẫn tốt nhất để truyền các gói (packet) từ (mạng) nguồn đến (mạng) đích. Dựa trên các giao thức định tuyến (RIP, OSPF, BGP…), bảng định tuyến sẽ được xây dựng tại các router.</a:t>
            </a:r>
          </a:p>
          <a:p>
            <a:r>
              <a:rPr lang="en-US" altLang="en-US"/>
              <a:t> + IP protocol (giao thức IP): </a:t>
            </a:r>
          </a:p>
          <a:p>
            <a:r>
              <a:rPr lang="en-US" altLang="en-US"/>
              <a:t>	- đặt ra những quy ước về địa chỉ logic-dùng để định danh các thiết bị trên mạng Internet</a:t>
            </a:r>
          </a:p>
          <a:p>
            <a:r>
              <a:rPr lang="en-US" altLang="en-US"/>
              <a:t>	- quy định khuôn dạng gói tin</a:t>
            </a:r>
          </a:p>
          <a:p>
            <a:r>
              <a:rPr lang="en-US" altLang="en-US"/>
              <a:t>	- những quy ước xử lý gói tin</a:t>
            </a:r>
          </a:p>
          <a:p>
            <a:r>
              <a:rPr lang="en-US" altLang="en-US"/>
              <a:t> + ICMP protocol: được dùng để báo lỗi và còn là công cụ để các router “báo hiệu” cho nhau</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a:extLst>
              <a:ext uri="{FF2B5EF4-FFF2-40B4-BE49-F238E27FC236}">
                <a16:creationId xmlns:a16="http://schemas.microsoft.com/office/drawing/2014/main" id="{EACB68A6-A343-4452-9FAD-39DBFF24E0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6DA1CA50-5265-4984-A84F-0FDC3145B70B}" type="slidenum">
              <a:rPr lang="en-US" altLang="en-US" sz="1300" smtClean="0"/>
              <a:pPr/>
              <a:t>58</a:t>
            </a:fld>
            <a:endParaRPr lang="en-US" altLang="en-US" sz="1300"/>
          </a:p>
        </p:txBody>
      </p:sp>
      <p:sp>
        <p:nvSpPr>
          <p:cNvPr id="120835" name="Rectangle 2">
            <a:extLst>
              <a:ext uri="{FF2B5EF4-FFF2-40B4-BE49-F238E27FC236}">
                <a16:creationId xmlns:a16="http://schemas.microsoft.com/office/drawing/2014/main" id="{835501E0-6F37-4CD4-9952-9301273593B7}"/>
              </a:ext>
            </a:extLst>
          </p:cNvPr>
          <p:cNvSpPr>
            <a:spLocks noGrp="1" noRot="1" noChangeAspect="1" noChangeArrowheads="1" noTextEdit="1"/>
          </p:cNvSpPr>
          <p:nvPr>
            <p:ph type="sldImg"/>
          </p:nvPr>
        </p:nvSpPr>
        <p:spPr>
          <a:ln/>
        </p:spPr>
      </p:sp>
      <p:sp>
        <p:nvSpPr>
          <p:cNvPr id="120836" name="Rectangle 3">
            <a:extLst>
              <a:ext uri="{FF2B5EF4-FFF2-40B4-BE49-F238E27FC236}">
                <a16:creationId xmlns:a16="http://schemas.microsoft.com/office/drawing/2014/main" id="{A5EEE160-9359-47E4-AD01-57FC43425B3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There are so many networking technologies such as Ethernet, Token Ring etc. No single technology is best for all needs. Just like traffic control example, Ethernet may be good in some cases and Token Ring in some. But the problem is these technologies may not be compatible and may not be able to communicate with each other. They may not even be able to address each other. The job of IP is to interconnect different network technologies and provide universal connectivity in a heterogeneous world.</a:t>
            </a:r>
          </a:p>
          <a:p>
            <a:endParaRPr lang="en-US" altLang="en-US"/>
          </a:p>
          <a:p>
            <a:r>
              <a:rPr lang="en-US" altLang="en-US"/>
              <a:t>IP creates the illusion of a single uniform network. There is no such physical network. Actual network consists of many networks with different technologies. IP overlays a virtual network on top of physical network and hides the details of underlying network from users and application programs.</a:t>
            </a:r>
          </a:p>
          <a:p>
            <a:endParaRPr lang="en-US" altLang="en-US"/>
          </a:p>
          <a:p>
            <a:r>
              <a:rPr lang="en-US" altLang="en-US"/>
              <a:t>It assigns a globally unique logical address to each host. This makes it possible to address any host in the network even if it is on a different physical network. Also, this logical addressing helps in finding a path to a host based on its address. However, it has to map from these logical addresses to physical addresses to actually deliver the packet. We will see how this is done.</a:t>
            </a:r>
          </a:p>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a:extLst>
              <a:ext uri="{FF2B5EF4-FFF2-40B4-BE49-F238E27FC236}">
                <a16:creationId xmlns:a16="http://schemas.microsoft.com/office/drawing/2014/main" id="{8EE211BF-AAD2-4EDC-9DBE-BF8E4469FA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7098DF32-C0B2-4FDD-8B9A-15202B237DF4}" type="slidenum">
              <a:rPr lang="en-US" altLang="en-US" sz="1300" smtClean="0"/>
              <a:pPr/>
              <a:t>59</a:t>
            </a:fld>
            <a:endParaRPr lang="en-US" altLang="en-US" sz="1300"/>
          </a:p>
        </p:txBody>
      </p:sp>
      <p:sp>
        <p:nvSpPr>
          <p:cNvPr id="122883" name="Rectangle 2">
            <a:extLst>
              <a:ext uri="{FF2B5EF4-FFF2-40B4-BE49-F238E27FC236}">
                <a16:creationId xmlns:a16="http://schemas.microsoft.com/office/drawing/2014/main" id="{FEE820DF-8056-4F4E-A498-FF773E6D0379}"/>
              </a:ext>
            </a:extLst>
          </p:cNvPr>
          <p:cNvSpPr>
            <a:spLocks noGrp="1" noRot="1" noChangeAspect="1" noChangeArrowheads="1" noTextEdit="1"/>
          </p:cNvSpPr>
          <p:nvPr>
            <p:ph type="sldImg"/>
          </p:nvPr>
        </p:nvSpPr>
        <p:spPr>
          <a:ln/>
        </p:spPr>
      </p:sp>
      <p:sp>
        <p:nvSpPr>
          <p:cNvPr id="122884" name="Rectangle 3">
            <a:extLst>
              <a:ext uri="{FF2B5EF4-FFF2-40B4-BE49-F238E27FC236}">
                <a16:creationId xmlns:a16="http://schemas.microsoft.com/office/drawing/2014/main" id="{255D1991-4824-4302-B42C-BDB3DEABCC6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What kind of service does IP provide. It provides connectionless unreliable datagram service. No concept of connection. All the datagrams carry a source and a destination address and are routed independently. It doesn’t give any guarantees. It tries its best to deliver the packets. But if packets are lost, it is up to the end to end protocols to deal with it. The goal of IP is to provide basic service of connectivity across different physical networks. </a:t>
            </a:r>
          </a:p>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a:extLst>
              <a:ext uri="{FF2B5EF4-FFF2-40B4-BE49-F238E27FC236}">
                <a16:creationId xmlns:a16="http://schemas.microsoft.com/office/drawing/2014/main" id="{25F5F0E3-5324-410A-A1C0-EE0DA08E0F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0BF1C6D7-C7C1-49A3-BC31-A1563C5771BF}" type="slidenum">
              <a:rPr lang="en-US" altLang="en-US" sz="1300" smtClean="0"/>
              <a:pPr/>
              <a:t>60</a:t>
            </a:fld>
            <a:endParaRPr lang="en-US" altLang="en-US" sz="1300"/>
          </a:p>
        </p:txBody>
      </p:sp>
      <p:sp>
        <p:nvSpPr>
          <p:cNvPr id="124931" name="Rectangle 2">
            <a:extLst>
              <a:ext uri="{FF2B5EF4-FFF2-40B4-BE49-F238E27FC236}">
                <a16:creationId xmlns:a16="http://schemas.microsoft.com/office/drawing/2014/main" id="{CA76C2F6-81D1-4D4F-93E9-4DD33A982122}"/>
              </a:ext>
            </a:extLst>
          </p:cNvPr>
          <p:cNvSpPr>
            <a:spLocks noGrp="1" noRot="1" noChangeAspect="1" noChangeArrowheads="1" noTextEdit="1"/>
          </p:cNvSpPr>
          <p:nvPr>
            <p:ph type="sldImg"/>
          </p:nvPr>
        </p:nvSpPr>
        <p:spPr>
          <a:ln/>
        </p:spPr>
      </p:sp>
      <p:sp>
        <p:nvSpPr>
          <p:cNvPr id="124932" name="Rectangle 3">
            <a:extLst>
              <a:ext uri="{FF2B5EF4-FFF2-40B4-BE49-F238E27FC236}">
                <a16:creationId xmlns:a16="http://schemas.microsoft.com/office/drawing/2014/main" id="{5BEF01F6-11AB-4652-8897-51CDC4C9DCD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Note that IP is only deciding the next hop but actual delivery between two nodes attached to the same network is done by the link layer. The underlying link layer could be Ethernet or Token Ring. </a:t>
            </a:r>
          </a:p>
          <a:p>
            <a:endParaRPr lang="en-US" altLang="en-US"/>
          </a:p>
          <a:p>
            <a:r>
              <a:rPr lang="en-US" altLang="en-US"/>
              <a:t>However, it has to map from logical IP address to physical MAC address. The link layer needs MAC address of a machine to deliver packets to it. Address resolution protocol (ARP) is used to do this mapping. We will not go into details of how this done now but will be covered later in the course.</a:t>
            </a:r>
          </a:p>
          <a:p>
            <a:endParaRPr lang="en-US" altLang="en-US"/>
          </a:p>
          <a:p>
            <a:r>
              <a:rPr lang="en-US" altLang="en-US"/>
              <a:t>Because of using logical addresses for routing, mapping them to physical addresses locally IP can deliver packets between two networks with different link layer technologies. It doesn’t matter if the second network is token ring and the first one is Ethernet. IP can still deliver packets between them.</a:t>
            </a:r>
          </a:p>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a:extLst>
              <a:ext uri="{FF2B5EF4-FFF2-40B4-BE49-F238E27FC236}">
                <a16:creationId xmlns:a16="http://schemas.microsoft.com/office/drawing/2014/main" id="{BF33BD70-0459-460C-B576-2206AF297F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09A82B0F-EB79-43CA-B6CE-50B6AC6754D3}" type="slidenum">
              <a:rPr lang="en-US" altLang="en-US" sz="1300" smtClean="0"/>
              <a:pPr/>
              <a:t>62</a:t>
            </a:fld>
            <a:endParaRPr lang="en-US" altLang="en-US" sz="1300"/>
          </a:p>
        </p:txBody>
      </p:sp>
      <p:sp>
        <p:nvSpPr>
          <p:cNvPr id="128003" name="Rectangle 2">
            <a:extLst>
              <a:ext uri="{FF2B5EF4-FFF2-40B4-BE49-F238E27FC236}">
                <a16:creationId xmlns:a16="http://schemas.microsoft.com/office/drawing/2014/main" id="{EFD3E20C-367B-4B22-A35D-3F130A74C675}"/>
              </a:ext>
            </a:extLst>
          </p:cNvPr>
          <p:cNvSpPr>
            <a:spLocks noGrp="1" noRot="1" noChangeAspect="1" noChangeArrowheads="1" noTextEdit="1"/>
          </p:cNvSpPr>
          <p:nvPr>
            <p:ph type="sldImg"/>
          </p:nvPr>
        </p:nvSpPr>
        <p:spPr>
          <a:ln/>
        </p:spPr>
      </p:sp>
      <p:sp>
        <p:nvSpPr>
          <p:cNvPr id="128004" name="Rectangle 3">
            <a:extLst>
              <a:ext uri="{FF2B5EF4-FFF2-40B4-BE49-F238E27FC236}">
                <a16:creationId xmlns:a16="http://schemas.microsoft.com/office/drawing/2014/main" id="{8715C3CC-DA3E-487B-A879-976265A578D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Internet protocol stack provides two types of end to end transport services corresponding to two protocols. TCP is transmission control protocol and UDP is user datagram protocol. </a:t>
            </a:r>
          </a:p>
          <a:p>
            <a:endParaRPr lang="en-US" altLang="en-US"/>
          </a:p>
          <a:p>
            <a:r>
              <a:rPr lang="en-US" altLang="en-US"/>
              <a:t>TCP provides, connection oriented reliable transport between sender and receiver. It also does flow control such that sender wont transmit faster than receiver can consume. It also reduces the sending rate when the network is loaded.</a:t>
            </a:r>
          </a:p>
          <a:p>
            <a:endParaRPr lang="en-US" altLang="en-US"/>
          </a:p>
          <a:p>
            <a:r>
              <a:rPr lang="en-US" altLang="en-US"/>
              <a:t>UDP on the other hand provides unreliable connectionless datagram service. It provides de-multiplexing and error checking beyond what is provided by the IP. IP knows how to deliver the packet to a host but not to a specific application on the host.</a:t>
            </a:r>
          </a:p>
          <a:p>
            <a:endParaRPr lang="en-US" altLang="en-US"/>
          </a:p>
          <a:p>
            <a:r>
              <a:rPr lang="en-US" altLang="en-US"/>
              <a:t>TCP service is the most commonly used one since many applications want reliable transport. Why then UDP. There are cases where you have only one request and short response. In that case it is too much of overhead to setup and tear down a connection. You might have noticed that there are some applications that use UDP.</a:t>
            </a:r>
          </a:p>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a:extLst>
              <a:ext uri="{FF2B5EF4-FFF2-40B4-BE49-F238E27FC236}">
                <a16:creationId xmlns:a16="http://schemas.microsoft.com/office/drawing/2014/main" id="{09EFB436-E191-4BBD-B7EB-59A94D1737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0D705B12-0C8B-4713-A5CA-44B6C76674E9}" type="slidenum">
              <a:rPr lang="en-US" altLang="en-US" sz="1300" smtClean="0"/>
              <a:pPr/>
              <a:t>63</a:t>
            </a:fld>
            <a:endParaRPr lang="en-US" altLang="en-US" sz="1300"/>
          </a:p>
        </p:txBody>
      </p:sp>
      <p:sp>
        <p:nvSpPr>
          <p:cNvPr id="130051" name="Rectangle 2">
            <a:extLst>
              <a:ext uri="{FF2B5EF4-FFF2-40B4-BE49-F238E27FC236}">
                <a16:creationId xmlns:a16="http://schemas.microsoft.com/office/drawing/2014/main" id="{CBB76925-1122-4E0A-86DB-4B800A64F0BA}"/>
              </a:ext>
            </a:extLst>
          </p:cNvPr>
          <p:cNvSpPr>
            <a:spLocks noGrp="1" noRot="1" noChangeAspect="1" noChangeArrowheads="1" noTextEdit="1"/>
          </p:cNvSpPr>
          <p:nvPr>
            <p:ph type="sldImg"/>
          </p:nvPr>
        </p:nvSpPr>
        <p:spPr>
          <a:ln/>
        </p:spPr>
      </p:sp>
      <p:sp>
        <p:nvSpPr>
          <p:cNvPr id="130052" name="Rectangle 3">
            <a:extLst>
              <a:ext uri="{FF2B5EF4-FFF2-40B4-BE49-F238E27FC236}">
                <a16:creationId xmlns:a16="http://schemas.microsoft.com/office/drawing/2014/main" id="{3AA2CF0A-3A27-44B8-A245-BA4D8F76F7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Success of Internet is attributed to some of the key decisions made in its design. There are lot of arguments about what kind of service the network should provide. The Internet has taken the approach that network provides the barebones service and the value added services are provided by end to end layers.</a:t>
            </a:r>
          </a:p>
          <a:p>
            <a:endParaRPr lang="en-US" altLang="en-US"/>
          </a:p>
          <a:p>
            <a:r>
              <a:rPr lang="en-US" altLang="en-US"/>
              <a:t>Consider the service provided by IP. Just connectionless unreliable datagram service. No guarantees. This is the least you can expect from a network. However, implementation of such a service doesn’t require maintenance of any state in the network making it simple and robust.</a:t>
            </a:r>
          </a:p>
          <a:p>
            <a:endParaRPr lang="en-US" altLang="en-US"/>
          </a:p>
          <a:p>
            <a:r>
              <a:rPr lang="en-US" altLang="en-US"/>
              <a:t>Why not network provide reliable service? Why bother. End application knows better about what to do with packet loss. Occasional loss may even be tolerable. Also such a simple service provided by IP makes it possible to be supported on many link layer technologies. </a:t>
            </a:r>
          </a:p>
          <a:p>
            <a:endParaRPr lang="en-US" altLang="en-US"/>
          </a:p>
          <a:p>
            <a:r>
              <a:rPr lang="en-US" altLang="en-US"/>
              <a:t>This approach of  leaving all the control to end systems is known as end-to-end argument. It is interesting to contrast the telephone network with computer network. In a telephone network, all the intelligence is in the network and the end system, the hand held phone is dumb. In case of Internet it is the opposite. The network is somewhat dumb and the end system performs intelligent functions.</a:t>
            </a:r>
          </a:p>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a:extLst>
              <a:ext uri="{FF2B5EF4-FFF2-40B4-BE49-F238E27FC236}">
                <a16:creationId xmlns:a16="http://schemas.microsoft.com/office/drawing/2014/main" id="{96479A29-BFE7-4D2D-94A7-D4ED640A8335}"/>
              </a:ext>
            </a:extLst>
          </p:cNvPr>
          <p:cNvSpPr>
            <a:spLocks noGrp="1" noRot="1" noChangeAspect="1" noChangeArrowheads="1" noTextEdit="1"/>
          </p:cNvSpPr>
          <p:nvPr>
            <p:ph type="sldImg"/>
          </p:nvPr>
        </p:nvSpPr>
        <p:spPr>
          <a:ln/>
        </p:spPr>
      </p:sp>
      <p:sp>
        <p:nvSpPr>
          <p:cNvPr id="132099" name="Notes Placeholder 2">
            <a:extLst>
              <a:ext uri="{FF2B5EF4-FFF2-40B4-BE49-F238E27FC236}">
                <a16:creationId xmlns:a16="http://schemas.microsoft.com/office/drawing/2014/main" id="{11F13261-8AEB-43C5-8DF9-8D9160D507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Mối quan hệ giữa các tầng và địa chỉ trong TCP/IP: tầng vận chuyển dùng địa chỉ cổng (port), tầng mạng dùng địa chỉ IP, tầng liên kết dữ liệu dùng địa chỉ Vật lý (vd MAC address).</a:t>
            </a:r>
          </a:p>
          <a:p>
            <a:endParaRPr lang="en-US" altLang="en-US"/>
          </a:p>
        </p:txBody>
      </p:sp>
      <p:sp>
        <p:nvSpPr>
          <p:cNvPr id="132100" name="Slide Number Placeholder 3">
            <a:extLst>
              <a:ext uri="{FF2B5EF4-FFF2-40B4-BE49-F238E27FC236}">
                <a16:creationId xmlns:a16="http://schemas.microsoft.com/office/drawing/2014/main" id="{254CED08-3A1B-4A9F-961C-CD7E03CB7E5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4690CE9-9269-4CA3-B617-4AC2D534EDFB}" type="slidenum">
              <a:rPr lang="en-US" altLang="en-US" sz="1300" smtClean="0"/>
              <a:pPr/>
              <a:t>64</a:t>
            </a:fld>
            <a:endParaRPr lang="en-US" altLang="en-US" sz="130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DE5DE96E-6159-48FB-B00A-0673C4CAB8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5A1CE328-3BC8-4F1A-B4D6-00995DB011D9}" type="slidenum">
              <a:rPr lang="en-US" altLang="en-US" sz="1300" smtClean="0"/>
              <a:pPr/>
              <a:t>70</a:t>
            </a:fld>
            <a:endParaRPr lang="en-US" altLang="en-US" sz="1300"/>
          </a:p>
        </p:txBody>
      </p:sp>
      <p:sp>
        <p:nvSpPr>
          <p:cNvPr id="140291" name="Rectangle 2">
            <a:extLst>
              <a:ext uri="{FF2B5EF4-FFF2-40B4-BE49-F238E27FC236}">
                <a16:creationId xmlns:a16="http://schemas.microsoft.com/office/drawing/2014/main" id="{F2FDEED3-65FE-45C9-B4AC-2EDE6C17140B}"/>
              </a:ext>
            </a:extLst>
          </p:cNvPr>
          <p:cNvSpPr>
            <a:spLocks noGrp="1" noRot="1" noChangeAspect="1" noChangeArrowheads="1" noTextEdit="1"/>
          </p:cNvSpPr>
          <p:nvPr>
            <p:ph type="sldImg"/>
          </p:nvPr>
        </p:nvSpPr>
        <p:spPr>
          <a:ln/>
        </p:spPr>
      </p:sp>
      <p:sp>
        <p:nvSpPr>
          <p:cNvPr id="140292" name="Rectangle 3">
            <a:extLst>
              <a:ext uri="{FF2B5EF4-FFF2-40B4-BE49-F238E27FC236}">
                <a16:creationId xmlns:a16="http://schemas.microsoft.com/office/drawing/2014/main" id="{81108DD6-9B49-4629-B9A8-FFD0D7CEF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Kiểu/Mô hình Client-Server: Client khởi tạo liên hệ với Server và thông thương là yêu cầu dịch vụ nào đó từ Server. Server cung cấp dịch vụ được yêu cầu cho Client.</a:t>
            </a:r>
          </a:p>
          <a:p>
            <a:endParaRPr lang="en-US" altLang="en-US"/>
          </a:p>
          <a:p>
            <a:r>
              <a:rPr lang="en-US" altLang="en-US"/>
              <a:t>Now lets look at the some of the Internet applications. Typical network application has two pieces. A client and a server. Server is like a daemon that keeps waiting for requests from the clients. A client initiates contact with the server and requests for a service.</a:t>
            </a:r>
          </a:p>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D50C3955-89CE-4CC7-B3D7-B1D6E77BF12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CF42AAED-2CD2-4060-A043-B26837FFF3A5}" type="slidenum">
              <a:rPr lang="en-US" altLang="en-US" sz="1300" smtClean="0"/>
              <a:pPr/>
              <a:t>72</a:t>
            </a:fld>
            <a:endParaRPr lang="en-US" altLang="en-US" sz="1300"/>
          </a:p>
        </p:txBody>
      </p:sp>
      <p:sp>
        <p:nvSpPr>
          <p:cNvPr id="143363" name="Rectangle 2">
            <a:extLst>
              <a:ext uri="{FF2B5EF4-FFF2-40B4-BE49-F238E27FC236}">
                <a16:creationId xmlns:a16="http://schemas.microsoft.com/office/drawing/2014/main" id="{F31F328F-229B-473C-B6D3-A5FA26E889A7}"/>
              </a:ext>
            </a:extLst>
          </p:cNvPr>
          <p:cNvSpPr>
            <a:spLocks noGrp="1" noRot="1" noChangeAspect="1" noChangeArrowheads="1" noTextEdit="1"/>
          </p:cNvSpPr>
          <p:nvPr>
            <p:ph type="sldImg"/>
          </p:nvPr>
        </p:nvSpPr>
        <p:spPr>
          <a:ln/>
        </p:spPr>
      </p:sp>
      <p:sp>
        <p:nvSpPr>
          <p:cNvPr id="143364" name="Rectangle 3">
            <a:extLst>
              <a:ext uri="{FF2B5EF4-FFF2-40B4-BE49-F238E27FC236}">
                <a16:creationId xmlns:a16="http://schemas.microsoft.com/office/drawing/2014/main" id="{D410F6A2-212B-4D08-8DB5-0F2DF359DA9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 good example of client server application is the Web. The web uses hypertext transfer protocol (HTTP) which is an application layer protocol. This protocol is between two applications web browser and web server. The browser that displays the web pages is the client.  It requests for objects from server, receives and displays them. Server’s job is to wait for requests from the browser and send the requested documents.</a:t>
            </a:r>
          </a:p>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7E3A2DF1-B396-496F-8F2F-F6D1CA76F84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1A724E93-5DA6-4EA7-94C0-7E3BF6E7EA17}" type="slidenum">
              <a:rPr lang="en-US" altLang="en-US" sz="1300" smtClean="0"/>
              <a:pPr/>
              <a:t>74</a:t>
            </a:fld>
            <a:endParaRPr lang="en-US" altLang="en-US" sz="1300"/>
          </a:p>
        </p:txBody>
      </p:sp>
      <p:sp>
        <p:nvSpPr>
          <p:cNvPr id="146435" name="Rectangle 2">
            <a:extLst>
              <a:ext uri="{FF2B5EF4-FFF2-40B4-BE49-F238E27FC236}">
                <a16:creationId xmlns:a16="http://schemas.microsoft.com/office/drawing/2014/main" id="{29BF932A-B31F-4F10-A0FF-C13ADA1B4E9C}"/>
              </a:ext>
            </a:extLst>
          </p:cNvPr>
          <p:cNvSpPr>
            <a:spLocks noGrp="1" noRot="1" noChangeAspect="1" noChangeArrowheads="1" noTextEdit="1"/>
          </p:cNvSpPr>
          <p:nvPr>
            <p:ph type="sldImg"/>
          </p:nvPr>
        </p:nvSpPr>
        <p:spPr>
          <a:ln/>
        </p:spPr>
      </p:sp>
      <p:sp>
        <p:nvSpPr>
          <p:cNvPr id="146436" name="Rectangle 3">
            <a:extLst>
              <a:ext uri="{FF2B5EF4-FFF2-40B4-BE49-F238E27FC236}">
                <a16:creationId xmlns:a16="http://schemas.microsoft.com/office/drawing/2014/main" id="{FD7ACC3A-4F8D-43A5-831C-99816905AC3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0AF59020-8646-4A28-B805-BF7314B0B6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322D30D2-899E-4B79-AAD1-D19407EBD972}" type="slidenum">
              <a:rPr lang="en-US" altLang="en-US" sz="1300" smtClean="0"/>
              <a:pPr/>
              <a:t>8</a:t>
            </a:fld>
            <a:endParaRPr lang="en-US" altLang="en-US" sz="1300"/>
          </a:p>
        </p:txBody>
      </p:sp>
      <p:sp>
        <p:nvSpPr>
          <p:cNvPr id="33795" name="Rectangle 2">
            <a:extLst>
              <a:ext uri="{FF2B5EF4-FFF2-40B4-BE49-F238E27FC236}">
                <a16:creationId xmlns:a16="http://schemas.microsoft.com/office/drawing/2014/main" id="{DDA1AA75-2F2B-4700-8C46-56532CAAF33E}"/>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8297FC7A-E5AE-4A49-B0AC-A6E68C7E8292}"/>
              </a:ext>
            </a:extLst>
          </p:cNvPr>
          <p:cNvSpPr>
            <a:spLocks noGrp="1" noChangeArrowheads="1"/>
          </p:cNvSpPr>
          <p:nvPr>
            <p:ph type="body" idx="1"/>
          </p:nvPr>
        </p:nvSpPr>
        <p:spPr>
          <a:xfrm>
            <a:off x="960438" y="3475038"/>
            <a:ext cx="7680325" cy="32908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500"/>
              <a:t>The Internet has a hierarchical structure. At the lowest level we have end systems (PCs, workstations etc). These are connected to local area networks and these LANs form a private network. These can be a university campus network, a company network or a local internet service provider. For example, I have a dsl at home and we are using Sound Internet which is a local internet service provider.</a:t>
            </a:r>
          </a:p>
          <a:p>
            <a:endParaRPr lang="en-US" altLang="en-US" sz="1500"/>
          </a:p>
          <a:p>
            <a:r>
              <a:rPr lang="en-US" altLang="en-US" sz="1500"/>
              <a:t>These university network , company network etc. are connected to each other and to the rest of the world thru a regional network of regional ISP. Such regional networks form a national network. There may be multiple national networks each belonging to different to service providers called national service providers (NSP). These national networks exchange traffic between them thru a network access point (NAP).  These NAPs are connected to the outside world thru international lines.</a:t>
            </a:r>
          </a:p>
          <a:p>
            <a:endParaRPr lang="en-US" altLang="en-US" sz="1500"/>
          </a:p>
          <a:p>
            <a:endParaRPr lang="en-US" altLang="en-US" sz="110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EE8B657F-2B6B-42A1-8481-FA683BF1A9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E91A1D1D-B233-4BBC-8725-001E1BE901EC}" type="slidenum">
              <a:rPr lang="en-US" altLang="en-US" sz="1300" smtClean="0"/>
              <a:pPr/>
              <a:t>75</a:t>
            </a:fld>
            <a:endParaRPr lang="en-US" altLang="en-US" sz="1300"/>
          </a:p>
        </p:txBody>
      </p:sp>
      <p:sp>
        <p:nvSpPr>
          <p:cNvPr id="148483" name="Rectangle 2">
            <a:extLst>
              <a:ext uri="{FF2B5EF4-FFF2-40B4-BE49-F238E27FC236}">
                <a16:creationId xmlns:a16="http://schemas.microsoft.com/office/drawing/2014/main" id="{30173525-62A8-43EB-834D-444C686E4F3E}"/>
              </a:ext>
            </a:extLst>
          </p:cNvPr>
          <p:cNvSpPr>
            <a:spLocks noGrp="1" noRot="1" noChangeAspect="1" noChangeArrowheads="1" noTextEdit="1"/>
          </p:cNvSpPr>
          <p:nvPr>
            <p:ph type="sldImg"/>
          </p:nvPr>
        </p:nvSpPr>
        <p:spPr>
          <a:ln/>
        </p:spPr>
      </p:sp>
      <p:sp>
        <p:nvSpPr>
          <p:cNvPr id="148484" name="Rectangle 3">
            <a:extLst>
              <a:ext uri="{FF2B5EF4-FFF2-40B4-BE49-F238E27FC236}">
                <a16:creationId xmlns:a16="http://schemas.microsoft.com/office/drawing/2014/main" id="{62EA3030-4261-4CED-9727-D1916FACA5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PDU (đơn vị dữ liệu giao thức): các gói dữ liệu được trao đổi giữa các thực thể đồng tầng</a:t>
            </a:r>
          </a:p>
          <a:p>
            <a:r>
              <a:rPr lang="en-US" altLang="en-US"/>
              <a:t>SDU (đơn vị dữ liệu dịch vụ): các gói dữ liệu do tầng phía trên đưa xuống</a:t>
            </a:r>
          </a:p>
          <a:p>
            <a:r>
              <a:rPr lang="en-US" altLang="en-US"/>
              <a:t>Some terminology here. The packets exchanged between peer entities are called PDUs. Packets handed to a layer by an upper layer is called SDU. Data at one layer is encapsulated in a PDU packet at the next layer. This is like putting an envelope within another envelope. A protocol at a layer doesn’t interpret the data handed by the upper layer. For example, application layer data such as HTTP request message is encapsulated in TCP packet, which in turn in IP and then in Ethernet packet. Each of the layers treat the upper layer’s packet as simply payload.</a:t>
            </a:r>
          </a:p>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29869C6F-36D6-48FC-AC4B-3FEFC6ED96D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ED88F395-BA38-43E5-AFB9-906416C57C36}" type="slidenum">
              <a:rPr lang="en-US" altLang="en-US" sz="1300" smtClean="0"/>
              <a:pPr/>
              <a:t>76</a:t>
            </a:fld>
            <a:endParaRPr lang="en-US" altLang="en-US" sz="1300"/>
          </a:p>
        </p:txBody>
      </p:sp>
      <p:sp>
        <p:nvSpPr>
          <p:cNvPr id="150531" name="Rectangle 2">
            <a:extLst>
              <a:ext uri="{FF2B5EF4-FFF2-40B4-BE49-F238E27FC236}">
                <a16:creationId xmlns:a16="http://schemas.microsoft.com/office/drawing/2014/main" id="{FC8B5BF8-205C-42C0-953F-C43513E2FA1D}"/>
              </a:ext>
            </a:extLst>
          </p:cNvPr>
          <p:cNvSpPr>
            <a:spLocks noGrp="1" noRot="1" noChangeAspect="1" noChangeArrowheads="1" noTextEdit="1"/>
          </p:cNvSpPr>
          <p:nvPr>
            <p:ph type="sldImg"/>
          </p:nvPr>
        </p:nvSpPr>
        <p:spPr>
          <a:ln/>
        </p:spPr>
      </p:sp>
      <p:sp>
        <p:nvSpPr>
          <p:cNvPr id="150532" name="Rectangle 3">
            <a:extLst>
              <a:ext uri="{FF2B5EF4-FFF2-40B4-BE49-F238E27FC236}">
                <a16:creationId xmlns:a16="http://schemas.microsoft.com/office/drawing/2014/main" id="{AE267DFD-E6C8-43DD-B30C-7FE2876F6A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Ưu: Module hóa giúp cho việc duy trì và cập nhật dễ dàng hơn.</a:t>
            </a:r>
          </a:p>
          <a:p>
            <a:r>
              <a:rPr lang="en-US" altLang="en-US"/>
              <a:t>Nhược: khó xác định rõ tầng nào nên làm chức năng gì trong quá trình truyền thông và có sự trùng lặp chức năng giữa các tầng.</a:t>
            </a:r>
          </a:p>
          <a:p>
            <a:endParaRPr lang="en-US" altLang="en-US"/>
          </a:p>
          <a:p>
            <a:r>
              <a:rPr lang="en-US" altLang="en-US"/>
              <a:t>What are the advantages of layering approach. As we said earlier, it makes it easy to maintain. We can update a layer’s implementation without affecting the rest of the system. Any drawbacks? A key question is which layer should implement what functionality? You might have noticed that there is overlap of duties among different layers. This could result in duplication of functionality between layers making the implementation wasteful and inefficient.</a:t>
            </a:r>
          </a:p>
          <a:p>
            <a:endParaRPr lang="en-US" altLang="en-US"/>
          </a:p>
          <a:p>
            <a:r>
              <a:rPr lang="en-US" altLang="en-US"/>
              <a:t>A classic argument is whether to provide control on hop-by-hop basis or end-to-end basis. For example, should error recovery be done at each hop by data link layer or end to end by transport layer. Lets look at the slide 9. Suppose a packet gets corrupted during the transmission at the second hop. It is quicker to recover from the error locally instead of waiting for the sender to timeout and retransmit after a while. But on the other hand, if this is rare event, the complexity introduced at the data link layer for this purpose is not justified. In that case it is better to let the end to end transport layer deal with error recovery.</a:t>
            </a:r>
          </a:p>
          <a:p>
            <a:endParaRPr lang="en-US" altLang="en-US"/>
          </a:p>
          <a:p>
            <a:r>
              <a:rPr lang="en-US" altLang="en-US" b="1"/>
              <a:t>In general, layering principle is followed but occasionally violated for efficiency.</a:t>
            </a:r>
          </a:p>
          <a:p>
            <a:endParaRPr lang="en-US" altLang="en-US" b="1"/>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a:extLst>
              <a:ext uri="{FF2B5EF4-FFF2-40B4-BE49-F238E27FC236}">
                <a16:creationId xmlns:a16="http://schemas.microsoft.com/office/drawing/2014/main" id="{E3C9D856-BCF7-4018-AED1-EB24126E385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633C22E3-7197-44AA-9271-2CFF7EFC7DF0}" type="slidenum">
              <a:rPr lang="en-US" altLang="en-US" sz="1300" smtClean="0"/>
              <a:pPr/>
              <a:t>10</a:t>
            </a:fld>
            <a:endParaRPr lang="en-US" altLang="en-US" sz="1300"/>
          </a:p>
        </p:txBody>
      </p:sp>
      <p:sp>
        <p:nvSpPr>
          <p:cNvPr id="36867" name="Rectangle 2">
            <a:extLst>
              <a:ext uri="{FF2B5EF4-FFF2-40B4-BE49-F238E27FC236}">
                <a16:creationId xmlns:a16="http://schemas.microsoft.com/office/drawing/2014/main" id="{61260C89-B5D5-48A7-8C6B-7BD3EE7213F9}"/>
              </a:ext>
            </a:extLst>
          </p:cNvPr>
          <p:cNvSpPr>
            <a:spLocks noGrp="1" noRot="1" noChangeAspect="1" noChangeArrowheads="1" noTextEdit="1"/>
          </p:cNvSpPr>
          <p:nvPr>
            <p:ph type="sldImg"/>
          </p:nvPr>
        </p:nvSpPr>
        <p:spPr>
          <a:xfrm>
            <a:off x="2971800" y="549275"/>
            <a:ext cx="3659188" cy="2744788"/>
          </a:xfrm>
          <a:ln/>
        </p:spPr>
      </p:sp>
      <p:sp>
        <p:nvSpPr>
          <p:cNvPr id="36868" name="Rectangle 3">
            <a:extLst>
              <a:ext uri="{FF2B5EF4-FFF2-40B4-BE49-F238E27FC236}">
                <a16:creationId xmlns:a16="http://schemas.microsoft.com/office/drawing/2014/main" id="{3E5DA389-E098-4C43-850E-B76F8F0AAF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Now lets look at how the network is shared by multiple users. The sharing of resources on a link among multiple users is referred to as multiplexing. Here is an example where three hosts are trying to share a common link between switch 1 and switch 2.</a:t>
            </a:r>
          </a:p>
          <a:p>
            <a:endParaRPr lang="en-US" altLang="en-US"/>
          </a:p>
          <a:p>
            <a:r>
              <a:rPr lang="en-US" altLang="en-US"/>
              <a:t>There are two common strategies for sharing. One is called time division multiplexing (TDM) and the other is called frequency division multiplexing (FDM). Under time division multiplexing hosts take turns in using the link. In TDM, the time is divided into frames of fixed duration and each frame is divided into a fixed number of time slots. Each host is assigned a specific time slot in each frame and that slot is dedicated to that host. The slot remains unused if there is no data to send.</a:t>
            </a:r>
          </a:p>
          <a:p>
            <a:endParaRPr lang="en-US" altLang="en-US"/>
          </a:p>
          <a:p>
            <a:r>
              <a:rPr lang="en-US" altLang="en-US"/>
              <a:t>Under FDM, the frequency spectrum of the link is divided into multiple bands and each host is assigned a dedicated frequency band. So under FDM multiple hosts use the link simultaneously without interfering with each other.</a:t>
            </a:r>
          </a:p>
          <a:p>
            <a:endParaRPr lang="en-US" altLang="en-US"/>
          </a:p>
          <a:p>
            <a:r>
              <a:rPr lang="en-US" altLang="en-US"/>
              <a:t>It may be easy to understand this with sharing a road analogy. If different types of traffic want to share the road, we can either dedicate the road to a specific type of traffic for certain hours in the day. This is like TDM. Or we can have multiple lanes with each lane dedicated to specific traffic. This is like FDM.</a:t>
            </a:r>
          </a:p>
          <a:p>
            <a:endParaRPr lang="en-US" altLang="en-US"/>
          </a:p>
          <a:p>
            <a:r>
              <a:rPr lang="en-US" altLang="en-US"/>
              <a:t>Both these strategies dedicate  a slot or a band to each host. That slot or band remains unused if there is no data to be sent by that host even of other hosts have something to send. This is known as circuit switching.</a:t>
            </a:r>
          </a:p>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67B847FD-6824-48F3-B02D-FEDEF26CF4D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54D11C63-1598-4447-BCF9-C661AEF24787}" type="slidenum">
              <a:rPr lang="en-US" altLang="en-US" sz="1300" smtClean="0"/>
              <a:pPr/>
              <a:t>11</a:t>
            </a:fld>
            <a:endParaRPr lang="en-US" altLang="en-US" sz="1300"/>
          </a:p>
        </p:txBody>
      </p:sp>
      <p:sp>
        <p:nvSpPr>
          <p:cNvPr id="38915" name="Rectangle 2">
            <a:extLst>
              <a:ext uri="{FF2B5EF4-FFF2-40B4-BE49-F238E27FC236}">
                <a16:creationId xmlns:a16="http://schemas.microsoft.com/office/drawing/2014/main" id="{6E912243-B825-4E3F-888C-7FC9978EDB93}"/>
              </a:ext>
            </a:extLst>
          </p:cNvPr>
          <p:cNvSpPr>
            <a:spLocks noGrp="1" noRot="1" noChangeAspect="1" noChangeArrowheads="1" noTextEdit="1"/>
          </p:cNvSpPr>
          <p:nvPr>
            <p:ph type="sldImg"/>
          </p:nvPr>
        </p:nvSpPr>
        <p:spPr>
          <a:ln/>
        </p:spPr>
      </p:sp>
      <p:sp>
        <p:nvSpPr>
          <p:cNvPr id="38916" name="Rectangle 3">
            <a:extLst>
              <a:ext uri="{FF2B5EF4-FFF2-40B4-BE49-F238E27FC236}">
                <a16:creationId xmlns:a16="http://schemas.microsoft.com/office/drawing/2014/main" id="{EBD1B6DD-4158-4052-9987-B9E64CC731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Two simple multiple access control techniques.</a:t>
            </a:r>
          </a:p>
          <a:p>
            <a:endParaRPr lang="en-US" altLang="en-US"/>
          </a:p>
          <a:p>
            <a:r>
              <a:rPr lang="en-US" altLang="en-US"/>
              <a:t>Each mobile’s share of the bandwidth is divided into portions for the uplink and the downlink. Also, possibly, out of band signaling.</a:t>
            </a:r>
          </a:p>
          <a:p>
            <a:endParaRPr lang="en-US" altLang="en-US"/>
          </a:p>
          <a:p>
            <a:r>
              <a:rPr lang="en-US" altLang="en-US"/>
              <a:t>As we will see, used in AMPS, GSM, IS-54/136</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a:extLst>
              <a:ext uri="{FF2B5EF4-FFF2-40B4-BE49-F238E27FC236}">
                <a16:creationId xmlns:a16="http://schemas.microsoft.com/office/drawing/2014/main" id="{3840BCBF-3F3D-4B07-AC8B-3D19E16C4E0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D7F6CA11-DDDB-4A25-9FA8-AAF1A6568728}" type="slidenum">
              <a:rPr lang="en-US" altLang="en-US" sz="1300" smtClean="0"/>
              <a:pPr/>
              <a:t>12</a:t>
            </a:fld>
            <a:endParaRPr lang="en-US" altLang="en-US" sz="1300"/>
          </a:p>
        </p:txBody>
      </p:sp>
      <p:sp>
        <p:nvSpPr>
          <p:cNvPr id="40963" name="Rectangle 2">
            <a:extLst>
              <a:ext uri="{FF2B5EF4-FFF2-40B4-BE49-F238E27FC236}">
                <a16:creationId xmlns:a16="http://schemas.microsoft.com/office/drawing/2014/main" id="{AEBBA80B-C4C0-4223-86B3-892AE99FB127}"/>
              </a:ext>
            </a:extLst>
          </p:cNvPr>
          <p:cNvSpPr>
            <a:spLocks noGrp="1" noRot="1" noChangeAspect="1" noChangeArrowheads="1" noTextEdit="1"/>
          </p:cNvSpPr>
          <p:nvPr>
            <p:ph type="sldImg"/>
          </p:nvPr>
        </p:nvSpPr>
        <p:spPr>
          <a:xfrm>
            <a:off x="2971800" y="549275"/>
            <a:ext cx="3659188" cy="2744788"/>
          </a:xfrm>
          <a:ln/>
        </p:spPr>
      </p:sp>
      <p:sp>
        <p:nvSpPr>
          <p:cNvPr id="40964" name="Rectangle 3">
            <a:extLst>
              <a:ext uri="{FF2B5EF4-FFF2-40B4-BE49-F238E27FC236}">
                <a16:creationId xmlns:a16="http://schemas.microsoft.com/office/drawing/2014/main" id="{3D3DD8B4-A22E-4019-988E-7AFA0F91F0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700"/>
              <a:t>Under circuit switching, all the resources needed by a call are dedicated to that call for the duration of the call. This is used in telephone networks. Good thing about it is its guaranteed service. You are assured of the required resources for the entire duration of the call. The bad thing is that  resources are not utilized efficiently. There may be silent periods during the talk but the dedicated network resources cannot be used by other calls. Whether you are shouting or silent you consume the same amount of network resources.</a:t>
            </a:r>
          </a:p>
          <a:p>
            <a:endParaRPr lang="en-US" altLang="en-US" sz="1700"/>
          </a:p>
          <a:p>
            <a:r>
              <a:rPr lang="en-US" altLang="en-US" sz="1700"/>
              <a:t>What happens when the resource demands exceed the resources available. For example, there is only one circuit/link. Lets say is A is currently occupying the circuits between C-D and D-E. Now suppose B wants to call E. Then B is blocked. Once call is admitted, you are guaranteed to have good quality of service.</a:t>
            </a:r>
          </a:p>
          <a:p>
            <a:endParaRPr lang="en-US" altLang="en-US" sz="17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a:extLst>
              <a:ext uri="{FF2B5EF4-FFF2-40B4-BE49-F238E27FC236}">
                <a16:creationId xmlns:a16="http://schemas.microsoft.com/office/drawing/2014/main" id="{5F420358-C817-4719-9ECE-6A25331F94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84225" indent="-301625">
              <a:defRPr sz="2400">
                <a:solidFill>
                  <a:schemeClr val="tx1"/>
                </a:solidFill>
                <a:latin typeface="Times New Roman" panose="02020603050405020304" pitchFamily="18" charset="0"/>
              </a:defRPr>
            </a:lvl2pPr>
            <a:lvl3pPr marL="1208088" indent="-241300">
              <a:defRPr sz="2400">
                <a:solidFill>
                  <a:schemeClr val="tx1"/>
                </a:solidFill>
                <a:latin typeface="Times New Roman" panose="02020603050405020304" pitchFamily="18" charset="0"/>
              </a:defRPr>
            </a:lvl3pPr>
            <a:lvl4pPr marL="1690688" indent="-241300">
              <a:defRPr sz="2400">
                <a:solidFill>
                  <a:schemeClr val="tx1"/>
                </a:solidFill>
                <a:latin typeface="Times New Roman" panose="02020603050405020304" pitchFamily="18" charset="0"/>
              </a:defRPr>
            </a:lvl4pPr>
            <a:lvl5pPr marL="2174875" indent="-241300">
              <a:defRPr sz="2400">
                <a:solidFill>
                  <a:schemeClr val="tx1"/>
                </a:solidFill>
                <a:latin typeface="Times New Roman" panose="02020603050405020304" pitchFamily="18" charset="0"/>
              </a:defRPr>
            </a:lvl5pPr>
            <a:lvl6pPr marL="2632075" indent="-241300" eaLnBrk="0" fontAlgn="base" hangingPunct="0">
              <a:spcBef>
                <a:spcPct val="0"/>
              </a:spcBef>
              <a:spcAft>
                <a:spcPct val="0"/>
              </a:spcAft>
              <a:defRPr sz="2400">
                <a:solidFill>
                  <a:schemeClr val="tx1"/>
                </a:solidFill>
                <a:latin typeface="Times New Roman" panose="02020603050405020304" pitchFamily="18" charset="0"/>
              </a:defRPr>
            </a:lvl6pPr>
            <a:lvl7pPr marL="3089275" indent="-241300" eaLnBrk="0" fontAlgn="base" hangingPunct="0">
              <a:spcBef>
                <a:spcPct val="0"/>
              </a:spcBef>
              <a:spcAft>
                <a:spcPct val="0"/>
              </a:spcAft>
              <a:defRPr sz="2400">
                <a:solidFill>
                  <a:schemeClr val="tx1"/>
                </a:solidFill>
                <a:latin typeface="Times New Roman" panose="02020603050405020304" pitchFamily="18" charset="0"/>
              </a:defRPr>
            </a:lvl7pPr>
            <a:lvl8pPr marL="3546475" indent="-241300" eaLnBrk="0" fontAlgn="base" hangingPunct="0">
              <a:spcBef>
                <a:spcPct val="0"/>
              </a:spcBef>
              <a:spcAft>
                <a:spcPct val="0"/>
              </a:spcAft>
              <a:defRPr sz="2400">
                <a:solidFill>
                  <a:schemeClr val="tx1"/>
                </a:solidFill>
                <a:latin typeface="Times New Roman" panose="02020603050405020304" pitchFamily="18" charset="0"/>
              </a:defRPr>
            </a:lvl8pPr>
            <a:lvl9pPr marL="4003675" indent="-241300" eaLnBrk="0" fontAlgn="base" hangingPunct="0">
              <a:spcBef>
                <a:spcPct val="0"/>
              </a:spcBef>
              <a:spcAft>
                <a:spcPct val="0"/>
              </a:spcAft>
              <a:defRPr sz="2400">
                <a:solidFill>
                  <a:schemeClr val="tx1"/>
                </a:solidFill>
                <a:latin typeface="Times New Roman" panose="02020603050405020304" pitchFamily="18" charset="0"/>
              </a:defRPr>
            </a:lvl9pPr>
          </a:lstStyle>
          <a:p>
            <a:fld id="{754A1329-2D00-4E2C-AD87-04811E032AD1}" type="slidenum">
              <a:rPr lang="en-US" altLang="en-US" sz="1300" smtClean="0"/>
              <a:pPr/>
              <a:t>13</a:t>
            </a:fld>
            <a:endParaRPr lang="en-US" altLang="en-US" sz="1300"/>
          </a:p>
        </p:txBody>
      </p:sp>
      <p:sp>
        <p:nvSpPr>
          <p:cNvPr id="43011" name="Rectangle 2">
            <a:extLst>
              <a:ext uri="{FF2B5EF4-FFF2-40B4-BE49-F238E27FC236}">
                <a16:creationId xmlns:a16="http://schemas.microsoft.com/office/drawing/2014/main" id="{85A72BFB-6EC8-41E4-A203-DA9FE0EEFDCF}"/>
              </a:ext>
            </a:extLst>
          </p:cNvPr>
          <p:cNvSpPr>
            <a:spLocks noGrp="1" noRot="1" noChangeAspect="1" noChangeArrowheads="1" noTextEdit="1"/>
          </p:cNvSpPr>
          <p:nvPr>
            <p:ph type="sldImg"/>
          </p:nvPr>
        </p:nvSpPr>
        <p:spPr>
          <a:xfrm>
            <a:off x="2971800" y="549275"/>
            <a:ext cx="3659188" cy="2744788"/>
          </a:xfrm>
          <a:ln/>
        </p:spPr>
      </p:sp>
      <p:sp>
        <p:nvSpPr>
          <p:cNvPr id="43012" name="Rectangle 3">
            <a:extLst>
              <a:ext uri="{FF2B5EF4-FFF2-40B4-BE49-F238E27FC236}">
                <a16:creationId xmlns:a16="http://schemas.microsoft.com/office/drawing/2014/main" id="{93B4D892-097C-4370-A621-933EAA31066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sz="1700"/>
              <a:t>Statistical multiplexing is like time division multiplexing but on demand rather than fixed. Instead of having a dedicated slot for each source, the link is rescheduled on a per-packet basis. The link is never kept idle whenever there is data to send.</a:t>
            </a:r>
          </a:p>
          <a:p>
            <a:endParaRPr lang="en-US" altLang="en-US" sz="1700"/>
          </a:p>
          <a:p>
            <a:r>
              <a:rPr lang="en-US" altLang="en-US" sz="1700"/>
              <a:t>Packets from different sources are interleaved on the link. Its is not possible to figure out the source from its time slot. Each packet should carry its identity. All the packets contending for a link are buffered. If the link is busy, buffer fills up. The buffer size is finite and if the buffer is full, some packets have to be discarded. This is due to congestion.</a:t>
            </a:r>
          </a:p>
          <a:p>
            <a:endParaRPr lang="en-US" altLang="en-US" sz="1700"/>
          </a:p>
          <a:p>
            <a:r>
              <a:rPr lang="en-US" altLang="en-US" sz="1700"/>
              <a:t>This per-packet scheduling of link is known as packet switching.</a:t>
            </a:r>
          </a:p>
          <a:p>
            <a:endParaRPr lang="en-US" altLang="en-US" sz="17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a:extLst>
              <a:ext uri="{FF2B5EF4-FFF2-40B4-BE49-F238E27FC236}">
                <a16:creationId xmlns:a16="http://schemas.microsoft.com/office/drawing/2014/main" id="{28DCE894-D1DF-4666-8497-D02CB68E391E}"/>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96BDCB9E-EBBF-4B34-B655-4592E8D73368}"/>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6" name="Slide Number Placeholder 5">
            <a:extLst>
              <a:ext uri="{FF2B5EF4-FFF2-40B4-BE49-F238E27FC236}">
                <a16:creationId xmlns:a16="http://schemas.microsoft.com/office/drawing/2014/main" id="{00853B49-C6EF-4CC8-BAA8-2C313D35F315}"/>
              </a:ext>
            </a:extLst>
          </p:cNvPr>
          <p:cNvSpPr>
            <a:spLocks noGrp="1"/>
          </p:cNvSpPr>
          <p:nvPr>
            <p:ph type="sldNum" sz="quarter" idx="12"/>
          </p:nvPr>
        </p:nvSpPr>
        <p:spPr/>
        <p:txBody>
          <a:bodyPr/>
          <a:lstStyle>
            <a:lvl1pPr>
              <a:defRPr/>
            </a:lvl1pPr>
          </a:lstStyle>
          <a:p>
            <a:pPr>
              <a:defRPr/>
            </a:pPr>
            <a:r>
              <a:rPr lang="en-US" altLang="en-US"/>
              <a:t>1-</a:t>
            </a:r>
            <a:fld id="{419ED6FD-CD70-448E-9F85-2777E051C4FF}" type="slidenum">
              <a:rPr lang="en-US" altLang="en-US" smtClean="0"/>
              <a:pPr>
                <a:defRPr/>
              </a:pPr>
              <a:t>‹#›</a:t>
            </a:fld>
            <a:endParaRPr lang="en-US" altLang="en-US"/>
          </a:p>
        </p:txBody>
      </p:sp>
    </p:spTree>
    <p:extLst>
      <p:ext uri="{BB962C8B-B14F-4D97-AF65-F5344CB8AC3E}">
        <p14:creationId xmlns:p14="http://schemas.microsoft.com/office/powerpoint/2010/main" val="3258856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0CFFEB-B343-428D-B520-F775B8EC6A9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4CD99DF7-8151-4942-A0AF-FCC60ABB9994}"/>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6" name="Slide Number Placeholder 5">
            <a:extLst>
              <a:ext uri="{FF2B5EF4-FFF2-40B4-BE49-F238E27FC236}">
                <a16:creationId xmlns:a16="http://schemas.microsoft.com/office/drawing/2014/main" id="{FBB953D2-87DB-4DE9-B70F-B251ADA7EC58}"/>
              </a:ext>
            </a:extLst>
          </p:cNvPr>
          <p:cNvSpPr>
            <a:spLocks noGrp="1"/>
          </p:cNvSpPr>
          <p:nvPr>
            <p:ph type="sldNum" sz="quarter" idx="12"/>
          </p:nvPr>
        </p:nvSpPr>
        <p:spPr/>
        <p:txBody>
          <a:bodyPr/>
          <a:lstStyle>
            <a:lvl1pPr>
              <a:defRPr/>
            </a:lvl1pPr>
          </a:lstStyle>
          <a:p>
            <a:pPr>
              <a:defRPr/>
            </a:pPr>
            <a:r>
              <a:rPr lang="en-US" altLang="en-US"/>
              <a:t>1-</a:t>
            </a:r>
            <a:fld id="{6598755D-A47E-431B-918B-62A765B320C5}" type="slidenum">
              <a:rPr lang="en-US" altLang="en-US" smtClean="0"/>
              <a:pPr>
                <a:defRPr/>
              </a:pPr>
              <a:t>‹#›</a:t>
            </a:fld>
            <a:endParaRPr lang="en-US" altLang="en-US"/>
          </a:p>
        </p:txBody>
      </p:sp>
    </p:spTree>
    <p:extLst>
      <p:ext uri="{BB962C8B-B14F-4D97-AF65-F5344CB8AC3E}">
        <p14:creationId xmlns:p14="http://schemas.microsoft.com/office/powerpoint/2010/main" val="3207891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62700" y="228600"/>
            <a:ext cx="1943100" cy="6019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33400" y="228600"/>
            <a:ext cx="5676900" cy="6019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3E2736-4BF6-4B6C-AE4B-5E4489FD13C4}"/>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3E64E31E-9EEE-471F-B6D0-67D9CA7208AD}"/>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6" name="Slide Number Placeholder 5">
            <a:extLst>
              <a:ext uri="{FF2B5EF4-FFF2-40B4-BE49-F238E27FC236}">
                <a16:creationId xmlns:a16="http://schemas.microsoft.com/office/drawing/2014/main" id="{97492DC6-7C49-4D6F-845D-B039FE7BB103}"/>
              </a:ext>
            </a:extLst>
          </p:cNvPr>
          <p:cNvSpPr>
            <a:spLocks noGrp="1"/>
          </p:cNvSpPr>
          <p:nvPr>
            <p:ph type="sldNum" sz="quarter" idx="12"/>
          </p:nvPr>
        </p:nvSpPr>
        <p:spPr/>
        <p:txBody>
          <a:bodyPr/>
          <a:lstStyle>
            <a:lvl1pPr>
              <a:defRPr/>
            </a:lvl1pPr>
          </a:lstStyle>
          <a:p>
            <a:pPr>
              <a:defRPr/>
            </a:pPr>
            <a:r>
              <a:rPr lang="en-US" altLang="en-US"/>
              <a:t>1-</a:t>
            </a:r>
            <a:fld id="{5C1093D8-35F0-4574-8267-2E04989DA0A3}" type="slidenum">
              <a:rPr lang="en-US" altLang="en-US" smtClean="0"/>
              <a:pPr>
                <a:defRPr/>
              </a:pPr>
              <a:t>‹#›</a:t>
            </a:fld>
            <a:endParaRPr lang="en-US" altLang="en-US"/>
          </a:p>
        </p:txBody>
      </p:sp>
    </p:spTree>
    <p:extLst>
      <p:ext uri="{BB962C8B-B14F-4D97-AF65-F5344CB8AC3E}">
        <p14:creationId xmlns:p14="http://schemas.microsoft.com/office/powerpoint/2010/main" val="16644659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533400" y="16002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3400" y="40005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32C21EC-E6F6-4217-AB59-15240D57CC34}"/>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E411A206-B921-43B4-AA85-45114707DC2E}"/>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7" name="Slide Number Placeholder 6">
            <a:extLst>
              <a:ext uri="{FF2B5EF4-FFF2-40B4-BE49-F238E27FC236}">
                <a16:creationId xmlns:a16="http://schemas.microsoft.com/office/drawing/2014/main" id="{284C01B4-5712-49B3-85CC-C039DDAEC29A}"/>
              </a:ext>
            </a:extLst>
          </p:cNvPr>
          <p:cNvSpPr>
            <a:spLocks noGrp="1"/>
          </p:cNvSpPr>
          <p:nvPr>
            <p:ph type="sldNum" sz="quarter" idx="12"/>
          </p:nvPr>
        </p:nvSpPr>
        <p:spPr/>
        <p:txBody>
          <a:bodyPr/>
          <a:lstStyle>
            <a:lvl1pPr>
              <a:defRPr/>
            </a:lvl1pPr>
          </a:lstStyle>
          <a:p>
            <a:pPr>
              <a:defRPr/>
            </a:pPr>
            <a:r>
              <a:rPr lang="en-US" altLang="en-US"/>
              <a:t>1-</a:t>
            </a:r>
            <a:fld id="{ADD488A4-09EC-46BB-BFD6-21D158EE9024}" type="slidenum">
              <a:rPr lang="en-US" altLang="en-US" smtClean="0"/>
              <a:pPr>
                <a:defRPr/>
              </a:pPr>
              <a:t>‹#›</a:t>
            </a:fld>
            <a:endParaRPr lang="en-US" altLang="en-US"/>
          </a:p>
        </p:txBody>
      </p:sp>
    </p:spTree>
    <p:extLst>
      <p:ext uri="{BB962C8B-B14F-4D97-AF65-F5344CB8AC3E}">
        <p14:creationId xmlns:p14="http://schemas.microsoft.com/office/powerpoint/2010/main" val="36561198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Content Placeholder 2"/>
          <p:cNvSpPr>
            <a:spLocks noGrp="1"/>
          </p:cNvSpPr>
          <p:nvPr>
            <p:ph sz="half" idx="1"/>
          </p:nvPr>
        </p:nvSpPr>
        <p:spPr>
          <a:xfrm>
            <a:off x="533400" y="16002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33400" y="4000500"/>
            <a:ext cx="7772400" cy="2247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C4E23A-0D01-4FD5-9B3F-52EC9BD9E3A2}"/>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09BBC077-396E-4C20-A6AE-73B4B5331451}"/>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7" name="Slide Number Placeholder 6">
            <a:extLst>
              <a:ext uri="{FF2B5EF4-FFF2-40B4-BE49-F238E27FC236}">
                <a16:creationId xmlns:a16="http://schemas.microsoft.com/office/drawing/2014/main" id="{953D2F53-5CD2-4337-A31D-FA75FFB7FEEA}"/>
              </a:ext>
            </a:extLst>
          </p:cNvPr>
          <p:cNvSpPr>
            <a:spLocks noGrp="1"/>
          </p:cNvSpPr>
          <p:nvPr>
            <p:ph type="sldNum" sz="quarter" idx="12"/>
          </p:nvPr>
        </p:nvSpPr>
        <p:spPr/>
        <p:txBody>
          <a:bodyPr/>
          <a:lstStyle>
            <a:lvl1pPr>
              <a:defRPr/>
            </a:lvl1pPr>
          </a:lstStyle>
          <a:p>
            <a:pPr>
              <a:defRPr/>
            </a:pPr>
            <a:r>
              <a:rPr lang="en-US" altLang="en-US"/>
              <a:t>1-</a:t>
            </a:r>
            <a:fld id="{983941E3-D692-44E2-8533-2CAF2BF85DAD}" type="slidenum">
              <a:rPr lang="en-US" altLang="en-US" smtClean="0"/>
              <a:pPr>
                <a:defRPr/>
              </a:pPr>
              <a:t>‹#›</a:t>
            </a:fld>
            <a:endParaRPr lang="en-US" altLang="en-US"/>
          </a:p>
        </p:txBody>
      </p:sp>
    </p:spTree>
    <p:extLst>
      <p:ext uri="{BB962C8B-B14F-4D97-AF65-F5344CB8AC3E}">
        <p14:creationId xmlns:p14="http://schemas.microsoft.com/office/powerpoint/2010/main" val="22169236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533400" y="1600200"/>
            <a:ext cx="7772400" cy="4648200"/>
          </a:xfrm>
        </p:spPr>
        <p:txBody>
          <a:bodyPr/>
          <a:lstStyle/>
          <a:p>
            <a:pPr lvl="0"/>
            <a:endParaRPr lang="en-US" noProof="0"/>
          </a:p>
        </p:txBody>
      </p:sp>
      <p:sp>
        <p:nvSpPr>
          <p:cNvPr id="4" name="Date Placeholder 3">
            <a:extLst>
              <a:ext uri="{FF2B5EF4-FFF2-40B4-BE49-F238E27FC236}">
                <a16:creationId xmlns:a16="http://schemas.microsoft.com/office/drawing/2014/main" id="{23E3E17A-6D0A-4DEB-AF74-1C69751B37CA}"/>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5B0AA476-063D-4625-A31E-2349E84D4447}"/>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6" name="Slide Number Placeholder 5">
            <a:extLst>
              <a:ext uri="{FF2B5EF4-FFF2-40B4-BE49-F238E27FC236}">
                <a16:creationId xmlns:a16="http://schemas.microsoft.com/office/drawing/2014/main" id="{16658994-2B3B-412C-A250-D90C55389403}"/>
              </a:ext>
            </a:extLst>
          </p:cNvPr>
          <p:cNvSpPr>
            <a:spLocks noGrp="1"/>
          </p:cNvSpPr>
          <p:nvPr>
            <p:ph type="sldNum" sz="quarter" idx="12"/>
          </p:nvPr>
        </p:nvSpPr>
        <p:spPr/>
        <p:txBody>
          <a:bodyPr/>
          <a:lstStyle>
            <a:lvl1pPr>
              <a:defRPr/>
            </a:lvl1pPr>
          </a:lstStyle>
          <a:p>
            <a:pPr>
              <a:defRPr/>
            </a:pPr>
            <a:r>
              <a:rPr lang="en-US" altLang="en-US"/>
              <a:t>1-</a:t>
            </a:r>
            <a:fld id="{A583AD70-2C59-49AD-A6B8-4584816A8B4D}" type="slidenum">
              <a:rPr lang="en-US" altLang="en-US" smtClean="0"/>
              <a:pPr>
                <a:defRPr/>
              </a:pPr>
              <a:t>‹#›</a:t>
            </a:fld>
            <a:endParaRPr lang="en-US" altLang="en-US"/>
          </a:p>
        </p:txBody>
      </p:sp>
    </p:spTree>
    <p:extLst>
      <p:ext uri="{BB962C8B-B14F-4D97-AF65-F5344CB8AC3E}">
        <p14:creationId xmlns:p14="http://schemas.microsoft.com/office/powerpoint/2010/main" val="3779643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CEA926-983F-4FA1-97F5-2C1118145756}"/>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691487F0-7904-41B8-B983-2CF1BA7ADA10}"/>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6" name="Slide Number Placeholder 5">
            <a:extLst>
              <a:ext uri="{FF2B5EF4-FFF2-40B4-BE49-F238E27FC236}">
                <a16:creationId xmlns:a16="http://schemas.microsoft.com/office/drawing/2014/main" id="{6D6B44B1-F80C-4475-904F-E5FDA89EE7E1}"/>
              </a:ext>
            </a:extLst>
          </p:cNvPr>
          <p:cNvSpPr>
            <a:spLocks noGrp="1"/>
          </p:cNvSpPr>
          <p:nvPr>
            <p:ph type="sldNum" sz="quarter" idx="12"/>
          </p:nvPr>
        </p:nvSpPr>
        <p:spPr/>
        <p:txBody>
          <a:bodyPr/>
          <a:lstStyle>
            <a:lvl1pPr>
              <a:defRPr/>
            </a:lvl1pPr>
          </a:lstStyle>
          <a:p>
            <a:pPr>
              <a:defRPr/>
            </a:pPr>
            <a:r>
              <a:rPr lang="en-US" altLang="en-US"/>
              <a:t>1-</a:t>
            </a:r>
            <a:fld id="{9037C314-3D31-4A17-B1FC-F3CE9BCA049D}" type="slidenum">
              <a:rPr lang="en-US" altLang="en-US" smtClean="0"/>
              <a:pPr>
                <a:defRPr/>
              </a:pPr>
              <a:t>‹#›</a:t>
            </a:fld>
            <a:endParaRPr lang="en-US" altLang="en-US"/>
          </a:p>
        </p:txBody>
      </p:sp>
    </p:spTree>
    <p:extLst>
      <p:ext uri="{BB962C8B-B14F-4D97-AF65-F5344CB8AC3E}">
        <p14:creationId xmlns:p14="http://schemas.microsoft.com/office/powerpoint/2010/main" val="40888453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a:extLst>
              <a:ext uri="{FF2B5EF4-FFF2-40B4-BE49-F238E27FC236}">
                <a16:creationId xmlns:a16="http://schemas.microsoft.com/office/drawing/2014/main" id="{428FB206-B138-445F-A916-BF5C84F1EC87}"/>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1F0E7030-CEC4-459C-808E-D3DBCB647BEF}"/>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6" name="Slide Number Placeholder 5">
            <a:extLst>
              <a:ext uri="{FF2B5EF4-FFF2-40B4-BE49-F238E27FC236}">
                <a16:creationId xmlns:a16="http://schemas.microsoft.com/office/drawing/2014/main" id="{973F712F-A8C5-4C51-9FC0-BFE1A4B50970}"/>
              </a:ext>
            </a:extLst>
          </p:cNvPr>
          <p:cNvSpPr>
            <a:spLocks noGrp="1"/>
          </p:cNvSpPr>
          <p:nvPr>
            <p:ph type="sldNum" sz="quarter" idx="12"/>
          </p:nvPr>
        </p:nvSpPr>
        <p:spPr/>
        <p:txBody>
          <a:bodyPr/>
          <a:lstStyle>
            <a:lvl1pPr>
              <a:defRPr/>
            </a:lvl1pPr>
          </a:lstStyle>
          <a:p>
            <a:pPr>
              <a:defRPr/>
            </a:pPr>
            <a:r>
              <a:rPr lang="en-US" altLang="en-US"/>
              <a:t>1-</a:t>
            </a:r>
            <a:fld id="{1F69D628-1CB5-4FD4-A44F-CB482C5AF6DC}" type="slidenum">
              <a:rPr lang="en-US" altLang="en-US" smtClean="0"/>
              <a:pPr>
                <a:defRPr/>
              </a:pPr>
              <a:t>‹#›</a:t>
            </a:fld>
            <a:endParaRPr lang="en-US" altLang="en-US"/>
          </a:p>
        </p:txBody>
      </p:sp>
    </p:spTree>
    <p:extLst>
      <p:ext uri="{BB962C8B-B14F-4D97-AF65-F5344CB8AC3E}">
        <p14:creationId xmlns:p14="http://schemas.microsoft.com/office/powerpoint/2010/main" val="3113669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4B7B27-CDBB-47AF-AD16-59D3C614E84C}"/>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94841AB0-AF63-4792-91D3-47C667D9D707}"/>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7" name="Slide Number Placeholder 6">
            <a:extLst>
              <a:ext uri="{FF2B5EF4-FFF2-40B4-BE49-F238E27FC236}">
                <a16:creationId xmlns:a16="http://schemas.microsoft.com/office/drawing/2014/main" id="{18411D70-95C9-486A-9BA6-1FC1B3AB1A06}"/>
              </a:ext>
            </a:extLst>
          </p:cNvPr>
          <p:cNvSpPr>
            <a:spLocks noGrp="1"/>
          </p:cNvSpPr>
          <p:nvPr>
            <p:ph type="sldNum" sz="quarter" idx="12"/>
          </p:nvPr>
        </p:nvSpPr>
        <p:spPr/>
        <p:txBody>
          <a:bodyPr/>
          <a:lstStyle>
            <a:lvl1pPr>
              <a:defRPr/>
            </a:lvl1pPr>
          </a:lstStyle>
          <a:p>
            <a:pPr>
              <a:defRPr/>
            </a:pPr>
            <a:r>
              <a:rPr lang="en-US" altLang="en-US"/>
              <a:t>1-</a:t>
            </a:r>
            <a:fld id="{E6A5E775-08DB-4F8A-95DE-298FBAA8FB3B}" type="slidenum">
              <a:rPr lang="en-US" altLang="en-US" smtClean="0"/>
              <a:pPr>
                <a:defRPr/>
              </a:pPr>
              <a:t>‹#›</a:t>
            </a:fld>
            <a:endParaRPr lang="en-US" altLang="en-US"/>
          </a:p>
        </p:txBody>
      </p:sp>
    </p:spTree>
    <p:extLst>
      <p:ext uri="{BB962C8B-B14F-4D97-AF65-F5344CB8AC3E}">
        <p14:creationId xmlns:p14="http://schemas.microsoft.com/office/powerpoint/2010/main" val="2179966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6136420-DE91-4DF9-9B05-9B202D4B3F8F}"/>
              </a:ext>
            </a:extLst>
          </p:cNvPr>
          <p:cNvSpPr>
            <a:spLocks noGrp="1"/>
          </p:cNvSpPr>
          <p:nvPr>
            <p:ph type="dt" sz="half" idx="10"/>
          </p:nvPr>
        </p:nvSpPr>
        <p:spPr/>
        <p:txBody>
          <a:bodyPr/>
          <a:lstStyle>
            <a:lvl1pPr>
              <a:defRPr/>
            </a:lvl1pPr>
          </a:lstStyle>
          <a:p>
            <a:pPr>
              <a:defRPr/>
            </a:pPr>
            <a:endParaRPr lang="en-US"/>
          </a:p>
        </p:txBody>
      </p:sp>
      <p:sp>
        <p:nvSpPr>
          <p:cNvPr id="8" name="Footer Placeholder 7">
            <a:extLst>
              <a:ext uri="{FF2B5EF4-FFF2-40B4-BE49-F238E27FC236}">
                <a16:creationId xmlns:a16="http://schemas.microsoft.com/office/drawing/2014/main" id="{E6AE0FFE-74C1-423B-B613-4EC33E3EAAE8}"/>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9" name="Slide Number Placeholder 8">
            <a:extLst>
              <a:ext uri="{FF2B5EF4-FFF2-40B4-BE49-F238E27FC236}">
                <a16:creationId xmlns:a16="http://schemas.microsoft.com/office/drawing/2014/main" id="{5A7074B6-0943-40E7-94F2-93A6D50389AA}"/>
              </a:ext>
            </a:extLst>
          </p:cNvPr>
          <p:cNvSpPr>
            <a:spLocks noGrp="1"/>
          </p:cNvSpPr>
          <p:nvPr>
            <p:ph type="sldNum" sz="quarter" idx="12"/>
          </p:nvPr>
        </p:nvSpPr>
        <p:spPr/>
        <p:txBody>
          <a:bodyPr/>
          <a:lstStyle>
            <a:lvl1pPr>
              <a:defRPr/>
            </a:lvl1pPr>
          </a:lstStyle>
          <a:p>
            <a:pPr>
              <a:defRPr/>
            </a:pPr>
            <a:r>
              <a:rPr lang="en-US" altLang="en-US"/>
              <a:t>1-</a:t>
            </a:r>
            <a:fld id="{34E3FB08-C308-4767-8443-0E1F36821675}" type="slidenum">
              <a:rPr lang="en-US" altLang="en-US" smtClean="0"/>
              <a:pPr>
                <a:defRPr/>
              </a:pPr>
              <a:t>‹#›</a:t>
            </a:fld>
            <a:endParaRPr lang="en-US" altLang="en-US"/>
          </a:p>
        </p:txBody>
      </p:sp>
    </p:spTree>
    <p:extLst>
      <p:ext uri="{BB962C8B-B14F-4D97-AF65-F5344CB8AC3E}">
        <p14:creationId xmlns:p14="http://schemas.microsoft.com/office/powerpoint/2010/main" val="3398983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87719C5-31DC-4A48-9D60-60CA9EF3CD73}"/>
              </a:ext>
            </a:extLst>
          </p:cNvPr>
          <p:cNvSpPr>
            <a:spLocks noGrp="1"/>
          </p:cNvSpPr>
          <p:nvPr>
            <p:ph type="dt" sz="half" idx="10"/>
          </p:nvPr>
        </p:nvSpPr>
        <p:spPr/>
        <p:txBody>
          <a:bodyPr/>
          <a:lstStyle>
            <a:lvl1pPr>
              <a:defRPr/>
            </a:lvl1pPr>
          </a:lstStyle>
          <a:p>
            <a:pPr>
              <a:defRPr/>
            </a:pPr>
            <a:endParaRPr lang="en-US"/>
          </a:p>
        </p:txBody>
      </p:sp>
      <p:sp>
        <p:nvSpPr>
          <p:cNvPr id="4" name="Footer Placeholder 3">
            <a:extLst>
              <a:ext uri="{FF2B5EF4-FFF2-40B4-BE49-F238E27FC236}">
                <a16:creationId xmlns:a16="http://schemas.microsoft.com/office/drawing/2014/main" id="{A35DF071-1B90-4E57-B538-64AF91C37C88}"/>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5" name="Slide Number Placeholder 4">
            <a:extLst>
              <a:ext uri="{FF2B5EF4-FFF2-40B4-BE49-F238E27FC236}">
                <a16:creationId xmlns:a16="http://schemas.microsoft.com/office/drawing/2014/main" id="{E8AD1128-18E7-434E-AF5A-3F5880321934}"/>
              </a:ext>
            </a:extLst>
          </p:cNvPr>
          <p:cNvSpPr>
            <a:spLocks noGrp="1"/>
          </p:cNvSpPr>
          <p:nvPr>
            <p:ph type="sldNum" sz="quarter" idx="12"/>
          </p:nvPr>
        </p:nvSpPr>
        <p:spPr/>
        <p:txBody>
          <a:bodyPr/>
          <a:lstStyle>
            <a:lvl1pPr>
              <a:defRPr/>
            </a:lvl1pPr>
          </a:lstStyle>
          <a:p>
            <a:pPr>
              <a:defRPr/>
            </a:pPr>
            <a:r>
              <a:rPr lang="en-US" altLang="en-US"/>
              <a:t>1-</a:t>
            </a:r>
            <a:fld id="{1318E013-45DF-4E78-A337-1BEA5C8224A2}" type="slidenum">
              <a:rPr lang="en-US" altLang="en-US" smtClean="0"/>
              <a:pPr>
                <a:defRPr/>
              </a:pPr>
              <a:t>‹#›</a:t>
            </a:fld>
            <a:endParaRPr lang="en-US" altLang="en-US"/>
          </a:p>
        </p:txBody>
      </p:sp>
    </p:spTree>
    <p:extLst>
      <p:ext uri="{BB962C8B-B14F-4D97-AF65-F5344CB8AC3E}">
        <p14:creationId xmlns:p14="http://schemas.microsoft.com/office/powerpoint/2010/main" val="3957723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BBC97F-93A5-48F6-8D82-5F3ECA24F61F}"/>
              </a:ext>
            </a:extLst>
          </p:cNvPr>
          <p:cNvSpPr>
            <a:spLocks noGrp="1"/>
          </p:cNvSpPr>
          <p:nvPr>
            <p:ph type="dt" sz="half" idx="10"/>
          </p:nvPr>
        </p:nvSpPr>
        <p:spPr/>
        <p:txBody>
          <a:bodyPr/>
          <a:lstStyle>
            <a:lvl1pPr>
              <a:defRPr/>
            </a:lvl1pPr>
          </a:lstStyle>
          <a:p>
            <a:pPr>
              <a:defRPr/>
            </a:pPr>
            <a:endParaRPr lang="en-US"/>
          </a:p>
        </p:txBody>
      </p:sp>
      <p:sp>
        <p:nvSpPr>
          <p:cNvPr id="3" name="Footer Placeholder 2">
            <a:extLst>
              <a:ext uri="{FF2B5EF4-FFF2-40B4-BE49-F238E27FC236}">
                <a16:creationId xmlns:a16="http://schemas.microsoft.com/office/drawing/2014/main" id="{0036CAA3-AC62-4C63-8589-F398621A1C2B}"/>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4" name="Slide Number Placeholder 3">
            <a:extLst>
              <a:ext uri="{FF2B5EF4-FFF2-40B4-BE49-F238E27FC236}">
                <a16:creationId xmlns:a16="http://schemas.microsoft.com/office/drawing/2014/main" id="{B35EA336-D484-46E1-A0DA-227CBB2BBCF4}"/>
              </a:ext>
            </a:extLst>
          </p:cNvPr>
          <p:cNvSpPr>
            <a:spLocks noGrp="1"/>
          </p:cNvSpPr>
          <p:nvPr>
            <p:ph type="sldNum" sz="quarter" idx="12"/>
          </p:nvPr>
        </p:nvSpPr>
        <p:spPr/>
        <p:txBody>
          <a:bodyPr/>
          <a:lstStyle>
            <a:lvl1pPr>
              <a:defRPr/>
            </a:lvl1pPr>
          </a:lstStyle>
          <a:p>
            <a:pPr>
              <a:defRPr/>
            </a:pPr>
            <a:r>
              <a:rPr lang="en-US" altLang="en-US"/>
              <a:t>1-</a:t>
            </a:r>
            <a:fld id="{5458E064-4F74-4499-9BB1-EDF6893333F3}" type="slidenum">
              <a:rPr lang="en-US" altLang="en-US" smtClean="0"/>
              <a:pPr>
                <a:defRPr/>
              </a:pPr>
              <a:t>‹#›</a:t>
            </a:fld>
            <a:endParaRPr lang="en-US" altLang="en-US"/>
          </a:p>
        </p:txBody>
      </p:sp>
    </p:spTree>
    <p:extLst>
      <p:ext uri="{BB962C8B-B14F-4D97-AF65-F5344CB8AC3E}">
        <p14:creationId xmlns:p14="http://schemas.microsoft.com/office/powerpoint/2010/main" val="1196687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AD067C8D-2FFD-4EE4-BED4-A59E2AEA122D}"/>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1CBC2964-6E0C-4D89-ACC3-5FB35ED91861}"/>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7" name="Slide Number Placeholder 6">
            <a:extLst>
              <a:ext uri="{FF2B5EF4-FFF2-40B4-BE49-F238E27FC236}">
                <a16:creationId xmlns:a16="http://schemas.microsoft.com/office/drawing/2014/main" id="{72C6A5CB-8AC8-4C94-B76C-4B2DD35A917F}"/>
              </a:ext>
            </a:extLst>
          </p:cNvPr>
          <p:cNvSpPr>
            <a:spLocks noGrp="1"/>
          </p:cNvSpPr>
          <p:nvPr>
            <p:ph type="sldNum" sz="quarter" idx="12"/>
          </p:nvPr>
        </p:nvSpPr>
        <p:spPr/>
        <p:txBody>
          <a:bodyPr/>
          <a:lstStyle>
            <a:lvl1pPr>
              <a:defRPr/>
            </a:lvl1pPr>
          </a:lstStyle>
          <a:p>
            <a:pPr>
              <a:defRPr/>
            </a:pPr>
            <a:r>
              <a:rPr lang="en-US" altLang="en-US"/>
              <a:t>1-</a:t>
            </a:r>
            <a:fld id="{14F7A4A8-8ED9-437C-B070-20CA844E9467}" type="slidenum">
              <a:rPr lang="en-US" altLang="en-US" smtClean="0"/>
              <a:pPr>
                <a:defRPr/>
              </a:pPr>
              <a:t>‹#›</a:t>
            </a:fld>
            <a:endParaRPr lang="en-US" altLang="en-US"/>
          </a:p>
        </p:txBody>
      </p:sp>
    </p:spTree>
    <p:extLst>
      <p:ext uri="{BB962C8B-B14F-4D97-AF65-F5344CB8AC3E}">
        <p14:creationId xmlns:p14="http://schemas.microsoft.com/office/powerpoint/2010/main" val="1668383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978FA11D-68A7-4A28-8D04-EB5E2525CD5D}"/>
              </a:ext>
            </a:extLst>
          </p:cNvPr>
          <p:cNvSpPr>
            <a:spLocks noGrp="1"/>
          </p:cNvSpPr>
          <p:nvPr>
            <p:ph type="dt" sz="half" idx="10"/>
          </p:nvPr>
        </p:nvSpPr>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C49A9975-6AE8-4C65-A2CF-F3B79C3D2351}"/>
              </a:ext>
            </a:extLst>
          </p:cNvPr>
          <p:cNvSpPr>
            <a:spLocks noGrp="1"/>
          </p:cNvSpPr>
          <p:nvPr>
            <p:ph type="ftr" sz="quarter" idx="11"/>
          </p:nvPr>
        </p:nvSpPr>
        <p:spPr/>
        <p:txBody>
          <a:bodyPr/>
          <a:lstStyle>
            <a:lvl1pPr>
              <a:defRPr/>
            </a:lvl1pPr>
          </a:lstStyle>
          <a:p>
            <a:pPr>
              <a:defRPr/>
            </a:pPr>
            <a:r>
              <a:rPr lang="en-US"/>
              <a:t> Introduction</a:t>
            </a:r>
            <a:endParaRPr lang="en-US">
              <a:latin typeface="Times New Roman" pitchFamily="18" charset="0"/>
            </a:endParaRPr>
          </a:p>
        </p:txBody>
      </p:sp>
      <p:sp>
        <p:nvSpPr>
          <p:cNvPr id="7" name="Slide Number Placeholder 6">
            <a:extLst>
              <a:ext uri="{FF2B5EF4-FFF2-40B4-BE49-F238E27FC236}">
                <a16:creationId xmlns:a16="http://schemas.microsoft.com/office/drawing/2014/main" id="{F36C07D5-8FA4-49F3-83C0-E3550AB41CA6}"/>
              </a:ext>
            </a:extLst>
          </p:cNvPr>
          <p:cNvSpPr>
            <a:spLocks noGrp="1"/>
          </p:cNvSpPr>
          <p:nvPr>
            <p:ph type="sldNum" sz="quarter" idx="12"/>
          </p:nvPr>
        </p:nvSpPr>
        <p:spPr/>
        <p:txBody>
          <a:bodyPr/>
          <a:lstStyle>
            <a:lvl1pPr>
              <a:defRPr/>
            </a:lvl1pPr>
          </a:lstStyle>
          <a:p>
            <a:pPr>
              <a:defRPr/>
            </a:pPr>
            <a:r>
              <a:rPr lang="en-US" altLang="en-US"/>
              <a:t>1-</a:t>
            </a:r>
            <a:fld id="{9F3E7507-74B4-4088-9117-DF174E24068D}" type="slidenum">
              <a:rPr lang="en-US" altLang="en-US" smtClean="0"/>
              <a:pPr>
                <a:defRPr/>
              </a:pPr>
              <a:t>‹#›</a:t>
            </a:fld>
            <a:endParaRPr lang="en-US" altLang="en-US"/>
          </a:p>
        </p:txBody>
      </p:sp>
    </p:spTree>
    <p:extLst>
      <p:ext uri="{BB962C8B-B14F-4D97-AF65-F5344CB8AC3E}">
        <p14:creationId xmlns:p14="http://schemas.microsoft.com/office/powerpoint/2010/main" val="33900858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98226ED-46C4-49DC-BFC2-4F2C2B68CD07}"/>
              </a:ext>
            </a:extLst>
          </p:cNvPr>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1FC32307-168B-4E9E-9122-2C17B8861C70}"/>
              </a:ext>
            </a:extLst>
          </p:cNvPr>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49D9FD0-70E8-4D15-B58B-7F925DC3DB05}"/>
              </a:ext>
            </a:extLst>
          </p:cNvPr>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a:extLst>
              <a:ext uri="{FF2B5EF4-FFF2-40B4-BE49-F238E27FC236}">
                <a16:creationId xmlns:a16="http://schemas.microsoft.com/office/drawing/2014/main" id="{74263B4D-4A49-4022-8284-84E4098DF214}"/>
              </a:ext>
            </a:extLst>
          </p:cNvPr>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r>
              <a:rPr lang="en-US"/>
              <a:t> Introduction</a:t>
            </a:r>
          </a:p>
        </p:txBody>
      </p:sp>
      <p:sp>
        <p:nvSpPr>
          <p:cNvPr id="1030" name="Rectangle 6">
            <a:extLst>
              <a:ext uri="{FF2B5EF4-FFF2-40B4-BE49-F238E27FC236}">
                <a16:creationId xmlns:a16="http://schemas.microsoft.com/office/drawing/2014/main" id="{771E36C9-E546-421F-B04F-D661C4690CB2}"/>
              </a:ext>
            </a:extLst>
          </p:cNvPr>
          <p:cNvSpPr>
            <a:spLocks noGrp="1" noChangeArrowheads="1"/>
          </p:cNvSpPr>
          <p:nvPr>
            <p:ph type="sldNum" sz="quarter" idx="4"/>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r>
              <a:rPr lang="en-US" altLang="en-US"/>
              <a:t>1-</a:t>
            </a:r>
            <a:fld id="{D541C324-F5E5-4010-A6A1-38F782B6C3A2}" type="slidenum">
              <a:rPr lang="en-US" altLang="en-US" smtClean="0"/>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543" r:id="rId1"/>
    <p:sldLayoutId id="2147484544" r:id="rId2"/>
    <p:sldLayoutId id="2147484545" r:id="rId3"/>
    <p:sldLayoutId id="2147484546" r:id="rId4"/>
    <p:sldLayoutId id="2147484547" r:id="rId5"/>
    <p:sldLayoutId id="2147484548" r:id="rId6"/>
    <p:sldLayoutId id="2147484549" r:id="rId7"/>
    <p:sldLayoutId id="2147484550" r:id="rId8"/>
    <p:sldLayoutId id="2147484551" r:id="rId9"/>
    <p:sldLayoutId id="2147484552" r:id="rId10"/>
    <p:sldLayoutId id="2147484553" r:id="rId11"/>
    <p:sldLayoutId id="2147484554" r:id="rId12"/>
    <p:sldLayoutId id="2147484555" r:id="rId13"/>
    <p:sldLayoutId id="2147484556" r:id="rId14"/>
  </p:sldLayoutIdLst>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Wingdings" panose="05000000000000000000" pitchFamily="2" charset="2"/>
        <a:buChar char="q"/>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notesSlide" Target="../notesSlides/notesSlide10.xml"/><Relationship Id="rId7" Type="http://schemas.openxmlformats.org/officeDocument/2006/relationships/oleObject" Target="../embeddings/oleObject29.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2.wmf"/><Relationship Id="rId5" Type="http://schemas.openxmlformats.org/officeDocument/2006/relationships/oleObject" Target="../embeddings/oleObject28.bin"/><Relationship Id="rId10" Type="http://schemas.openxmlformats.org/officeDocument/2006/relationships/oleObject" Target="../embeddings/oleObject32.bin"/><Relationship Id="rId4" Type="http://schemas.openxmlformats.org/officeDocument/2006/relationships/image" Target="../media/image16.png"/><Relationship Id="rId9" Type="http://schemas.openxmlformats.org/officeDocument/2006/relationships/oleObject" Target="../embeddings/oleObject3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www.ieee.org/" TargetMode="External"/><Relationship Id="rId3" Type="http://schemas.openxmlformats.org/officeDocument/2006/relationships/hyperlink" Target="http://www.isoc.org/" TargetMode="External"/><Relationship Id="rId7" Type="http://schemas.openxmlformats.org/officeDocument/2006/relationships/hyperlink" Target="http://www.acm.org/sigcomm/" TargetMode="External"/><Relationship Id="rId12" Type="http://schemas.openxmlformats.org/officeDocument/2006/relationships/hyperlink" Target="http://www.vitec.org.vn/"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www.acm.org/" TargetMode="External"/><Relationship Id="rId11" Type="http://schemas.openxmlformats.org/officeDocument/2006/relationships/hyperlink" Target="http://www.computer.org/" TargetMode="External"/><Relationship Id="rId5" Type="http://schemas.openxmlformats.org/officeDocument/2006/relationships/hyperlink" Target="http://www.w3.org/" TargetMode="External"/><Relationship Id="rId10" Type="http://schemas.openxmlformats.org/officeDocument/2006/relationships/hyperlink" Target="http://www.comsoc.org/" TargetMode="External"/><Relationship Id="rId4" Type="http://schemas.openxmlformats.org/officeDocument/2006/relationships/hyperlink" Target="http://www.ietf.org/" TargetMode="External"/><Relationship Id="rId9" Type="http://schemas.openxmlformats.org/officeDocument/2006/relationships/hyperlink" Target="http://ieeexplore.ieee.or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5.wmf"/></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4.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oleObject" Target="../embeddings/oleObject8.bin"/><Relationship Id="rId18" Type="http://schemas.openxmlformats.org/officeDocument/2006/relationships/image" Target="../media/image5.wmf"/><Relationship Id="rId26" Type="http://schemas.openxmlformats.org/officeDocument/2006/relationships/oleObject" Target="../embeddings/oleObject18.bin"/><Relationship Id="rId3" Type="http://schemas.openxmlformats.org/officeDocument/2006/relationships/notesSlide" Target="../notesSlides/notesSlide3.xml"/><Relationship Id="rId21" Type="http://schemas.openxmlformats.org/officeDocument/2006/relationships/oleObject" Target="../embeddings/oleObject13.bin"/><Relationship Id="rId7" Type="http://schemas.openxmlformats.org/officeDocument/2006/relationships/image" Target="../media/image3.wmf"/><Relationship Id="rId12" Type="http://schemas.openxmlformats.org/officeDocument/2006/relationships/oleObject" Target="../embeddings/oleObject7.bin"/><Relationship Id="rId17" Type="http://schemas.openxmlformats.org/officeDocument/2006/relationships/oleObject" Target="../embeddings/oleObject11.bin"/><Relationship Id="rId25" Type="http://schemas.openxmlformats.org/officeDocument/2006/relationships/oleObject" Target="../embeddings/oleObject17.bin"/><Relationship Id="rId2" Type="http://schemas.openxmlformats.org/officeDocument/2006/relationships/slideLayout" Target="../slideLayouts/slideLayout2.xml"/><Relationship Id="rId16" Type="http://schemas.openxmlformats.org/officeDocument/2006/relationships/oleObject" Target="../embeddings/oleObject10.bin"/><Relationship Id="rId20" Type="http://schemas.openxmlformats.org/officeDocument/2006/relationships/image" Target="../media/image6.wmf"/><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oleObject" Target="../embeddings/oleObject6.bin"/><Relationship Id="rId24" Type="http://schemas.openxmlformats.org/officeDocument/2006/relationships/oleObject" Target="../embeddings/oleObject16.bin"/><Relationship Id="rId5" Type="http://schemas.openxmlformats.org/officeDocument/2006/relationships/image" Target="../media/image2.wmf"/><Relationship Id="rId15" Type="http://schemas.openxmlformats.org/officeDocument/2006/relationships/image" Target="../media/image4.wmf"/><Relationship Id="rId23" Type="http://schemas.openxmlformats.org/officeDocument/2006/relationships/oleObject" Target="../embeddings/oleObject15.bin"/><Relationship Id="rId10" Type="http://schemas.openxmlformats.org/officeDocument/2006/relationships/oleObject" Target="../embeddings/oleObject5.bin"/><Relationship Id="rId19" Type="http://schemas.openxmlformats.org/officeDocument/2006/relationships/oleObject" Target="../embeddings/oleObject12.bin"/><Relationship Id="rId4" Type="http://schemas.openxmlformats.org/officeDocument/2006/relationships/oleObject" Target="../embeddings/oleObject1.bin"/><Relationship Id="rId9" Type="http://schemas.openxmlformats.org/officeDocument/2006/relationships/oleObject" Target="../embeddings/oleObject4.bin"/><Relationship Id="rId14" Type="http://schemas.openxmlformats.org/officeDocument/2006/relationships/oleObject" Target="../embeddings/oleObject9.bin"/><Relationship Id="rId22" Type="http://schemas.openxmlformats.org/officeDocument/2006/relationships/oleObject" Target="../embeddings/oleObject14.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35.bin"/><Relationship Id="rId13" Type="http://schemas.openxmlformats.org/officeDocument/2006/relationships/oleObject" Target="../embeddings/oleObject40.bin"/><Relationship Id="rId18" Type="http://schemas.openxmlformats.org/officeDocument/2006/relationships/image" Target="../media/image5.wmf"/><Relationship Id="rId3" Type="http://schemas.openxmlformats.org/officeDocument/2006/relationships/notesSlide" Target="../notesSlides/notesSlide47.xml"/><Relationship Id="rId21" Type="http://schemas.openxmlformats.org/officeDocument/2006/relationships/oleObject" Target="../embeddings/oleObject45.bin"/><Relationship Id="rId7" Type="http://schemas.openxmlformats.org/officeDocument/2006/relationships/image" Target="../media/image3.wmf"/><Relationship Id="rId12" Type="http://schemas.openxmlformats.org/officeDocument/2006/relationships/oleObject" Target="../embeddings/oleObject39.bin"/><Relationship Id="rId17" Type="http://schemas.openxmlformats.org/officeDocument/2006/relationships/oleObject" Target="../embeddings/oleObject43.bin"/><Relationship Id="rId2" Type="http://schemas.openxmlformats.org/officeDocument/2006/relationships/slideLayout" Target="../slideLayouts/slideLayout4.xml"/><Relationship Id="rId16" Type="http://schemas.openxmlformats.org/officeDocument/2006/relationships/oleObject" Target="../embeddings/oleObject42.bin"/><Relationship Id="rId20" Type="http://schemas.openxmlformats.org/officeDocument/2006/relationships/image" Target="../media/image6.wmf"/><Relationship Id="rId1" Type="http://schemas.openxmlformats.org/officeDocument/2006/relationships/vmlDrawing" Target="../drawings/vmlDrawing4.vml"/><Relationship Id="rId6" Type="http://schemas.openxmlformats.org/officeDocument/2006/relationships/oleObject" Target="../embeddings/oleObject34.bin"/><Relationship Id="rId11" Type="http://schemas.openxmlformats.org/officeDocument/2006/relationships/oleObject" Target="../embeddings/oleObject38.bin"/><Relationship Id="rId5" Type="http://schemas.openxmlformats.org/officeDocument/2006/relationships/image" Target="../media/image2.wmf"/><Relationship Id="rId15" Type="http://schemas.openxmlformats.org/officeDocument/2006/relationships/image" Target="../media/image4.wmf"/><Relationship Id="rId23" Type="http://schemas.openxmlformats.org/officeDocument/2006/relationships/oleObject" Target="../embeddings/oleObject47.bin"/><Relationship Id="rId10" Type="http://schemas.openxmlformats.org/officeDocument/2006/relationships/oleObject" Target="../embeddings/oleObject37.bin"/><Relationship Id="rId19" Type="http://schemas.openxmlformats.org/officeDocument/2006/relationships/oleObject" Target="../embeddings/oleObject44.bin"/><Relationship Id="rId4" Type="http://schemas.openxmlformats.org/officeDocument/2006/relationships/oleObject" Target="../embeddings/oleObject33.bin"/><Relationship Id="rId9" Type="http://schemas.openxmlformats.org/officeDocument/2006/relationships/oleObject" Target="../embeddings/oleObject36.bin"/><Relationship Id="rId14" Type="http://schemas.openxmlformats.org/officeDocument/2006/relationships/oleObject" Target="../embeddings/oleObject41.bin"/><Relationship Id="rId22" Type="http://schemas.openxmlformats.org/officeDocument/2006/relationships/oleObject" Target="../embeddings/oleObject46.bin"/></Relationships>
</file>

<file path=ppt/slides/_rels/slide7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wmf"/><Relationship Id="rId1" Type="http://schemas.openxmlformats.org/officeDocument/2006/relationships/slideLayout" Target="../slideLayouts/slideLayout4.xml"/><Relationship Id="rId4" Type="http://schemas.openxmlformats.org/officeDocument/2006/relationships/image" Target="../media/image50.wmf"/></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oleObject" Target="../embeddings/oleObject49.bin"/><Relationship Id="rId5" Type="http://schemas.openxmlformats.org/officeDocument/2006/relationships/image" Target="../media/image2.wmf"/><Relationship Id="rId4" Type="http://schemas.openxmlformats.org/officeDocument/2006/relationships/oleObject" Target="../embeddings/oleObject48.bin"/></Relationships>
</file>

<file path=ppt/slides/_rels/slide73.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wmf"/><Relationship Id="rId1" Type="http://schemas.openxmlformats.org/officeDocument/2006/relationships/slideLayout" Target="../slideLayouts/slideLayout4.xml"/><Relationship Id="rId4" Type="http://schemas.openxmlformats.org/officeDocument/2006/relationships/image" Target="../media/image53.png"/></Relationships>
</file>

<file path=ppt/slides/_rels/slide74.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notesSlide" Target="../notesSlides/notesSlide49.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7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11.wmf"/><Relationship Id="rId3" Type="http://schemas.openxmlformats.org/officeDocument/2006/relationships/notesSlide" Target="../notesSlides/notesSlide5.xml"/><Relationship Id="rId7" Type="http://schemas.openxmlformats.org/officeDocument/2006/relationships/image" Target="../media/image8.wmf"/><Relationship Id="rId12" Type="http://schemas.openxmlformats.org/officeDocument/2006/relationships/oleObject" Target="../embeddings/oleObject23.bin"/><Relationship Id="rId17" Type="http://schemas.openxmlformats.org/officeDocument/2006/relationships/oleObject" Target="../embeddings/oleObject27.bin"/><Relationship Id="rId2" Type="http://schemas.openxmlformats.org/officeDocument/2006/relationships/slideLayout" Target="../slideLayouts/slideLayout2.xml"/><Relationship Id="rId16" Type="http://schemas.openxmlformats.org/officeDocument/2006/relationships/oleObject" Target="../embeddings/oleObject26.bin"/><Relationship Id="rId1" Type="http://schemas.openxmlformats.org/officeDocument/2006/relationships/vmlDrawing" Target="../drawings/vmlDrawing2.vml"/><Relationship Id="rId6" Type="http://schemas.openxmlformats.org/officeDocument/2006/relationships/oleObject" Target="../embeddings/oleObject20.bin"/><Relationship Id="rId11" Type="http://schemas.openxmlformats.org/officeDocument/2006/relationships/image" Target="../media/image10.wmf"/><Relationship Id="rId5" Type="http://schemas.openxmlformats.org/officeDocument/2006/relationships/image" Target="../media/image7.wmf"/><Relationship Id="rId15" Type="http://schemas.openxmlformats.org/officeDocument/2006/relationships/oleObject" Target="../embeddings/oleObject25.bin"/><Relationship Id="rId10" Type="http://schemas.openxmlformats.org/officeDocument/2006/relationships/oleObject" Target="../embeddings/oleObject22.bin"/><Relationship Id="rId4" Type="http://schemas.openxmlformats.org/officeDocument/2006/relationships/oleObject" Target="../embeddings/oleObject19.bin"/><Relationship Id="rId9" Type="http://schemas.openxmlformats.org/officeDocument/2006/relationships/image" Target="../media/image9.wmf"/><Relationship Id="rId14" Type="http://schemas.openxmlformats.org/officeDocument/2006/relationships/oleObject" Target="../embeddings/oleObject24.bin"/></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6A682766-64C9-4B22-9D8E-BA915C947FC7}"/>
              </a:ext>
            </a:extLst>
          </p:cNvPr>
          <p:cNvSpPr>
            <a:spLocks noGrp="1"/>
          </p:cNvSpPr>
          <p:nvPr>
            <p:ph type="ftr" sz="quarter" idx="11"/>
          </p:nvPr>
        </p:nvSpPr>
        <p:spPr/>
        <p:txBody>
          <a:bodyPr/>
          <a:lstStyle/>
          <a:p>
            <a:pPr>
              <a:defRPr/>
            </a:pPr>
            <a:r>
              <a:rPr lang="en-US" dirty="0"/>
              <a:t> Introduction</a:t>
            </a:r>
            <a:endParaRPr lang="en-US" dirty="0">
              <a:latin typeface="Times New Roman" pitchFamily="18" charset="0"/>
            </a:endParaRPr>
          </a:p>
        </p:txBody>
      </p:sp>
      <p:sp>
        <p:nvSpPr>
          <p:cNvPr id="21507" name="Slide Number Placeholder 5">
            <a:extLst>
              <a:ext uri="{FF2B5EF4-FFF2-40B4-BE49-F238E27FC236}">
                <a16:creationId xmlns:a16="http://schemas.microsoft.com/office/drawing/2014/main" id="{12FAF83A-49F8-4CA4-9442-F7FCA08549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61640A9E-B018-44F1-A168-00E70A679BC6}" type="slidenum">
              <a:rPr lang="en-US" altLang="en-US" sz="1400" smtClean="0">
                <a:latin typeface="Times New Roman" panose="02020603050405020304" pitchFamily="18" charset="0"/>
              </a:rPr>
              <a:pPr>
                <a:spcBef>
                  <a:spcPct val="0"/>
                </a:spcBef>
                <a:buClrTx/>
                <a:buSzTx/>
                <a:buFontTx/>
                <a:buNone/>
              </a:pPr>
              <a:t>1</a:t>
            </a:fld>
            <a:endParaRPr lang="en-US" altLang="en-US" sz="1400">
              <a:latin typeface="Times New Roman" panose="02020603050405020304" pitchFamily="18" charset="0"/>
            </a:endParaRPr>
          </a:p>
        </p:txBody>
      </p:sp>
      <p:sp>
        <p:nvSpPr>
          <p:cNvPr id="21508" name="Rectangle 2">
            <a:extLst>
              <a:ext uri="{FF2B5EF4-FFF2-40B4-BE49-F238E27FC236}">
                <a16:creationId xmlns:a16="http://schemas.microsoft.com/office/drawing/2014/main" id="{ED393529-4AD7-419B-BF61-221B71EB7A1E}"/>
              </a:ext>
            </a:extLst>
          </p:cNvPr>
          <p:cNvSpPr>
            <a:spLocks noGrp="1" noChangeArrowheads="1"/>
          </p:cNvSpPr>
          <p:nvPr>
            <p:ph type="ctrTitle"/>
          </p:nvPr>
        </p:nvSpPr>
        <p:spPr>
          <a:xfrm>
            <a:off x="762000" y="304800"/>
            <a:ext cx="7772400" cy="1470025"/>
          </a:xfrm>
        </p:spPr>
        <p:txBody>
          <a:bodyPr/>
          <a:lstStyle/>
          <a:p>
            <a:r>
              <a:rPr lang="en-US" altLang="en-US"/>
              <a:t>Mạng Máy Tính</a:t>
            </a:r>
            <a:br>
              <a:rPr lang="en-US" altLang="en-US"/>
            </a:br>
            <a:r>
              <a:rPr lang="en-US" altLang="en-US"/>
              <a:t>Computer Networks</a:t>
            </a:r>
          </a:p>
        </p:txBody>
      </p:sp>
      <p:sp>
        <p:nvSpPr>
          <p:cNvPr id="21509" name="Rectangle 3">
            <a:extLst>
              <a:ext uri="{FF2B5EF4-FFF2-40B4-BE49-F238E27FC236}">
                <a16:creationId xmlns:a16="http://schemas.microsoft.com/office/drawing/2014/main" id="{1E285DE3-EDAF-4BDD-AAEB-314C65BA21AE}"/>
              </a:ext>
            </a:extLst>
          </p:cNvPr>
          <p:cNvSpPr>
            <a:spLocks noChangeArrowheads="1"/>
          </p:cNvSpPr>
          <p:nvPr/>
        </p:nvSpPr>
        <p:spPr bwMode="auto">
          <a:xfrm>
            <a:off x="0" y="2262188"/>
            <a:ext cx="91440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 typeface="Wingdings" panose="05000000000000000000" pitchFamily="2" charset="2"/>
              <a:buNone/>
            </a:pPr>
            <a:r>
              <a:rPr lang="en-US" altLang="en-US"/>
              <a:t>Phạm Văn Nam</a:t>
            </a:r>
          </a:p>
          <a:p>
            <a:pPr>
              <a:buFont typeface="Wingdings" panose="05000000000000000000" pitchFamily="2" charset="2"/>
              <a:buNone/>
            </a:pPr>
            <a:r>
              <a:rPr lang="en-US" altLang="en-US"/>
              <a:t>Email: </a:t>
            </a:r>
            <a:r>
              <a:rPr lang="en-US" altLang="en-US">
                <a:solidFill>
                  <a:srgbClr val="FF0000"/>
                </a:solidFill>
              </a:rPr>
              <a:t>nampv@ntu.edu.vn</a:t>
            </a:r>
          </a:p>
          <a:p>
            <a:pPr>
              <a:buFont typeface="Wingdings" panose="05000000000000000000" pitchFamily="2" charset="2"/>
              <a:buNone/>
            </a:pPr>
            <a:r>
              <a:rPr lang="en-US" altLang="en-US"/>
              <a:t>Địa chỉ liên hệ: </a:t>
            </a:r>
            <a:br>
              <a:rPr lang="en-US" altLang="en-US"/>
            </a:br>
            <a:r>
              <a:rPr lang="en-US" altLang="en-US"/>
              <a:t>Văn phòng Bộ môn Mạng &amp; Truyền thông </a:t>
            </a:r>
            <a:br>
              <a:rPr lang="en-US" altLang="en-US"/>
            </a:br>
            <a:r>
              <a:rPr lang="en-US" altLang="en-US"/>
              <a:t>Khoa Công nghệ Thông tin, Trường Đại học Nha Trang</a:t>
            </a:r>
          </a:p>
          <a:p>
            <a:pPr>
              <a:buFont typeface="Wingdings" panose="05000000000000000000" pitchFamily="2" charset="2"/>
              <a:buNone/>
            </a:pPr>
            <a:r>
              <a:rPr lang="en-US" altLang="en-US"/>
              <a:t>Mobile: 0343 698586</a:t>
            </a:r>
          </a:p>
          <a:p>
            <a:pPr algn="ctr">
              <a:buFont typeface="Wingdings" panose="05000000000000000000" pitchFamily="2" charset="2"/>
              <a:buNone/>
            </a:pPr>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F46FAAD6-E479-472E-9FD6-2B5953462AAE}"/>
              </a:ext>
            </a:extLst>
          </p:cNvPr>
          <p:cNvSpPr>
            <a:spLocks noGrp="1"/>
          </p:cNvSpPr>
          <p:nvPr>
            <p:ph type="ftr" sz="quarter" idx="11"/>
          </p:nvPr>
        </p:nvSpPr>
        <p:spPr/>
        <p:txBody>
          <a:bodyPr/>
          <a:lstStyle/>
          <a:p>
            <a:pPr>
              <a:defRPr/>
            </a:pPr>
            <a:r>
              <a:rPr lang="en-US"/>
              <a:t> Introduction</a:t>
            </a:r>
            <a:endParaRPr lang="en-US">
              <a:latin typeface="Times New Roman" pitchFamily="18" charset="0"/>
            </a:endParaRPr>
          </a:p>
        </p:txBody>
      </p:sp>
      <p:sp>
        <p:nvSpPr>
          <p:cNvPr id="35843" name="Slide Number Placeholder 6">
            <a:extLst>
              <a:ext uri="{FF2B5EF4-FFF2-40B4-BE49-F238E27FC236}">
                <a16:creationId xmlns:a16="http://schemas.microsoft.com/office/drawing/2014/main" id="{33717BB2-BDA3-4892-BD3C-DCDE5DE06B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1B5D6379-F58B-45E0-B11D-A2935AB22758}" type="slidenum">
              <a:rPr lang="en-US" altLang="en-US" sz="1400" smtClean="0">
                <a:latin typeface="Times New Roman" panose="02020603050405020304" pitchFamily="18" charset="0"/>
              </a:rPr>
              <a:pPr>
                <a:spcBef>
                  <a:spcPct val="0"/>
                </a:spcBef>
                <a:buClrTx/>
                <a:buSzTx/>
                <a:buFontTx/>
                <a:buNone/>
              </a:pPr>
              <a:t>10</a:t>
            </a:fld>
            <a:endParaRPr lang="en-US" altLang="en-US" sz="1400">
              <a:latin typeface="Times New Roman" panose="02020603050405020304" pitchFamily="18" charset="0"/>
            </a:endParaRPr>
          </a:p>
        </p:txBody>
      </p:sp>
      <p:sp>
        <p:nvSpPr>
          <p:cNvPr id="35844" name="Rectangle 2">
            <a:extLst>
              <a:ext uri="{FF2B5EF4-FFF2-40B4-BE49-F238E27FC236}">
                <a16:creationId xmlns:a16="http://schemas.microsoft.com/office/drawing/2014/main" id="{89C62703-0A76-4099-BB89-16D4E5113ECA}"/>
              </a:ext>
            </a:extLst>
          </p:cNvPr>
          <p:cNvSpPr>
            <a:spLocks noGrp="1" noChangeArrowheads="1"/>
          </p:cNvSpPr>
          <p:nvPr>
            <p:ph type="title"/>
          </p:nvPr>
        </p:nvSpPr>
        <p:spPr/>
        <p:txBody>
          <a:bodyPr/>
          <a:lstStyle/>
          <a:p>
            <a:r>
              <a:rPr lang="en-US" altLang="en-US"/>
              <a:t>Các chiến lược dồn kênh</a:t>
            </a:r>
          </a:p>
        </p:txBody>
      </p:sp>
      <p:sp>
        <p:nvSpPr>
          <p:cNvPr id="35845" name="Rectangle 3">
            <a:extLst>
              <a:ext uri="{FF2B5EF4-FFF2-40B4-BE49-F238E27FC236}">
                <a16:creationId xmlns:a16="http://schemas.microsoft.com/office/drawing/2014/main" id="{BD0187D1-6942-47E0-8E06-07DC675B4DA4}"/>
              </a:ext>
            </a:extLst>
          </p:cNvPr>
          <p:cNvSpPr>
            <a:spLocks noGrp="1" noChangeArrowheads="1"/>
          </p:cNvSpPr>
          <p:nvPr>
            <p:ph type="body" sz="half" idx="1"/>
          </p:nvPr>
        </p:nvSpPr>
        <p:spPr>
          <a:xfrm>
            <a:off x="749300" y="1835150"/>
            <a:ext cx="7196138" cy="469900"/>
          </a:xfrm>
        </p:spPr>
        <p:txBody>
          <a:bodyPr/>
          <a:lstStyle/>
          <a:p>
            <a:r>
              <a:rPr lang="en-US" altLang="en-US" sz="2000"/>
              <a:t>Chia sẻ tài nguyên mạng giữa nhiều người sử dụng</a:t>
            </a:r>
          </a:p>
        </p:txBody>
      </p:sp>
      <p:pic>
        <p:nvPicPr>
          <p:cNvPr id="35846" name="Picture 4" descr="fig-2-multiplexing">
            <a:extLst>
              <a:ext uri="{FF2B5EF4-FFF2-40B4-BE49-F238E27FC236}">
                <a16:creationId xmlns:a16="http://schemas.microsoft.com/office/drawing/2014/main" id="{8443D7C9-C4AE-46A7-B99E-B951018DE1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2286000"/>
            <a:ext cx="4419600" cy="205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7" name="Rectangle 5">
            <a:extLst>
              <a:ext uri="{FF2B5EF4-FFF2-40B4-BE49-F238E27FC236}">
                <a16:creationId xmlns:a16="http://schemas.microsoft.com/office/drawing/2014/main" id="{19672B01-5E2A-4FE2-933F-102C1CBCD634}"/>
              </a:ext>
            </a:extLst>
          </p:cNvPr>
          <p:cNvSpPr>
            <a:spLocks noChangeArrowheads="1"/>
          </p:cNvSpPr>
          <p:nvPr/>
        </p:nvSpPr>
        <p:spPr bwMode="auto">
          <a:xfrm>
            <a:off x="685800" y="4495800"/>
            <a:ext cx="82296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Tx/>
              <a:buSzTx/>
              <a:buFontTx/>
              <a:buChar char="•"/>
            </a:pPr>
            <a:r>
              <a:rPr lang="en-US" altLang="en-US" sz="2400">
                <a:latin typeface="Times New Roman" panose="02020603050405020304" pitchFamily="18" charset="0"/>
                <a:cs typeface="Arial" panose="020B0604020202020204" pitchFamily="34" charset="0"/>
              </a:rPr>
              <a:t>Những chiến lược dồn kênh thông thường</a:t>
            </a:r>
          </a:p>
          <a:p>
            <a:pPr lvl="1" eaLnBrk="1" hangingPunct="1">
              <a:buClrTx/>
              <a:buSzTx/>
              <a:buFontTx/>
              <a:buChar char="•"/>
            </a:pPr>
            <a:r>
              <a:rPr lang="en-US" altLang="en-US" sz="2000">
                <a:latin typeface="Times New Roman" panose="02020603050405020304" pitchFamily="18" charset="0"/>
                <a:cs typeface="Arial" panose="020B0604020202020204" pitchFamily="34" charset="0"/>
              </a:rPr>
              <a:t>Dồn kênh chia thời gian-Time Division Multiplexing (TDM)</a:t>
            </a:r>
          </a:p>
          <a:p>
            <a:pPr lvl="1" eaLnBrk="1" hangingPunct="1">
              <a:buClrTx/>
              <a:buSzTx/>
              <a:buFontTx/>
              <a:buChar char="•"/>
            </a:pPr>
            <a:r>
              <a:rPr lang="en-US" altLang="en-US" sz="2000">
                <a:latin typeface="Times New Roman" panose="02020603050405020304" pitchFamily="18" charset="0"/>
                <a:cs typeface="Arial" panose="020B0604020202020204" pitchFamily="34" charset="0"/>
              </a:rPr>
              <a:t>Dồn kênh chia tần số-Frequency Division Multiplexing (FDM)</a:t>
            </a:r>
          </a:p>
          <a:p>
            <a:pPr eaLnBrk="1" hangingPunct="1">
              <a:buClrTx/>
              <a:buSzTx/>
              <a:buFontTx/>
              <a:buChar char="•"/>
            </a:pPr>
            <a:r>
              <a:rPr lang="en-US" altLang="en-US" sz="2400">
                <a:latin typeface="Times New Roman" panose="02020603050405020304" pitchFamily="18" charset="0"/>
                <a:cs typeface="Arial" panose="020B0604020202020204" pitchFamily="34" charset="0"/>
              </a:rPr>
              <a:t>Cả hai chiến lược trên đều là kỹ thuật chuyển mạch kênh (</a:t>
            </a:r>
            <a:r>
              <a:rPr lang="en-US" altLang="en-US" sz="2400" i="1">
                <a:latin typeface="Times New Roman" panose="02020603050405020304" pitchFamily="18" charset="0"/>
                <a:cs typeface="Arial" panose="020B0604020202020204" pitchFamily="34" charset="0"/>
              </a:rPr>
              <a:t>circuit switching</a:t>
            </a:r>
            <a:r>
              <a:rPr lang="en-US" altLang="en-US" sz="2400">
                <a:latin typeface="Times New Roman" panose="02020603050405020304" pitchFamily="18" charset="0"/>
                <a:cs typeface="Arial" panose="020B0604020202020204" pitchFamily="34" charset="0"/>
              </a:rPr>
              <a:t> technology)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Footer Placeholder 4">
            <a:extLst>
              <a:ext uri="{FF2B5EF4-FFF2-40B4-BE49-F238E27FC236}">
                <a16:creationId xmlns:a16="http://schemas.microsoft.com/office/drawing/2014/main" id="{C77D51AD-6154-4AC1-BABC-06413265AC54}"/>
              </a:ext>
            </a:extLst>
          </p:cNvPr>
          <p:cNvSpPr>
            <a:spLocks noGrp="1"/>
          </p:cNvSpPr>
          <p:nvPr>
            <p:ph type="ftr" sz="quarter" idx="11"/>
          </p:nvPr>
        </p:nvSpPr>
        <p:spPr/>
        <p:txBody>
          <a:bodyPr/>
          <a:lstStyle/>
          <a:p>
            <a:pPr>
              <a:defRPr/>
            </a:pPr>
            <a:r>
              <a:rPr lang="en-US"/>
              <a:t> Introduction</a:t>
            </a:r>
            <a:endParaRPr lang="en-US">
              <a:latin typeface="Times New Roman" pitchFamily="18" charset="0"/>
            </a:endParaRPr>
          </a:p>
        </p:txBody>
      </p:sp>
      <p:sp>
        <p:nvSpPr>
          <p:cNvPr id="37891" name="Slide Number Placeholder 5">
            <a:extLst>
              <a:ext uri="{FF2B5EF4-FFF2-40B4-BE49-F238E27FC236}">
                <a16:creationId xmlns:a16="http://schemas.microsoft.com/office/drawing/2014/main" id="{1EA9975E-C248-45A4-8105-B1017F92FDC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39548275-FFD6-45B7-B3FE-ADCF120608A8}" type="slidenum">
              <a:rPr lang="en-US" altLang="en-US" sz="1400" smtClean="0">
                <a:latin typeface="Times New Roman" panose="02020603050405020304" pitchFamily="18" charset="0"/>
              </a:rPr>
              <a:pPr>
                <a:spcBef>
                  <a:spcPct val="0"/>
                </a:spcBef>
                <a:buClrTx/>
                <a:buSzTx/>
                <a:buFontTx/>
                <a:buNone/>
              </a:pPr>
              <a:t>11</a:t>
            </a:fld>
            <a:endParaRPr lang="en-US" altLang="en-US" sz="1400">
              <a:latin typeface="Times New Roman" panose="02020603050405020304" pitchFamily="18" charset="0"/>
            </a:endParaRPr>
          </a:p>
        </p:txBody>
      </p:sp>
      <p:sp>
        <p:nvSpPr>
          <p:cNvPr id="37892" name="Rectangle 2">
            <a:extLst>
              <a:ext uri="{FF2B5EF4-FFF2-40B4-BE49-F238E27FC236}">
                <a16:creationId xmlns:a16="http://schemas.microsoft.com/office/drawing/2014/main" id="{AC9EF013-B1D9-4C9C-81CD-6EA0B29A9241}"/>
              </a:ext>
            </a:extLst>
          </p:cNvPr>
          <p:cNvSpPr>
            <a:spLocks noGrp="1" noChangeArrowheads="1"/>
          </p:cNvSpPr>
          <p:nvPr>
            <p:ph type="title"/>
          </p:nvPr>
        </p:nvSpPr>
        <p:spPr>
          <a:xfrm>
            <a:off x="439738" y="227013"/>
            <a:ext cx="8462962" cy="1143000"/>
          </a:xfrm>
        </p:spPr>
        <p:txBody>
          <a:bodyPr/>
          <a:lstStyle/>
          <a:p>
            <a:r>
              <a:rPr lang="en-US" altLang="en-US" sz="3600"/>
              <a:t>Chuyển mạch kênh: FDMA và TDMA</a:t>
            </a:r>
            <a:endParaRPr lang="fr-FR" altLang="en-US" sz="3600"/>
          </a:p>
        </p:txBody>
      </p:sp>
      <p:grpSp>
        <p:nvGrpSpPr>
          <p:cNvPr id="2" name="Group 3">
            <a:extLst>
              <a:ext uri="{FF2B5EF4-FFF2-40B4-BE49-F238E27FC236}">
                <a16:creationId xmlns:a16="http://schemas.microsoft.com/office/drawing/2014/main" id="{E347BB90-439F-4423-A595-C766C88FB8DC}"/>
              </a:ext>
            </a:extLst>
          </p:cNvPr>
          <p:cNvGrpSpPr>
            <a:grpSpLocks/>
          </p:cNvGrpSpPr>
          <p:nvPr/>
        </p:nvGrpSpPr>
        <p:grpSpPr bwMode="auto">
          <a:xfrm>
            <a:off x="393700" y="1585913"/>
            <a:ext cx="7239000" cy="2438400"/>
            <a:chOff x="288" y="1007"/>
            <a:chExt cx="4560" cy="1536"/>
          </a:xfrm>
        </p:grpSpPr>
        <p:sp>
          <p:nvSpPr>
            <p:cNvPr id="37987" name="Text Box 4">
              <a:extLst>
                <a:ext uri="{FF2B5EF4-FFF2-40B4-BE49-F238E27FC236}">
                  <a16:creationId xmlns:a16="http://schemas.microsoft.com/office/drawing/2014/main" id="{AA6A39BD-9CC8-4D6C-BC92-D39F4AEFA1C3}"/>
                </a:ext>
              </a:extLst>
            </p:cNvPr>
            <p:cNvSpPr txBox="1">
              <a:spLocks noChangeArrowheads="1"/>
            </p:cNvSpPr>
            <p:nvPr/>
          </p:nvSpPr>
          <p:spPr bwMode="auto">
            <a:xfrm>
              <a:off x="288" y="1007"/>
              <a:ext cx="6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Arial" panose="020B0604020202020204" pitchFamily="34" charset="0"/>
                </a:rPr>
                <a:t>FDMA</a:t>
              </a:r>
              <a:endParaRPr lang="fr-FR" altLang="en-US" sz="2400">
                <a:latin typeface="Arial" panose="020B0604020202020204" pitchFamily="34" charset="0"/>
              </a:endParaRPr>
            </a:p>
          </p:txBody>
        </p:sp>
        <p:grpSp>
          <p:nvGrpSpPr>
            <p:cNvPr id="37988" name="Group 5">
              <a:extLst>
                <a:ext uri="{FF2B5EF4-FFF2-40B4-BE49-F238E27FC236}">
                  <a16:creationId xmlns:a16="http://schemas.microsoft.com/office/drawing/2014/main" id="{1579AE3C-0D27-4921-9258-62735ACCCD5B}"/>
                </a:ext>
              </a:extLst>
            </p:cNvPr>
            <p:cNvGrpSpPr>
              <a:grpSpLocks/>
            </p:cNvGrpSpPr>
            <p:nvPr/>
          </p:nvGrpSpPr>
          <p:grpSpPr bwMode="auto">
            <a:xfrm>
              <a:off x="720" y="1392"/>
              <a:ext cx="4128" cy="1151"/>
              <a:chOff x="720" y="1392"/>
              <a:chExt cx="4128" cy="1151"/>
            </a:xfrm>
          </p:grpSpPr>
          <p:sp>
            <p:nvSpPr>
              <p:cNvPr id="37989" name="Line 6">
                <a:extLst>
                  <a:ext uri="{FF2B5EF4-FFF2-40B4-BE49-F238E27FC236}">
                    <a16:creationId xmlns:a16="http://schemas.microsoft.com/office/drawing/2014/main" id="{8C054EC0-6208-4810-B58C-2B605B890E50}"/>
                  </a:ext>
                </a:extLst>
              </p:cNvPr>
              <p:cNvSpPr>
                <a:spLocks noChangeShapeType="1"/>
              </p:cNvSpPr>
              <p:nvPr/>
            </p:nvSpPr>
            <p:spPr bwMode="auto">
              <a:xfrm flipV="1">
                <a:off x="1728" y="1392"/>
                <a:ext cx="0" cy="81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90" name="Text Box 7">
                <a:extLst>
                  <a:ext uri="{FF2B5EF4-FFF2-40B4-BE49-F238E27FC236}">
                    <a16:creationId xmlns:a16="http://schemas.microsoft.com/office/drawing/2014/main" id="{BC9FAE5C-1EB0-4C94-BFBE-A118EB9B730A}"/>
                  </a:ext>
                </a:extLst>
              </p:cNvPr>
              <p:cNvSpPr txBox="1">
                <a:spLocks noChangeArrowheads="1"/>
              </p:cNvSpPr>
              <p:nvPr/>
            </p:nvSpPr>
            <p:spPr bwMode="auto">
              <a:xfrm>
                <a:off x="720" y="1680"/>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Arial" panose="020B0604020202020204" pitchFamily="34" charset="0"/>
                  </a:rPr>
                  <a:t>frequency</a:t>
                </a:r>
                <a:endParaRPr lang="fr-FR" altLang="en-US" sz="2400">
                  <a:latin typeface="Arial" panose="020B0604020202020204" pitchFamily="34" charset="0"/>
                </a:endParaRPr>
              </a:p>
            </p:txBody>
          </p:sp>
          <p:sp>
            <p:nvSpPr>
              <p:cNvPr id="37991" name="Line 8">
                <a:extLst>
                  <a:ext uri="{FF2B5EF4-FFF2-40B4-BE49-F238E27FC236}">
                    <a16:creationId xmlns:a16="http://schemas.microsoft.com/office/drawing/2014/main" id="{5114B559-3391-4608-9559-73C454ACF426}"/>
                  </a:ext>
                </a:extLst>
              </p:cNvPr>
              <p:cNvSpPr>
                <a:spLocks noChangeShapeType="1"/>
              </p:cNvSpPr>
              <p:nvPr/>
            </p:nvSpPr>
            <p:spPr bwMode="auto">
              <a:xfrm>
                <a:off x="1728" y="2208"/>
                <a:ext cx="312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92" name="Text Box 9">
                <a:extLst>
                  <a:ext uri="{FF2B5EF4-FFF2-40B4-BE49-F238E27FC236}">
                    <a16:creationId xmlns:a16="http://schemas.microsoft.com/office/drawing/2014/main" id="{1551AB42-8962-44A6-9AF7-73115C0B68F3}"/>
                  </a:ext>
                </a:extLst>
              </p:cNvPr>
              <p:cNvSpPr txBox="1">
                <a:spLocks noChangeArrowheads="1"/>
              </p:cNvSpPr>
              <p:nvPr/>
            </p:nvSpPr>
            <p:spPr bwMode="auto">
              <a:xfrm>
                <a:off x="3048" y="2255"/>
                <a:ext cx="4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Arial" panose="020B0604020202020204" pitchFamily="34" charset="0"/>
                  </a:rPr>
                  <a:t>time</a:t>
                </a:r>
                <a:endParaRPr lang="fr-FR" altLang="en-US" sz="2400">
                  <a:latin typeface="Arial" panose="020B0604020202020204" pitchFamily="34" charset="0"/>
                </a:endParaRPr>
              </a:p>
            </p:txBody>
          </p:sp>
          <p:sp>
            <p:nvSpPr>
              <p:cNvPr id="37993" name="Rectangle 10">
                <a:extLst>
                  <a:ext uri="{FF2B5EF4-FFF2-40B4-BE49-F238E27FC236}">
                    <a16:creationId xmlns:a16="http://schemas.microsoft.com/office/drawing/2014/main" id="{707D8421-0335-4791-850D-CE982F2AF720}"/>
                  </a:ext>
                </a:extLst>
              </p:cNvPr>
              <p:cNvSpPr>
                <a:spLocks noChangeArrowheads="1"/>
              </p:cNvSpPr>
              <p:nvPr/>
            </p:nvSpPr>
            <p:spPr bwMode="auto">
              <a:xfrm>
                <a:off x="1776" y="1584"/>
                <a:ext cx="2880" cy="57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sp>
        <p:nvSpPr>
          <p:cNvPr id="138251" name="Rectangle 11">
            <a:extLst>
              <a:ext uri="{FF2B5EF4-FFF2-40B4-BE49-F238E27FC236}">
                <a16:creationId xmlns:a16="http://schemas.microsoft.com/office/drawing/2014/main" id="{AC5007D2-37C6-47F8-90CD-A30BACD9F9A9}"/>
              </a:ext>
            </a:extLst>
          </p:cNvPr>
          <p:cNvSpPr>
            <a:spLocks noChangeArrowheads="1"/>
          </p:cNvSpPr>
          <p:nvPr/>
        </p:nvSpPr>
        <p:spPr bwMode="auto">
          <a:xfrm>
            <a:off x="2743200" y="2514600"/>
            <a:ext cx="4572000" cy="228600"/>
          </a:xfrm>
          <a:prstGeom prst="rect">
            <a:avLst/>
          </a:prstGeom>
          <a:solidFill>
            <a:srgbClr val="3366FF"/>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8252" name="Rectangle 12">
            <a:extLst>
              <a:ext uri="{FF2B5EF4-FFF2-40B4-BE49-F238E27FC236}">
                <a16:creationId xmlns:a16="http://schemas.microsoft.com/office/drawing/2014/main" id="{3D790211-A1A5-4E3A-8418-E0D1ED243E32}"/>
              </a:ext>
            </a:extLst>
          </p:cNvPr>
          <p:cNvSpPr>
            <a:spLocks noChangeArrowheads="1"/>
          </p:cNvSpPr>
          <p:nvPr/>
        </p:nvSpPr>
        <p:spPr bwMode="auto">
          <a:xfrm>
            <a:off x="2743200" y="2743200"/>
            <a:ext cx="4572000" cy="228600"/>
          </a:xfrm>
          <a:prstGeom prst="rect">
            <a:avLst/>
          </a:prstGeom>
          <a:solidFill>
            <a:srgbClr val="99CC00"/>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8253" name="Rectangle 13">
            <a:extLst>
              <a:ext uri="{FF2B5EF4-FFF2-40B4-BE49-F238E27FC236}">
                <a16:creationId xmlns:a16="http://schemas.microsoft.com/office/drawing/2014/main" id="{079453B8-E2C4-4CEB-9054-AF77A9F45C95}"/>
              </a:ext>
            </a:extLst>
          </p:cNvPr>
          <p:cNvSpPr>
            <a:spLocks noChangeArrowheads="1"/>
          </p:cNvSpPr>
          <p:nvPr/>
        </p:nvSpPr>
        <p:spPr bwMode="auto">
          <a:xfrm>
            <a:off x="2743200" y="2971800"/>
            <a:ext cx="4572000" cy="228600"/>
          </a:xfrm>
          <a:prstGeom prst="rect">
            <a:avLst/>
          </a:prstGeom>
          <a:solidFill>
            <a:srgbClr val="FFCC00"/>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8254" name="Rectangle 14">
            <a:extLst>
              <a:ext uri="{FF2B5EF4-FFF2-40B4-BE49-F238E27FC236}">
                <a16:creationId xmlns:a16="http://schemas.microsoft.com/office/drawing/2014/main" id="{A20A3F98-BF5B-4E95-8FF9-679119EFAF36}"/>
              </a:ext>
            </a:extLst>
          </p:cNvPr>
          <p:cNvSpPr>
            <a:spLocks noChangeArrowheads="1"/>
          </p:cNvSpPr>
          <p:nvPr/>
        </p:nvSpPr>
        <p:spPr bwMode="auto">
          <a:xfrm>
            <a:off x="2743200" y="3200400"/>
            <a:ext cx="4572000" cy="228600"/>
          </a:xfrm>
          <a:prstGeom prst="rect">
            <a:avLst/>
          </a:prstGeom>
          <a:solidFill>
            <a:srgbClr val="FF00FF"/>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4" name="Group 15">
            <a:extLst>
              <a:ext uri="{FF2B5EF4-FFF2-40B4-BE49-F238E27FC236}">
                <a16:creationId xmlns:a16="http://schemas.microsoft.com/office/drawing/2014/main" id="{1CE25972-5842-477E-95D5-223541219D01}"/>
              </a:ext>
            </a:extLst>
          </p:cNvPr>
          <p:cNvGrpSpPr>
            <a:grpSpLocks/>
          </p:cNvGrpSpPr>
          <p:nvPr/>
        </p:nvGrpSpPr>
        <p:grpSpPr bwMode="auto">
          <a:xfrm>
            <a:off x="381000" y="4037013"/>
            <a:ext cx="7239000" cy="2516187"/>
            <a:chOff x="288" y="2543"/>
            <a:chExt cx="4560" cy="1585"/>
          </a:xfrm>
        </p:grpSpPr>
        <p:sp>
          <p:nvSpPr>
            <p:cNvPr id="37981" name="Text Box 16">
              <a:extLst>
                <a:ext uri="{FF2B5EF4-FFF2-40B4-BE49-F238E27FC236}">
                  <a16:creationId xmlns:a16="http://schemas.microsoft.com/office/drawing/2014/main" id="{E1EBF8ED-6C15-4C07-AA7C-58A4D8ED5987}"/>
                </a:ext>
              </a:extLst>
            </p:cNvPr>
            <p:cNvSpPr txBox="1">
              <a:spLocks noChangeArrowheads="1"/>
            </p:cNvSpPr>
            <p:nvPr/>
          </p:nvSpPr>
          <p:spPr bwMode="auto">
            <a:xfrm>
              <a:off x="288" y="2543"/>
              <a:ext cx="6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Arial" panose="020B0604020202020204" pitchFamily="34" charset="0"/>
                </a:rPr>
                <a:t>TDMA</a:t>
              </a:r>
              <a:endParaRPr lang="fr-FR" altLang="en-US" sz="2400">
                <a:latin typeface="Arial" panose="020B0604020202020204" pitchFamily="34" charset="0"/>
              </a:endParaRPr>
            </a:p>
          </p:txBody>
        </p:sp>
        <p:sp>
          <p:nvSpPr>
            <p:cNvPr id="37982" name="Line 17">
              <a:extLst>
                <a:ext uri="{FF2B5EF4-FFF2-40B4-BE49-F238E27FC236}">
                  <a16:creationId xmlns:a16="http://schemas.microsoft.com/office/drawing/2014/main" id="{F64997E5-A05E-4A4E-93C4-FE477516AB27}"/>
                </a:ext>
              </a:extLst>
            </p:cNvPr>
            <p:cNvSpPr>
              <a:spLocks noChangeShapeType="1"/>
            </p:cNvSpPr>
            <p:nvPr/>
          </p:nvSpPr>
          <p:spPr bwMode="auto">
            <a:xfrm flipV="1">
              <a:off x="1728" y="2977"/>
              <a:ext cx="0" cy="816"/>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83" name="Text Box 18">
              <a:extLst>
                <a:ext uri="{FF2B5EF4-FFF2-40B4-BE49-F238E27FC236}">
                  <a16:creationId xmlns:a16="http://schemas.microsoft.com/office/drawing/2014/main" id="{EC500941-D064-42B1-A5C7-A0361B85B8BF}"/>
                </a:ext>
              </a:extLst>
            </p:cNvPr>
            <p:cNvSpPr txBox="1">
              <a:spLocks noChangeArrowheads="1"/>
            </p:cNvSpPr>
            <p:nvPr/>
          </p:nvSpPr>
          <p:spPr bwMode="auto">
            <a:xfrm>
              <a:off x="720" y="3265"/>
              <a:ext cx="9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Arial" panose="020B0604020202020204" pitchFamily="34" charset="0"/>
                </a:rPr>
                <a:t>frequency</a:t>
              </a:r>
              <a:endParaRPr lang="fr-FR" altLang="en-US" sz="2400">
                <a:latin typeface="Arial" panose="020B0604020202020204" pitchFamily="34" charset="0"/>
              </a:endParaRPr>
            </a:p>
          </p:txBody>
        </p:sp>
        <p:sp>
          <p:nvSpPr>
            <p:cNvPr id="37984" name="Line 19">
              <a:extLst>
                <a:ext uri="{FF2B5EF4-FFF2-40B4-BE49-F238E27FC236}">
                  <a16:creationId xmlns:a16="http://schemas.microsoft.com/office/drawing/2014/main" id="{4EA3EF82-6E76-4DDB-9B67-0C20A12E89C9}"/>
                </a:ext>
              </a:extLst>
            </p:cNvPr>
            <p:cNvSpPr>
              <a:spLocks noChangeShapeType="1"/>
            </p:cNvSpPr>
            <p:nvPr/>
          </p:nvSpPr>
          <p:spPr bwMode="auto">
            <a:xfrm>
              <a:off x="1728" y="3793"/>
              <a:ext cx="3120"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985" name="Text Box 20">
              <a:extLst>
                <a:ext uri="{FF2B5EF4-FFF2-40B4-BE49-F238E27FC236}">
                  <a16:creationId xmlns:a16="http://schemas.microsoft.com/office/drawing/2014/main" id="{E21238FB-3FB5-4399-A561-CDA2CCEF6C92}"/>
                </a:ext>
              </a:extLst>
            </p:cNvPr>
            <p:cNvSpPr txBox="1">
              <a:spLocks noChangeArrowheads="1"/>
            </p:cNvSpPr>
            <p:nvPr/>
          </p:nvSpPr>
          <p:spPr bwMode="auto">
            <a:xfrm>
              <a:off x="3048" y="3840"/>
              <a:ext cx="47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Arial" panose="020B0604020202020204" pitchFamily="34" charset="0"/>
                </a:rPr>
                <a:t>time</a:t>
              </a:r>
              <a:endParaRPr lang="fr-FR" altLang="en-US" sz="2400">
                <a:latin typeface="Arial" panose="020B0604020202020204" pitchFamily="34" charset="0"/>
              </a:endParaRPr>
            </a:p>
          </p:txBody>
        </p:sp>
        <p:sp>
          <p:nvSpPr>
            <p:cNvPr id="37986" name="Rectangle 21">
              <a:extLst>
                <a:ext uri="{FF2B5EF4-FFF2-40B4-BE49-F238E27FC236}">
                  <a16:creationId xmlns:a16="http://schemas.microsoft.com/office/drawing/2014/main" id="{ED4C8F26-127D-4A24-AB67-BB7114AF365D}"/>
                </a:ext>
              </a:extLst>
            </p:cNvPr>
            <p:cNvSpPr>
              <a:spLocks noChangeArrowheads="1"/>
            </p:cNvSpPr>
            <p:nvPr/>
          </p:nvSpPr>
          <p:spPr bwMode="auto">
            <a:xfrm>
              <a:off x="1776" y="3168"/>
              <a:ext cx="2880" cy="57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5" name="Group 22">
            <a:extLst>
              <a:ext uri="{FF2B5EF4-FFF2-40B4-BE49-F238E27FC236}">
                <a16:creationId xmlns:a16="http://schemas.microsoft.com/office/drawing/2014/main" id="{E47E62FA-9D8B-4DB8-880B-61D5C6B5B45C}"/>
              </a:ext>
            </a:extLst>
          </p:cNvPr>
          <p:cNvGrpSpPr>
            <a:grpSpLocks/>
          </p:cNvGrpSpPr>
          <p:nvPr/>
        </p:nvGrpSpPr>
        <p:grpSpPr bwMode="auto">
          <a:xfrm>
            <a:off x="2743200" y="5029200"/>
            <a:ext cx="3886200" cy="914400"/>
            <a:chOff x="1776" y="3168"/>
            <a:chExt cx="2448" cy="576"/>
          </a:xfrm>
        </p:grpSpPr>
        <p:sp>
          <p:nvSpPr>
            <p:cNvPr id="37976" name="Rectangle 23">
              <a:extLst>
                <a:ext uri="{FF2B5EF4-FFF2-40B4-BE49-F238E27FC236}">
                  <a16:creationId xmlns:a16="http://schemas.microsoft.com/office/drawing/2014/main" id="{C929F290-2B5D-45DD-B291-1ED5D2F31CBF}"/>
                </a:ext>
              </a:extLst>
            </p:cNvPr>
            <p:cNvSpPr>
              <a:spLocks noChangeArrowheads="1"/>
            </p:cNvSpPr>
            <p:nvPr/>
          </p:nvSpPr>
          <p:spPr bwMode="auto">
            <a:xfrm>
              <a:off x="1776" y="3168"/>
              <a:ext cx="144" cy="576"/>
            </a:xfrm>
            <a:prstGeom prst="rect">
              <a:avLst/>
            </a:prstGeom>
            <a:solidFill>
              <a:srgbClr val="3366FF"/>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37977" name="Rectangle 24">
              <a:extLst>
                <a:ext uri="{FF2B5EF4-FFF2-40B4-BE49-F238E27FC236}">
                  <a16:creationId xmlns:a16="http://schemas.microsoft.com/office/drawing/2014/main" id="{831BA41F-021A-4FAF-8A07-CC8865741D42}"/>
                </a:ext>
              </a:extLst>
            </p:cNvPr>
            <p:cNvSpPr>
              <a:spLocks noChangeArrowheads="1"/>
            </p:cNvSpPr>
            <p:nvPr/>
          </p:nvSpPr>
          <p:spPr bwMode="auto">
            <a:xfrm>
              <a:off x="2352" y="3168"/>
              <a:ext cx="144" cy="576"/>
            </a:xfrm>
            <a:prstGeom prst="rect">
              <a:avLst/>
            </a:prstGeom>
            <a:solidFill>
              <a:srgbClr val="3366FF"/>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37978" name="Rectangle 25">
              <a:extLst>
                <a:ext uri="{FF2B5EF4-FFF2-40B4-BE49-F238E27FC236}">
                  <a16:creationId xmlns:a16="http://schemas.microsoft.com/office/drawing/2014/main" id="{6C30A16A-EDC1-4657-810D-A4EDCDABA5C3}"/>
                </a:ext>
              </a:extLst>
            </p:cNvPr>
            <p:cNvSpPr>
              <a:spLocks noChangeArrowheads="1"/>
            </p:cNvSpPr>
            <p:nvPr/>
          </p:nvSpPr>
          <p:spPr bwMode="auto">
            <a:xfrm>
              <a:off x="2928" y="3168"/>
              <a:ext cx="144" cy="576"/>
            </a:xfrm>
            <a:prstGeom prst="rect">
              <a:avLst/>
            </a:prstGeom>
            <a:solidFill>
              <a:srgbClr val="3366FF"/>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37979" name="Rectangle 26">
              <a:extLst>
                <a:ext uri="{FF2B5EF4-FFF2-40B4-BE49-F238E27FC236}">
                  <a16:creationId xmlns:a16="http://schemas.microsoft.com/office/drawing/2014/main" id="{B1091292-F842-48EA-B20A-1C0E10CE4C38}"/>
                </a:ext>
              </a:extLst>
            </p:cNvPr>
            <p:cNvSpPr>
              <a:spLocks noChangeArrowheads="1"/>
            </p:cNvSpPr>
            <p:nvPr/>
          </p:nvSpPr>
          <p:spPr bwMode="auto">
            <a:xfrm>
              <a:off x="3504" y="3168"/>
              <a:ext cx="144" cy="576"/>
            </a:xfrm>
            <a:prstGeom prst="rect">
              <a:avLst/>
            </a:prstGeom>
            <a:solidFill>
              <a:srgbClr val="3366FF"/>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37980" name="Rectangle 27">
              <a:extLst>
                <a:ext uri="{FF2B5EF4-FFF2-40B4-BE49-F238E27FC236}">
                  <a16:creationId xmlns:a16="http://schemas.microsoft.com/office/drawing/2014/main" id="{350BCE2A-8E82-4583-A976-876AB8EBC2C2}"/>
                </a:ext>
              </a:extLst>
            </p:cNvPr>
            <p:cNvSpPr>
              <a:spLocks noChangeArrowheads="1"/>
            </p:cNvSpPr>
            <p:nvPr/>
          </p:nvSpPr>
          <p:spPr bwMode="auto">
            <a:xfrm>
              <a:off x="4080" y="3168"/>
              <a:ext cx="144" cy="576"/>
            </a:xfrm>
            <a:prstGeom prst="rect">
              <a:avLst/>
            </a:prstGeom>
            <a:solidFill>
              <a:srgbClr val="3366FF"/>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6" name="Group 28">
            <a:extLst>
              <a:ext uri="{FF2B5EF4-FFF2-40B4-BE49-F238E27FC236}">
                <a16:creationId xmlns:a16="http://schemas.microsoft.com/office/drawing/2014/main" id="{8CEA9947-CB2D-45D6-950A-5E9C988069EA}"/>
              </a:ext>
            </a:extLst>
          </p:cNvPr>
          <p:cNvGrpSpPr>
            <a:grpSpLocks/>
          </p:cNvGrpSpPr>
          <p:nvPr/>
        </p:nvGrpSpPr>
        <p:grpSpPr bwMode="auto">
          <a:xfrm>
            <a:off x="2971800" y="5029200"/>
            <a:ext cx="3886200" cy="914400"/>
            <a:chOff x="1920" y="3168"/>
            <a:chExt cx="2448" cy="576"/>
          </a:xfrm>
        </p:grpSpPr>
        <p:sp>
          <p:nvSpPr>
            <p:cNvPr id="37971" name="Rectangle 29">
              <a:extLst>
                <a:ext uri="{FF2B5EF4-FFF2-40B4-BE49-F238E27FC236}">
                  <a16:creationId xmlns:a16="http://schemas.microsoft.com/office/drawing/2014/main" id="{F6447943-3DEF-47F0-AF1B-3354FE8B312F}"/>
                </a:ext>
              </a:extLst>
            </p:cNvPr>
            <p:cNvSpPr>
              <a:spLocks noChangeArrowheads="1"/>
            </p:cNvSpPr>
            <p:nvPr/>
          </p:nvSpPr>
          <p:spPr bwMode="auto">
            <a:xfrm>
              <a:off x="1920" y="3168"/>
              <a:ext cx="144" cy="576"/>
            </a:xfrm>
            <a:prstGeom prst="rect">
              <a:avLst/>
            </a:prstGeom>
            <a:solidFill>
              <a:srgbClr val="99CC00"/>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37972" name="Rectangle 30">
              <a:extLst>
                <a:ext uri="{FF2B5EF4-FFF2-40B4-BE49-F238E27FC236}">
                  <a16:creationId xmlns:a16="http://schemas.microsoft.com/office/drawing/2014/main" id="{813FC7AD-CE8A-4091-8B05-1683A1BD1FDA}"/>
                </a:ext>
              </a:extLst>
            </p:cNvPr>
            <p:cNvSpPr>
              <a:spLocks noChangeArrowheads="1"/>
            </p:cNvSpPr>
            <p:nvPr/>
          </p:nvSpPr>
          <p:spPr bwMode="auto">
            <a:xfrm>
              <a:off x="2496" y="3168"/>
              <a:ext cx="144" cy="576"/>
            </a:xfrm>
            <a:prstGeom prst="rect">
              <a:avLst/>
            </a:prstGeom>
            <a:solidFill>
              <a:srgbClr val="99CC00"/>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37973" name="Rectangle 31">
              <a:extLst>
                <a:ext uri="{FF2B5EF4-FFF2-40B4-BE49-F238E27FC236}">
                  <a16:creationId xmlns:a16="http://schemas.microsoft.com/office/drawing/2014/main" id="{EE7AB0A3-1F2D-4B65-B0A2-A99FEED433D2}"/>
                </a:ext>
              </a:extLst>
            </p:cNvPr>
            <p:cNvSpPr>
              <a:spLocks noChangeArrowheads="1"/>
            </p:cNvSpPr>
            <p:nvPr/>
          </p:nvSpPr>
          <p:spPr bwMode="auto">
            <a:xfrm>
              <a:off x="3072" y="3168"/>
              <a:ext cx="144" cy="576"/>
            </a:xfrm>
            <a:prstGeom prst="rect">
              <a:avLst/>
            </a:prstGeom>
            <a:solidFill>
              <a:srgbClr val="99CC00"/>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37974" name="Rectangle 32">
              <a:extLst>
                <a:ext uri="{FF2B5EF4-FFF2-40B4-BE49-F238E27FC236}">
                  <a16:creationId xmlns:a16="http://schemas.microsoft.com/office/drawing/2014/main" id="{7A071915-BEC5-4602-A6B8-CFFE77E28CCB}"/>
                </a:ext>
              </a:extLst>
            </p:cNvPr>
            <p:cNvSpPr>
              <a:spLocks noChangeArrowheads="1"/>
            </p:cNvSpPr>
            <p:nvPr/>
          </p:nvSpPr>
          <p:spPr bwMode="auto">
            <a:xfrm>
              <a:off x="3648" y="3168"/>
              <a:ext cx="144" cy="576"/>
            </a:xfrm>
            <a:prstGeom prst="rect">
              <a:avLst/>
            </a:prstGeom>
            <a:solidFill>
              <a:srgbClr val="99CC00"/>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37975" name="Rectangle 33">
              <a:extLst>
                <a:ext uri="{FF2B5EF4-FFF2-40B4-BE49-F238E27FC236}">
                  <a16:creationId xmlns:a16="http://schemas.microsoft.com/office/drawing/2014/main" id="{2F52169A-4F55-40A2-9531-AF24BEFA22D5}"/>
                </a:ext>
              </a:extLst>
            </p:cNvPr>
            <p:cNvSpPr>
              <a:spLocks noChangeArrowheads="1"/>
            </p:cNvSpPr>
            <p:nvPr/>
          </p:nvSpPr>
          <p:spPr bwMode="auto">
            <a:xfrm>
              <a:off x="4224" y="3168"/>
              <a:ext cx="144" cy="576"/>
            </a:xfrm>
            <a:prstGeom prst="rect">
              <a:avLst/>
            </a:prstGeom>
            <a:solidFill>
              <a:srgbClr val="99CC00"/>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7" name="Group 34">
            <a:extLst>
              <a:ext uri="{FF2B5EF4-FFF2-40B4-BE49-F238E27FC236}">
                <a16:creationId xmlns:a16="http://schemas.microsoft.com/office/drawing/2014/main" id="{CB5F32C9-3D35-4F6A-B186-8433DD0669B6}"/>
              </a:ext>
            </a:extLst>
          </p:cNvPr>
          <p:cNvGrpSpPr>
            <a:grpSpLocks/>
          </p:cNvGrpSpPr>
          <p:nvPr/>
        </p:nvGrpSpPr>
        <p:grpSpPr bwMode="auto">
          <a:xfrm>
            <a:off x="3200400" y="5029200"/>
            <a:ext cx="3886200" cy="914400"/>
            <a:chOff x="2064" y="3168"/>
            <a:chExt cx="2448" cy="576"/>
          </a:xfrm>
        </p:grpSpPr>
        <p:sp>
          <p:nvSpPr>
            <p:cNvPr id="37966" name="Rectangle 35">
              <a:extLst>
                <a:ext uri="{FF2B5EF4-FFF2-40B4-BE49-F238E27FC236}">
                  <a16:creationId xmlns:a16="http://schemas.microsoft.com/office/drawing/2014/main" id="{0FF17143-BEB4-423D-B023-BE9BC942E589}"/>
                </a:ext>
              </a:extLst>
            </p:cNvPr>
            <p:cNvSpPr>
              <a:spLocks noChangeArrowheads="1"/>
            </p:cNvSpPr>
            <p:nvPr/>
          </p:nvSpPr>
          <p:spPr bwMode="auto">
            <a:xfrm>
              <a:off x="2064" y="3168"/>
              <a:ext cx="144" cy="576"/>
            </a:xfrm>
            <a:prstGeom prst="rect">
              <a:avLst/>
            </a:prstGeom>
            <a:solidFill>
              <a:srgbClr val="FFCC00"/>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37967" name="Rectangle 36">
              <a:extLst>
                <a:ext uri="{FF2B5EF4-FFF2-40B4-BE49-F238E27FC236}">
                  <a16:creationId xmlns:a16="http://schemas.microsoft.com/office/drawing/2014/main" id="{3DA73FF1-DB2A-4094-B32E-8043BA6238C5}"/>
                </a:ext>
              </a:extLst>
            </p:cNvPr>
            <p:cNvSpPr>
              <a:spLocks noChangeArrowheads="1"/>
            </p:cNvSpPr>
            <p:nvPr/>
          </p:nvSpPr>
          <p:spPr bwMode="auto">
            <a:xfrm>
              <a:off x="2640" y="3168"/>
              <a:ext cx="144" cy="576"/>
            </a:xfrm>
            <a:prstGeom prst="rect">
              <a:avLst/>
            </a:prstGeom>
            <a:solidFill>
              <a:srgbClr val="FFCC00"/>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37968" name="Rectangle 37">
              <a:extLst>
                <a:ext uri="{FF2B5EF4-FFF2-40B4-BE49-F238E27FC236}">
                  <a16:creationId xmlns:a16="http://schemas.microsoft.com/office/drawing/2014/main" id="{8441F1DE-BCCC-4E53-96CE-335B67AA0C5F}"/>
                </a:ext>
              </a:extLst>
            </p:cNvPr>
            <p:cNvSpPr>
              <a:spLocks noChangeArrowheads="1"/>
            </p:cNvSpPr>
            <p:nvPr/>
          </p:nvSpPr>
          <p:spPr bwMode="auto">
            <a:xfrm>
              <a:off x="3216" y="3168"/>
              <a:ext cx="144" cy="576"/>
            </a:xfrm>
            <a:prstGeom prst="rect">
              <a:avLst/>
            </a:prstGeom>
            <a:solidFill>
              <a:srgbClr val="FFCC00"/>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37969" name="Rectangle 38">
              <a:extLst>
                <a:ext uri="{FF2B5EF4-FFF2-40B4-BE49-F238E27FC236}">
                  <a16:creationId xmlns:a16="http://schemas.microsoft.com/office/drawing/2014/main" id="{81C394FC-2897-427C-8BB0-13D0BE8DF5B3}"/>
                </a:ext>
              </a:extLst>
            </p:cNvPr>
            <p:cNvSpPr>
              <a:spLocks noChangeArrowheads="1"/>
            </p:cNvSpPr>
            <p:nvPr/>
          </p:nvSpPr>
          <p:spPr bwMode="auto">
            <a:xfrm>
              <a:off x="3792" y="3168"/>
              <a:ext cx="144" cy="576"/>
            </a:xfrm>
            <a:prstGeom prst="rect">
              <a:avLst/>
            </a:prstGeom>
            <a:solidFill>
              <a:srgbClr val="FFCC00"/>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37970" name="Rectangle 39">
              <a:extLst>
                <a:ext uri="{FF2B5EF4-FFF2-40B4-BE49-F238E27FC236}">
                  <a16:creationId xmlns:a16="http://schemas.microsoft.com/office/drawing/2014/main" id="{0B3C1561-5AA5-4ED3-AB22-365051D1E6A7}"/>
                </a:ext>
              </a:extLst>
            </p:cNvPr>
            <p:cNvSpPr>
              <a:spLocks noChangeArrowheads="1"/>
            </p:cNvSpPr>
            <p:nvPr/>
          </p:nvSpPr>
          <p:spPr bwMode="auto">
            <a:xfrm>
              <a:off x="4368" y="3168"/>
              <a:ext cx="144" cy="576"/>
            </a:xfrm>
            <a:prstGeom prst="rect">
              <a:avLst/>
            </a:prstGeom>
            <a:solidFill>
              <a:srgbClr val="FFCC00"/>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8" name="Group 40">
            <a:extLst>
              <a:ext uri="{FF2B5EF4-FFF2-40B4-BE49-F238E27FC236}">
                <a16:creationId xmlns:a16="http://schemas.microsoft.com/office/drawing/2014/main" id="{CF4C02D1-0BA0-4BEA-8EFE-E2860DDEED27}"/>
              </a:ext>
            </a:extLst>
          </p:cNvPr>
          <p:cNvGrpSpPr>
            <a:grpSpLocks/>
          </p:cNvGrpSpPr>
          <p:nvPr/>
        </p:nvGrpSpPr>
        <p:grpSpPr bwMode="auto">
          <a:xfrm>
            <a:off x="3429000" y="5029200"/>
            <a:ext cx="3886200" cy="914400"/>
            <a:chOff x="2208" y="3168"/>
            <a:chExt cx="2448" cy="576"/>
          </a:xfrm>
        </p:grpSpPr>
        <p:sp>
          <p:nvSpPr>
            <p:cNvPr id="37961" name="Rectangle 41">
              <a:extLst>
                <a:ext uri="{FF2B5EF4-FFF2-40B4-BE49-F238E27FC236}">
                  <a16:creationId xmlns:a16="http://schemas.microsoft.com/office/drawing/2014/main" id="{1702C47A-29F9-46D3-BBE1-732ABE0AB574}"/>
                </a:ext>
              </a:extLst>
            </p:cNvPr>
            <p:cNvSpPr>
              <a:spLocks noChangeArrowheads="1"/>
            </p:cNvSpPr>
            <p:nvPr/>
          </p:nvSpPr>
          <p:spPr bwMode="auto">
            <a:xfrm>
              <a:off x="2208" y="3168"/>
              <a:ext cx="144" cy="576"/>
            </a:xfrm>
            <a:prstGeom prst="rect">
              <a:avLst/>
            </a:prstGeom>
            <a:solidFill>
              <a:srgbClr val="FF00FF"/>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37962" name="Rectangle 42">
              <a:extLst>
                <a:ext uri="{FF2B5EF4-FFF2-40B4-BE49-F238E27FC236}">
                  <a16:creationId xmlns:a16="http://schemas.microsoft.com/office/drawing/2014/main" id="{4A3CAB68-6823-4EE5-BA98-568F29BBC26A}"/>
                </a:ext>
              </a:extLst>
            </p:cNvPr>
            <p:cNvSpPr>
              <a:spLocks noChangeArrowheads="1"/>
            </p:cNvSpPr>
            <p:nvPr/>
          </p:nvSpPr>
          <p:spPr bwMode="auto">
            <a:xfrm>
              <a:off x="2784" y="3168"/>
              <a:ext cx="144" cy="576"/>
            </a:xfrm>
            <a:prstGeom prst="rect">
              <a:avLst/>
            </a:prstGeom>
            <a:solidFill>
              <a:srgbClr val="FF00FF"/>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37963" name="Rectangle 43">
              <a:extLst>
                <a:ext uri="{FF2B5EF4-FFF2-40B4-BE49-F238E27FC236}">
                  <a16:creationId xmlns:a16="http://schemas.microsoft.com/office/drawing/2014/main" id="{707709C9-90C9-4C81-9C40-5A10308510B4}"/>
                </a:ext>
              </a:extLst>
            </p:cNvPr>
            <p:cNvSpPr>
              <a:spLocks noChangeArrowheads="1"/>
            </p:cNvSpPr>
            <p:nvPr/>
          </p:nvSpPr>
          <p:spPr bwMode="auto">
            <a:xfrm>
              <a:off x="3360" y="3168"/>
              <a:ext cx="144" cy="576"/>
            </a:xfrm>
            <a:prstGeom prst="rect">
              <a:avLst/>
            </a:prstGeom>
            <a:solidFill>
              <a:srgbClr val="FF00FF"/>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37964" name="Rectangle 44">
              <a:extLst>
                <a:ext uri="{FF2B5EF4-FFF2-40B4-BE49-F238E27FC236}">
                  <a16:creationId xmlns:a16="http://schemas.microsoft.com/office/drawing/2014/main" id="{84664E68-1D43-42B4-AB09-0C2701FC88DB}"/>
                </a:ext>
              </a:extLst>
            </p:cNvPr>
            <p:cNvSpPr>
              <a:spLocks noChangeArrowheads="1"/>
            </p:cNvSpPr>
            <p:nvPr/>
          </p:nvSpPr>
          <p:spPr bwMode="auto">
            <a:xfrm>
              <a:off x="3936" y="3168"/>
              <a:ext cx="144" cy="576"/>
            </a:xfrm>
            <a:prstGeom prst="rect">
              <a:avLst/>
            </a:prstGeom>
            <a:solidFill>
              <a:srgbClr val="FF00FF"/>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37965" name="Rectangle 45">
              <a:extLst>
                <a:ext uri="{FF2B5EF4-FFF2-40B4-BE49-F238E27FC236}">
                  <a16:creationId xmlns:a16="http://schemas.microsoft.com/office/drawing/2014/main" id="{D284ABB8-199C-411C-99DA-A020BE209C17}"/>
                </a:ext>
              </a:extLst>
            </p:cNvPr>
            <p:cNvSpPr>
              <a:spLocks noChangeArrowheads="1"/>
            </p:cNvSpPr>
            <p:nvPr/>
          </p:nvSpPr>
          <p:spPr bwMode="auto">
            <a:xfrm>
              <a:off x="4512" y="3168"/>
              <a:ext cx="144" cy="576"/>
            </a:xfrm>
            <a:prstGeom prst="rect">
              <a:avLst/>
            </a:prstGeom>
            <a:solidFill>
              <a:srgbClr val="FF00FF"/>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9" name="Group 46">
            <a:extLst>
              <a:ext uri="{FF2B5EF4-FFF2-40B4-BE49-F238E27FC236}">
                <a16:creationId xmlns:a16="http://schemas.microsoft.com/office/drawing/2014/main" id="{69B9F68C-A9AE-47D7-B554-C16499A7805E}"/>
              </a:ext>
            </a:extLst>
          </p:cNvPr>
          <p:cNvGrpSpPr>
            <a:grpSpLocks/>
          </p:cNvGrpSpPr>
          <p:nvPr/>
        </p:nvGrpSpPr>
        <p:grpSpPr bwMode="auto">
          <a:xfrm>
            <a:off x="2743200" y="2743200"/>
            <a:ext cx="4572000" cy="457200"/>
            <a:chOff x="1776" y="1728"/>
            <a:chExt cx="2880" cy="288"/>
          </a:xfrm>
        </p:grpSpPr>
        <p:sp>
          <p:nvSpPr>
            <p:cNvPr id="37958" name="Line 47">
              <a:extLst>
                <a:ext uri="{FF2B5EF4-FFF2-40B4-BE49-F238E27FC236}">
                  <a16:creationId xmlns:a16="http://schemas.microsoft.com/office/drawing/2014/main" id="{BF48FBFC-73B1-4026-86AE-80C84D80F78E}"/>
                </a:ext>
              </a:extLst>
            </p:cNvPr>
            <p:cNvSpPr>
              <a:spLocks noChangeShapeType="1"/>
            </p:cNvSpPr>
            <p:nvPr/>
          </p:nvSpPr>
          <p:spPr bwMode="auto">
            <a:xfrm flipV="1">
              <a:off x="1776" y="1728"/>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59" name="Line 48">
              <a:extLst>
                <a:ext uri="{FF2B5EF4-FFF2-40B4-BE49-F238E27FC236}">
                  <a16:creationId xmlns:a16="http://schemas.microsoft.com/office/drawing/2014/main" id="{7FEB178C-8725-461F-B88C-37328FF4C138}"/>
                </a:ext>
              </a:extLst>
            </p:cNvPr>
            <p:cNvSpPr>
              <a:spLocks noChangeShapeType="1"/>
            </p:cNvSpPr>
            <p:nvPr/>
          </p:nvSpPr>
          <p:spPr bwMode="auto">
            <a:xfrm flipV="1">
              <a:off x="1776" y="1872"/>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60" name="Line 49">
              <a:extLst>
                <a:ext uri="{FF2B5EF4-FFF2-40B4-BE49-F238E27FC236}">
                  <a16:creationId xmlns:a16="http://schemas.microsoft.com/office/drawing/2014/main" id="{C61A74C3-C684-4BF2-8016-6D47E07EEFEF}"/>
                </a:ext>
              </a:extLst>
            </p:cNvPr>
            <p:cNvSpPr>
              <a:spLocks noChangeShapeType="1"/>
            </p:cNvSpPr>
            <p:nvPr/>
          </p:nvSpPr>
          <p:spPr bwMode="auto">
            <a:xfrm flipV="1">
              <a:off x="1776" y="2016"/>
              <a:ext cx="28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0" name="Group 50">
            <a:extLst>
              <a:ext uri="{FF2B5EF4-FFF2-40B4-BE49-F238E27FC236}">
                <a16:creationId xmlns:a16="http://schemas.microsoft.com/office/drawing/2014/main" id="{C7FB0DEE-C4BA-442F-B85C-F5DD86A9DFAC}"/>
              </a:ext>
            </a:extLst>
          </p:cNvPr>
          <p:cNvGrpSpPr>
            <a:grpSpLocks/>
          </p:cNvGrpSpPr>
          <p:nvPr/>
        </p:nvGrpSpPr>
        <p:grpSpPr bwMode="auto">
          <a:xfrm>
            <a:off x="2971800" y="5029200"/>
            <a:ext cx="4114800" cy="914400"/>
            <a:chOff x="1920" y="3168"/>
            <a:chExt cx="2592" cy="576"/>
          </a:xfrm>
        </p:grpSpPr>
        <p:sp>
          <p:nvSpPr>
            <p:cNvPr id="37939" name="Line 51">
              <a:extLst>
                <a:ext uri="{FF2B5EF4-FFF2-40B4-BE49-F238E27FC236}">
                  <a16:creationId xmlns:a16="http://schemas.microsoft.com/office/drawing/2014/main" id="{AF5D708B-BB3E-4309-93DA-5852AD22D474}"/>
                </a:ext>
              </a:extLst>
            </p:cNvPr>
            <p:cNvSpPr>
              <a:spLocks noChangeShapeType="1"/>
            </p:cNvSpPr>
            <p:nvPr/>
          </p:nvSpPr>
          <p:spPr bwMode="auto">
            <a:xfrm>
              <a:off x="1920"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40" name="Line 52">
              <a:extLst>
                <a:ext uri="{FF2B5EF4-FFF2-40B4-BE49-F238E27FC236}">
                  <a16:creationId xmlns:a16="http://schemas.microsoft.com/office/drawing/2014/main" id="{4CCF8F8C-2CC0-4568-B4F4-80B1259A0665}"/>
                </a:ext>
              </a:extLst>
            </p:cNvPr>
            <p:cNvSpPr>
              <a:spLocks noChangeShapeType="1"/>
            </p:cNvSpPr>
            <p:nvPr/>
          </p:nvSpPr>
          <p:spPr bwMode="auto">
            <a:xfrm>
              <a:off x="2064"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41" name="Line 53">
              <a:extLst>
                <a:ext uri="{FF2B5EF4-FFF2-40B4-BE49-F238E27FC236}">
                  <a16:creationId xmlns:a16="http://schemas.microsoft.com/office/drawing/2014/main" id="{DBDBFA98-F65D-4372-81DE-4F990170950A}"/>
                </a:ext>
              </a:extLst>
            </p:cNvPr>
            <p:cNvSpPr>
              <a:spLocks noChangeShapeType="1"/>
            </p:cNvSpPr>
            <p:nvPr/>
          </p:nvSpPr>
          <p:spPr bwMode="auto">
            <a:xfrm>
              <a:off x="2208"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42" name="Line 54">
              <a:extLst>
                <a:ext uri="{FF2B5EF4-FFF2-40B4-BE49-F238E27FC236}">
                  <a16:creationId xmlns:a16="http://schemas.microsoft.com/office/drawing/2014/main" id="{C1ECBEEC-4B9A-4F20-AE4F-9D711809AB9F}"/>
                </a:ext>
              </a:extLst>
            </p:cNvPr>
            <p:cNvSpPr>
              <a:spLocks noChangeShapeType="1"/>
            </p:cNvSpPr>
            <p:nvPr/>
          </p:nvSpPr>
          <p:spPr bwMode="auto">
            <a:xfrm>
              <a:off x="2352"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43" name="Line 55">
              <a:extLst>
                <a:ext uri="{FF2B5EF4-FFF2-40B4-BE49-F238E27FC236}">
                  <a16:creationId xmlns:a16="http://schemas.microsoft.com/office/drawing/2014/main" id="{7006157C-BC89-4966-B10D-65D2B0B32A9F}"/>
                </a:ext>
              </a:extLst>
            </p:cNvPr>
            <p:cNvSpPr>
              <a:spLocks noChangeShapeType="1"/>
            </p:cNvSpPr>
            <p:nvPr/>
          </p:nvSpPr>
          <p:spPr bwMode="auto">
            <a:xfrm>
              <a:off x="2496"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44" name="Line 56">
              <a:extLst>
                <a:ext uri="{FF2B5EF4-FFF2-40B4-BE49-F238E27FC236}">
                  <a16:creationId xmlns:a16="http://schemas.microsoft.com/office/drawing/2014/main" id="{3C6D6E7A-6199-4F6C-BF94-9C7914DFD645}"/>
                </a:ext>
              </a:extLst>
            </p:cNvPr>
            <p:cNvSpPr>
              <a:spLocks noChangeShapeType="1"/>
            </p:cNvSpPr>
            <p:nvPr/>
          </p:nvSpPr>
          <p:spPr bwMode="auto">
            <a:xfrm>
              <a:off x="2640"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45" name="Line 57">
              <a:extLst>
                <a:ext uri="{FF2B5EF4-FFF2-40B4-BE49-F238E27FC236}">
                  <a16:creationId xmlns:a16="http://schemas.microsoft.com/office/drawing/2014/main" id="{11C03BB2-6061-4F91-A731-DC2234A28C81}"/>
                </a:ext>
              </a:extLst>
            </p:cNvPr>
            <p:cNvSpPr>
              <a:spLocks noChangeShapeType="1"/>
            </p:cNvSpPr>
            <p:nvPr/>
          </p:nvSpPr>
          <p:spPr bwMode="auto">
            <a:xfrm>
              <a:off x="2784"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46" name="Line 58">
              <a:extLst>
                <a:ext uri="{FF2B5EF4-FFF2-40B4-BE49-F238E27FC236}">
                  <a16:creationId xmlns:a16="http://schemas.microsoft.com/office/drawing/2014/main" id="{1BE62BEA-1874-4928-8D30-8F7CA63052FD}"/>
                </a:ext>
              </a:extLst>
            </p:cNvPr>
            <p:cNvSpPr>
              <a:spLocks noChangeShapeType="1"/>
            </p:cNvSpPr>
            <p:nvPr/>
          </p:nvSpPr>
          <p:spPr bwMode="auto">
            <a:xfrm>
              <a:off x="2928"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47" name="Line 59">
              <a:extLst>
                <a:ext uri="{FF2B5EF4-FFF2-40B4-BE49-F238E27FC236}">
                  <a16:creationId xmlns:a16="http://schemas.microsoft.com/office/drawing/2014/main" id="{E07A33C4-1768-4301-8027-E8375F2F6B6A}"/>
                </a:ext>
              </a:extLst>
            </p:cNvPr>
            <p:cNvSpPr>
              <a:spLocks noChangeShapeType="1"/>
            </p:cNvSpPr>
            <p:nvPr/>
          </p:nvSpPr>
          <p:spPr bwMode="auto">
            <a:xfrm>
              <a:off x="3072"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48" name="Line 60">
              <a:extLst>
                <a:ext uri="{FF2B5EF4-FFF2-40B4-BE49-F238E27FC236}">
                  <a16:creationId xmlns:a16="http://schemas.microsoft.com/office/drawing/2014/main" id="{8A7558D2-EA2C-46DC-B3ED-A251DA973D32}"/>
                </a:ext>
              </a:extLst>
            </p:cNvPr>
            <p:cNvSpPr>
              <a:spLocks noChangeShapeType="1"/>
            </p:cNvSpPr>
            <p:nvPr/>
          </p:nvSpPr>
          <p:spPr bwMode="auto">
            <a:xfrm>
              <a:off x="3216"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49" name="Line 61">
              <a:extLst>
                <a:ext uri="{FF2B5EF4-FFF2-40B4-BE49-F238E27FC236}">
                  <a16:creationId xmlns:a16="http://schemas.microsoft.com/office/drawing/2014/main" id="{524E4515-AC27-444A-8EFE-E472DA9FF810}"/>
                </a:ext>
              </a:extLst>
            </p:cNvPr>
            <p:cNvSpPr>
              <a:spLocks noChangeShapeType="1"/>
            </p:cNvSpPr>
            <p:nvPr/>
          </p:nvSpPr>
          <p:spPr bwMode="auto">
            <a:xfrm>
              <a:off x="3360"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50" name="Line 62">
              <a:extLst>
                <a:ext uri="{FF2B5EF4-FFF2-40B4-BE49-F238E27FC236}">
                  <a16:creationId xmlns:a16="http://schemas.microsoft.com/office/drawing/2014/main" id="{65977933-DE33-44CC-8E21-6460542C161D}"/>
                </a:ext>
              </a:extLst>
            </p:cNvPr>
            <p:cNvSpPr>
              <a:spLocks noChangeShapeType="1"/>
            </p:cNvSpPr>
            <p:nvPr/>
          </p:nvSpPr>
          <p:spPr bwMode="auto">
            <a:xfrm>
              <a:off x="3504"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51" name="Line 63">
              <a:extLst>
                <a:ext uri="{FF2B5EF4-FFF2-40B4-BE49-F238E27FC236}">
                  <a16:creationId xmlns:a16="http://schemas.microsoft.com/office/drawing/2014/main" id="{373591A3-DC79-492F-8256-376F5D00E7D2}"/>
                </a:ext>
              </a:extLst>
            </p:cNvPr>
            <p:cNvSpPr>
              <a:spLocks noChangeShapeType="1"/>
            </p:cNvSpPr>
            <p:nvPr/>
          </p:nvSpPr>
          <p:spPr bwMode="auto">
            <a:xfrm>
              <a:off x="3648"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52" name="Line 64">
              <a:extLst>
                <a:ext uri="{FF2B5EF4-FFF2-40B4-BE49-F238E27FC236}">
                  <a16:creationId xmlns:a16="http://schemas.microsoft.com/office/drawing/2014/main" id="{64B5A053-7943-47E4-8470-ECEDA421F32B}"/>
                </a:ext>
              </a:extLst>
            </p:cNvPr>
            <p:cNvSpPr>
              <a:spLocks noChangeShapeType="1"/>
            </p:cNvSpPr>
            <p:nvPr/>
          </p:nvSpPr>
          <p:spPr bwMode="auto">
            <a:xfrm>
              <a:off x="3792"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53" name="Line 65">
              <a:extLst>
                <a:ext uri="{FF2B5EF4-FFF2-40B4-BE49-F238E27FC236}">
                  <a16:creationId xmlns:a16="http://schemas.microsoft.com/office/drawing/2014/main" id="{25988627-2F01-43AC-8BEB-57E44882652D}"/>
                </a:ext>
              </a:extLst>
            </p:cNvPr>
            <p:cNvSpPr>
              <a:spLocks noChangeShapeType="1"/>
            </p:cNvSpPr>
            <p:nvPr/>
          </p:nvSpPr>
          <p:spPr bwMode="auto">
            <a:xfrm>
              <a:off x="3936"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54" name="Line 66">
              <a:extLst>
                <a:ext uri="{FF2B5EF4-FFF2-40B4-BE49-F238E27FC236}">
                  <a16:creationId xmlns:a16="http://schemas.microsoft.com/office/drawing/2014/main" id="{201DE756-FB8D-404A-BF22-4F9EE50B758D}"/>
                </a:ext>
              </a:extLst>
            </p:cNvPr>
            <p:cNvSpPr>
              <a:spLocks noChangeShapeType="1"/>
            </p:cNvSpPr>
            <p:nvPr/>
          </p:nvSpPr>
          <p:spPr bwMode="auto">
            <a:xfrm>
              <a:off x="4080"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55" name="Line 67">
              <a:extLst>
                <a:ext uri="{FF2B5EF4-FFF2-40B4-BE49-F238E27FC236}">
                  <a16:creationId xmlns:a16="http://schemas.microsoft.com/office/drawing/2014/main" id="{E44C7327-BCBE-49DF-A36F-AF4EF702BD5F}"/>
                </a:ext>
              </a:extLst>
            </p:cNvPr>
            <p:cNvSpPr>
              <a:spLocks noChangeShapeType="1"/>
            </p:cNvSpPr>
            <p:nvPr/>
          </p:nvSpPr>
          <p:spPr bwMode="auto">
            <a:xfrm>
              <a:off x="4224"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56" name="Line 68">
              <a:extLst>
                <a:ext uri="{FF2B5EF4-FFF2-40B4-BE49-F238E27FC236}">
                  <a16:creationId xmlns:a16="http://schemas.microsoft.com/office/drawing/2014/main" id="{DEF0D6DB-3777-402C-A819-1C96699F82BB}"/>
                </a:ext>
              </a:extLst>
            </p:cNvPr>
            <p:cNvSpPr>
              <a:spLocks noChangeShapeType="1"/>
            </p:cNvSpPr>
            <p:nvPr/>
          </p:nvSpPr>
          <p:spPr bwMode="auto">
            <a:xfrm>
              <a:off x="4368"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957" name="Line 69">
              <a:extLst>
                <a:ext uri="{FF2B5EF4-FFF2-40B4-BE49-F238E27FC236}">
                  <a16:creationId xmlns:a16="http://schemas.microsoft.com/office/drawing/2014/main" id="{D2068FBD-3571-433E-9A19-20734FBB9CC9}"/>
                </a:ext>
              </a:extLst>
            </p:cNvPr>
            <p:cNvSpPr>
              <a:spLocks noChangeShapeType="1"/>
            </p:cNvSpPr>
            <p:nvPr/>
          </p:nvSpPr>
          <p:spPr bwMode="auto">
            <a:xfrm>
              <a:off x="4512" y="3168"/>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1" name="Group 70">
            <a:extLst>
              <a:ext uri="{FF2B5EF4-FFF2-40B4-BE49-F238E27FC236}">
                <a16:creationId xmlns:a16="http://schemas.microsoft.com/office/drawing/2014/main" id="{CD539879-9DCC-44C0-A044-53C7B2C1D999}"/>
              </a:ext>
            </a:extLst>
          </p:cNvPr>
          <p:cNvGrpSpPr>
            <a:grpSpLocks/>
          </p:cNvGrpSpPr>
          <p:nvPr/>
        </p:nvGrpSpPr>
        <p:grpSpPr bwMode="auto">
          <a:xfrm>
            <a:off x="2743200" y="2628900"/>
            <a:ext cx="4572000" cy="685800"/>
            <a:chOff x="1776" y="1656"/>
            <a:chExt cx="2880" cy="432"/>
          </a:xfrm>
        </p:grpSpPr>
        <p:sp>
          <p:nvSpPr>
            <p:cNvPr id="37935" name="Line 71">
              <a:extLst>
                <a:ext uri="{FF2B5EF4-FFF2-40B4-BE49-F238E27FC236}">
                  <a16:creationId xmlns:a16="http://schemas.microsoft.com/office/drawing/2014/main" id="{D5CEE497-B3B0-43D7-B297-83A23B89CD95}"/>
                </a:ext>
              </a:extLst>
            </p:cNvPr>
            <p:cNvSpPr>
              <a:spLocks noChangeShapeType="1"/>
            </p:cNvSpPr>
            <p:nvPr/>
          </p:nvSpPr>
          <p:spPr bwMode="auto">
            <a:xfrm>
              <a:off x="1776" y="1656"/>
              <a:ext cx="288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36" name="Line 72">
              <a:extLst>
                <a:ext uri="{FF2B5EF4-FFF2-40B4-BE49-F238E27FC236}">
                  <a16:creationId xmlns:a16="http://schemas.microsoft.com/office/drawing/2014/main" id="{4C025FB7-469D-42B5-8D71-73F2A4C07E17}"/>
                </a:ext>
              </a:extLst>
            </p:cNvPr>
            <p:cNvSpPr>
              <a:spLocks noChangeShapeType="1"/>
            </p:cNvSpPr>
            <p:nvPr/>
          </p:nvSpPr>
          <p:spPr bwMode="auto">
            <a:xfrm>
              <a:off x="1776" y="1800"/>
              <a:ext cx="288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37" name="Line 73">
              <a:extLst>
                <a:ext uri="{FF2B5EF4-FFF2-40B4-BE49-F238E27FC236}">
                  <a16:creationId xmlns:a16="http://schemas.microsoft.com/office/drawing/2014/main" id="{DB646F62-CD27-4E86-8F8C-E4B09BA64B02}"/>
                </a:ext>
              </a:extLst>
            </p:cNvPr>
            <p:cNvSpPr>
              <a:spLocks noChangeShapeType="1"/>
            </p:cNvSpPr>
            <p:nvPr/>
          </p:nvSpPr>
          <p:spPr bwMode="auto">
            <a:xfrm>
              <a:off x="1776" y="1944"/>
              <a:ext cx="288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38" name="Line 74">
              <a:extLst>
                <a:ext uri="{FF2B5EF4-FFF2-40B4-BE49-F238E27FC236}">
                  <a16:creationId xmlns:a16="http://schemas.microsoft.com/office/drawing/2014/main" id="{69A27E1D-512F-4870-882F-966DFCEE959F}"/>
                </a:ext>
              </a:extLst>
            </p:cNvPr>
            <p:cNvSpPr>
              <a:spLocks noChangeShapeType="1"/>
            </p:cNvSpPr>
            <p:nvPr/>
          </p:nvSpPr>
          <p:spPr bwMode="auto">
            <a:xfrm>
              <a:off x="1776" y="2088"/>
              <a:ext cx="288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2" name="Group 75">
            <a:extLst>
              <a:ext uri="{FF2B5EF4-FFF2-40B4-BE49-F238E27FC236}">
                <a16:creationId xmlns:a16="http://schemas.microsoft.com/office/drawing/2014/main" id="{7086D2B1-59A0-4774-8291-5946BA75D7ED}"/>
              </a:ext>
            </a:extLst>
          </p:cNvPr>
          <p:cNvGrpSpPr>
            <a:grpSpLocks/>
          </p:cNvGrpSpPr>
          <p:nvPr/>
        </p:nvGrpSpPr>
        <p:grpSpPr bwMode="auto">
          <a:xfrm>
            <a:off x="2857500" y="5029200"/>
            <a:ext cx="4343400" cy="914400"/>
            <a:chOff x="1848" y="3168"/>
            <a:chExt cx="2736" cy="576"/>
          </a:xfrm>
        </p:grpSpPr>
        <p:sp>
          <p:nvSpPr>
            <p:cNvPr id="37915" name="Line 76">
              <a:extLst>
                <a:ext uri="{FF2B5EF4-FFF2-40B4-BE49-F238E27FC236}">
                  <a16:creationId xmlns:a16="http://schemas.microsoft.com/office/drawing/2014/main" id="{AF8894F8-5BD1-4C52-B575-2DE2FDE5AFFB}"/>
                </a:ext>
              </a:extLst>
            </p:cNvPr>
            <p:cNvSpPr>
              <a:spLocks noChangeShapeType="1"/>
            </p:cNvSpPr>
            <p:nvPr/>
          </p:nvSpPr>
          <p:spPr bwMode="auto">
            <a:xfrm>
              <a:off x="1848"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16" name="Line 77">
              <a:extLst>
                <a:ext uri="{FF2B5EF4-FFF2-40B4-BE49-F238E27FC236}">
                  <a16:creationId xmlns:a16="http://schemas.microsoft.com/office/drawing/2014/main" id="{94DCF723-2C29-47D3-8919-2BE28ABAEF5A}"/>
                </a:ext>
              </a:extLst>
            </p:cNvPr>
            <p:cNvSpPr>
              <a:spLocks noChangeShapeType="1"/>
            </p:cNvSpPr>
            <p:nvPr/>
          </p:nvSpPr>
          <p:spPr bwMode="auto">
            <a:xfrm>
              <a:off x="1992"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17" name="Line 78">
              <a:extLst>
                <a:ext uri="{FF2B5EF4-FFF2-40B4-BE49-F238E27FC236}">
                  <a16:creationId xmlns:a16="http://schemas.microsoft.com/office/drawing/2014/main" id="{D124C26E-A7B5-4713-BDB1-DBB61395B18F}"/>
                </a:ext>
              </a:extLst>
            </p:cNvPr>
            <p:cNvSpPr>
              <a:spLocks noChangeShapeType="1"/>
            </p:cNvSpPr>
            <p:nvPr/>
          </p:nvSpPr>
          <p:spPr bwMode="auto">
            <a:xfrm>
              <a:off x="2136"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18" name="Line 79">
              <a:extLst>
                <a:ext uri="{FF2B5EF4-FFF2-40B4-BE49-F238E27FC236}">
                  <a16:creationId xmlns:a16="http://schemas.microsoft.com/office/drawing/2014/main" id="{602ABDA0-AA50-4478-9DFB-0896A96C17DA}"/>
                </a:ext>
              </a:extLst>
            </p:cNvPr>
            <p:cNvSpPr>
              <a:spLocks noChangeShapeType="1"/>
            </p:cNvSpPr>
            <p:nvPr/>
          </p:nvSpPr>
          <p:spPr bwMode="auto">
            <a:xfrm>
              <a:off x="2280"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19" name="Line 80">
              <a:extLst>
                <a:ext uri="{FF2B5EF4-FFF2-40B4-BE49-F238E27FC236}">
                  <a16:creationId xmlns:a16="http://schemas.microsoft.com/office/drawing/2014/main" id="{C5DB56BD-2AB3-4802-A972-1411F3A28471}"/>
                </a:ext>
              </a:extLst>
            </p:cNvPr>
            <p:cNvSpPr>
              <a:spLocks noChangeShapeType="1"/>
            </p:cNvSpPr>
            <p:nvPr/>
          </p:nvSpPr>
          <p:spPr bwMode="auto">
            <a:xfrm>
              <a:off x="2424"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20" name="Line 81">
              <a:extLst>
                <a:ext uri="{FF2B5EF4-FFF2-40B4-BE49-F238E27FC236}">
                  <a16:creationId xmlns:a16="http://schemas.microsoft.com/office/drawing/2014/main" id="{C1562D83-A57B-497A-BD7A-08ECB7E73F14}"/>
                </a:ext>
              </a:extLst>
            </p:cNvPr>
            <p:cNvSpPr>
              <a:spLocks noChangeShapeType="1"/>
            </p:cNvSpPr>
            <p:nvPr/>
          </p:nvSpPr>
          <p:spPr bwMode="auto">
            <a:xfrm>
              <a:off x="2568"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21" name="Line 82">
              <a:extLst>
                <a:ext uri="{FF2B5EF4-FFF2-40B4-BE49-F238E27FC236}">
                  <a16:creationId xmlns:a16="http://schemas.microsoft.com/office/drawing/2014/main" id="{FE114FE8-B2CE-44E6-B041-58F080CD3F0D}"/>
                </a:ext>
              </a:extLst>
            </p:cNvPr>
            <p:cNvSpPr>
              <a:spLocks noChangeShapeType="1"/>
            </p:cNvSpPr>
            <p:nvPr/>
          </p:nvSpPr>
          <p:spPr bwMode="auto">
            <a:xfrm>
              <a:off x="2712"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22" name="Line 83">
              <a:extLst>
                <a:ext uri="{FF2B5EF4-FFF2-40B4-BE49-F238E27FC236}">
                  <a16:creationId xmlns:a16="http://schemas.microsoft.com/office/drawing/2014/main" id="{BCC94674-48E9-4783-8FE7-C2C486F99588}"/>
                </a:ext>
              </a:extLst>
            </p:cNvPr>
            <p:cNvSpPr>
              <a:spLocks noChangeShapeType="1"/>
            </p:cNvSpPr>
            <p:nvPr/>
          </p:nvSpPr>
          <p:spPr bwMode="auto">
            <a:xfrm>
              <a:off x="2856"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23" name="Line 84">
              <a:extLst>
                <a:ext uri="{FF2B5EF4-FFF2-40B4-BE49-F238E27FC236}">
                  <a16:creationId xmlns:a16="http://schemas.microsoft.com/office/drawing/2014/main" id="{BC2823E0-5CB2-4685-915C-3F19FA64379E}"/>
                </a:ext>
              </a:extLst>
            </p:cNvPr>
            <p:cNvSpPr>
              <a:spLocks noChangeShapeType="1"/>
            </p:cNvSpPr>
            <p:nvPr/>
          </p:nvSpPr>
          <p:spPr bwMode="auto">
            <a:xfrm>
              <a:off x="3000"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24" name="Line 85">
              <a:extLst>
                <a:ext uri="{FF2B5EF4-FFF2-40B4-BE49-F238E27FC236}">
                  <a16:creationId xmlns:a16="http://schemas.microsoft.com/office/drawing/2014/main" id="{330ED4AC-B2CC-41CC-9C75-B85F7B6CEFF9}"/>
                </a:ext>
              </a:extLst>
            </p:cNvPr>
            <p:cNvSpPr>
              <a:spLocks noChangeShapeType="1"/>
            </p:cNvSpPr>
            <p:nvPr/>
          </p:nvSpPr>
          <p:spPr bwMode="auto">
            <a:xfrm>
              <a:off x="3144"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25" name="Line 86">
              <a:extLst>
                <a:ext uri="{FF2B5EF4-FFF2-40B4-BE49-F238E27FC236}">
                  <a16:creationId xmlns:a16="http://schemas.microsoft.com/office/drawing/2014/main" id="{1359D679-5E58-437F-A85A-26C42BAB26C5}"/>
                </a:ext>
              </a:extLst>
            </p:cNvPr>
            <p:cNvSpPr>
              <a:spLocks noChangeShapeType="1"/>
            </p:cNvSpPr>
            <p:nvPr/>
          </p:nvSpPr>
          <p:spPr bwMode="auto">
            <a:xfrm>
              <a:off x="3288"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26" name="Line 87">
              <a:extLst>
                <a:ext uri="{FF2B5EF4-FFF2-40B4-BE49-F238E27FC236}">
                  <a16:creationId xmlns:a16="http://schemas.microsoft.com/office/drawing/2014/main" id="{E491CADC-7DEE-4244-BD63-50D569F6C662}"/>
                </a:ext>
              </a:extLst>
            </p:cNvPr>
            <p:cNvSpPr>
              <a:spLocks noChangeShapeType="1"/>
            </p:cNvSpPr>
            <p:nvPr/>
          </p:nvSpPr>
          <p:spPr bwMode="auto">
            <a:xfrm>
              <a:off x="3432"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27" name="Line 88">
              <a:extLst>
                <a:ext uri="{FF2B5EF4-FFF2-40B4-BE49-F238E27FC236}">
                  <a16:creationId xmlns:a16="http://schemas.microsoft.com/office/drawing/2014/main" id="{C5959821-72C4-4350-A217-42718F140735}"/>
                </a:ext>
              </a:extLst>
            </p:cNvPr>
            <p:cNvSpPr>
              <a:spLocks noChangeShapeType="1"/>
            </p:cNvSpPr>
            <p:nvPr/>
          </p:nvSpPr>
          <p:spPr bwMode="auto">
            <a:xfrm>
              <a:off x="3576"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28" name="Line 89">
              <a:extLst>
                <a:ext uri="{FF2B5EF4-FFF2-40B4-BE49-F238E27FC236}">
                  <a16:creationId xmlns:a16="http://schemas.microsoft.com/office/drawing/2014/main" id="{662BB425-4142-4CF8-B2CF-3635CD24B997}"/>
                </a:ext>
              </a:extLst>
            </p:cNvPr>
            <p:cNvSpPr>
              <a:spLocks noChangeShapeType="1"/>
            </p:cNvSpPr>
            <p:nvPr/>
          </p:nvSpPr>
          <p:spPr bwMode="auto">
            <a:xfrm>
              <a:off x="3720"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29" name="Line 90">
              <a:extLst>
                <a:ext uri="{FF2B5EF4-FFF2-40B4-BE49-F238E27FC236}">
                  <a16:creationId xmlns:a16="http://schemas.microsoft.com/office/drawing/2014/main" id="{92FE3DB3-5DC6-4B64-82A3-7430C5A02ED4}"/>
                </a:ext>
              </a:extLst>
            </p:cNvPr>
            <p:cNvSpPr>
              <a:spLocks noChangeShapeType="1"/>
            </p:cNvSpPr>
            <p:nvPr/>
          </p:nvSpPr>
          <p:spPr bwMode="auto">
            <a:xfrm>
              <a:off x="3864"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30" name="Line 91">
              <a:extLst>
                <a:ext uri="{FF2B5EF4-FFF2-40B4-BE49-F238E27FC236}">
                  <a16:creationId xmlns:a16="http://schemas.microsoft.com/office/drawing/2014/main" id="{2DC75037-29F4-4097-BFBD-BC7234559202}"/>
                </a:ext>
              </a:extLst>
            </p:cNvPr>
            <p:cNvSpPr>
              <a:spLocks noChangeShapeType="1"/>
            </p:cNvSpPr>
            <p:nvPr/>
          </p:nvSpPr>
          <p:spPr bwMode="auto">
            <a:xfrm>
              <a:off x="4008"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31" name="Line 92">
              <a:extLst>
                <a:ext uri="{FF2B5EF4-FFF2-40B4-BE49-F238E27FC236}">
                  <a16:creationId xmlns:a16="http://schemas.microsoft.com/office/drawing/2014/main" id="{EEF1DC16-2E68-4836-AFDE-6C58C49C0F3D}"/>
                </a:ext>
              </a:extLst>
            </p:cNvPr>
            <p:cNvSpPr>
              <a:spLocks noChangeShapeType="1"/>
            </p:cNvSpPr>
            <p:nvPr/>
          </p:nvSpPr>
          <p:spPr bwMode="auto">
            <a:xfrm>
              <a:off x="4152"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32" name="Line 93">
              <a:extLst>
                <a:ext uri="{FF2B5EF4-FFF2-40B4-BE49-F238E27FC236}">
                  <a16:creationId xmlns:a16="http://schemas.microsoft.com/office/drawing/2014/main" id="{B5511747-6A6E-4F2A-9A7C-265C1B8E5C75}"/>
                </a:ext>
              </a:extLst>
            </p:cNvPr>
            <p:cNvSpPr>
              <a:spLocks noChangeShapeType="1"/>
            </p:cNvSpPr>
            <p:nvPr/>
          </p:nvSpPr>
          <p:spPr bwMode="auto">
            <a:xfrm>
              <a:off x="4296"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33" name="Line 94">
              <a:extLst>
                <a:ext uri="{FF2B5EF4-FFF2-40B4-BE49-F238E27FC236}">
                  <a16:creationId xmlns:a16="http://schemas.microsoft.com/office/drawing/2014/main" id="{420AD259-DB2A-4E09-9452-1768970365E8}"/>
                </a:ext>
              </a:extLst>
            </p:cNvPr>
            <p:cNvSpPr>
              <a:spLocks noChangeShapeType="1"/>
            </p:cNvSpPr>
            <p:nvPr/>
          </p:nvSpPr>
          <p:spPr bwMode="auto">
            <a:xfrm>
              <a:off x="4440"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934" name="Line 95">
              <a:extLst>
                <a:ext uri="{FF2B5EF4-FFF2-40B4-BE49-F238E27FC236}">
                  <a16:creationId xmlns:a16="http://schemas.microsoft.com/office/drawing/2014/main" id="{0EDBA5C6-A998-41BF-B5E0-2EA348ECBD9B}"/>
                </a:ext>
              </a:extLst>
            </p:cNvPr>
            <p:cNvSpPr>
              <a:spLocks noChangeShapeType="1"/>
            </p:cNvSpPr>
            <p:nvPr/>
          </p:nvSpPr>
          <p:spPr bwMode="auto">
            <a:xfrm>
              <a:off x="4584" y="3168"/>
              <a:ext cx="0" cy="576"/>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3" name="Group 96">
            <a:extLst>
              <a:ext uri="{FF2B5EF4-FFF2-40B4-BE49-F238E27FC236}">
                <a16:creationId xmlns:a16="http://schemas.microsoft.com/office/drawing/2014/main" id="{1ED4D9C7-07DF-465F-BFE1-21781F95281C}"/>
              </a:ext>
            </a:extLst>
          </p:cNvPr>
          <p:cNvGrpSpPr>
            <a:grpSpLocks/>
          </p:cNvGrpSpPr>
          <p:nvPr/>
        </p:nvGrpSpPr>
        <p:grpSpPr bwMode="auto">
          <a:xfrm>
            <a:off x="5368925" y="1257300"/>
            <a:ext cx="2709863" cy="952500"/>
            <a:chOff x="3477" y="216"/>
            <a:chExt cx="1707" cy="600"/>
          </a:xfrm>
        </p:grpSpPr>
        <p:grpSp>
          <p:nvGrpSpPr>
            <p:cNvPr id="37908" name="Group 97">
              <a:extLst>
                <a:ext uri="{FF2B5EF4-FFF2-40B4-BE49-F238E27FC236}">
                  <a16:creationId xmlns:a16="http://schemas.microsoft.com/office/drawing/2014/main" id="{477B119D-E154-45E0-B5D6-CA3A10B9BF3D}"/>
                </a:ext>
              </a:extLst>
            </p:cNvPr>
            <p:cNvGrpSpPr>
              <a:grpSpLocks/>
            </p:cNvGrpSpPr>
            <p:nvPr/>
          </p:nvGrpSpPr>
          <p:grpSpPr bwMode="auto">
            <a:xfrm>
              <a:off x="3477" y="528"/>
              <a:ext cx="1707" cy="288"/>
              <a:chOff x="3477" y="288"/>
              <a:chExt cx="1707" cy="288"/>
            </a:xfrm>
          </p:grpSpPr>
          <p:sp>
            <p:nvSpPr>
              <p:cNvPr id="37910" name="Text Box 98">
                <a:extLst>
                  <a:ext uri="{FF2B5EF4-FFF2-40B4-BE49-F238E27FC236}">
                    <a16:creationId xmlns:a16="http://schemas.microsoft.com/office/drawing/2014/main" id="{0A6137DF-5924-4D24-A390-00B6E7F1DE09}"/>
                  </a:ext>
                </a:extLst>
              </p:cNvPr>
              <p:cNvSpPr txBox="1">
                <a:spLocks noChangeArrowheads="1"/>
              </p:cNvSpPr>
              <p:nvPr/>
            </p:nvSpPr>
            <p:spPr bwMode="auto">
              <a:xfrm>
                <a:off x="3477" y="288"/>
                <a:ext cx="74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Arial" panose="020B0604020202020204" pitchFamily="34" charset="0"/>
                  </a:rPr>
                  <a:t>4 users</a:t>
                </a:r>
                <a:endParaRPr lang="fr-FR" altLang="en-US" sz="2400">
                  <a:latin typeface="Arial" panose="020B0604020202020204" pitchFamily="34" charset="0"/>
                </a:endParaRPr>
              </a:p>
            </p:txBody>
          </p:sp>
          <p:sp>
            <p:nvSpPr>
              <p:cNvPr id="37911" name="Rectangle 99">
                <a:extLst>
                  <a:ext uri="{FF2B5EF4-FFF2-40B4-BE49-F238E27FC236}">
                    <a16:creationId xmlns:a16="http://schemas.microsoft.com/office/drawing/2014/main" id="{79D2052B-9756-4344-B3F2-33C045047630}"/>
                  </a:ext>
                </a:extLst>
              </p:cNvPr>
              <p:cNvSpPr>
                <a:spLocks noChangeArrowheads="1"/>
              </p:cNvSpPr>
              <p:nvPr/>
            </p:nvSpPr>
            <p:spPr bwMode="auto">
              <a:xfrm>
                <a:off x="4464" y="352"/>
                <a:ext cx="144" cy="144"/>
              </a:xfrm>
              <a:prstGeom prst="rect">
                <a:avLst/>
              </a:prstGeom>
              <a:solidFill>
                <a:srgbClr val="3366FF"/>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37912" name="Rectangle 100">
                <a:extLst>
                  <a:ext uri="{FF2B5EF4-FFF2-40B4-BE49-F238E27FC236}">
                    <a16:creationId xmlns:a16="http://schemas.microsoft.com/office/drawing/2014/main" id="{365F8DAD-9723-4E1A-A60C-DF4FA6E27326}"/>
                  </a:ext>
                </a:extLst>
              </p:cNvPr>
              <p:cNvSpPr>
                <a:spLocks noChangeArrowheads="1"/>
              </p:cNvSpPr>
              <p:nvPr/>
            </p:nvSpPr>
            <p:spPr bwMode="auto">
              <a:xfrm>
                <a:off x="4656" y="352"/>
                <a:ext cx="144" cy="144"/>
              </a:xfrm>
              <a:prstGeom prst="rect">
                <a:avLst/>
              </a:prstGeom>
              <a:solidFill>
                <a:srgbClr val="99CC00"/>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37913" name="Rectangle 101">
                <a:extLst>
                  <a:ext uri="{FF2B5EF4-FFF2-40B4-BE49-F238E27FC236}">
                    <a16:creationId xmlns:a16="http://schemas.microsoft.com/office/drawing/2014/main" id="{B2D5A637-6674-44AB-8B28-8B539603F999}"/>
                  </a:ext>
                </a:extLst>
              </p:cNvPr>
              <p:cNvSpPr>
                <a:spLocks noChangeArrowheads="1"/>
              </p:cNvSpPr>
              <p:nvPr/>
            </p:nvSpPr>
            <p:spPr bwMode="auto">
              <a:xfrm>
                <a:off x="4848" y="352"/>
                <a:ext cx="144" cy="144"/>
              </a:xfrm>
              <a:prstGeom prst="rect">
                <a:avLst/>
              </a:prstGeom>
              <a:solidFill>
                <a:srgbClr val="FFCC00"/>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37914" name="Rectangle 102">
                <a:extLst>
                  <a:ext uri="{FF2B5EF4-FFF2-40B4-BE49-F238E27FC236}">
                    <a16:creationId xmlns:a16="http://schemas.microsoft.com/office/drawing/2014/main" id="{C8690561-0EE4-4201-AFE5-779D528B38FF}"/>
                  </a:ext>
                </a:extLst>
              </p:cNvPr>
              <p:cNvSpPr>
                <a:spLocks noChangeArrowheads="1"/>
              </p:cNvSpPr>
              <p:nvPr/>
            </p:nvSpPr>
            <p:spPr bwMode="auto">
              <a:xfrm>
                <a:off x="5040" y="352"/>
                <a:ext cx="144" cy="144"/>
              </a:xfrm>
              <a:prstGeom prst="rect">
                <a:avLst/>
              </a:prstGeom>
              <a:solidFill>
                <a:srgbClr val="FF00FF"/>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37909" name="Text Box 103">
              <a:extLst>
                <a:ext uri="{FF2B5EF4-FFF2-40B4-BE49-F238E27FC236}">
                  <a16:creationId xmlns:a16="http://schemas.microsoft.com/office/drawing/2014/main" id="{1E068F07-B371-43A6-BBA1-2506CFC7A325}"/>
                </a:ext>
              </a:extLst>
            </p:cNvPr>
            <p:cNvSpPr txBox="1">
              <a:spLocks noChangeArrowheads="1"/>
            </p:cNvSpPr>
            <p:nvPr/>
          </p:nvSpPr>
          <p:spPr bwMode="auto">
            <a:xfrm>
              <a:off x="3480" y="216"/>
              <a:ext cx="91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Arial" panose="020B0604020202020204" pitchFamily="34" charset="0"/>
                </a:rPr>
                <a:t>Example:</a:t>
              </a:r>
              <a:endParaRPr lang="fr-FR" altLang="en-US" sz="240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left)">
                                      <p:cBhvr>
                                        <p:cTn id="11" dur="500"/>
                                        <p:tgtEl>
                                          <p:spTgt spid="13"/>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8" fill="hold" nodeType="click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500"/>
                                        <p:tgtEl>
                                          <p:spTgt spid="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8251"/>
                                        </p:tgtEl>
                                        <p:attrNameLst>
                                          <p:attrName>style.visibility</p:attrName>
                                        </p:attrNameLst>
                                      </p:cBhvr>
                                      <p:to>
                                        <p:strVal val="visible"/>
                                      </p:to>
                                    </p:set>
                                    <p:animEffect transition="in" filter="wipe(left)">
                                      <p:cBhvr>
                                        <p:cTn id="21" dur="500"/>
                                        <p:tgtEl>
                                          <p:spTgt spid="138251"/>
                                        </p:tgtEl>
                                      </p:cBhvr>
                                    </p:animEffect>
                                  </p:childTnLst>
                                </p:cTn>
                              </p:par>
                            </p:childTnLst>
                          </p:cTn>
                        </p:par>
                        <p:par>
                          <p:cTn id="22" fill="hold" nodeType="afterGroup">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138252"/>
                                        </p:tgtEl>
                                        <p:attrNameLst>
                                          <p:attrName>style.visibility</p:attrName>
                                        </p:attrNameLst>
                                      </p:cBhvr>
                                      <p:to>
                                        <p:strVal val="visible"/>
                                      </p:to>
                                    </p:set>
                                    <p:animEffect transition="in" filter="wipe(left)">
                                      <p:cBhvr>
                                        <p:cTn id="25" dur="500"/>
                                        <p:tgtEl>
                                          <p:spTgt spid="138252"/>
                                        </p:tgtEl>
                                      </p:cBhvr>
                                    </p:animEffect>
                                  </p:childTnLst>
                                </p:cTn>
                              </p:par>
                            </p:childTnLst>
                          </p:cTn>
                        </p:par>
                        <p:par>
                          <p:cTn id="26" fill="hold" nodeType="afterGroup">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138253"/>
                                        </p:tgtEl>
                                        <p:attrNameLst>
                                          <p:attrName>style.visibility</p:attrName>
                                        </p:attrNameLst>
                                      </p:cBhvr>
                                      <p:to>
                                        <p:strVal val="visible"/>
                                      </p:to>
                                    </p:set>
                                    <p:animEffect transition="in" filter="wipe(left)">
                                      <p:cBhvr>
                                        <p:cTn id="29" dur="500"/>
                                        <p:tgtEl>
                                          <p:spTgt spid="138253"/>
                                        </p:tgtEl>
                                      </p:cBhvr>
                                    </p:animEffect>
                                  </p:childTnLst>
                                </p:cTn>
                              </p:par>
                            </p:childTnLst>
                          </p:cTn>
                        </p:par>
                        <p:par>
                          <p:cTn id="30" fill="hold" nodeType="afterGroup">
                            <p:stCondLst>
                              <p:cond delay="1500"/>
                            </p:stCondLst>
                            <p:childTnLst>
                              <p:par>
                                <p:cTn id="31" presetID="22" presetClass="entr" presetSubtype="8" fill="hold" grpId="0" nodeType="afterEffect">
                                  <p:stCondLst>
                                    <p:cond delay="0"/>
                                  </p:stCondLst>
                                  <p:childTnLst>
                                    <p:set>
                                      <p:cBhvr>
                                        <p:cTn id="32" dur="1" fill="hold">
                                          <p:stCondLst>
                                            <p:cond delay="0"/>
                                          </p:stCondLst>
                                        </p:cTn>
                                        <p:tgtEl>
                                          <p:spTgt spid="138254"/>
                                        </p:tgtEl>
                                        <p:attrNameLst>
                                          <p:attrName>style.visibility</p:attrName>
                                        </p:attrNameLst>
                                      </p:cBhvr>
                                      <p:to>
                                        <p:strVal val="visible"/>
                                      </p:to>
                                    </p:set>
                                    <p:animEffect transition="in" filter="wipe(left)">
                                      <p:cBhvr>
                                        <p:cTn id="33" dur="500"/>
                                        <p:tgtEl>
                                          <p:spTgt spid="13825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nodeType="clickEffect">
                                  <p:stCondLst>
                                    <p:cond delay="0"/>
                                  </p:stCondLst>
                                  <p:childTnLst>
                                    <p:set>
                                      <p:cBhvr>
                                        <p:cTn id="37" dur="1" fill="hold">
                                          <p:stCondLst>
                                            <p:cond delay="499"/>
                                          </p:stCondLst>
                                        </p:cTn>
                                        <p:tgtEl>
                                          <p:spTgt spid="4"/>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up)">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1"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up)">
                                      <p:cBhvr>
                                        <p:cTn id="47" dur="500"/>
                                        <p:tgtEl>
                                          <p:spTgt spid="5"/>
                                        </p:tgtEl>
                                      </p:cBhvr>
                                    </p:animEffect>
                                  </p:childTnLst>
                                </p:cTn>
                              </p:par>
                            </p:childTnLst>
                          </p:cTn>
                        </p:par>
                        <p:par>
                          <p:cTn id="48" fill="hold" nodeType="afterGroup">
                            <p:stCondLst>
                              <p:cond delay="500"/>
                            </p:stCondLst>
                            <p:childTnLst>
                              <p:par>
                                <p:cTn id="49" presetID="22" presetClass="entr" presetSubtype="1" fill="hold" nodeType="after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up)">
                                      <p:cBhvr>
                                        <p:cTn id="51" dur="500"/>
                                        <p:tgtEl>
                                          <p:spTgt spid="6"/>
                                        </p:tgtEl>
                                      </p:cBhvr>
                                    </p:animEffect>
                                  </p:childTnLst>
                                </p:cTn>
                              </p:par>
                            </p:childTnLst>
                          </p:cTn>
                        </p:par>
                        <p:par>
                          <p:cTn id="52" fill="hold" nodeType="afterGroup">
                            <p:stCondLst>
                              <p:cond delay="1000"/>
                            </p:stCondLst>
                            <p:childTnLst>
                              <p:par>
                                <p:cTn id="53" presetID="22" presetClass="entr" presetSubtype="1" fill="hold" nodeType="afterEffect">
                                  <p:stCondLst>
                                    <p:cond delay="0"/>
                                  </p:stCondLst>
                                  <p:childTnLst>
                                    <p:set>
                                      <p:cBhvr>
                                        <p:cTn id="54" dur="1" fill="hold">
                                          <p:stCondLst>
                                            <p:cond delay="0"/>
                                          </p:stCondLst>
                                        </p:cTn>
                                        <p:tgtEl>
                                          <p:spTgt spid="7"/>
                                        </p:tgtEl>
                                        <p:attrNameLst>
                                          <p:attrName>style.visibility</p:attrName>
                                        </p:attrNameLst>
                                      </p:cBhvr>
                                      <p:to>
                                        <p:strVal val="visible"/>
                                      </p:to>
                                    </p:set>
                                    <p:animEffect transition="in" filter="wipe(up)">
                                      <p:cBhvr>
                                        <p:cTn id="55" dur="500"/>
                                        <p:tgtEl>
                                          <p:spTgt spid="7"/>
                                        </p:tgtEl>
                                      </p:cBhvr>
                                    </p:animEffect>
                                  </p:childTnLst>
                                </p:cTn>
                              </p:par>
                            </p:childTnLst>
                          </p:cTn>
                        </p:par>
                        <p:par>
                          <p:cTn id="56" fill="hold" nodeType="afterGroup">
                            <p:stCondLst>
                              <p:cond delay="1500"/>
                            </p:stCondLst>
                            <p:childTnLst>
                              <p:par>
                                <p:cTn id="57" presetID="22" presetClass="entr" presetSubtype="1" fill="hold" nodeType="afterEffect">
                                  <p:stCondLst>
                                    <p:cond delay="0"/>
                                  </p:stCondLst>
                                  <p:childTnLst>
                                    <p:set>
                                      <p:cBhvr>
                                        <p:cTn id="58" dur="1" fill="hold">
                                          <p:stCondLst>
                                            <p:cond delay="0"/>
                                          </p:stCondLst>
                                        </p:cTn>
                                        <p:tgtEl>
                                          <p:spTgt spid="8"/>
                                        </p:tgtEl>
                                        <p:attrNameLst>
                                          <p:attrName>style.visibility</p:attrName>
                                        </p:attrNameLst>
                                      </p:cBhvr>
                                      <p:to>
                                        <p:strVal val="visible"/>
                                      </p:to>
                                    </p:set>
                                    <p:animEffect transition="in" filter="wipe(up)">
                                      <p:cBhvr>
                                        <p:cTn id="59" dur="500"/>
                                        <p:tgtEl>
                                          <p:spTgt spid="8"/>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wipe(left)">
                                      <p:cBhvr>
                                        <p:cTn id="64" dur="500"/>
                                        <p:tgtEl>
                                          <p:spTgt spid="1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1" fill="hold" nodeType="clickEffect">
                                  <p:stCondLst>
                                    <p:cond delay="0"/>
                                  </p:stCondLst>
                                  <p:childTnLst>
                                    <p:set>
                                      <p:cBhvr>
                                        <p:cTn id="68" dur="1" fill="hold">
                                          <p:stCondLst>
                                            <p:cond delay="0"/>
                                          </p:stCondLst>
                                        </p:cTn>
                                        <p:tgtEl>
                                          <p:spTgt spid="12"/>
                                        </p:tgtEl>
                                        <p:attrNameLst>
                                          <p:attrName>style.visibility</p:attrName>
                                        </p:attrNameLst>
                                      </p:cBhvr>
                                      <p:to>
                                        <p:strVal val="visible"/>
                                      </p:to>
                                    </p:set>
                                    <p:animEffect transition="in" filter="wipe(up)">
                                      <p:cBhvr>
                                        <p:cTn id="6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51" grpId="0" animBg="1"/>
      <p:bldP spid="138252" grpId="0" animBg="1"/>
      <p:bldP spid="138253" grpId="0" animBg="1"/>
      <p:bldP spid="13825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a:extLst>
              <a:ext uri="{FF2B5EF4-FFF2-40B4-BE49-F238E27FC236}">
                <a16:creationId xmlns:a16="http://schemas.microsoft.com/office/drawing/2014/main" id="{C55A65F4-8F5F-43CD-8BD3-1DA9A4F9B86B}"/>
              </a:ext>
            </a:extLst>
          </p:cNvPr>
          <p:cNvSpPr>
            <a:spLocks noGrp="1"/>
          </p:cNvSpPr>
          <p:nvPr>
            <p:ph type="ftr" sz="quarter" idx="11"/>
          </p:nvPr>
        </p:nvSpPr>
        <p:spPr/>
        <p:txBody>
          <a:bodyPr/>
          <a:lstStyle/>
          <a:p>
            <a:pPr>
              <a:defRPr/>
            </a:pPr>
            <a:r>
              <a:rPr lang="en-US"/>
              <a:t> Introduction</a:t>
            </a:r>
            <a:endParaRPr lang="en-US">
              <a:latin typeface="Times New Roman" pitchFamily="18" charset="0"/>
            </a:endParaRPr>
          </a:p>
        </p:txBody>
      </p:sp>
      <p:sp>
        <p:nvSpPr>
          <p:cNvPr id="39939" name="Slide Number Placeholder 6">
            <a:extLst>
              <a:ext uri="{FF2B5EF4-FFF2-40B4-BE49-F238E27FC236}">
                <a16:creationId xmlns:a16="http://schemas.microsoft.com/office/drawing/2014/main" id="{48E6C237-99BE-4870-935F-F30E5D68A1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A6790956-37FF-4F7D-92A5-D2ED6AB47A10}" type="slidenum">
              <a:rPr lang="en-US" altLang="en-US" sz="1400" smtClean="0">
                <a:latin typeface="Times New Roman" panose="02020603050405020304" pitchFamily="18" charset="0"/>
              </a:rPr>
              <a:pPr>
                <a:spcBef>
                  <a:spcPct val="0"/>
                </a:spcBef>
                <a:buClrTx/>
                <a:buSzTx/>
                <a:buFontTx/>
                <a:buNone/>
              </a:pPr>
              <a:t>12</a:t>
            </a:fld>
            <a:endParaRPr lang="en-US" altLang="en-US" sz="1400">
              <a:latin typeface="Times New Roman" panose="02020603050405020304" pitchFamily="18" charset="0"/>
            </a:endParaRPr>
          </a:p>
        </p:txBody>
      </p:sp>
      <p:sp>
        <p:nvSpPr>
          <p:cNvPr id="39940" name="Rectangle 2">
            <a:extLst>
              <a:ext uri="{FF2B5EF4-FFF2-40B4-BE49-F238E27FC236}">
                <a16:creationId xmlns:a16="http://schemas.microsoft.com/office/drawing/2014/main" id="{3D594E93-98C1-4C71-9D85-78591FE3CE98}"/>
              </a:ext>
            </a:extLst>
          </p:cNvPr>
          <p:cNvSpPr>
            <a:spLocks noGrp="1" noChangeArrowheads="1"/>
          </p:cNvSpPr>
          <p:nvPr>
            <p:ph type="title"/>
          </p:nvPr>
        </p:nvSpPr>
        <p:spPr/>
        <p:txBody>
          <a:bodyPr/>
          <a:lstStyle/>
          <a:p>
            <a:r>
              <a:rPr lang="en-US" altLang="en-US" sz="3600"/>
              <a:t>Mạng chuyển mạch kênh - Circuit Switched Networks</a:t>
            </a:r>
          </a:p>
        </p:txBody>
      </p:sp>
      <p:sp>
        <p:nvSpPr>
          <p:cNvPr id="39941" name="Rectangle 3">
            <a:extLst>
              <a:ext uri="{FF2B5EF4-FFF2-40B4-BE49-F238E27FC236}">
                <a16:creationId xmlns:a16="http://schemas.microsoft.com/office/drawing/2014/main" id="{97BCD652-30C3-454F-B16E-E630DD592D41}"/>
              </a:ext>
            </a:extLst>
          </p:cNvPr>
          <p:cNvSpPr>
            <a:spLocks noGrp="1" noChangeArrowheads="1"/>
          </p:cNvSpPr>
          <p:nvPr>
            <p:ph type="body" sz="half" idx="1"/>
          </p:nvPr>
        </p:nvSpPr>
        <p:spPr>
          <a:xfrm>
            <a:off x="533400" y="1600200"/>
            <a:ext cx="7772400" cy="1330325"/>
          </a:xfrm>
        </p:spPr>
        <p:txBody>
          <a:bodyPr/>
          <a:lstStyle/>
          <a:p>
            <a:r>
              <a:rPr lang="en-US" altLang="en-US" sz="2000"/>
              <a:t>Tất cả tài nguyên (vd: các liên kết truyền thông) cần thiết cho một cuộc gọi được dành riêng trong suốt cuộc gọi</a:t>
            </a:r>
          </a:p>
          <a:p>
            <a:pPr lvl="1"/>
            <a:r>
              <a:rPr lang="en-US" altLang="en-US" sz="1800"/>
              <a:t>Ví dụ: mạng điện thoại truyền thống</a:t>
            </a:r>
          </a:p>
        </p:txBody>
      </p:sp>
      <p:pic>
        <p:nvPicPr>
          <p:cNvPr id="39942" name="Picture 4" descr="fig-2-circuit-switching">
            <a:extLst>
              <a:ext uri="{FF2B5EF4-FFF2-40B4-BE49-F238E27FC236}">
                <a16:creationId xmlns:a16="http://schemas.microsoft.com/office/drawing/2014/main" id="{B1E7CFDD-3910-411C-8E3B-33FADA2B4B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292475"/>
            <a:ext cx="4800600" cy="2865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5">
            <a:extLst>
              <a:ext uri="{FF2B5EF4-FFF2-40B4-BE49-F238E27FC236}">
                <a16:creationId xmlns:a16="http://schemas.microsoft.com/office/drawing/2014/main" id="{59FC1B73-5D5C-4AE0-B0F5-E630C95EC89F}"/>
              </a:ext>
            </a:extLst>
          </p:cNvPr>
          <p:cNvSpPr>
            <a:spLocks noGrp="1"/>
          </p:cNvSpPr>
          <p:nvPr>
            <p:ph type="ftr" sz="quarter" idx="11"/>
          </p:nvPr>
        </p:nvSpPr>
        <p:spPr/>
        <p:txBody>
          <a:bodyPr/>
          <a:lstStyle/>
          <a:p>
            <a:pPr>
              <a:defRPr/>
            </a:pPr>
            <a:r>
              <a:rPr lang="en-US"/>
              <a:t> Introduction</a:t>
            </a:r>
            <a:endParaRPr lang="en-US">
              <a:latin typeface="Times New Roman" pitchFamily="18" charset="0"/>
            </a:endParaRPr>
          </a:p>
        </p:txBody>
      </p:sp>
      <p:sp>
        <p:nvSpPr>
          <p:cNvPr id="41987" name="Slide Number Placeholder 6">
            <a:extLst>
              <a:ext uri="{FF2B5EF4-FFF2-40B4-BE49-F238E27FC236}">
                <a16:creationId xmlns:a16="http://schemas.microsoft.com/office/drawing/2014/main" id="{02ACB4BA-7A8D-405E-85D7-966F8CE8AC4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27CD57AE-EDA5-452A-B0BA-93AF0717E948}" type="slidenum">
              <a:rPr lang="en-US" altLang="en-US" sz="1400" smtClean="0">
                <a:latin typeface="Times New Roman" panose="02020603050405020304" pitchFamily="18" charset="0"/>
              </a:rPr>
              <a:pPr>
                <a:spcBef>
                  <a:spcPct val="0"/>
                </a:spcBef>
                <a:buClrTx/>
                <a:buSzTx/>
                <a:buFontTx/>
                <a:buNone/>
              </a:pPr>
              <a:t>13</a:t>
            </a:fld>
            <a:endParaRPr lang="en-US" altLang="en-US" sz="1400">
              <a:latin typeface="Times New Roman" panose="02020603050405020304" pitchFamily="18" charset="0"/>
            </a:endParaRPr>
          </a:p>
        </p:txBody>
      </p:sp>
      <p:sp>
        <p:nvSpPr>
          <p:cNvPr id="41988" name="Rectangle 2">
            <a:extLst>
              <a:ext uri="{FF2B5EF4-FFF2-40B4-BE49-F238E27FC236}">
                <a16:creationId xmlns:a16="http://schemas.microsoft.com/office/drawing/2014/main" id="{6E8A44E4-9B23-46AA-AF4F-670D55930003}"/>
              </a:ext>
            </a:extLst>
          </p:cNvPr>
          <p:cNvSpPr>
            <a:spLocks noGrp="1" noChangeArrowheads="1"/>
          </p:cNvSpPr>
          <p:nvPr>
            <p:ph type="title"/>
          </p:nvPr>
        </p:nvSpPr>
        <p:spPr/>
        <p:txBody>
          <a:bodyPr/>
          <a:lstStyle/>
          <a:p>
            <a:r>
              <a:rPr lang="en-US" altLang="en-US" sz="3600"/>
              <a:t>Dồn kênh thống kê - Statistical Multiplexing</a:t>
            </a:r>
          </a:p>
        </p:txBody>
      </p:sp>
      <p:sp>
        <p:nvSpPr>
          <p:cNvPr id="41989" name="Rectangle 3">
            <a:extLst>
              <a:ext uri="{FF2B5EF4-FFF2-40B4-BE49-F238E27FC236}">
                <a16:creationId xmlns:a16="http://schemas.microsoft.com/office/drawing/2014/main" id="{4E4EE44C-D0F6-4E64-A728-1336E46F277F}"/>
              </a:ext>
            </a:extLst>
          </p:cNvPr>
          <p:cNvSpPr>
            <a:spLocks noGrp="1" noChangeArrowheads="1"/>
          </p:cNvSpPr>
          <p:nvPr>
            <p:ph type="body" sz="half" idx="2"/>
          </p:nvPr>
        </p:nvSpPr>
        <p:spPr>
          <a:xfrm>
            <a:off x="685800" y="3810000"/>
            <a:ext cx="7848600" cy="2438400"/>
          </a:xfrm>
        </p:spPr>
        <p:txBody>
          <a:bodyPr/>
          <a:lstStyle/>
          <a:p>
            <a:pPr>
              <a:lnSpc>
                <a:spcPct val="80000"/>
              </a:lnSpc>
            </a:pPr>
            <a:r>
              <a:rPr lang="en-US" altLang="en-US" sz="1800"/>
              <a:t>Tương tự như dồn kênh theo thời gian nhưng tùy vào nhu cầu hơn là cố định</a:t>
            </a:r>
          </a:p>
          <a:p>
            <a:pPr>
              <a:lnSpc>
                <a:spcPct val="80000"/>
              </a:lnSpc>
            </a:pPr>
            <a:r>
              <a:rPr lang="en-US" altLang="en-US" sz="1800"/>
              <a:t>Kế hoạch lại đường truyền dựa vào nền tảng từng gói</a:t>
            </a:r>
          </a:p>
          <a:p>
            <a:pPr>
              <a:lnSpc>
                <a:spcPct val="80000"/>
              </a:lnSpc>
            </a:pPr>
            <a:r>
              <a:rPr lang="en-US" altLang="en-US" sz="1800"/>
              <a:t>Các gói từ các nguồn khác nhau được chèn vào đường truyền</a:t>
            </a:r>
          </a:p>
          <a:p>
            <a:pPr>
              <a:lnSpc>
                <a:spcPct val="80000"/>
              </a:lnSpc>
            </a:pPr>
            <a:r>
              <a:rPr lang="en-US" altLang="en-US" sz="1800"/>
              <a:t>Những gói “đấu tranh” dành đường truyền sẽ được đưa vào vùng đệm (buffer)</a:t>
            </a:r>
          </a:p>
          <a:p>
            <a:pPr>
              <a:lnSpc>
                <a:spcPct val="80000"/>
              </a:lnSpc>
            </a:pPr>
            <a:r>
              <a:rPr lang="en-US" altLang="en-US" sz="1800"/>
              <a:t>Sự tích tụ vùng đệm được gọi là nghẽn-</a:t>
            </a:r>
            <a:r>
              <a:rPr lang="en-US" altLang="en-US" sz="1800" i="1"/>
              <a:t>congestion</a:t>
            </a:r>
          </a:p>
          <a:p>
            <a:pPr>
              <a:lnSpc>
                <a:spcPct val="80000"/>
              </a:lnSpc>
            </a:pPr>
            <a:r>
              <a:rPr lang="en-US" altLang="en-US" sz="1800"/>
              <a:t>Đây là kỹ thuật chuyển mạch gói, </a:t>
            </a:r>
            <a:r>
              <a:rPr lang="en-US" altLang="en-US" sz="2000"/>
              <a:t>được dùng trong MMT</a:t>
            </a:r>
          </a:p>
        </p:txBody>
      </p:sp>
      <p:pic>
        <p:nvPicPr>
          <p:cNvPr id="41990" name="Picture 4" descr="fig-2-stat-multiplexing">
            <a:extLst>
              <a:ext uri="{FF2B5EF4-FFF2-40B4-BE49-F238E27FC236}">
                <a16:creationId xmlns:a16="http://schemas.microsoft.com/office/drawing/2014/main" id="{4DDABF72-41FD-4B45-8B67-119EAD683E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08150" y="1676400"/>
            <a:ext cx="5226050"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Footer Placeholder 5">
            <a:extLst>
              <a:ext uri="{FF2B5EF4-FFF2-40B4-BE49-F238E27FC236}">
                <a16:creationId xmlns:a16="http://schemas.microsoft.com/office/drawing/2014/main" id="{4207A230-04F0-4B85-94D6-2766C9B5B4A5}"/>
              </a:ext>
            </a:extLst>
          </p:cNvPr>
          <p:cNvSpPr>
            <a:spLocks noGrp="1"/>
          </p:cNvSpPr>
          <p:nvPr>
            <p:ph type="ftr" sz="quarter" idx="11"/>
          </p:nvPr>
        </p:nvSpPr>
        <p:spPr/>
        <p:txBody>
          <a:bodyPr/>
          <a:lstStyle/>
          <a:p>
            <a:pPr>
              <a:defRPr/>
            </a:pPr>
            <a:r>
              <a:rPr lang="en-US"/>
              <a:t> Introduction</a:t>
            </a:r>
            <a:endParaRPr lang="en-US">
              <a:latin typeface="Times New Roman" pitchFamily="18" charset="0"/>
            </a:endParaRPr>
          </a:p>
        </p:txBody>
      </p:sp>
      <p:sp>
        <p:nvSpPr>
          <p:cNvPr id="44035" name="Slide Number Placeholder 6">
            <a:extLst>
              <a:ext uri="{FF2B5EF4-FFF2-40B4-BE49-F238E27FC236}">
                <a16:creationId xmlns:a16="http://schemas.microsoft.com/office/drawing/2014/main" id="{1E99F7B2-7515-4185-88E9-6200C80BB6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F52AED6B-F9A1-402C-98D4-EE0230A8293B}" type="slidenum">
              <a:rPr lang="en-US" altLang="en-US" sz="1400" smtClean="0">
                <a:latin typeface="Times New Roman" panose="02020603050405020304" pitchFamily="18" charset="0"/>
              </a:rPr>
              <a:pPr>
                <a:spcBef>
                  <a:spcPct val="0"/>
                </a:spcBef>
                <a:buClrTx/>
                <a:buSzTx/>
                <a:buFontTx/>
                <a:buNone/>
              </a:pPr>
              <a:t>14</a:t>
            </a:fld>
            <a:endParaRPr lang="en-US" altLang="en-US" sz="1400">
              <a:latin typeface="Times New Roman" panose="02020603050405020304" pitchFamily="18" charset="0"/>
            </a:endParaRPr>
          </a:p>
        </p:txBody>
      </p:sp>
      <p:sp>
        <p:nvSpPr>
          <p:cNvPr id="44036" name="Rectangle 2">
            <a:extLst>
              <a:ext uri="{FF2B5EF4-FFF2-40B4-BE49-F238E27FC236}">
                <a16:creationId xmlns:a16="http://schemas.microsoft.com/office/drawing/2014/main" id="{DFC6BDEF-7F4F-4914-A992-DDF8423FACA6}"/>
              </a:ext>
            </a:extLst>
          </p:cNvPr>
          <p:cNvSpPr>
            <a:spLocks noGrp="1" noChangeArrowheads="1"/>
          </p:cNvSpPr>
          <p:nvPr>
            <p:ph type="title"/>
          </p:nvPr>
        </p:nvSpPr>
        <p:spPr/>
        <p:txBody>
          <a:bodyPr/>
          <a:lstStyle/>
          <a:p>
            <a:r>
              <a:rPr lang="en-US" altLang="en-US" sz="3600"/>
              <a:t>Mạng chuyển mạch gói - Packet Switched Networks</a:t>
            </a:r>
          </a:p>
        </p:txBody>
      </p:sp>
      <p:sp>
        <p:nvSpPr>
          <p:cNvPr id="44037" name="Rectangle 3">
            <a:extLst>
              <a:ext uri="{FF2B5EF4-FFF2-40B4-BE49-F238E27FC236}">
                <a16:creationId xmlns:a16="http://schemas.microsoft.com/office/drawing/2014/main" id="{AD4E444B-47F6-44E6-9F09-CB888B5EC39B}"/>
              </a:ext>
            </a:extLst>
          </p:cNvPr>
          <p:cNvSpPr>
            <a:spLocks noGrp="1" noChangeArrowheads="1"/>
          </p:cNvSpPr>
          <p:nvPr>
            <p:ph type="body" sz="half" idx="2"/>
          </p:nvPr>
        </p:nvSpPr>
        <p:spPr>
          <a:xfrm>
            <a:off x="381000" y="4479925"/>
            <a:ext cx="8686800" cy="2682875"/>
          </a:xfrm>
        </p:spPr>
        <p:txBody>
          <a:bodyPr/>
          <a:lstStyle/>
          <a:p>
            <a:pPr>
              <a:lnSpc>
                <a:spcPct val="90000"/>
              </a:lnSpc>
            </a:pPr>
            <a:r>
              <a:rPr lang="en-US" altLang="en-US" sz="1800"/>
              <a:t>Dữ liệu đưa lên mạng được được chia thành nhiều “gói” gọi là “packets”</a:t>
            </a:r>
          </a:p>
          <a:p>
            <a:pPr>
              <a:lnSpc>
                <a:spcPct val="90000"/>
              </a:lnSpc>
            </a:pPr>
            <a:r>
              <a:rPr lang="en-US" altLang="en-US" sz="1800"/>
              <a:t>Phương pháp Lưu giữ và chuyển tiếp (Store-and-forward): packets được lưu giữ trong vùng đệm trước khi được truyền đi</a:t>
            </a:r>
          </a:p>
          <a:p>
            <a:pPr>
              <a:lnSpc>
                <a:spcPct val="90000"/>
              </a:lnSpc>
            </a:pPr>
            <a:r>
              <a:rPr lang="en-US" altLang="en-US" sz="1800"/>
              <a:t>Packets chạy trên mạng chia sẻ tài nguyên với các packets khác</a:t>
            </a:r>
          </a:p>
          <a:p>
            <a:pPr lvl="1">
              <a:lnSpc>
                <a:spcPct val="90000"/>
              </a:lnSpc>
            </a:pPr>
            <a:r>
              <a:rPr lang="en-US" altLang="en-US" sz="1600"/>
              <a:t>Việc sử dụng tài nguyên tùy thuộc vào nhu cầu hay chia sẻ tài nguyên theo thống kê</a:t>
            </a:r>
          </a:p>
          <a:p>
            <a:pPr>
              <a:lnSpc>
                <a:spcPct val="90000"/>
              </a:lnSpc>
            </a:pPr>
            <a:r>
              <a:rPr lang="en-US" altLang="en-US" sz="1800"/>
              <a:t>Khi tài nguyên hạn chế: độ trễ xếp hàng, mất gói tin</a:t>
            </a:r>
          </a:p>
        </p:txBody>
      </p:sp>
      <p:pic>
        <p:nvPicPr>
          <p:cNvPr id="44038" name="Picture 4" descr="fig-2-packet-switching">
            <a:extLst>
              <a:ext uri="{FF2B5EF4-FFF2-40B4-BE49-F238E27FC236}">
                <a16:creationId xmlns:a16="http://schemas.microsoft.com/office/drawing/2014/main" id="{D9DD2C9F-D7EC-4B64-8440-4C85366F88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565275"/>
            <a:ext cx="4572000" cy="2411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4039" name="Group 5">
            <a:extLst>
              <a:ext uri="{FF2B5EF4-FFF2-40B4-BE49-F238E27FC236}">
                <a16:creationId xmlns:a16="http://schemas.microsoft.com/office/drawing/2014/main" id="{D403C37C-DCF3-4605-9C6B-18518F2AA460}"/>
              </a:ext>
            </a:extLst>
          </p:cNvPr>
          <p:cNvGrpSpPr>
            <a:grpSpLocks/>
          </p:cNvGrpSpPr>
          <p:nvPr/>
        </p:nvGrpSpPr>
        <p:grpSpPr bwMode="auto">
          <a:xfrm>
            <a:off x="4191000" y="1524000"/>
            <a:ext cx="4906963" cy="2806700"/>
            <a:chOff x="2640" y="816"/>
            <a:chExt cx="3091" cy="1768"/>
          </a:xfrm>
        </p:grpSpPr>
        <p:graphicFrame>
          <p:nvGraphicFramePr>
            <p:cNvPr id="44040" name="Object 6">
              <a:extLst>
                <a:ext uri="{FF2B5EF4-FFF2-40B4-BE49-F238E27FC236}">
                  <a16:creationId xmlns:a16="http://schemas.microsoft.com/office/drawing/2014/main" id="{983402D4-4AE2-4EF5-B396-E503B2D3871C}"/>
                </a:ext>
              </a:extLst>
            </p:cNvPr>
            <p:cNvGraphicFramePr>
              <a:graphicFrameLocks noChangeAspect="1"/>
            </p:cNvGraphicFramePr>
            <p:nvPr/>
          </p:nvGraphicFramePr>
          <p:xfrm>
            <a:off x="2899" y="1454"/>
            <a:ext cx="284" cy="250"/>
          </p:xfrm>
          <a:graphic>
            <a:graphicData uri="http://schemas.openxmlformats.org/presentationml/2006/ole">
              <mc:AlternateContent xmlns:mc="http://schemas.openxmlformats.org/markup-compatibility/2006">
                <mc:Choice xmlns:v="urn:schemas-microsoft-com:vml" Requires="v">
                  <p:oleObj spid="_x0000_s44152" name="Clip" r:id="rId5" imgW="1307263" imgH="1084139" progId="MS_ClipArt_Gallery.2">
                    <p:embed/>
                  </p:oleObj>
                </mc:Choice>
                <mc:Fallback>
                  <p:oleObj name="Clip" r:id="rId5" imgW="1307263" imgH="1084139" progId="MS_ClipArt_Gallery.2">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9" y="1454"/>
                          <a:ext cx="2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41" name="Line 7">
              <a:extLst>
                <a:ext uri="{FF2B5EF4-FFF2-40B4-BE49-F238E27FC236}">
                  <a16:creationId xmlns:a16="http://schemas.microsoft.com/office/drawing/2014/main" id="{0B657DC0-C740-4FDA-B3BB-7DB5893BDB8A}"/>
                </a:ext>
              </a:extLst>
            </p:cNvPr>
            <p:cNvSpPr>
              <a:spLocks noChangeShapeType="1"/>
            </p:cNvSpPr>
            <p:nvPr/>
          </p:nvSpPr>
          <p:spPr bwMode="auto">
            <a:xfrm>
              <a:off x="3925" y="1376"/>
              <a:ext cx="0" cy="107"/>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wrap="none" anchor="ctr"/>
            <a:lstStyle/>
            <a:p>
              <a:endParaRPr lang="en-US"/>
            </a:p>
          </p:txBody>
        </p:sp>
        <p:sp>
          <p:nvSpPr>
            <p:cNvPr id="44042" name="Oval 8">
              <a:extLst>
                <a:ext uri="{FF2B5EF4-FFF2-40B4-BE49-F238E27FC236}">
                  <a16:creationId xmlns:a16="http://schemas.microsoft.com/office/drawing/2014/main" id="{3FB6ECAF-4B4D-4467-8B66-40ABD2D960F7}"/>
                </a:ext>
              </a:extLst>
            </p:cNvPr>
            <p:cNvSpPr>
              <a:spLocks noChangeArrowheads="1"/>
            </p:cNvSpPr>
            <p:nvPr/>
          </p:nvSpPr>
          <p:spPr bwMode="auto">
            <a:xfrm>
              <a:off x="3390" y="1390"/>
              <a:ext cx="527" cy="174"/>
            </a:xfrm>
            <a:prstGeom prst="ellipse">
              <a:avLst/>
            </a:prstGeom>
            <a:solidFill>
              <a:schemeClr va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4043" name="Rectangle 9">
              <a:extLst>
                <a:ext uri="{FF2B5EF4-FFF2-40B4-BE49-F238E27FC236}">
                  <a16:creationId xmlns:a16="http://schemas.microsoft.com/office/drawing/2014/main" id="{1F95D735-195B-4D3A-9F02-AD0709F9DD6A}"/>
                </a:ext>
              </a:extLst>
            </p:cNvPr>
            <p:cNvSpPr>
              <a:spLocks noChangeArrowheads="1"/>
            </p:cNvSpPr>
            <p:nvPr/>
          </p:nvSpPr>
          <p:spPr bwMode="auto">
            <a:xfrm>
              <a:off x="3390" y="1358"/>
              <a:ext cx="527" cy="124"/>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044" name="Oval 10">
              <a:extLst>
                <a:ext uri="{FF2B5EF4-FFF2-40B4-BE49-F238E27FC236}">
                  <a16:creationId xmlns:a16="http://schemas.microsoft.com/office/drawing/2014/main" id="{7DC3BA1D-50FA-4687-A6B4-D2A500300305}"/>
                </a:ext>
              </a:extLst>
            </p:cNvPr>
            <p:cNvSpPr>
              <a:spLocks noChangeArrowheads="1"/>
            </p:cNvSpPr>
            <p:nvPr/>
          </p:nvSpPr>
          <p:spPr bwMode="auto">
            <a:xfrm>
              <a:off x="3394" y="1251"/>
              <a:ext cx="527" cy="202"/>
            </a:xfrm>
            <a:prstGeom prst="ellipse">
              <a:avLst/>
            </a:prstGeom>
            <a:solidFill>
              <a:schemeClr va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44045" name="Group 11">
              <a:extLst>
                <a:ext uri="{FF2B5EF4-FFF2-40B4-BE49-F238E27FC236}">
                  <a16:creationId xmlns:a16="http://schemas.microsoft.com/office/drawing/2014/main" id="{98F4BA07-9763-43CB-8C36-3FB380A22810}"/>
                </a:ext>
              </a:extLst>
            </p:cNvPr>
            <p:cNvGrpSpPr>
              <a:grpSpLocks/>
            </p:cNvGrpSpPr>
            <p:nvPr/>
          </p:nvGrpSpPr>
          <p:grpSpPr bwMode="auto">
            <a:xfrm>
              <a:off x="3546" y="1265"/>
              <a:ext cx="219" cy="56"/>
              <a:chOff x="2208" y="2184"/>
              <a:chExt cx="176" cy="69"/>
            </a:xfrm>
          </p:grpSpPr>
          <p:grpSp>
            <p:nvGrpSpPr>
              <p:cNvPr id="44119" name="Group 12">
                <a:extLst>
                  <a:ext uri="{FF2B5EF4-FFF2-40B4-BE49-F238E27FC236}">
                    <a16:creationId xmlns:a16="http://schemas.microsoft.com/office/drawing/2014/main" id="{00C091DF-0ECD-4B8C-802E-6417E99F9C97}"/>
                  </a:ext>
                </a:extLst>
              </p:cNvPr>
              <p:cNvGrpSpPr>
                <a:grpSpLocks/>
              </p:cNvGrpSpPr>
              <p:nvPr/>
            </p:nvGrpSpPr>
            <p:grpSpPr bwMode="auto">
              <a:xfrm>
                <a:off x="2208" y="2185"/>
                <a:ext cx="176" cy="68"/>
                <a:chOff x="2848" y="848"/>
                <a:chExt cx="140" cy="98"/>
              </a:xfrm>
            </p:grpSpPr>
            <p:sp>
              <p:nvSpPr>
                <p:cNvPr id="44124" name="Line 13">
                  <a:extLst>
                    <a:ext uri="{FF2B5EF4-FFF2-40B4-BE49-F238E27FC236}">
                      <a16:creationId xmlns:a16="http://schemas.microsoft.com/office/drawing/2014/main" id="{2DB55D88-F924-4D31-BD73-1668E71F32CE}"/>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25" name="Line 14">
                  <a:extLst>
                    <a:ext uri="{FF2B5EF4-FFF2-40B4-BE49-F238E27FC236}">
                      <a16:creationId xmlns:a16="http://schemas.microsoft.com/office/drawing/2014/main" id="{DE7AD7FF-95AA-4605-B10C-E736008DD443}"/>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26" name="Line 15">
                  <a:extLst>
                    <a:ext uri="{FF2B5EF4-FFF2-40B4-BE49-F238E27FC236}">
                      <a16:creationId xmlns:a16="http://schemas.microsoft.com/office/drawing/2014/main" id="{C2633212-6804-4C38-AF00-2CD74EBE1230}"/>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4120" name="Group 16">
                <a:extLst>
                  <a:ext uri="{FF2B5EF4-FFF2-40B4-BE49-F238E27FC236}">
                    <a16:creationId xmlns:a16="http://schemas.microsoft.com/office/drawing/2014/main" id="{C31DDF35-0116-4FBA-8AF5-3EB313E82056}"/>
                  </a:ext>
                </a:extLst>
              </p:cNvPr>
              <p:cNvGrpSpPr>
                <a:grpSpLocks/>
              </p:cNvGrpSpPr>
              <p:nvPr/>
            </p:nvGrpSpPr>
            <p:grpSpPr bwMode="auto">
              <a:xfrm flipV="1">
                <a:off x="2208" y="2184"/>
                <a:ext cx="176" cy="68"/>
                <a:chOff x="2848" y="848"/>
                <a:chExt cx="140" cy="98"/>
              </a:xfrm>
            </p:grpSpPr>
            <p:sp>
              <p:nvSpPr>
                <p:cNvPr id="44121" name="Line 17">
                  <a:extLst>
                    <a:ext uri="{FF2B5EF4-FFF2-40B4-BE49-F238E27FC236}">
                      <a16:creationId xmlns:a16="http://schemas.microsoft.com/office/drawing/2014/main" id="{56981C77-2BCE-4796-8A99-DB3D88847586}"/>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22" name="Line 18">
                  <a:extLst>
                    <a:ext uri="{FF2B5EF4-FFF2-40B4-BE49-F238E27FC236}">
                      <a16:creationId xmlns:a16="http://schemas.microsoft.com/office/drawing/2014/main" id="{53734F18-B01B-439F-AD91-824671EBE3B6}"/>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23" name="Line 19">
                  <a:extLst>
                    <a:ext uri="{FF2B5EF4-FFF2-40B4-BE49-F238E27FC236}">
                      <a16:creationId xmlns:a16="http://schemas.microsoft.com/office/drawing/2014/main" id="{7739BAC0-E64C-4920-B2C4-BBBAAE8EB9C1}"/>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44046" name="Oval 20">
              <a:extLst>
                <a:ext uri="{FF2B5EF4-FFF2-40B4-BE49-F238E27FC236}">
                  <a16:creationId xmlns:a16="http://schemas.microsoft.com/office/drawing/2014/main" id="{952CDB1E-05D8-4B25-B2F0-ACEC0FDF437C}"/>
                </a:ext>
              </a:extLst>
            </p:cNvPr>
            <p:cNvSpPr>
              <a:spLocks noChangeArrowheads="1"/>
            </p:cNvSpPr>
            <p:nvPr/>
          </p:nvSpPr>
          <p:spPr bwMode="auto">
            <a:xfrm>
              <a:off x="4750" y="1399"/>
              <a:ext cx="526" cy="173"/>
            </a:xfrm>
            <a:prstGeom prst="ellipse">
              <a:avLst/>
            </a:prstGeom>
            <a:solidFill>
              <a:schemeClr va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4047" name="Line 21">
              <a:extLst>
                <a:ext uri="{FF2B5EF4-FFF2-40B4-BE49-F238E27FC236}">
                  <a16:creationId xmlns:a16="http://schemas.microsoft.com/office/drawing/2014/main" id="{33D5F2AE-BA88-4289-8C5A-DAB2FE703642}"/>
                </a:ext>
              </a:extLst>
            </p:cNvPr>
            <p:cNvSpPr>
              <a:spLocks noChangeShapeType="1"/>
            </p:cNvSpPr>
            <p:nvPr/>
          </p:nvSpPr>
          <p:spPr bwMode="auto">
            <a:xfrm>
              <a:off x="4754" y="1390"/>
              <a:ext cx="0" cy="10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48" name="Rectangle 22">
              <a:extLst>
                <a:ext uri="{FF2B5EF4-FFF2-40B4-BE49-F238E27FC236}">
                  <a16:creationId xmlns:a16="http://schemas.microsoft.com/office/drawing/2014/main" id="{8CD2EE57-A6CC-44C8-AC67-28034A0DC57B}"/>
                </a:ext>
              </a:extLst>
            </p:cNvPr>
            <p:cNvSpPr>
              <a:spLocks noChangeArrowheads="1"/>
            </p:cNvSpPr>
            <p:nvPr/>
          </p:nvSpPr>
          <p:spPr bwMode="auto">
            <a:xfrm>
              <a:off x="4754" y="1372"/>
              <a:ext cx="527" cy="123"/>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049" name="Oval 23">
              <a:extLst>
                <a:ext uri="{FF2B5EF4-FFF2-40B4-BE49-F238E27FC236}">
                  <a16:creationId xmlns:a16="http://schemas.microsoft.com/office/drawing/2014/main" id="{FA39B041-2196-4EAA-AA38-9AC8C5D67F7B}"/>
                </a:ext>
              </a:extLst>
            </p:cNvPr>
            <p:cNvSpPr>
              <a:spLocks noChangeArrowheads="1"/>
            </p:cNvSpPr>
            <p:nvPr/>
          </p:nvSpPr>
          <p:spPr bwMode="auto">
            <a:xfrm>
              <a:off x="4758" y="1265"/>
              <a:ext cx="527" cy="201"/>
            </a:xfrm>
            <a:prstGeom prst="ellipse">
              <a:avLst/>
            </a:prstGeom>
            <a:solidFill>
              <a:schemeClr va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aphicFrame>
          <p:nvGraphicFramePr>
            <p:cNvPr id="44050" name="Object 24">
              <a:extLst>
                <a:ext uri="{FF2B5EF4-FFF2-40B4-BE49-F238E27FC236}">
                  <a16:creationId xmlns:a16="http://schemas.microsoft.com/office/drawing/2014/main" id="{2D44C6E0-A951-4E26-BFBD-A42F84E862C2}"/>
                </a:ext>
              </a:extLst>
            </p:cNvPr>
            <p:cNvGraphicFramePr>
              <a:graphicFrameLocks noChangeAspect="1"/>
            </p:cNvGraphicFramePr>
            <p:nvPr/>
          </p:nvGraphicFramePr>
          <p:xfrm>
            <a:off x="5447" y="1021"/>
            <a:ext cx="284" cy="250"/>
          </p:xfrm>
          <a:graphic>
            <a:graphicData uri="http://schemas.openxmlformats.org/presentationml/2006/ole">
              <mc:AlternateContent xmlns:mc="http://schemas.openxmlformats.org/markup-compatibility/2006">
                <mc:Choice xmlns:v="urn:schemas-microsoft-com:vml" Requires="v">
                  <p:oleObj spid="_x0000_s44153" name="Clip" r:id="rId7" imgW="1307263" imgH="1084139" progId="MS_ClipArt_Gallery.2">
                    <p:embed/>
                  </p:oleObj>
                </mc:Choice>
                <mc:Fallback>
                  <p:oleObj name="Clip" r:id="rId7" imgW="1307263" imgH="1084139" progId="MS_ClipArt_Gallery.2">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47" y="1021"/>
                          <a:ext cx="2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51" name="Object 25">
              <a:extLst>
                <a:ext uri="{FF2B5EF4-FFF2-40B4-BE49-F238E27FC236}">
                  <a16:creationId xmlns:a16="http://schemas.microsoft.com/office/drawing/2014/main" id="{7CF341D0-E0D6-4B6A-983B-24A46E539B4F}"/>
                </a:ext>
              </a:extLst>
            </p:cNvPr>
            <p:cNvGraphicFramePr>
              <a:graphicFrameLocks noChangeAspect="1"/>
            </p:cNvGraphicFramePr>
            <p:nvPr/>
          </p:nvGraphicFramePr>
          <p:xfrm>
            <a:off x="2795" y="1030"/>
            <a:ext cx="284" cy="250"/>
          </p:xfrm>
          <a:graphic>
            <a:graphicData uri="http://schemas.openxmlformats.org/presentationml/2006/ole">
              <mc:AlternateContent xmlns:mc="http://schemas.openxmlformats.org/markup-compatibility/2006">
                <mc:Choice xmlns:v="urn:schemas-microsoft-com:vml" Requires="v">
                  <p:oleObj spid="_x0000_s44154" name="Clip" r:id="rId8" imgW="1307263" imgH="1084139" progId="MS_ClipArt_Gallery.2">
                    <p:embed/>
                  </p:oleObj>
                </mc:Choice>
                <mc:Fallback>
                  <p:oleObj name="Clip" r:id="rId8" imgW="1307263" imgH="1084139" progId="MS_ClipArt_Gallery.2">
                    <p:embed/>
                    <p:pic>
                      <p:nvPicPr>
                        <p:cNvPr id="0" name="Object 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95" y="1030"/>
                          <a:ext cx="28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52" name="Line 26">
              <a:extLst>
                <a:ext uri="{FF2B5EF4-FFF2-40B4-BE49-F238E27FC236}">
                  <a16:creationId xmlns:a16="http://schemas.microsoft.com/office/drawing/2014/main" id="{00D7738E-2977-4C5B-B3B8-C984E7F5C129}"/>
                </a:ext>
              </a:extLst>
            </p:cNvPr>
            <p:cNvSpPr>
              <a:spLocks noChangeShapeType="1"/>
            </p:cNvSpPr>
            <p:nvPr/>
          </p:nvSpPr>
          <p:spPr bwMode="auto">
            <a:xfrm>
              <a:off x="3070" y="1221"/>
              <a:ext cx="221"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3" name="Line 27">
              <a:extLst>
                <a:ext uri="{FF2B5EF4-FFF2-40B4-BE49-F238E27FC236}">
                  <a16:creationId xmlns:a16="http://schemas.microsoft.com/office/drawing/2014/main" id="{7A976B26-EDE1-40AF-9853-02E1B4DBCCDF}"/>
                </a:ext>
              </a:extLst>
            </p:cNvPr>
            <p:cNvSpPr>
              <a:spLocks noChangeShapeType="1"/>
            </p:cNvSpPr>
            <p:nvPr/>
          </p:nvSpPr>
          <p:spPr bwMode="auto">
            <a:xfrm flipV="1">
              <a:off x="3203" y="1683"/>
              <a:ext cx="86"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4" name="Line 28">
              <a:extLst>
                <a:ext uri="{FF2B5EF4-FFF2-40B4-BE49-F238E27FC236}">
                  <a16:creationId xmlns:a16="http://schemas.microsoft.com/office/drawing/2014/main" id="{CA43093C-FED3-478D-8EED-494D6326F7AC}"/>
                </a:ext>
              </a:extLst>
            </p:cNvPr>
            <p:cNvSpPr>
              <a:spLocks noChangeShapeType="1"/>
            </p:cNvSpPr>
            <p:nvPr/>
          </p:nvSpPr>
          <p:spPr bwMode="auto">
            <a:xfrm>
              <a:off x="3915" y="1417"/>
              <a:ext cx="849" cy="4"/>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5" name="Line 29">
              <a:extLst>
                <a:ext uri="{FF2B5EF4-FFF2-40B4-BE49-F238E27FC236}">
                  <a16:creationId xmlns:a16="http://schemas.microsoft.com/office/drawing/2014/main" id="{3A553D8C-AD32-4320-B258-22C363CEB77B}"/>
                </a:ext>
              </a:extLst>
            </p:cNvPr>
            <p:cNvSpPr>
              <a:spLocks noChangeShapeType="1"/>
            </p:cNvSpPr>
            <p:nvPr/>
          </p:nvSpPr>
          <p:spPr bwMode="auto">
            <a:xfrm flipV="1">
              <a:off x="4839" y="1573"/>
              <a:ext cx="63" cy="30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6" name="Line 30">
              <a:extLst>
                <a:ext uri="{FF2B5EF4-FFF2-40B4-BE49-F238E27FC236}">
                  <a16:creationId xmlns:a16="http://schemas.microsoft.com/office/drawing/2014/main" id="{B76613A8-DEA3-405F-8C80-68E31998CF96}"/>
                </a:ext>
              </a:extLst>
            </p:cNvPr>
            <p:cNvSpPr>
              <a:spLocks noChangeShapeType="1"/>
            </p:cNvSpPr>
            <p:nvPr/>
          </p:nvSpPr>
          <p:spPr bwMode="auto">
            <a:xfrm flipV="1">
              <a:off x="5266" y="1212"/>
              <a:ext cx="222" cy="1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7" name="Line 31">
              <a:extLst>
                <a:ext uri="{FF2B5EF4-FFF2-40B4-BE49-F238E27FC236}">
                  <a16:creationId xmlns:a16="http://schemas.microsoft.com/office/drawing/2014/main" id="{E154E5D4-9C72-4DA6-A94A-B3A1860157C6}"/>
                </a:ext>
              </a:extLst>
            </p:cNvPr>
            <p:cNvSpPr>
              <a:spLocks noChangeShapeType="1"/>
            </p:cNvSpPr>
            <p:nvPr/>
          </p:nvSpPr>
          <p:spPr bwMode="auto">
            <a:xfrm flipH="1">
              <a:off x="3291" y="1216"/>
              <a:ext cx="0" cy="469"/>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8" name="Line 32">
              <a:extLst>
                <a:ext uri="{FF2B5EF4-FFF2-40B4-BE49-F238E27FC236}">
                  <a16:creationId xmlns:a16="http://schemas.microsoft.com/office/drawing/2014/main" id="{3B35477F-2877-4E2D-8A15-8B77506E408A}"/>
                </a:ext>
              </a:extLst>
            </p:cNvPr>
            <p:cNvSpPr>
              <a:spLocks noChangeShapeType="1"/>
            </p:cNvSpPr>
            <p:nvPr/>
          </p:nvSpPr>
          <p:spPr bwMode="auto">
            <a:xfrm>
              <a:off x="3295" y="1419"/>
              <a:ext cx="8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9" name="Rectangle 33">
              <a:extLst>
                <a:ext uri="{FF2B5EF4-FFF2-40B4-BE49-F238E27FC236}">
                  <a16:creationId xmlns:a16="http://schemas.microsoft.com/office/drawing/2014/main" id="{666456AC-2E02-4EB0-A1EB-1B1D29C59360}"/>
                </a:ext>
              </a:extLst>
            </p:cNvPr>
            <p:cNvSpPr>
              <a:spLocks noChangeArrowheads="1"/>
            </p:cNvSpPr>
            <p:nvPr/>
          </p:nvSpPr>
          <p:spPr bwMode="auto">
            <a:xfrm>
              <a:off x="3929" y="1321"/>
              <a:ext cx="65" cy="9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4060" name="Rectangle 34">
              <a:extLst>
                <a:ext uri="{FF2B5EF4-FFF2-40B4-BE49-F238E27FC236}">
                  <a16:creationId xmlns:a16="http://schemas.microsoft.com/office/drawing/2014/main" id="{DBF8370F-A5EA-43EE-A819-B3C3767B45E2}"/>
                </a:ext>
              </a:extLst>
            </p:cNvPr>
            <p:cNvSpPr>
              <a:spLocks noChangeArrowheads="1"/>
            </p:cNvSpPr>
            <p:nvPr/>
          </p:nvSpPr>
          <p:spPr bwMode="auto">
            <a:xfrm>
              <a:off x="4000" y="1321"/>
              <a:ext cx="65" cy="94"/>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4061" name="Rectangle 35">
              <a:extLst>
                <a:ext uri="{FF2B5EF4-FFF2-40B4-BE49-F238E27FC236}">
                  <a16:creationId xmlns:a16="http://schemas.microsoft.com/office/drawing/2014/main" id="{18D193D6-8A2D-45BD-8C87-3DBE961A4F74}"/>
                </a:ext>
              </a:extLst>
            </p:cNvPr>
            <p:cNvSpPr>
              <a:spLocks noChangeArrowheads="1"/>
            </p:cNvSpPr>
            <p:nvPr/>
          </p:nvSpPr>
          <p:spPr bwMode="auto">
            <a:xfrm>
              <a:off x="4071" y="1321"/>
              <a:ext cx="65" cy="9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4062" name="Rectangle 36">
              <a:extLst>
                <a:ext uri="{FF2B5EF4-FFF2-40B4-BE49-F238E27FC236}">
                  <a16:creationId xmlns:a16="http://schemas.microsoft.com/office/drawing/2014/main" id="{1A287126-C0F1-4E86-8A29-A104FDECB115}"/>
                </a:ext>
              </a:extLst>
            </p:cNvPr>
            <p:cNvSpPr>
              <a:spLocks noChangeArrowheads="1"/>
            </p:cNvSpPr>
            <p:nvPr/>
          </p:nvSpPr>
          <p:spPr bwMode="auto">
            <a:xfrm>
              <a:off x="4143" y="1321"/>
              <a:ext cx="64" cy="9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4063" name="Rectangle 37">
              <a:extLst>
                <a:ext uri="{FF2B5EF4-FFF2-40B4-BE49-F238E27FC236}">
                  <a16:creationId xmlns:a16="http://schemas.microsoft.com/office/drawing/2014/main" id="{A21888A0-22BF-4973-9B6B-D84C0A9BA77D}"/>
                </a:ext>
              </a:extLst>
            </p:cNvPr>
            <p:cNvSpPr>
              <a:spLocks noChangeArrowheads="1"/>
            </p:cNvSpPr>
            <p:nvPr/>
          </p:nvSpPr>
          <p:spPr bwMode="auto">
            <a:xfrm>
              <a:off x="4214" y="1321"/>
              <a:ext cx="65" cy="94"/>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4064" name="Rectangle 38">
              <a:extLst>
                <a:ext uri="{FF2B5EF4-FFF2-40B4-BE49-F238E27FC236}">
                  <a16:creationId xmlns:a16="http://schemas.microsoft.com/office/drawing/2014/main" id="{483E4F7E-6D65-46D1-96DD-3BC5CD1EF498}"/>
                </a:ext>
              </a:extLst>
            </p:cNvPr>
            <p:cNvSpPr>
              <a:spLocks noChangeArrowheads="1"/>
            </p:cNvSpPr>
            <p:nvPr/>
          </p:nvSpPr>
          <p:spPr bwMode="auto">
            <a:xfrm>
              <a:off x="4377" y="1321"/>
              <a:ext cx="65" cy="94"/>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4065" name="Rectangle 39">
              <a:extLst>
                <a:ext uri="{FF2B5EF4-FFF2-40B4-BE49-F238E27FC236}">
                  <a16:creationId xmlns:a16="http://schemas.microsoft.com/office/drawing/2014/main" id="{C2324A71-FE88-4040-88E8-2F54246C82D0}"/>
                </a:ext>
              </a:extLst>
            </p:cNvPr>
            <p:cNvSpPr>
              <a:spLocks noChangeArrowheads="1"/>
            </p:cNvSpPr>
            <p:nvPr/>
          </p:nvSpPr>
          <p:spPr bwMode="auto">
            <a:xfrm>
              <a:off x="4569" y="1319"/>
              <a:ext cx="65" cy="9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44066" name="Group 40">
              <a:extLst>
                <a:ext uri="{FF2B5EF4-FFF2-40B4-BE49-F238E27FC236}">
                  <a16:creationId xmlns:a16="http://schemas.microsoft.com/office/drawing/2014/main" id="{6BD119AC-67CF-4D27-BD26-2A40F4E7A685}"/>
                </a:ext>
              </a:extLst>
            </p:cNvPr>
            <p:cNvGrpSpPr>
              <a:grpSpLocks/>
            </p:cNvGrpSpPr>
            <p:nvPr/>
          </p:nvGrpSpPr>
          <p:grpSpPr bwMode="auto">
            <a:xfrm>
              <a:off x="3626" y="1357"/>
              <a:ext cx="278" cy="93"/>
              <a:chOff x="1800" y="1425"/>
              <a:chExt cx="399" cy="126"/>
            </a:xfrm>
          </p:grpSpPr>
          <p:sp>
            <p:nvSpPr>
              <p:cNvPr id="44115" name="Rectangle 41">
                <a:extLst>
                  <a:ext uri="{FF2B5EF4-FFF2-40B4-BE49-F238E27FC236}">
                    <a16:creationId xmlns:a16="http://schemas.microsoft.com/office/drawing/2014/main" id="{1B1DB6FB-0666-4281-A89B-59D10276AF29}"/>
                  </a:ext>
                </a:extLst>
              </p:cNvPr>
              <p:cNvSpPr>
                <a:spLocks noChangeArrowheads="1"/>
              </p:cNvSpPr>
              <p:nvPr/>
            </p:nvSpPr>
            <p:spPr bwMode="auto">
              <a:xfrm>
                <a:off x="1800" y="1425"/>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4116" name="Rectangle 42">
                <a:extLst>
                  <a:ext uri="{FF2B5EF4-FFF2-40B4-BE49-F238E27FC236}">
                    <a16:creationId xmlns:a16="http://schemas.microsoft.com/office/drawing/2014/main" id="{7805FB60-52E8-46E4-85E7-6DB146949FCE}"/>
                  </a:ext>
                </a:extLst>
              </p:cNvPr>
              <p:cNvSpPr>
                <a:spLocks noChangeArrowheads="1"/>
              </p:cNvSpPr>
              <p:nvPr/>
            </p:nvSpPr>
            <p:spPr bwMode="auto">
              <a:xfrm>
                <a:off x="1902" y="1425"/>
                <a:ext cx="93" cy="12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4117" name="Rectangle 43">
                <a:extLst>
                  <a:ext uri="{FF2B5EF4-FFF2-40B4-BE49-F238E27FC236}">
                    <a16:creationId xmlns:a16="http://schemas.microsoft.com/office/drawing/2014/main" id="{EB1241E5-89A8-4082-9ECF-6903EE9AC74E}"/>
                  </a:ext>
                </a:extLst>
              </p:cNvPr>
              <p:cNvSpPr>
                <a:spLocks noChangeArrowheads="1"/>
              </p:cNvSpPr>
              <p:nvPr/>
            </p:nvSpPr>
            <p:spPr bwMode="auto">
              <a:xfrm>
                <a:off x="2004" y="1425"/>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4118" name="Rectangle 44">
                <a:extLst>
                  <a:ext uri="{FF2B5EF4-FFF2-40B4-BE49-F238E27FC236}">
                    <a16:creationId xmlns:a16="http://schemas.microsoft.com/office/drawing/2014/main" id="{4A49D708-851F-484D-8A01-97164D8386DA}"/>
                  </a:ext>
                </a:extLst>
              </p:cNvPr>
              <p:cNvSpPr>
                <a:spLocks noChangeArrowheads="1"/>
              </p:cNvSpPr>
              <p:nvPr/>
            </p:nvSpPr>
            <p:spPr bwMode="auto">
              <a:xfrm>
                <a:off x="2106" y="1425"/>
                <a:ext cx="93" cy="126"/>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44067" name="Rectangle 45">
              <a:extLst>
                <a:ext uri="{FF2B5EF4-FFF2-40B4-BE49-F238E27FC236}">
                  <a16:creationId xmlns:a16="http://schemas.microsoft.com/office/drawing/2014/main" id="{FDB9D1D6-4DD4-4846-80B0-30775B9C37A1}"/>
                </a:ext>
              </a:extLst>
            </p:cNvPr>
            <p:cNvSpPr>
              <a:spLocks noChangeArrowheads="1"/>
            </p:cNvSpPr>
            <p:nvPr/>
          </p:nvSpPr>
          <p:spPr bwMode="auto">
            <a:xfrm>
              <a:off x="3306" y="1310"/>
              <a:ext cx="65" cy="94"/>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4068" name="Rectangle 46">
              <a:extLst>
                <a:ext uri="{FF2B5EF4-FFF2-40B4-BE49-F238E27FC236}">
                  <a16:creationId xmlns:a16="http://schemas.microsoft.com/office/drawing/2014/main" id="{F214A5E9-8533-4F12-B6B3-D5E61CB5D787}"/>
                </a:ext>
              </a:extLst>
            </p:cNvPr>
            <p:cNvSpPr>
              <a:spLocks noChangeArrowheads="1"/>
            </p:cNvSpPr>
            <p:nvPr/>
          </p:nvSpPr>
          <p:spPr bwMode="auto">
            <a:xfrm>
              <a:off x="3210" y="1578"/>
              <a:ext cx="65" cy="93"/>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4069" name="Line 47">
              <a:extLst>
                <a:ext uri="{FF2B5EF4-FFF2-40B4-BE49-F238E27FC236}">
                  <a16:creationId xmlns:a16="http://schemas.microsoft.com/office/drawing/2014/main" id="{BD9A74BC-3B2F-4021-A0E9-FA2AA680755B}"/>
                </a:ext>
              </a:extLst>
            </p:cNvPr>
            <p:cNvSpPr>
              <a:spLocks noChangeShapeType="1"/>
            </p:cNvSpPr>
            <p:nvPr/>
          </p:nvSpPr>
          <p:spPr bwMode="auto">
            <a:xfrm>
              <a:off x="3383" y="1359"/>
              <a:ext cx="107" cy="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70" name="Line 48">
              <a:extLst>
                <a:ext uri="{FF2B5EF4-FFF2-40B4-BE49-F238E27FC236}">
                  <a16:creationId xmlns:a16="http://schemas.microsoft.com/office/drawing/2014/main" id="{BA708B75-FDCA-4EF2-B4EC-3910C064A642}"/>
                </a:ext>
              </a:extLst>
            </p:cNvPr>
            <p:cNvSpPr>
              <a:spLocks noChangeShapeType="1"/>
            </p:cNvSpPr>
            <p:nvPr/>
          </p:nvSpPr>
          <p:spPr bwMode="auto">
            <a:xfrm flipV="1">
              <a:off x="3237" y="1488"/>
              <a:ext cx="0" cy="8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71" name="Line 49">
              <a:extLst>
                <a:ext uri="{FF2B5EF4-FFF2-40B4-BE49-F238E27FC236}">
                  <a16:creationId xmlns:a16="http://schemas.microsoft.com/office/drawing/2014/main" id="{F0F615DF-2E13-4F34-9E7A-1541738A7C91}"/>
                </a:ext>
              </a:extLst>
            </p:cNvPr>
            <p:cNvSpPr>
              <a:spLocks noChangeShapeType="1"/>
            </p:cNvSpPr>
            <p:nvPr/>
          </p:nvSpPr>
          <p:spPr bwMode="auto">
            <a:xfrm>
              <a:off x="4097" y="1270"/>
              <a:ext cx="46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72" name="Text Box 50">
              <a:extLst>
                <a:ext uri="{FF2B5EF4-FFF2-40B4-BE49-F238E27FC236}">
                  <a16:creationId xmlns:a16="http://schemas.microsoft.com/office/drawing/2014/main" id="{5A394564-EBB8-46F6-B06B-186F4C26F1A2}"/>
                </a:ext>
              </a:extLst>
            </p:cNvPr>
            <p:cNvSpPr txBox="1">
              <a:spLocks noChangeArrowheads="1"/>
            </p:cNvSpPr>
            <p:nvPr/>
          </p:nvSpPr>
          <p:spPr bwMode="auto">
            <a:xfrm>
              <a:off x="2640" y="1041"/>
              <a:ext cx="25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accent1"/>
                  </a:solidFill>
                  <a:cs typeface="Arial" panose="020B0604020202020204" pitchFamily="34" charset="0"/>
                </a:rPr>
                <a:t>A</a:t>
              </a:r>
              <a:endParaRPr lang="en-US" altLang="en-US" sz="2400">
                <a:solidFill>
                  <a:schemeClr val="accent1"/>
                </a:solidFill>
                <a:latin typeface="Times New Roman" panose="02020603050405020304" pitchFamily="18" charset="0"/>
                <a:cs typeface="Arial" panose="020B0604020202020204" pitchFamily="34" charset="0"/>
              </a:endParaRPr>
            </a:p>
          </p:txBody>
        </p:sp>
        <p:sp>
          <p:nvSpPr>
            <p:cNvPr id="44073" name="Text Box 51">
              <a:extLst>
                <a:ext uri="{FF2B5EF4-FFF2-40B4-BE49-F238E27FC236}">
                  <a16:creationId xmlns:a16="http://schemas.microsoft.com/office/drawing/2014/main" id="{9003B85F-02FD-4F95-A260-70DD90C6E350}"/>
                </a:ext>
              </a:extLst>
            </p:cNvPr>
            <p:cNvSpPr txBox="1">
              <a:spLocks noChangeArrowheads="1"/>
            </p:cNvSpPr>
            <p:nvPr/>
          </p:nvSpPr>
          <p:spPr bwMode="auto">
            <a:xfrm>
              <a:off x="2761" y="1519"/>
              <a:ext cx="23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solidFill>
                    <a:schemeClr val="accent2"/>
                  </a:solidFill>
                  <a:cs typeface="Arial" panose="020B0604020202020204" pitchFamily="34" charset="0"/>
                </a:rPr>
                <a:t>B</a:t>
              </a:r>
              <a:endParaRPr lang="en-US" altLang="en-US" sz="2400">
                <a:solidFill>
                  <a:schemeClr val="accent1"/>
                </a:solidFill>
                <a:latin typeface="Times New Roman" panose="02020603050405020304" pitchFamily="18" charset="0"/>
                <a:cs typeface="Arial" panose="020B0604020202020204" pitchFamily="34" charset="0"/>
              </a:endParaRPr>
            </a:p>
          </p:txBody>
        </p:sp>
        <p:sp>
          <p:nvSpPr>
            <p:cNvPr id="44074" name="Text Box 52">
              <a:extLst>
                <a:ext uri="{FF2B5EF4-FFF2-40B4-BE49-F238E27FC236}">
                  <a16:creationId xmlns:a16="http://schemas.microsoft.com/office/drawing/2014/main" id="{3C69F6C8-E36C-4CCE-BB20-7BC6285FD0C4}"/>
                </a:ext>
              </a:extLst>
            </p:cNvPr>
            <p:cNvSpPr txBox="1">
              <a:spLocks noChangeArrowheads="1"/>
            </p:cNvSpPr>
            <p:nvPr/>
          </p:nvSpPr>
          <p:spPr bwMode="auto">
            <a:xfrm>
              <a:off x="5271" y="983"/>
              <a:ext cx="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Arial" panose="020B0604020202020204" pitchFamily="34" charset="0"/>
                </a:rPr>
                <a:t>C</a:t>
              </a:r>
              <a:endParaRPr lang="en-US" altLang="en-US" sz="2400">
                <a:solidFill>
                  <a:schemeClr val="accent1"/>
                </a:solidFill>
                <a:latin typeface="Times New Roman" panose="02020603050405020304" pitchFamily="18" charset="0"/>
                <a:cs typeface="Arial" panose="020B0604020202020204" pitchFamily="34" charset="0"/>
              </a:endParaRPr>
            </a:p>
          </p:txBody>
        </p:sp>
        <p:sp>
          <p:nvSpPr>
            <p:cNvPr id="44075" name="Text Box 53">
              <a:extLst>
                <a:ext uri="{FF2B5EF4-FFF2-40B4-BE49-F238E27FC236}">
                  <a16:creationId xmlns:a16="http://schemas.microsoft.com/office/drawing/2014/main" id="{B5B58D2C-9892-4195-AA15-B9451C6A43D3}"/>
                </a:ext>
              </a:extLst>
            </p:cNvPr>
            <p:cNvSpPr txBox="1">
              <a:spLocks noChangeArrowheads="1"/>
            </p:cNvSpPr>
            <p:nvPr/>
          </p:nvSpPr>
          <p:spPr bwMode="auto">
            <a:xfrm>
              <a:off x="3079" y="816"/>
              <a:ext cx="795"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cs typeface="Arial" panose="020B0604020202020204" pitchFamily="34" charset="0"/>
                </a:rPr>
                <a:t>10 Mbps</a:t>
              </a:r>
            </a:p>
            <a:p>
              <a:pPr>
                <a:spcBef>
                  <a:spcPct val="0"/>
                </a:spcBef>
                <a:buClrTx/>
                <a:buSzTx/>
                <a:buFontTx/>
                <a:buNone/>
              </a:pPr>
              <a:r>
                <a:rPr lang="en-US" altLang="en-US" sz="2000">
                  <a:cs typeface="Arial" panose="020B0604020202020204" pitchFamily="34" charset="0"/>
                </a:rPr>
                <a:t>Ethernet</a:t>
              </a:r>
              <a:endParaRPr lang="en-US" altLang="en-US" sz="2400">
                <a:solidFill>
                  <a:schemeClr val="accent1"/>
                </a:solidFill>
                <a:latin typeface="Times New Roman" panose="02020603050405020304" pitchFamily="18" charset="0"/>
                <a:cs typeface="Arial" panose="020B0604020202020204" pitchFamily="34" charset="0"/>
              </a:endParaRPr>
            </a:p>
          </p:txBody>
        </p:sp>
        <p:sp>
          <p:nvSpPr>
            <p:cNvPr id="44076" name="Text Box 54">
              <a:extLst>
                <a:ext uri="{FF2B5EF4-FFF2-40B4-BE49-F238E27FC236}">
                  <a16:creationId xmlns:a16="http://schemas.microsoft.com/office/drawing/2014/main" id="{1C6E4DD4-15B2-4778-8971-7281FE8BFB45}"/>
                </a:ext>
              </a:extLst>
            </p:cNvPr>
            <p:cNvSpPr txBox="1">
              <a:spLocks noChangeArrowheads="1"/>
            </p:cNvSpPr>
            <p:nvPr/>
          </p:nvSpPr>
          <p:spPr bwMode="auto">
            <a:xfrm>
              <a:off x="4021" y="1434"/>
              <a:ext cx="77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cs typeface="Arial" panose="020B0604020202020204" pitchFamily="34" charset="0"/>
                </a:rPr>
                <a:t>1.5 Mbps</a:t>
              </a:r>
              <a:endParaRPr lang="en-US" altLang="en-US" sz="2400">
                <a:solidFill>
                  <a:schemeClr val="accent1"/>
                </a:solidFill>
                <a:latin typeface="Times New Roman" panose="02020603050405020304" pitchFamily="18" charset="0"/>
                <a:cs typeface="Arial" panose="020B0604020202020204" pitchFamily="34" charset="0"/>
              </a:endParaRPr>
            </a:p>
          </p:txBody>
        </p:sp>
        <p:sp>
          <p:nvSpPr>
            <p:cNvPr id="44077" name="Text Box 55">
              <a:extLst>
                <a:ext uri="{FF2B5EF4-FFF2-40B4-BE49-F238E27FC236}">
                  <a16:creationId xmlns:a16="http://schemas.microsoft.com/office/drawing/2014/main" id="{968B7664-8F4F-46F7-B57D-D7ADE8C66953}"/>
                </a:ext>
              </a:extLst>
            </p:cNvPr>
            <p:cNvSpPr txBox="1">
              <a:spLocks noChangeArrowheads="1"/>
            </p:cNvSpPr>
            <p:nvPr/>
          </p:nvSpPr>
          <p:spPr bwMode="auto">
            <a:xfrm>
              <a:off x="4998" y="1700"/>
              <a:ext cx="1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solidFill>
                  <a:schemeClr val="accent1"/>
                </a:solidFill>
                <a:latin typeface="Times New Roman" panose="02020603050405020304" pitchFamily="18" charset="0"/>
                <a:cs typeface="Arial" panose="020B0604020202020204" pitchFamily="34" charset="0"/>
              </a:endParaRPr>
            </a:p>
          </p:txBody>
        </p:sp>
        <p:sp>
          <p:nvSpPr>
            <p:cNvPr id="44078" name="Rectangle 56">
              <a:extLst>
                <a:ext uri="{FF2B5EF4-FFF2-40B4-BE49-F238E27FC236}">
                  <a16:creationId xmlns:a16="http://schemas.microsoft.com/office/drawing/2014/main" id="{94B2F6D2-BAAD-4626-B08C-DEED31066B96}"/>
                </a:ext>
              </a:extLst>
            </p:cNvPr>
            <p:cNvSpPr>
              <a:spLocks noChangeArrowheads="1"/>
            </p:cNvSpPr>
            <p:nvPr/>
          </p:nvSpPr>
          <p:spPr bwMode="auto">
            <a:xfrm>
              <a:off x="4772" y="1330"/>
              <a:ext cx="65" cy="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4079" name="Rectangle 57">
              <a:extLst>
                <a:ext uri="{FF2B5EF4-FFF2-40B4-BE49-F238E27FC236}">
                  <a16:creationId xmlns:a16="http://schemas.microsoft.com/office/drawing/2014/main" id="{C8BCF7B2-005E-4427-9689-9DC878D5EF57}"/>
                </a:ext>
              </a:extLst>
            </p:cNvPr>
            <p:cNvSpPr>
              <a:spLocks noChangeArrowheads="1"/>
            </p:cNvSpPr>
            <p:nvPr/>
          </p:nvSpPr>
          <p:spPr bwMode="auto">
            <a:xfrm>
              <a:off x="4843" y="1330"/>
              <a:ext cx="65" cy="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4080" name="Rectangle 58">
              <a:extLst>
                <a:ext uri="{FF2B5EF4-FFF2-40B4-BE49-F238E27FC236}">
                  <a16:creationId xmlns:a16="http://schemas.microsoft.com/office/drawing/2014/main" id="{93D7BD3C-F987-45AD-B162-9B0E734D56C6}"/>
                </a:ext>
              </a:extLst>
            </p:cNvPr>
            <p:cNvSpPr>
              <a:spLocks noChangeArrowheads="1"/>
            </p:cNvSpPr>
            <p:nvPr/>
          </p:nvSpPr>
          <p:spPr bwMode="auto">
            <a:xfrm>
              <a:off x="4914" y="1330"/>
              <a:ext cx="65" cy="94"/>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44081" name="Group 59">
              <a:extLst>
                <a:ext uri="{FF2B5EF4-FFF2-40B4-BE49-F238E27FC236}">
                  <a16:creationId xmlns:a16="http://schemas.microsoft.com/office/drawing/2014/main" id="{FA6EB17F-6509-462A-8210-D64BEE381A78}"/>
                </a:ext>
              </a:extLst>
            </p:cNvPr>
            <p:cNvGrpSpPr>
              <a:grpSpLocks/>
            </p:cNvGrpSpPr>
            <p:nvPr/>
          </p:nvGrpSpPr>
          <p:grpSpPr bwMode="auto">
            <a:xfrm rot="-1962567">
              <a:off x="4881" y="1433"/>
              <a:ext cx="278" cy="93"/>
              <a:chOff x="4176" y="2211"/>
              <a:chExt cx="399" cy="126"/>
            </a:xfrm>
          </p:grpSpPr>
          <p:sp>
            <p:nvSpPr>
              <p:cNvPr id="44111" name="Rectangle 60">
                <a:extLst>
                  <a:ext uri="{FF2B5EF4-FFF2-40B4-BE49-F238E27FC236}">
                    <a16:creationId xmlns:a16="http://schemas.microsoft.com/office/drawing/2014/main" id="{C8F6DE71-286C-499A-AFA5-30228CBE6E65}"/>
                  </a:ext>
                </a:extLst>
              </p:cNvPr>
              <p:cNvSpPr>
                <a:spLocks noChangeArrowheads="1"/>
              </p:cNvSpPr>
              <p:nvPr/>
            </p:nvSpPr>
            <p:spPr bwMode="auto">
              <a:xfrm>
                <a:off x="4176" y="2211"/>
                <a:ext cx="93" cy="1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4112" name="Rectangle 61">
                <a:extLst>
                  <a:ext uri="{FF2B5EF4-FFF2-40B4-BE49-F238E27FC236}">
                    <a16:creationId xmlns:a16="http://schemas.microsoft.com/office/drawing/2014/main" id="{F1665723-E7EB-4534-B921-56FDC00F2E31}"/>
                  </a:ext>
                </a:extLst>
              </p:cNvPr>
              <p:cNvSpPr>
                <a:spLocks noChangeArrowheads="1"/>
              </p:cNvSpPr>
              <p:nvPr/>
            </p:nvSpPr>
            <p:spPr bwMode="auto">
              <a:xfrm>
                <a:off x="4278" y="2211"/>
                <a:ext cx="93" cy="1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4113" name="Rectangle 62">
                <a:extLst>
                  <a:ext uri="{FF2B5EF4-FFF2-40B4-BE49-F238E27FC236}">
                    <a16:creationId xmlns:a16="http://schemas.microsoft.com/office/drawing/2014/main" id="{FEEA1DE8-0169-42C9-970E-F48F65F54A5B}"/>
                  </a:ext>
                </a:extLst>
              </p:cNvPr>
              <p:cNvSpPr>
                <a:spLocks noChangeArrowheads="1"/>
              </p:cNvSpPr>
              <p:nvPr/>
            </p:nvSpPr>
            <p:spPr bwMode="auto">
              <a:xfrm>
                <a:off x="4380" y="2211"/>
                <a:ext cx="93" cy="1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4114" name="Rectangle 63">
                <a:extLst>
                  <a:ext uri="{FF2B5EF4-FFF2-40B4-BE49-F238E27FC236}">
                    <a16:creationId xmlns:a16="http://schemas.microsoft.com/office/drawing/2014/main" id="{9EBD3D47-8117-4F13-9EA7-0C8CBBE29739}"/>
                  </a:ext>
                </a:extLst>
              </p:cNvPr>
              <p:cNvSpPr>
                <a:spLocks noChangeArrowheads="1"/>
              </p:cNvSpPr>
              <p:nvPr/>
            </p:nvSpPr>
            <p:spPr bwMode="auto">
              <a:xfrm>
                <a:off x="4482" y="2211"/>
                <a:ext cx="93" cy="1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44082" name="Group 64">
              <a:extLst>
                <a:ext uri="{FF2B5EF4-FFF2-40B4-BE49-F238E27FC236}">
                  <a16:creationId xmlns:a16="http://schemas.microsoft.com/office/drawing/2014/main" id="{83E952EE-C224-4E8F-BBD4-4482424D91D1}"/>
                </a:ext>
              </a:extLst>
            </p:cNvPr>
            <p:cNvGrpSpPr>
              <a:grpSpLocks/>
            </p:cNvGrpSpPr>
            <p:nvPr/>
          </p:nvGrpSpPr>
          <p:grpSpPr bwMode="auto">
            <a:xfrm>
              <a:off x="3987" y="1863"/>
              <a:ext cx="1441" cy="721"/>
              <a:chOff x="1646" y="2009"/>
              <a:chExt cx="2066" cy="970"/>
            </a:xfrm>
          </p:grpSpPr>
          <p:graphicFrame>
            <p:nvGraphicFramePr>
              <p:cNvPr id="44086" name="Object 65">
                <a:extLst>
                  <a:ext uri="{FF2B5EF4-FFF2-40B4-BE49-F238E27FC236}">
                    <a16:creationId xmlns:a16="http://schemas.microsoft.com/office/drawing/2014/main" id="{C4F338A0-B1E1-413C-829F-528E0D16B801}"/>
                  </a:ext>
                </a:extLst>
              </p:cNvPr>
              <p:cNvGraphicFramePr>
                <a:graphicFrameLocks noChangeAspect="1"/>
              </p:cNvGraphicFramePr>
              <p:nvPr/>
            </p:nvGraphicFramePr>
            <p:xfrm>
              <a:off x="2960" y="2600"/>
              <a:ext cx="407" cy="336"/>
            </p:xfrm>
            <a:graphic>
              <a:graphicData uri="http://schemas.openxmlformats.org/presentationml/2006/ole">
                <mc:AlternateContent xmlns:mc="http://schemas.openxmlformats.org/markup-compatibility/2006">
                  <mc:Choice xmlns:v="urn:schemas-microsoft-com:vml" Requires="v">
                    <p:oleObj spid="_x0000_s44155" name="Clip" r:id="rId9" imgW="1307263" imgH="1084139" progId="MS_ClipArt_Gallery.2">
                      <p:embed/>
                    </p:oleObj>
                  </mc:Choice>
                  <mc:Fallback>
                    <p:oleObj name="Clip" r:id="rId9" imgW="1307263" imgH="1084139" progId="MS_ClipArt_Gallery.2">
                      <p:embed/>
                      <p:pic>
                        <p:nvPicPr>
                          <p:cNvPr id="0" name="Object 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60" y="2600"/>
                            <a:ext cx="40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4087" name="Group 66">
                <a:extLst>
                  <a:ext uri="{FF2B5EF4-FFF2-40B4-BE49-F238E27FC236}">
                    <a16:creationId xmlns:a16="http://schemas.microsoft.com/office/drawing/2014/main" id="{73914EFD-1CB8-4CE4-8F4F-BCCD871CAD41}"/>
                  </a:ext>
                </a:extLst>
              </p:cNvPr>
              <p:cNvGrpSpPr>
                <a:grpSpLocks/>
              </p:cNvGrpSpPr>
              <p:nvPr/>
            </p:nvGrpSpPr>
            <p:grpSpPr bwMode="auto">
              <a:xfrm>
                <a:off x="2428" y="2009"/>
                <a:ext cx="761" cy="420"/>
                <a:chOff x="1462" y="1283"/>
                <a:chExt cx="761" cy="420"/>
              </a:xfrm>
            </p:grpSpPr>
            <p:sp>
              <p:nvSpPr>
                <p:cNvPr id="44098" name="Oval 67">
                  <a:extLst>
                    <a:ext uri="{FF2B5EF4-FFF2-40B4-BE49-F238E27FC236}">
                      <a16:creationId xmlns:a16="http://schemas.microsoft.com/office/drawing/2014/main" id="{54BF8D2F-99A3-4A0D-BC64-4143E5731792}"/>
                    </a:ext>
                  </a:extLst>
                </p:cNvPr>
                <p:cNvSpPr>
                  <a:spLocks noChangeArrowheads="1"/>
                </p:cNvSpPr>
                <p:nvPr/>
              </p:nvSpPr>
              <p:spPr bwMode="auto">
                <a:xfrm>
                  <a:off x="1462" y="1470"/>
                  <a:ext cx="755" cy="233"/>
                </a:xfrm>
                <a:prstGeom prst="ellipse">
                  <a:avLst/>
                </a:prstGeom>
                <a:solidFill>
                  <a:schemeClr va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4099" name="Line 68">
                  <a:extLst>
                    <a:ext uri="{FF2B5EF4-FFF2-40B4-BE49-F238E27FC236}">
                      <a16:creationId xmlns:a16="http://schemas.microsoft.com/office/drawing/2014/main" id="{830F2905-8C2C-495B-80B5-D1E81DB7F312}"/>
                    </a:ext>
                  </a:extLst>
                </p:cNvPr>
                <p:cNvSpPr>
                  <a:spLocks noChangeShapeType="1"/>
                </p:cNvSpPr>
                <p:nvPr/>
              </p:nvSpPr>
              <p:spPr bwMode="auto">
                <a:xfrm>
                  <a:off x="1462" y="1451"/>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00" name="Rectangle 69">
                  <a:extLst>
                    <a:ext uri="{FF2B5EF4-FFF2-40B4-BE49-F238E27FC236}">
                      <a16:creationId xmlns:a16="http://schemas.microsoft.com/office/drawing/2014/main" id="{2CECD994-FB65-4DE2-A69F-28E251BAB04E}"/>
                    </a:ext>
                  </a:extLst>
                </p:cNvPr>
                <p:cNvSpPr>
                  <a:spLocks noChangeArrowheads="1"/>
                </p:cNvSpPr>
                <p:nvPr/>
              </p:nvSpPr>
              <p:spPr bwMode="auto">
                <a:xfrm>
                  <a:off x="1462" y="1427"/>
                  <a:ext cx="755" cy="166"/>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44101" name="Oval 70">
                  <a:extLst>
                    <a:ext uri="{FF2B5EF4-FFF2-40B4-BE49-F238E27FC236}">
                      <a16:creationId xmlns:a16="http://schemas.microsoft.com/office/drawing/2014/main" id="{EF444B33-5E13-45C0-9757-741FA86DB975}"/>
                    </a:ext>
                  </a:extLst>
                </p:cNvPr>
                <p:cNvSpPr>
                  <a:spLocks noChangeArrowheads="1"/>
                </p:cNvSpPr>
                <p:nvPr/>
              </p:nvSpPr>
              <p:spPr bwMode="auto">
                <a:xfrm>
                  <a:off x="1468" y="1283"/>
                  <a:ext cx="755" cy="271"/>
                </a:xfrm>
                <a:prstGeom prst="ellipse">
                  <a:avLst/>
                </a:prstGeom>
                <a:solidFill>
                  <a:schemeClr val="hlink"/>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44102" name="Group 71">
                  <a:extLst>
                    <a:ext uri="{FF2B5EF4-FFF2-40B4-BE49-F238E27FC236}">
                      <a16:creationId xmlns:a16="http://schemas.microsoft.com/office/drawing/2014/main" id="{40F9E69B-3D6C-4E97-97E4-82F79C60B1F4}"/>
                    </a:ext>
                  </a:extLst>
                </p:cNvPr>
                <p:cNvGrpSpPr>
                  <a:grpSpLocks/>
                </p:cNvGrpSpPr>
                <p:nvPr/>
              </p:nvGrpSpPr>
              <p:grpSpPr bwMode="auto">
                <a:xfrm>
                  <a:off x="1686" y="1302"/>
                  <a:ext cx="314" cy="75"/>
                  <a:chOff x="2208" y="2184"/>
                  <a:chExt cx="176" cy="69"/>
                </a:xfrm>
              </p:grpSpPr>
              <p:grpSp>
                <p:nvGrpSpPr>
                  <p:cNvPr id="44103" name="Group 72">
                    <a:extLst>
                      <a:ext uri="{FF2B5EF4-FFF2-40B4-BE49-F238E27FC236}">
                        <a16:creationId xmlns:a16="http://schemas.microsoft.com/office/drawing/2014/main" id="{965E6326-C1A9-4CDC-AEAE-33C255A7CBCD}"/>
                      </a:ext>
                    </a:extLst>
                  </p:cNvPr>
                  <p:cNvGrpSpPr>
                    <a:grpSpLocks/>
                  </p:cNvGrpSpPr>
                  <p:nvPr/>
                </p:nvGrpSpPr>
                <p:grpSpPr bwMode="auto">
                  <a:xfrm>
                    <a:off x="2208" y="2185"/>
                    <a:ext cx="176" cy="68"/>
                    <a:chOff x="2848" y="848"/>
                    <a:chExt cx="140" cy="98"/>
                  </a:xfrm>
                </p:grpSpPr>
                <p:sp>
                  <p:nvSpPr>
                    <p:cNvPr id="44108" name="Line 73">
                      <a:extLst>
                        <a:ext uri="{FF2B5EF4-FFF2-40B4-BE49-F238E27FC236}">
                          <a16:creationId xmlns:a16="http://schemas.microsoft.com/office/drawing/2014/main" id="{247CFED5-41F3-4351-912B-0904CD360A9D}"/>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09" name="Line 74">
                      <a:extLst>
                        <a:ext uri="{FF2B5EF4-FFF2-40B4-BE49-F238E27FC236}">
                          <a16:creationId xmlns:a16="http://schemas.microsoft.com/office/drawing/2014/main" id="{D82B05B5-50F8-47A4-89F5-EFE4CEA94B3E}"/>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10" name="Line 75">
                      <a:extLst>
                        <a:ext uri="{FF2B5EF4-FFF2-40B4-BE49-F238E27FC236}">
                          <a16:creationId xmlns:a16="http://schemas.microsoft.com/office/drawing/2014/main" id="{A77E4941-226C-487B-8A6D-0F6B63D8F4CD}"/>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4104" name="Group 76">
                    <a:extLst>
                      <a:ext uri="{FF2B5EF4-FFF2-40B4-BE49-F238E27FC236}">
                        <a16:creationId xmlns:a16="http://schemas.microsoft.com/office/drawing/2014/main" id="{C61CEC48-75B0-47D1-A0BA-17E2CDC9BD1E}"/>
                      </a:ext>
                    </a:extLst>
                  </p:cNvPr>
                  <p:cNvGrpSpPr>
                    <a:grpSpLocks/>
                  </p:cNvGrpSpPr>
                  <p:nvPr/>
                </p:nvGrpSpPr>
                <p:grpSpPr bwMode="auto">
                  <a:xfrm flipV="1">
                    <a:off x="2208" y="2184"/>
                    <a:ext cx="176" cy="68"/>
                    <a:chOff x="2848" y="848"/>
                    <a:chExt cx="140" cy="98"/>
                  </a:xfrm>
                </p:grpSpPr>
                <p:sp>
                  <p:nvSpPr>
                    <p:cNvPr id="44105" name="Line 77">
                      <a:extLst>
                        <a:ext uri="{FF2B5EF4-FFF2-40B4-BE49-F238E27FC236}">
                          <a16:creationId xmlns:a16="http://schemas.microsoft.com/office/drawing/2014/main" id="{ECA08091-DBC0-43DB-9DCB-29FE563DEC87}"/>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06" name="Line 78">
                      <a:extLst>
                        <a:ext uri="{FF2B5EF4-FFF2-40B4-BE49-F238E27FC236}">
                          <a16:creationId xmlns:a16="http://schemas.microsoft.com/office/drawing/2014/main" id="{24296A96-874E-4C31-9911-A20166707B44}"/>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107" name="Line 79">
                      <a:extLst>
                        <a:ext uri="{FF2B5EF4-FFF2-40B4-BE49-F238E27FC236}">
                          <a16:creationId xmlns:a16="http://schemas.microsoft.com/office/drawing/2014/main" id="{DF58B939-D65A-4B63-A0AF-3F4B849E7501}"/>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graphicFrame>
            <p:nvGraphicFramePr>
              <p:cNvPr id="44088" name="Object 80">
                <a:extLst>
                  <a:ext uri="{FF2B5EF4-FFF2-40B4-BE49-F238E27FC236}">
                    <a16:creationId xmlns:a16="http://schemas.microsoft.com/office/drawing/2014/main" id="{2890668A-321A-4A1B-AC10-12F9C37FAB19}"/>
                  </a:ext>
                </a:extLst>
              </p:cNvPr>
              <p:cNvGraphicFramePr>
                <a:graphicFrameLocks noChangeAspect="1"/>
              </p:cNvGraphicFramePr>
              <p:nvPr/>
            </p:nvGraphicFramePr>
            <p:xfrm>
              <a:off x="1874" y="2546"/>
              <a:ext cx="407" cy="336"/>
            </p:xfrm>
            <a:graphic>
              <a:graphicData uri="http://schemas.openxmlformats.org/presentationml/2006/ole">
                <mc:AlternateContent xmlns:mc="http://schemas.openxmlformats.org/markup-compatibility/2006">
                  <mc:Choice xmlns:v="urn:schemas-microsoft-com:vml" Requires="v">
                    <p:oleObj spid="_x0000_s44156" name="Clip" r:id="rId10" imgW="1307263" imgH="1084139" progId="MS_ClipArt_Gallery.2">
                      <p:embed/>
                    </p:oleObj>
                  </mc:Choice>
                  <mc:Fallback>
                    <p:oleObj name="Clip" r:id="rId10" imgW="1307263" imgH="1084139" progId="MS_ClipArt_Gallery.2">
                      <p:embed/>
                      <p:pic>
                        <p:nvPicPr>
                          <p:cNvPr id="0" name="Object 8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4" y="2546"/>
                            <a:ext cx="407"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4089" name="Line 81">
                <a:extLst>
                  <a:ext uri="{FF2B5EF4-FFF2-40B4-BE49-F238E27FC236}">
                    <a16:creationId xmlns:a16="http://schemas.microsoft.com/office/drawing/2014/main" id="{DD7CE98B-3B6D-4FA2-8634-46A9B7BEFB23}"/>
                  </a:ext>
                </a:extLst>
              </p:cNvPr>
              <p:cNvSpPr>
                <a:spLocks noChangeShapeType="1"/>
              </p:cNvSpPr>
              <p:nvPr/>
            </p:nvSpPr>
            <p:spPr bwMode="auto">
              <a:xfrm flipV="1">
                <a:off x="2214" y="2370"/>
                <a:ext cx="294" cy="25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90" name="Line 82">
                <a:extLst>
                  <a:ext uri="{FF2B5EF4-FFF2-40B4-BE49-F238E27FC236}">
                    <a16:creationId xmlns:a16="http://schemas.microsoft.com/office/drawing/2014/main" id="{F6A9C2AB-36BA-4287-AC62-FE90872A38B0}"/>
                  </a:ext>
                </a:extLst>
              </p:cNvPr>
              <p:cNvSpPr>
                <a:spLocks noChangeShapeType="1"/>
              </p:cNvSpPr>
              <p:nvPr/>
            </p:nvSpPr>
            <p:spPr bwMode="auto">
              <a:xfrm flipH="1" flipV="1">
                <a:off x="2964" y="2406"/>
                <a:ext cx="210" cy="19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91" name="Text Box 83">
                <a:extLst>
                  <a:ext uri="{FF2B5EF4-FFF2-40B4-BE49-F238E27FC236}">
                    <a16:creationId xmlns:a16="http://schemas.microsoft.com/office/drawing/2014/main" id="{B368A7C6-5CD4-4880-A1D5-C67B0C671D14}"/>
                  </a:ext>
                </a:extLst>
              </p:cNvPr>
              <p:cNvSpPr txBox="1">
                <a:spLocks noChangeArrowheads="1"/>
              </p:cNvSpPr>
              <p:nvPr/>
            </p:nvSpPr>
            <p:spPr bwMode="auto">
              <a:xfrm>
                <a:off x="1646" y="2548"/>
                <a:ext cx="366"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Arial" panose="020B0604020202020204" pitchFamily="34" charset="0"/>
                  </a:rPr>
                  <a:t>D</a:t>
                </a:r>
                <a:endParaRPr lang="en-US" altLang="en-US" sz="2400">
                  <a:solidFill>
                    <a:schemeClr val="accent1"/>
                  </a:solidFill>
                  <a:latin typeface="Times New Roman" panose="02020603050405020304" pitchFamily="18" charset="0"/>
                  <a:cs typeface="Arial" panose="020B0604020202020204" pitchFamily="34" charset="0"/>
                </a:endParaRPr>
              </a:p>
            </p:txBody>
          </p:sp>
          <p:sp>
            <p:nvSpPr>
              <p:cNvPr id="44092" name="Text Box 84">
                <a:extLst>
                  <a:ext uri="{FF2B5EF4-FFF2-40B4-BE49-F238E27FC236}">
                    <a16:creationId xmlns:a16="http://schemas.microsoft.com/office/drawing/2014/main" id="{B50CBDCB-1FEF-436E-9148-EF9D707A0F01}"/>
                  </a:ext>
                </a:extLst>
              </p:cNvPr>
              <p:cNvSpPr txBox="1">
                <a:spLocks noChangeArrowheads="1"/>
              </p:cNvSpPr>
              <p:nvPr/>
            </p:nvSpPr>
            <p:spPr bwMode="auto">
              <a:xfrm>
                <a:off x="3373" y="2592"/>
                <a:ext cx="339" cy="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cs typeface="Arial" panose="020B0604020202020204" pitchFamily="34" charset="0"/>
                  </a:rPr>
                  <a:t>E</a:t>
                </a:r>
                <a:endParaRPr lang="en-US" altLang="en-US" sz="2400">
                  <a:solidFill>
                    <a:schemeClr val="accent1"/>
                  </a:solidFill>
                  <a:latin typeface="Times New Roman" panose="02020603050405020304" pitchFamily="18" charset="0"/>
                  <a:cs typeface="Arial" panose="020B0604020202020204" pitchFamily="34" charset="0"/>
                </a:endParaRPr>
              </a:p>
            </p:txBody>
          </p:sp>
          <p:grpSp>
            <p:nvGrpSpPr>
              <p:cNvPr id="44093" name="Group 85">
                <a:extLst>
                  <a:ext uri="{FF2B5EF4-FFF2-40B4-BE49-F238E27FC236}">
                    <a16:creationId xmlns:a16="http://schemas.microsoft.com/office/drawing/2014/main" id="{9D363D1D-4C91-4781-95E3-FAE82835174B}"/>
                  </a:ext>
                </a:extLst>
              </p:cNvPr>
              <p:cNvGrpSpPr>
                <a:grpSpLocks/>
              </p:cNvGrpSpPr>
              <p:nvPr/>
            </p:nvGrpSpPr>
            <p:grpSpPr bwMode="auto">
              <a:xfrm rot="-2018696">
                <a:off x="2736" y="2139"/>
                <a:ext cx="399" cy="126"/>
                <a:chOff x="4176" y="2211"/>
                <a:chExt cx="399" cy="126"/>
              </a:xfrm>
            </p:grpSpPr>
            <p:sp>
              <p:nvSpPr>
                <p:cNvPr id="44094" name="Rectangle 86">
                  <a:extLst>
                    <a:ext uri="{FF2B5EF4-FFF2-40B4-BE49-F238E27FC236}">
                      <a16:creationId xmlns:a16="http://schemas.microsoft.com/office/drawing/2014/main" id="{3DAE6CFD-2C92-428B-BB75-51AA66883216}"/>
                    </a:ext>
                  </a:extLst>
                </p:cNvPr>
                <p:cNvSpPr>
                  <a:spLocks noChangeArrowheads="1"/>
                </p:cNvSpPr>
                <p:nvPr/>
              </p:nvSpPr>
              <p:spPr bwMode="auto">
                <a:xfrm>
                  <a:off x="4176" y="2211"/>
                  <a:ext cx="93" cy="1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4095" name="Rectangle 87">
                  <a:extLst>
                    <a:ext uri="{FF2B5EF4-FFF2-40B4-BE49-F238E27FC236}">
                      <a16:creationId xmlns:a16="http://schemas.microsoft.com/office/drawing/2014/main" id="{E98504ED-C892-4D8C-80B1-0A6FDDCD1ECA}"/>
                    </a:ext>
                  </a:extLst>
                </p:cNvPr>
                <p:cNvSpPr>
                  <a:spLocks noChangeArrowheads="1"/>
                </p:cNvSpPr>
                <p:nvPr/>
              </p:nvSpPr>
              <p:spPr bwMode="auto">
                <a:xfrm>
                  <a:off x="4278" y="2211"/>
                  <a:ext cx="93" cy="1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4096" name="Rectangle 88">
                  <a:extLst>
                    <a:ext uri="{FF2B5EF4-FFF2-40B4-BE49-F238E27FC236}">
                      <a16:creationId xmlns:a16="http://schemas.microsoft.com/office/drawing/2014/main" id="{39E59E62-ED4D-4CDC-9E4A-38699F7F7B7A}"/>
                    </a:ext>
                  </a:extLst>
                </p:cNvPr>
                <p:cNvSpPr>
                  <a:spLocks noChangeArrowheads="1"/>
                </p:cNvSpPr>
                <p:nvPr/>
              </p:nvSpPr>
              <p:spPr bwMode="auto">
                <a:xfrm>
                  <a:off x="4380" y="2211"/>
                  <a:ext cx="93" cy="1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44097" name="Rectangle 89">
                  <a:extLst>
                    <a:ext uri="{FF2B5EF4-FFF2-40B4-BE49-F238E27FC236}">
                      <a16:creationId xmlns:a16="http://schemas.microsoft.com/office/drawing/2014/main" id="{44CE3DB3-3D3E-4B9C-86DC-AE34B4523FB9}"/>
                    </a:ext>
                  </a:extLst>
                </p:cNvPr>
                <p:cNvSpPr>
                  <a:spLocks noChangeArrowheads="1"/>
                </p:cNvSpPr>
                <p:nvPr/>
              </p:nvSpPr>
              <p:spPr bwMode="auto">
                <a:xfrm>
                  <a:off x="4482" y="2211"/>
                  <a:ext cx="93" cy="12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sp>
          <p:nvSpPr>
            <p:cNvPr id="44083" name="Text Box 90">
              <a:extLst>
                <a:ext uri="{FF2B5EF4-FFF2-40B4-BE49-F238E27FC236}">
                  <a16:creationId xmlns:a16="http://schemas.microsoft.com/office/drawing/2014/main" id="{6C326FB5-6299-45F3-9A02-76351D8D5BF0}"/>
                </a:ext>
              </a:extLst>
            </p:cNvPr>
            <p:cNvSpPr txBox="1">
              <a:spLocks noChangeArrowheads="1"/>
            </p:cNvSpPr>
            <p:nvPr/>
          </p:nvSpPr>
          <p:spPr bwMode="auto">
            <a:xfrm>
              <a:off x="3795" y="1079"/>
              <a:ext cx="16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b="1" i="1">
                  <a:solidFill>
                    <a:srgbClr val="FF0000"/>
                  </a:solidFill>
                  <a:cs typeface="Arial" panose="020B0604020202020204" pitchFamily="34" charset="0"/>
                </a:rPr>
                <a:t>statistical multiplexing</a:t>
              </a:r>
              <a:endParaRPr lang="en-US" altLang="en-US" sz="2000">
                <a:solidFill>
                  <a:schemeClr val="accent1"/>
                </a:solidFill>
                <a:latin typeface="Times New Roman" panose="02020603050405020304" pitchFamily="18" charset="0"/>
                <a:cs typeface="Arial" panose="020B0604020202020204" pitchFamily="34" charset="0"/>
              </a:endParaRPr>
            </a:p>
          </p:txBody>
        </p:sp>
        <p:sp>
          <p:nvSpPr>
            <p:cNvPr id="44084" name="Text Box 91">
              <a:extLst>
                <a:ext uri="{FF2B5EF4-FFF2-40B4-BE49-F238E27FC236}">
                  <a16:creationId xmlns:a16="http://schemas.microsoft.com/office/drawing/2014/main" id="{FF4F3EBA-5DF3-4F38-943D-8D66DD61B68D}"/>
                </a:ext>
              </a:extLst>
            </p:cNvPr>
            <p:cNvSpPr txBox="1">
              <a:spLocks noChangeArrowheads="1"/>
            </p:cNvSpPr>
            <p:nvPr/>
          </p:nvSpPr>
          <p:spPr bwMode="auto">
            <a:xfrm>
              <a:off x="3030" y="1695"/>
              <a:ext cx="1331"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cs typeface="Arial" panose="020B0604020202020204" pitchFamily="34" charset="0"/>
                </a:rPr>
                <a:t>queue of packets</a:t>
              </a:r>
            </a:p>
            <a:p>
              <a:pPr algn="ctr">
                <a:spcBef>
                  <a:spcPct val="0"/>
                </a:spcBef>
                <a:buClrTx/>
                <a:buSzTx/>
                <a:buFontTx/>
                <a:buNone/>
              </a:pPr>
              <a:r>
                <a:rPr lang="en-US" altLang="en-US" sz="1800">
                  <a:cs typeface="Arial" panose="020B0604020202020204" pitchFamily="34" charset="0"/>
                </a:rPr>
                <a:t>waiting for output</a:t>
              </a:r>
            </a:p>
            <a:p>
              <a:pPr algn="ctr">
                <a:spcBef>
                  <a:spcPct val="0"/>
                </a:spcBef>
                <a:buClrTx/>
                <a:buSzTx/>
                <a:buFontTx/>
                <a:buNone/>
              </a:pPr>
              <a:r>
                <a:rPr lang="en-US" altLang="en-US" sz="1800">
                  <a:cs typeface="Arial" panose="020B0604020202020204" pitchFamily="34" charset="0"/>
                </a:rPr>
                <a:t>link</a:t>
              </a:r>
              <a:endParaRPr lang="en-US" altLang="en-US" sz="1800">
                <a:solidFill>
                  <a:schemeClr val="accent1"/>
                </a:solidFill>
                <a:latin typeface="Times New Roman" panose="02020603050405020304" pitchFamily="18" charset="0"/>
                <a:cs typeface="Arial" panose="020B0604020202020204" pitchFamily="34" charset="0"/>
              </a:endParaRPr>
            </a:p>
          </p:txBody>
        </p:sp>
        <p:sp>
          <p:nvSpPr>
            <p:cNvPr id="44085" name="Line 92">
              <a:extLst>
                <a:ext uri="{FF2B5EF4-FFF2-40B4-BE49-F238E27FC236}">
                  <a16:creationId xmlns:a16="http://schemas.microsoft.com/office/drawing/2014/main" id="{C5E863CD-7DA2-4893-97F5-559CFC9DB682}"/>
                </a:ext>
              </a:extLst>
            </p:cNvPr>
            <p:cNvSpPr>
              <a:spLocks noChangeShapeType="1"/>
            </p:cNvSpPr>
            <p:nvPr/>
          </p:nvSpPr>
          <p:spPr bwMode="auto">
            <a:xfrm flipV="1">
              <a:off x="3641" y="1475"/>
              <a:ext cx="73" cy="245"/>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6CC38423-D01C-4898-A1C7-362C1AD5AD69}"/>
              </a:ext>
            </a:extLst>
          </p:cNvPr>
          <p:cNvSpPr>
            <a:spLocks noGrp="1"/>
          </p:cNvSpPr>
          <p:nvPr>
            <p:ph type="ftr" sz="quarter" idx="11"/>
          </p:nvPr>
        </p:nvSpPr>
        <p:spPr/>
        <p:txBody>
          <a:bodyPr/>
          <a:lstStyle/>
          <a:p>
            <a:pPr>
              <a:defRPr/>
            </a:pPr>
            <a:r>
              <a:rPr lang="en-US"/>
              <a:t> Introduction</a:t>
            </a:r>
            <a:endParaRPr lang="en-US">
              <a:latin typeface="Times New Roman" pitchFamily="18" charset="0"/>
            </a:endParaRPr>
          </a:p>
        </p:txBody>
      </p:sp>
      <p:sp>
        <p:nvSpPr>
          <p:cNvPr id="46083" name="Slide Number Placeholder 5">
            <a:extLst>
              <a:ext uri="{FF2B5EF4-FFF2-40B4-BE49-F238E27FC236}">
                <a16:creationId xmlns:a16="http://schemas.microsoft.com/office/drawing/2014/main" id="{5B109165-2FF1-40E7-A6DD-188E6442AC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70263E73-CEEA-48D5-97C7-98F363EA11BE}" type="slidenum">
              <a:rPr lang="en-US" altLang="en-US" sz="1400" smtClean="0">
                <a:latin typeface="Times New Roman" panose="02020603050405020304" pitchFamily="18" charset="0"/>
              </a:rPr>
              <a:pPr>
                <a:spcBef>
                  <a:spcPct val="0"/>
                </a:spcBef>
                <a:buClrTx/>
                <a:buSzTx/>
                <a:buFontTx/>
                <a:buNone/>
              </a:pPr>
              <a:t>15</a:t>
            </a:fld>
            <a:endParaRPr lang="en-US" altLang="en-US" sz="1400">
              <a:latin typeface="Times New Roman" panose="02020603050405020304" pitchFamily="18" charset="0"/>
            </a:endParaRPr>
          </a:p>
        </p:txBody>
      </p:sp>
      <p:sp>
        <p:nvSpPr>
          <p:cNvPr id="46084" name="Rectangle 2">
            <a:extLst>
              <a:ext uri="{FF2B5EF4-FFF2-40B4-BE49-F238E27FC236}">
                <a16:creationId xmlns:a16="http://schemas.microsoft.com/office/drawing/2014/main" id="{3FB4DEEA-29C7-4691-9888-57E41681AFF6}"/>
              </a:ext>
            </a:extLst>
          </p:cNvPr>
          <p:cNvSpPr>
            <a:spLocks noGrp="1" noChangeArrowheads="1"/>
          </p:cNvSpPr>
          <p:nvPr>
            <p:ph type="title"/>
          </p:nvPr>
        </p:nvSpPr>
        <p:spPr>
          <a:xfrm>
            <a:off x="0" y="228600"/>
            <a:ext cx="9144000" cy="1143000"/>
          </a:xfrm>
        </p:spPr>
        <p:txBody>
          <a:bodyPr/>
          <a:lstStyle/>
          <a:p>
            <a:r>
              <a:rPr lang="en-US" altLang="en-US" sz="3600"/>
              <a:t>Tại sao chia sẻ tài nguyên theo thống kê?</a:t>
            </a:r>
          </a:p>
        </p:txBody>
      </p:sp>
      <p:sp>
        <p:nvSpPr>
          <p:cNvPr id="46085" name="Rectangle 3">
            <a:extLst>
              <a:ext uri="{FF2B5EF4-FFF2-40B4-BE49-F238E27FC236}">
                <a16:creationId xmlns:a16="http://schemas.microsoft.com/office/drawing/2014/main" id="{C37F684D-674A-4D0A-A482-7634D48F6308}"/>
              </a:ext>
            </a:extLst>
          </p:cNvPr>
          <p:cNvSpPr>
            <a:spLocks noGrp="1" noChangeArrowheads="1"/>
          </p:cNvSpPr>
          <p:nvPr>
            <p:ph type="body" idx="1"/>
          </p:nvPr>
        </p:nvSpPr>
        <p:spPr>
          <a:xfrm>
            <a:off x="457200" y="1600200"/>
            <a:ext cx="8229600" cy="5029200"/>
          </a:xfrm>
        </p:spPr>
        <p:txBody>
          <a:bodyPr/>
          <a:lstStyle/>
          <a:p>
            <a:pPr>
              <a:lnSpc>
                <a:spcPct val="80000"/>
              </a:lnSpc>
            </a:pPr>
            <a:r>
              <a:rPr lang="en-US" altLang="en-US" sz="2400" i="1"/>
              <a:t>Sự tận dụng hiệu quả tài nguyên mạng</a:t>
            </a:r>
          </a:p>
          <a:p>
            <a:pPr>
              <a:lnSpc>
                <a:spcPct val="80000"/>
              </a:lnSpc>
              <a:buFont typeface="Wingdings" panose="05000000000000000000" pitchFamily="2" charset="2"/>
              <a:buNone/>
            </a:pPr>
            <a:endParaRPr lang="en-US" altLang="en-US" sz="2400" i="1"/>
          </a:p>
          <a:p>
            <a:pPr>
              <a:lnSpc>
                <a:spcPct val="80000"/>
              </a:lnSpc>
            </a:pPr>
            <a:r>
              <a:rPr lang="en-US" altLang="en-US" sz="2400"/>
              <a:t>Kịch bản ví dụ</a:t>
            </a:r>
          </a:p>
          <a:p>
            <a:pPr lvl="1">
              <a:lnSpc>
                <a:spcPct val="80000"/>
              </a:lnSpc>
            </a:pPr>
            <a:r>
              <a:rPr lang="en-US" altLang="en-US" sz="2000"/>
              <a:t>Link bandwidth (dải thông): 1 Mbps</a:t>
            </a:r>
          </a:p>
          <a:p>
            <a:pPr lvl="1">
              <a:lnSpc>
                <a:spcPct val="80000"/>
              </a:lnSpc>
            </a:pPr>
            <a:r>
              <a:rPr lang="en-US" altLang="en-US" sz="2000"/>
              <a:t>Mỗi cuộc gọi cần 100 Kbps khi truyền thông tin</a:t>
            </a:r>
          </a:p>
          <a:p>
            <a:pPr lvl="1">
              <a:lnSpc>
                <a:spcPct val="80000"/>
              </a:lnSpc>
            </a:pPr>
            <a:r>
              <a:rPr lang="en-US" altLang="en-US" sz="2000"/>
              <a:t>Mỗi cuộc gọi có dữ liệu để gửi (“hoạt động”) chỉ chiếm 10% thời gian </a:t>
            </a:r>
          </a:p>
          <a:p>
            <a:pPr lvl="1">
              <a:lnSpc>
                <a:spcPct val="80000"/>
              </a:lnSpc>
              <a:buFont typeface="ZapfDingbats" pitchFamily="82" charset="2"/>
              <a:buNone/>
            </a:pPr>
            <a:endParaRPr lang="en-US" altLang="en-US" sz="2000"/>
          </a:p>
          <a:p>
            <a:pPr>
              <a:lnSpc>
                <a:spcPct val="80000"/>
              </a:lnSpc>
            </a:pPr>
            <a:r>
              <a:rPr lang="en-US" altLang="en-US" sz="2400"/>
              <a:t>Chuyển mạch kênh - Circuit switching</a:t>
            </a:r>
          </a:p>
          <a:p>
            <a:pPr lvl="1">
              <a:lnSpc>
                <a:spcPct val="80000"/>
              </a:lnSpc>
            </a:pPr>
            <a:r>
              <a:rPr lang="en-US" altLang="en-US" sz="2000"/>
              <a:t>Mỗi cuộc gọi cần 100 Kbps: chỉ hỗ trợ 10 cuộc gọi đồng thời</a:t>
            </a:r>
          </a:p>
          <a:p>
            <a:pPr lvl="1">
              <a:lnSpc>
                <a:spcPct val="80000"/>
              </a:lnSpc>
              <a:buFont typeface="ZapfDingbats" pitchFamily="82" charset="2"/>
              <a:buNone/>
            </a:pPr>
            <a:endParaRPr lang="en-US" altLang="en-US" sz="2000"/>
          </a:p>
          <a:p>
            <a:pPr>
              <a:lnSpc>
                <a:spcPct val="80000"/>
              </a:lnSpc>
            </a:pPr>
            <a:r>
              <a:rPr lang="en-US" altLang="en-US" sz="2400"/>
              <a:t>Chuyển mạch gói - Packet switching</a:t>
            </a:r>
          </a:p>
          <a:p>
            <a:pPr lvl="1">
              <a:lnSpc>
                <a:spcPct val="80000"/>
              </a:lnSpc>
            </a:pPr>
            <a:r>
              <a:rPr lang="en-US" altLang="en-US" sz="2000"/>
              <a:t>Hỗ trợ nhiều cuộc gọi hơn với xác suất “tranh giành” nhau là nhỏ</a:t>
            </a:r>
            <a:endParaRPr lang="en-US" altLang="en-US" sz="2000" i="1"/>
          </a:p>
          <a:p>
            <a:pPr lvl="2">
              <a:lnSpc>
                <a:spcPct val="80000"/>
              </a:lnSpc>
            </a:pPr>
            <a:r>
              <a:rPr lang="en-US" altLang="en-US" sz="1800"/>
              <a:t>35 cuộc gọi đang thực hiện: xác suất mà</a:t>
            </a:r>
            <a:r>
              <a:rPr lang="en-US" altLang="en-US" sz="1800" i="1"/>
              <a:t> &gt; 10 </a:t>
            </a:r>
            <a:r>
              <a:rPr lang="en-US" altLang="en-US" sz="1800"/>
              <a:t>cuộc gọi</a:t>
            </a:r>
            <a:r>
              <a:rPr lang="en-US" altLang="en-US" sz="1800" i="1"/>
              <a:t>  “hoạt động” &lt; 0.0017!</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Footer Placeholder 4">
            <a:extLst>
              <a:ext uri="{FF2B5EF4-FFF2-40B4-BE49-F238E27FC236}">
                <a16:creationId xmlns:a16="http://schemas.microsoft.com/office/drawing/2014/main" id="{844ED4BE-2810-48F3-A387-30081B21F6FD}"/>
              </a:ext>
            </a:extLst>
          </p:cNvPr>
          <p:cNvSpPr>
            <a:spLocks noGrp="1"/>
          </p:cNvSpPr>
          <p:nvPr>
            <p:ph type="ftr" sz="quarter" idx="11"/>
          </p:nvPr>
        </p:nvSpPr>
        <p:spPr/>
        <p:txBody>
          <a:bodyPr/>
          <a:lstStyle/>
          <a:p>
            <a:pPr>
              <a:defRPr/>
            </a:pPr>
            <a:r>
              <a:rPr lang="en-US"/>
              <a:t> Introduction</a:t>
            </a:r>
            <a:endParaRPr lang="en-US">
              <a:latin typeface="Times New Roman" pitchFamily="18" charset="0"/>
            </a:endParaRPr>
          </a:p>
        </p:txBody>
      </p:sp>
      <p:sp>
        <p:nvSpPr>
          <p:cNvPr id="48131" name="Slide Number Placeholder 5">
            <a:extLst>
              <a:ext uri="{FF2B5EF4-FFF2-40B4-BE49-F238E27FC236}">
                <a16:creationId xmlns:a16="http://schemas.microsoft.com/office/drawing/2014/main" id="{C8B0F480-A53B-4FFE-8256-9DA45B2585F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92475035-9B38-4221-8991-70B5D2D86765}" type="slidenum">
              <a:rPr lang="en-US" altLang="en-US" sz="1400" smtClean="0">
                <a:latin typeface="Times New Roman" panose="02020603050405020304" pitchFamily="18" charset="0"/>
              </a:rPr>
              <a:pPr>
                <a:spcBef>
                  <a:spcPct val="0"/>
                </a:spcBef>
                <a:buClrTx/>
                <a:buSzTx/>
                <a:buFontTx/>
                <a:buNone/>
              </a:pPr>
              <a:t>16</a:t>
            </a:fld>
            <a:endParaRPr lang="en-US" altLang="en-US" sz="1400">
              <a:latin typeface="Times New Roman" panose="02020603050405020304" pitchFamily="18" charset="0"/>
            </a:endParaRPr>
          </a:p>
        </p:txBody>
      </p:sp>
      <p:sp>
        <p:nvSpPr>
          <p:cNvPr id="48132" name="Rectangle 2">
            <a:extLst>
              <a:ext uri="{FF2B5EF4-FFF2-40B4-BE49-F238E27FC236}">
                <a16:creationId xmlns:a16="http://schemas.microsoft.com/office/drawing/2014/main" id="{2B772BEB-78D3-4761-9E7E-FD51ADEBEE38}"/>
              </a:ext>
            </a:extLst>
          </p:cNvPr>
          <p:cNvSpPr>
            <a:spLocks noGrp="1" noChangeArrowheads="1"/>
          </p:cNvSpPr>
          <p:nvPr>
            <p:ph type="title"/>
          </p:nvPr>
        </p:nvSpPr>
        <p:spPr>
          <a:xfrm>
            <a:off x="0" y="100013"/>
            <a:ext cx="9144000" cy="1143000"/>
          </a:xfrm>
        </p:spPr>
        <p:txBody>
          <a:bodyPr/>
          <a:lstStyle/>
          <a:p>
            <a:r>
              <a:rPr lang="en-US" altLang="en-US" sz="3000"/>
              <a:t>So sánh giữa chuyển mạch kênh và chuyển mạch gói</a:t>
            </a:r>
          </a:p>
        </p:txBody>
      </p:sp>
      <p:graphicFrame>
        <p:nvGraphicFramePr>
          <p:cNvPr id="127029" name="Group 53">
            <a:extLst>
              <a:ext uri="{FF2B5EF4-FFF2-40B4-BE49-F238E27FC236}">
                <a16:creationId xmlns:a16="http://schemas.microsoft.com/office/drawing/2014/main" id="{FB1F4940-38B5-4ADD-9DE3-83555B5A0864}"/>
              </a:ext>
            </a:extLst>
          </p:cNvPr>
          <p:cNvGraphicFramePr>
            <a:graphicFrameLocks noGrp="1"/>
          </p:cNvGraphicFramePr>
          <p:nvPr>
            <p:ph type="tbl" idx="1"/>
          </p:nvPr>
        </p:nvGraphicFramePr>
        <p:xfrm>
          <a:off x="296863" y="1549400"/>
          <a:ext cx="8610600" cy="4419600"/>
        </p:xfrm>
        <a:graphic>
          <a:graphicData uri="http://schemas.openxmlformats.org/drawingml/2006/table">
            <a:tbl>
              <a:tblPr/>
              <a:tblGrid>
                <a:gridCol w="4221162">
                  <a:extLst>
                    <a:ext uri="{9D8B030D-6E8A-4147-A177-3AD203B41FA5}">
                      <a16:colId xmlns:a16="http://schemas.microsoft.com/office/drawing/2014/main" val="20000"/>
                    </a:ext>
                  </a:extLst>
                </a:gridCol>
                <a:gridCol w="2109788">
                  <a:extLst>
                    <a:ext uri="{9D8B030D-6E8A-4147-A177-3AD203B41FA5}">
                      <a16:colId xmlns:a16="http://schemas.microsoft.com/office/drawing/2014/main" val="20001"/>
                    </a:ext>
                  </a:extLst>
                </a:gridCol>
                <a:gridCol w="2279650">
                  <a:extLst>
                    <a:ext uri="{9D8B030D-6E8A-4147-A177-3AD203B41FA5}">
                      <a16:colId xmlns:a16="http://schemas.microsoft.com/office/drawing/2014/main" val="20002"/>
                    </a:ext>
                  </a:extLst>
                </a:gridCol>
              </a:tblGrid>
              <a:tr h="4635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a:ln>
                            <a:noFill/>
                          </a:ln>
                          <a:solidFill>
                            <a:schemeClr val="tx1"/>
                          </a:solidFill>
                          <a:effectLst/>
                          <a:latin typeface="Comic Sans MS" pitchFamily="66" charset="0"/>
                        </a:rPr>
                        <a:t>Mục so sánh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a:ln>
                            <a:noFill/>
                          </a:ln>
                          <a:solidFill>
                            <a:schemeClr val="tx1"/>
                          </a:solidFill>
                          <a:effectLst/>
                          <a:latin typeface="Comic Sans MS" pitchFamily="66" charset="0"/>
                        </a:rPr>
                        <a:t>Chuyển mạch kênh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sz="1600" b="1" i="0" u="none" strike="noStrike" cap="none" normalizeH="0" baseline="0">
                          <a:ln>
                            <a:noFill/>
                          </a:ln>
                          <a:solidFill>
                            <a:schemeClr val="tx1"/>
                          </a:solidFill>
                          <a:effectLst/>
                          <a:latin typeface="Comic Sans MS" pitchFamily="66" charset="0"/>
                        </a:rPr>
                        <a:t>Chuyển mạch gói</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35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Đường dẫn “đồng” chuyên biệt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Có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Không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35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Băng thông sẵn có</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Cố định</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Biến động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35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Khả năng lãng phí băng thông</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Có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Không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35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Truyền dẫn lưu giữ-chuyển tiếp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Không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Có</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1120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Các gói tin đi theo cùng một lộ trình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Có</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Không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35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Thiết lập kết nối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Yêu cầu</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Không cần thiết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635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Khả năng tắc nghẽn xảy ra khi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Thiết lập kết nối</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Đối với mỗi gói tin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63550">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Ảnh hưởng của tắc nghẽn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Cuộc gọi bị chặn</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85000"/>
                        <a:buFont typeface="Wingdings" pitchFamily="2" charset="2"/>
                        <a:buNone/>
                        <a:tabLst/>
                      </a:pPr>
                      <a:r>
                        <a:rPr kumimoji="0" lang="en-US" sz="1800" b="0" i="0" u="none" strike="noStrike" cap="none" normalizeH="0" baseline="0">
                          <a:ln>
                            <a:noFill/>
                          </a:ln>
                          <a:solidFill>
                            <a:schemeClr val="tx1"/>
                          </a:solidFill>
                          <a:effectLst/>
                          <a:latin typeface="Comic Sans MS" pitchFamily="66" charset="0"/>
                        </a:rPr>
                        <a:t>Độ trễ xếp hàng</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3">
            <a:extLst>
              <a:ext uri="{FF2B5EF4-FFF2-40B4-BE49-F238E27FC236}">
                <a16:creationId xmlns:a16="http://schemas.microsoft.com/office/drawing/2014/main" id="{7F3F7A4F-E9A2-44CD-ACB8-CEBB1B2A1602}"/>
              </a:ext>
            </a:extLst>
          </p:cNvPr>
          <p:cNvSpPr>
            <a:spLocks noGrp="1"/>
          </p:cNvSpPr>
          <p:nvPr>
            <p:ph type="ftr" sz="quarter" idx="11"/>
          </p:nvPr>
        </p:nvSpPr>
        <p:spPr/>
        <p:txBody>
          <a:bodyPr/>
          <a:lstStyle/>
          <a:p>
            <a:pPr>
              <a:defRPr/>
            </a:pPr>
            <a:r>
              <a:rPr lang="en-US"/>
              <a:t> Introduction</a:t>
            </a:r>
            <a:endParaRPr lang="en-US">
              <a:latin typeface="Times New Roman" pitchFamily="18" charset="0"/>
            </a:endParaRPr>
          </a:p>
        </p:txBody>
      </p:sp>
      <p:sp>
        <p:nvSpPr>
          <p:cNvPr id="50179" name="Slide Number Placeholder 4">
            <a:extLst>
              <a:ext uri="{FF2B5EF4-FFF2-40B4-BE49-F238E27FC236}">
                <a16:creationId xmlns:a16="http://schemas.microsoft.com/office/drawing/2014/main" id="{528D11B2-3D26-4F36-A05A-2882D6EC0E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4D5D1785-F23C-4447-A3F5-616956FB99B4}" type="slidenum">
              <a:rPr lang="en-US" altLang="en-US" sz="1400" smtClean="0">
                <a:latin typeface="Times New Roman" panose="02020603050405020304" pitchFamily="18" charset="0"/>
              </a:rPr>
              <a:pPr>
                <a:spcBef>
                  <a:spcPct val="0"/>
                </a:spcBef>
                <a:buClrTx/>
                <a:buSzTx/>
                <a:buFontTx/>
                <a:buNone/>
              </a:pPr>
              <a:t>17</a:t>
            </a:fld>
            <a:endParaRPr lang="en-US" altLang="en-US" sz="1400">
              <a:latin typeface="Times New Roman" panose="02020603050405020304" pitchFamily="18" charset="0"/>
            </a:endParaRPr>
          </a:p>
        </p:txBody>
      </p:sp>
      <p:sp>
        <p:nvSpPr>
          <p:cNvPr id="50180" name="Rectangle 2">
            <a:extLst>
              <a:ext uri="{FF2B5EF4-FFF2-40B4-BE49-F238E27FC236}">
                <a16:creationId xmlns:a16="http://schemas.microsoft.com/office/drawing/2014/main" id="{7B4E9B23-53C5-4704-BE36-A71C9FBB3DE1}"/>
              </a:ext>
            </a:extLst>
          </p:cNvPr>
          <p:cNvSpPr>
            <a:spLocks noGrp="1" noChangeArrowheads="1"/>
          </p:cNvSpPr>
          <p:nvPr>
            <p:ph type="title"/>
          </p:nvPr>
        </p:nvSpPr>
        <p:spPr>
          <a:xfrm>
            <a:off x="558800" y="28575"/>
            <a:ext cx="7772400" cy="992188"/>
          </a:xfrm>
        </p:spPr>
        <p:txBody>
          <a:bodyPr/>
          <a:lstStyle/>
          <a:p>
            <a:r>
              <a:rPr lang="en-US" altLang="en-US" sz="3600"/>
              <a:t>Network Taxonomy</a:t>
            </a:r>
            <a:br>
              <a:rPr lang="en-US" altLang="en-US" sz="3600"/>
            </a:br>
            <a:r>
              <a:rPr lang="en-US" altLang="en-US" sz="3600"/>
              <a:t>(Phân loại mạng)</a:t>
            </a:r>
          </a:p>
        </p:txBody>
      </p:sp>
      <p:sp>
        <p:nvSpPr>
          <p:cNvPr id="50181" name="Rectangle 3">
            <a:extLst>
              <a:ext uri="{FF2B5EF4-FFF2-40B4-BE49-F238E27FC236}">
                <a16:creationId xmlns:a16="http://schemas.microsoft.com/office/drawing/2014/main" id="{AAF501E8-77CC-49E3-A479-42AA53BD8DC2}"/>
              </a:ext>
            </a:extLst>
          </p:cNvPr>
          <p:cNvSpPr>
            <a:spLocks noChangeArrowheads="1"/>
          </p:cNvSpPr>
          <p:nvPr/>
        </p:nvSpPr>
        <p:spPr bwMode="auto">
          <a:xfrm>
            <a:off x="3235325" y="2190750"/>
            <a:ext cx="2360613" cy="7588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Telecommunication</a:t>
            </a:r>
          </a:p>
          <a:p>
            <a:pPr algn="ctr">
              <a:spcBef>
                <a:spcPct val="0"/>
              </a:spcBef>
              <a:buClrTx/>
              <a:buSzTx/>
              <a:buFontTx/>
              <a:buNone/>
            </a:pPr>
            <a:r>
              <a:rPr lang="en-US" altLang="en-US" sz="2000"/>
              <a:t>networks</a:t>
            </a:r>
          </a:p>
        </p:txBody>
      </p:sp>
      <p:grpSp>
        <p:nvGrpSpPr>
          <p:cNvPr id="50182" name="Group 4">
            <a:extLst>
              <a:ext uri="{FF2B5EF4-FFF2-40B4-BE49-F238E27FC236}">
                <a16:creationId xmlns:a16="http://schemas.microsoft.com/office/drawing/2014/main" id="{4B7DF51E-0FE1-4919-84F7-236D736818D6}"/>
              </a:ext>
            </a:extLst>
          </p:cNvPr>
          <p:cNvGrpSpPr>
            <a:grpSpLocks/>
          </p:cNvGrpSpPr>
          <p:nvPr/>
        </p:nvGrpSpPr>
        <p:grpSpPr bwMode="auto">
          <a:xfrm>
            <a:off x="692150" y="3521075"/>
            <a:ext cx="3433763" cy="1957388"/>
            <a:chOff x="446" y="1472"/>
            <a:chExt cx="2163" cy="1233"/>
          </a:xfrm>
        </p:grpSpPr>
        <p:sp>
          <p:nvSpPr>
            <p:cNvPr id="50199" name="Rectangle 5">
              <a:extLst>
                <a:ext uri="{FF2B5EF4-FFF2-40B4-BE49-F238E27FC236}">
                  <a16:creationId xmlns:a16="http://schemas.microsoft.com/office/drawing/2014/main" id="{E1EDEAF7-E9DC-4CD7-9FCC-69B5C561E49D}"/>
                </a:ext>
              </a:extLst>
            </p:cNvPr>
            <p:cNvSpPr>
              <a:spLocks noChangeArrowheads="1"/>
            </p:cNvSpPr>
            <p:nvPr/>
          </p:nvSpPr>
          <p:spPr bwMode="auto">
            <a:xfrm>
              <a:off x="860" y="1472"/>
              <a:ext cx="1487" cy="47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Circuit-switched</a:t>
              </a:r>
            </a:p>
            <a:p>
              <a:pPr algn="ctr">
                <a:spcBef>
                  <a:spcPct val="0"/>
                </a:spcBef>
                <a:buClrTx/>
                <a:buSzTx/>
                <a:buFontTx/>
                <a:buNone/>
              </a:pPr>
              <a:r>
                <a:rPr lang="en-US" altLang="en-US" sz="2000"/>
                <a:t>networks</a:t>
              </a:r>
            </a:p>
          </p:txBody>
        </p:sp>
        <p:sp>
          <p:nvSpPr>
            <p:cNvPr id="50200" name="Rectangle 6">
              <a:extLst>
                <a:ext uri="{FF2B5EF4-FFF2-40B4-BE49-F238E27FC236}">
                  <a16:creationId xmlns:a16="http://schemas.microsoft.com/office/drawing/2014/main" id="{304F2AC1-FDE5-4E22-B384-A78A30F1EDD5}"/>
                </a:ext>
              </a:extLst>
            </p:cNvPr>
            <p:cNvSpPr>
              <a:spLocks noChangeArrowheads="1"/>
            </p:cNvSpPr>
            <p:nvPr/>
          </p:nvSpPr>
          <p:spPr bwMode="auto">
            <a:xfrm>
              <a:off x="446" y="2290"/>
              <a:ext cx="803" cy="399"/>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FDM</a:t>
              </a:r>
            </a:p>
          </p:txBody>
        </p:sp>
        <p:sp>
          <p:nvSpPr>
            <p:cNvPr id="50201" name="Rectangle 7">
              <a:extLst>
                <a:ext uri="{FF2B5EF4-FFF2-40B4-BE49-F238E27FC236}">
                  <a16:creationId xmlns:a16="http://schemas.microsoft.com/office/drawing/2014/main" id="{20D5BC5D-EAB9-4C79-9C9B-68A25D2862D0}"/>
                </a:ext>
              </a:extLst>
            </p:cNvPr>
            <p:cNvSpPr>
              <a:spLocks noChangeArrowheads="1"/>
            </p:cNvSpPr>
            <p:nvPr/>
          </p:nvSpPr>
          <p:spPr bwMode="auto">
            <a:xfrm>
              <a:off x="1806" y="2306"/>
              <a:ext cx="803" cy="399"/>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TDM</a:t>
              </a:r>
            </a:p>
          </p:txBody>
        </p:sp>
        <p:grpSp>
          <p:nvGrpSpPr>
            <p:cNvPr id="50202" name="Group 8">
              <a:extLst>
                <a:ext uri="{FF2B5EF4-FFF2-40B4-BE49-F238E27FC236}">
                  <a16:creationId xmlns:a16="http://schemas.microsoft.com/office/drawing/2014/main" id="{42996BAA-C30D-4DD0-9990-73811F632B2B}"/>
                </a:ext>
              </a:extLst>
            </p:cNvPr>
            <p:cNvGrpSpPr>
              <a:grpSpLocks/>
            </p:cNvGrpSpPr>
            <p:nvPr/>
          </p:nvGrpSpPr>
          <p:grpSpPr bwMode="auto">
            <a:xfrm>
              <a:off x="1009" y="1954"/>
              <a:ext cx="1184" cy="361"/>
              <a:chOff x="1009" y="1954"/>
              <a:chExt cx="1184" cy="361"/>
            </a:xfrm>
          </p:grpSpPr>
          <p:grpSp>
            <p:nvGrpSpPr>
              <p:cNvPr id="50203" name="Group 9">
                <a:extLst>
                  <a:ext uri="{FF2B5EF4-FFF2-40B4-BE49-F238E27FC236}">
                    <a16:creationId xmlns:a16="http://schemas.microsoft.com/office/drawing/2014/main" id="{49CF7E5A-A5C5-4D53-BA75-11F4A5B2F9EA}"/>
                  </a:ext>
                </a:extLst>
              </p:cNvPr>
              <p:cNvGrpSpPr>
                <a:grpSpLocks/>
              </p:cNvGrpSpPr>
              <p:nvPr/>
            </p:nvGrpSpPr>
            <p:grpSpPr bwMode="auto">
              <a:xfrm>
                <a:off x="1009" y="2114"/>
                <a:ext cx="1184" cy="201"/>
                <a:chOff x="1009" y="2114"/>
                <a:chExt cx="1184" cy="201"/>
              </a:xfrm>
            </p:grpSpPr>
            <p:sp>
              <p:nvSpPr>
                <p:cNvPr id="50205" name="Line 10">
                  <a:extLst>
                    <a:ext uri="{FF2B5EF4-FFF2-40B4-BE49-F238E27FC236}">
                      <a16:creationId xmlns:a16="http://schemas.microsoft.com/office/drawing/2014/main" id="{27541D3F-E9A5-42AC-8466-CF506EBCB1B3}"/>
                    </a:ext>
                  </a:extLst>
                </p:cNvPr>
                <p:cNvSpPr>
                  <a:spLocks noChangeShapeType="1"/>
                </p:cNvSpPr>
                <p:nvPr/>
              </p:nvSpPr>
              <p:spPr bwMode="auto">
                <a:xfrm>
                  <a:off x="1009" y="2118"/>
                  <a:ext cx="117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06" name="Line 11">
                  <a:extLst>
                    <a:ext uri="{FF2B5EF4-FFF2-40B4-BE49-F238E27FC236}">
                      <a16:creationId xmlns:a16="http://schemas.microsoft.com/office/drawing/2014/main" id="{371073BC-CE47-400A-8683-15484B9219BC}"/>
                    </a:ext>
                  </a:extLst>
                </p:cNvPr>
                <p:cNvSpPr>
                  <a:spLocks noChangeShapeType="1"/>
                </p:cNvSpPr>
                <p:nvPr/>
              </p:nvSpPr>
              <p:spPr bwMode="auto">
                <a:xfrm>
                  <a:off x="2193" y="2129"/>
                  <a:ext cx="0" cy="1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207" name="Line 12">
                  <a:extLst>
                    <a:ext uri="{FF2B5EF4-FFF2-40B4-BE49-F238E27FC236}">
                      <a16:creationId xmlns:a16="http://schemas.microsoft.com/office/drawing/2014/main" id="{C174AB23-F7B1-41CA-AEA1-4A2BA3C39C13}"/>
                    </a:ext>
                  </a:extLst>
                </p:cNvPr>
                <p:cNvSpPr>
                  <a:spLocks noChangeShapeType="1"/>
                </p:cNvSpPr>
                <p:nvPr/>
              </p:nvSpPr>
              <p:spPr bwMode="auto">
                <a:xfrm>
                  <a:off x="1010" y="2114"/>
                  <a:ext cx="0" cy="1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0204" name="Line 13">
                <a:extLst>
                  <a:ext uri="{FF2B5EF4-FFF2-40B4-BE49-F238E27FC236}">
                    <a16:creationId xmlns:a16="http://schemas.microsoft.com/office/drawing/2014/main" id="{82FA19D6-FBF1-4371-8F61-CB7278143374}"/>
                  </a:ext>
                </a:extLst>
              </p:cNvPr>
              <p:cNvSpPr>
                <a:spLocks noChangeShapeType="1"/>
              </p:cNvSpPr>
              <p:nvPr/>
            </p:nvSpPr>
            <p:spPr bwMode="auto">
              <a:xfrm>
                <a:off x="1588" y="1954"/>
                <a:ext cx="0" cy="1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50183" name="Group 14">
            <a:extLst>
              <a:ext uri="{FF2B5EF4-FFF2-40B4-BE49-F238E27FC236}">
                <a16:creationId xmlns:a16="http://schemas.microsoft.com/office/drawing/2014/main" id="{39994F93-C368-458C-8747-9F82DA0227ED}"/>
              </a:ext>
            </a:extLst>
          </p:cNvPr>
          <p:cNvGrpSpPr>
            <a:grpSpLocks/>
          </p:cNvGrpSpPr>
          <p:nvPr/>
        </p:nvGrpSpPr>
        <p:grpSpPr bwMode="auto">
          <a:xfrm>
            <a:off x="5076825" y="3516313"/>
            <a:ext cx="3679825" cy="1981200"/>
            <a:chOff x="3012" y="1468"/>
            <a:chExt cx="2318" cy="1248"/>
          </a:xfrm>
        </p:grpSpPr>
        <p:sp>
          <p:nvSpPr>
            <p:cNvPr id="50190" name="Rectangle 15">
              <a:extLst>
                <a:ext uri="{FF2B5EF4-FFF2-40B4-BE49-F238E27FC236}">
                  <a16:creationId xmlns:a16="http://schemas.microsoft.com/office/drawing/2014/main" id="{8055654F-9FED-4C75-8FA7-57DE1DF84AC0}"/>
                </a:ext>
              </a:extLst>
            </p:cNvPr>
            <p:cNvSpPr>
              <a:spLocks noChangeArrowheads="1"/>
            </p:cNvSpPr>
            <p:nvPr/>
          </p:nvSpPr>
          <p:spPr bwMode="auto">
            <a:xfrm>
              <a:off x="3383" y="1468"/>
              <a:ext cx="1487" cy="47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Packet-switched</a:t>
              </a:r>
            </a:p>
            <a:p>
              <a:pPr algn="ctr">
                <a:spcBef>
                  <a:spcPct val="0"/>
                </a:spcBef>
                <a:buClrTx/>
                <a:buSzTx/>
                <a:buFontTx/>
                <a:buNone/>
              </a:pPr>
              <a:r>
                <a:rPr lang="en-US" altLang="en-US" sz="2000"/>
                <a:t>networks</a:t>
              </a:r>
            </a:p>
          </p:txBody>
        </p:sp>
        <p:sp>
          <p:nvSpPr>
            <p:cNvPr id="50191" name="Rectangle 16">
              <a:extLst>
                <a:ext uri="{FF2B5EF4-FFF2-40B4-BE49-F238E27FC236}">
                  <a16:creationId xmlns:a16="http://schemas.microsoft.com/office/drawing/2014/main" id="{86CF47E9-0ED0-4563-8660-4038CF9DD835}"/>
                </a:ext>
              </a:extLst>
            </p:cNvPr>
            <p:cNvSpPr>
              <a:spLocks noChangeArrowheads="1"/>
            </p:cNvSpPr>
            <p:nvPr/>
          </p:nvSpPr>
          <p:spPr bwMode="auto">
            <a:xfrm>
              <a:off x="3012" y="2317"/>
              <a:ext cx="1005" cy="399"/>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Networks</a:t>
              </a:r>
            </a:p>
            <a:p>
              <a:pPr algn="ctr">
                <a:spcBef>
                  <a:spcPct val="0"/>
                </a:spcBef>
                <a:buClrTx/>
                <a:buSzTx/>
                <a:buFontTx/>
                <a:buNone/>
              </a:pPr>
              <a:r>
                <a:rPr lang="en-US" altLang="en-US" sz="2000"/>
                <a:t>with VCs</a:t>
              </a:r>
            </a:p>
          </p:txBody>
        </p:sp>
        <p:sp>
          <p:nvSpPr>
            <p:cNvPr id="50192" name="Rectangle 17">
              <a:extLst>
                <a:ext uri="{FF2B5EF4-FFF2-40B4-BE49-F238E27FC236}">
                  <a16:creationId xmlns:a16="http://schemas.microsoft.com/office/drawing/2014/main" id="{B57F25AE-3C5C-404B-B0B1-AD47BE4B6C52}"/>
                </a:ext>
              </a:extLst>
            </p:cNvPr>
            <p:cNvSpPr>
              <a:spLocks noChangeArrowheads="1"/>
            </p:cNvSpPr>
            <p:nvPr/>
          </p:nvSpPr>
          <p:spPr bwMode="auto">
            <a:xfrm>
              <a:off x="4325" y="2312"/>
              <a:ext cx="1005" cy="399"/>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t>Datagram</a:t>
              </a:r>
            </a:p>
            <a:p>
              <a:pPr algn="ctr">
                <a:spcBef>
                  <a:spcPct val="0"/>
                </a:spcBef>
                <a:buClrTx/>
                <a:buSzTx/>
                <a:buFontTx/>
                <a:buNone/>
              </a:pPr>
              <a:r>
                <a:rPr lang="en-US" altLang="en-US" sz="2000"/>
                <a:t>Networks</a:t>
              </a:r>
            </a:p>
          </p:txBody>
        </p:sp>
        <p:grpSp>
          <p:nvGrpSpPr>
            <p:cNvPr id="50193" name="Group 18">
              <a:extLst>
                <a:ext uri="{FF2B5EF4-FFF2-40B4-BE49-F238E27FC236}">
                  <a16:creationId xmlns:a16="http://schemas.microsoft.com/office/drawing/2014/main" id="{5EDEA76F-AFF4-42BD-8968-CCACF76A33D7}"/>
                </a:ext>
              </a:extLst>
            </p:cNvPr>
            <p:cNvGrpSpPr>
              <a:grpSpLocks/>
            </p:cNvGrpSpPr>
            <p:nvPr/>
          </p:nvGrpSpPr>
          <p:grpSpPr bwMode="auto">
            <a:xfrm>
              <a:off x="3574" y="1955"/>
              <a:ext cx="1184" cy="361"/>
              <a:chOff x="1009" y="1954"/>
              <a:chExt cx="1184" cy="361"/>
            </a:xfrm>
          </p:grpSpPr>
          <p:grpSp>
            <p:nvGrpSpPr>
              <p:cNvPr id="50194" name="Group 19">
                <a:extLst>
                  <a:ext uri="{FF2B5EF4-FFF2-40B4-BE49-F238E27FC236}">
                    <a16:creationId xmlns:a16="http://schemas.microsoft.com/office/drawing/2014/main" id="{6CEE3324-688A-4748-BFA8-0D8B5C7D20A8}"/>
                  </a:ext>
                </a:extLst>
              </p:cNvPr>
              <p:cNvGrpSpPr>
                <a:grpSpLocks/>
              </p:cNvGrpSpPr>
              <p:nvPr/>
            </p:nvGrpSpPr>
            <p:grpSpPr bwMode="auto">
              <a:xfrm>
                <a:off x="1009" y="2114"/>
                <a:ext cx="1184" cy="201"/>
                <a:chOff x="1009" y="2114"/>
                <a:chExt cx="1184" cy="201"/>
              </a:xfrm>
            </p:grpSpPr>
            <p:sp>
              <p:nvSpPr>
                <p:cNvPr id="50196" name="Line 20">
                  <a:extLst>
                    <a:ext uri="{FF2B5EF4-FFF2-40B4-BE49-F238E27FC236}">
                      <a16:creationId xmlns:a16="http://schemas.microsoft.com/office/drawing/2014/main" id="{6797A3D9-1052-4606-8B91-BDEF1D3B14CF}"/>
                    </a:ext>
                  </a:extLst>
                </p:cNvPr>
                <p:cNvSpPr>
                  <a:spLocks noChangeShapeType="1"/>
                </p:cNvSpPr>
                <p:nvPr/>
              </p:nvSpPr>
              <p:spPr bwMode="auto">
                <a:xfrm>
                  <a:off x="1009" y="2118"/>
                  <a:ext cx="117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97" name="Line 21">
                  <a:extLst>
                    <a:ext uri="{FF2B5EF4-FFF2-40B4-BE49-F238E27FC236}">
                      <a16:creationId xmlns:a16="http://schemas.microsoft.com/office/drawing/2014/main" id="{784F3D54-6F46-4B5B-85D5-F484635DDF8E}"/>
                    </a:ext>
                  </a:extLst>
                </p:cNvPr>
                <p:cNvSpPr>
                  <a:spLocks noChangeShapeType="1"/>
                </p:cNvSpPr>
                <p:nvPr/>
              </p:nvSpPr>
              <p:spPr bwMode="auto">
                <a:xfrm>
                  <a:off x="2193" y="2129"/>
                  <a:ext cx="0" cy="1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98" name="Line 22">
                  <a:extLst>
                    <a:ext uri="{FF2B5EF4-FFF2-40B4-BE49-F238E27FC236}">
                      <a16:creationId xmlns:a16="http://schemas.microsoft.com/office/drawing/2014/main" id="{86DE58D3-23FE-4923-92C6-62A1E61E6038}"/>
                    </a:ext>
                  </a:extLst>
                </p:cNvPr>
                <p:cNvSpPr>
                  <a:spLocks noChangeShapeType="1"/>
                </p:cNvSpPr>
                <p:nvPr/>
              </p:nvSpPr>
              <p:spPr bwMode="auto">
                <a:xfrm>
                  <a:off x="1010" y="2114"/>
                  <a:ext cx="0" cy="1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0195" name="Line 23">
                <a:extLst>
                  <a:ext uri="{FF2B5EF4-FFF2-40B4-BE49-F238E27FC236}">
                    <a16:creationId xmlns:a16="http://schemas.microsoft.com/office/drawing/2014/main" id="{65B01988-53B1-4C5A-BF2B-7AA6917E9DFE}"/>
                  </a:ext>
                </a:extLst>
              </p:cNvPr>
              <p:cNvSpPr>
                <a:spLocks noChangeShapeType="1"/>
              </p:cNvSpPr>
              <p:nvPr/>
            </p:nvSpPr>
            <p:spPr bwMode="auto">
              <a:xfrm>
                <a:off x="1588" y="1954"/>
                <a:ext cx="0" cy="1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50184" name="Group 24">
            <a:extLst>
              <a:ext uri="{FF2B5EF4-FFF2-40B4-BE49-F238E27FC236}">
                <a16:creationId xmlns:a16="http://schemas.microsoft.com/office/drawing/2014/main" id="{E7026C25-6521-492E-A66B-CC9BBC337A9C}"/>
              </a:ext>
            </a:extLst>
          </p:cNvPr>
          <p:cNvGrpSpPr>
            <a:grpSpLocks/>
          </p:cNvGrpSpPr>
          <p:nvPr/>
        </p:nvGrpSpPr>
        <p:grpSpPr bwMode="auto">
          <a:xfrm>
            <a:off x="2589213" y="2947988"/>
            <a:ext cx="3816350" cy="573087"/>
            <a:chOff x="1009" y="1954"/>
            <a:chExt cx="1184" cy="361"/>
          </a:xfrm>
        </p:grpSpPr>
        <p:grpSp>
          <p:nvGrpSpPr>
            <p:cNvPr id="50185" name="Group 25">
              <a:extLst>
                <a:ext uri="{FF2B5EF4-FFF2-40B4-BE49-F238E27FC236}">
                  <a16:creationId xmlns:a16="http://schemas.microsoft.com/office/drawing/2014/main" id="{688D385F-8AD1-43F6-BCFD-34C6279FC2E8}"/>
                </a:ext>
              </a:extLst>
            </p:cNvPr>
            <p:cNvGrpSpPr>
              <a:grpSpLocks/>
            </p:cNvGrpSpPr>
            <p:nvPr/>
          </p:nvGrpSpPr>
          <p:grpSpPr bwMode="auto">
            <a:xfrm>
              <a:off x="1009" y="2114"/>
              <a:ext cx="1184" cy="201"/>
              <a:chOff x="1009" y="2114"/>
              <a:chExt cx="1184" cy="201"/>
            </a:xfrm>
          </p:grpSpPr>
          <p:sp>
            <p:nvSpPr>
              <p:cNvPr id="50187" name="Line 26">
                <a:extLst>
                  <a:ext uri="{FF2B5EF4-FFF2-40B4-BE49-F238E27FC236}">
                    <a16:creationId xmlns:a16="http://schemas.microsoft.com/office/drawing/2014/main" id="{E038D493-078B-49EE-B06A-13EDD06604B2}"/>
                  </a:ext>
                </a:extLst>
              </p:cNvPr>
              <p:cNvSpPr>
                <a:spLocks noChangeShapeType="1"/>
              </p:cNvSpPr>
              <p:nvPr/>
            </p:nvSpPr>
            <p:spPr bwMode="auto">
              <a:xfrm>
                <a:off x="1009" y="2118"/>
                <a:ext cx="117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8" name="Line 27">
                <a:extLst>
                  <a:ext uri="{FF2B5EF4-FFF2-40B4-BE49-F238E27FC236}">
                    <a16:creationId xmlns:a16="http://schemas.microsoft.com/office/drawing/2014/main" id="{ED15E27C-F577-484F-ADFC-7F1774795367}"/>
                  </a:ext>
                </a:extLst>
              </p:cNvPr>
              <p:cNvSpPr>
                <a:spLocks noChangeShapeType="1"/>
              </p:cNvSpPr>
              <p:nvPr/>
            </p:nvSpPr>
            <p:spPr bwMode="auto">
              <a:xfrm>
                <a:off x="2193" y="2129"/>
                <a:ext cx="0" cy="1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189" name="Line 28">
                <a:extLst>
                  <a:ext uri="{FF2B5EF4-FFF2-40B4-BE49-F238E27FC236}">
                    <a16:creationId xmlns:a16="http://schemas.microsoft.com/office/drawing/2014/main" id="{50C17E03-BFDE-40B6-96DE-7AC835C9B858}"/>
                  </a:ext>
                </a:extLst>
              </p:cNvPr>
              <p:cNvSpPr>
                <a:spLocks noChangeShapeType="1"/>
              </p:cNvSpPr>
              <p:nvPr/>
            </p:nvSpPr>
            <p:spPr bwMode="auto">
              <a:xfrm>
                <a:off x="1010" y="2114"/>
                <a:ext cx="0" cy="18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50186" name="Line 29">
              <a:extLst>
                <a:ext uri="{FF2B5EF4-FFF2-40B4-BE49-F238E27FC236}">
                  <a16:creationId xmlns:a16="http://schemas.microsoft.com/office/drawing/2014/main" id="{6EF8134A-65E3-41FB-AC19-639534309BFC}"/>
                </a:ext>
              </a:extLst>
            </p:cNvPr>
            <p:cNvSpPr>
              <a:spLocks noChangeShapeType="1"/>
            </p:cNvSpPr>
            <p:nvPr/>
          </p:nvSpPr>
          <p:spPr bwMode="auto">
            <a:xfrm>
              <a:off x="1588" y="1954"/>
              <a:ext cx="0" cy="1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346194BC-B62E-405C-B82E-51F8A87727F8}"/>
              </a:ext>
            </a:extLst>
          </p:cNvPr>
          <p:cNvSpPr>
            <a:spLocks noGrp="1"/>
          </p:cNvSpPr>
          <p:nvPr>
            <p:ph type="ftr" sz="quarter" idx="11"/>
          </p:nvPr>
        </p:nvSpPr>
        <p:spPr/>
        <p:txBody>
          <a:bodyPr/>
          <a:lstStyle/>
          <a:p>
            <a:pPr>
              <a:defRPr/>
            </a:pPr>
            <a:r>
              <a:rPr lang="en-US"/>
              <a:t> Introduction</a:t>
            </a:r>
            <a:endParaRPr lang="en-US">
              <a:latin typeface="Times New Roman" pitchFamily="18" charset="0"/>
            </a:endParaRPr>
          </a:p>
        </p:txBody>
      </p:sp>
      <p:sp>
        <p:nvSpPr>
          <p:cNvPr id="51203" name="Slide Number Placeholder 5">
            <a:extLst>
              <a:ext uri="{FF2B5EF4-FFF2-40B4-BE49-F238E27FC236}">
                <a16:creationId xmlns:a16="http://schemas.microsoft.com/office/drawing/2014/main" id="{E37B2D95-0385-4AE2-84BF-6AE198C781D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3555ED6F-B6C1-48D3-8180-6CFC73D14124}" type="slidenum">
              <a:rPr lang="en-US" altLang="en-US" sz="1400" smtClean="0">
                <a:latin typeface="Times New Roman" panose="02020603050405020304" pitchFamily="18" charset="0"/>
              </a:rPr>
              <a:pPr>
                <a:spcBef>
                  <a:spcPct val="0"/>
                </a:spcBef>
                <a:buClrTx/>
                <a:buSzTx/>
                <a:buFontTx/>
                <a:buNone/>
              </a:pPr>
              <a:t>18</a:t>
            </a:fld>
            <a:endParaRPr lang="en-US" altLang="en-US" sz="1400">
              <a:latin typeface="Times New Roman" panose="02020603050405020304" pitchFamily="18" charset="0"/>
            </a:endParaRPr>
          </a:p>
        </p:txBody>
      </p:sp>
      <p:sp>
        <p:nvSpPr>
          <p:cNvPr id="51204" name="Rectangle 2">
            <a:extLst>
              <a:ext uri="{FF2B5EF4-FFF2-40B4-BE49-F238E27FC236}">
                <a16:creationId xmlns:a16="http://schemas.microsoft.com/office/drawing/2014/main" id="{125D60A7-C03E-484F-B6D3-1A5DA709DDCA}"/>
              </a:ext>
            </a:extLst>
          </p:cNvPr>
          <p:cNvSpPr>
            <a:spLocks noGrp="1" noChangeArrowheads="1"/>
          </p:cNvSpPr>
          <p:nvPr>
            <p:ph type="title"/>
          </p:nvPr>
        </p:nvSpPr>
        <p:spPr/>
        <p:txBody>
          <a:bodyPr/>
          <a:lstStyle/>
          <a:p>
            <a:r>
              <a:rPr lang="en-US" altLang="en-US" sz="3600"/>
              <a:t>Những vấn đề cơ bản trong MMT</a:t>
            </a:r>
          </a:p>
        </p:txBody>
      </p:sp>
      <p:sp>
        <p:nvSpPr>
          <p:cNvPr id="51205" name="Rectangle 3">
            <a:extLst>
              <a:ext uri="{FF2B5EF4-FFF2-40B4-BE49-F238E27FC236}">
                <a16:creationId xmlns:a16="http://schemas.microsoft.com/office/drawing/2014/main" id="{1217A785-51B3-4BE2-8F59-5623BFD6F61F}"/>
              </a:ext>
            </a:extLst>
          </p:cNvPr>
          <p:cNvSpPr>
            <a:spLocks noGrp="1" noChangeArrowheads="1"/>
          </p:cNvSpPr>
          <p:nvPr>
            <p:ph type="body" idx="1"/>
          </p:nvPr>
        </p:nvSpPr>
        <p:spPr>
          <a:xfrm>
            <a:off x="207963" y="1600200"/>
            <a:ext cx="8936037" cy="4648200"/>
          </a:xfrm>
        </p:spPr>
        <p:txBody>
          <a:bodyPr/>
          <a:lstStyle/>
          <a:p>
            <a:pPr>
              <a:lnSpc>
                <a:spcPct val="80000"/>
              </a:lnSpc>
            </a:pPr>
            <a:r>
              <a:rPr lang="en-US" altLang="en-US"/>
              <a:t>Đặt tên/Đánh địa chỉ</a:t>
            </a:r>
          </a:p>
          <a:p>
            <a:pPr lvl="1">
              <a:lnSpc>
                <a:spcPct val="80000"/>
              </a:lnSpc>
            </a:pPr>
            <a:r>
              <a:rPr lang="en-US" altLang="en-US"/>
              <a:t>Làm thế nào để tìm tên/địa chỉ của đối tác mà bạn muốn giao tiếp</a:t>
            </a:r>
          </a:p>
          <a:p>
            <a:pPr lvl="1">
              <a:lnSpc>
                <a:spcPct val="80000"/>
              </a:lnSpc>
            </a:pPr>
            <a:r>
              <a:rPr lang="en-US" altLang="en-US"/>
              <a:t>Địa chỉ: một chuỗi byte định danh một nút (node)</a:t>
            </a:r>
          </a:p>
          <a:p>
            <a:pPr lvl="1">
              <a:lnSpc>
                <a:spcPct val="80000"/>
              </a:lnSpc>
            </a:pPr>
            <a:r>
              <a:rPr lang="en-US" altLang="en-US"/>
              <a:t>Các lọai địa chỉ</a:t>
            </a:r>
          </a:p>
          <a:p>
            <a:pPr lvl="2">
              <a:lnSpc>
                <a:spcPct val="80000"/>
              </a:lnSpc>
            </a:pPr>
            <a:r>
              <a:rPr lang="en-US" altLang="en-US"/>
              <a:t>Unicast: địa chỉ đơn hướng	</a:t>
            </a:r>
          </a:p>
          <a:p>
            <a:pPr lvl="2">
              <a:lnSpc>
                <a:spcPct val="80000"/>
              </a:lnSpc>
            </a:pPr>
            <a:r>
              <a:rPr lang="en-US" altLang="en-US"/>
              <a:t>Broadcast: địa chỉ quảng bá</a:t>
            </a:r>
          </a:p>
          <a:p>
            <a:pPr lvl="2">
              <a:lnSpc>
                <a:spcPct val="80000"/>
              </a:lnSpc>
            </a:pPr>
            <a:r>
              <a:rPr lang="en-US" altLang="en-US"/>
              <a:t>Multicast: địa chỉ đa hướng</a:t>
            </a:r>
          </a:p>
          <a:p>
            <a:pPr>
              <a:lnSpc>
                <a:spcPct val="80000"/>
              </a:lnSpc>
            </a:pPr>
            <a:r>
              <a:rPr lang="en-US" altLang="en-US"/>
              <a:t>Định tuyến/Chuyển tiếp: là quá trình xác định làm thế nào để gởi các gói tin đến đích dựa trên địa chỉ của nó</a:t>
            </a:r>
          </a:p>
          <a:p>
            <a:pPr>
              <a:lnSpc>
                <a:spcPct val="80000"/>
              </a:lnSpc>
            </a:pPr>
            <a:r>
              <a:rPr lang="en-US" altLang="en-US"/>
              <a:t>Tìm “hàng xóm”, xây dựng các bảng dẫn đường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215D3A25-CE36-43E4-8D48-F144C63D3ECD}"/>
              </a:ext>
            </a:extLst>
          </p:cNvPr>
          <p:cNvSpPr>
            <a:spLocks noGrp="1"/>
          </p:cNvSpPr>
          <p:nvPr>
            <p:ph type="ftr" sz="quarter" idx="11"/>
          </p:nvPr>
        </p:nvSpPr>
        <p:spPr/>
        <p:txBody>
          <a:bodyPr/>
          <a:lstStyle/>
          <a:p>
            <a:pPr>
              <a:defRPr/>
            </a:pPr>
            <a:r>
              <a:rPr lang="en-US"/>
              <a:t> Introduction</a:t>
            </a:r>
            <a:endParaRPr lang="en-US">
              <a:latin typeface="Times New Roman" pitchFamily="18" charset="0"/>
            </a:endParaRPr>
          </a:p>
        </p:txBody>
      </p:sp>
      <p:sp>
        <p:nvSpPr>
          <p:cNvPr id="53251" name="Slide Number Placeholder 5">
            <a:extLst>
              <a:ext uri="{FF2B5EF4-FFF2-40B4-BE49-F238E27FC236}">
                <a16:creationId xmlns:a16="http://schemas.microsoft.com/office/drawing/2014/main" id="{A4684118-C8CB-4283-916C-2795B379F32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D5410EAE-C2C2-4E94-AF56-A409A2B80599}" type="slidenum">
              <a:rPr lang="en-US" altLang="en-US" sz="1400" smtClean="0">
                <a:latin typeface="Times New Roman" panose="02020603050405020304" pitchFamily="18" charset="0"/>
              </a:rPr>
              <a:pPr>
                <a:spcBef>
                  <a:spcPct val="0"/>
                </a:spcBef>
                <a:buClrTx/>
                <a:buSzTx/>
                <a:buFontTx/>
                <a:buNone/>
              </a:pPr>
              <a:t>19</a:t>
            </a:fld>
            <a:endParaRPr lang="en-US" altLang="en-US" sz="1400">
              <a:latin typeface="Times New Roman" panose="02020603050405020304" pitchFamily="18" charset="0"/>
            </a:endParaRPr>
          </a:p>
        </p:txBody>
      </p:sp>
      <p:sp>
        <p:nvSpPr>
          <p:cNvPr id="53252" name="Rectangle 2">
            <a:extLst>
              <a:ext uri="{FF2B5EF4-FFF2-40B4-BE49-F238E27FC236}">
                <a16:creationId xmlns:a16="http://schemas.microsoft.com/office/drawing/2014/main" id="{068CCB7C-FFFB-4888-B967-E266E405C44F}"/>
              </a:ext>
            </a:extLst>
          </p:cNvPr>
          <p:cNvSpPr>
            <a:spLocks noGrp="1" noChangeArrowheads="1"/>
          </p:cNvSpPr>
          <p:nvPr>
            <p:ph type="title"/>
          </p:nvPr>
        </p:nvSpPr>
        <p:spPr/>
        <p:txBody>
          <a:bodyPr/>
          <a:lstStyle/>
          <a:p>
            <a:r>
              <a:rPr lang="en-US" altLang="en-US" sz="3600"/>
              <a:t>Những trở ngại cơ bản trong MMT</a:t>
            </a:r>
          </a:p>
        </p:txBody>
      </p:sp>
      <p:sp>
        <p:nvSpPr>
          <p:cNvPr id="53253" name="Rectangle 3">
            <a:extLst>
              <a:ext uri="{FF2B5EF4-FFF2-40B4-BE49-F238E27FC236}">
                <a16:creationId xmlns:a16="http://schemas.microsoft.com/office/drawing/2014/main" id="{1D99F88F-873E-4FEF-8D7A-69D10612688D}"/>
              </a:ext>
            </a:extLst>
          </p:cNvPr>
          <p:cNvSpPr>
            <a:spLocks noGrp="1" noChangeArrowheads="1"/>
          </p:cNvSpPr>
          <p:nvPr>
            <p:ph type="body" idx="1"/>
          </p:nvPr>
        </p:nvSpPr>
        <p:spPr>
          <a:xfrm>
            <a:off x="152400" y="1600200"/>
            <a:ext cx="8763000" cy="5257800"/>
          </a:xfrm>
        </p:spPr>
        <p:txBody>
          <a:bodyPr/>
          <a:lstStyle/>
          <a:p>
            <a:pPr>
              <a:lnSpc>
                <a:spcPct val="80000"/>
              </a:lnSpc>
            </a:pPr>
            <a:r>
              <a:rPr lang="en-US" altLang="en-US" sz="2000" b="1"/>
              <a:t>Những gì có thể sai sót?</a:t>
            </a:r>
          </a:p>
          <a:p>
            <a:pPr lvl="1">
              <a:lnSpc>
                <a:spcPct val="80000"/>
              </a:lnSpc>
            </a:pPr>
            <a:r>
              <a:rPr lang="en-US" altLang="en-US" sz="1800"/>
              <a:t>Các lỗi ở mức bit: do sự nhiễu tín hiệu điện</a:t>
            </a:r>
          </a:p>
          <a:p>
            <a:pPr lvl="1">
              <a:lnSpc>
                <a:spcPct val="80000"/>
              </a:lnSpc>
            </a:pPr>
            <a:r>
              <a:rPr lang="en-US" altLang="en-US" sz="1800"/>
              <a:t>Các lỗi ở mức gói: mất gói tin do tràn vùng đệm hay nghẽn</a:t>
            </a:r>
          </a:p>
          <a:p>
            <a:pPr lvl="1">
              <a:lnSpc>
                <a:spcPct val="80000"/>
              </a:lnSpc>
            </a:pPr>
            <a:r>
              <a:rPr lang="en-US" altLang="en-US" sz="1800"/>
              <a:t>Sự phân phát sai thứ tự gói tin: các gói tin có thể đi theo các con đường khác nhau</a:t>
            </a:r>
          </a:p>
          <a:p>
            <a:pPr lvl="1">
              <a:lnSpc>
                <a:spcPct val="80000"/>
              </a:lnSpc>
            </a:pPr>
            <a:r>
              <a:rPr lang="en-US" altLang="en-US" sz="1800"/>
              <a:t>Hỏng hóc tại các nút hoặc đường truyền (link/node failures): đứt cáp hoặc hệ thống bị sập</a:t>
            </a:r>
          </a:p>
          <a:p>
            <a:pPr>
              <a:lnSpc>
                <a:spcPct val="80000"/>
              </a:lnSpc>
            </a:pPr>
            <a:r>
              <a:rPr lang="en-US" altLang="en-US" sz="2000" b="1"/>
              <a:t>Những gì có thể làm được?</a:t>
            </a:r>
          </a:p>
          <a:p>
            <a:pPr lvl="1">
              <a:lnSpc>
                <a:spcPct val="80000"/>
              </a:lnSpc>
            </a:pPr>
            <a:r>
              <a:rPr lang="en-US" altLang="en-US" sz="1800"/>
              <a:t>Bổ sung thêm các bits dư thừa để chuẩn đoán và sửa các packets bị lỗi</a:t>
            </a:r>
          </a:p>
          <a:p>
            <a:pPr lvl="1">
              <a:lnSpc>
                <a:spcPct val="80000"/>
              </a:lnSpc>
            </a:pPr>
            <a:r>
              <a:rPr lang="en-US" altLang="en-US" sz="1800"/>
              <a:t>Xác nhận các gói nhận được và truyền lại các gói bị mất</a:t>
            </a:r>
          </a:p>
          <a:p>
            <a:pPr lvl="1">
              <a:lnSpc>
                <a:spcPct val="80000"/>
              </a:lnSpc>
            </a:pPr>
            <a:r>
              <a:rPr lang="en-US" altLang="en-US" sz="1800"/>
              <a:t>Gán các số chuỗi (sequence numbers) và sắp xếp lại theo thứ tự các gói ở bên nhận</a:t>
            </a:r>
          </a:p>
          <a:p>
            <a:pPr lvl="1">
              <a:lnSpc>
                <a:spcPct val="80000"/>
              </a:lnSpc>
            </a:pPr>
            <a:r>
              <a:rPr lang="en-US" altLang="en-US" sz="1800"/>
              <a:t>“Cảm nhận” link/node failures và đi vòng qua các failed links/nodes</a:t>
            </a:r>
          </a:p>
          <a:p>
            <a:pPr>
              <a:lnSpc>
                <a:spcPct val="80000"/>
              </a:lnSpc>
            </a:pPr>
            <a:r>
              <a:rPr lang="en-US" altLang="en-US" sz="2000" b="1"/>
              <a:t>Mục tiêu:</a:t>
            </a:r>
            <a:r>
              <a:rPr lang="en-US" altLang="en-US" sz="2000"/>
              <a:t> để thu hẹp khoảng cách giữa những gì các ứng dụng mong đợi và những gì mà công nghệ nền tảng (underlying technology) có thể cung cấp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4E257493-ACC2-4691-9996-C2AC48DD65DB}"/>
              </a:ext>
            </a:extLst>
          </p:cNvPr>
          <p:cNvSpPr>
            <a:spLocks noGrp="1"/>
          </p:cNvSpPr>
          <p:nvPr>
            <p:ph type="ftr" sz="quarter" idx="11"/>
          </p:nvPr>
        </p:nvSpPr>
        <p:spPr/>
        <p:txBody>
          <a:bodyPr/>
          <a:lstStyle/>
          <a:p>
            <a:pPr>
              <a:defRPr/>
            </a:pPr>
            <a:r>
              <a:rPr lang="en-US"/>
              <a:t> Introduction</a:t>
            </a:r>
            <a:endParaRPr lang="en-US">
              <a:latin typeface="Times New Roman" pitchFamily="18" charset="0"/>
            </a:endParaRPr>
          </a:p>
        </p:txBody>
      </p:sp>
      <p:sp>
        <p:nvSpPr>
          <p:cNvPr id="22531" name="Slide Number Placeholder 5">
            <a:extLst>
              <a:ext uri="{FF2B5EF4-FFF2-40B4-BE49-F238E27FC236}">
                <a16:creationId xmlns:a16="http://schemas.microsoft.com/office/drawing/2014/main" id="{F14C3C84-8879-408A-9179-3DB2DFCCAF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2620DFB6-7F3E-4D80-8BB2-06CC8A734247}" type="slidenum">
              <a:rPr lang="en-US" altLang="en-US" sz="1400" smtClean="0">
                <a:latin typeface="Times New Roman" panose="02020603050405020304" pitchFamily="18" charset="0"/>
              </a:rPr>
              <a:pPr>
                <a:spcBef>
                  <a:spcPct val="0"/>
                </a:spcBef>
                <a:buClrTx/>
                <a:buSzTx/>
                <a:buFontTx/>
                <a:buNone/>
              </a:pPr>
              <a:t>2</a:t>
            </a:fld>
            <a:endParaRPr lang="en-US" altLang="en-US" sz="1400">
              <a:latin typeface="Times New Roman" panose="02020603050405020304" pitchFamily="18" charset="0"/>
            </a:endParaRPr>
          </a:p>
        </p:txBody>
      </p:sp>
      <p:sp>
        <p:nvSpPr>
          <p:cNvPr id="22532" name="Rectangle 2">
            <a:extLst>
              <a:ext uri="{FF2B5EF4-FFF2-40B4-BE49-F238E27FC236}">
                <a16:creationId xmlns:a16="http://schemas.microsoft.com/office/drawing/2014/main" id="{3B7843C2-54CB-4211-8E55-55010872AB53}"/>
              </a:ext>
            </a:extLst>
          </p:cNvPr>
          <p:cNvSpPr>
            <a:spLocks noGrp="1" noChangeArrowheads="1"/>
          </p:cNvSpPr>
          <p:nvPr>
            <p:ph type="title"/>
          </p:nvPr>
        </p:nvSpPr>
        <p:spPr>
          <a:xfrm>
            <a:off x="0" y="228600"/>
            <a:ext cx="9144000" cy="1143000"/>
          </a:xfrm>
        </p:spPr>
        <p:txBody>
          <a:bodyPr/>
          <a:lstStyle/>
          <a:p>
            <a:r>
              <a:rPr lang="en-US" altLang="en-US"/>
              <a:t>Môn học nói về?</a:t>
            </a:r>
          </a:p>
        </p:txBody>
      </p:sp>
      <p:sp>
        <p:nvSpPr>
          <p:cNvPr id="22533" name="Rectangle 3">
            <a:extLst>
              <a:ext uri="{FF2B5EF4-FFF2-40B4-BE49-F238E27FC236}">
                <a16:creationId xmlns:a16="http://schemas.microsoft.com/office/drawing/2014/main" id="{2BEEE257-DEB3-4C48-A037-DCDD266A3BBC}"/>
              </a:ext>
            </a:extLst>
          </p:cNvPr>
          <p:cNvSpPr>
            <a:spLocks noGrp="1" noChangeArrowheads="1"/>
          </p:cNvSpPr>
          <p:nvPr>
            <p:ph type="body" idx="1"/>
          </p:nvPr>
        </p:nvSpPr>
        <p:spPr>
          <a:xfrm>
            <a:off x="457200" y="1600200"/>
            <a:ext cx="8382000" cy="4953000"/>
          </a:xfrm>
        </p:spPr>
        <p:txBody>
          <a:bodyPr/>
          <a:lstStyle/>
          <a:p>
            <a:r>
              <a:rPr lang="en-US" altLang="en-US"/>
              <a:t>Mạng máy tính (MMT) đa năng</a:t>
            </a:r>
            <a:br>
              <a:rPr lang="en-US" altLang="en-US"/>
            </a:br>
            <a:r>
              <a:rPr lang="en-US" altLang="en-US" sz="2000"/>
              <a:t>- Không phải là những mạng chuyên dụng (vd: telephone)</a:t>
            </a:r>
          </a:p>
          <a:p>
            <a:pPr>
              <a:buFont typeface="Wingdings" panose="05000000000000000000" pitchFamily="2" charset="2"/>
              <a:buNone/>
            </a:pPr>
            <a:endParaRPr lang="en-US" altLang="en-US" sz="2000"/>
          </a:p>
          <a:p>
            <a:r>
              <a:rPr lang="en-US" altLang="en-US"/>
              <a:t> Những nguyên lý cơ bản của MMT</a:t>
            </a:r>
            <a:br>
              <a:rPr lang="en-US" altLang="en-US"/>
            </a:br>
            <a:r>
              <a:rPr lang="en-US" altLang="en-US" sz="2000"/>
              <a:t>- Không khảo sát tất cả các chuẩn giao thức hiện hành</a:t>
            </a:r>
          </a:p>
          <a:p>
            <a:pPr>
              <a:buFont typeface="Wingdings" panose="05000000000000000000" pitchFamily="2" charset="2"/>
              <a:buNone/>
            </a:pPr>
            <a:endParaRPr lang="en-US" altLang="en-US" sz="2000"/>
          </a:p>
          <a:p>
            <a:r>
              <a:rPr lang="en-US" altLang="en-US"/>
              <a:t>Tập trung vào kiến trúc phần mềm mạng</a:t>
            </a:r>
            <a:br>
              <a:rPr lang="en-US" altLang="en-US"/>
            </a:br>
            <a:r>
              <a:rPr lang="en-US" altLang="en-US" sz="2000"/>
              <a:t>- Chỉ thảo luận một số phần cứng mạng thiết yếu</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228E4BAE-23F5-40BB-8A2E-BF8BF4E1C5A9}"/>
              </a:ext>
            </a:extLst>
          </p:cNvPr>
          <p:cNvSpPr>
            <a:spLocks noGrp="1"/>
          </p:cNvSpPr>
          <p:nvPr>
            <p:ph type="ftr" sz="quarter" idx="11"/>
          </p:nvPr>
        </p:nvSpPr>
        <p:spPr/>
        <p:txBody>
          <a:bodyPr/>
          <a:lstStyle/>
          <a:p>
            <a:pPr>
              <a:defRPr/>
            </a:pPr>
            <a:r>
              <a:rPr lang="en-US"/>
              <a:t> Introduction</a:t>
            </a:r>
            <a:endParaRPr lang="en-US">
              <a:latin typeface="Times New Roman" pitchFamily="18" charset="0"/>
            </a:endParaRPr>
          </a:p>
        </p:txBody>
      </p:sp>
      <p:sp>
        <p:nvSpPr>
          <p:cNvPr id="55299" name="Slide Number Placeholder 5">
            <a:extLst>
              <a:ext uri="{FF2B5EF4-FFF2-40B4-BE49-F238E27FC236}">
                <a16:creationId xmlns:a16="http://schemas.microsoft.com/office/drawing/2014/main" id="{33EA5C1C-2344-4C00-AE11-A0E4BD52C9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43A05F19-DC8C-467A-A459-0A8A9AD051A9}" type="slidenum">
              <a:rPr lang="en-US" altLang="en-US" sz="1400" smtClean="0">
                <a:latin typeface="Times New Roman" panose="02020603050405020304" pitchFamily="18" charset="0"/>
              </a:rPr>
              <a:pPr>
                <a:spcBef>
                  <a:spcPct val="0"/>
                </a:spcBef>
                <a:buClrTx/>
                <a:buSzTx/>
                <a:buFontTx/>
                <a:buNone/>
              </a:pPr>
              <a:t>20</a:t>
            </a:fld>
            <a:endParaRPr lang="en-US" altLang="en-US" sz="1400">
              <a:latin typeface="Times New Roman" panose="02020603050405020304" pitchFamily="18" charset="0"/>
            </a:endParaRPr>
          </a:p>
        </p:txBody>
      </p:sp>
      <p:sp>
        <p:nvSpPr>
          <p:cNvPr id="55300" name="Rectangle 2">
            <a:extLst>
              <a:ext uri="{FF2B5EF4-FFF2-40B4-BE49-F238E27FC236}">
                <a16:creationId xmlns:a16="http://schemas.microsoft.com/office/drawing/2014/main" id="{357D558D-DE3A-4F5D-BF1C-75606A3B0C6F}"/>
              </a:ext>
            </a:extLst>
          </p:cNvPr>
          <p:cNvSpPr>
            <a:spLocks noGrp="1" noChangeArrowheads="1"/>
          </p:cNvSpPr>
          <p:nvPr>
            <p:ph type="title"/>
          </p:nvPr>
        </p:nvSpPr>
        <p:spPr>
          <a:xfrm>
            <a:off x="381000" y="274638"/>
            <a:ext cx="8229600" cy="1143000"/>
          </a:xfrm>
        </p:spPr>
        <p:txBody>
          <a:bodyPr/>
          <a:lstStyle/>
          <a:p>
            <a:r>
              <a:rPr lang="en-US" altLang="en-US"/>
              <a:t>Tóm tắt chương</a:t>
            </a:r>
          </a:p>
        </p:txBody>
      </p:sp>
      <p:sp>
        <p:nvSpPr>
          <p:cNvPr id="55301" name="Rectangle 3">
            <a:extLst>
              <a:ext uri="{FF2B5EF4-FFF2-40B4-BE49-F238E27FC236}">
                <a16:creationId xmlns:a16="http://schemas.microsoft.com/office/drawing/2014/main" id="{39E7DC6D-42CB-44C2-9D14-5FAFBCDF7A07}"/>
              </a:ext>
            </a:extLst>
          </p:cNvPr>
          <p:cNvSpPr>
            <a:spLocks noGrp="1" noChangeArrowheads="1"/>
          </p:cNvSpPr>
          <p:nvPr>
            <p:ph type="body" idx="1"/>
          </p:nvPr>
        </p:nvSpPr>
        <p:spPr>
          <a:xfrm>
            <a:off x="457200" y="1600200"/>
            <a:ext cx="8458200" cy="4876800"/>
          </a:xfrm>
        </p:spPr>
        <p:txBody>
          <a:bodyPr/>
          <a:lstStyle/>
          <a:p>
            <a:pPr>
              <a:lnSpc>
                <a:spcPct val="90000"/>
              </a:lnSpc>
            </a:pPr>
            <a:r>
              <a:rPr lang="en-US" altLang="en-US"/>
              <a:t>Những thành phần của một mạng máy tính</a:t>
            </a:r>
          </a:p>
          <a:p>
            <a:pPr lvl="1">
              <a:lnSpc>
                <a:spcPct val="90000"/>
              </a:lnSpc>
            </a:pPr>
            <a:r>
              <a:rPr lang="en-US" altLang="en-US"/>
              <a:t>Kiến trúc Internet</a:t>
            </a:r>
          </a:p>
          <a:p>
            <a:pPr>
              <a:lnSpc>
                <a:spcPct val="90000"/>
              </a:lnSpc>
            </a:pPr>
            <a:r>
              <a:rPr lang="en-US" altLang="en-US"/>
              <a:t>Chuyển mạch kênh và chuyển mạch gói</a:t>
            </a:r>
          </a:p>
          <a:p>
            <a:pPr lvl="1">
              <a:lnSpc>
                <a:spcPct val="90000"/>
              </a:lnSpc>
            </a:pPr>
            <a:r>
              <a:rPr lang="en-US" altLang="en-US"/>
              <a:t>Dồn kênh theo thống kê</a:t>
            </a:r>
          </a:p>
          <a:p>
            <a:pPr>
              <a:lnSpc>
                <a:spcPct val="90000"/>
              </a:lnSpc>
            </a:pPr>
            <a:r>
              <a:rPr lang="en-US" altLang="en-US"/>
              <a:t>Các vấn đề cơ bản trong mạng máy tính</a:t>
            </a:r>
          </a:p>
          <a:p>
            <a:pPr lvl="1">
              <a:lnSpc>
                <a:spcPct val="90000"/>
              </a:lnSpc>
            </a:pPr>
            <a:r>
              <a:rPr lang="en-US" altLang="en-US"/>
              <a:t>Đặt tên/đánh địa chỉ và định tuyến/chuyển tiếp</a:t>
            </a:r>
          </a:p>
          <a:p>
            <a:pPr lvl="1">
              <a:lnSpc>
                <a:spcPct val="90000"/>
              </a:lnSpc>
            </a:pPr>
            <a:r>
              <a:rPr lang="en-US" altLang="en-US"/>
              <a:t>Kiểm soát lỗi/luồng/tắc nghẽn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6B217DE2-63F8-4A07-BBB9-A71E4D0BF2E3}"/>
              </a:ext>
            </a:extLst>
          </p:cNvPr>
          <p:cNvSpPr>
            <a:spLocks noGrp="1"/>
          </p:cNvSpPr>
          <p:nvPr>
            <p:ph type="ftr" sz="quarter" idx="11"/>
          </p:nvPr>
        </p:nvSpPr>
        <p:spPr/>
        <p:txBody>
          <a:bodyPr/>
          <a:lstStyle/>
          <a:p>
            <a:pPr>
              <a:defRPr/>
            </a:pPr>
            <a:r>
              <a:rPr lang="en-US"/>
              <a:t> Introduction</a:t>
            </a:r>
            <a:endParaRPr lang="en-US">
              <a:latin typeface="Times New Roman" pitchFamily="18" charset="0"/>
            </a:endParaRPr>
          </a:p>
        </p:txBody>
      </p:sp>
      <p:sp>
        <p:nvSpPr>
          <p:cNvPr id="57347" name="Slide Number Placeholder 5">
            <a:extLst>
              <a:ext uri="{FF2B5EF4-FFF2-40B4-BE49-F238E27FC236}">
                <a16:creationId xmlns:a16="http://schemas.microsoft.com/office/drawing/2014/main" id="{BCD2DFFD-C420-4A84-B012-B29E667C4F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A0678066-4B20-4567-BDB9-EF3132C1E1EF}" type="slidenum">
              <a:rPr lang="en-US" altLang="en-US" sz="1400" smtClean="0">
                <a:latin typeface="Times New Roman" panose="02020603050405020304" pitchFamily="18" charset="0"/>
              </a:rPr>
              <a:pPr>
                <a:spcBef>
                  <a:spcPct val="0"/>
                </a:spcBef>
                <a:buClrTx/>
                <a:buSzTx/>
                <a:buFontTx/>
                <a:buNone/>
              </a:pPr>
              <a:t>21</a:t>
            </a:fld>
            <a:endParaRPr lang="en-US" altLang="en-US" sz="1400">
              <a:latin typeface="Times New Roman" panose="02020603050405020304" pitchFamily="18" charset="0"/>
            </a:endParaRPr>
          </a:p>
        </p:txBody>
      </p:sp>
      <p:sp>
        <p:nvSpPr>
          <p:cNvPr id="57348" name="Rectangle 2">
            <a:extLst>
              <a:ext uri="{FF2B5EF4-FFF2-40B4-BE49-F238E27FC236}">
                <a16:creationId xmlns:a16="http://schemas.microsoft.com/office/drawing/2014/main" id="{0251E4F1-14C7-40A2-A158-958B25FD9393}"/>
              </a:ext>
            </a:extLst>
          </p:cNvPr>
          <p:cNvSpPr>
            <a:spLocks noGrp="1" noChangeArrowheads="1"/>
          </p:cNvSpPr>
          <p:nvPr>
            <p:ph type="title"/>
          </p:nvPr>
        </p:nvSpPr>
        <p:spPr/>
        <p:txBody>
          <a:bodyPr/>
          <a:lstStyle/>
          <a:p>
            <a:r>
              <a:rPr lang="en-US" altLang="en-US"/>
              <a:t>Một số site tham khảo tốt</a:t>
            </a:r>
          </a:p>
        </p:txBody>
      </p:sp>
      <p:sp>
        <p:nvSpPr>
          <p:cNvPr id="57349" name="Rectangle 3">
            <a:extLst>
              <a:ext uri="{FF2B5EF4-FFF2-40B4-BE49-F238E27FC236}">
                <a16:creationId xmlns:a16="http://schemas.microsoft.com/office/drawing/2014/main" id="{C0A2B3D6-7B46-4C37-A801-2C84AC174B47}"/>
              </a:ext>
            </a:extLst>
          </p:cNvPr>
          <p:cNvSpPr>
            <a:spLocks noGrp="1" noChangeArrowheads="1"/>
          </p:cNvSpPr>
          <p:nvPr>
            <p:ph type="body" idx="1"/>
          </p:nvPr>
        </p:nvSpPr>
        <p:spPr>
          <a:xfrm>
            <a:off x="457200" y="1600200"/>
            <a:ext cx="8686800" cy="4724400"/>
          </a:xfrm>
        </p:spPr>
        <p:txBody>
          <a:bodyPr/>
          <a:lstStyle/>
          <a:p>
            <a:pPr>
              <a:lnSpc>
                <a:spcPct val="80000"/>
              </a:lnSpc>
            </a:pPr>
            <a:r>
              <a:rPr lang="en-US" altLang="en-US" sz="2400">
                <a:hlinkClick r:id="rId3"/>
              </a:rPr>
              <a:t>http://www.isoc.org</a:t>
            </a:r>
            <a:endParaRPr lang="en-US" altLang="en-US" sz="2400"/>
          </a:p>
          <a:p>
            <a:pPr>
              <a:lnSpc>
                <a:spcPct val="80000"/>
              </a:lnSpc>
            </a:pPr>
            <a:r>
              <a:rPr lang="en-US" altLang="en-US" sz="2400">
                <a:hlinkClick r:id="rId4"/>
              </a:rPr>
              <a:t>http://www.ietf.org</a:t>
            </a:r>
            <a:endParaRPr lang="en-US" altLang="en-US" sz="2400"/>
          </a:p>
          <a:p>
            <a:pPr>
              <a:lnSpc>
                <a:spcPct val="80000"/>
              </a:lnSpc>
            </a:pPr>
            <a:r>
              <a:rPr lang="en-US" altLang="en-US" sz="2400">
                <a:hlinkClick r:id="rId5"/>
              </a:rPr>
              <a:t>http://www.w3.org</a:t>
            </a:r>
            <a:endParaRPr lang="en-US" altLang="en-US" sz="2400"/>
          </a:p>
          <a:p>
            <a:pPr>
              <a:lnSpc>
                <a:spcPct val="80000"/>
              </a:lnSpc>
            </a:pPr>
            <a:r>
              <a:rPr lang="en-US" altLang="en-US" sz="2400">
                <a:hlinkClick r:id="rId6"/>
              </a:rPr>
              <a:t>http://www.acm.org</a:t>
            </a:r>
            <a:endParaRPr lang="en-US" altLang="en-US" sz="2400"/>
          </a:p>
          <a:p>
            <a:pPr>
              <a:lnSpc>
                <a:spcPct val="80000"/>
              </a:lnSpc>
            </a:pPr>
            <a:r>
              <a:rPr lang="en-US" altLang="en-US" sz="2400">
                <a:hlinkClick r:id="rId7"/>
              </a:rPr>
              <a:t>http://www.acm.org/sigcomm/</a:t>
            </a:r>
            <a:endParaRPr lang="en-US" altLang="en-US" sz="2400"/>
          </a:p>
          <a:p>
            <a:pPr>
              <a:lnSpc>
                <a:spcPct val="80000"/>
              </a:lnSpc>
            </a:pPr>
            <a:r>
              <a:rPr lang="en-US" altLang="en-US" sz="2400">
                <a:hlinkClick r:id="rId8"/>
              </a:rPr>
              <a:t>http://www.ieee.org</a:t>
            </a:r>
            <a:endParaRPr lang="en-US" altLang="en-US" sz="2400"/>
          </a:p>
          <a:p>
            <a:pPr>
              <a:lnSpc>
                <a:spcPct val="80000"/>
              </a:lnSpc>
            </a:pPr>
            <a:r>
              <a:rPr lang="en-US" altLang="en-US" sz="2400">
                <a:hlinkClick r:id="rId9"/>
              </a:rPr>
              <a:t>http://</a:t>
            </a:r>
            <a:r>
              <a:rPr lang="en-US" altLang="en-US">
                <a:hlinkClick r:id="rId9"/>
              </a:rPr>
              <a:t>ieeexplore.ieee.org</a:t>
            </a:r>
            <a:r>
              <a:rPr lang="en-US" altLang="en-US" sz="2400">
                <a:hlinkClick r:id="rId9"/>
              </a:rPr>
              <a:t>/</a:t>
            </a:r>
            <a:endParaRPr lang="en-US" altLang="en-US" sz="2400"/>
          </a:p>
          <a:p>
            <a:pPr>
              <a:lnSpc>
                <a:spcPct val="80000"/>
              </a:lnSpc>
            </a:pPr>
            <a:r>
              <a:rPr lang="en-US" altLang="en-US" sz="2400">
                <a:hlinkClick r:id="rId10"/>
              </a:rPr>
              <a:t>http://www.comsoc.org</a:t>
            </a:r>
            <a:endParaRPr lang="en-US" altLang="en-US" sz="2400"/>
          </a:p>
          <a:p>
            <a:pPr>
              <a:lnSpc>
                <a:spcPct val="80000"/>
              </a:lnSpc>
            </a:pPr>
            <a:r>
              <a:rPr lang="en-US" altLang="en-US" sz="2400">
                <a:hlinkClick r:id="rId11"/>
              </a:rPr>
              <a:t>http://www.computer.org</a:t>
            </a:r>
            <a:endParaRPr lang="en-US" altLang="en-US" sz="2400"/>
          </a:p>
          <a:p>
            <a:pPr>
              <a:lnSpc>
                <a:spcPct val="80000"/>
              </a:lnSpc>
            </a:pPr>
            <a:r>
              <a:rPr lang="en-US" altLang="en-US" sz="2400">
                <a:hlinkClick r:id="rId12"/>
              </a:rPr>
              <a:t>http://www.vitec.org.vn/</a:t>
            </a:r>
            <a:endParaRPr lang="en-US" altLang="en-US" sz="2400"/>
          </a:p>
          <a:p>
            <a:pPr>
              <a:lnSpc>
                <a:spcPct val="80000"/>
              </a:lnSpc>
              <a:buFont typeface="Wingdings" panose="05000000000000000000" pitchFamily="2" charset="2"/>
              <a:buNone/>
            </a:pPr>
            <a:endParaRPr lang="en-US" altLang="en-US" sz="2400"/>
          </a:p>
          <a:p>
            <a:pPr>
              <a:lnSpc>
                <a:spcPct val="80000"/>
              </a:lnSpc>
            </a:pPr>
            <a:endParaRPr lang="en-US" altLang="en-US"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Footer Placeholder 4">
            <a:extLst>
              <a:ext uri="{FF2B5EF4-FFF2-40B4-BE49-F238E27FC236}">
                <a16:creationId xmlns:a16="http://schemas.microsoft.com/office/drawing/2014/main" id="{FF1E146F-2C28-4439-AA37-0AAFEAC5730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59395" name="Slide Number Placeholder 5">
            <a:extLst>
              <a:ext uri="{FF2B5EF4-FFF2-40B4-BE49-F238E27FC236}">
                <a16:creationId xmlns:a16="http://schemas.microsoft.com/office/drawing/2014/main" id="{9FBDE7E0-CD0E-4FE0-ADDB-7417C10539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58AE66A8-F059-442D-A55A-821A74C0D7F8}" type="slidenum">
              <a:rPr lang="en-US" altLang="en-US" sz="1400" smtClean="0">
                <a:latin typeface="Times New Roman" panose="02020603050405020304" pitchFamily="18" charset="0"/>
              </a:rPr>
              <a:pPr>
                <a:spcBef>
                  <a:spcPct val="0"/>
                </a:spcBef>
                <a:buClrTx/>
                <a:buSzTx/>
                <a:buFontTx/>
                <a:buNone/>
              </a:pPr>
              <a:t>22</a:t>
            </a:fld>
            <a:endParaRPr lang="en-US" altLang="en-US" sz="1400">
              <a:latin typeface="Times New Roman" panose="02020603050405020304" pitchFamily="18" charset="0"/>
            </a:endParaRPr>
          </a:p>
        </p:txBody>
      </p:sp>
      <p:sp>
        <p:nvSpPr>
          <p:cNvPr id="59396" name="Rectangle 2">
            <a:extLst>
              <a:ext uri="{FF2B5EF4-FFF2-40B4-BE49-F238E27FC236}">
                <a16:creationId xmlns:a16="http://schemas.microsoft.com/office/drawing/2014/main" id="{1DB9816F-8B3D-42FE-8BBD-20D094A9FD10}"/>
              </a:ext>
            </a:extLst>
          </p:cNvPr>
          <p:cNvSpPr>
            <a:spLocks noGrp="1" noChangeArrowheads="1"/>
          </p:cNvSpPr>
          <p:nvPr>
            <p:ph type="ctrTitle"/>
          </p:nvPr>
        </p:nvSpPr>
        <p:spPr>
          <a:xfrm>
            <a:off x="0" y="1295400"/>
            <a:ext cx="9144000" cy="3276600"/>
          </a:xfrm>
        </p:spPr>
        <p:txBody>
          <a:bodyPr/>
          <a:lstStyle/>
          <a:p>
            <a:pPr algn="ctr"/>
            <a:r>
              <a:rPr lang="en-US" altLang="en-US" sz="4800"/>
              <a:t>Chương 2: Giao thức và kiến trúc phân tầng</a:t>
            </a:r>
            <a:br>
              <a:rPr lang="en-US" altLang="en-US" sz="4800"/>
            </a:br>
            <a:r>
              <a:rPr lang="en-US" altLang="en-US" sz="4800"/>
              <a:t>Protocols and Layered Architecture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Footer Placeholder 4">
            <a:extLst>
              <a:ext uri="{FF2B5EF4-FFF2-40B4-BE49-F238E27FC236}">
                <a16:creationId xmlns:a16="http://schemas.microsoft.com/office/drawing/2014/main" id="{DC1EA913-2D05-4445-B199-D20E78A48DD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60419" name="Slide Number Placeholder 5">
            <a:extLst>
              <a:ext uri="{FF2B5EF4-FFF2-40B4-BE49-F238E27FC236}">
                <a16:creationId xmlns:a16="http://schemas.microsoft.com/office/drawing/2014/main" id="{DFD36C26-7900-4B9C-90F2-92550D72AF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BBF5BD52-BC47-4044-A587-370C3348A302}" type="slidenum">
              <a:rPr lang="en-US" altLang="en-US" sz="1400" smtClean="0">
                <a:latin typeface="Times New Roman" panose="02020603050405020304" pitchFamily="18" charset="0"/>
              </a:rPr>
              <a:pPr>
                <a:spcBef>
                  <a:spcPct val="0"/>
                </a:spcBef>
                <a:buClrTx/>
                <a:buSzTx/>
                <a:buFontTx/>
                <a:buNone/>
              </a:pPr>
              <a:t>23</a:t>
            </a:fld>
            <a:endParaRPr lang="en-US" altLang="en-US" sz="1400">
              <a:latin typeface="Times New Roman" panose="02020603050405020304" pitchFamily="18" charset="0"/>
            </a:endParaRPr>
          </a:p>
        </p:txBody>
      </p:sp>
      <p:sp>
        <p:nvSpPr>
          <p:cNvPr id="60420" name="Rectangle 2">
            <a:extLst>
              <a:ext uri="{FF2B5EF4-FFF2-40B4-BE49-F238E27FC236}">
                <a16:creationId xmlns:a16="http://schemas.microsoft.com/office/drawing/2014/main" id="{C04CDAB7-27D5-489D-ABE4-1F897C3B5C1F}"/>
              </a:ext>
            </a:extLst>
          </p:cNvPr>
          <p:cNvSpPr>
            <a:spLocks noGrp="1" noChangeArrowheads="1"/>
          </p:cNvSpPr>
          <p:nvPr>
            <p:ph type="title"/>
          </p:nvPr>
        </p:nvSpPr>
        <p:spPr>
          <a:xfrm>
            <a:off x="0" y="274638"/>
            <a:ext cx="9144000" cy="1143000"/>
          </a:xfrm>
        </p:spPr>
        <p:txBody>
          <a:bodyPr/>
          <a:lstStyle/>
          <a:p>
            <a:r>
              <a:rPr lang="en-US" altLang="en-US" sz="4400"/>
              <a:t>Giao thức và kiến trúc phân tầng:</a:t>
            </a:r>
            <a:endParaRPr lang="en-US" altLang="en-US" sz="3600"/>
          </a:p>
        </p:txBody>
      </p:sp>
      <p:sp>
        <p:nvSpPr>
          <p:cNvPr id="60421" name="Rectangle 3">
            <a:extLst>
              <a:ext uri="{FF2B5EF4-FFF2-40B4-BE49-F238E27FC236}">
                <a16:creationId xmlns:a16="http://schemas.microsoft.com/office/drawing/2014/main" id="{75D6305F-944D-44FF-B1D9-946A713F23D3}"/>
              </a:ext>
            </a:extLst>
          </p:cNvPr>
          <p:cNvSpPr>
            <a:spLocks noGrp="1" noChangeArrowheads="1"/>
          </p:cNvSpPr>
          <p:nvPr>
            <p:ph type="body" idx="1"/>
          </p:nvPr>
        </p:nvSpPr>
        <p:spPr>
          <a:xfrm>
            <a:off x="0" y="1600200"/>
            <a:ext cx="9144000" cy="4876800"/>
          </a:xfrm>
        </p:spPr>
        <p:txBody>
          <a:bodyPr/>
          <a:lstStyle/>
          <a:p>
            <a:pPr marL="609600" indent="-609600"/>
            <a:r>
              <a:rPr lang="vi-VN" altLang="en-US"/>
              <a:t>T</a:t>
            </a:r>
            <a:r>
              <a:rPr lang="en-US" altLang="en-US"/>
              <a:t>hế nào là giao thức (protocols)?</a:t>
            </a:r>
          </a:p>
          <a:p>
            <a:pPr marL="609600" indent="-609600"/>
            <a:r>
              <a:rPr lang="en-US" altLang="en-US"/>
              <a:t>Kiến trúc phân tầng và các hệ thống cấp bậc giao thức (protocol hierarchies)</a:t>
            </a:r>
          </a:p>
          <a:p>
            <a:pPr marL="609600" indent="-609600"/>
            <a:r>
              <a:rPr lang="en-US" altLang="en-US"/>
              <a:t>Các vấn đề cần lưu ý khi thiết kế các tầng </a:t>
            </a:r>
          </a:p>
          <a:p>
            <a:pPr marL="609600" indent="-609600"/>
            <a:r>
              <a:rPr lang="en-US" altLang="en-US"/>
              <a:t>Phương thức hoạt động: hướng kết nối và phi kết nối </a:t>
            </a:r>
          </a:p>
          <a:p>
            <a:pPr marL="609600" indent="-609600"/>
            <a:r>
              <a:rPr lang="en-US" altLang="en-US"/>
              <a:t>Mô hình tham chiếu OSI (The Open Systems Interconnection Reference Model)</a:t>
            </a:r>
          </a:p>
          <a:p>
            <a:pPr marL="609600" indent="-609600"/>
            <a:r>
              <a:rPr lang="en-US" altLang="en-US"/>
              <a:t>Mô hình TCP/IP (The Transmission Control Protocol/Internet Protocol Model)</a:t>
            </a:r>
          </a:p>
          <a:p>
            <a:pPr marL="609600" indent="-609600"/>
            <a:r>
              <a:rPr lang="en-US" altLang="en-US"/>
              <a:t>So sánh giữa mô hình tham chiếu OSI và TCP/IP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4">
            <a:extLst>
              <a:ext uri="{FF2B5EF4-FFF2-40B4-BE49-F238E27FC236}">
                <a16:creationId xmlns:a16="http://schemas.microsoft.com/office/drawing/2014/main" id="{D28AF06B-9454-4313-81F3-C6BBE3FF7677}"/>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61443" name="Slide Number Placeholder 5">
            <a:extLst>
              <a:ext uri="{FF2B5EF4-FFF2-40B4-BE49-F238E27FC236}">
                <a16:creationId xmlns:a16="http://schemas.microsoft.com/office/drawing/2014/main" id="{924287FF-0C43-44BA-84C7-5862F1D5A89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F50A4C49-0C53-4142-A854-83F4A1DA954A}" type="slidenum">
              <a:rPr lang="en-US" altLang="en-US" sz="1400" smtClean="0">
                <a:latin typeface="Times New Roman" panose="02020603050405020304" pitchFamily="18" charset="0"/>
              </a:rPr>
              <a:pPr>
                <a:spcBef>
                  <a:spcPct val="0"/>
                </a:spcBef>
                <a:buClrTx/>
                <a:buSzTx/>
                <a:buFontTx/>
                <a:buNone/>
              </a:pPr>
              <a:t>24</a:t>
            </a:fld>
            <a:endParaRPr lang="en-US" altLang="en-US" sz="1400">
              <a:latin typeface="Times New Roman" panose="02020603050405020304" pitchFamily="18" charset="0"/>
            </a:endParaRPr>
          </a:p>
        </p:txBody>
      </p:sp>
      <p:sp>
        <p:nvSpPr>
          <p:cNvPr id="61444" name="Rectangle 2">
            <a:extLst>
              <a:ext uri="{FF2B5EF4-FFF2-40B4-BE49-F238E27FC236}">
                <a16:creationId xmlns:a16="http://schemas.microsoft.com/office/drawing/2014/main" id="{1AAFCCCE-8532-4DDA-97A6-8AA275E67892}"/>
              </a:ext>
            </a:extLst>
          </p:cNvPr>
          <p:cNvSpPr>
            <a:spLocks noGrp="1" noChangeArrowheads="1"/>
          </p:cNvSpPr>
          <p:nvPr>
            <p:ph type="title"/>
          </p:nvPr>
        </p:nvSpPr>
        <p:spPr>
          <a:xfrm>
            <a:off x="457200" y="0"/>
            <a:ext cx="8229600" cy="1143000"/>
          </a:xfrm>
        </p:spPr>
        <p:txBody>
          <a:bodyPr/>
          <a:lstStyle/>
          <a:p>
            <a:r>
              <a:rPr lang="en-US" altLang="en-US"/>
              <a:t>Giao thức (Protocols)</a:t>
            </a:r>
          </a:p>
        </p:txBody>
      </p:sp>
      <p:sp>
        <p:nvSpPr>
          <p:cNvPr id="61445" name="Rectangle 3">
            <a:extLst>
              <a:ext uri="{FF2B5EF4-FFF2-40B4-BE49-F238E27FC236}">
                <a16:creationId xmlns:a16="http://schemas.microsoft.com/office/drawing/2014/main" id="{D3C710AA-F75D-43F0-BA23-BBFD68105339}"/>
              </a:ext>
            </a:extLst>
          </p:cNvPr>
          <p:cNvSpPr>
            <a:spLocks noGrp="1" noChangeArrowheads="1"/>
          </p:cNvSpPr>
          <p:nvPr>
            <p:ph type="body" idx="1"/>
          </p:nvPr>
        </p:nvSpPr>
        <p:spPr>
          <a:xfrm>
            <a:off x="762000" y="1214438"/>
            <a:ext cx="7391400" cy="3049587"/>
          </a:xfrm>
        </p:spPr>
        <p:txBody>
          <a:bodyPr/>
          <a:lstStyle/>
          <a:p>
            <a:pPr>
              <a:lnSpc>
                <a:spcPct val="80000"/>
              </a:lnSpc>
            </a:pPr>
            <a:r>
              <a:rPr lang="en-US" altLang="en-US" sz="2400"/>
              <a:t>Giao thức: những luật giúp những thành phần mạng (network elements) hội thoại với nhau</a:t>
            </a:r>
          </a:p>
          <a:p>
            <a:pPr>
              <a:lnSpc>
                <a:spcPct val="80000"/>
              </a:lnSpc>
            </a:pPr>
            <a:r>
              <a:rPr lang="en-US" altLang="en-US" sz="2400"/>
              <a:t>Giao thức định nghĩa sự thỏa thuận (agreement) giữa những thực thể ngang hàng (peering entities)</a:t>
            </a:r>
          </a:p>
          <a:p>
            <a:pPr lvl="1">
              <a:lnSpc>
                <a:spcPct val="80000"/>
              </a:lnSpc>
              <a:buClr>
                <a:schemeClr val="tx1"/>
              </a:buClr>
            </a:pPr>
            <a:r>
              <a:rPr lang="en-US" altLang="en-US" sz="2000"/>
              <a:t>Khuôn dạng và ngữ nghĩa của thông điệp được trao đổi</a:t>
            </a:r>
          </a:p>
          <a:p>
            <a:pPr>
              <a:lnSpc>
                <a:spcPct val="80000"/>
              </a:lnSpc>
            </a:pPr>
            <a:r>
              <a:rPr lang="en-US" altLang="en-US" sz="2400"/>
              <a:t>Giao thức trong cuộc sống hàng ngày:</a:t>
            </a:r>
          </a:p>
          <a:p>
            <a:pPr lvl="1">
              <a:lnSpc>
                <a:spcPct val="80000"/>
              </a:lnSpc>
              <a:buClr>
                <a:schemeClr val="tx1"/>
              </a:buClr>
            </a:pPr>
            <a:r>
              <a:rPr lang="en-US" altLang="en-US" sz="2000"/>
              <a:t>Luật giao thông, thảo luận bàn tròn…</a:t>
            </a:r>
          </a:p>
          <a:p>
            <a:pPr>
              <a:lnSpc>
                <a:spcPct val="80000"/>
              </a:lnSpc>
              <a:buFont typeface="ZapfDingbats" pitchFamily="82" charset="2"/>
              <a:buNone/>
            </a:pPr>
            <a:endParaRPr lang="en-US" altLang="en-US" sz="2400"/>
          </a:p>
        </p:txBody>
      </p:sp>
      <p:pic>
        <p:nvPicPr>
          <p:cNvPr id="61446" name="Picture 4" descr="fig-2-protocol-expl">
            <a:extLst>
              <a:ext uri="{FF2B5EF4-FFF2-40B4-BE49-F238E27FC236}">
                <a16:creationId xmlns:a16="http://schemas.microsoft.com/office/drawing/2014/main" id="{661452E5-8655-4E3D-B62E-5FEA9BF798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0588" y="4346575"/>
            <a:ext cx="3859212" cy="203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4">
            <a:extLst>
              <a:ext uri="{FF2B5EF4-FFF2-40B4-BE49-F238E27FC236}">
                <a16:creationId xmlns:a16="http://schemas.microsoft.com/office/drawing/2014/main" id="{906C7C7F-7581-4C7E-AEE3-9E7E8127750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62467" name="Slide Number Placeholder 5">
            <a:extLst>
              <a:ext uri="{FF2B5EF4-FFF2-40B4-BE49-F238E27FC236}">
                <a16:creationId xmlns:a16="http://schemas.microsoft.com/office/drawing/2014/main" id="{A74370A7-79D5-4D06-A625-95806CF9A4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70FC236F-89A6-4C44-9ED5-DF5EC0F4D13C}" type="slidenum">
              <a:rPr lang="en-US" altLang="en-US" sz="1400" smtClean="0">
                <a:latin typeface="Times New Roman" panose="02020603050405020304" pitchFamily="18" charset="0"/>
              </a:rPr>
              <a:pPr>
                <a:spcBef>
                  <a:spcPct val="0"/>
                </a:spcBef>
                <a:buClrTx/>
                <a:buSzTx/>
                <a:buFontTx/>
                <a:buNone/>
              </a:pPr>
              <a:t>25</a:t>
            </a:fld>
            <a:endParaRPr lang="en-US" altLang="en-US" sz="1400">
              <a:latin typeface="Times New Roman" panose="02020603050405020304" pitchFamily="18" charset="0"/>
            </a:endParaRPr>
          </a:p>
        </p:txBody>
      </p:sp>
      <p:sp>
        <p:nvSpPr>
          <p:cNvPr id="62468" name="Rectangle 2">
            <a:extLst>
              <a:ext uri="{FF2B5EF4-FFF2-40B4-BE49-F238E27FC236}">
                <a16:creationId xmlns:a16="http://schemas.microsoft.com/office/drawing/2014/main" id="{6A2B13C6-8D73-4170-BB74-4A775B253F39}"/>
              </a:ext>
            </a:extLst>
          </p:cNvPr>
          <p:cNvSpPr>
            <a:spLocks noGrp="1" noChangeArrowheads="1"/>
          </p:cNvSpPr>
          <p:nvPr>
            <p:ph type="title"/>
          </p:nvPr>
        </p:nvSpPr>
        <p:spPr>
          <a:noFill/>
        </p:spPr>
        <p:txBody>
          <a:bodyPr/>
          <a:lstStyle/>
          <a:p>
            <a:r>
              <a:rPr lang="en-US" altLang="en-US" sz="3600"/>
              <a:t>Kiến trúc phân tầng hay hệ thống cấp bậc giao thức!?</a:t>
            </a:r>
          </a:p>
        </p:txBody>
      </p:sp>
      <p:sp>
        <p:nvSpPr>
          <p:cNvPr id="62469" name="Rectangle 3">
            <a:extLst>
              <a:ext uri="{FF2B5EF4-FFF2-40B4-BE49-F238E27FC236}">
                <a16:creationId xmlns:a16="http://schemas.microsoft.com/office/drawing/2014/main" id="{055692A4-4EB2-4F5E-9E56-D2E02159A196}"/>
              </a:ext>
            </a:extLst>
          </p:cNvPr>
          <p:cNvSpPr>
            <a:spLocks noGrp="1" noChangeArrowheads="1"/>
          </p:cNvSpPr>
          <p:nvPr>
            <p:ph type="body" sz="half" idx="1"/>
          </p:nvPr>
        </p:nvSpPr>
        <p:spPr>
          <a:xfrm>
            <a:off x="0" y="1752600"/>
            <a:ext cx="4438650" cy="5105400"/>
          </a:xfrm>
          <a:noFill/>
        </p:spPr>
        <p:txBody>
          <a:bodyPr/>
          <a:lstStyle/>
          <a:p>
            <a:pPr>
              <a:buFont typeface="ZapfDingbats" pitchFamily="82" charset="2"/>
              <a:buNone/>
            </a:pPr>
            <a:r>
              <a:rPr lang="en-US" altLang="en-US" sz="2400" u="sng">
                <a:solidFill>
                  <a:srgbClr val="FF0000"/>
                </a:solidFill>
              </a:rPr>
              <a:t>MMT: phức tạp!</a:t>
            </a:r>
            <a:r>
              <a:rPr lang="en-US" altLang="en-US" sz="2400" u="sng"/>
              <a:t> </a:t>
            </a:r>
          </a:p>
          <a:p>
            <a:r>
              <a:rPr lang="en-US" altLang="en-US" sz="2400"/>
              <a:t>nhiều “mảnh”:</a:t>
            </a:r>
          </a:p>
          <a:p>
            <a:pPr lvl="1"/>
            <a:r>
              <a:rPr lang="en-US" altLang="en-US" sz="2000"/>
              <a:t>trạm (hosts)</a:t>
            </a:r>
          </a:p>
          <a:p>
            <a:pPr lvl="1"/>
            <a:r>
              <a:rPr lang="en-US" altLang="en-US" sz="2000"/>
              <a:t>bộ định tuyến (router)</a:t>
            </a:r>
          </a:p>
          <a:p>
            <a:pPr lvl="1"/>
            <a:r>
              <a:rPr lang="en-US" altLang="en-US" sz="2000"/>
              <a:t>phương tiện truyền thông</a:t>
            </a:r>
          </a:p>
          <a:p>
            <a:pPr lvl="1"/>
            <a:r>
              <a:rPr lang="en-US" altLang="en-US" sz="2000"/>
              <a:t>ứng dụng (applications)</a:t>
            </a:r>
          </a:p>
          <a:p>
            <a:pPr lvl="1"/>
            <a:r>
              <a:rPr lang="en-US" altLang="en-US" sz="2000"/>
              <a:t>giao thức (protocols)</a:t>
            </a:r>
          </a:p>
          <a:p>
            <a:pPr lvl="1"/>
            <a:r>
              <a:rPr lang="en-US" altLang="en-US" sz="2000"/>
              <a:t>phần cứng, phần mềm (hardware, software)</a:t>
            </a:r>
          </a:p>
        </p:txBody>
      </p:sp>
      <p:sp>
        <p:nvSpPr>
          <p:cNvPr id="62470" name="Rectangle 4">
            <a:extLst>
              <a:ext uri="{FF2B5EF4-FFF2-40B4-BE49-F238E27FC236}">
                <a16:creationId xmlns:a16="http://schemas.microsoft.com/office/drawing/2014/main" id="{F38FE044-EE87-44E7-BAD6-39FEB6A904C4}"/>
              </a:ext>
            </a:extLst>
          </p:cNvPr>
          <p:cNvSpPr>
            <a:spLocks noChangeArrowheads="1"/>
          </p:cNvSpPr>
          <p:nvPr/>
        </p:nvSpPr>
        <p:spPr bwMode="auto">
          <a:xfrm>
            <a:off x="4552950" y="1981200"/>
            <a:ext cx="3943350" cy="261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u="sng">
                <a:solidFill>
                  <a:srgbClr val="FF0000"/>
                </a:solidFill>
                <a:latin typeface="Times New Roman" panose="02020603050405020304" pitchFamily="18" charset="0"/>
              </a:rPr>
              <a:t>Câu hỏi:</a:t>
            </a:r>
            <a:r>
              <a:rPr lang="en-US" altLang="en-US" sz="2400" u="sng">
                <a:solidFill>
                  <a:srgbClr val="FF0000"/>
                </a:solidFill>
                <a:latin typeface="Times New Roman" panose="02020603050405020304" pitchFamily="18" charset="0"/>
              </a:rPr>
              <a:t> </a:t>
            </a:r>
          </a:p>
          <a:p>
            <a:pPr algn="ctr">
              <a:spcBef>
                <a:spcPct val="0"/>
              </a:spcBef>
              <a:buClrTx/>
              <a:buSzTx/>
              <a:buFontTx/>
              <a:buNone/>
            </a:pPr>
            <a:r>
              <a:rPr lang="en-US" altLang="en-US" sz="2400">
                <a:latin typeface="Times New Roman" panose="02020603050405020304" pitchFamily="18" charset="0"/>
              </a:rPr>
              <a:t>Cách nào để thiết lập cấu trúc mạng?</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Footer Placeholder 4">
            <a:extLst>
              <a:ext uri="{FF2B5EF4-FFF2-40B4-BE49-F238E27FC236}">
                <a16:creationId xmlns:a16="http://schemas.microsoft.com/office/drawing/2014/main" id="{1B4589A0-B3C3-427B-BD00-DDB03CCAE2A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63491" name="Slide Number Placeholder 5">
            <a:extLst>
              <a:ext uri="{FF2B5EF4-FFF2-40B4-BE49-F238E27FC236}">
                <a16:creationId xmlns:a16="http://schemas.microsoft.com/office/drawing/2014/main" id="{7CF948AE-3752-4220-9DB9-A7F0847B3E2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93C45D0A-1DA8-4597-95DC-38867FE2AC67}" type="slidenum">
              <a:rPr lang="en-US" altLang="en-US" sz="1400" smtClean="0">
                <a:latin typeface="Times New Roman" panose="02020603050405020304" pitchFamily="18" charset="0"/>
              </a:rPr>
              <a:pPr>
                <a:spcBef>
                  <a:spcPct val="0"/>
                </a:spcBef>
                <a:buClrTx/>
                <a:buSzTx/>
                <a:buFontTx/>
                <a:buNone/>
              </a:pPr>
              <a:t>26</a:t>
            </a:fld>
            <a:endParaRPr lang="en-US" altLang="en-US" sz="1400">
              <a:latin typeface="Times New Roman" panose="02020603050405020304" pitchFamily="18" charset="0"/>
            </a:endParaRPr>
          </a:p>
        </p:txBody>
      </p:sp>
      <p:sp>
        <p:nvSpPr>
          <p:cNvPr id="63492" name="Rectangle 2">
            <a:extLst>
              <a:ext uri="{FF2B5EF4-FFF2-40B4-BE49-F238E27FC236}">
                <a16:creationId xmlns:a16="http://schemas.microsoft.com/office/drawing/2014/main" id="{E5DD6219-6DD6-4196-8B88-A1D49DF2909F}"/>
              </a:ext>
            </a:extLst>
          </p:cNvPr>
          <p:cNvSpPr>
            <a:spLocks noGrp="1" noChangeArrowheads="1"/>
          </p:cNvSpPr>
          <p:nvPr>
            <p:ph type="title"/>
          </p:nvPr>
        </p:nvSpPr>
        <p:spPr>
          <a:xfrm>
            <a:off x="457200" y="0"/>
            <a:ext cx="8229600" cy="1143000"/>
          </a:xfrm>
        </p:spPr>
        <p:txBody>
          <a:bodyPr/>
          <a:lstStyle/>
          <a:p>
            <a:r>
              <a:rPr lang="en-US" altLang="en-US"/>
              <a:t>Kiến trúc phân tầng</a:t>
            </a:r>
          </a:p>
        </p:txBody>
      </p:sp>
      <p:pic>
        <p:nvPicPr>
          <p:cNvPr id="63493" name="Picture 3">
            <a:extLst>
              <a:ext uri="{FF2B5EF4-FFF2-40B4-BE49-F238E27FC236}">
                <a16:creationId xmlns:a16="http://schemas.microsoft.com/office/drawing/2014/main" id="{CC103092-A45E-4099-97E5-D11A174F9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414463"/>
            <a:ext cx="4343400" cy="379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4" name="Text Box 4">
            <a:extLst>
              <a:ext uri="{FF2B5EF4-FFF2-40B4-BE49-F238E27FC236}">
                <a16:creationId xmlns:a16="http://schemas.microsoft.com/office/drawing/2014/main" id="{D83353B6-7E9B-437D-858D-5C690556F9C7}"/>
              </a:ext>
            </a:extLst>
          </p:cNvPr>
          <p:cNvSpPr txBox="1">
            <a:spLocks noChangeArrowheads="1"/>
          </p:cNvSpPr>
          <p:nvPr/>
        </p:nvSpPr>
        <p:spPr bwMode="auto">
          <a:xfrm>
            <a:off x="4724400" y="1289050"/>
            <a:ext cx="4191000" cy="556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Char char="•"/>
            </a:pPr>
            <a:r>
              <a:rPr lang="en-US" altLang="en-US" sz="2400">
                <a:latin typeface="Arial" panose="020B0604020202020204" pitchFamily="34" charset="0"/>
                <a:cs typeface="Arial" panose="020B0604020202020204" pitchFamily="34" charset="0"/>
              </a:rPr>
              <a:t> Các tầng (Layers)</a:t>
            </a:r>
          </a:p>
          <a:p>
            <a:pPr eaLnBrk="1" hangingPunct="1">
              <a:spcBef>
                <a:spcPct val="50000"/>
              </a:spcBef>
              <a:buClrTx/>
              <a:buSzTx/>
              <a:buFontTx/>
              <a:buChar char="•"/>
            </a:pPr>
            <a:r>
              <a:rPr lang="en-US" altLang="en-US" sz="2400">
                <a:latin typeface="Arial" panose="020B0604020202020204" pitchFamily="34" charset="0"/>
                <a:cs typeface="Arial" panose="020B0604020202020204" pitchFamily="34" charset="0"/>
              </a:rPr>
              <a:t> Giao diện (Interfaces): định nghĩa các thao tác nguyên thủy và các dịch vụ mà tầng dưới cung cấp cho tầng trên</a:t>
            </a:r>
          </a:p>
          <a:p>
            <a:pPr eaLnBrk="1" hangingPunct="1">
              <a:spcBef>
                <a:spcPct val="50000"/>
              </a:spcBef>
              <a:buClrTx/>
              <a:buSzTx/>
              <a:buFontTx/>
              <a:buChar char="•"/>
            </a:pPr>
            <a:r>
              <a:rPr lang="en-US" altLang="en-US" sz="2400">
                <a:latin typeface="Arial" panose="020B0604020202020204" pitchFamily="34" charset="0"/>
                <a:cs typeface="Arial" panose="020B0604020202020204" pitchFamily="34" charset="0"/>
              </a:rPr>
              <a:t> Giao thức (Protocols): được sử dụng để thi hành (implement) các dịch vụ</a:t>
            </a:r>
          </a:p>
          <a:p>
            <a:pPr eaLnBrk="1" hangingPunct="1">
              <a:spcBef>
                <a:spcPct val="50000"/>
              </a:spcBef>
              <a:buClrTx/>
              <a:buSzTx/>
              <a:buFontTx/>
              <a:buChar char="•"/>
            </a:pPr>
            <a:r>
              <a:rPr lang="en-US" altLang="en-US" sz="2400">
                <a:latin typeface="Arial" panose="020B0604020202020204" pitchFamily="34" charset="0"/>
                <a:cs typeface="Arial" panose="020B0604020202020204" pitchFamily="34" charset="0"/>
              </a:rPr>
              <a:t> Một tập của các tầng và giao thức được gọi là một kiến trúc mạng (Network Architecture)</a:t>
            </a:r>
          </a:p>
          <a:p>
            <a:pPr eaLnBrk="1" hangingPunct="1">
              <a:spcBef>
                <a:spcPct val="50000"/>
              </a:spcBef>
              <a:buClrTx/>
              <a:buSzTx/>
              <a:buFontTx/>
              <a:buNone/>
            </a:pPr>
            <a:endParaRPr lang="en-US" altLang="en-US" sz="2400">
              <a:latin typeface="Arial" panose="020B0604020202020204" pitchFamily="34" charset="0"/>
              <a:cs typeface="Arial" panose="020B060402020202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Footer Placeholder 4">
            <a:extLst>
              <a:ext uri="{FF2B5EF4-FFF2-40B4-BE49-F238E27FC236}">
                <a16:creationId xmlns:a16="http://schemas.microsoft.com/office/drawing/2014/main" id="{C4D56938-9ACF-46D6-A52C-1433C8A5783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64515" name="Slide Number Placeholder 5">
            <a:extLst>
              <a:ext uri="{FF2B5EF4-FFF2-40B4-BE49-F238E27FC236}">
                <a16:creationId xmlns:a16="http://schemas.microsoft.com/office/drawing/2014/main" id="{5352F66D-B8AB-4C59-9172-65A604BE506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28A3C697-E93F-4101-822E-A9224CE0DB05}" type="slidenum">
              <a:rPr lang="en-US" altLang="en-US" sz="1400" smtClean="0">
                <a:latin typeface="Times New Roman" panose="02020603050405020304" pitchFamily="18" charset="0"/>
              </a:rPr>
              <a:pPr>
                <a:spcBef>
                  <a:spcPct val="0"/>
                </a:spcBef>
                <a:buClrTx/>
                <a:buSzTx/>
                <a:buFontTx/>
                <a:buNone/>
              </a:pPr>
              <a:t>27</a:t>
            </a:fld>
            <a:endParaRPr lang="en-US" altLang="en-US" sz="1400">
              <a:latin typeface="Times New Roman" panose="02020603050405020304" pitchFamily="18" charset="0"/>
            </a:endParaRPr>
          </a:p>
        </p:txBody>
      </p:sp>
      <p:sp>
        <p:nvSpPr>
          <p:cNvPr id="64516" name="Rectangle 2">
            <a:extLst>
              <a:ext uri="{FF2B5EF4-FFF2-40B4-BE49-F238E27FC236}">
                <a16:creationId xmlns:a16="http://schemas.microsoft.com/office/drawing/2014/main" id="{841809D3-164F-4F48-BDBD-A139B0BEF436}"/>
              </a:ext>
            </a:extLst>
          </p:cNvPr>
          <p:cNvSpPr>
            <a:spLocks noGrp="1" noChangeArrowheads="1"/>
          </p:cNvSpPr>
          <p:nvPr>
            <p:ph type="title"/>
          </p:nvPr>
        </p:nvSpPr>
        <p:spPr/>
        <p:txBody>
          <a:bodyPr/>
          <a:lstStyle/>
          <a:p>
            <a:r>
              <a:rPr lang="en-US" altLang="en-US"/>
              <a:t>Kiến trúc phân tầng </a:t>
            </a:r>
            <a:r>
              <a:rPr lang="en-US" altLang="en-US" sz="2800"/>
              <a:t>(2)</a:t>
            </a:r>
          </a:p>
        </p:txBody>
      </p:sp>
      <p:sp>
        <p:nvSpPr>
          <p:cNvPr id="64517" name="Rectangle 3">
            <a:extLst>
              <a:ext uri="{FF2B5EF4-FFF2-40B4-BE49-F238E27FC236}">
                <a16:creationId xmlns:a16="http://schemas.microsoft.com/office/drawing/2014/main" id="{3C778E7A-47BC-4E90-9113-3336793BCEA2}"/>
              </a:ext>
            </a:extLst>
          </p:cNvPr>
          <p:cNvSpPr>
            <a:spLocks noGrp="1" noChangeArrowheads="1"/>
          </p:cNvSpPr>
          <p:nvPr>
            <p:ph type="body" sz="half" idx="1"/>
          </p:nvPr>
        </p:nvSpPr>
        <p:spPr>
          <a:xfrm>
            <a:off x="0" y="1676400"/>
            <a:ext cx="5715000" cy="4876800"/>
          </a:xfrm>
          <a:noFill/>
        </p:spPr>
        <p:txBody>
          <a:bodyPr/>
          <a:lstStyle/>
          <a:p>
            <a:pPr>
              <a:lnSpc>
                <a:spcPct val="80000"/>
              </a:lnSpc>
            </a:pPr>
            <a:r>
              <a:rPr lang="en-US" altLang="en-US" sz="2400" i="1"/>
              <a:t>Phân tầng</a:t>
            </a:r>
            <a:r>
              <a:rPr lang="en-US" altLang="en-US" sz="2400"/>
              <a:t> giúp đơn giản hóa kiến trúc của hệ thống phức tạp</a:t>
            </a:r>
          </a:p>
          <a:p>
            <a:pPr>
              <a:lnSpc>
                <a:spcPct val="80000"/>
              </a:lnSpc>
            </a:pPr>
            <a:r>
              <a:rPr lang="en-US" altLang="en-US" sz="2400"/>
              <a:t>Tầng N dựa vào dịch vụ (</a:t>
            </a:r>
            <a:r>
              <a:rPr lang="en-US" altLang="en-US" sz="2400" i="1"/>
              <a:t>services)</a:t>
            </a:r>
            <a:r>
              <a:rPr lang="en-US" altLang="en-US" sz="2400"/>
              <a:t> từ tầng N-1 để cung cấp dịch vụ cho tầng N+1</a:t>
            </a:r>
          </a:p>
          <a:p>
            <a:pPr>
              <a:lnSpc>
                <a:spcPct val="80000"/>
              </a:lnSpc>
            </a:pPr>
            <a:r>
              <a:rPr lang="en-US" altLang="en-US" sz="2400"/>
              <a:t>Dịch vụ cần đến từ tầng dưới độc lập với sự thực thi (implementation) của nó</a:t>
            </a:r>
          </a:p>
          <a:p>
            <a:pPr lvl="1">
              <a:lnSpc>
                <a:spcPct val="80000"/>
              </a:lnSpc>
            </a:pPr>
            <a:r>
              <a:rPr lang="en-US" altLang="en-US" sz="2000"/>
              <a:t>Tầng N thay đổi sẽ không ảnh hưởng đến các tầng khác</a:t>
            </a:r>
          </a:p>
          <a:p>
            <a:pPr lvl="1">
              <a:lnSpc>
                <a:spcPct val="80000"/>
              </a:lnSpc>
            </a:pPr>
            <a:r>
              <a:rPr lang="en-US" altLang="en-US" sz="2000"/>
              <a:t>Che dấu thông tin và sự phức tạp</a:t>
            </a:r>
          </a:p>
          <a:p>
            <a:pPr lvl="1">
              <a:lnSpc>
                <a:spcPct val="80000"/>
              </a:lnSpc>
            </a:pPr>
            <a:r>
              <a:rPr lang="en-US" altLang="en-US" sz="2000"/>
              <a:t>Tương tự như lập trình hướng đối tượng</a:t>
            </a:r>
          </a:p>
        </p:txBody>
      </p:sp>
      <p:pic>
        <p:nvPicPr>
          <p:cNvPr id="64518" name="Picture 4" descr="fig-2-layering">
            <a:extLst>
              <a:ext uri="{FF2B5EF4-FFF2-40B4-BE49-F238E27FC236}">
                <a16:creationId xmlns:a16="http://schemas.microsoft.com/office/drawing/2014/main" id="{9AD7C49B-3E2C-4A22-B8B2-7A002546E0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8038" y="1676400"/>
            <a:ext cx="2646362"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4">
            <a:extLst>
              <a:ext uri="{FF2B5EF4-FFF2-40B4-BE49-F238E27FC236}">
                <a16:creationId xmlns:a16="http://schemas.microsoft.com/office/drawing/2014/main" id="{7B0C7539-45B8-4BCA-ABA0-F26256C3BB3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65539" name="Slide Number Placeholder 5">
            <a:extLst>
              <a:ext uri="{FF2B5EF4-FFF2-40B4-BE49-F238E27FC236}">
                <a16:creationId xmlns:a16="http://schemas.microsoft.com/office/drawing/2014/main" id="{34E1F4A4-37B2-4EE6-A769-32258D510E1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B62A3366-7589-48A8-A694-0807D8CBA11C}" type="slidenum">
              <a:rPr lang="en-US" altLang="en-US" sz="1400" smtClean="0">
                <a:latin typeface="Times New Roman" panose="02020603050405020304" pitchFamily="18" charset="0"/>
              </a:rPr>
              <a:pPr>
                <a:spcBef>
                  <a:spcPct val="0"/>
                </a:spcBef>
                <a:buClrTx/>
                <a:buSzTx/>
                <a:buFontTx/>
                <a:buNone/>
              </a:pPr>
              <a:t>28</a:t>
            </a:fld>
            <a:endParaRPr lang="en-US" altLang="en-US" sz="1400">
              <a:latin typeface="Times New Roman" panose="02020603050405020304" pitchFamily="18" charset="0"/>
            </a:endParaRPr>
          </a:p>
        </p:txBody>
      </p:sp>
      <p:sp>
        <p:nvSpPr>
          <p:cNvPr id="65540" name="Rectangle 2">
            <a:extLst>
              <a:ext uri="{FF2B5EF4-FFF2-40B4-BE49-F238E27FC236}">
                <a16:creationId xmlns:a16="http://schemas.microsoft.com/office/drawing/2014/main" id="{C27D6487-2CB9-405F-999E-566DAD5CC5B7}"/>
              </a:ext>
            </a:extLst>
          </p:cNvPr>
          <p:cNvSpPr>
            <a:spLocks noGrp="1" noChangeArrowheads="1"/>
          </p:cNvSpPr>
          <p:nvPr>
            <p:ph type="title"/>
          </p:nvPr>
        </p:nvSpPr>
        <p:spPr>
          <a:xfrm>
            <a:off x="457200" y="-76200"/>
            <a:ext cx="8229600" cy="1143000"/>
          </a:xfrm>
        </p:spPr>
        <p:txBody>
          <a:bodyPr/>
          <a:lstStyle/>
          <a:p>
            <a:r>
              <a:rPr lang="en-US" altLang="en-US"/>
              <a:t>Ví dụ về kiến trúc phân tầng</a:t>
            </a:r>
          </a:p>
        </p:txBody>
      </p:sp>
      <p:pic>
        <p:nvPicPr>
          <p:cNvPr id="65541" name="Picture 3">
            <a:extLst>
              <a:ext uri="{FF2B5EF4-FFF2-40B4-BE49-F238E27FC236}">
                <a16:creationId xmlns:a16="http://schemas.microsoft.com/office/drawing/2014/main" id="{61798A3F-37AE-4D54-9F4D-032B137210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371600"/>
            <a:ext cx="5638800" cy="497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Footer Placeholder 4">
            <a:extLst>
              <a:ext uri="{FF2B5EF4-FFF2-40B4-BE49-F238E27FC236}">
                <a16:creationId xmlns:a16="http://schemas.microsoft.com/office/drawing/2014/main" id="{C2D9A9F5-88DF-4BA4-A594-285B8BC8C6E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67587" name="Slide Number Placeholder 5">
            <a:extLst>
              <a:ext uri="{FF2B5EF4-FFF2-40B4-BE49-F238E27FC236}">
                <a16:creationId xmlns:a16="http://schemas.microsoft.com/office/drawing/2014/main" id="{76756F4A-72D4-4D8E-85B4-2454330116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AA571F65-E730-4B05-943B-CF0921F5649F}" type="slidenum">
              <a:rPr lang="en-US" altLang="en-US" sz="1400" smtClean="0">
                <a:latin typeface="Times New Roman" panose="02020603050405020304" pitchFamily="18" charset="0"/>
              </a:rPr>
              <a:pPr>
                <a:spcBef>
                  <a:spcPct val="0"/>
                </a:spcBef>
                <a:buClrTx/>
                <a:buSzTx/>
                <a:buFontTx/>
                <a:buNone/>
              </a:pPr>
              <a:t>29</a:t>
            </a:fld>
            <a:endParaRPr lang="en-US" altLang="en-US" sz="1400">
              <a:latin typeface="Times New Roman" panose="02020603050405020304" pitchFamily="18" charset="0"/>
            </a:endParaRPr>
          </a:p>
        </p:txBody>
      </p:sp>
      <p:sp>
        <p:nvSpPr>
          <p:cNvPr id="67588" name="Rectangle 2">
            <a:extLst>
              <a:ext uri="{FF2B5EF4-FFF2-40B4-BE49-F238E27FC236}">
                <a16:creationId xmlns:a16="http://schemas.microsoft.com/office/drawing/2014/main" id="{FEDFDC45-B98E-40BF-B0E9-25A3547EBC32}"/>
              </a:ext>
            </a:extLst>
          </p:cNvPr>
          <p:cNvSpPr>
            <a:spLocks noGrp="1" noChangeArrowheads="1"/>
          </p:cNvSpPr>
          <p:nvPr>
            <p:ph type="title"/>
          </p:nvPr>
        </p:nvSpPr>
        <p:spPr>
          <a:xfrm>
            <a:off x="457200" y="76200"/>
            <a:ext cx="8229600" cy="1143000"/>
          </a:xfrm>
        </p:spPr>
        <p:txBody>
          <a:bodyPr/>
          <a:lstStyle/>
          <a:p>
            <a:r>
              <a:rPr lang="en-US" altLang="en-US"/>
              <a:t>Truyền thông Vật lý, logic</a:t>
            </a:r>
          </a:p>
        </p:txBody>
      </p:sp>
      <p:pic>
        <p:nvPicPr>
          <p:cNvPr id="67589" name="Picture 3">
            <a:extLst>
              <a:ext uri="{FF2B5EF4-FFF2-40B4-BE49-F238E27FC236}">
                <a16:creationId xmlns:a16="http://schemas.microsoft.com/office/drawing/2014/main" id="{90C1A852-94A8-4B2D-90A1-9AC5DE8CE3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457325"/>
            <a:ext cx="7543800" cy="470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44A5B378-3B2D-4B34-A69F-9A83B6031AF1}"/>
              </a:ext>
            </a:extLst>
          </p:cNvPr>
          <p:cNvSpPr>
            <a:spLocks noGrp="1"/>
          </p:cNvSpPr>
          <p:nvPr>
            <p:ph type="ftr" sz="quarter" idx="11"/>
          </p:nvPr>
        </p:nvSpPr>
        <p:spPr/>
        <p:txBody>
          <a:bodyPr/>
          <a:lstStyle/>
          <a:p>
            <a:pPr>
              <a:defRPr/>
            </a:pPr>
            <a:r>
              <a:rPr lang="en-US"/>
              <a:t> Introduction</a:t>
            </a:r>
            <a:endParaRPr lang="en-US">
              <a:latin typeface="Times New Roman" pitchFamily="18" charset="0"/>
            </a:endParaRPr>
          </a:p>
        </p:txBody>
      </p:sp>
      <p:sp>
        <p:nvSpPr>
          <p:cNvPr id="23555" name="Slide Number Placeholder 5">
            <a:extLst>
              <a:ext uri="{FF2B5EF4-FFF2-40B4-BE49-F238E27FC236}">
                <a16:creationId xmlns:a16="http://schemas.microsoft.com/office/drawing/2014/main" id="{7BF085C2-CFE6-4BB7-BCBE-824C4857C19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33BEA417-41DF-4BBC-AA13-9321817E6662}" type="slidenum">
              <a:rPr lang="en-US" altLang="en-US" sz="1400" smtClean="0">
                <a:latin typeface="Times New Roman" panose="02020603050405020304" pitchFamily="18" charset="0"/>
              </a:rPr>
              <a:pPr>
                <a:spcBef>
                  <a:spcPct val="0"/>
                </a:spcBef>
                <a:buClrTx/>
                <a:buSzTx/>
                <a:buFontTx/>
                <a:buNone/>
              </a:pPr>
              <a:t>3</a:t>
            </a:fld>
            <a:endParaRPr lang="en-US" altLang="en-US" sz="1400">
              <a:latin typeface="Times New Roman" panose="02020603050405020304" pitchFamily="18" charset="0"/>
            </a:endParaRPr>
          </a:p>
        </p:txBody>
      </p:sp>
      <p:sp>
        <p:nvSpPr>
          <p:cNvPr id="23556" name="Rectangle 2">
            <a:extLst>
              <a:ext uri="{FF2B5EF4-FFF2-40B4-BE49-F238E27FC236}">
                <a16:creationId xmlns:a16="http://schemas.microsoft.com/office/drawing/2014/main" id="{51333C87-1B17-43AD-914E-AB2F2279A05C}"/>
              </a:ext>
            </a:extLst>
          </p:cNvPr>
          <p:cNvSpPr>
            <a:spLocks noGrp="1" noChangeArrowheads="1"/>
          </p:cNvSpPr>
          <p:nvPr>
            <p:ph type="title"/>
          </p:nvPr>
        </p:nvSpPr>
        <p:spPr/>
        <p:txBody>
          <a:bodyPr/>
          <a:lstStyle/>
          <a:p>
            <a:r>
              <a:rPr lang="en-US" altLang="en-US"/>
              <a:t>Tài liệu môn học</a:t>
            </a:r>
          </a:p>
        </p:txBody>
      </p:sp>
      <p:sp>
        <p:nvSpPr>
          <p:cNvPr id="23557" name="Rectangle 3">
            <a:extLst>
              <a:ext uri="{FF2B5EF4-FFF2-40B4-BE49-F238E27FC236}">
                <a16:creationId xmlns:a16="http://schemas.microsoft.com/office/drawing/2014/main" id="{E739B22A-2246-4724-8100-EC45C9C60D8E}"/>
              </a:ext>
            </a:extLst>
          </p:cNvPr>
          <p:cNvSpPr>
            <a:spLocks noGrp="1" noChangeArrowheads="1"/>
          </p:cNvSpPr>
          <p:nvPr>
            <p:ph type="body" idx="1"/>
          </p:nvPr>
        </p:nvSpPr>
        <p:spPr>
          <a:xfrm>
            <a:off x="533400" y="1571625"/>
            <a:ext cx="7772400" cy="4648200"/>
          </a:xfrm>
        </p:spPr>
        <p:txBody>
          <a:bodyPr/>
          <a:lstStyle/>
          <a:p>
            <a:r>
              <a:rPr lang="en-US" altLang="en-US"/>
              <a:t>Tài liệu chính</a:t>
            </a:r>
          </a:p>
          <a:p>
            <a:pPr lvl="1">
              <a:buClr>
                <a:schemeClr val="tx1"/>
              </a:buClr>
            </a:pPr>
            <a:r>
              <a:rPr lang="en-US" altLang="en-US" sz="2000" i="1"/>
              <a:t>Computer Networking</a:t>
            </a:r>
            <a:r>
              <a:rPr lang="en-US" altLang="en-US" sz="2000"/>
              <a:t> by Jim Kurose and Keith Ross, Addison-Wesley, 2</a:t>
            </a:r>
            <a:r>
              <a:rPr lang="en-US" altLang="en-US" sz="2000" baseline="30000"/>
              <a:t>nd</a:t>
            </a:r>
            <a:r>
              <a:rPr lang="en-US" altLang="en-US" sz="2000"/>
              <a:t> Edition, 2002</a:t>
            </a:r>
            <a:endParaRPr lang="en-US" altLang="en-US" sz="2000" i="1"/>
          </a:p>
          <a:p>
            <a:pPr lvl="1">
              <a:buClr>
                <a:schemeClr val="tx1"/>
              </a:buClr>
            </a:pPr>
            <a:r>
              <a:rPr lang="en-US" altLang="en-US" sz="2000" i="1"/>
              <a:t>Mạng máy tính và các hệ thống mở, </a:t>
            </a:r>
            <a:r>
              <a:rPr lang="en-US" altLang="en-US" sz="2000"/>
              <a:t>Nguyễn Thúc Hải, NXB Giáo dục, 1999</a:t>
            </a:r>
          </a:p>
          <a:p>
            <a:pPr lvl="1">
              <a:buClr>
                <a:schemeClr val="tx1"/>
              </a:buClr>
            </a:pPr>
            <a:r>
              <a:rPr lang="en-US" altLang="en-US" sz="2000" i="1"/>
              <a:t>Computer Networks </a:t>
            </a:r>
            <a:r>
              <a:rPr lang="en-US" altLang="en-US" sz="2000"/>
              <a:t>by Andrew S. Tanenbaum, Prentice Hall, 4</a:t>
            </a:r>
            <a:r>
              <a:rPr lang="en-US" altLang="en-US" sz="2000" baseline="30000"/>
              <a:t>th</a:t>
            </a:r>
            <a:r>
              <a:rPr lang="en-US" altLang="en-US" sz="2000"/>
              <a:t> Edition, 2002</a:t>
            </a:r>
          </a:p>
          <a:p>
            <a:r>
              <a:rPr lang="en-US" altLang="en-US"/>
              <a:t>Tài liệu đọc thêm</a:t>
            </a:r>
          </a:p>
          <a:p>
            <a:pPr lvl="1">
              <a:buClr>
                <a:schemeClr val="tx1"/>
              </a:buClr>
            </a:pPr>
            <a:r>
              <a:rPr lang="en-US" altLang="en-US" sz="2000"/>
              <a:t>TCP/IP Illustrated Vol. 1 &amp; 2 by W. Richard Stevens, Addision-Wesley, 1994</a:t>
            </a:r>
          </a:p>
          <a:p>
            <a:pPr lvl="1">
              <a:buClr>
                <a:schemeClr val="tx1"/>
              </a:buClr>
            </a:pPr>
            <a:r>
              <a:rPr lang="en-US" altLang="en-US" sz="2000" i="1"/>
              <a:t>Computer Networks and Internets</a:t>
            </a:r>
            <a:r>
              <a:rPr lang="en-US" altLang="en-US" sz="2000"/>
              <a:t> by Douglas E. Comer, Prentice Hall, 2</a:t>
            </a:r>
            <a:r>
              <a:rPr lang="en-US" altLang="en-US" sz="2000" baseline="30000"/>
              <a:t>nd</a:t>
            </a:r>
            <a:r>
              <a:rPr lang="en-US" altLang="en-US" sz="2000"/>
              <a:t> Edition, 1998</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Footer Placeholder 4">
            <a:extLst>
              <a:ext uri="{FF2B5EF4-FFF2-40B4-BE49-F238E27FC236}">
                <a16:creationId xmlns:a16="http://schemas.microsoft.com/office/drawing/2014/main" id="{85F42759-B481-4265-A0AC-E409423B91B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68611" name="Slide Number Placeholder 5">
            <a:extLst>
              <a:ext uri="{FF2B5EF4-FFF2-40B4-BE49-F238E27FC236}">
                <a16:creationId xmlns:a16="http://schemas.microsoft.com/office/drawing/2014/main" id="{3795F637-E27D-462B-AB23-C9C6380361F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D257960E-9E1E-4A1A-8975-83E325FED76C}" type="slidenum">
              <a:rPr lang="en-US" altLang="en-US" sz="1400" smtClean="0">
                <a:latin typeface="Times New Roman" panose="02020603050405020304" pitchFamily="18" charset="0"/>
              </a:rPr>
              <a:pPr>
                <a:spcBef>
                  <a:spcPct val="0"/>
                </a:spcBef>
                <a:buClrTx/>
                <a:buSzTx/>
                <a:buFontTx/>
                <a:buNone/>
              </a:pPr>
              <a:t>30</a:t>
            </a:fld>
            <a:endParaRPr lang="en-US" altLang="en-US" sz="1400">
              <a:latin typeface="Times New Roman" panose="02020603050405020304" pitchFamily="18" charset="0"/>
            </a:endParaRPr>
          </a:p>
        </p:txBody>
      </p:sp>
      <p:sp>
        <p:nvSpPr>
          <p:cNvPr id="68612" name="Rectangle 2">
            <a:extLst>
              <a:ext uri="{FF2B5EF4-FFF2-40B4-BE49-F238E27FC236}">
                <a16:creationId xmlns:a16="http://schemas.microsoft.com/office/drawing/2014/main" id="{38EAFF1C-90FA-4CE1-98AB-26EB247C85B1}"/>
              </a:ext>
            </a:extLst>
          </p:cNvPr>
          <p:cNvSpPr>
            <a:spLocks noGrp="1" noChangeArrowheads="1"/>
          </p:cNvSpPr>
          <p:nvPr>
            <p:ph type="title"/>
          </p:nvPr>
        </p:nvSpPr>
        <p:spPr>
          <a:xfrm>
            <a:off x="0" y="228600"/>
            <a:ext cx="9144000" cy="1143000"/>
          </a:xfrm>
        </p:spPr>
        <p:txBody>
          <a:bodyPr/>
          <a:lstStyle/>
          <a:p>
            <a:r>
              <a:rPr lang="en-US" altLang="en-US" sz="3600"/>
              <a:t>Các vấn đề thiết yếu khi thiết kế các tầng</a:t>
            </a:r>
          </a:p>
        </p:txBody>
      </p:sp>
      <p:sp>
        <p:nvSpPr>
          <p:cNvPr id="68613" name="Rectangle 3">
            <a:extLst>
              <a:ext uri="{FF2B5EF4-FFF2-40B4-BE49-F238E27FC236}">
                <a16:creationId xmlns:a16="http://schemas.microsoft.com/office/drawing/2014/main" id="{BCF3587F-2219-4D14-89A8-D100FC03D85B}"/>
              </a:ext>
            </a:extLst>
          </p:cNvPr>
          <p:cNvSpPr>
            <a:spLocks noGrp="1" noChangeArrowheads="1"/>
          </p:cNvSpPr>
          <p:nvPr>
            <p:ph type="body" idx="1"/>
          </p:nvPr>
        </p:nvSpPr>
        <p:spPr>
          <a:xfrm>
            <a:off x="457200" y="1600200"/>
            <a:ext cx="8686800" cy="4525963"/>
          </a:xfrm>
        </p:spPr>
        <p:txBody>
          <a:bodyPr/>
          <a:lstStyle/>
          <a:p>
            <a:r>
              <a:rPr lang="en-US" altLang="en-US" sz="2400"/>
              <a:t>Cơ chế định danh người gởi, nhận?</a:t>
            </a:r>
          </a:p>
          <a:p>
            <a:r>
              <a:rPr lang="en-US" altLang="en-US" sz="2400"/>
              <a:t>Truyền dữ liệu theo chế độ nào: đơn công (simplex), bán song công (half-duplex), song công (full-duplex)?</a:t>
            </a:r>
          </a:p>
          <a:p>
            <a:r>
              <a:rPr lang="en-US" altLang="en-US" sz="2400"/>
              <a:t>Kiểm soát lỗi? (Error control)</a:t>
            </a:r>
          </a:p>
          <a:p>
            <a:r>
              <a:rPr lang="en-US" altLang="en-US" sz="2400"/>
              <a:t>Kiểm soát luồng? (Flow control)</a:t>
            </a:r>
          </a:p>
          <a:p>
            <a:r>
              <a:rPr lang="en-US" altLang="en-US" sz="2400"/>
              <a:t>Tháo rời (disassembling) và ráp lại (reassembling) các thông điệp dài</a:t>
            </a:r>
          </a:p>
          <a:p>
            <a:r>
              <a:rPr lang="en-US" altLang="en-US" sz="2400"/>
              <a:t>Dồn và tách kênh (Multiplexing &amp; demultiplexing)</a:t>
            </a:r>
          </a:p>
          <a:p>
            <a:r>
              <a:rPr lang="en-US" altLang="en-US" sz="2400"/>
              <a:t>Chọn đường</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Footer Placeholder 4">
            <a:extLst>
              <a:ext uri="{FF2B5EF4-FFF2-40B4-BE49-F238E27FC236}">
                <a16:creationId xmlns:a16="http://schemas.microsoft.com/office/drawing/2014/main" id="{954C7A87-1766-4E1F-9164-73ECD4E2AC9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69635" name="Slide Number Placeholder 5">
            <a:extLst>
              <a:ext uri="{FF2B5EF4-FFF2-40B4-BE49-F238E27FC236}">
                <a16:creationId xmlns:a16="http://schemas.microsoft.com/office/drawing/2014/main" id="{F1225BF5-BCD4-4323-BB9E-2F695066BB7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6ECBF1C2-AF40-4F49-A23E-2A3B55A9FC91}" type="slidenum">
              <a:rPr lang="en-US" altLang="en-US" sz="1400" smtClean="0">
                <a:latin typeface="Times New Roman" panose="02020603050405020304" pitchFamily="18" charset="0"/>
              </a:rPr>
              <a:pPr>
                <a:spcBef>
                  <a:spcPct val="0"/>
                </a:spcBef>
                <a:buClrTx/>
                <a:buSzTx/>
                <a:buFontTx/>
                <a:buNone/>
              </a:pPr>
              <a:t>31</a:t>
            </a:fld>
            <a:endParaRPr lang="en-US" altLang="en-US" sz="1400">
              <a:latin typeface="Times New Roman" panose="02020603050405020304" pitchFamily="18" charset="0"/>
            </a:endParaRPr>
          </a:p>
        </p:txBody>
      </p:sp>
      <p:sp>
        <p:nvSpPr>
          <p:cNvPr id="69636" name="Rectangle 2">
            <a:extLst>
              <a:ext uri="{FF2B5EF4-FFF2-40B4-BE49-F238E27FC236}">
                <a16:creationId xmlns:a16="http://schemas.microsoft.com/office/drawing/2014/main" id="{AD76D59D-F0DF-4055-B2CA-4EF36A49F4CF}"/>
              </a:ext>
            </a:extLst>
          </p:cNvPr>
          <p:cNvSpPr>
            <a:spLocks noGrp="1" noChangeArrowheads="1"/>
          </p:cNvSpPr>
          <p:nvPr>
            <p:ph type="title"/>
          </p:nvPr>
        </p:nvSpPr>
        <p:spPr/>
        <p:txBody>
          <a:bodyPr/>
          <a:lstStyle/>
          <a:p>
            <a:r>
              <a:rPr lang="en-US" altLang="en-US" sz="3600"/>
              <a:t>Dịch vụ hướng kết nối</a:t>
            </a:r>
            <a:br>
              <a:rPr lang="en-US" altLang="en-US" sz="3600"/>
            </a:br>
            <a:r>
              <a:rPr lang="en-US" altLang="en-US" sz="3600"/>
              <a:t>(Connection-oriented Service)</a:t>
            </a:r>
          </a:p>
        </p:txBody>
      </p:sp>
      <p:sp>
        <p:nvSpPr>
          <p:cNvPr id="69637" name="Rectangle 3">
            <a:extLst>
              <a:ext uri="{FF2B5EF4-FFF2-40B4-BE49-F238E27FC236}">
                <a16:creationId xmlns:a16="http://schemas.microsoft.com/office/drawing/2014/main" id="{2F4149B1-FEFF-48D5-968C-6EF6D5B6803A}"/>
              </a:ext>
            </a:extLst>
          </p:cNvPr>
          <p:cNvSpPr>
            <a:spLocks noGrp="1" noChangeArrowheads="1"/>
          </p:cNvSpPr>
          <p:nvPr>
            <p:ph type="body" idx="1"/>
          </p:nvPr>
        </p:nvSpPr>
        <p:spPr/>
        <p:txBody>
          <a:bodyPr/>
          <a:lstStyle/>
          <a:p>
            <a:pPr>
              <a:lnSpc>
                <a:spcPct val="90000"/>
              </a:lnSpc>
            </a:pPr>
            <a:r>
              <a:rPr lang="en-US" altLang="en-US"/>
              <a:t>Người gởi - Sender</a:t>
            </a:r>
          </a:p>
          <a:p>
            <a:pPr lvl="1">
              <a:lnSpc>
                <a:spcPct val="90000"/>
              </a:lnSpc>
            </a:pPr>
            <a:r>
              <a:rPr lang="en-US" altLang="en-US"/>
              <a:t>Yêu cầu “kết nối” đến người nhận</a:t>
            </a:r>
          </a:p>
          <a:p>
            <a:pPr lvl="1">
              <a:lnSpc>
                <a:spcPct val="90000"/>
              </a:lnSpc>
            </a:pPr>
            <a:r>
              <a:rPr lang="en-US" altLang="en-US"/>
              <a:t>Chờ đợi Mạng thiết lập kết nối</a:t>
            </a:r>
          </a:p>
          <a:p>
            <a:pPr lvl="1">
              <a:lnSpc>
                <a:spcPct val="90000"/>
              </a:lnSpc>
            </a:pPr>
            <a:r>
              <a:rPr lang="en-US" altLang="en-US"/>
              <a:t>Duy trì kết nối trong khi gởi dữ liệu</a:t>
            </a:r>
          </a:p>
          <a:p>
            <a:pPr lvl="1">
              <a:lnSpc>
                <a:spcPct val="90000"/>
              </a:lnSpc>
            </a:pPr>
            <a:r>
              <a:rPr lang="en-US" altLang="en-US"/>
              <a:t>Ngắt kết nối khi hết nhu cầu</a:t>
            </a:r>
          </a:p>
          <a:p>
            <a:pPr>
              <a:lnSpc>
                <a:spcPct val="90000"/>
              </a:lnSpc>
            </a:pPr>
            <a:r>
              <a:rPr lang="en-US" altLang="en-US"/>
              <a:t>Mạng - Network</a:t>
            </a:r>
          </a:p>
          <a:p>
            <a:pPr lvl="1">
              <a:lnSpc>
                <a:spcPct val="90000"/>
              </a:lnSpc>
            </a:pPr>
            <a:r>
              <a:rPr lang="en-US" altLang="en-US"/>
              <a:t>Nhận yêu cầu kết nối</a:t>
            </a:r>
          </a:p>
          <a:p>
            <a:pPr lvl="1">
              <a:lnSpc>
                <a:spcPct val="90000"/>
              </a:lnSpc>
            </a:pPr>
            <a:r>
              <a:rPr lang="en-US" altLang="en-US"/>
              <a:t>Thiết lập kết nối và thông báo cho người gởi</a:t>
            </a:r>
          </a:p>
          <a:p>
            <a:pPr lvl="1">
              <a:lnSpc>
                <a:spcPct val="90000"/>
              </a:lnSpc>
            </a:pPr>
            <a:r>
              <a:rPr lang="en-US" altLang="en-US"/>
              <a:t>Truyền dữ liệu qua mối kết nối</a:t>
            </a:r>
          </a:p>
          <a:p>
            <a:pPr lvl="1">
              <a:lnSpc>
                <a:spcPct val="90000"/>
              </a:lnSpc>
            </a:pPr>
            <a:r>
              <a:rPr lang="en-US" altLang="en-US"/>
              <a:t>Giải phóng kết nối khi người gởi yêu cầu</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Footer Placeholder 4">
            <a:extLst>
              <a:ext uri="{FF2B5EF4-FFF2-40B4-BE49-F238E27FC236}">
                <a16:creationId xmlns:a16="http://schemas.microsoft.com/office/drawing/2014/main" id="{589A2EB7-51D4-4CE6-92CB-4ACF456D19D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71683" name="Slide Number Placeholder 5">
            <a:extLst>
              <a:ext uri="{FF2B5EF4-FFF2-40B4-BE49-F238E27FC236}">
                <a16:creationId xmlns:a16="http://schemas.microsoft.com/office/drawing/2014/main" id="{1340F1B5-C1C4-4B06-908C-EE2D660C4A0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A5A30D83-ED30-47B3-9772-74900453D23F}" type="slidenum">
              <a:rPr lang="en-US" altLang="en-US" sz="1400" smtClean="0">
                <a:latin typeface="Times New Roman" panose="02020603050405020304" pitchFamily="18" charset="0"/>
              </a:rPr>
              <a:pPr>
                <a:spcBef>
                  <a:spcPct val="0"/>
                </a:spcBef>
                <a:buClrTx/>
                <a:buSzTx/>
                <a:buFontTx/>
                <a:buNone/>
              </a:pPr>
              <a:t>32</a:t>
            </a:fld>
            <a:endParaRPr lang="en-US" altLang="en-US" sz="1400">
              <a:latin typeface="Times New Roman" panose="02020603050405020304" pitchFamily="18" charset="0"/>
            </a:endParaRPr>
          </a:p>
        </p:txBody>
      </p:sp>
      <p:sp>
        <p:nvSpPr>
          <p:cNvPr id="71684" name="Rectangle 2">
            <a:extLst>
              <a:ext uri="{FF2B5EF4-FFF2-40B4-BE49-F238E27FC236}">
                <a16:creationId xmlns:a16="http://schemas.microsoft.com/office/drawing/2014/main" id="{CDDD2F66-712C-43E0-A0D1-F04AAB6BEE48}"/>
              </a:ext>
            </a:extLst>
          </p:cNvPr>
          <p:cNvSpPr>
            <a:spLocks noGrp="1" noChangeArrowheads="1"/>
          </p:cNvSpPr>
          <p:nvPr>
            <p:ph type="title"/>
          </p:nvPr>
        </p:nvSpPr>
        <p:spPr/>
        <p:txBody>
          <a:bodyPr/>
          <a:lstStyle/>
          <a:p>
            <a:r>
              <a:rPr lang="en-US" altLang="en-US" sz="3600"/>
              <a:t>Dịch vụ phi kết nối </a:t>
            </a:r>
            <a:br>
              <a:rPr lang="en-US" altLang="en-US" sz="3600"/>
            </a:br>
            <a:r>
              <a:rPr lang="en-US" altLang="en-US" sz="3600"/>
              <a:t>(Connectionless Service)</a:t>
            </a:r>
          </a:p>
        </p:txBody>
      </p:sp>
      <p:sp>
        <p:nvSpPr>
          <p:cNvPr id="71685" name="Rectangle 3">
            <a:extLst>
              <a:ext uri="{FF2B5EF4-FFF2-40B4-BE49-F238E27FC236}">
                <a16:creationId xmlns:a16="http://schemas.microsoft.com/office/drawing/2014/main" id="{0CAC1CFF-9F33-46CF-BBAD-B5BCC002AE99}"/>
              </a:ext>
            </a:extLst>
          </p:cNvPr>
          <p:cNvSpPr>
            <a:spLocks noGrp="1" noChangeArrowheads="1"/>
          </p:cNvSpPr>
          <p:nvPr>
            <p:ph type="body" idx="1"/>
          </p:nvPr>
        </p:nvSpPr>
        <p:spPr>
          <a:xfrm>
            <a:off x="533400" y="1600200"/>
            <a:ext cx="8370888" cy="4648200"/>
          </a:xfrm>
        </p:spPr>
        <p:txBody>
          <a:bodyPr/>
          <a:lstStyle/>
          <a:p>
            <a:r>
              <a:rPr lang="en-US" altLang="en-US" sz="3200"/>
              <a:t>Người gởi - Sender</a:t>
            </a:r>
          </a:p>
          <a:p>
            <a:pPr lvl="1"/>
            <a:r>
              <a:rPr lang="en-US" altLang="en-US" sz="2800"/>
              <a:t>Tạo các packet để gởi</a:t>
            </a:r>
          </a:p>
          <a:p>
            <a:pPr lvl="1"/>
            <a:r>
              <a:rPr lang="en-US" altLang="en-US" sz="2800"/>
              <a:t>Đánh địa chỉ người nhận trong mỗi gói</a:t>
            </a:r>
          </a:p>
          <a:p>
            <a:pPr lvl="1"/>
            <a:r>
              <a:rPr lang="en-US" altLang="en-US" sz="2800"/>
              <a:t>Truyền gói tin cho mạng để chuyển đi</a:t>
            </a:r>
          </a:p>
          <a:p>
            <a:r>
              <a:rPr lang="en-US" altLang="en-US" sz="3200"/>
              <a:t>Mạng - Network</a:t>
            </a:r>
          </a:p>
          <a:p>
            <a:pPr lvl="1"/>
            <a:r>
              <a:rPr lang="en-US" altLang="en-US" sz="2800"/>
              <a:t>Sử dụng địa chỉ đích để chuyển tiếp gói tin</a:t>
            </a:r>
          </a:p>
          <a:p>
            <a:pPr lvl="1"/>
            <a:r>
              <a:rPr lang="en-US" altLang="en-US" sz="2800"/>
              <a:t>Giao gói tin đến nơi nhận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Footer Placeholder 4">
            <a:extLst>
              <a:ext uri="{FF2B5EF4-FFF2-40B4-BE49-F238E27FC236}">
                <a16:creationId xmlns:a16="http://schemas.microsoft.com/office/drawing/2014/main" id="{B153C122-0EAD-4CCC-94A9-BD0EEC8A429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73731" name="Slide Number Placeholder 5">
            <a:extLst>
              <a:ext uri="{FF2B5EF4-FFF2-40B4-BE49-F238E27FC236}">
                <a16:creationId xmlns:a16="http://schemas.microsoft.com/office/drawing/2014/main" id="{1769D09E-FAF5-4220-9F23-CC3F5BC57F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9CB4FEC1-E5BF-4B62-836C-6BD47D687282}" type="slidenum">
              <a:rPr lang="en-US" altLang="en-US" sz="1400" smtClean="0">
                <a:latin typeface="Times New Roman" panose="02020603050405020304" pitchFamily="18" charset="0"/>
              </a:rPr>
              <a:pPr>
                <a:spcBef>
                  <a:spcPct val="0"/>
                </a:spcBef>
                <a:buClrTx/>
                <a:buSzTx/>
                <a:buFontTx/>
                <a:buNone/>
              </a:pPr>
              <a:t>33</a:t>
            </a:fld>
            <a:endParaRPr lang="en-US" altLang="en-US" sz="1400">
              <a:latin typeface="Times New Roman" panose="02020603050405020304" pitchFamily="18" charset="0"/>
            </a:endParaRPr>
          </a:p>
        </p:txBody>
      </p:sp>
      <p:sp>
        <p:nvSpPr>
          <p:cNvPr id="73732" name="Rectangle 2">
            <a:extLst>
              <a:ext uri="{FF2B5EF4-FFF2-40B4-BE49-F238E27FC236}">
                <a16:creationId xmlns:a16="http://schemas.microsoft.com/office/drawing/2014/main" id="{93EBEEA1-3E0C-4B42-9535-CD43DF6CA0F8}"/>
              </a:ext>
            </a:extLst>
          </p:cNvPr>
          <p:cNvSpPr>
            <a:spLocks noGrp="1" noChangeArrowheads="1"/>
          </p:cNvSpPr>
          <p:nvPr>
            <p:ph type="title"/>
          </p:nvPr>
        </p:nvSpPr>
        <p:spPr>
          <a:xfrm>
            <a:off x="0" y="228600"/>
            <a:ext cx="9144000" cy="1143000"/>
          </a:xfrm>
        </p:spPr>
        <p:txBody>
          <a:bodyPr/>
          <a:lstStyle/>
          <a:p>
            <a:r>
              <a:rPr lang="en-US" altLang="en-US" sz="3600"/>
              <a:t>So sánh giữa hướng kết nối và phi kết nối (Connection-Oriented vs. Connectionless)</a:t>
            </a:r>
          </a:p>
        </p:txBody>
      </p:sp>
      <p:sp>
        <p:nvSpPr>
          <p:cNvPr id="73733" name="Rectangle 3">
            <a:extLst>
              <a:ext uri="{FF2B5EF4-FFF2-40B4-BE49-F238E27FC236}">
                <a16:creationId xmlns:a16="http://schemas.microsoft.com/office/drawing/2014/main" id="{410974E0-FEB1-4075-BE7D-E4EDD13946E3}"/>
              </a:ext>
            </a:extLst>
          </p:cNvPr>
          <p:cNvSpPr>
            <a:spLocks noGrp="1" noChangeArrowheads="1"/>
          </p:cNvSpPr>
          <p:nvPr>
            <p:ph type="body" idx="1"/>
          </p:nvPr>
        </p:nvSpPr>
        <p:spPr/>
        <p:txBody>
          <a:bodyPr/>
          <a:lstStyle/>
          <a:p>
            <a:pPr>
              <a:lnSpc>
                <a:spcPct val="90000"/>
              </a:lnSpc>
            </a:pPr>
            <a:r>
              <a:rPr lang="en-US" altLang="en-US"/>
              <a:t>Connection-Oriented</a:t>
            </a:r>
          </a:p>
          <a:p>
            <a:pPr lvl="2">
              <a:lnSpc>
                <a:spcPct val="90000"/>
              </a:lnSpc>
            </a:pPr>
            <a:r>
              <a:rPr lang="en-US" altLang="en-US"/>
              <a:t>Telephone System, Virtual Circuit Model</a:t>
            </a:r>
          </a:p>
          <a:p>
            <a:pPr lvl="1">
              <a:lnSpc>
                <a:spcPct val="90000"/>
              </a:lnSpc>
            </a:pPr>
            <a:r>
              <a:rPr lang="en-US" altLang="en-US"/>
              <a:t>Đường dẫn được thiết lập trước khi dữ liệu được gởi</a:t>
            </a:r>
          </a:p>
          <a:p>
            <a:pPr lvl="1">
              <a:lnSpc>
                <a:spcPct val="90000"/>
              </a:lnSpc>
            </a:pPr>
            <a:r>
              <a:rPr lang="en-US" altLang="en-US"/>
              <a:t>Chỉ cần định danh mối kết nối</a:t>
            </a:r>
          </a:p>
          <a:p>
            <a:pPr lvl="1">
              <a:lnSpc>
                <a:spcPct val="90000"/>
              </a:lnSpc>
            </a:pPr>
            <a:r>
              <a:rPr lang="en-US" altLang="en-US"/>
              <a:t>Tất cả dữ liệu đi cùng một đường</a:t>
            </a:r>
          </a:p>
          <a:p>
            <a:pPr>
              <a:lnSpc>
                <a:spcPct val="90000"/>
              </a:lnSpc>
            </a:pPr>
            <a:r>
              <a:rPr lang="en-US" altLang="en-US"/>
              <a:t>Connectionless</a:t>
            </a:r>
          </a:p>
          <a:p>
            <a:pPr lvl="2">
              <a:lnSpc>
                <a:spcPct val="90000"/>
              </a:lnSpc>
            </a:pPr>
            <a:r>
              <a:rPr lang="en-US" altLang="en-US"/>
              <a:t>Postal System, Datagram Model</a:t>
            </a:r>
          </a:p>
          <a:p>
            <a:pPr lvl="1">
              <a:lnSpc>
                <a:spcPct val="90000"/>
              </a:lnSpc>
            </a:pPr>
            <a:r>
              <a:rPr lang="en-US" altLang="en-US"/>
              <a:t>Không cần thiết lập đường dẫn trước khi truyền dữ liệu</a:t>
            </a:r>
          </a:p>
          <a:p>
            <a:pPr lvl="1">
              <a:lnSpc>
                <a:spcPct val="90000"/>
              </a:lnSpc>
            </a:pPr>
            <a:r>
              <a:rPr lang="en-US" altLang="en-US"/>
              <a:t>Gói tin chứa địa chỉ nơi nhận</a:t>
            </a:r>
          </a:p>
          <a:p>
            <a:pPr lvl="1">
              <a:lnSpc>
                <a:spcPct val="90000"/>
              </a:lnSpc>
            </a:pPr>
            <a:r>
              <a:rPr lang="en-US" altLang="en-US"/>
              <a:t>Mỗi gói tin được xử lý độc lập</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Footer Placeholder 4">
            <a:extLst>
              <a:ext uri="{FF2B5EF4-FFF2-40B4-BE49-F238E27FC236}">
                <a16:creationId xmlns:a16="http://schemas.microsoft.com/office/drawing/2014/main" id="{BB7A9EB8-2B92-4F97-99C5-5091A9CE707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75779" name="Slide Number Placeholder 5">
            <a:extLst>
              <a:ext uri="{FF2B5EF4-FFF2-40B4-BE49-F238E27FC236}">
                <a16:creationId xmlns:a16="http://schemas.microsoft.com/office/drawing/2014/main" id="{0F2495C5-CCD6-49B8-B00E-AE00A175E6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43C79EFA-6D0A-4925-BAD2-925449A32424}" type="slidenum">
              <a:rPr lang="en-US" altLang="en-US" sz="1400" smtClean="0">
                <a:latin typeface="Times New Roman" panose="02020603050405020304" pitchFamily="18" charset="0"/>
              </a:rPr>
              <a:pPr>
                <a:spcBef>
                  <a:spcPct val="0"/>
                </a:spcBef>
                <a:buClrTx/>
                <a:buSzTx/>
                <a:buFontTx/>
                <a:buNone/>
              </a:pPr>
              <a:t>34</a:t>
            </a:fld>
            <a:endParaRPr lang="en-US" altLang="en-US" sz="1400">
              <a:latin typeface="Times New Roman" panose="02020603050405020304" pitchFamily="18" charset="0"/>
            </a:endParaRPr>
          </a:p>
        </p:txBody>
      </p:sp>
      <p:sp>
        <p:nvSpPr>
          <p:cNvPr id="75780" name="Rectangle 3">
            <a:extLst>
              <a:ext uri="{FF2B5EF4-FFF2-40B4-BE49-F238E27FC236}">
                <a16:creationId xmlns:a16="http://schemas.microsoft.com/office/drawing/2014/main" id="{316E7708-9D3E-4323-B3DD-3B97631F7AB8}"/>
              </a:ext>
            </a:extLst>
          </p:cNvPr>
          <p:cNvSpPr>
            <a:spLocks noGrp="1" noChangeArrowheads="1"/>
          </p:cNvSpPr>
          <p:nvPr>
            <p:ph type="body" idx="1"/>
          </p:nvPr>
        </p:nvSpPr>
        <p:spPr/>
        <p:txBody>
          <a:bodyPr/>
          <a:lstStyle/>
          <a:p>
            <a:pPr>
              <a:lnSpc>
                <a:spcPct val="90000"/>
              </a:lnSpc>
            </a:pPr>
            <a:r>
              <a:rPr lang="en-US" altLang="en-US"/>
              <a:t>Connection-Oriented</a:t>
            </a:r>
          </a:p>
          <a:p>
            <a:pPr lvl="1">
              <a:lnSpc>
                <a:spcPct val="90000"/>
              </a:lnSpc>
            </a:pPr>
            <a:r>
              <a:rPr lang="en-US" altLang="en-US"/>
              <a:t>“Gánh nặng” thiết lập kết nối</a:t>
            </a:r>
          </a:p>
          <a:p>
            <a:pPr lvl="1">
              <a:lnSpc>
                <a:spcPct val="90000"/>
              </a:lnSpc>
            </a:pPr>
            <a:r>
              <a:rPr lang="en-US" altLang="en-US"/>
              <a:t>Thiết bị chuyển tiếp phải lưu giữ trạng thái của các kết nối đang hoạt động</a:t>
            </a:r>
          </a:p>
          <a:p>
            <a:pPr lvl="1">
              <a:lnSpc>
                <a:spcPct val="90000"/>
              </a:lnSpc>
            </a:pPr>
            <a:r>
              <a:rPr lang="en-US" altLang="en-US"/>
              <a:t>Có thể đặt trước dải thông</a:t>
            </a:r>
          </a:p>
          <a:p>
            <a:pPr>
              <a:lnSpc>
                <a:spcPct val="90000"/>
              </a:lnSpc>
            </a:pPr>
            <a:r>
              <a:rPr lang="en-US" altLang="en-US"/>
              <a:t>Connectionless</a:t>
            </a:r>
          </a:p>
          <a:p>
            <a:pPr lvl="1">
              <a:lnSpc>
                <a:spcPct val="90000"/>
              </a:lnSpc>
            </a:pPr>
            <a:r>
              <a:rPr lang="en-US" altLang="en-US"/>
              <a:t>Không trạng thái và ít gánh nặng</a:t>
            </a:r>
          </a:p>
          <a:p>
            <a:pPr lvl="1">
              <a:lnSpc>
                <a:spcPct val="90000"/>
              </a:lnSpc>
            </a:pPr>
            <a:r>
              <a:rPr lang="en-US" altLang="en-US"/>
              <a:t>Không thể đặt trước tài nguyên</a:t>
            </a:r>
          </a:p>
          <a:p>
            <a:pPr lvl="1">
              <a:lnSpc>
                <a:spcPct val="90000"/>
              </a:lnSpc>
            </a:pPr>
            <a:r>
              <a:rPr lang="en-US" altLang="en-US"/>
              <a:t>Cho phép broadcast/multicast</a:t>
            </a:r>
          </a:p>
        </p:txBody>
      </p:sp>
      <p:sp>
        <p:nvSpPr>
          <p:cNvPr id="75781" name="Rectangle 5">
            <a:extLst>
              <a:ext uri="{FF2B5EF4-FFF2-40B4-BE49-F238E27FC236}">
                <a16:creationId xmlns:a16="http://schemas.microsoft.com/office/drawing/2014/main" id="{467C9C71-82B7-445A-ACDD-57FE396357A9}"/>
              </a:ext>
            </a:extLst>
          </p:cNvPr>
          <p:cNvSpPr>
            <a:spLocks noGrp="1" noChangeArrowheads="1"/>
          </p:cNvSpPr>
          <p:nvPr>
            <p:ph type="title"/>
          </p:nvPr>
        </p:nvSpPr>
        <p:spPr>
          <a:xfrm>
            <a:off x="0" y="228600"/>
            <a:ext cx="9144000" cy="1143000"/>
          </a:xfrm>
          <a:noFill/>
        </p:spPr>
        <p:txBody>
          <a:bodyPr/>
          <a:lstStyle/>
          <a:p>
            <a:r>
              <a:rPr lang="en-US" altLang="en-US" sz="3600"/>
              <a:t>So sánh giữa hướng kết nối và phi kết nối (Connection-Oriented vs. Connectionless)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Footer Placeholder 4">
            <a:extLst>
              <a:ext uri="{FF2B5EF4-FFF2-40B4-BE49-F238E27FC236}">
                <a16:creationId xmlns:a16="http://schemas.microsoft.com/office/drawing/2014/main" id="{C75A205D-DE5A-4153-999B-DA89880DFA5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77827" name="Slide Number Placeholder 5">
            <a:extLst>
              <a:ext uri="{FF2B5EF4-FFF2-40B4-BE49-F238E27FC236}">
                <a16:creationId xmlns:a16="http://schemas.microsoft.com/office/drawing/2014/main" id="{96EF31AB-DC2E-49A0-A95F-F239CCF00DB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56E61572-1891-4E8D-9B72-A917B46BC3F7}" type="slidenum">
              <a:rPr lang="en-US" altLang="en-US" sz="1400" smtClean="0">
                <a:latin typeface="Times New Roman" panose="02020603050405020304" pitchFamily="18" charset="0"/>
              </a:rPr>
              <a:pPr>
                <a:spcBef>
                  <a:spcPct val="0"/>
                </a:spcBef>
                <a:buClrTx/>
                <a:buSzTx/>
                <a:buFontTx/>
                <a:buNone/>
              </a:pPr>
              <a:t>35</a:t>
            </a:fld>
            <a:endParaRPr lang="en-US" altLang="en-US" sz="1400">
              <a:latin typeface="Times New Roman" panose="02020603050405020304" pitchFamily="18" charset="0"/>
            </a:endParaRPr>
          </a:p>
        </p:txBody>
      </p:sp>
      <p:sp>
        <p:nvSpPr>
          <p:cNvPr id="77828" name="Rectangle 2">
            <a:extLst>
              <a:ext uri="{FF2B5EF4-FFF2-40B4-BE49-F238E27FC236}">
                <a16:creationId xmlns:a16="http://schemas.microsoft.com/office/drawing/2014/main" id="{F55B9A03-7823-40D3-8163-5A2948765040}"/>
              </a:ext>
            </a:extLst>
          </p:cNvPr>
          <p:cNvSpPr>
            <a:spLocks noGrp="1" noChangeArrowheads="1"/>
          </p:cNvSpPr>
          <p:nvPr>
            <p:ph type="title"/>
          </p:nvPr>
        </p:nvSpPr>
        <p:spPr>
          <a:xfrm>
            <a:off x="457200" y="76200"/>
            <a:ext cx="8229600" cy="1143000"/>
          </a:xfrm>
        </p:spPr>
        <p:txBody>
          <a:bodyPr/>
          <a:lstStyle/>
          <a:p>
            <a:r>
              <a:rPr lang="en-US" altLang="en-US" sz="3600"/>
              <a:t>Ví dụ về các hàm dịch vụ nguyên thủy (service primitive)</a:t>
            </a:r>
          </a:p>
        </p:txBody>
      </p:sp>
      <p:pic>
        <p:nvPicPr>
          <p:cNvPr id="77829" name="Picture 3">
            <a:extLst>
              <a:ext uri="{FF2B5EF4-FFF2-40B4-BE49-F238E27FC236}">
                <a16:creationId xmlns:a16="http://schemas.microsoft.com/office/drawing/2014/main" id="{1FAA5418-5A44-426D-87C8-9509964E07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5775" y="1295400"/>
            <a:ext cx="5407025" cy="219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7830" name="Picture 4">
            <a:extLst>
              <a:ext uri="{FF2B5EF4-FFF2-40B4-BE49-F238E27FC236}">
                <a16:creationId xmlns:a16="http://schemas.microsoft.com/office/drawing/2014/main" id="{B6C00951-AEBB-4B44-9201-1DDDD1F520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032250"/>
            <a:ext cx="8229600" cy="211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Footer Placeholder 4">
            <a:extLst>
              <a:ext uri="{FF2B5EF4-FFF2-40B4-BE49-F238E27FC236}">
                <a16:creationId xmlns:a16="http://schemas.microsoft.com/office/drawing/2014/main" id="{ADD8F731-2CCD-4AB2-AD6D-829409FFC6A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78851" name="Slide Number Placeholder 5">
            <a:extLst>
              <a:ext uri="{FF2B5EF4-FFF2-40B4-BE49-F238E27FC236}">
                <a16:creationId xmlns:a16="http://schemas.microsoft.com/office/drawing/2014/main" id="{8752DD3B-D153-43FB-B043-B4066F38B54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B21EF211-2601-4332-A46F-3BEB593C0B21}" type="slidenum">
              <a:rPr lang="en-US" altLang="en-US" sz="1400" smtClean="0">
                <a:latin typeface="Times New Roman" panose="02020603050405020304" pitchFamily="18" charset="0"/>
              </a:rPr>
              <a:pPr>
                <a:spcBef>
                  <a:spcPct val="0"/>
                </a:spcBef>
                <a:buClrTx/>
                <a:buSzTx/>
                <a:buFontTx/>
                <a:buNone/>
              </a:pPr>
              <a:t>36</a:t>
            </a:fld>
            <a:endParaRPr lang="en-US" altLang="en-US" sz="1400">
              <a:latin typeface="Times New Roman" panose="02020603050405020304" pitchFamily="18" charset="0"/>
            </a:endParaRPr>
          </a:p>
        </p:txBody>
      </p:sp>
      <p:sp>
        <p:nvSpPr>
          <p:cNvPr id="78852" name="Rectangle 2">
            <a:extLst>
              <a:ext uri="{FF2B5EF4-FFF2-40B4-BE49-F238E27FC236}">
                <a16:creationId xmlns:a16="http://schemas.microsoft.com/office/drawing/2014/main" id="{422A6786-C154-4A5D-A530-6AF59E94E63A}"/>
              </a:ext>
            </a:extLst>
          </p:cNvPr>
          <p:cNvSpPr>
            <a:spLocks noGrp="1" noChangeArrowheads="1"/>
          </p:cNvSpPr>
          <p:nvPr>
            <p:ph type="title"/>
          </p:nvPr>
        </p:nvSpPr>
        <p:spPr>
          <a:xfrm>
            <a:off x="533400" y="-184150"/>
            <a:ext cx="7772400" cy="1143000"/>
          </a:xfrm>
        </p:spPr>
        <p:txBody>
          <a:bodyPr/>
          <a:lstStyle/>
          <a:p>
            <a:r>
              <a:rPr lang="en-US" altLang="en-US"/>
              <a:t>Các tổ chức định chuẩn</a:t>
            </a:r>
          </a:p>
        </p:txBody>
      </p:sp>
      <p:sp>
        <p:nvSpPr>
          <p:cNvPr id="78853" name="Rectangle 3">
            <a:extLst>
              <a:ext uri="{FF2B5EF4-FFF2-40B4-BE49-F238E27FC236}">
                <a16:creationId xmlns:a16="http://schemas.microsoft.com/office/drawing/2014/main" id="{1B5A8B8B-DA42-48D8-9154-624E38B142B7}"/>
              </a:ext>
            </a:extLst>
          </p:cNvPr>
          <p:cNvSpPr>
            <a:spLocks noChangeArrowheads="1"/>
          </p:cNvSpPr>
          <p:nvPr/>
        </p:nvSpPr>
        <p:spPr bwMode="auto">
          <a:xfrm>
            <a:off x="330200" y="746125"/>
            <a:ext cx="6962775" cy="954088"/>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b="1">
                <a:latin typeface="Times" panose="02020603050405020304" pitchFamily="18" charset="0"/>
                <a:cs typeface="Arial" panose="020B0604020202020204" pitchFamily="34" charset="0"/>
              </a:rPr>
              <a:t>International Standards Organization (ISO)</a:t>
            </a:r>
            <a:br>
              <a:rPr lang="en-US" altLang="en-US" b="1">
                <a:latin typeface="Times" panose="02020603050405020304" pitchFamily="18" charset="0"/>
                <a:cs typeface="Arial" panose="020B0604020202020204" pitchFamily="34" charset="0"/>
              </a:rPr>
            </a:br>
            <a:r>
              <a:rPr lang="en-US" altLang="en-US">
                <a:latin typeface="Times New Roman" panose="02020603050405020304" pitchFamily="18" charset="0"/>
              </a:rPr>
              <a:t>Tổ chức tiêu chuẩn quốc tế</a:t>
            </a:r>
            <a:endParaRPr lang="en-US" altLang="en-US" b="1">
              <a:latin typeface="Times" panose="02020603050405020304" pitchFamily="18" charset="0"/>
              <a:cs typeface="Arial" panose="020B0604020202020204" pitchFamily="34" charset="0"/>
            </a:endParaRPr>
          </a:p>
        </p:txBody>
      </p:sp>
      <p:sp>
        <p:nvSpPr>
          <p:cNvPr id="78854" name="Rectangle 4">
            <a:extLst>
              <a:ext uri="{FF2B5EF4-FFF2-40B4-BE49-F238E27FC236}">
                <a16:creationId xmlns:a16="http://schemas.microsoft.com/office/drawing/2014/main" id="{AF255C8A-F986-4091-8F00-DE59F91A45A4}"/>
              </a:ext>
            </a:extLst>
          </p:cNvPr>
          <p:cNvSpPr>
            <a:spLocks noChangeArrowheads="1"/>
          </p:cNvSpPr>
          <p:nvPr/>
        </p:nvSpPr>
        <p:spPr bwMode="auto">
          <a:xfrm>
            <a:off x="330200" y="1700213"/>
            <a:ext cx="8488363" cy="1816100"/>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b="1">
                <a:latin typeface="Times" panose="02020603050405020304" pitchFamily="18" charset="0"/>
                <a:cs typeface="Arial" panose="020B0604020202020204" pitchFamily="34" charset="0"/>
              </a:rPr>
              <a:t>International Telecommunications Union–</a:t>
            </a:r>
          </a:p>
          <a:p>
            <a:pPr eaLnBrk="1" hangingPunct="1">
              <a:spcBef>
                <a:spcPct val="0"/>
              </a:spcBef>
              <a:buClrTx/>
              <a:buSzTx/>
              <a:buFontTx/>
              <a:buNone/>
            </a:pPr>
            <a:r>
              <a:rPr lang="en-US" altLang="en-US" b="1">
                <a:latin typeface="Times" panose="02020603050405020304" pitchFamily="18" charset="0"/>
                <a:cs typeface="Arial" panose="020B0604020202020204" pitchFamily="34" charset="0"/>
              </a:rPr>
              <a:t>              Telecommunication Standards Sector (ITU-T)</a:t>
            </a:r>
            <a:br>
              <a:rPr lang="en-US" altLang="en-US" b="1">
                <a:latin typeface="Times" panose="02020603050405020304" pitchFamily="18" charset="0"/>
                <a:cs typeface="Arial" panose="020B0604020202020204" pitchFamily="34" charset="0"/>
              </a:rPr>
            </a:br>
            <a:r>
              <a:rPr lang="en-US" altLang="en-US">
                <a:latin typeface="Times New Roman" panose="02020603050405020304" pitchFamily="18" charset="0"/>
              </a:rPr>
              <a:t>Liên hiệp viễn thông quốc tế - </a:t>
            </a:r>
            <a:br>
              <a:rPr lang="en-US" altLang="en-US">
                <a:latin typeface="Times New Roman" panose="02020603050405020304" pitchFamily="18" charset="0"/>
              </a:rPr>
            </a:br>
            <a:r>
              <a:rPr lang="en-US" altLang="en-US">
                <a:latin typeface="Times New Roman" panose="02020603050405020304" pitchFamily="18" charset="0"/>
              </a:rPr>
              <a:t>Bộ phận tiêu chuẩn truyền thông</a:t>
            </a:r>
            <a:endParaRPr lang="en-US" altLang="en-US" b="1">
              <a:latin typeface="Times" panose="02020603050405020304" pitchFamily="18" charset="0"/>
              <a:cs typeface="Arial" panose="020B0604020202020204" pitchFamily="34" charset="0"/>
            </a:endParaRPr>
          </a:p>
        </p:txBody>
      </p:sp>
      <p:sp>
        <p:nvSpPr>
          <p:cNvPr id="78855" name="Rectangle 5">
            <a:extLst>
              <a:ext uri="{FF2B5EF4-FFF2-40B4-BE49-F238E27FC236}">
                <a16:creationId xmlns:a16="http://schemas.microsoft.com/office/drawing/2014/main" id="{C20566A4-F265-45AE-90C2-26D439C961D7}"/>
              </a:ext>
            </a:extLst>
          </p:cNvPr>
          <p:cNvSpPr>
            <a:spLocks noChangeArrowheads="1"/>
          </p:cNvSpPr>
          <p:nvPr/>
        </p:nvSpPr>
        <p:spPr bwMode="auto">
          <a:xfrm>
            <a:off x="330200" y="3516313"/>
            <a:ext cx="8709025" cy="954087"/>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b="1">
                <a:latin typeface="Times" panose="02020603050405020304" pitchFamily="18" charset="0"/>
                <a:cs typeface="Arial" panose="020B0604020202020204" pitchFamily="34" charset="0"/>
              </a:rPr>
              <a:t>Institute of Electrical and Electronics Engineers (IEEE)</a:t>
            </a:r>
            <a:br>
              <a:rPr lang="en-US" altLang="en-US" b="1">
                <a:latin typeface="Times" panose="02020603050405020304" pitchFamily="18" charset="0"/>
                <a:cs typeface="Arial" panose="020B0604020202020204" pitchFamily="34" charset="0"/>
              </a:rPr>
            </a:br>
            <a:r>
              <a:rPr lang="en-US" altLang="en-US">
                <a:latin typeface="Times New Roman" panose="02020603050405020304" pitchFamily="18" charset="0"/>
              </a:rPr>
              <a:t>Viện kỹ nghệ điện và điện tử</a:t>
            </a:r>
            <a:endParaRPr lang="en-US" altLang="en-US" b="1">
              <a:latin typeface="Times" panose="02020603050405020304" pitchFamily="18" charset="0"/>
              <a:cs typeface="Arial" panose="020B0604020202020204" pitchFamily="34" charset="0"/>
            </a:endParaRPr>
          </a:p>
        </p:txBody>
      </p:sp>
      <p:sp>
        <p:nvSpPr>
          <p:cNvPr id="78856" name="Rectangle 6">
            <a:extLst>
              <a:ext uri="{FF2B5EF4-FFF2-40B4-BE49-F238E27FC236}">
                <a16:creationId xmlns:a16="http://schemas.microsoft.com/office/drawing/2014/main" id="{56AA90D2-4DE4-45F1-A470-B25A6C7D7DAE}"/>
              </a:ext>
            </a:extLst>
          </p:cNvPr>
          <p:cNvSpPr>
            <a:spLocks noChangeArrowheads="1"/>
          </p:cNvSpPr>
          <p:nvPr/>
        </p:nvSpPr>
        <p:spPr bwMode="auto">
          <a:xfrm>
            <a:off x="330200" y="4470400"/>
            <a:ext cx="5689600" cy="954088"/>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b="1">
                <a:latin typeface="Times" panose="02020603050405020304" pitchFamily="18" charset="0"/>
                <a:cs typeface="Arial" panose="020B0604020202020204" pitchFamily="34" charset="0"/>
              </a:rPr>
              <a:t>Electronic Industries Alliance (EIA)</a:t>
            </a:r>
            <a:br>
              <a:rPr lang="en-US" altLang="en-US" b="1">
                <a:latin typeface="Times" panose="02020603050405020304" pitchFamily="18" charset="0"/>
                <a:cs typeface="Arial" panose="020B0604020202020204" pitchFamily="34" charset="0"/>
              </a:rPr>
            </a:br>
            <a:r>
              <a:rPr lang="en-US" altLang="en-US">
                <a:latin typeface="Times New Roman" panose="02020603050405020304" pitchFamily="18" charset="0"/>
              </a:rPr>
              <a:t>Liên minh công nghiệp điện tử</a:t>
            </a:r>
            <a:endParaRPr lang="en-US" altLang="en-US" b="1">
              <a:latin typeface="Times" panose="02020603050405020304" pitchFamily="18" charset="0"/>
              <a:cs typeface="Arial" panose="020B0604020202020204" pitchFamily="34" charset="0"/>
            </a:endParaRPr>
          </a:p>
        </p:txBody>
      </p:sp>
      <p:sp>
        <p:nvSpPr>
          <p:cNvPr id="78857" name="Rectangle 7">
            <a:extLst>
              <a:ext uri="{FF2B5EF4-FFF2-40B4-BE49-F238E27FC236}">
                <a16:creationId xmlns:a16="http://schemas.microsoft.com/office/drawing/2014/main" id="{E60E8F94-E168-44AC-98B0-456E8D0D3BD9}"/>
              </a:ext>
            </a:extLst>
          </p:cNvPr>
          <p:cNvSpPr>
            <a:spLocks noChangeArrowheads="1"/>
          </p:cNvSpPr>
          <p:nvPr/>
        </p:nvSpPr>
        <p:spPr bwMode="auto">
          <a:xfrm>
            <a:off x="330200" y="5453063"/>
            <a:ext cx="7543800" cy="954087"/>
          </a:xfrm>
          <a:prstGeom prst="rect">
            <a:avLst/>
          </a:prstGeom>
          <a:noFill/>
          <a:ln w="28575">
            <a:solidFill>
              <a:srgbClr val="FF0066"/>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b="1">
                <a:latin typeface="Times" panose="02020603050405020304" pitchFamily="18" charset="0"/>
                <a:cs typeface="Arial" panose="020B0604020202020204" pitchFamily="34" charset="0"/>
              </a:rPr>
              <a:t>Telecommunications Industry Association (TIA)</a:t>
            </a:r>
            <a:br>
              <a:rPr lang="en-US" altLang="en-US" b="1">
                <a:latin typeface="Times" panose="02020603050405020304" pitchFamily="18" charset="0"/>
                <a:cs typeface="Arial" panose="020B0604020202020204" pitchFamily="34" charset="0"/>
              </a:rPr>
            </a:br>
            <a:r>
              <a:rPr lang="en-US" altLang="en-US">
                <a:latin typeface="Times New Roman" panose="02020603050405020304" pitchFamily="18" charset="0"/>
              </a:rPr>
              <a:t>Hiệp hội công nghiệp viễn thông</a:t>
            </a:r>
            <a:endParaRPr lang="en-US" altLang="en-US" b="1">
              <a:latin typeface="Times" panose="02020603050405020304" pitchFamily="18" charset="0"/>
              <a:cs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4">
            <a:extLst>
              <a:ext uri="{FF2B5EF4-FFF2-40B4-BE49-F238E27FC236}">
                <a16:creationId xmlns:a16="http://schemas.microsoft.com/office/drawing/2014/main" id="{D77F1343-4373-4A32-B68C-7C51BD423B09}"/>
              </a:ext>
            </a:extLst>
          </p:cNvPr>
          <p:cNvSpPr>
            <a:spLocks noGrp="1"/>
          </p:cNvSpPr>
          <p:nvPr>
            <p:ph type="ftr" sz="quarter" idx="11"/>
          </p:nvPr>
        </p:nvSpPr>
        <p:spPr>
          <a:xfrm>
            <a:off x="5410200" y="6400800"/>
            <a:ext cx="28956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80899" name="Slide Number Placeholder 5">
            <a:extLst>
              <a:ext uri="{FF2B5EF4-FFF2-40B4-BE49-F238E27FC236}">
                <a16:creationId xmlns:a16="http://schemas.microsoft.com/office/drawing/2014/main" id="{6E5ADFB4-F553-44A5-B7D2-E332A633BD16}"/>
              </a:ext>
            </a:extLst>
          </p:cNvPr>
          <p:cNvSpPr>
            <a:spLocks noGrp="1"/>
          </p:cNvSpPr>
          <p:nvPr>
            <p:ph type="sldNum" sz="quarter" idx="12"/>
          </p:nvPr>
        </p:nvSpPr>
        <p:spPr>
          <a:xfrm>
            <a:off x="8305800" y="6400800"/>
            <a:ext cx="625475"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0AB5A471-248C-40E9-8F46-53E7CE9C93B4}" type="slidenum">
              <a:rPr lang="en-US" altLang="en-US" sz="1400" smtClean="0">
                <a:latin typeface="Times New Roman" panose="02020603050405020304" pitchFamily="18" charset="0"/>
              </a:rPr>
              <a:pPr>
                <a:spcBef>
                  <a:spcPct val="0"/>
                </a:spcBef>
                <a:buClrTx/>
                <a:buSzTx/>
                <a:buFontTx/>
                <a:buNone/>
              </a:pPr>
              <a:t>37</a:t>
            </a:fld>
            <a:endParaRPr lang="en-US" altLang="en-US" sz="1400">
              <a:latin typeface="Times New Roman" panose="02020603050405020304" pitchFamily="18" charset="0"/>
            </a:endParaRPr>
          </a:p>
        </p:txBody>
      </p:sp>
      <p:sp>
        <p:nvSpPr>
          <p:cNvPr id="80900" name="Rectangle 2">
            <a:extLst>
              <a:ext uri="{FF2B5EF4-FFF2-40B4-BE49-F238E27FC236}">
                <a16:creationId xmlns:a16="http://schemas.microsoft.com/office/drawing/2014/main" id="{3FFAFE73-883D-481C-9868-DB94385550F6}"/>
              </a:ext>
            </a:extLst>
          </p:cNvPr>
          <p:cNvSpPr>
            <a:spLocks noGrp="1" noChangeArrowheads="1"/>
          </p:cNvSpPr>
          <p:nvPr>
            <p:ph type="title"/>
          </p:nvPr>
        </p:nvSpPr>
        <p:spPr>
          <a:xfrm>
            <a:off x="457200" y="-152400"/>
            <a:ext cx="8229600" cy="1143000"/>
          </a:xfrm>
        </p:spPr>
        <p:txBody>
          <a:bodyPr/>
          <a:lstStyle/>
          <a:p>
            <a:r>
              <a:rPr lang="en-US" altLang="en-US"/>
              <a:t>Mô hình tham chiếu OSI</a:t>
            </a:r>
          </a:p>
        </p:txBody>
      </p:sp>
      <p:sp>
        <p:nvSpPr>
          <p:cNvPr id="80901" name="Text Box 3">
            <a:extLst>
              <a:ext uri="{FF2B5EF4-FFF2-40B4-BE49-F238E27FC236}">
                <a16:creationId xmlns:a16="http://schemas.microsoft.com/office/drawing/2014/main" id="{ED1421FA-C70F-4FAA-90A8-B425AFC193EB}"/>
              </a:ext>
            </a:extLst>
          </p:cNvPr>
          <p:cNvSpPr txBox="1">
            <a:spLocks noChangeArrowheads="1"/>
          </p:cNvSpPr>
          <p:nvPr/>
        </p:nvSpPr>
        <p:spPr bwMode="auto">
          <a:xfrm>
            <a:off x="525041" y="1091875"/>
            <a:ext cx="789940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0000"/>
              </a:lnSpc>
              <a:buClr>
                <a:schemeClr val="bg2"/>
              </a:buClr>
              <a:buSzPct val="75000"/>
              <a:buFont typeface="Wingdings" panose="05000000000000000000" pitchFamily="2" charset="2"/>
              <a:buBlip>
                <a:blip r:embed="rId3"/>
              </a:buBlip>
            </a:pPr>
            <a:r>
              <a:rPr lang="en-US" altLang="en-US" b="1">
                <a:solidFill>
                  <a:srgbClr val="0000FF"/>
                </a:solidFill>
                <a:latin typeface="Times New Roman" panose="02020603050405020304" pitchFamily="18" charset="0"/>
              </a:rPr>
              <a:t>Mô hình tham chiếu OSI </a:t>
            </a:r>
            <a:r>
              <a:rPr lang="en-US" altLang="en-US" sz="2000" b="1">
                <a:solidFill>
                  <a:srgbClr val="0000FF"/>
                </a:solidFill>
                <a:latin typeface="Times New Roman" panose="02020603050405020304" pitchFamily="18" charset="0"/>
              </a:rPr>
              <a:t>(Open Systems Interconnection)</a:t>
            </a:r>
          </a:p>
        </p:txBody>
      </p:sp>
      <p:cxnSp>
        <p:nvCxnSpPr>
          <p:cNvPr id="80902" name="AutoShape 4">
            <a:extLst>
              <a:ext uri="{FF2B5EF4-FFF2-40B4-BE49-F238E27FC236}">
                <a16:creationId xmlns:a16="http://schemas.microsoft.com/office/drawing/2014/main" id="{6BD46C0B-BA1A-41E4-A40F-84753413A99D}"/>
              </a:ext>
            </a:extLst>
          </p:cNvPr>
          <p:cNvCxnSpPr>
            <a:cxnSpLocks noChangeShapeType="1"/>
          </p:cNvCxnSpPr>
          <p:nvPr/>
        </p:nvCxnSpPr>
        <p:spPr bwMode="auto">
          <a:xfrm>
            <a:off x="5478463" y="4070025"/>
            <a:ext cx="1049337" cy="25400"/>
          </a:xfrm>
          <a:prstGeom prst="curvedConnector3">
            <a:avLst>
              <a:gd name="adj1" fmla="val 49926"/>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8" name="Group 5">
            <a:extLst>
              <a:ext uri="{FF2B5EF4-FFF2-40B4-BE49-F238E27FC236}">
                <a16:creationId xmlns:a16="http://schemas.microsoft.com/office/drawing/2014/main" id="{DB53D45B-2395-4929-8F05-4C6AC8651793}"/>
              </a:ext>
            </a:extLst>
          </p:cNvPr>
          <p:cNvGrpSpPr>
            <a:grpSpLocks/>
          </p:cNvGrpSpPr>
          <p:nvPr/>
        </p:nvGrpSpPr>
        <p:grpSpPr bwMode="auto">
          <a:xfrm>
            <a:off x="3378200" y="2253925"/>
            <a:ext cx="1778000" cy="1489075"/>
            <a:chOff x="2128" y="1621"/>
            <a:chExt cx="1120" cy="938"/>
          </a:xfrm>
        </p:grpSpPr>
        <p:pic>
          <p:nvPicPr>
            <p:cNvPr id="80913" name="Picture 6" descr="pe01561_">
              <a:extLst>
                <a:ext uri="{FF2B5EF4-FFF2-40B4-BE49-F238E27FC236}">
                  <a16:creationId xmlns:a16="http://schemas.microsoft.com/office/drawing/2014/main" id="{BD6E5991-B3E3-4065-8099-C6EB3754BB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8" y="1813"/>
              <a:ext cx="1120" cy="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14" name="Text Box 7">
              <a:extLst>
                <a:ext uri="{FF2B5EF4-FFF2-40B4-BE49-F238E27FC236}">
                  <a16:creationId xmlns:a16="http://schemas.microsoft.com/office/drawing/2014/main" id="{19EEFB1F-84BE-4D1E-A405-564086DB3162}"/>
                </a:ext>
              </a:extLst>
            </p:cNvPr>
            <p:cNvSpPr txBox="1">
              <a:spLocks noChangeArrowheads="1"/>
            </p:cNvSpPr>
            <p:nvPr/>
          </p:nvSpPr>
          <p:spPr bwMode="auto">
            <a:xfrm>
              <a:off x="2488" y="1621"/>
              <a:ext cx="437"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40000"/>
                </a:spcBef>
                <a:buClr>
                  <a:srgbClr val="6699FF"/>
                </a:buClr>
                <a:buSzTx/>
                <a:buFontTx/>
                <a:buNone/>
              </a:pPr>
              <a:r>
                <a:rPr lang="en-US" altLang="en-US" sz="2000" b="1">
                  <a:solidFill>
                    <a:srgbClr val="0000FF"/>
                  </a:solidFill>
                  <a:latin typeface="Times New Roman" panose="02020603050405020304" pitchFamily="18" charset="0"/>
                </a:rPr>
                <a:t>SNA</a:t>
              </a:r>
            </a:p>
          </p:txBody>
        </p:sp>
      </p:grpSp>
      <p:grpSp>
        <p:nvGrpSpPr>
          <p:cNvPr id="11" name="Group 8">
            <a:extLst>
              <a:ext uri="{FF2B5EF4-FFF2-40B4-BE49-F238E27FC236}">
                <a16:creationId xmlns:a16="http://schemas.microsoft.com/office/drawing/2014/main" id="{359970EC-BDED-4307-83F4-88A6BC56AC2A}"/>
              </a:ext>
            </a:extLst>
          </p:cNvPr>
          <p:cNvGrpSpPr>
            <a:grpSpLocks/>
          </p:cNvGrpSpPr>
          <p:nvPr/>
        </p:nvGrpSpPr>
        <p:grpSpPr bwMode="auto">
          <a:xfrm>
            <a:off x="711200" y="3782688"/>
            <a:ext cx="1727200" cy="1576387"/>
            <a:chOff x="448" y="2584"/>
            <a:chExt cx="1088" cy="993"/>
          </a:xfrm>
        </p:grpSpPr>
        <p:pic>
          <p:nvPicPr>
            <p:cNvPr id="80911" name="Picture 9" descr="pe01561_">
              <a:extLst>
                <a:ext uri="{FF2B5EF4-FFF2-40B4-BE49-F238E27FC236}">
                  <a16:creationId xmlns:a16="http://schemas.microsoft.com/office/drawing/2014/main" id="{37B561CF-13CA-45DB-AAF4-28701FF50BB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 y="2584"/>
              <a:ext cx="1088" cy="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12" name="Text Box 10">
              <a:extLst>
                <a:ext uri="{FF2B5EF4-FFF2-40B4-BE49-F238E27FC236}">
                  <a16:creationId xmlns:a16="http://schemas.microsoft.com/office/drawing/2014/main" id="{36272F13-7BE9-4445-A64C-BD1C1FF27631}"/>
                </a:ext>
              </a:extLst>
            </p:cNvPr>
            <p:cNvSpPr txBox="1">
              <a:spLocks noChangeArrowheads="1"/>
            </p:cNvSpPr>
            <p:nvPr/>
          </p:nvSpPr>
          <p:spPr bwMode="auto">
            <a:xfrm>
              <a:off x="527" y="3327"/>
              <a:ext cx="64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40000"/>
                </a:spcBef>
                <a:buClr>
                  <a:srgbClr val="6699FF"/>
                </a:buClr>
                <a:buSzTx/>
                <a:buFontTx/>
                <a:buNone/>
              </a:pPr>
              <a:r>
                <a:rPr lang="en-US" altLang="en-US" sz="2000" b="1">
                  <a:solidFill>
                    <a:srgbClr val="0000FF"/>
                  </a:solidFill>
                  <a:latin typeface="Times New Roman" panose="02020603050405020304" pitchFamily="18" charset="0"/>
                </a:rPr>
                <a:t>TCP/IP</a:t>
              </a:r>
            </a:p>
          </p:txBody>
        </p:sp>
      </p:grpSp>
      <p:grpSp>
        <p:nvGrpSpPr>
          <p:cNvPr id="14" name="Group 11">
            <a:extLst>
              <a:ext uri="{FF2B5EF4-FFF2-40B4-BE49-F238E27FC236}">
                <a16:creationId xmlns:a16="http://schemas.microsoft.com/office/drawing/2014/main" id="{B4021F7C-0040-4AB0-A213-4B91C5925F56}"/>
              </a:ext>
            </a:extLst>
          </p:cNvPr>
          <p:cNvGrpSpPr>
            <a:grpSpLocks/>
          </p:cNvGrpSpPr>
          <p:nvPr/>
        </p:nvGrpSpPr>
        <p:grpSpPr bwMode="auto">
          <a:xfrm>
            <a:off x="6350000" y="3808088"/>
            <a:ext cx="1638300" cy="1493837"/>
            <a:chOff x="4000" y="2600"/>
            <a:chExt cx="1032" cy="941"/>
          </a:xfrm>
        </p:grpSpPr>
        <p:pic>
          <p:nvPicPr>
            <p:cNvPr id="80909" name="Picture 12" descr="pe01561_">
              <a:extLst>
                <a:ext uri="{FF2B5EF4-FFF2-40B4-BE49-F238E27FC236}">
                  <a16:creationId xmlns:a16="http://schemas.microsoft.com/office/drawing/2014/main" id="{1B27A666-88FD-4A10-BAA0-64704E3D256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00" y="2600"/>
              <a:ext cx="1032" cy="6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0910" name="Text Box 13">
              <a:extLst>
                <a:ext uri="{FF2B5EF4-FFF2-40B4-BE49-F238E27FC236}">
                  <a16:creationId xmlns:a16="http://schemas.microsoft.com/office/drawing/2014/main" id="{AD52DA6D-B5CB-4D0A-A780-A974FCF2D2E4}"/>
                </a:ext>
              </a:extLst>
            </p:cNvPr>
            <p:cNvSpPr txBox="1">
              <a:spLocks noChangeArrowheads="1"/>
            </p:cNvSpPr>
            <p:nvPr/>
          </p:nvSpPr>
          <p:spPr bwMode="auto">
            <a:xfrm>
              <a:off x="4144" y="3291"/>
              <a:ext cx="785"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40000"/>
                </a:spcBef>
                <a:buClr>
                  <a:srgbClr val="6699FF"/>
                </a:buClr>
                <a:buSzTx/>
                <a:buFontTx/>
                <a:buNone/>
              </a:pPr>
              <a:r>
                <a:rPr lang="en-US" altLang="en-US" sz="2000" b="1">
                  <a:solidFill>
                    <a:srgbClr val="0000FF"/>
                  </a:solidFill>
                  <a:latin typeface="Times New Roman" panose="02020603050405020304" pitchFamily="18" charset="0"/>
                </a:rPr>
                <a:t>DECNET</a:t>
              </a:r>
            </a:p>
          </p:txBody>
        </p:sp>
      </p:grpSp>
      <p:sp>
        <p:nvSpPr>
          <p:cNvPr id="17" name="AutoShape 14">
            <a:extLst>
              <a:ext uri="{FF2B5EF4-FFF2-40B4-BE49-F238E27FC236}">
                <a16:creationId xmlns:a16="http://schemas.microsoft.com/office/drawing/2014/main" id="{18141F3D-959F-4739-AF61-231184FA7CA7}"/>
              </a:ext>
            </a:extLst>
          </p:cNvPr>
          <p:cNvSpPr>
            <a:spLocks noChangeArrowheads="1"/>
          </p:cNvSpPr>
          <p:nvPr/>
        </p:nvSpPr>
        <p:spPr bwMode="auto">
          <a:xfrm>
            <a:off x="2552700" y="3820788"/>
            <a:ext cx="3797300" cy="1179512"/>
          </a:xfrm>
          <a:prstGeom prst="cloudCallout">
            <a:avLst>
              <a:gd name="adj1" fmla="val 58259"/>
              <a:gd name="adj2" fmla="val -92125"/>
            </a:avLst>
          </a:prstGeom>
          <a:gradFill rotWithShape="0">
            <a:gsLst>
              <a:gs pos="0">
                <a:srgbClr val="CCECFF"/>
              </a:gs>
              <a:gs pos="100000">
                <a:srgbClr val="66CCFF"/>
              </a:gs>
            </a:gsLst>
            <a:path path="rect">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292100" indent="-2921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10000"/>
              </a:spcBef>
              <a:buClr>
                <a:srgbClr val="6699FF"/>
              </a:buClr>
              <a:buSzTx/>
              <a:buFontTx/>
              <a:buChar char="•"/>
            </a:pPr>
            <a:r>
              <a:rPr lang="en-US" altLang="en-US" sz="1600" b="1">
                <a:solidFill>
                  <a:schemeClr val="tx2"/>
                </a:solidFill>
                <a:latin typeface="Arial" panose="020B0604020202020204" pitchFamily="34" charset="0"/>
              </a:rPr>
              <a:t>Khả năng kết nối</a:t>
            </a:r>
          </a:p>
          <a:p>
            <a:pPr>
              <a:spcBef>
                <a:spcPct val="10000"/>
              </a:spcBef>
              <a:buClr>
                <a:srgbClr val="6699FF"/>
              </a:buClr>
              <a:buSzTx/>
              <a:buFontTx/>
              <a:buChar char="•"/>
            </a:pPr>
            <a:r>
              <a:rPr lang="en-US" altLang="en-US" sz="1600" b="1">
                <a:solidFill>
                  <a:schemeClr val="tx2"/>
                </a:solidFill>
                <a:latin typeface="Arial" panose="020B0604020202020204" pitchFamily="34" charset="0"/>
              </a:rPr>
              <a:t>Khả năng phát triển</a:t>
            </a:r>
          </a:p>
          <a:p>
            <a:pPr>
              <a:spcBef>
                <a:spcPct val="10000"/>
              </a:spcBef>
              <a:buClr>
                <a:srgbClr val="6699FF"/>
              </a:buClr>
              <a:buSzTx/>
              <a:buFontTx/>
              <a:buChar char="•"/>
            </a:pPr>
            <a:r>
              <a:rPr lang="en-US" altLang="en-US" sz="1600" b="1">
                <a:solidFill>
                  <a:schemeClr val="tx2"/>
                </a:solidFill>
                <a:latin typeface="Arial" panose="020B0604020202020204" pitchFamily="34" charset="0"/>
              </a:rPr>
              <a:t>Đơn giản hóa</a:t>
            </a:r>
          </a:p>
        </p:txBody>
      </p:sp>
      <p:sp>
        <p:nvSpPr>
          <p:cNvPr id="18" name="Text Box 15">
            <a:extLst>
              <a:ext uri="{FF2B5EF4-FFF2-40B4-BE49-F238E27FC236}">
                <a16:creationId xmlns:a16="http://schemas.microsoft.com/office/drawing/2014/main" id="{6A2EDC46-1C69-4251-9494-1DA2EFC72F0D}"/>
              </a:ext>
            </a:extLst>
          </p:cNvPr>
          <p:cNvSpPr txBox="1">
            <a:spLocks noChangeArrowheads="1"/>
          </p:cNvSpPr>
          <p:nvPr/>
        </p:nvSpPr>
        <p:spPr bwMode="auto">
          <a:xfrm>
            <a:off x="6230938" y="2868288"/>
            <a:ext cx="2057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40000"/>
              </a:spcBef>
              <a:buClr>
                <a:srgbClr val="6699FF"/>
              </a:buClr>
              <a:defRPr/>
            </a:pPr>
            <a:r>
              <a:rPr lang="en-US" altLang="en-US" sz="2800" b="1">
                <a:solidFill>
                  <a:srgbClr val="FF0000"/>
                </a:solidFill>
                <a:effectLst>
                  <a:outerShdw blurRad="38100" dist="38100" dir="2700000" algn="tl">
                    <a:srgbClr val="000000"/>
                  </a:outerShdw>
                </a:effectLst>
              </a:rPr>
              <a:t>Chuẩn hóa</a:t>
            </a:r>
          </a:p>
        </p:txBody>
      </p:sp>
      <p:sp>
        <p:nvSpPr>
          <p:cNvPr id="19" name="Text Box 16">
            <a:extLst>
              <a:ext uri="{FF2B5EF4-FFF2-40B4-BE49-F238E27FC236}">
                <a16:creationId xmlns:a16="http://schemas.microsoft.com/office/drawing/2014/main" id="{FD70B23B-64A3-427E-AF0C-57212DBF3AEE}"/>
              </a:ext>
            </a:extLst>
          </p:cNvPr>
          <p:cNvSpPr txBox="1">
            <a:spLocks noChangeArrowheads="1"/>
          </p:cNvSpPr>
          <p:nvPr/>
        </p:nvSpPr>
        <p:spPr bwMode="auto">
          <a:xfrm>
            <a:off x="609600" y="1652001"/>
            <a:ext cx="80676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charset="0"/>
              </a:defRPr>
            </a:lvl1pPr>
            <a:lvl2pPr>
              <a:defRPr>
                <a:solidFill>
                  <a:schemeClr val="tx1"/>
                </a:solidFill>
                <a:latin typeface="Arial" charset="0"/>
              </a:defRPr>
            </a:lvl2pPr>
            <a:lvl3pPr>
              <a:defRPr>
                <a:solidFill>
                  <a:schemeClr val="tx1"/>
                </a:solidFill>
                <a:latin typeface="Arial" charset="0"/>
              </a:defRPr>
            </a:lvl3pPr>
            <a:lvl4pPr>
              <a:defRPr>
                <a:solidFill>
                  <a:schemeClr val="tx1"/>
                </a:solidFill>
                <a:latin typeface="Arial" charset="0"/>
              </a:defRPr>
            </a:lvl4pPr>
            <a:lvl5pPr>
              <a:defRPr>
                <a:solidFill>
                  <a:schemeClr val="tx1"/>
                </a:solidFill>
                <a:latin typeface="Arial" charset="0"/>
              </a:defRPr>
            </a:lvl5pPr>
            <a:lvl6pPr fontAlgn="base">
              <a:spcBef>
                <a:spcPct val="0"/>
              </a:spcBef>
              <a:spcAft>
                <a:spcPct val="0"/>
              </a:spcAft>
              <a:defRPr>
                <a:solidFill>
                  <a:schemeClr val="tx1"/>
                </a:solidFill>
                <a:latin typeface="Arial" charset="0"/>
              </a:defRPr>
            </a:lvl6pPr>
            <a:lvl7pPr fontAlgn="base">
              <a:spcBef>
                <a:spcPct val="0"/>
              </a:spcBef>
              <a:spcAft>
                <a:spcPct val="0"/>
              </a:spcAft>
              <a:defRPr>
                <a:solidFill>
                  <a:schemeClr val="tx1"/>
                </a:solidFill>
                <a:latin typeface="Arial" charset="0"/>
              </a:defRPr>
            </a:lvl7pPr>
            <a:lvl8pPr fontAlgn="base">
              <a:spcBef>
                <a:spcPct val="0"/>
              </a:spcBef>
              <a:spcAft>
                <a:spcPct val="0"/>
              </a:spcAft>
              <a:defRPr>
                <a:solidFill>
                  <a:schemeClr val="tx1"/>
                </a:solidFill>
                <a:latin typeface="Arial" charset="0"/>
              </a:defRPr>
            </a:lvl8pPr>
            <a:lvl9pPr fontAlgn="base">
              <a:spcBef>
                <a:spcPct val="0"/>
              </a:spcBef>
              <a:spcAft>
                <a:spcPct val="0"/>
              </a:spcAft>
              <a:defRPr>
                <a:solidFill>
                  <a:schemeClr val="tx1"/>
                </a:solidFill>
                <a:latin typeface="Arial" charset="0"/>
              </a:defRPr>
            </a:lvl9pPr>
          </a:lstStyle>
          <a:p>
            <a:pPr>
              <a:lnSpc>
                <a:spcPct val="110000"/>
              </a:lnSpc>
              <a:spcBef>
                <a:spcPct val="20000"/>
              </a:spcBef>
              <a:buClr>
                <a:schemeClr val="bg2"/>
              </a:buClr>
              <a:buSzPct val="75000"/>
              <a:buFont typeface="Wingdings" pitchFamily="2" charset="2"/>
              <a:buNone/>
              <a:defRPr/>
            </a:pPr>
            <a:r>
              <a:rPr lang="en-US" altLang="en-US" sz="2000" b="1" dirty="0" err="1">
                <a:solidFill>
                  <a:srgbClr val="0000FF"/>
                </a:solidFill>
                <a:latin typeface="Times New Roman" pitchFamily="18" charset="0"/>
              </a:rPr>
              <a:t>Sự</a:t>
            </a:r>
            <a:r>
              <a:rPr lang="en-US" altLang="en-US" sz="2000" b="1" dirty="0">
                <a:solidFill>
                  <a:srgbClr val="0000FF"/>
                </a:solidFill>
                <a:latin typeface="Times New Roman" pitchFamily="18" charset="0"/>
              </a:rPr>
              <a:t> </a:t>
            </a:r>
            <a:r>
              <a:rPr lang="en-US" altLang="en-US" sz="2000" b="1" dirty="0" err="1">
                <a:solidFill>
                  <a:srgbClr val="0000FF"/>
                </a:solidFill>
                <a:latin typeface="Times New Roman" pitchFamily="18" charset="0"/>
              </a:rPr>
              <a:t>phát</a:t>
            </a:r>
            <a:r>
              <a:rPr lang="en-US" altLang="en-US" sz="2000" b="1" dirty="0">
                <a:solidFill>
                  <a:srgbClr val="0000FF"/>
                </a:solidFill>
                <a:latin typeface="Times New Roman" pitchFamily="18" charset="0"/>
              </a:rPr>
              <a:t> </a:t>
            </a:r>
            <a:r>
              <a:rPr lang="en-US" altLang="en-US" sz="2000" b="1" dirty="0" err="1">
                <a:solidFill>
                  <a:srgbClr val="0000FF"/>
                </a:solidFill>
                <a:latin typeface="Times New Roman" pitchFamily="18" charset="0"/>
              </a:rPr>
              <a:t>triển</a:t>
            </a:r>
            <a:r>
              <a:rPr lang="en-US" altLang="en-US" sz="2000" b="1" dirty="0">
                <a:solidFill>
                  <a:srgbClr val="0000FF"/>
                </a:solidFill>
                <a:latin typeface="Times New Roman" pitchFamily="18" charset="0"/>
              </a:rPr>
              <a:t> </a:t>
            </a:r>
            <a:r>
              <a:rPr lang="en-US" altLang="en-US" sz="2000" b="1" dirty="0" err="1">
                <a:solidFill>
                  <a:srgbClr val="0000FF"/>
                </a:solidFill>
                <a:latin typeface="Times New Roman" pitchFamily="18" charset="0"/>
              </a:rPr>
              <a:t>các</a:t>
            </a:r>
            <a:r>
              <a:rPr lang="en-US" altLang="en-US" sz="2000" b="1" dirty="0">
                <a:solidFill>
                  <a:srgbClr val="0000FF"/>
                </a:solidFill>
                <a:latin typeface="Times New Roman" pitchFamily="18" charset="0"/>
              </a:rPr>
              <a:t> </a:t>
            </a:r>
            <a:r>
              <a:rPr lang="en-US" altLang="en-US" sz="2000" b="1" dirty="0" err="1">
                <a:solidFill>
                  <a:srgbClr val="0000FF"/>
                </a:solidFill>
                <a:latin typeface="Times New Roman" pitchFamily="18" charset="0"/>
              </a:rPr>
              <a:t>chuẩn</a:t>
            </a:r>
            <a:r>
              <a:rPr lang="en-US" altLang="en-US" sz="2000" b="1" dirty="0">
                <a:solidFill>
                  <a:srgbClr val="0000FF"/>
                </a:solidFill>
                <a:latin typeface="Times New Roman" pitchFamily="18" charset="0"/>
              </a:rPr>
              <a:t> </a:t>
            </a:r>
            <a:r>
              <a:rPr lang="en-US" altLang="en-US" sz="2000" b="1" dirty="0" err="1">
                <a:solidFill>
                  <a:srgbClr val="0000FF"/>
                </a:solidFill>
                <a:latin typeface="Times New Roman" pitchFamily="18" charset="0"/>
              </a:rPr>
              <a:t>mạng</a:t>
            </a:r>
            <a:r>
              <a:rPr lang="en-US" altLang="en-US" sz="2000" b="1" dirty="0">
                <a:solidFill>
                  <a:srgbClr val="0000FF"/>
                </a:solidFill>
                <a:latin typeface="Times New Roman" pitchFamily="18" charset="0"/>
              </a:rPr>
              <a:t> </a:t>
            </a:r>
            <a:r>
              <a:rPr lang="en-US" altLang="en-US" sz="2000" b="1" dirty="0" err="1">
                <a:solidFill>
                  <a:srgbClr val="0000FF"/>
                </a:solidFill>
                <a:latin typeface="Times New Roman" pitchFamily="18" charset="0"/>
              </a:rPr>
              <a:t>và</a:t>
            </a:r>
            <a:r>
              <a:rPr lang="en-US" altLang="en-US" sz="2000" b="1" dirty="0">
                <a:solidFill>
                  <a:srgbClr val="0000FF"/>
                </a:solidFill>
                <a:latin typeface="Times New Roman" pitchFamily="18" charset="0"/>
              </a:rPr>
              <a:t> </a:t>
            </a:r>
            <a:r>
              <a:rPr lang="en-US" altLang="en-US" sz="2000" b="1" dirty="0" err="1">
                <a:solidFill>
                  <a:srgbClr val="0000FF"/>
                </a:solidFill>
                <a:latin typeface="Times New Roman" pitchFamily="18" charset="0"/>
              </a:rPr>
              <a:t>sự</a:t>
            </a:r>
            <a:r>
              <a:rPr lang="en-US" altLang="en-US" sz="2000" b="1" dirty="0">
                <a:solidFill>
                  <a:srgbClr val="0000FF"/>
                </a:solidFill>
                <a:latin typeface="Times New Roman" pitchFamily="18" charset="0"/>
              </a:rPr>
              <a:t> </a:t>
            </a:r>
            <a:r>
              <a:rPr lang="en-US" altLang="en-US" sz="2000" b="1" dirty="0" err="1">
                <a:solidFill>
                  <a:srgbClr val="0000FF"/>
                </a:solidFill>
                <a:latin typeface="Times New Roman" pitchFamily="18" charset="0"/>
              </a:rPr>
              <a:t>ra</a:t>
            </a:r>
            <a:r>
              <a:rPr lang="en-US" altLang="en-US" sz="2000" b="1" dirty="0">
                <a:solidFill>
                  <a:srgbClr val="0000FF"/>
                </a:solidFill>
                <a:latin typeface="Times New Roman" pitchFamily="18" charset="0"/>
              </a:rPr>
              <a:t> </a:t>
            </a:r>
            <a:r>
              <a:rPr lang="en-US" altLang="en-US" sz="2000" b="1" dirty="0" err="1">
                <a:solidFill>
                  <a:srgbClr val="0000FF"/>
                </a:solidFill>
                <a:latin typeface="Times New Roman" pitchFamily="18" charset="0"/>
              </a:rPr>
              <a:t>đời</a:t>
            </a:r>
            <a:r>
              <a:rPr lang="en-US" altLang="en-US" sz="2000" b="1" dirty="0">
                <a:solidFill>
                  <a:srgbClr val="0000FF"/>
                </a:solidFill>
                <a:latin typeface="Times New Roman" pitchFamily="18" charset="0"/>
              </a:rPr>
              <a:t> </a:t>
            </a:r>
            <a:r>
              <a:rPr lang="en-US" altLang="en-US" sz="2000" b="1" dirty="0" err="1">
                <a:solidFill>
                  <a:srgbClr val="0000FF"/>
                </a:solidFill>
                <a:latin typeface="Times New Roman" pitchFamily="18" charset="0"/>
              </a:rPr>
              <a:t>của</a:t>
            </a:r>
            <a:r>
              <a:rPr lang="en-US" altLang="en-US" sz="2000" b="1" dirty="0">
                <a:solidFill>
                  <a:srgbClr val="0000FF"/>
                </a:solidFill>
                <a:latin typeface="Times New Roman" pitchFamily="18" charset="0"/>
              </a:rPr>
              <a:t> </a:t>
            </a:r>
            <a:r>
              <a:rPr lang="en-US" altLang="en-US" sz="2000" b="1" dirty="0" err="1">
                <a:solidFill>
                  <a:srgbClr val="0000FF"/>
                </a:solidFill>
                <a:latin typeface="Times New Roman" pitchFamily="18" charset="0"/>
              </a:rPr>
              <a:t>mô</a:t>
            </a:r>
            <a:r>
              <a:rPr lang="en-US" altLang="en-US" sz="2000" b="1" dirty="0">
                <a:solidFill>
                  <a:srgbClr val="0000FF"/>
                </a:solidFill>
                <a:latin typeface="Times New Roman" pitchFamily="18" charset="0"/>
              </a:rPr>
              <a:t> </a:t>
            </a:r>
            <a:r>
              <a:rPr lang="en-US" altLang="en-US" sz="2000" b="1" dirty="0" err="1">
                <a:solidFill>
                  <a:srgbClr val="0000FF"/>
                </a:solidFill>
                <a:latin typeface="Times New Roman" pitchFamily="18" charset="0"/>
              </a:rPr>
              <a:t>hình</a:t>
            </a:r>
            <a:r>
              <a:rPr lang="en-US" altLang="en-US" sz="2000" b="1" dirty="0">
                <a:solidFill>
                  <a:srgbClr val="0000FF"/>
                </a:solidFill>
                <a:latin typeface="Times New Roman" pitchFamily="18" charset="0"/>
              </a:rPr>
              <a:t> </a:t>
            </a:r>
            <a:r>
              <a:rPr lang="en-US" altLang="en-US" sz="2000" b="1" dirty="0" err="1">
                <a:solidFill>
                  <a:srgbClr val="0000FF"/>
                </a:solidFill>
                <a:latin typeface="Times New Roman" pitchFamily="18" charset="0"/>
              </a:rPr>
              <a:t>tham</a:t>
            </a:r>
            <a:r>
              <a:rPr lang="en-US" altLang="en-US" sz="2000" b="1" dirty="0">
                <a:solidFill>
                  <a:srgbClr val="0000FF"/>
                </a:solidFill>
                <a:latin typeface="Times New Roman" pitchFamily="18" charset="0"/>
              </a:rPr>
              <a:t> </a:t>
            </a:r>
            <a:r>
              <a:rPr lang="en-US" altLang="en-US" sz="2000" b="1" dirty="0" err="1">
                <a:solidFill>
                  <a:srgbClr val="0000FF"/>
                </a:solidFill>
                <a:latin typeface="Times New Roman" pitchFamily="18" charset="0"/>
              </a:rPr>
              <a:t>chiếu</a:t>
            </a:r>
            <a:r>
              <a:rPr lang="en-US" altLang="en-US" sz="2000" b="1" dirty="0">
                <a:solidFill>
                  <a:srgbClr val="0000FF"/>
                </a:solidFill>
                <a:latin typeface="Times New Roman" pitchFamily="18" charset="0"/>
              </a:rPr>
              <a:t> OSI</a:t>
            </a:r>
            <a:endParaRPr lang="en-US" altLang="en-US" sz="2000" b="1" dirty="0">
              <a:solidFill>
                <a:srgbClr val="FF0066"/>
              </a:solidFill>
              <a:effectLst>
                <a:outerShdw blurRad="38100" dist="38100" dir="2700000" algn="tl">
                  <a:srgbClr val="000000"/>
                </a:outerShdw>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path" presetSubtype="0" accel="50000" decel="50000" fill="hold" grpId="0" nodeType="clickEffect">
                                  <p:stCondLst>
                                    <p:cond delay="0"/>
                                  </p:stCondLst>
                                  <p:childTnLst>
                                    <p:animMotion origin="layout" path="M 0.00434 0.08542 L 0.00799 0.56482 " pathEditMode="relative" rAng="0" ptsTypes="AA">
                                      <p:cBhvr>
                                        <p:cTn id="6" dur="2000" fill="hold"/>
                                        <p:tgtEl>
                                          <p:spTgt spid="19"/>
                                        </p:tgtEl>
                                        <p:attrNameLst>
                                          <p:attrName>ppt_x</p:attrName>
                                          <p:attrName>ppt_y</p:attrName>
                                        </p:attrNameLst>
                                      </p:cBhvr>
                                      <p:rCtr x="174" y="23958"/>
                                    </p:animMotion>
                                  </p:childTnLst>
                                </p:cTn>
                              </p:par>
                            </p:childTnLst>
                          </p:cTn>
                        </p:par>
                        <p:par>
                          <p:cTn id="7" fill="hold" nodeType="afterGroup">
                            <p:stCondLst>
                              <p:cond delay="2000"/>
                            </p:stCondLst>
                            <p:childTnLst>
                              <p:par>
                                <p:cTn id="8" presetID="3" presetClass="entr" presetSubtype="10" fill="hold" nodeType="after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blinds(horizontal)">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blinds(horizontal)">
                                      <p:cBhvr>
                                        <p:cTn id="15" dur="500"/>
                                        <p:tgtEl>
                                          <p:spTgt spid="1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blinds(horizontal)">
                                      <p:cBhvr>
                                        <p:cTn id="20" dur="500"/>
                                        <p:tgtEl>
                                          <p:spTgt spid="1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 calcmode="lin" valueType="num">
                                      <p:cBhvr>
                                        <p:cTn id="25" dur="500" fill="hold"/>
                                        <p:tgtEl>
                                          <p:spTgt spid="17"/>
                                        </p:tgtEl>
                                        <p:attrNameLst>
                                          <p:attrName>ppt_w</p:attrName>
                                        </p:attrNameLst>
                                      </p:cBhvr>
                                      <p:tavLst>
                                        <p:tav tm="0">
                                          <p:val>
                                            <p:fltVal val="0"/>
                                          </p:val>
                                        </p:tav>
                                        <p:tav tm="100000">
                                          <p:val>
                                            <p:strVal val="#ppt_w"/>
                                          </p:val>
                                        </p:tav>
                                      </p:tavLst>
                                    </p:anim>
                                    <p:anim calcmode="lin" valueType="num">
                                      <p:cBhvr>
                                        <p:cTn id="26" dur="500" fill="hold"/>
                                        <p:tgtEl>
                                          <p:spTgt spid="17"/>
                                        </p:tgtEl>
                                        <p:attrNameLst>
                                          <p:attrName>ppt_h</p:attrName>
                                        </p:attrNameLst>
                                      </p:cBhvr>
                                      <p:tavLst>
                                        <p:tav tm="0">
                                          <p:val>
                                            <p:fltVal val="0"/>
                                          </p:val>
                                        </p:tav>
                                        <p:tav tm="100000">
                                          <p:val>
                                            <p:strVal val="#ppt_h"/>
                                          </p:val>
                                        </p:tav>
                                      </p:tavLst>
                                    </p:anim>
                                  </p:childTnLst>
                                </p:cTn>
                              </p:par>
                              <p:par>
                                <p:cTn id="27" presetID="23" presetClass="entr" presetSubtype="16"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anim calcmode="lin" valueType="num">
                                      <p:cBhvr>
                                        <p:cTn id="29" dur="500" fill="hold"/>
                                        <p:tgtEl>
                                          <p:spTgt spid="18"/>
                                        </p:tgtEl>
                                        <p:attrNameLst>
                                          <p:attrName>ppt_w</p:attrName>
                                        </p:attrNameLst>
                                      </p:cBhvr>
                                      <p:tavLst>
                                        <p:tav tm="0">
                                          <p:val>
                                            <p:fltVal val="0"/>
                                          </p:val>
                                        </p:tav>
                                        <p:tav tm="100000">
                                          <p:val>
                                            <p:strVal val="#ppt_w"/>
                                          </p:val>
                                        </p:tav>
                                      </p:tavLst>
                                    </p:anim>
                                    <p:anim calcmode="lin" valueType="num">
                                      <p:cBhvr>
                                        <p:cTn id="30" dur="500" fill="hold"/>
                                        <p:tgtEl>
                                          <p:spTgt spid="1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autoUpdateAnimBg="0"/>
      <p:bldP spid="18" grpId="0" autoUpdateAnimBg="0"/>
      <p:bldP spid="1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4">
            <a:extLst>
              <a:ext uri="{FF2B5EF4-FFF2-40B4-BE49-F238E27FC236}">
                <a16:creationId xmlns:a16="http://schemas.microsoft.com/office/drawing/2014/main" id="{87F9E7C6-A478-4322-A173-B89383FA0E2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82947" name="Slide Number Placeholder 5">
            <a:extLst>
              <a:ext uri="{FF2B5EF4-FFF2-40B4-BE49-F238E27FC236}">
                <a16:creationId xmlns:a16="http://schemas.microsoft.com/office/drawing/2014/main" id="{C5D369C8-D284-4289-AC3C-018106AD65F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FCC42DAE-D9AC-4E65-BBB4-8525F6BA7494}" type="slidenum">
              <a:rPr lang="en-US" altLang="en-US" sz="1400" smtClean="0">
                <a:latin typeface="Times New Roman" panose="02020603050405020304" pitchFamily="18" charset="0"/>
              </a:rPr>
              <a:pPr>
                <a:spcBef>
                  <a:spcPct val="0"/>
                </a:spcBef>
                <a:buClrTx/>
                <a:buSzTx/>
                <a:buFontTx/>
                <a:buNone/>
              </a:pPr>
              <a:t>38</a:t>
            </a:fld>
            <a:endParaRPr lang="en-US" altLang="en-US" sz="1400">
              <a:latin typeface="Times New Roman" panose="02020603050405020304" pitchFamily="18" charset="0"/>
            </a:endParaRPr>
          </a:p>
        </p:txBody>
      </p:sp>
      <p:sp>
        <p:nvSpPr>
          <p:cNvPr id="82948" name="Text Box 2">
            <a:extLst>
              <a:ext uri="{FF2B5EF4-FFF2-40B4-BE49-F238E27FC236}">
                <a16:creationId xmlns:a16="http://schemas.microsoft.com/office/drawing/2014/main" id="{3582C532-5252-4F95-9082-CD411FA60827}"/>
              </a:ext>
            </a:extLst>
          </p:cNvPr>
          <p:cNvSpPr txBox="1">
            <a:spLocks noChangeArrowheads="1"/>
          </p:cNvSpPr>
          <p:nvPr/>
        </p:nvSpPr>
        <p:spPr bwMode="auto">
          <a:xfrm>
            <a:off x="1663700" y="203200"/>
            <a:ext cx="51371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200" b="1">
                <a:solidFill>
                  <a:schemeClr val="accent2"/>
                </a:solidFill>
                <a:latin typeface="Times" panose="02020603050405020304" pitchFamily="18" charset="0"/>
                <a:cs typeface="Arial" panose="020B0604020202020204" pitchFamily="34" charset="0"/>
              </a:rPr>
              <a:t>Các tầng trong mô hình OSI</a:t>
            </a:r>
            <a:endParaRPr lang="en-US" altLang="en-US" sz="3200">
              <a:latin typeface="Times" panose="02020603050405020304" pitchFamily="18" charset="0"/>
              <a:cs typeface="Arial" panose="020B0604020202020204" pitchFamily="34" charset="0"/>
            </a:endParaRPr>
          </a:p>
        </p:txBody>
      </p:sp>
      <p:pic>
        <p:nvPicPr>
          <p:cNvPr id="82949" name="Picture 3">
            <a:extLst>
              <a:ext uri="{FF2B5EF4-FFF2-40B4-BE49-F238E27FC236}">
                <a16:creationId xmlns:a16="http://schemas.microsoft.com/office/drawing/2014/main" id="{01E75DD6-9C63-45BA-8C91-BD2D092403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688" y="838200"/>
            <a:ext cx="7961312"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Footer Placeholder 4">
            <a:extLst>
              <a:ext uri="{FF2B5EF4-FFF2-40B4-BE49-F238E27FC236}">
                <a16:creationId xmlns:a16="http://schemas.microsoft.com/office/drawing/2014/main" id="{85E1FE93-6A0A-4E0F-AA7C-D1DA00AEA1B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84995" name="Slide Number Placeholder 5">
            <a:extLst>
              <a:ext uri="{FF2B5EF4-FFF2-40B4-BE49-F238E27FC236}">
                <a16:creationId xmlns:a16="http://schemas.microsoft.com/office/drawing/2014/main" id="{664388D2-6EC6-4E37-B6F9-1548032B1B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F2A6DBB0-7F44-4E4A-81D4-09AB2FF10454}" type="slidenum">
              <a:rPr lang="en-US" altLang="en-US" sz="1400" smtClean="0">
                <a:latin typeface="Times New Roman" panose="02020603050405020304" pitchFamily="18" charset="0"/>
              </a:rPr>
              <a:pPr>
                <a:spcBef>
                  <a:spcPct val="0"/>
                </a:spcBef>
                <a:buClrTx/>
                <a:buSzTx/>
                <a:buFontTx/>
                <a:buNone/>
              </a:pPr>
              <a:t>39</a:t>
            </a:fld>
            <a:endParaRPr lang="en-US" altLang="en-US" sz="1400">
              <a:latin typeface="Times New Roman" panose="02020603050405020304" pitchFamily="18" charset="0"/>
            </a:endParaRPr>
          </a:p>
        </p:txBody>
      </p:sp>
      <p:sp>
        <p:nvSpPr>
          <p:cNvPr id="84996" name="Text Box 2">
            <a:extLst>
              <a:ext uri="{FF2B5EF4-FFF2-40B4-BE49-F238E27FC236}">
                <a16:creationId xmlns:a16="http://schemas.microsoft.com/office/drawing/2014/main" id="{D3082E12-54B1-4466-A2C7-8E28CEE09283}"/>
              </a:ext>
            </a:extLst>
          </p:cNvPr>
          <p:cNvSpPr txBox="1">
            <a:spLocks noChangeArrowheads="1"/>
          </p:cNvSpPr>
          <p:nvPr/>
        </p:nvSpPr>
        <p:spPr bwMode="auto">
          <a:xfrm>
            <a:off x="123825" y="31750"/>
            <a:ext cx="90043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200" b="1">
                <a:solidFill>
                  <a:schemeClr val="accent2"/>
                </a:solidFill>
                <a:latin typeface="Times" panose="02020603050405020304" pitchFamily="18" charset="0"/>
                <a:cs typeface="Arial" panose="020B0604020202020204" pitchFamily="34" charset="0"/>
              </a:rPr>
              <a:t>Minh họa về trao đổi thông tin trong mô hình OSI</a:t>
            </a:r>
            <a:endParaRPr lang="en-US" altLang="en-US" sz="3200">
              <a:latin typeface="Times" panose="02020603050405020304" pitchFamily="18" charset="0"/>
              <a:cs typeface="Arial" panose="020B0604020202020204" pitchFamily="34" charset="0"/>
            </a:endParaRPr>
          </a:p>
        </p:txBody>
      </p:sp>
      <p:pic>
        <p:nvPicPr>
          <p:cNvPr id="84997" name="Picture 3">
            <a:extLst>
              <a:ext uri="{FF2B5EF4-FFF2-40B4-BE49-F238E27FC236}">
                <a16:creationId xmlns:a16="http://schemas.microsoft.com/office/drawing/2014/main" id="{F841E598-DA02-43EE-B8E2-134AED7C50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963613"/>
            <a:ext cx="7861300" cy="528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7A3BDBC5-882B-48FD-93A2-74B539128854}"/>
              </a:ext>
            </a:extLst>
          </p:cNvPr>
          <p:cNvSpPr>
            <a:spLocks noGrp="1"/>
          </p:cNvSpPr>
          <p:nvPr>
            <p:ph type="ftr" sz="quarter" idx="11"/>
          </p:nvPr>
        </p:nvSpPr>
        <p:spPr/>
        <p:txBody>
          <a:bodyPr/>
          <a:lstStyle/>
          <a:p>
            <a:pPr>
              <a:defRPr/>
            </a:pPr>
            <a:r>
              <a:rPr lang="en-US" dirty="0"/>
              <a:t> Introduction</a:t>
            </a:r>
            <a:endParaRPr lang="en-US" dirty="0">
              <a:latin typeface="Times New Roman" pitchFamily="18" charset="0"/>
            </a:endParaRPr>
          </a:p>
        </p:txBody>
      </p:sp>
      <p:sp>
        <p:nvSpPr>
          <p:cNvPr id="24579" name="Slide Number Placeholder 5">
            <a:extLst>
              <a:ext uri="{FF2B5EF4-FFF2-40B4-BE49-F238E27FC236}">
                <a16:creationId xmlns:a16="http://schemas.microsoft.com/office/drawing/2014/main" id="{DB0422C6-4E80-4289-9B3D-1C16075804F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6277B52F-5FA7-44FE-A59F-F0E93847E0F0}" type="slidenum">
              <a:rPr lang="en-US" altLang="en-US" sz="1400" smtClean="0">
                <a:latin typeface="Times New Roman" panose="02020603050405020304" pitchFamily="18" charset="0"/>
              </a:rPr>
              <a:pPr>
                <a:spcBef>
                  <a:spcPct val="0"/>
                </a:spcBef>
                <a:buClrTx/>
                <a:buSzTx/>
                <a:buFontTx/>
                <a:buNone/>
              </a:pPr>
              <a:t>4</a:t>
            </a:fld>
            <a:endParaRPr lang="en-US" altLang="en-US" sz="1400">
              <a:latin typeface="Times New Roman" panose="02020603050405020304" pitchFamily="18" charset="0"/>
            </a:endParaRPr>
          </a:p>
        </p:txBody>
      </p:sp>
      <p:sp>
        <p:nvSpPr>
          <p:cNvPr id="24580" name="Rectangle 2">
            <a:extLst>
              <a:ext uri="{FF2B5EF4-FFF2-40B4-BE49-F238E27FC236}">
                <a16:creationId xmlns:a16="http://schemas.microsoft.com/office/drawing/2014/main" id="{7C1F7431-91C4-410E-8D78-32A2A8B3AF69}"/>
              </a:ext>
            </a:extLst>
          </p:cNvPr>
          <p:cNvSpPr>
            <a:spLocks noGrp="1" noChangeArrowheads="1"/>
          </p:cNvSpPr>
          <p:nvPr>
            <p:ph type="title"/>
          </p:nvPr>
        </p:nvSpPr>
        <p:spPr/>
        <p:txBody>
          <a:bodyPr/>
          <a:lstStyle/>
          <a:p>
            <a:r>
              <a:rPr lang="en-US" altLang="en-US" sz="3600"/>
              <a:t>Chương 1: Các khái niệm cơ bản về mạng máy tính và mạng Internet</a:t>
            </a:r>
          </a:p>
        </p:txBody>
      </p:sp>
      <p:sp>
        <p:nvSpPr>
          <p:cNvPr id="24581" name="Rectangle 3">
            <a:extLst>
              <a:ext uri="{FF2B5EF4-FFF2-40B4-BE49-F238E27FC236}">
                <a16:creationId xmlns:a16="http://schemas.microsoft.com/office/drawing/2014/main" id="{384BBBCA-981A-453D-8E9B-24B3379DAD59}"/>
              </a:ext>
            </a:extLst>
          </p:cNvPr>
          <p:cNvSpPr>
            <a:spLocks noGrp="1" noChangeArrowheads="1"/>
          </p:cNvSpPr>
          <p:nvPr>
            <p:ph type="body" idx="1"/>
          </p:nvPr>
        </p:nvSpPr>
        <p:spPr>
          <a:xfrm>
            <a:off x="533400" y="1951038"/>
            <a:ext cx="8229600" cy="4754562"/>
          </a:xfrm>
        </p:spPr>
        <p:txBody>
          <a:bodyPr/>
          <a:lstStyle/>
          <a:p>
            <a:r>
              <a:rPr lang="en-US" altLang="en-US"/>
              <a:t>Thế nào là một mạng máy tính?</a:t>
            </a:r>
          </a:p>
          <a:p>
            <a:r>
              <a:rPr lang="en-US" altLang="en-US"/>
              <a:t>Các thành phần của một MMT</a:t>
            </a:r>
          </a:p>
          <a:p>
            <a:r>
              <a:rPr lang="en-US" altLang="en-US"/>
              <a:t>Internet là gì?</a:t>
            </a:r>
          </a:p>
          <a:p>
            <a:r>
              <a:rPr lang="en-US" altLang="en-US"/>
              <a:t>Kiến trúc Internet (Internet Architecture)</a:t>
            </a:r>
          </a:p>
          <a:p>
            <a:r>
              <a:rPr lang="en-US" altLang="en-US"/>
              <a:t>Các chiến lược dồn kênh</a:t>
            </a:r>
          </a:p>
          <a:p>
            <a:r>
              <a:rPr lang="en-US" altLang="en-US"/>
              <a:t>Mạng chuyển mạch kênh, gói</a:t>
            </a:r>
          </a:p>
          <a:p>
            <a:r>
              <a:rPr lang="en-US" altLang="en-US"/>
              <a:t>Những vấn đề cơ bản trong MMT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Footer Placeholder 4">
            <a:extLst>
              <a:ext uri="{FF2B5EF4-FFF2-40B4-BE49-F238E27FC236}">
                <a16:creationId xmlns:a16="http://schemas.microsoft.com/office/drawing/2014/main" id="{DF9228B1-E2D3-4FF2-B217-A02AC3D9422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86019" name="Slide Number Placeholder 5">
            <a:extLst>
              <a:ext uri="{FF2B5EF4-FFF2-40B4-BE49-F238E27FC236}">
                <a16:creationId xmlns:a16="http://schemas.microsoft.com/office/drawing/2014/main" id="{BC1C49D9-AF65-4435-AF55-87B3B792BB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CA1DAB18-CBFD-4C72-90AF-0974CDAD6985}" type="slidenum">
              <a:rPr lang="en-US" altLang="en-US" sz="1400" smtClean="0">
                <a:latin typeface="Times New Roman" panose="02020603050405020304" pitchFamily="18" charset="0"/>
              </a:rPr>
              <a:pPr>
                <a:spcBef>
                  <a:spcPct val="0"/>
                </a:spcBef>
                <a:buClrTx/>
                <a:buSzTx/>
                <a:buFontTx/>
                <a:buNone/>
              </a:pPr>
              <a:t>40</a:t>
            </a:fld>
            <a:endParaRPr lang="en-US" altLang="en-US" sz="1400">
              <a:latin typeface="Times New Roman" panose="02020603050405020304" pitchFamily="18" charset="0"/>
            </a:endParaRPr>
          </a:p>
        </p:txBody>
      </p:sp>
      <p:sp>
        <p:nvSpPr>
          <p:cNvPr id="86020" name="Rectangle 2">
            <a:extLst>
              <a:ext uri="{FF2B5EF4-FFF2-40B4-BE49-F238E27FC236}">
                <a16:creationId xmlns:a16="http://schemas.microsoft.com/office/drawing/2014/main" id="{E786B74D-E6B9-4D1B-9ACF-A90849592C00}"/>
              </a:ext>
            </a:extLst>
          </p:cNvPr>
          <p:cNvSpPr>
            <a:spLocks noGrp="1" noChangeArrowheads="1"/>
          </p:cNvSpPr>
          <p:nvPr>
            <p:ph type="body" idx="1"/>
          </p:nvPr>
        </p:nvSpPr>
        <p:spPr>
          <a:xfrm>
            <a:off x="0" y="4594225"/>
            <a:ext cx="8931275" cy="2263775"/>
          </a:xfrm>
        </p:spPr>
        <p:txBody>
          <a:bodyPr/>
          <a:lstStyle/>
          <a:p>
            <a:r>
              <a:rPr lang="en-US" altLang="en-US" sz="2000"/>
              <a:t>Truyền dòng bit “tươi” (raw bits) qua đường truyền vật lý. Đơn vị dữ liệu là các bit.</a:t>
            </a:r>
          </a:p>
          <a:p>
            <a:r>
              <a:rPr lang="en-US" altLang="en-US" sz="2000"/>
              <a:t>Trình bày các đặc tả về điện và vật lý của mạng: giao tiếp vật lý, đặc tính điện của các giao tiếp, cự ly và tốc độ truyền dữ liệu.</a:t>
            </a:r>
          </a:p>
          <a:p>
            <a:r>
              <a:rPr lang="en-US" altLang="en-US" sz="2000"/>
              <a:t>Liên hệ với V.35, V.24, RJ45, EIA/TIA-232, 802.3</a:t>
            </a:r>
          </a:p>
        </p:txBody>
      </p:sp>
      <p:sp>
        <p:nvSpPr>
          <p:cNvPr id="86021" name="Text Box 3">
            <a:extLst>
              <a:ext uri="{FF2B5EF4-FFF2-40B4-BE49-F238E27FC236}">
                <a16:creationId xmlns:a16="http://schemas.microsoft.com/office/drawing/2014/main" id="{79253020-E00F-4A2D-BA18-276CA26DE173}"/>
              </a:ext>
            </a:extLst>
          </p:cNvPr>
          <p:cNvSpPr txBox="1">
            <a:spLocks noChangeArrowheads="1"/>
          </p:cNvSpPr>
          <p:nvPr/>
        </p:nvSpPr>
        <p:spPr bwMode="auto">
          <a:xfrm>
            <a:off x="1828800" y="152400"/>
            <a:ext cx="5873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600" b="1">
                <a:solidFill>
                  <a:schemeClr val="accent2"/>
                </a:solidFill>
                <a:latin typeface="Times" panose="02020603050405020304" pitchFamily="18" charset="0"/>
                <a:cs typeface="Arial" panose="020B0604020202020204" pitchFamily="34" charset="0"/>
              </a:rPr>
              <a:t>Tầng Vật lý (Physical Layer)</a:t>
            </a:r>
          </a:p>
        </p:txBody>
      </p:sp>
      <p:pic>
        <p:nvPicPr>
          <p:cNvPr id="86022" name="Picture 4">
            <a:extLst>
              <a:ext uri="{FF2B5EF4-FFF2-40B4-BE49-F238E27FC236}">
                <a16:creationId xmlns:a16="http://schemas.microsoft.com/office/drawing/2014/main" id="{354D9325-76CE-4EA0-B157-1262723AB5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 y="914400"/>
            <a:ext cx="8058150" cy="365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Footer Placeholder 4">
            <a:extLst>
              <a:ext uri="{FF2B5EF4-FFF2-40B4-BE49-F238E27FC236}">
                <a16:creationId xmlns:a16="http://schemas.microsoft.com/office/drawing/2014/main" id="{BB328015-D897-4F62-A194-690B80748E4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88067" name="Slide Number Placeholder 5">
            <a:extLst>
              <a:ext uri="{FF2B5EF4-FFF2-40B4-BE49-F238E27FC236}">
                <a16:creationId xmlns:a16="http://schemas.microsoft.com/office/drawing/2014/main" id="{E1480053-E953-4773-A3D5-096947A59A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8E28A37D-1E08-4258-B773-094224417291}" type="slidenum">
              <a:rPr lang="en-US" altLang="en-US" sz="1400" smtClean="0">
                <a:latin typeface="Times New Roman" panose="02020603050405020304" pitchFamily="18" charset="0"/>
              </a:rPr>
              <a:pPr>
                <a:spcBef>
                  <a:spcPct val="0"/>
                </a:spcBef>
                <a:buClrTx/>
                <a:buSzTx/>
                <a:buFontTx/>
                <a:buNone/>
              </a:pPr>
              <a:t>41</a:t>
            </a:fld>
            <a:endParaRPr lang="en-US" altLang="en-US" sz="1400">
              <a:latin typeface="Times New Roman" panose="02020603050405020304" pitchFamily="18" charset="0"/>
            </a:endParaRPr>
          </a:p>
        </p:txBody>
      </p:sp>
      <p:sp>
        <p:nvSpPr>
          <p:cNvPr id="88068" name="Rectangle 2">
            <a:extLst>
              <a:ext uri="{FF2B5EF4-FFF2-40B4-BE49-F238E27FC236}">
                <a16:creationId xmlns:a16="http://schemas.microsoft.com/office/drawing/2014/main" id="{AEAA3437-2B31-4E95-BCCF-E63522C1F86C}"/>
              </a:ext>
            </a:extLst>
          </p:cNvPr>
          <p:cNvSpPr>
            <a:spLocks noGrp="1" noChangeArrowheads="1"/>
          </p:cNvSpPr>
          <p:nvPr>
            <p:ph type="body" idx="1"/>
          </p:nvPr>
        </p:nvSpPr>
        <p:spPr>
          <a:xfrm>
            <a:off x="-49213" y="4530725"/>
            <a:ext cx="9144001" cy="1905000"/>
          </a:xfrm>
        </p:spPr>
        <p:txBody>
          <a:bodyPr/>
          <a:lstStyle/>
          <a:p>
            <a:pPr lvl="1"/>
            <a:r>
              <a:rPr lang="en-US" altLang="en-US">
                <a:latin typeface="Microsoft Sans Serif" panose="020B0604020202020204" pitchFamily="34" charset="0"/>
              </a:rPr>
              <a:t>Đảm bảo khả năng truyền tải dữ liệu trên đường truyền vật lý một cách tin cậy. Đơn vị dữ liệu là các Frame</a:t>
            </a:r>
            <a:endParaRPr lang="en-US" altLang="en-US"/>
          </a:p>
          <a:p>
            <a:pPr lvl="1"/>
            <a:r>
              <a:rPr lang="en-US" altLang="en-US"/>
              <a:t>Truyền dữ liệu giữa các nút (nodes) láng giềng</a:t>
            </a:r>
          </a:p>
          <a:p>
            <a:pPr lvl="2"/>
            <a:r>
              <a:rPr lang="en-US" altLang="en-US"/>
              <a:t>Định khung, kiểm soát lỗi, kiểm soát luồng, điạ chỉ gửi nhận</a:t>
            </a:r>
          </a:p>
          <a:p>
            <a:pPr lvl="2"/>
            <a:r>
              <a:rPr lang="en-US" altLang="en-US"/>
              <a:t>Điều khiển truy cập phương tiện truyền…</a:t>
            </a:r>
          </a:p>
          <a:p>
            <a:pPr lvl="1"/>
            <a:r>
              <a:rPr lang="en-US" altLang="en-US"/>
              <a:t>Liên hệ với </a:t>
            </a:r>
            <a:r>
              <a:rPr lang="en-US" altLang="en-US">
                <a:latin typeface="Microsoft Sans Serif" panose="020B0604020202020204" pitchFamily="34" charset="0"/>
              </a:rPr>
              <a:t>HDLC, FrameRelay, PPP</a:t>
            </a:r>
          </a:p>
          <a:p>
            <a:endParaRPr lang="en-US" altLang="en-US"/>
          </a:p>
        </p:txBody>
      </p:sp>
      <p:sp>
        <p:nvSpPr>
          <p:cNvPr id="88069" name="Text Box 3">
            <a:extLst>
              <a:ext uri="{FF2B5EF4-FFF2-40B4-BE49-F238E27FC236}">
                <a16:creationId xmlns:a16="http://schemas.microsoft.com/office/drawing/2014/main" id="{EE8A4A70-4D10-4CDF-981F-5F5823B3C115}"/>
              </a:ext>
            </a:extLst>
          </p:cNvPr>
          <p:cNvSpPr txBox="1">
            <a:spLocks noChangeArrowheads="1"/>
          </p:cNvSpPr>
          <p:nvPr/>
        </p:nvSpPr>
        <p:spPr bwMode="auto">
          <a:xfrm>
            <a:off x="582613" y="0"/>
            <a:ext cx="7880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600" b="1">
                <a:solidFill>
                  <a:schemeClr val="accent2"/>
                </a:solidFill>
                <a:latin typeface="Times" panose="02020603050405020304" pitchFamily="18" charset="0"/>
                <a:cs typeface="Arial" panose="020B0604020202020204" pitchFamily="34" charset="0"/>
              </a:rPr>
              <a:t>Tầng Liên kết dữ liệu (</a:t>
            </a:r>
            <a:r>
              <a:rPr lang="en-US" altLang="en-US" sz="2400" b="1">
                <a:solidFill>
                  <a:schemeClr val="accent2"/>
                </a:solidFill>
              </a:rPr>
              <a:t>Data Link Layer</a:t>
            </a:r>
            <a:r>
              <a:rPr lang="en-US" altLang="en-US" sz="3600" b="1">
                <a:solidFill>
                  <a:schemeClr val="accent2"/>
                </a:solidFill>
                <a:latin typeface="Times" panose="02020603050405020304" pitchFamily="18" charset="0"/>
                <a:cs typeface="Arial" panose="020B0604020202020204" pitchFamily="34" charset="0"/>
              </a:rPr>
              <a:t>)</a:t>
            </a:r>
          </a:p>
        </p:txBody>
      </p:sp>
      <p:pic>
        <p:nvPicPr>
          <p:cNvPr id="88070" name="Picture 4">
            <a:extLst>
              <a:ext uri="{FF2B5EF4-FFF2-40B4-BE49-F238E27FC236}">
                <a16:creationId xmlns:a16="http://schemas.microsoft.com/office/drawing/2014/main" id="{26A714DE-4C87-45CA-AB60-B19229877D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25" y="609600"/>
            <a:ext cx="8208963"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Footer Placeholder 4">
            <a:extLst>
              <a:ext uri="{FF2B5EF4-FFF2-40B4-BE49-F238E27FC236}">
                <a16:creationId xmlns:a16="http://schemas.microsoft.com/office/drawing/2014/main" id="{EC74FC3C-7A35-4055-B79E-182DE03626D0}"/>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90115" name="Slide Number Placeholder 5">
            <a:extLst>
              <a:ext uri="{FF2B5EF4-FFF2-40B4-BE49-F238E27FC236}">
                <a16:creationId xmlns:a16="http://schemas.microsoft.com/office/drawing/2014/main" id="{3AD130DD-7E3A-4201-B50A-959440EE1A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30EDD454-4035-4664-BEC2-E023A4CA226A}" type="slidenum">
              <a:rPr lang="en-US" altLang="en-US" sz="1400" smtClean="0">
                <a:latin typeface="Times New Roman" panose="02020603050405020304" pitchFamily="18" charset="0"/>
              </a:rPr>
              <a:pPr>
                <a:spcBef>
                  <a:spcPct val="0"/>
                </a:spcBef>
                <a:buClrTx/>
                <a:buSzTx/>
                <a:buFontTx/>
                <a:buNone/>
              </a:pPr>
              <a:t>42</a:t>
            </a:fld>
            <a:endParaRPr lang="en-US" altLang="en-US" sz="1400">
              <a:latin typeface="Times New Roman" panose="02020603050405020304" pitchFamily="18" charset="0"/>
            </a:endParaRPr>
          </a:p>
        </p:txBody>
      </p:sp>
      <p:sp>
        <p:nvSpPr>
          <p:cNvPr id="90116" name="Text Box 2">
            <a:extLst>
              <a:ext uri="{FF2B5EF4-FFF2-40B4-BE49-F238E27FC236}">
                <a16:creationId xmlns:a16="http://schemas.microsoft.com/office/drawing/2014/main" id="{46E1CBDE-3CFC-4782-BAE3-A1C9EA502BF6}"/>
              </a:ext>
            </a:extLst>
          </p:cNvPr>
          <p:cNvSpPr txBox="1">
            <a:spLocks noChangeArrowheads="1"/>
          </p:cNvSpPr>
          <p:nvPr/>
        </p:nvSpPr>
        <p:spPr bwMode="auto">
          <a:xfrm>
            <a:off x="2190750" y="76200"/>
            <a:ext cx="5113338"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600" b="1">
                <a:solidFill>
                  <a:schemeClr val="accent2"/>
                </a:solidFill>
                <a:latin typeface="Times" panose="02020603050405020304" pitchFamily="18" charset="0"/>
                <a:cs typeface="Arial" panose="020B0604020202020204" pitchFamily="34" charset="0"/>
              </a:rPr>
              <a:t>Sự phân phát nút-nút</a:t>
            </a:r>
          </a:p>
          <a:p>
            <a:pPr eaLnBrk="1" hangingPunct="1">
              <a:spcBef>
                <a:spcPct val="0"/>
              </a:spcBef>
              <a:buClrTx/>
              <a:buSzTx/>
              <a:buFontTx/>
              <a:buNone/>
            </a:pPr>
            <a:r>
              <a:rPr lang="en-US" altLang="en-US" sz="3600" b="1">
                <a:solidFill>
                  <a:schemeClr val="accent2"/>
                </a:solidFill>
                <a:latin typeface="Times" panose="02020603050405020304" pitchFamily="18" charset="0"/>
                <a:cs typeface="Arial" panose="020B0604020202020204" pitchFamily="34" charset="0"/>
              </a:rPr>
              <a:t>Node-to-node delivery</a:t>
            </a:r>
          </a:p>
        </p:txBody>
      </p:sp>
      <p:pic>
        <p:nvPicPr>
          <p:cNvPr id="90117" name="Picture 3">
            <a:extLst>
              <a:ext uri="{FF2B5EF4-FFF2-40B4-BE49-F238E27FC236}">
                <a16:creationId xmlns:a16="http://schemas.microsoft.com/office/drawing/2014/main" id="{11FFDCEE-6797-4341-A30D-0068D0E331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2400" y="1355725"/>
            <a:ext cx="6197600" cy="477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Footer Placeholder 4">
            <a:extLst>
              <a:ext uri="{FF2B5EF4-FFF2-40B4-BE49-F238E27FC236}">
                <a16:creationId xmlns:a16="http://schemas.microsoft.com/office/drawing/2014/main" id="{6CE7398C-9CB6-43ED-8A5C-FD996D5CC0E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92163" name="Slide Number Placeholder 5">
            <a:extLst>
              <a:ext uri="{FF2B5EF4-FFF2-40B4-BE49-F238E27FC236}">
                <a16:creationId xmlns:a16="http://schemas.microsoft.com/office/drawing/2014/main" id="{7D487998-B27C-4EC9-89F1-8858945BE1A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5DFA60C4-68B1-4C54-A44B-E15D2D09D431}" type="slidenum">
              <a:rPr lang="en-US" altLang="en-US" sz="1400" smtClean="0">
                <a:latin typeface="Times New Roman" panose="02020603050405020304" pitchFamily="18" charset="0"/>
              </a:rPr>
              <a:pPr>
                <a:spcBef>
                  <a:spcPct val="0"/>
                </a:spcBef>
                <a:buClrTx/>
                <a:buSzTx/>
                <a:buFontTx/>
                <a:buNone/>
              </a:pPr>
              <a:t>43</a:t>
            </a:fld>
            <a:endParaRPr lang="en-US" altLang="en-US" sz="1400">
              <a:latin typeface="Times New Roman" panose="02020603050405020304" pitchFamily="18" charset="0"/>
            </a:endParaRPr>
          </a:p>
        </p:txBody>
      </p:sp>
      <p:sp>
        <p:nvSpPr>
          <p:cNvPr id="92164" name="Text Box 2">
            <a:extLst>
              <a:ext uri="{FF2B5EF4-FFF2-40B4-BE49-F238E27FC236}">
                <a16:creationId xmlns:a16="http://schemas.microsoft.com/office/drawing/2014/main" id="{EB735231-BA3B-4367-9B1D-F51CED0F66CA}"/>
              </a:ext>
            </a:extLst>
          </p:cNvPr>
          <p:cNvSpPr txBox="1">
            <a:spLocks noChangeArrowheads="1"/>
          </p:cNvSpPr>
          <p:nvPr/>
        </p:nvSpPr>
        <p:spPr bwMode="auto">
          <a:xfrm>
            <a:off x="1782763" y="0"/>
            <a:ext cx="56578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600" b="1">
                <a:solidFill>
                  <a:schemeClr val="accent2"/>
                </a:solidFill>
                <a:latin typeface="Times" panose="02020603050405020304" pitchFamily="18" charset="0"/>
                <a:cs typeface="Arial" panose="020B0604020202020204" pitchFamily="34" charset="0"/>
              </a:rPr>
              <a:t>Tầng Mạng (network layer)</a:t>
            </a:r>
          </a:p>
        </p:txBody>
      </p:sp>
      <p:pic>
        <p:nvPicPr>
          <p:cNvPr id="92165" name="Picture 3">
            <a:extLst>
              <a:ext uri="{FF2B5EF4-FFF2-40B4-BE49-F238E27FC236}">
                <a16:creationId xmlns:a16="http://schemas.microsoft.com/office/drawing/2014/main" id="{2BA98456-5E1E-4A90-AE3F-6796FA248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666750"/>
            <a:ext cx="7632700" cy="375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66" name="Rectangle 2">
            <a:extLst>
              <a:ext uri="{FF2B5EF4-FFF2-40B4-BE49-F238E27FC236}">
                <a16:creationId xmlns:a16="http://schemas.microsoft.com/office/drawing/2014/main" id="{9A984043-E936-460B-8D17-0AAF402A6D86}"/>
              </a:ext>
            </a:extLst>
          </p:cNvPr>
          <p:cNvSpPr txBox="1">
            <a:spLocks noChangeArrowheads="1"/>
          </p:cNvSpPr>
          <p:nvPr/>
        </p:nvSpPr>
        <p:spPr bwMode="auto">
          <a:xfrm>
            <a:off x="-80963" y="4306888"/>
            <a:ext cx="9144001" cy="2551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lvl="1"/>
            <a:r>
              <a:rPr lang="en-US" altLang="en-US" sz="2300">
                <a:latin typeface="Microsoft Sans Serif" panose="020B0604020202020204" pitchFamily="34" charset="0"/>
              </a:rPr>
              <a:t>Đảm bảo quá trình chuyển giao các gói tin giữa các hệ thống trên mạng thông qua việc xác định đường dẫn, xử lý gói tin, chuyển giao gói tin đến các hệ thống. Đơn vị dữ liệu là các Packet.</a:t>
            </a:r>
          </a:p>
          <a:p>
            <a:pPr lvl="1"/>
            <a:r>
              <a:rPr lang="en-US" altLang="en-US" sz="2300">
                <a:latin typeface="Microsoft Sans Serif" panose="020B0604020202020204" pitchFamily="34" charset="0"/>
              </a:rPr>
              <a:t>Trình bày các đặc điểm kỹ thuật về  địa chỉ logic cho các thiết bị mạng, cơ chế định tuyến, các giao thức định tuyến, mạch ảo.</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Footer Placeholder 4">
            <a:extLst>
              <a:ext uri="{FF2B5EF4-FFF2-40B4-BE49-F238E27FC236}">
                <a16:creationId xmlns:a16="http://schemas.microsoft.com/office/drawing/2014/main" id="{C2C98A01-12BA-4602-900D-03A6902E12D5}"/>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94211" name="Slide Number Placeholder 5">
            <a:extLst>
              <a:ext uri="{FF2B5EF4-FFF2-40B4-BE49-F238E27FC236}">
                <a16:creationId xmlns:a16="http://schemas.microsoft.com/office/drawing/2014/main" id="{D11B77DD-8899-46B1-ADD4-FD280C4C61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1FDCF4C5-BB71-4DF2-9C86-09CA1B402791}" type="slidenum">
              <a:rPr lang="en-US" altLang="en-US" sz="1400" smtClean="0">
                <a:latin typeface="Times New Roman" panose="02020603050405020304" pitchFamily="18" charset="0"/>
              </a:rPr>
              <a:pPr>
                <a:spcBef>
                  <a:spcPct val="0"/>
                </a:spcBef>
                <a:buClrTx/>
                <a:buSzTx/>
                <a:buFontTx/>
                <a:buNone/>
              </a:pPr>
              <a:t>44</a:t>
            </a:fld>
            <a:endParaRPr lang="en-US" altLang="en-US" sz="1400">
              <a:latin typeface="Times New Roman" panose="02020603050405020304" pitchFamily="18" charset="0"/>
            </a:endParaRPr>
          </a:p>
        </p:txBody>
      </p:sp>
      <p:sp>
        <p:nvSpPr>
          <p:cNvPr id="94212" name="Text Box 2">
            <a:extLst>
              <a:ext uri="{FF2B5EF4-FFF2-40B4-BE49-F238E27FC236}">
                <a16:creationId xmlns:a16="http://schemas.microsoft.com/office/drawing/2014/main" id="{B3BBD539-5BEA-4EF2-90CE-A0A7020199CC}"/>
              </a:ext>
            </a:extLst>
          </p:cNvPr>
          <p:cNvSpPr txBox="1">
            <a:spLocks noChangeArrowheads="1"/>
          </p:cNvSpPr>
          <p:nvPr/>
        </p:nvSpPr>
        <p:spPr bwMode="auto">
          <a:xfrm>
            <a:off x="1020763" y="-31750"/>
            <a:ext cx="7100887"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600" b="1">
                <a:solidFill>
                  <a:schemeClr val="accent2"/>
                </a:solidFill>
                <a:latin typeface="Times" panose="02020603050405020304" pitchFamily="18" charset="0"/>
                <a:cs typeface="Arial" panose="020B0604020202020204" pitchFamily="34" charset="0"/>
              </a:rPr>
              <a:t>Sự phân phát cuối-cuối</a:t>
            </a:r>
          </a:p>
          <a:p>
            <a:pPr eaLnBrk="1" hangingPunct="1">
              <a:spcBef>
                <a:spcPct val="0"/>
              </a:spcBef>
              <a:buClrTx/>
              <a:buSzTx/>
              <a:buFontTx/>
              <a:buNone/>
            </a:pPr>
            <a:r>
              <a:rPr lang="en-US" altLang="en-US" sz="3600" b="1">
                <a:solidFill>
                  <a:schemeClr val="accent2"/>
                </a:solidFill>
                <a:latin typeface="Times" panose="02020603050405020304" pitchFamily="18" charset="0"/>
                <a:cs typeface="Arial" panose="020B0604020202020204" pitchFamily="34" charset="0"/>
              </a:rPr>
              <a:t>End-to-end delivery</a:t>
            </a:r>
          </a:p>
        </p:txBody>
      </p:sp>
      <p:pic>
        <p:nvPicPr>
          <p:cNvPr id="94213" name="Picture 3">
            <a:extLst>
              <a:ext uri="{FF2B5EF4-FFF2-40B4-BE49-F238E27FC236}">
                <a16:creationId xmlns:a16="http://schemas.microsoft.com/office/drawing/2014/main" id="{C1954F37-7132-484C-99E6-34AFD17982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88" y="1050925"/>
            <a:ext cx="6224587" cy="5776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Footer Placeholder 4">
            <a:extLst>
              <a:ext uri="{FF2B5EF4-FFF2-40B4-BE49-F238E27FC236}">
                <a16:creationId xmlns:a16="http://schemas.microsoft.com/office/drawing/2014/main" id="{A38603A5-A89E-4086-B39B-7A77D19F352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96259" name="Slide Number Placeholder 5">
            <a:extLst>
              <a:ext uri="{FF2B5EF4-FFF2-40B4-BE49-F238E27FC236}">
                <a16:creationId xmlns:a16="http://schemas.microsoft.com/office/drawing/2014/main" id="{D5B254D2-5D9F-4704-A6AF-2F69E3069D2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4B7D9C9E-5DBF-46D5-9640-5C3BD0049C1E}" type="slidenum">
              <a:rPr lang="en-US" altLang="en-US" sz="1400" smtClean="0">
                <a:latin typeface="Times New Roman" panose="02020603050405020304" pitchFamily="18" charset="0"/>
              </a:rPr>
              <a:pPr>
                <a:spcBef>
                  <a:spcPct val="0"/>
                </a:spcBef>
                <a:buClrTx/>
                <a:buSzTx/>
                <a:buFontTx/>
                <a:buNone/>
              </a:pPr>
              <a:t>45</a:t>
            </a:fld>
            <a:endParaRPr lang="en-US" altLang="en-US" sz="1400">
              <a:latin typeface="Times New Roman" panose="02020603050405020304" pitchFamily="18" charset="0"/>
            </a:endParaRPr>
          </a:p>
        </p:txBody>
      </p:sp>
      <p:sp>
        <p:nvSpPr>
          <p:cNvPr id="96260" name="Text Box 2">
            <a:extLst>
              <a:ext uri="{FF2B5EF4-FFF2-40B4-BE49-F238E27FC236}">
                <a16:creationId xmlns:a16="http://schemas.microsoft.com/office/drawing/2014/main" id="{872A199A-3520-4C40-93F4-6AE4CB92A5AE}"/>
              </a:ext>
            </a:extLst>
          </p:cNvPr>
          <p:cNvSpPr txBox="1">
            <a:spLocks noChangeArrowheads="1"/>
          </p:cNvSpPr>
          <p:nvPr/>
        </p:nvSpPr>
        <p:spPr bwMode="auto">
          <a:xfrm>
            <a:off x="1517650" y="0"/>
            <a:ext cx="7118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600" b="1">
                <a:solidFill>
                  <a:schemeClr val="accent2"/>
                </a:solidFill>
                <a:latin typeface="Times" panose="02020603050405020304" pitchFamily="18" charset="0"/>
                <a:cs typeface="Arial" panose="020B0604020202020204" pitchFamily="34" charset="0"/>
              </a:rPr>
              <a:t>Tầng Vận chuyển (transport layer)</a:t>
            </a:r>
          </a:p>
        </p:txBody>
      </p:sp>
      <p:pic>
        <p:nvPicPr>
          <p:cNvPr id="96261" name="Picture 3">
            <a:extLst>
              <a:ext uri="{FF2B5EF4-FFF2-40B4-BE49-F238E27FC236}">
                <a16:creationId xmlns:a16="http://schemas.microsoft.com/office/drawing/2014/main" id="{F4A34F0F-EEEE-40B7-970D-B4FB93A53A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673100"/>
            <a:ext cx="7613650" cy="3705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2" name="Text Box 4">
            <a:extLst>
              <a:ext uri="{FF2B5EF4-FFF2-40B4-BE49-F238E27FC236}">
                <a16:creationId xmlns:a16="http://schemas.microsoft.com/office/drawing/2014/main" id="{A31E184A-2E16-48BE-9224-A7FA06885DA1}"/>
              </a:ext>
            </a:extLst>
          </p:cNvPr>
          <p:cNvSpPr txBox="1">
            <a:spLocks noChangeArrowheads="1"/>
          </p:cNvSpPr>
          <p:nvPr/>
        </p:nvSpPr>
        <p:spPr bwMode="auto">
          <a:xfrm>
            <a:off x="0" y="4406900"/>
            <a:ext cx="9144000"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lvl="1" eaLnBrk="1" hangingPunct="1">
              <a:spcBef>
                <a:spcPct val="0"/>
              </a:spcBef>
              <a:buClrTx/>
              <a:buSzTx/>
              <a:buFontTx/>
              <a:buChar char="-"/>
            </a:pPr>
            <a:r>
              <a:rPr lang="en-US" altLang="en-US">
                <a:latin typeface="Arial" panose="020B0604020202020204" pitchFamily="34" charset="0"/>
                <a:cs typeface="Arial" panose="020B0604020202020204" pitchFamily="34" charset="0"/>
              </a:rPr>
              <a:t> Vận chuyển dữ liệu từ nơi gửi đến nơi nhận. </a:t>
            </a:r>
            <a:r>
              <a:rPr lang="en-US" altLang="en-US">
                <a:latin typeface="Microsoft Sans Serif" panose="020B0604020202020204" pitchFamily="34" charset="0"/>
              </a:rPr>
              <a:t>Đảm bảo độ tin cậy cho các gói tin truyền tải trong mạng.</a:t>
            </a:r>
            <a:endParaRPr lang="en-US" altLang="en-US">
              <a:latin typeface="Arial" panose="020B0604020202020204" pitchFamily="34" charset="0"/>
              <a:cs typeface="Arial" panose="020B0604020202020204" pitchFamily="34" charset="0"/>
            </a:endParaRPr>
          </a:p>
          <a:p>
            <a:pPr lvl="1" eaLnBrk="1" hangingPunct="1">
              <a:spcBef>
                <a:spcPct val="0"/>
              </a:spcBef>
              <a:buClrTx/>
              <a:buSzTx/>
              <a:buFontTx/>
              <a:buChar char="-"/>
            </a:pPr>
            <a:r>
              <a:rPr lang="en-US" altLang="en-US">
                <a:latin typeface="Arial" panose="020B0604020202020204" pitchFamily="34" charset="0"/>
                <a:cs typeface="Arial" panose="020B0604020202020204" pitchFamily="34" charset="0"/>
              </a:rPr>
              <a:t> Thực hiện vận chuyển tin cậy, </a:t>
            </a:r>
            <a:r>
              <a:rPr lang="en-US" altLang="en-US">
                <a:latin typeface="Microsoft Sans Serif" panose="020B0604020202020204" pitchFamily="34" charset="0"/>
              </a:rPr>
              <a:t>đánh thứ tự và đảm bảo thứ tự truyền các gói tin, ghép/tách dữ liệu từ các gói tin đến từ một ứng dụng</a:t>
            </a:r>
            <a:r>
              <a:rPr lang="en-US" altLang="en-US">
                <a:latin typeface="Arial" panose="020B0604020202020204" pitchFamily="34" charset="0"/>
                <a:cs typeface="Arial" panose="020B0604020202020204" pitchFamily="34" charset="0"/>
              </a:rPr>
              <a:t>; kiểm soát lỗi/luồng.</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Footer Placeholder 4">
            <a:extLst>
              <a:ext uri="{FF2B5EF4-FFF2-40B4-BE49-F238E27FC236}">
                <a16:creationId xmlns:a16="http://schemas.microsoft.com/office/drawing/2014/main" id="{A938E077-4197-44A2-9BDD-838A06B306C4}"/>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98307" name="Slide Number Placeholder 5">
            <a:extLst>
              <a:ext uri="{FF2B5EF4-FFF2-40B4-BE49-F238E27FC236}">
                <a16:creationId xmlns:a16="http://schemas.microsoft.com/office/drawing/2014/main" id="{1C979368-5DF0-4A83-ADF0-C5FB689C878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22FEBBBA-EDA8-4CCA-9BD1-E41D1F7DF75C}" type="slidenum">
              <a:rPr lang="en-US" altLang="en-US" sz="1400" smtClean="0">
                <a:latin typeface="Times New Roman" panose="02020603050405020304" pitchFamily="18" charset="0"/>
              </a:rPr>
              <a:pPr>
                <a:spcBef>
                  <a:spcPct val="0"/>
                </a:spcBef>
                <a:buClrTx/>
                <a:buSzTx/>
                <a:buFontTx/>
                <a:buNone/>
              </a:pPr>
              <a:t>46</a:t>
            </a:fld>
            <a:endParaRPr lang="en-US" altLang="en-US" sz="1400">
              <a:latin typeface="Times New Roman" panose="02020603050405020304" pitchFamily="18" charset="0"/>
            </a:endParaRPr>
          </a:p>
        </p:txBody>
      </p:sp>
      <p:sp>
        <p:nvSpPr>
          <p:cNvPr id="98308" name="Text Box 2">
            <a:extLst>
              <a:ext uri="{FF2B5EF4-FFF2-40B4-BE49-F238E27FC236}">
                <a16:creationId xmlns:a16="http://schemas.microsoft.com/office/drawing/2014/main" id="{B655B8FC-C262-462C-83E5-E16CC3DFC199}"/>
              </a:ext>
            </a:extLst>
          </p:cNvPr>
          <p:cNvSpPr txBox="1">
            <a:spLocks noChangeArrowheads="1"/>
          </p:cNvSpPr>
          <p:nvPr/>
        </p:nvSpPr>
        <p:spPr bwMode="auto">
          <a:xfrm>
            <a:off x="0" y="330200"/>
            <a:ext cx="9144000" cy="206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200" b="1">
                <a:solidFill>
                  <a:schemeClr val="accent2"/>
                </a:solidFill>
                <a:latin typeface="Times" panose="02020603050405020304" pitchFamily="18" charset="0"/>
                <a:cs typeface="Arial" panose="020B0604020202020204" pitchFamily="34" charset="0"/>
              </a:rPr>
              <a:t>Phân phát thông điệp tin cậy từ tiến trình </a:t>
            </a:r>
          </a:p>
          <a:p>
            <a:pPr eaLnBrk="1" hangingPunct="1">
              <a:spcBef>
                <a:spcPct val="0"/>
              </a:spcBef>
              <a:buClrTx/>
              <a:buSzTx/>
              <a:buFontTx/>
              <a:buNone/>
            </a:pPr>
            <a:r>
              <a:rPr lang="en-US" altLang="en-US" sz="3200" b="1">
                <a:solidFill>
                  <a:schemeClr val="accent2"/>
                </a:solidFill>
                <a:latin typeface="Times" panose="02020603050405020304" pitchFamily="18" charset="0"/>
                <a:cs typeface="Arial" panose="020B0604020202020204" pitchFamily="34" charset="0"/>
              </a:rPr>
              <a:t>trên hệ thống đầu cuối này đến tiến trình </a:t>
            </a:r>
          </a:p>
          <a:p>
            <a:pPr eaLnBrk="1" hangingPunct="1">
              <a:spcBef>
                <a:spcPct val="0"/>
              </a:spcBef>
              <a:buClrTx/>
              <a:buSzTx/>
              <a:buFontTx/>
              <a:buNone/>
            </a:pPr>
            <a:r>
              <a:rPr lang="en-US" altLang="en-US" sz="3200" b="1">
                <a:solidFill>
                  <a:schemeClr val="accent2"/>
                </a:solidFill>
                <a:latin typeface="Times" panose="02020603050405020304" pitchFamily="18" charset="0"/>
                <a:cs typeface="Arial" panose="020B0604020202020204" pitchFamily="34" charset="0"/>
              </a:rPr>
              <a:t>trên hệ thống đầu cuối kia</a:t>
            </a:r>
            <a:br>
              <a:rPr lang="en-US" altLang="en-US" sz="3200" b="1">
                <a:solidFill>
                  <a:schemeClr val="accent2"/>
                </a:solidFill>
                <a:latin typeface="Times" panose="02020603050405020304" pitchFamily="18" charset="0"/>
                <a:cs typeface="Arial" panose="020B0604020202020204" pitchFamily="34" charset="0"/>
              </a:rPr>
            </a:br>
            <a:r>
              <a:rPr lang="en-US" altLang="en-US" sz="3200" b="1">
                <a:solidFill>
                  <a:schemeClr val="accent2"/>
                </a:solidFill>
                <a:latin typeface="Times" panose="02020603050405020304" pitchFamily="18" charset="0"/>
                <a:cs typeface="Arial" panose="020B0604020202020204" pitchFamily="34" charset="0"/>
              </a:rPr>
              <a:t> Reliable process-to-process delivery of a message</a:t>
            </a:r>
          </a:p>
        </p:txBody>
      </p:sp>
      <p:pic>
        <p:nvPicPr>
          <p:cNvPr id="98309" name="Picture 3">
            <a:extLst>
              <a:ext uri="{FF2B5EF4-FFF2-40B4-BE49-F238E27FC236}">
                <a16:creationId xmlns:a16="http://schemas.microsoft.com/office/drawing/2014/main" id="{7A27250D-D755-43CD-B18B-CBBDA36367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841625"/>
            <a:ext cx="8528050" cy="343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Footer Placeholder 4">
            <a:extLst>
              <a:ext uri="{FF2B5EF4-FFF2-40B4-BE49-F238E27FC236}">
                <a16:creationId xmlns:a16="http://schemas.microsoft.com/office/drawing/2014/main" id="{F41E1892-1E6A-4C7E-9D60-5487E136B37E}"/>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100355" name="Slide Number Placeholder 5">
            <a:extLst>
              <a:ext uri="{FF2B5EF4-FFF2-40B4-BE49-F238E27FC236}">
                <a16:creationId xmlns:a16="http://schemas.microsoft.com/office/drawing/2014/main" id="{8A3D91FD-27BF-40CC-8BFD-1FD595B7ED4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CFC17F40-FE3F-4BAC-BCD9-CD3D125B39DE}" type="slidenum">
              <a:rPr lang="en-US" altLang="en-US" sz="1400" smtClean="0">
                <a:latin typeface="Times New Roman" panose="02020603050405020304" pitchFamily="18" charset="0"/>
              </a:rPr>
              <a:pPr>
                <a:spcBef>
                  <a:spcPct val="0"/>
                </a:spcBef>
                <a:buClrTx/>
                <a:buSzTx/>
                <a:buFontTx/>
                <a:buNone/>
              </a:pPr>
              <a:t>47</a:t>
            </a:fld>
            <a:endParaRPr lang="en-US" altLang="en-US" sz="1400">
              <a:latin typeface="Times New Roman" panose="02020603050405020304" pitchFamily="18" charset="0"/>
            </a:endParaRPr>
          </a:p>
        </p:txBody>
      </p:sp>
      <p:sp>
        <p:nvSpPr>
          <p:cNvPr id="100356" name="Text Box 2">
            <a:extLst>
              <a:ext uri="{FF2B5EF4-FFF2-40B4-BE49-F238E27FC236}">
                <a16:creationId xmlns:a16="http://schemas.microsoft.com/office/drawing/2014/main" id="{AF6CCF38-55BE-40DC-8BDC-DE5AD241195F}"/>
              </a:ext>
            </a:extLst>
          </p:cNvPr>
          <p:cNvSpPr txBox="1">
            <a:spLocks noChangeArrowheads="1"/>
          </p:cNvSpPr>
          <p:nvPr/>
        </p:nvSpPr>
        <p:spPr bwMode="auto">
          <a:xfrm>
            <a:off x="2190750" y="152400"/>
            <a:ext cx="57372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600" b="1">
                <a:solidFill>
                  <a:schemeClr val="accent2"/>
                </a:solidFill>
                <a:latin typeface="Times" panose="02020603050405020304" pitchFamily="18" charset="0"/>
                <a:cs typeface="Arial" panose="020B0604020202020204" pitchFamily="34" charset="0"/>
              </a:rPr>
              <a:t>Tầng Phiên (Session Layer)</a:t>
            </a:r>
          </a:p>
        </p:txBody>
      </p:sp>
      <p:pic>
        <p:nvPicPr>
          <p:cNvPr id="100357" name="Picture 3">
            <a:extLst>
              <a:ext uri="{FF2B5EF4-FFF2-40B4-BE49-F238E27FC236}">
                <a16:creationId xmlns:a16="http://schemas.microsoft.com/office/drawing/2014/main" id="{22D659B8-95A4-4128-8A2A-0157D91BB1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4650" y="914400"/>
            <a:ext cx="8235950" cy="388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8" name="Text Box 4">
            <a:extLst>
              <a:ext uri="{FF2B5EF4-FFF2-40B4-BE49-F238E27FC236}">
                <a16:creationId xmlns:a16="http://schemas.microsoft.com/office/drawing/2014/main" id="{86FA578D-4A33-407F-93E2-AFCB5A4DE13B}"/>
              </a:ext>
            </a:extLst>
          </p:cNvPr>
          <p:cNvSpPr txBox="1">
            <a:spLocks noChangeArrowheads="1"/>
          </p:cNvSpPr>
          <p:nvPr/>
        </p:nvSpPr>
        <p:spPr bwMode="auto">
          <a:xfrm>
            <a:off x="0" y="4838700"/>
            <a:ext cx="91440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914400" indent="-45720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lvl="1" eaLnBrk="1" hangingPunct="1">
              <a:spcBef>
                <a:spcPct val="0"/>
              </a:spcBef>
              <a:buClrTx/>
              <a:buSzTx/>
              <a:buFont typeface="Courier New" panose="02070309020205020404" pitchFamily="49" charset="0"/>
              <a:buChar char="o"/>
            </a:pPr>
            <a:r>
              <a:rPr lang="en-US" altLang="en-US" sz="2300">
                <a:latin typeface="Microsoft Sans Serif" panose="020B0604020202020204" pitchFamily="34" charset="0"/>
              </a:rPr>
              <a:t>Thiết lập, quản lý, kết thúc  các “phiên” (session) giao dịch, trao đổi dữ liệu trên mạng giữa các ứng dụng (dialog control, token management, synchronization…)</a:t>
            </a:r>
          </a:p>
          <a:p>
            <a:pPr lvl="1" eaLnBrk="1" hangingPunct="1">
              <a:spcBef>
                <a:spcPct val="0"/>
              </a:spcBef>
              <a:buClrTx/>
              <a:buSzTx/>
              <a:buFont typeface="Courier New" panose="02070309020205020404" pitchFamily="49" charset="0"/>
              <a:buChar char="o"/>
            </a:pPr>
            <a:r>
              <a:rPr lang="en-US" altLang="en-US" sz="2300">
                <a:latin typeface="Microsoft Sans Serif" panose="020B0604020202020204" pitchFamily="34" charset="0"/>
              </a:rPr>
              <a:t>Liên hệ với RPC, SQL, NFS…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Footer Placeholder 4">
            <a:extLst>
              <a:ext uri="{FF2B5EF4-FFF2-40B4-BE49-F238E27FC236}">
                <a16:creationId xmlns:a16="http://schemas.microsoft.com/office/drawing/2014/main" id="{5864C13A-065C-4307-9754-F2D6A5185EA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102403" name="Slide Number Placeholder 5">
            <a:extLst>
              <a:ext uri="{FF2B5EF4-FFF2-40B4-BE49-F238E27FC236}">
                <a16:creationId xmlns:a16="http://schemas.microsoft.com/office/drawing/2014/main" id="{9CE926D7-E58A-4D58-80DA-D7FCE0D9844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AD1339D1-6465-4324-A066-0036E291801F}" type="slidenum">
              <a:rPr lang="en-US" altLang="en-US" sz="1400" smtClean="0">
                <a:latin typeface="Times New Roman" panose="02020603050405020304" pitchFamily="18" charset="0"/>
              </a:rPr>
              <a:pPr>
                <a:spcBef>
                  <a:spcPct val="0"/>
                </a:spcBef>
                <a:buClrTx/>
                <a:buSzTx/>
                <a:buFontTx/>
                <a:buNone/>
              </a:pPr>
              <a:t>48</a:t>
            </a:fld>
            <a:endParaRPr lang="en-US" altLang="en-US" sz="1400">
              <a:latin typeface="Times New Roman" panose="02020603050405020304" pitchFamily="18" charset="0"/>
            </a:endParaRPr>
          </a:p>
        </p:txBody>
      </p:sp>
      <p:sp>
        <p:nvSpPr>
          <p:cNvPr id="102404" name="Text Box 2">
            <a:extLst>
              <a:ext uri="{FF2B5EF4-FFF2-40B4-BE49-F238E27FC236}">
                <a16:creationId xmlns:a16="http://schemas.microsoft.com/office/drawing/2014/main" id="{3A53C8AA-3766-44CD-BA37-A38166E0A189}"/>
              </a:ext>
            </a:extLst>
          </p:cNvPr>
          <p:cNvSpPr txBox="1">
            <a:spLocks noChangeArrowheads="1"/>
          </p:cNvSpPr>
          <p:nvPr/>
        </p:nvSpPr>
        <p:spPr bwMode="auto">
          <a:xfrm>
            <a:off x="595313" y="0"/>
            <a:ext cx="75977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600" b="1">
                <a:solidFill>
                  <a:schemeClr val="accent2"/>
                </a:solidFill>
                <a:latin typeface="Times" panose="02020603050405020304" pitchFamily="18" charset="0"/>
                <a:cs typeface="Arial" panose="020B0604020202020204" pitchFamily="34" charset="0"/>
              </a:rPr>
              <a:t>Tầng Trình diễn (Presentation Layer)</a:t>
            </a:r>
          </a:p>
        </p:txBody>
      </p:sp>
      <p:pic>
        <p:nvPicPr>
          <p:cNvPr id="102405" name="Picture 3">
            <a:extLst>
              <a:ext uri="{FF2B5EF4-FFF2-40B4-BE49-F238E27FC236}">
                <a16:creationId xmlns:a16="http://schemas.microsoft.com/office/drawing/2014/main" id="{8A1827CF-4969-4EBC-89D5-F415A7A10C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806450"/>
            <a:ext cx="7961313" cy="331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6" name="Rectangle 2">
            <a:extLst>
              <a:ext uri="{FF2B5EF4-FFF2-40B4-BE49-F238E27FC236}">
                <a16:creationId xmlns:a16="http://schemas.microsoft.com/office/drawing/2014/main" id="{1E6D012A-D7F6-423C-8E6B-0D19C29E2391}"/>
              </a:ext>
            </a:extLst>
          </p:cNvPr>
          <p:cNvSpPr txBox="1">
            <a:spLocks noChangeArrowheads="1"/>
          </p:cNvSpPr>
          <p:nvPr/>
        </p:nvSpPr>
        <p:spPr bwMode="auto">
          <a:xfrm>
            <a:off x="-80963" y="4306888"/>
            <a:ext cx="9144001" cy="227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lvl="1"/>
            <a:r>
              <a:rPr lang="en-US" altLang="en-US" sz="2300">
                <a:latin typeface="Microsoft Sans Serif" panose="020B0604020202020204" pitchFamily="34" charset="0"/>
              </a:rPr>
              <a:t>Đảm bảo các dạng thức biểu diễn thông tin của các ứng dụng sao cho các hệ thống trên mạng có thể “hiểu” được. </a:t>
            </a:r>
          </a:p>
          <a:p>
            <a:pPr lvl="1"/>
            <a:r>
              <a:rPr lang="en-US" altLang="en-US" sz="2300">
                <a:latin typeface="Microsoft Sans Serif" panose="020B0604020202020204" pitchFamily="34" charset="0"/>
              </a:rPr>
              <a:t>Trình bày các đặc tả kỹ thuật, các dạng thức biễu diễn thông tin như: mã hoá, giải mã, nén, các dạng thức file ảnh… (liên hệ với JPEG, ASCII, GIF, MPEG…)</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Footer Placeholder 4">
            <a:extLst>
              <a:ext uri="{FF2B5EF4-FFF2-40B4-BE49-F238E27FC236}">
                <a16:creationId xmlns:a16="http://schemas.microsoft.com/office/drawing/2014/main" id="{AB7D5BB4-B33F-47DD-8751-39222EE3A01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104451" name="Slide Number Placeholder 5">
            <a:extLst>
              <a:ext uri="{FF2B5EF4-FFF2-40B4-BE49-F238E27FC236}">
                <a16:creationId xmlns:a16="http://schemas.microsoft.com/office/drawing/2014/main" id="{54DD2EFA-305A-4AF9-B449-05006898AA3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CA3B2C26-7931-4A55-8C8B-5A82186E31E7}" type="slidenum">
              <a:rPr lang="en-US" altLang="en-US" sz="1400" smtClean="0">
                <a:latin typeface="Times New Roman" panose="02020603050405020304" pitchFamily="18" charset="0"/>
              </a:rPr>
              <a:pPr>
                <a:spcBef>
                  <a:spcPct val="0"/>
                </a:spcBef>
                <a:buClrTx/>
                <a:buSzTx/>
                <a:buFontTx/>
                <a:buNone/>
              </a:pPr>
              <a:t>49</a:t>
            </a:fld>
            <a:endParaRPr lang="en-US" altLang="en-US" sz="1400">
              <a:latin typeface="Times New Roman" panose="02020603050405020304" pitchFamily="18" charset="0"/>
            </a:endParaRPr>
          </a:p>
        </p:txBody>
      </p:sp>
      <p:sp>
        <p:nvSpPr>
          <p:cNvPr id="104452" name="Text Box 2">
            <a:extLst>
              <a:ext uri="{FF2B5EF4-FFF2-40B4-BE49-F238E27FC236}">
                <a16:creationId xmlns:a16="http://schemas.microsoft.com/office/drawing/2014/main" id="{F76B3D8C-B5A4-46E8-AE55-689A5DB71C77}"/>
              </a:ext>
            </a:extLst>
          </p:cNvPr>
          <p:cNvSpPr txBox="1">
            <a:spLocks noChangeArrowheads="1"/>
          </p:cNvSpPr>
          <p:nvPr/>
        </p:nvSpPr>
        <p:spPr bwMode="auto">
          <a:xfrm>
            <a:off x="1144588" y="0"/>
            <a:ext cx="70405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600" b="1">
                <a:solidFill>
                  <a:schemeClr val="accent2"/>
                </a:solidFill>
                <a:latin typeface="Times" panose="02020603050405020304" pitchFamily="18" charset="0"/>
                <a:cs typeface="Arial" panose="020B0604020202020204" pitchFamily="34" charset="0"/>
              </a:rPr>
              <a:t>Tầng Ứng dụng (application layer)</a:t>
            </a:r>
          </a:p>
        </p:txBody>
      </p:sp>
      <p:pic>
        <p:nvPicPr>
          <p:cNvPr id="104453" name="Picture 3">
            <a:extLst>
              <a:ext uri="{FF2B5EF4-FFF2-40B4-BE49-F238E27FC236}">
                <a16:creationId xmlns:a16="http://schemas.microsoft.com/office/drawing/2014/main" id="{1BD2867E-AA84-4076-8F3F-29B4ED3697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688" y="565150"/>
            <a:ext cx="8062912" cy="3592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8614" name="Text Box 4">
            <a:extLst>
              <a:ext uri="{FF2B5EF4-FFF2-40B4-BE49-F238E27FC236}">
                <a16:creationId xmlns:a16="http://schemas.microsoft.com/office/drawing/2014/main" id="{87FE5760-B353-4DA9-A120-F59555498BEE}"/>
              </a:ext>
            </a:extLst>
          </p:cNvPr>
          <p:cNvSpPr txBox="1">
            <a:spLocks noChangeArrowheads="1"/>
          </p:cNvSpPr>
          <p:nvPr/>
        </p:nvSpPr>
        <p:spPr bwMode="auto">
          <a:xfrm>
            <a:off x="0" y="4125913"/>
            <a:ext cx="8931275" cy="304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Wingdings" pitchFamily="2" charset="2"/>
              <a:buChar char="q"/>
              <a:defRPr sz="2800">
                <a:solidFill>
                  <a:schemeClr val="tx1"/>
                </a:solidFill>
                <a:latin typeface="Comic Sans MS" pitchFamily="66" charset="0"/>
              </a:defRPr>
            </a:lvl1pPr>
            <a:lvl2pPr>
              <a:spcBef>
                <a:spcPct val="20000"/>
              </a:spcBef>
              <a:buClr>
                <a:schemeClr val="accent2"/>
              </a:buClr>
              <a:buSzPct val="75000"/>
              <a:buFont typeface="ZapfDingbats" pitchFamily="82" charset="2"/>
              <a:buChar char="m"/>
              <a:defRPr sz="2400">
                <a:solidFill>
                  <a:schemeClr val="tx1"/>
                </a:solidFill>
                <a:latin typeface="Comic Sans MS" pitchFamily="66" charset="0"/>
              </a:defRPr>
            </a:lvl2pPr>
            <a:lvl3pPr marL="1143000" indent="-228600">
              <a:spcBef>
                <a:spcPct val="20000"/>
              </a:spcBef>
              <a:buChar char="•"/>
              <a:defRPr sz="2000">
                <a:solidFill>
                  <a:schemeClr val="tx1"/>
                </a:solidFill>
                <a:latin typeface="Comic Sans MS" pitchFamily="66" charset="0"/>
              </a:defRPr>
            </a:lvl3pPr>
            <a:lvl4pPr marL="1600200" indent="-228600">
              <a:spcBef>
                <a:spcPct val="20000"/>
              </a:spcBef>
              <a:buChar char="–"/>
              <a:defRPr sz="2000">
                <a:solidFill>
                  <a:schemeClr val="tx1"/>
                </a:solidFill>
                <a:latin typeface="Times New Roman" pitchFamily="18" charset="0"/>
              </a:defRPr>
            </a:lvl4pPr>
            <a:lvl5pPr marL="2057400" indent="-228600">
              <a:spcBef>
                <a:spcPct val="20000"/>
              </a:spcBef>
              <a:buChar char="»"/>
              <a:defRPr sz="2000">
                <a:solidFill>
                  <a:schemeClr val="tx1"/>
                </a:solidFill>
                <a:latin typeface="Times New Roman" pitchFamily="18" charset="0"/>
              </a:defRPr>
            </a:lvl5pPr>
            <a:lvl6pPr marL="2514600" indent="-228600" eaLnBrk="0" fontAlgn="base" hangingPunct="0">
              <a:spcBef>
                <a:spcPct val="20000"/>
              </a:spcBef>
              <a:spcAft>
                <a:spcPct val="0"/>
              </a:spcAft>
              <a:buChar char="»"/>
              <a:defRPr sz="2000">
                <a:solidFill>
                  <a:schemeClr val="tx1"/>
                </a:solidFill>
                <a:latin typeface="Times New Roman" pitchFamily="18" charset="0"/>
              </a:defRPr>
            </a:lvl6pPr>
            <a:lvl7pPr marL="2971800" indent="-228600" eaLnBrk="0" fontAlgn="base" hangingPunct="0">
              <a:spcBef>
                <a:spcPct val="20000"/>
              </a:spcBef>
              <a:spcAft>
                <a:spcPct val="0"/>
              </a:spcAft>
              <a:buChar char="»"/>
              <a:defRPr sz="2000">
                <a:solidFill>
                  <a:schemeClr val="tx1"/>
                </a:solidFill>
                <a:latin typeface="Times New Roman" pitchFamily="18" charset="0"/>
              </a:defRPr>
            </a:lvl7pPr>
            <a:lvl8pPr marL="3429000" indent="-228600" eaLnBrk="0" fontAlgn="base" hangingPunct="0">
              <a:spcBef>
                <a:spcPct val="20000"/>
              </a:spcBef>
              <a:spcAft>
                <a:spcPct val="0"/>
              </a:spcAft>
              <a:buChar char="»"/>
              <a:defRPr sz="2000">
                <a:solidFill>
                  <a:schemeClr val="tx1"/>
                </a:solidFill>
                <a:latin typeface="Times New Roman" pitchFamily="18" charset="0"/>
              </a:defRPr>
            </a:lvl8pPr>
            <a:lvl9pPr marL="3886200" indent="-228600" eaLnBrk="0" fontAlgn="base" hangingPunct="0">
              <a:spcBef>
                <a:spcPct val="20000"/>
              </a:spcBef>
              <a:spcAft>
                <a:spcPct val="0"/>
              </a:spcAft>
              <a:buChar char="»"/>
              <a:defRPr sz="2000">
                <a:solidFill>
                  <a:schemeClr val="tx1"/>
                </a:solidFill>
                <a:latin typeface="Times New Roman" pitchFamily="18" charset="0"/>
              </a:defRPr>
            </a:lvl9pPr>
          </a:lstStyle>
          <a:p>
            <a:pPr marL="914400" lvl="1" indent="-457200" eaLnBrk="1" hangingPunct="1">
              <a:spcBef>
                <a:spcPct val="0"/>
              </a:spcBef>
              <a:buClrTx/>
              <a:buSzTx/>
              <a:buFont typeface="Courier New" panose="02070309020205020404" pitchFamily="49" charset="0"/>
              <a:buChar char="o"/>
              <a:defRPr/>
            </a:pPr>
            <a:r>
              <a:rPr lang="en-US" altLang="en-US" dirty="0" err="1">
                <a:latin typeface="Microsoft Sans Serif" pitchFamily="34" charset="0"/>
              </a:rPr>
              <a:t>Cung</a:t>
            </a:r>
            <a:r>
              <a:rPr lang="en-US" altLang="en-US" dirty="0">
                <a:latin typeface="Microsoft Sans Serif" pitchFamily="34" charset="0"/>
              </a:rPr>
              <a:t> </a:t>
            </a:r>
            <a:r>
              <a:rPr lang="en-US" altLang="en-US" dirty="0" err="1">
                <a:latin typeface="Microsoft Sans Serif" pitchFamily="34" charset="0"/>
              </a:rPr>
              <a:t>cấp</a:t>
            </a:r>
            <a:r>
              <a:rPr lang="en-US" altLang="en-US" dirty="0">
                <a:latin typeface="Microsoft Sans Serif" pitchFamily="34" charset="0"/>
              </a:rPr>
              <a:t> </a:t>
            </a:r>
            <a:r>
              <a:rPr lang="en-US" altLang="en-US" dirty="0" err="1">
                <a:latin typeface="Microsoft Sans Serif" pitchFamily="34" charset="0"/>
              </a:rPr>
              <a:t>giao</a:t>
            </a:r>
            <a:r>
              <a:rPr lang="en-US" altLang="en-US" dirty="0">
                <a:latin typeface="Microsoft Sans Serif" pitchFamily="34" charset="0"/>
              </a:rPr>
              <a:t> </a:t>
            </a:r>
            <a:r>
              <a:rPr lang="en-US" altLang="en-US" dirty="0" err="1">
                <a:latin typeface="Microsoft Sans Serif" pitchFamily="34" charset="0"/>
              </a:rPr>
              <a:t>tiếp</a:t>
            </a:r>
            <a:r>
              <a:rPr lang="en-US" altLang="en-US" dirty="0">
                <a:latin typeface="Microsoft Sans Serif" pitchFamily="34" charset="0"/>
              </a:rPr>
              <a:t> </a:t>
            </a:r>
            <a:r>
              <a:rPr lang="en-US" altLang="en-US" dirty="0" err="1">
                <a:latin typeface="Microsoft Sans Serif" pitchFamily="34" charset="0"/>
              </a:rPr>
              <a:t>giữa</a:t>
            </a:r>
            <a:r>
              <a:rPr lang="en-US" altLang="en-US" dirty="0">
                <a:latin typeface="Microsoft Sans Serif" pitchFamily="34" charset="0"/>
              </a:rPr>
              <a:t> </a:t>
            </a:r>
            <a:r>
              <a:rPr lang="en-US" altLang="en-US" dirty="0" err="1">
                <a:latin typeface="Microsoft Sans Serif" pitchFamily="34" charset="0"/>
              </a:rPr>
              <a:t>chương</a:t>
            </a:r>
            <a:r>
              <a:rPr lang="en-US" altLang="en-US" dirty="0">
                <a:latin typeface="Microsoft Sans Serif" pitchFamily="34" charset="0"/>
              </a:rPr>
              <a:t> </a:t>
            </a:r>
            <a:r>
              <a:rPr lang="en-US" altLang="en-US" dirty="0" err="1">
                <a:latin typeface="Microsoft Sans Serif" pitchFamily="34" charset="0"/>
              </a:rPr>
              <a:t>trình</a:t>
            </a:r>
            <a:r>
              <a:rPr lang="en-US" altLang="en-US" dirty="0">
                <a:latin typeface="Microsoft Sans Serif" pitchFamily="34" charset="0"/>
              </a:rPr>
              <a:t> </a:t>
            </a:r>
            <a:r>
              <a:rPr lang="en-US" altLang="en-US" dirty="0" err="1">
                <a:latin typeface="Microsoft Sans Serif" pitchFamily="34" charset="0"/>
              </a:rPr>
              <a:t>ứng</a:t>
            </a:r>
            <a:r>
              <a:rPr lang="en-US" altLang="en-US" dirty="0">
                <a:latin typeface="Microsoft Sans Serif" pitchFamily="34" charset="0"/>
              </a:rPr>
              <a:t> </a:t>
            </a:r>
            <a:r>
              <a:rPr lang="en-US" altLang="en-US" dirty="0" err="1">
                <a:latin typeface="Microsoft Sans Serif" pitchFamily="34" charset="0"/>
              </a:rPr>
              <a:t>dụng</a:t>
            </a:r>
            <a:r>
              <a:rPr lang="en-US" altLang="en-US" dirty="0">
                <a:latin typeface="Microsoft Sans Serif" pitchFamily="34" charset="0"/>
              </a:rPr>
              <a:t> </a:t>
            </a:r>
            <a:r>
              <a:rPr lang="en-US" altLang="en-US" dirty="0" err="1">
                <a:latin typeface="Microsoft Sans Serif" pitchFamily="34" charset="0"/>
              </a:rPr>
              <a:t>cho</a:t>
            </a:r>
            <a:r>
              <a:rPr lang="en-US" altLang="en-US" dirty="0">
                <a:latin typeface="Microsoft Sans Serif" pitchFamily="34" charset="0"/>
              </a:rPr>
              <a:t> </a:t>
            </a:r>
            <a:r>
              <a:rPr lang="en-US" altLang="en-US" dirty="0" err="1">
                <a:latin typeface="Microsoft Sans Serif" pitchFamily="34" charset="0"/>
              </a:rPr>
              <a:t>người</a:t>
            </a:r>
            <a:r>
              <a:rPr lang="en-US" altLang="en-US" dirty="0">
                <a:latin typeface="Microsoft Sans Serif" pitchFamily="34" charset="0"/>
              </a:rPr>
              <a:t> </a:t>
            </a:r>
            <a:r>
              <a:rPr lang="en-US" altLang="en-US" dirty="0" err="1">
                <a:latin typeface="Microsoft Sans Serif" pitchFamily="34" charset="0"/>
              </a:rPr>
              <a:t>sử</a:t>
            </a:r>
            <a:r>
              <a:rPr lang="en-US" altLang="en-US" dirty="0">
                <a:latin typeface="Microsoft Sans Serif" pitchFamily="34" charset="0"/>
              </a:rPr>
              <a:t> </a:t>
            </a:r>
            <a:r>
              <a:rPr lang="en-US" altLang="en-US" dirty="0" err="1">
                <a:latin typeface="Microsoft Sans Serif" pitchFamily="34" charset="0"/>
              </a:rPr>
              <a:t>dụng</a:t>
            </a:r>
            <a:r>
              <a:rPr lang="en-US" altLang="en-US" dirty="0">
                <a:latin typeface="Microsoft Sans Serif" pitchFamily="34" charset="0"/>
              </a:rPr>
              <a:t> </a:t>
            </a:r>
            <a:r>
              <a:rPr lang="en-US" altLang="en-US" dirty="0" err="1">
                <a:latin typeface="Microsoft Sans Serif" pitchFamily="34" charset="0"/>
              </a:rPr>
              <a:t>với</a:t>
            </a:r>
            <a:r>
              <a:rPr lang="en-US" altLang="en-US" dirty="0">
                <a:latin typeface="Microsoft Sans Serif" pitchFamily="34" charset="0"/>
              </a:rPr>
              <a:t> </a:t>
            </a:r>
            <a:r>
              <a:rPr lang="en-US" altLang="en-US" dirty="0" err="1">
                <a:latin typeface="Microsoft Sans Serif" pitchFamily="34" charset="0"/>
              </a:rPr>
              <a:t>hệ</a:t>
            </a:r>
            <a:r>
              <a:rPr lang="en-US" altLang="en-US" dirty="0">
                <a:latin typeface="Microsoft Sans Serif" pitchFamily="34" charset="0"/>
              </a:rPr>
              <a:t> </a:t>
            </a:r>
            <a:r>
              <a:rPr lang="en-US" altLang="en-US" dirty="0" err="1">
                <a:latin typeface="Microsoft Sans Serif" pitchFamily="34" charset="0"/>
              </a:rPr>
              <a:t>thống</a:t>
            </a:r>
            <a:r>
              <a:rPr lang="en-US" altLang="en-US" dirty="0">
                <a:latin typeface="Microsoft Sans Serif" pitchFamily="34" charset="0"/>
              </a:rPr>
              <a:t> </a:t>
            </a:r>
            <a:r>
              <a:rPr lang="en-US" altLang="en-US" dirty="0" err="1">
                <a:latin typeface="Microsoft Sans Serif" pitchFamily="34" charset="0"/>
              </a:rPr>
              <a:t>mạng</a:t>
            </a:r>
            <a:endParaRPr lang="en-US" altLang="en-US" dirty="0">
              <a:latin typeface="Microsoft Sans Serif" pitchFamily="34" charset="0"/>
            </a:endParaRPr>
          </a:p>
          <a:p>
            <a:pPr marL="914400" lvl="1" indent="-457200" eaLnBrk="1" hangingPunct="1">
              <a:spcBef>
                <a:spcPct val="0"/>
              </a:spcBef>
              <a:buClrTx/>
              <a:buSzTx/>
              <a:buFont typeface="Courier New" panose="02070309020205020404" pitchFamily="49" charset="0"/>
              <a:buChar char="o"/>
              <a:defRPr/>
            </a:pPr>
            <a:r>
              <a:rPr lang="en-US" altLang="en-US" dirty="0" err="1">
                <a:latin typeface="Microsoft Sans Serif" pitchFamily="34" charset="0"/>
              </a:rPr>
              <a:t>Trình</a:t>
            </a:r>
            <a:r>
              <a:rPr lang="en-US" altLang="en-US" dirty="0">
                <a:latin typeface="Microsoft Sans Serif" pitchFamily="34" charset="0"/>
              </a:rPr>
              <a:t> </a:t>
            </a:r>
            <a:r>
              <a:rPr lang="en-US" altLang="en-US" dirty="0" err="1">
                <a:latin typeface="Microsoft Sans Serif" pitchFamily="34" charset="0"/>
              </a:rPr>
              <a:t>bày</a:t>
            </a:r>
            <a:r>
              <a:rPr lang="en-US" altLang="en-US" dirty="0">
                <a:latin typeface="Microsoft Sans Serif" pitchFamily="34" charset="0"/>
              </a:rPr>
              <a:t> </a:t>
            </a:r>
            <a:r>
              <a:rPr lang="en-US" altLang="en-US" dirty="0" err="1">
                <a:latin typeface="Microsoft Sans Serif" pitchFamily="34" charset="0"/>
              </a:rPr>
              <a:t>các</a:t>
            </a:r>
            <a:r>
              <a:rPr lang="en-US" altLang="en-US" dirty="0">
                <a:latin typeface="Microsoft Sans Serif" pitchFamily="34" charset="0"/>
              </a:rPr>
              <a:t> </a:t>
            </a:r>
            <a:r>
              <a:rPr lang="en-US" altLang="en-US" dirty="0" err="1">
                <a:latin typeface="Microsoft Sans Serif" pitchFamily="34" charset="0"/>
              </a:rPr>
              <a:t>đặc</a:t>
            </a:r>
            <a:r>
              <a:rPr lang="en-US" altLang="en-US" dirty="0">
                <a:latin typeface="Microsoft Sans Serif" pitchFamily="34" charset="0"/>
              </a:rPr>
              <a:t> </a:t>
            </a:r>
            <a:r>
              <a:rPr lang="en-US" altLang="en-US" dirty="0" err="1">
                <a:latin typeface="Microsoft Sans Serif" pitchFamily="34" charset="0"/>
              </a:rPr>
              <a:t>tả</a:t>
            </a:r>
            <a:r>
              <a:rPr lang="en-US" altLang="en-US" dirty="0">
                <a:latin typeface="Microsoft Sans Serif" pitchFamily="34" charset="0"/>
              </a:rPr>
              <a:t> </a:t>
            </a:r>
            <a:r>
              <a:rPr lang="en-US" altLang="en-US" dirty="0" err="1">
                <a:latin typeface="Microsoft Sans Serif" pitchFamily="34" charset="0"/>
              </a:rPr>
              <a:t>kỹ</a:t>
            </a:r>
            <a:r>
              <a:rPr lang="en-US" altLang="en-US" dirty="0">
                <a:latin typeface="Microsoft Sans Serif" pitchFamily="34" charset="0"/>
              </a:rPr>
              <a:t> </a:t>
            </a:r>
            <a:r>
              <a:rPr lang="en-US" altLang="en-US" dirty="0" err="1">
                <a:latin typeface="Microsoft Sans Serif" pitchFamily="34" charset="0"/>
              </a:rPr>
              <a:t>thuật</a:t>
            </a:r>
            <a:r>
              <a:rPr lang="en-US" altLang="en-US" dirty="0">
                <a:latin typeface="Microsoft Sans Serif" pitchFamily="34" charset="0"/>
              </a:rPr>
              <a:t> </a:t>
            </a:r>
            <a:r>
              <a:rPr lang="en-US" altLang="en-US" dirty="0" err="1">
                <a:latin typeface="Microsoft Sans Serif" pitchFamily="34" charset="0"/>
              </a:rPr>
              <a:t>để</a:t>
            </a:r>
            <a:r>
              <a:rPr lang="en-US" altLang="en-US" dirty="0">
                <a:latin typeface="Microsoft Sans Serif" pitchFamily="34" charset="0"/>
              </a:rPr>
              <a:t> </a:t>
            </a:r>
            <a:r>
              <a:rPr lang="en-US" altLang="en-US" dirty="0" err="1">
                <a:latin typeface="Microsoft Sans Serif" pitchFamily="34" charset="0"/>
              </a:rPr>
              <a:t>giải</a:t>
            </a:r>
            <a:r>
              <a:rPr lang="en-US" altLang="en-US" dirty="0">
                <a:latin typeface="Microsoft Sans Serif" pitchFamily="34" charset="0"/>
              </a:rPr>
              <a:t> </a:t>
            </a:r>
            <a:r>
              <a:rPr lang="en-US" altLang="en-US" dirty="0" err="1">
                <a:latin typeface="Microsoft Sans Serif" pitchFamily="34" charset="0"/>
              </a:rPr>
              <a:t>quyết</a:t>
            </a:r>
            <a:r>
              <a:rPr lang="en-US" altLang="en-US" dirty="0">
                <a:latin typeface="Microsoft Sans Serif" pitchFamily="34" charset="0"/>
              </a:rPr>
              <a:t> </a:t>
            </a:r>
            <a:r>
              <a:rPr lang="en-US" altLang="en-US" dirty="0" err="1">
                <a:latin typeface="Microsoft Sans Serif" pitchFamily="34" charset="0"/>
              </a:rPr>
              <a:t>vấn</a:t>
            </a:r>
            <a:r>
              <a:rPr lang="en-US" altLang="en-US" dirty="0">
                <a:latin typeface="Microsoft Sans Serif" pitchFamily="34" charset="0"/>
              </a:rPr>
              <a:t> </a:t>
            </a:r>
            <a:r>
              <a:rPr lang="en-US" altLang="en-US" dirty="0" err="1">
                <a:latin typeface="Microsoft Sans Serif" pitchFamily="34" charset="0"/>
              </a:rPr>
              <a:t>đề</a:t>
            </a:r>
            <a:r>
              <a:rPr lang="en-US" altLang="en-US" dirty="0">
                <a:latin typeface="Microsoft Sans Serif" pitchFamily="34" charset="0"/>
              </a:rPr>
              <a:t> </a:t>
            </a:r>
            <a:r>
              <a:rPr lang="en-US" altLang="en-US" dirty="0" err="1">
                <a:latin typeface="Microsoft Sans Serif" pitchFamily="34" charset="0"/>
              </a:rPr>
              <a:t>giao</a:t>
            </a:r>
            <a:r>
              <a:rPr lang="en-US" altLang="en-US" dirty="0">
                <a:latin typeface="Microsoft Sans Serif" pitchFamily="34" charset="0"/>
              </a:rPr>
              <a:t> </a:t>
            </a:r>
            <a:r>
              <a:rPr lang="en-US" altLang="en-US" dirty="0" err="1">
                <a:latin typeface="Microsoft Sans Serif" pitchFamily="34" charset="0"/>
              </a:rPr>
              <a:t>tiếp</a:t>
            </a:r>
            <a:r>
              <a:rPr lang="en-US" altLang="en-US" dirty="0">
                <a:latin typeface="Microsoft Sans Serif" pitchFamily="34" charset="0"/>
              </a:rPr>
              <a:t> </a:t>
            </a:r>
            <a:r>
              <a:rPr lang="en-US" altLang="en-US" dirty="0" err="1">
                <a:latin typeface="Microsoft Sans Serif" pitchFamily="34" charset="0"/>
              </a:rPr>
              <a:t>giữa</a:t>
            </a:r>
            <a:r>
              <a:rPr lang="en-US" altLang="en-US" dirty="0">
                <a:latin typeface="Microsoft Sans Serif" pitchFamily="34" charset="0"/>
              </a:rPr>
              <a:t> </a:t>
            </a:r>
            <a:r>
              <a:rPr lang="en-US" altLang="en-US" dirty="0" err="1">
                <a:latin typeface="Microsoft Sans Serif" pitchFamily="34" charset="0"/>
              </a:rPr>
              <a:t>các</a:t>
            </a:r>
            <a:r>
              <a:rPr lang="en-US" altLang="en-US" dirty="0">
                <a:latin typeface="Microsoft Sans Serif" pitchFamily="34" charset="0"/>
              </a:rPr>
              <a:t> </a:t>
            </a:r>
            <a:r>
              <a:rPr lang="en-US" altLang="en-US" dirty="0" err="1">
                <a:latin typeface="Microsoft Sans Serif" pitchFamily="34" charset="0"/>
              </a:rPr>
              <a:t>chương</a:t>
            </a:r>
            <a:r>
              <a:rPr lang="en-US" altLang="en-US" dirty="0">
                <a:latin typeface="Microsoft Sans Serif" pitchFamily="34" charset="0"/>
              </a:rPr>
              <a:t> </a:t>
            </a:r>
            <a:r>
              <a:rPr lang="en-US" altLang="en-US" dirty="0" err="1">
                <a:latin typeface="Microsoft Sans Serif" pitchFamily="34" charset="0"/>
              </a:rPr>
              <a:t>trình</a:t>
            </a:r>
            <a:r>
              <a:rPr lang="en-US" altLang="en-US" dirty="0">
                <a:latin typeface="Microsoft Sans Serif" pitchFamily="34" charset="0"/>
              </a:rPr>
              <a:t> </a:t>
            </a:r>
            <a:r>
              <a:rPr lang="en-US" altLang="en-US" dirty="0" err="1">
                <a:latin typeface="Microsoft Sans Serif" pitchFamily="34" charset="0"/>
              </a:rPr>
              <a:t>ứng</a:t>
            </a:r>
            <a:r>
              <a:rPr lang="en-US" altLang="en-US" dirty="0">
                <a:latin typeface="Microsoft Sans Serif" pitchFamily="34" charset="0"/>
              </a:rPr>
              <a:t> </a:t>
            </a:r>
            <a:r>
              <a:rPr lang="en-US" altLang="en-US" dirty="0" err="1">
                <a:latin typeface="Microsoft Sans Serif" pitchFamily="34" charset="0"/>
              </a:rPr>
              <a:t>dụng</a:t>
            </a:r>
            <a:r>
              <a:rPr lang="en-US" altLang="en-US" dirty="0">
                <a:latin typeface="Microsoft Sans Serif" pitchFamily="34" charset="0"/>
              </a:rPr>
              <a:t> </a:t>
            </a:r>
            <a:r>
              <a:rPr lang="en-US" altLang="en-US" dirty="0" err="1">
                <a:latin typeface="Microsoft Sans Serif" pitchFamily="34" charset="0"/>
              </a:rPr>
              <a:t>với</a:t>
            </a:r>
            <a:r>
              <a:rPr lang="en-US" altLang="en-US" dirty="0">
                <a:latin typeface="Microsoft Sans Serif" pitchFamily="34" charset="0"/>
              </a:rPr>
              <a:t> </a:t>
            </a:r>
            <a:r>
              <a:rPr lang="en-US" altLang="en-US" dirty="0" err="1">
                <a:latin typeface="Microsoft Sans Serif" pitchFamily="34" charset="0"/>
              </a:rPr>
              <a:t>hệ</a:t>
            </a:r>
            <a:r>
              <a:rPr lang="en-US" altLang="en-US" dirty="0">
                <a:latin typeface="Microsoft Sans Serif" pitchFamily="34" charset="0"/>
              </a:rPr>
              <a:t> </a:t>
            </a:r>
            <a:r>
              <a:rPr lang="en-US" altLang="en-US" dirty="0" err="1">
                <a:latin typeface="Microsoft Sans Serif" pitchFamily="34" charset="0"/>
              </a:rPr>
              <a:t>thống</a:t>
            </a:r>
            <a:r>
              <a:rPr lang="en-US" altLang="en-US" dirty="0">
                <a:latin typeface="Microsoft Sans Serif" pitchFamily="34" charset="0"/>
              </a:rPr>
              <a:t> </a:t>
            </a:r>
            <a:r>
              <a:rPr lang="en-US" altLang="en-US" dirty="0" err="1">
                <a:latin typeface="Microsoft Sans Serif" pitchFamily="34" charset="0"/>
              </a:rPr>
              <a:t>mạng</a:t>
            </a:r>
            <a:endParaRPr lang="en-US" altLang="en-US" dirty="0">
              <a:latin typeface="Microsoft Sans Serif" pitchFamily="34" charset="0"/>
            </a:endParaRPr>
          </a:p>
          <a:p>
            <a:pPr marL="914400" lvl="1" indent="-457200" eaLnBrk="1" hangingPunct="1">
              <a:spcBef>
                <a:spcPct val="0"/>
              </a:spcBef>
              <a:buClrTx/>
              <a:buSzTx/>
              <a:buFont typeface="Courier New" panose="02070309020205020404" pitchFamily="49" charset="0"/>
              <a:buChar char="o"/>
              <a:defRPr/>
            </a:pPr>
            <a:r>
              <a:rPr lang="en-US" altLang="en-US" dirty="0" err="1">
                <a:latin typeface="Arial" pitchFamily="34" charset="0"/>
                <a:cs typeface="Arial" pitchFamily="34" charset="0"/>
              </a:rPr>
              <a:t>Các</a:t>
            </a:r>
            <a:r>
              <a:rPr lang="en-US" altLang="en-US" dirty="0">
                <a:latin typeface="Arial" pitchFamily="34" charset="0"/>
                <a:cs typeface="Arial" pitchFamily="34" charset="0"/>
              </a:rPr>
              <a:t> </a:t>
            </a:r>
            <a:r>
              <a:rPr lang="en-US" altLang="en-US" dirty="0" err="1">
                <a:latin typeface="Arial" pitchFamily="34" charset="0"/>
                <a:cs typeface="Arial" pitchFamily="34" charset="0"/>
              </a:rPr>
              <a:t>tầng</a:t>
            </a:r>
            <a:r>
              <a:rPr lang="en-US" altLang="en-US" dirty="0">
                <a:latin typeface="Arial" pitchFamily="34" charset="0"/>
                <a:cs typeface="Arial" pitchFamily="34" charset="0"/>
              </a:rPr>
              <a:t> </a:t>
            </a:r>
            <a:r>
              <a:rPr lang="en-US" altLang="en-US" dirty="0" err="1">
                <a:latin typeface="Arial" pitchFamily="34" charset="0"/>
                <a:cs typeface="Arial" pitchFamily="34" charset="0"/>
              </a:rPr>
              <a:t>khác</a:t>
            </a:r>
            <a:r>
              <a:rPr lang="en-US" altLang="en-US" dirty="0">
                <a:latin typeface="Arial" pitchFamily="34" charset="0"/>
                <a:cs typeface="Arial" pitchFamily="34" charset="0"/>
              </a:rPr>
              <a:t> </a:t>
            </a:r>
            <a:r>
              <a:rPr lang="en-US" altLang="en-US" dirty="0" err="1">
                <a:latin typeface="Arial" pitchFamily="34" charset="0"/>
                <a:cs typeface="Arial" pitchFamily="34" charset="0"/>
              </a:rPr>
              <a:t>tồn</a:t>
            </a:r>
            <a:r>
              <a:rPr lang="en-US" altLang="en-US" dirty="0">
                <a:latin typeface="Arial" pitchFamily="34" charset="0"/>
                <a:cs typeface="Arial" pitchFamily="34" charset="0"/>
              </a:rPr>
              <a:t> </a:t>
            </a:r>
            <a:r>
              <a:rPr lang="en-US" altLang="en-US" dirty="0" err="1">
                <a:latin typeface="Arial" pitchFamily="34" charset="0"/>
                <a:cs typeface="Arial" pitchFamily="34" charset="0"/>
              </a:rPr>
              <a:t>tại</a:t>
            </a:r>
            <a:r>
              <a:rPr lang="en-US" altLang="en-US" dirty="0">
                <a:latin typeface="Arial" pitchFamily="34" charset="0"/>
                <a:cs typeface="Arial" pitchFamily="34" charset="0"/>
              </a:rPr>
              <a:t> </a:t>
            </a:r>
            <a:r>
              <a:rPr lang="en-US" altLang="en-US" dirty="0" err="1">
                <a:latin typeface="Arial" pitchFamily="34" charset="0"/>
                <a:cs typeface="Arial" pitchFamily="34" charset="0"/>
              </a:rPr>
              <a:t>để</a:t>
            </a:r>
            <a:r>
              <a:rPr lang="en-US" altLang="en-US" dirty="0">
                <a:latin typeface="Arial" pitchFamily="34" charset="0"/>
                <a:cs typeface="Arial" pitchFamily="34" charset="0"/>
              </a:rPr>
              <a:t> </a:t>
            </a:r>
            <a:r>
              <a:rPr lang="en-US" altLang="en-US" dirty="0" err="1">
                <a:latin typeface="Arial" pitchFamily="34" charset="0"/>
                <a:cs typeface="Arial" pitchFamily="34" charset="0"/>
              </a:rPr>
              <a:t>hỗ</a:t>
            </a:r>
            <a:r>
              <a:rPr lang="en-US" altLang="en-US" dirty="0">
                <a:latin typeface="Arial" pitchFamily="34" charset="0"/>
                <a:cs typeface="Arial" pitchFamily="34" charset="0"/>
              </a:rPr>
              <a:t> </a:t>
            </a:r>
            <a:r>
              <a:rPr lang="en-US" altLang="en-US" dirty="0" err="1">
                <a:latin typeface="Arial" pitchFamily="34" charset="0"/>
                <a:cs typeface="Arial" pitchFamily="34" charset="0"/>
              </a:rPr>
              <a:t>trợ</a:t>
            </a:r>
            <a:r>
              <a:rPr lang="en-US" altLang="en-US" dirty="0">
                <a:latin typeface="Arial" pitchFamily="34" charset="0"/>
                <a:cs typeface="Arial" pitchFamily="34" charset="0"/>
              </a:rPr>
              <a:t> </a:t>
            </a:r>
            <a:r>
              <a:rPr lang="en-US" altLang="en-US" dirty="0" err="1">
                <a:latin typeface="Arial" pitchFamily="34" charset="0"/>
                <a:cs typeface="Arial" pitchFamily="34" charset="0"/>
              </a:rPr>
              <a:t>tầng</a:t>
            </a:r>
            <a:r>
              <a:rPr lang="en-US" altLang="en-US" dirty="0">
                <a:latin typeface="Arial" pitchFamily="34" charset="0"/>
                <a:cs typeface="Arial" pitchFamily="34" charset="0"/>
              </a:rPr>
              <a:t> </a:t>
            </a:r>
            <a:r>
              <a:rPr lang="en-US" altLang="en-US" dirty="0" err="1">
                <a:latin typeface="Arial" pitchFamily="34" charset="0"/>
                <a:cs typeface="Arial" pitchFamily="34" charset="0"/>
              </a:rPr>
              <a:t>này</a:t>
            </a:r>
            <a:endParaRPr lang="en-US" altLang="en-US" dirty="0">
              <a:latin typeface="Arial" pitchFamily="34" charset="0"/>
              <a:cs typeface="Arial" pitchFamily="34" charset="0"/>
            </a:endParaRPr>
          </a:p>
          <a:p>
            <a:pPr eaLnBrk="1" hangingPunct="1">
              <a:spcBef>
                <a:spcPct val="0"/>
              </a:spcBef>
              <a:buClrTx/>
              <a:buSzTx/>
              <a:buFontTx/>
              <a:buNone/>
              <a:defRPr/>
            </a:pPr>
            <a:r>
              <a:rPr lang="en-US" altLang="en-US" sz="1600" dirty="0">
                <a:latin typeface="Arial" pitchFamily="34" charset="0"/>
                <a:cs typeface="Arial" pitchFamily="34" charset="0"/>
              </a:rPr>
              <a:t>		X500: Directory Service (</a:t>
            </a:r>
            <a:r>
              <a:rPr lang="en-US" altLang="en-US" sz="1600" dirty="0" err="1">
                <a:latin typeface="Arial" pitchFamily="34" charset="0"/>
                <a:cs typeface="Arial" pitchFamily="34" charset="0"/>
              </a:rPr>
              <a:t>Dịch</a:t>
            </a:r>
            <a:r>
              <a:rPr lang="en-US" altLang="en-US" sz="1600" dirty="0">
                <a:latin typeface="Arial" pitchFamily="34" charset="0"/>
                <a:cs typeface="Arial" pitchFamily="34" charset="0"/>
              </a:rPr>
              <a:t> </a:t>
            </a:r>
            <a:r>
              <a:rPr lang="en-US" altLang="en-US" sz="1600" dirty="0" err="1">
                <a:latin typeface="Arial" pitchFamily="34" charset="0"/>
                <a:cs typeface="Arial" pitchFamily="34" charset="0"/>
              </a:rPr>
              <a:t>vụ</a:t>
            </a:r>
            <a:r>
              <a:rPr lang="en-US" altLang="en-US" sz="1600" dirty="0">
                <a:latin typeface="Arial" pitchFamily="34" charset="0"/>
                <a:cs typeface="Arial" pitchFamily="34" charset="0"/>
              </a:rPr>
              <a:t> </a:t>
            </a:r>
            <a:r>
              <a:rPr lang="en-US" altLang="en-US" sz="1600" dirty="0" err="1">
                <a:latin typeface="Arial" pitchFamily="34" charset="0"/>
                <a:cs typeface="Arial" pitchFamily="34" charset="0"/>
              </a:rPr>
              <a:t>thư</a:t>
            </a:r>
            <a:r>
              <a:rPr lang="en-US" altLang="en-US" sz="1600" dirty="0">
                <a:latin typeface="Arial" pitchFamily="34" charset="0"/>
                <a:cs typeface="Arial" pitchFamily="34" charset="0"/>
              </a:rPr>
              <a:t> </a:t>
            </a:r>
            <a:r>
              <a:rPr lang="en-US" altLang="en-US" sz="1600" dirty="0" err="1">
                <a:latin typeface="Arial" pitchFamily="34" charset="0"/>
                <a:cs typeface="Arial" pitchFamily="34" charset="0"/>
              </a:rPr>
              <a:t>mục</a:t>
            </a:r>
            <a:r>
              <a:rPr lang="en-US" altLang="en-US" sz="1600" dirty="0">
                <a:latin typeface="Arial" pitchFamily="34" charset="0"/>
                <a:cs typeface="Arial" pitchFamily="34" charset="0"/>
              </a:rPr>
              <a:t>)</a:t>
            </a:r>
          </a:p>
          <a:p>
            <a:pPr eaLnBrk="1" hangingPunct="1">
              <a:spcBef>
                <a:spcPct val="0"/>
              </a:spcBef>
              <a:buClrTx/>
              <a:buSzTx/>
              <a:buFontTx/>
              <a:buNone/>
              <a:defRPr/>
            </a:pPr>
            <a:r>
              <a:rPr lang="en-US" altLang="en-US" sz="1600" dirty="0">
                <a:latin typeface="Arial" pitchFamily="34" charset="0"/>
                <a:cs typeface="Arial" pitchFamily="34" charset="0"/>
              </a:rPr>
              <a:t>		X400: hay </a:t>
            </a:r>
            <a:r>
              <a:rPr lang="en-US" altLang="en-US" sz="1600" dirty="0" err="1">
                <a:latin typeface="Arial" pitchFamily="34" charset="0"/>
                <a:cs typeface="Arial" pitchFamily="34" charset="0"/>
              </a:rPr>
              <a:t>là</a:t>
            </a:r>
            <a:r>
              <a:rPr lang="en-US" altLang="en-US" sz="1600" dirty="0">
                <a:latin typeface="Arial" pitchFamily="34" charset="0"/>
                <a:cs typeface="Arial" pitchFamily="34" charset="0"/>
              </a:rPr>
              <a:t> MHS Message Handling Systems</a:t>
            </a:r>
          </a:p>
          <a:p>
            <a:pPr eaLnBrk="1" hangingPunct="1">
              <a:spcBef>
                <a:spcPct val="0"/>
              </a:spcBef>
              <a:buClrTx/>
              <a:buSzTx/>
              <a:buFontTx/>
              <a:buNone/>
              <a:defRPr/>
            </a:pPr>
            <a:r>
              <a:rPr lang="en-US" altLang="en-US" sz="1600" dirty="0">
                <a:latin typeface="Arial" pitchFamily="34" charset="0"/>
                <a:cs typeface="Arial" pitchFamily="34" charset="0"/>
              </a:rPr>
              <a:t>		FTAM: File Transfer, Access and Management</a:t>
            </a:r>
          </a:p>
          <a:p>
            <a:pPr lvl="1" eaLnBrk="1" hangingPunct="1">
              <a:spcBef>
                <a:spcPct val="0"/>
              </a:spcBef>
              <a:buClrTx/>
              <a:buSzTx/>
              <a:buFontTx/>
              <a:buChar char="-"/>
              <a:defRPr/>
            </a:pPr>
            <a:endParaRPr lang="en-US" altLang="en-US" dirty="0">
              <a:latin typeface="Arial" pitchFamily="34" charset="0"/>
              <a:cs typeface="Arial"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4">
            <a:extLst>
              <a:ext uri="{FF2B5EF4-FFF2-40B4-BE49-F238E27FC236}">
                <a16:creationId xmlns:a16="http://schemas.microsoft.com/office/drawing/2014/main" id="{A48696E9-E2A4-4290-9270-9397EEABCF66}"/>
              </a:ext>
            </a:extLst>
          </p:cNvPr>
          <p:cNvSpPr>
            <a:spLocks noGrp="1"/>
          </p:cNvSpPr>
          <p:nvPr>
            <p:ph type="ftr" sz="quarter" idx="11"/>
          </p:nvPr>
        </p:nvSpPr>
        <p:spPr/>
        <p:txBody>
          <a:bodyPr/>
          <a:lstStyle/>
          <a:p>
            <a:pPr>
              <a:defRPr/>
            </a:pPr>
            <a:r>
              <a:rPr lang="en-US"/>
              <a:t> Introduction</a:t>
            </a:r>
            <a:endParaRPr lang="en-US">
              <a:latin typeface="Times New Roman" pitchFamily="18" charset="0"/>
            </a:endParaRPr>
          </a:p>
        </p:txBody>
      </p:sp>
      <p:sp>
        <p:nvSpPr>
          <p:cNvPr id="26627" name="Slide Number Placeholder 5">
            <a:extLst>
              <a:ext uri="{FF2B5EF4-FFF2-40B4-BE49-F238E27FC236}">
                <a16:creationId xmlns:a16="http://schemas.microsoft.com/office/drawing/2014/main" id="{A656B5C3-CC93-4B30-82C5-42161FDE8AB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500387BA-49B3-4442-96B9-6E4B8C01EE18}" type="slidenum">
              <a:rPr lang="en-US" altLang="en-US" sz="1400" smtClean="0">
                <a:latin typeface="Times New Roman" panose="02020603050405020304" pitchFamily="18" charset="0"/>
              </a:rPr>
              <a:pPr>
                <a:spcBef>
                  <a:spcPct val="0"/>
                </a:spcBef>
                <a:buClrTx/>
                <a:buSzTx/>
                <a:buFontTx/>
                <a:buNone/>
              </a:pPr>
              <a:t>5</a:t>
            </a:fld>
            <a:endParaRPr lang="en-US" altLang="en-US" sz="1400">
              <a:latin typeface="Times New Roman" panose="02020603050405020304" pitchFamily="18" charset="0"/>
            </a:endParaRPr>
          </a:p>
        </p:txBody>
      </p:sp>
      <p:sp>
        <p:nvSpPr>
          <p:cNvPr id="26628" name="Rectangle 2">
            <a:extLst>
              <a:ext uri="{FF2B5EF4-FFF2-40B4-BE49-F238E27FC236}">
                <a16:creationId xmlns:a16="http://schemas.microsoft.com/office/drawing/2014/main" id="{8E8D1118-0F23-4B51-A3DF-BFB607FFD17B}"/>
              </a:ext>
            </a:extLst>
          </p:cNvPr>
          <p:cNvSpPr>
            <a:spLocks noGrp="1" noChangeArrowheads="1"/>
          </p:cNvSpPr>
          <p:nvPr>
            <p:ph type="title"/>
          </p:nvPr>
        </p:nvSpPr>
        <p:spPr>
          <a:xfrm>
            <a:off x="457200" y="-152400"/>
            <a:ext cx="8229600" cy="1143000"/>
          </a:xfrm>
        </p:spPr>
        <p:txBody>
          <a:bodyPr/>
          <a:lstStyle/>
          <a:p>
            <a:r>
              <a:rPr lang="en-US" altLang="en-US"/>
              <a:t>Thế nào là một mạng máy tính?</a:t>
            </a:r>
          </a:p>
        </p:txBody>
      </p:sp>
      <p:sp>
        <p:nvSpPr>
          <p:cNvPr id="26629" name="Rectangle 3">
            <a:extLst>
              <a:ext uri="{FF2B5EF4-FFF2-40B4-BE49-F238E27FC236}">
                <a16:creationId xmlns:a16="http://schemas.microsoft.com/office/drawing/2014/main" id="{20A0225A-0AF3-4AF6-8893-7AFF8727BF41}"/>
              </a:ext>
            </a:extLst>
          </p:cNvPr>
          <p:cNvSpPr>
            <a:spLocks noGrp="1" noChangeArrowheads="1"/>
          </p:cNvSpPr>
          <p:nvPr>
            <p:ph type="body" idx="1"/>
          </p:nvPr>
        </p:nvSpPr>
        <p:spPr>
          <a:xfrm>
            <a:off x="304800" y="990600"/>
            <a:ext cx="8839200" cy="1600200"/>
          </a:xfrm>
        </p:spPr>
        <p:txBody>
          <a:bodyPr/>
          <a:lstStyle/>
          <a:p>
            <a:pPr>
              <a:lnSpc>
                <a:spcPct val="80000"/>
              </a:lnSpc>
            </a:pPr>
            <a:r>
              <a:rPr lang="en-US" altLang="en-US" sz="2400"/>
              <a:t>Mạng cung cấp sự kết nối</a:t>
            </a:r>
          </a:p>
          <a:p>
            <a:pPr lvl="1">
              <a:lnSpc>
                <a:spcPct val="80000"/>
              </a:lnSpc>
              <a:buClr>
                <a:schemeClr val="tx1"/>
              </a:buClr>
            </a:pPr>
            <a:r>
              <a:rPr lang="en-US" altLang="en-US" sz="1400"/>
              <a:t>Một tập các máy tính/thiết bị chuyển mạch được kết nối bởi các liên kết truyền thông</a:t>
            </a:r>
          </a:p>
          <a:p>
            <a:pPr lvl="1">
              <a:lnSpc>
                <a:spcPct val="80000"/>
              </a:lnSpc>
              <a:buClr>
                <a:schemeClr val="tx1"/>
              </a:buClr>
            </a:pPr>
            <a:r>
              <a:rPr lang="en-US" altLang="en-US" sz="1400"/>
              <a:t>Nhằm chia sẻ thông tin và tài nguyên</a:t>
            </a:r>
          </a:p>
          <a:p>
            <a:pPr>
              <a:lnSpc>
                <a:spcPct val="80000"/>
              </a:lnSpc>
              <a:buClr>
                <a:schemeClr val="tx1"/>
              </a:buClr>
            </a:pPr>
            <a:r>
              <a:rPr lang="en-US" altLang="en-US" sz="2400"/>
              <a:t>Topologies (đồ hình mạng)</a:t>
            </a:r>
            <a:br>
              <a:rPr lang="en-US" altLang="en-US" sz="2400"/>
            </a:br>
            <a:endParaRPr lang="en-US" altLang="en-US" sz="1400"/>
          </a:p>
        </p:txBody>
      </p:sp>
      <p:pic>
        <p:nvPicPr>
          <p:cNvPr id="26630" name="Picture 4" descr="fig-2-topology">
            <a:extLst>
              <a:ext uri="{FF2B5EF4-FFF2-40B4-BE49-F238E27FC236}">
                <a16:creationId xmlns:a16="http://schemas.microsoft.com/office/drawing/2014/main" id="{5340C4CC-0E79-4106-A29A-5BEB957C2C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5625" y="2667000"/>
            <a:ext cx="4879975" cy="138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Rectangle 5">
            <a:extLst>
              <a:ext uri="{FF2B5EF4-FFF2-40B4-BE49-F238E27FC236}">
                <a16:creationId xmlns:a16="http://schemas.microsoft.com/office/drawing/2014/main" id="{15BF03C2-CFE5-4850-9E83-0BD049D13C73}"/>
              </a:ext>
            </a:extLst>
          </p:cNvPr>
          <p:cNvSpPr>
            <a:spLocks noChangeArrowheads="1"/>
          </p:cNvSpPr>
          <p:nvPr/>
        </p:nvSpPr>
        <p:spPr bwMode="auto">
          <a:xfrm>
            <a:off x="304800" y="4191000"/>
            <a:ext cx="8229600"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r>
              <a:rPr lang="en-US" altLang="en-US" sz="2400"/>
              <a:t>Nhiều phương tiện vật lý khác nhau</a:t>
            </a:r>
          </a:p>
          <a:p>
            <a:pPr lvl="1">
              <a:buClr>
                <a:schemeClr val="tx1"/>
              </a:buClr>
            </a:pPr>
            <a:r>
              <a:rPr lang="en-US" altLang="en-US" sz="2000"/>
              <a:t>Coaxial cable, twisted pair, fiber optic, radio, satellite</a:t>
            </a:r>
          </a:p>
          <a:p>
            <a:pPr>
              <a:buClr>
                <a:schemeClr val="tx1"/>
              </a:buClr>
            </a:pPr>
            <a:r>
              <a:rPr lang="en-US" altLang="en-US" sz="2400"/>
              <a:t>Mạng cục bộ, Mạng đô thị, Mạng diện rộng, vv… (Local/Metropolitan/Wide Area Networks – LANs, MANs, WANs, etc.)</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5">
            <a:extLst>
              <a:ext uri="{FF2B5EF4-FFF2-40B4-BE49-F238E27FC236}">
                <a16:creationId xmlns:a16="http://schemas.microsoft.com/office/drawing/2014/main" id="{B3B37C7D-EFD8-48B0-BD15-954D8BC2CB11}"/>
              </a:ext>
            </a:extLst>
          </p:cNvPr>
          <p:cNvSpPr>
            <a:spLocks noGrp="1"/>
          </p:cNvSpPr>
          <p:nvPr>
            <p:ph type="sldNum" sz="quarter" idx="12"/>
          </p:nvPr>
        </p:nvSpPr>
        <p:spPr>
          <a:xfrm>
            <a:off x="8305800" y="6562725"/>
            <a:ext cx="4572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F85111A6-7DD9-4D26-9E6C-28490173B5FD}" type="slidenum">
              <a:rPr lang="en-US" altLang="en-US" sz="1400" smtClean="0">
                <a:latin typeface="Times New Roman" panose="02020603050405020304" pitchFamily="18" charset="0"/>
              </a:rPr>
              <a:pPr>
                <a:spcBef>
                  <a:spcPct val="0"/>
                </a:spcBef>
                <a:buClrTx/>
                <a:buSzTx/>
                <a:buFontTx/>
                <a:buNone/>
              </a:pPr>
              <a:t>50</a:t>
            </a:fld>
            <a:endParaRPr lang="en-US" altLang="en-US" sz="1400">
              <a:latin typeface="Times New Roman" panose="02020603050405020304" pitchFamily="18" charset="0"/>
            </a:endParaRPr>
          </a:p>
        </p:txBody>
      </p:sp>
      <p:sp>
        <p:nvSpPr>
          <p:cNvPr id="105475" name="Rectangle 2">
            <a:extLst>
              <a:ext uri="{FF2B5EF4-FFF2-40B4-BE49-F238E27FC236}">
                <a16:creationId xmlns:a16="http://schemas.microsoft.com/office/drawing/2014/main" id="{847CF607-52E7-4380-8BC4-B485F42A2983}"/>
              </a:ext>
            </a:extLst>
          </p:cNvPr>
          <p:cNvSpPr>
            <a:spLocks noGrp="1" noChangeArrowheads="1"/>
          </p:cNvSpPr>
          <p:nvPr>
            <p:ph type="title"/>
          </p:nvPr>
        </p:nvSpPr>
        <p:spPr>
          <a:xfrm>
            <a:off x="457200" y="0"/>
            <a:ext cx="8229600" cy="1143000"/>
          </a:xfrm>
        </p:spPr>
        <p:txBody>
          <a:bodyPr/>
          <a:lstStyle/>
          <a:p>
            <a:r>
              <a:rPr lang="en-US" altLang="en-US"/>
              <a:t>Minh họa quá trình đóng gói</a:t>
            </a:r>
          </a:p>
        </p:txBody>
      </p:sp>
      <p:pic>
        <p:nvPicPr>
          <p:cNvPr id="105476" name="Picture 3">
            <a:extLst>
              <a:ext uri="{FF2B5EF4-FFF2-40B4-BE49-F238E27FC236}">
                <a16:creationId xmlns:a16="http://schemas.microsoft.com/office/drawing/2014/main" id="{9DD7421E-A48C-45ED-8B9B-1ED91135EE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219200"/>
            <a:ext cx="2971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7" name="Picture 4">
            <a:extLst>
              <a:ext uri="{FF2B5EF4-FFF2-40B4-BE49-F238E27FC236}">
                <a16:creationId xmlns:a16="http://schemas.microsoft.com/office/drawing/2014/main" id="{CA200B47-9DAC-42E7-8AEB-6E8482DAD5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219200"/>
            <a:ext cx="2971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885" name="Picture 5">
            <a:extLst>
              <a:ext uri="{FF2B5EF4-FFF2-40B4-BE49-F238E27FC236}">
                <a16:creationId xmlns:a16="http://schemas.microsoft.com/office/drawing/2014/main" id="{A7852903-E776-4AD1-838D-737ABCCB73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788" y="1447800"/>
            <a:ext cx="164941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886" name="Picture 6">
            <a:extLst>
              <a:ext uri="{FF2B5EF4-FFF2-40B4-BE49-F238E27FC236}">
                <a16:creationId xmlns:a16="http://schemas.microsoft.com/office/drawing/2014/main" id="{8968C48D-C53C-47FE-8FD7-1128FAD4EB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60788" y="2130425"/>
            <a:ext cx="164941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887" name="Picture 7">
            <a:extLst>
              <a:ext uri="{FF2B5EF4-FFF2-40B4-BE49-F238E27FC236}">
                <a16:creationId xmlns:a16="http://schemas.microsoft.com/office/drawing/2014/main" id="{26AB2AE5-565B-4855-82A9-904B261E76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4438" y="2816225"/>
            <a:ext cx="164941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888" name="Picture 8">
            <a:extLst>
              <a:ext uri="{FF2B5EF4-FFF2-40B4-BE49-F238E27FC236}">
                <a16:creationId xmlns:a16="http://schemas.microsoft.com/office/drawing/2014/main" id="{F09B51EA-A121-4E81-A489-40065691761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4438" y="3416300"/>
            <a:ext cx="1649412"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889" name="Picture 9">
            <a:extLst>
              <a:ext uri="{FF2B5EF4-FFF2-40B4-BE49-F238E27FC236}">
                <a16:creationId xmlns:a16="http://schemas.microsoft.com/office/drawing/2014/main" id="{B0C177F7-7933-47F3-B7A5-B0BEFDE288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14788" y="4038600"/>
            <a:ext cx="139541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890" name="Picture 10">
            <a:extLst>
              <a:ext uri="{FF2B5EF4-FFF2-40B4-BE49-F238E27FC236}">
                <a16:creationId xmlns:a16="http://schemas.microsoft.com/office/drawing/2014/main" id="{5D6D8893-A409-48ED-B822-7AFAD7256BE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6600" y="4724400"/>
            <a:ext cx="2800350"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0891" name="Picture 11">
            <a:extLst>
              <a:ext uri="{FF2B5EF4-FFF2-40B4-BE49-F238E27FC236}">
                <a16:creationId xmlns:a16="http://schemas.microsoft.com/office/drawing/2014/main" id="{09E2481F-7102-41F2-B4A7-6C79F6F9B6F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52800" y="5638800"/>
            <a:ext cx="2590800" cy="196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85" name="Picture 12">
            <a:extLst>
              <a:ext uri="{FF2B5EF4-FFF2-40B4-BE49-F238E27FC236}">
                <a16:creationId xmlns:a16="http://schemas.microsoft.com/office/drawing/2014/main" id="{4DB653C9-5154-484D-8F80-C7E26166319F}"/>
              </a:ext>
            </a:extLst>
          </p:cNvPr>
          <p:cNvPicPr>
            <a:picLocks noGrp="1" noChangeAspect="1" noChangeArrowheads="1"/>
          </p:cNvPicPr>
          <p:nvPr>
            <p:ph idx="1"/>
          </p:nvPr>
        </p:nvPicPr>
        <p:blipFill>
          <a:blip r:embed="rId9">
            <a:extLst>
              <a:ext uri="{28A0092B-C50C-407E-A947-70E740481C1C}">
                <a14:useLocalDpi xmlns:a14="http://schemas.microsoft.com/office/drawing/2010/main" val="0"/>
              </a:ext>
            </a:extLst>
          </a:blip>
          <a:srcRect/>
          <a:stretch>
            <a:fillRect/>
          </a:stretch>
        </p:blipFill>
        <p:spPr>
          <a:xfrm>
            <a:off x="1673225" y="6170613"/>
            <a:ext cx="5438775" cy="534987"/>
          </a:xfrm>
          <a:noFill/>
        </p:spPr>
      </p:pic>
      <p:sp>
        <p:nvSpPr>
          <p:cNvPr id="105486" name="Footer Placeholder 4">
            <a:extLst>
              <a:ext uri="{FF2B5EF4-FFF2-40B4-BE49-F238E27FC236}">
                <a16:creationId xmlns:a16="http://schemas.microsoft.com/office/drawing/2014/main" id="{1131D9EB-751D-4FFB-BC55-F3FAF9B72C7D}"/>
              </a:ext>
            </a:extLst>
          </p:cNvPr>
          <p:cNvSpPr>
            <a:spLocks noGrp="1"/>
          </p:cNvSpPr>
          <p:nvPr>
            <p:ph type="ftr" sz="quarter" idx="11"/>
          </p:nvPr>
        </p:nvSpPr>
        <p:spPr>
          <a:xfrm>
            <a:off x="5410200" y="6580188"/>
            <a:ext cx="2890838"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250885"/>
                                        </p:tgtEl>
                                        <p:attrNameLst>
                                          <p:attrName>style.visibility</p:attrName>
                                        </p:attrNameLst>
                                      </p:cBhvr>
                                      <p:to>
                                        <p:strVal val="visible"/>
                                      </p:to>
                                    </p:set>
                                    <p:anim calcmode="lin" valueType="num">
                                      <p:cBhvr additive="base">
                                        <p:cTn id="7" dur="500" fill="hold"/>
                                        <p:tgtEl>
                                          <p:spTgt spid="250885"/>
                                        </p:tgtEl>
                                        <p:attrNameLst>
                                          <p:attrName>ppt_x</p:attrName>
                                        </p:attrNameLst>
                                      </p:cBhvr>
                                      <p:tavLst>
                                        <p:tav tm="0">
                                          <p:val>
                                            <p:strVal val="#ppt_x"/>
                                          </p:val>
                                        </p:tav>
                                        <p:tav tm="100000">
                                          <p:val>
                                            <p:strVal val="#ppt_x"/>
                                          </p:val>
                                        </p:tav>
                                      </p:tavLst>
                                    </p:anim>
                                    <p:anim calcmode="lin" valueType="num">
                                      <p:cBhvr additive="base">
                                        <p:cTn id="8" dur="500" fill="hold"/>
                                        <p:tgtEl>
                                          <p:spTgt spid="25088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250886"/>
                                        </p:tgtEl>
                                        <p:attrNameLst>
                                          <p:attrName>style.visibility</p:attrName>
                                        </p:attrNameLst>
                                      </p:cBhvr>
                                      <p:to>
                                        <p:strVal val="visible"/>
                                      </p:to>
                                    </p:set>
                                    <p:anim calcmode="lin" valueType="num">
                                      <p:cBhvr additive="base">
                                        <p:cTn id="13" dur="500" fill="hold"/>
                                        <p:tgtEl>
                                          <p:spTgt spid="250886"/>
                                        </p:tgtEl>
                                        <p:attrNameLst>
                                          <p:attrName>ppt_x</p:attrName>
                                        </p:attrNameLst>
                                      </p:cBhvr>
                                      <p:tavLst>
                                        <p:tav tm="0">
                                          <p:val>
                                            <p:strVal val="#ppt_x"/>
                                          </p:val>
                                        </p:tav>
                                        <p:tav tm="100000">
                                          <p:val>
                                            <p:strVal val="#ppt_x"/>
                                          </p:val>
                                        </p:tav>
                                      </p:tavLst>
                                    </p:anim>
                                    <p:anim calcmode="lin" valueType="num">
                                      <p:cBhvr additive="base">
                                        <p:cTn id="14" dur="500" fill="hold"/>
                                        <p:tgtEl>
                                          <p:spTgt spid="250886"/>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1" fill="hold" nodeType="clickEffect">
                                  <p:stCondLst>
                                    <p:cond delay="0"/>
                                  </p:stCondLst>
                                  <p:childTnLst>
                                    <p:set>
                                      <p:cBhvr>
                                        <p:cTn id="18" dur="1" fill="hold">
                                          <p:stCondLst>
                                            <p:cond delay="0"/>
                                          </p:stCondLst>
                                        </p:cTn>
                                        <p:tgtEl>
                                          <p:spTgt spid="250887"/>
                                        </p:tgtEl>
                                        <p:attrNameLst>
                                          <p:attrName>style.visibility</p:attrName>
                                        </p:attrNameLst>
                                      </p:cBhvr>
                                      <p:to>
                                        <p:strVal val="visible"/>
                                      </p:to>
                                    </p:set>
                                    <p:anim calcmode="lin" valueType="num">
                                      <p:cBhvr additive="base">
                                        <p:cTn id="19" dur="500" fill="hold"/>
                                        <p:tgtEl>
                                          <p:spTgt spid="250887"/>
                                        </p:tgtEl>
                                        <p:attrNameLst>
                                          <p:attrName>ppt_x</p:attrName>
                                        </p:attrNameLst>
                                      </p:cBhvr>
                                      <p:tavLst>
                                        <p:tav tm="0">
                                          <p:val>
                                            <p:strVal val="#ppt_x"/>
                                          </p:val>
                                        </p:tav>
                                        <p:tav tm="100000">
                                          <p:val>
                                            <p:strVal val="#ppt_x"/>
                                          </p:val>
                                        </p:tav>
                                      </p:tavLst>
                                    </p:anim>
                                    <p:anim calcmode="lin" valueType="num">
                                      <p:cBhvr additive="base">
                                        <p:cTn id="20" dur="500" fill="hold"/>
                                        <p:tgtEl>
                                          <p:spTgt spid="250887"/>
                                        </p:tgtEl>
                                        <p:attrNameLst>
                                          <p:attrName>ppt_y</p:attrName>
                                        </p:attrNameLst>
                                      </p:cBhvr>
                                      <p:tavLst>
                                        <p:tav tm="0">
                                          <p:val>
                                            <p:strVal val="0-#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nodeType="clickEffect">
                                  <p:stCondLst>
                                    <p:cond delay="0"/>
                                  </p:stCondLst>
                                  <p:childTnLst>
                                    <p:set>
                                      <p:cBhvr>
                                        <p:cTn id="24" dur="1" fill="hold">
                                          <p:stCondLst>
                                            <p:cond delay="0"/>
                                          </p:stCondLst>
                                        </p:cTn>
                                        <p:tgtEl>
                                          <p:spTgt spid="250888"/>
                                        </p:tgtEl>
                                        <p:attrNameLst>
                                          <p:attrName>style.visibility</p:attrName>
                                        </p:attrNameLst>
                                      </p:cBhvr>
                                      <p:to>
                                        <p:strVal val="visible"/>
                                      </p:to>
                                    </p:set>
                                    <p:anim calcmode="lin" valueType="num">
                                      <p:cBhvr additive="base">
                                        <p:cTn id="25" dur="500" fill="hold"/>
                                        <p:tgtEl>
                                          <p:spTgt spid="250888"/>
                                        </p:tgtEl>
                                        <p:attrNameLst>
                                          <p:attrName>ppt_x</p:attrName>
                                        </p:attrNameLst>
                                      </p:cBhvr>
                                      <p:tavLst>
                                        <p:tav tm="0">
                                          <p:val>
                                            <p:strVal val="#ppt_x"/>
                                          </p:val>
                                        </p:tav>
                                        <p:tav tm="100000">
                                          <p:val>
                                            <p:strVal val="#ppt_x"/>
                                          </p:val>
                                        </p:tav>
                                      </p:tavLst>
                                    </p:anim>
                                    <p:anim calcmode="lin" valueType="num">
                                      <p:cBhvr additive="base">
                                        <p:cTn id="26" dur="500" fill="hold"/>
                                        <p:tgtEl>
                                          <p:spTgt spid="250888"/>
                                        </p:tgtEl>
                                        <p:attrNameLst>
                                          <p:attrName>ppt_y</p:attrName>
                                        </p:attrNameLst>
                                      </p:cBhvr>
                                      <p:tavLst>
                                        <p:tav tm="0">
                                          <p:val>
                                            <p:strVal val="0-#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1" fill="hold" nodeType="clickEffect">
                                  <p:stCondLst>
                                    <p:cond delay="0"/>
                                  </p:stCondLst>
                                  <p:childTnLst>
                                    <p:set>
                                      <p:cBhvr>
                                        <p:cTn id="30" dur="1" fill="hold">
                                          <p:stCondLst>
                                            <p:cond delay="0"/>
                                          </p:stCondLst>
                                        </p:cTn>
                                        <p:tgtEl>
                                          <p:spTgt spid="250889"/>
                                        </p:tgtEl>
                                        <p:attrNameLst>
                                          <p:attrName>style.visibility</p:attrName>
                                        </p:attrNameLst>
                                      </p:cBhvr>
                                      <p:to>
                                        <p:strVal val="visible"/>
                                      </p:to>
                                    </p:set>
                                    <p:anim calcmode="lin" valueType="num">
                                      <p:cBhvr additive="base">
                                        <p:cTn id="31" dur="500" fill="hold"/>
                                        <p:tgtEl>
                                          <p:spTgt spid="250889"/>
                                        </p:tgtEl>
                                        <p:attrNameLst>
                                          <p:attrName>ppt_x</p:attrName>
                                        </p:attrNameLst>
                                      </p:cBhvr>
                                      <p:tavLst>
                                        <p:tav tm="0">
                                          <p:val>
                                            <p:strVal val="#ppt_x"/>
                                          </p:val>
                                        </p:tav>
                                        <p:tav tm="100000">
                                          <p:val>
                                            <p:strVal val="#ppt_x"/>
                                          </p:val>
                                        </p:tav>
                                      </p:tavLst>
                                    </p:anim>
                                    <p:anim calcmode="lin" valueType="num">
                                      <p:cBhvr additive="base">
                                        <p:cTn id="32" dur="500" fill="hold"/>
                                        <p:tgtEl>
                                          <p:spTgt spid="250889"/>
                                        </p:tgtEl>
                                        <p:attrNameLst>
                                          <p:attrName>ppt_y</p:attrName>
                                        </p:attrNameLst>
                                      </p:cBhvr>
                                      <p:tavLst>
                                        <p:tav tm="0">
                                          <p:val>
                                            <p:strVal val="0-#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1" fill="hold" nodeType="clickEffect">
                                  <p:stCondLst>
                                    <p:cond delay="0"/>
                                  </p:stCondLst>
                                  <p:childTnLst>
                                    <p:set>
                                      <p:cBhvr>
                                        <p:cTn id="36" dur="1" fill="hold">
                                          <p:stCondLst>
                                            <p:cond delay="0"/>
                                          </p:stCondLst>
                                        </p:cTn>
                                        <p:tgtEl>
                                          <p:spTgt spid="250890"/>
                                        </p:tgtEl>
                                        <p:attrNameLst>
                                          <p:attrName>style.visibility</p:attrName>
                                        </p:attrNameLst>
                                      </p:cBhvr>
                                      <p:to>
                                        <p:strVal val="visible"/>
                                      </p:to>
                                    </p:set>
                                    <p:anim calcmode="lin" valueType="num">
                                      <p:cBhvr additive="base">
                                        <p:cTn id="37" dur="500" fill="hold"/>
                                        <p:tgtEl>
                                          <p:spTgt spid="250890"/>
                                        </p:tgtEl>
                                        <p:attrNameLst>
                                          <p:attrName>ppt_x</p:attrName>
                                        </p:attrNameLst>
                                      </p:cBhvr>
                                      <p:tavLst>
                                        <p:tav tm="0">
                                          <p:val>
                                            <p:strVal val="#ppt_x"/>
                                          </p:val>
                                        </p:tav>
                                        <p:tav tm="100000">
                                          <p:val>
                                            <p:strVal val="#ppt_x"/>
                                          </p:val>
                                        </p:tav>
                                      </p:tavLst>
                                    </p:anim>
                                    <p:anim calcmode="lin" valueType="num">
                                      <p:cBhvr additive="base">
                                        <p:cTn id="38" dur="500" fill="hold"/>
                                        <p:tgtEl>
                                          <p:spTgt spid="250890"/>
                                        </p:tgtEl>
                                        <p:attrNameLst>
                                          <p:attrName>ppt_y</p:attrName>
                                        </p:attrNameLst>
                                      </p:cBhvr>
                                      <p:tavLst>
                                        <p:tav tm="0">
                                          <p:val>
                                            <p:strVal val="0-#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1" fill="hold" nodeType="clickEffect">
                                  <p:stCondLst>
                                    <p:cond delay="0"/>
                                  </p:stCondLst>
                                  <p:childTnLst>
                                    <p:set>
                                      <p:cBhvr>
                                        <p:cTn id="42" dur="1" fill="hold">
                                          <p:stCondLst>
                                            <p:cond delay="0"/>
                                          </p:stCondLst>
                                        </p:cTn>
                                        <p:tgtEl>
                                          <p:spTgt spid="250891"/>
                                        </p:tgtEl>
                                        <p:attrNameLst>
                                          <p:attrName>style.visibility</p:attrName>
                                        </p:attrNameLst>
                                      </p:cBhvr>
                                      <p:to>
                                        <p:strVal val="visible"/>
                                      </p:to>
                                    </p:set>
                                    <p:anim calcmode="lin" valueType="num">
                                      <p:cBhvr additive="base">
                                        <p:cTn id="43" dur="500" fill="hold"/>
                                        <p:tgtEl>
                                          <p:spTgt spid="250891"/>
                                        </p:tgtEl>
                                        <p:attrNameLst>
                                          <p:attrName>ppt_x</p:attrName>
                                        </p:attrNameLst>
                                      </p:cBhvr>
                                      <p:tavLst>
                                        <p:tav tm="0">
                                          <p:val>
                                            <p:strVal val="#ppt_x"/>
                                          </p:val>
                                        </p:tav>
                                        <p:tav tm="100000">
                                          <p:val>
                                            <p:strVal val="#ppt_x"/>
                                          </p:val>
                                        </p:tav>
                                      </p:tavLst>
                                    </p:anim>
                                    <p:anim calcmode="lin" valueType="num">
                                      <p:cBhvr additive="base">
                                        <p:cTn id="44" dur="500" fill="hold"/>
                                        <p:tgtEl>
                                          <p:spTgt spid="25089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Footer Placeholder 4">
            <a:extLst>
              <a:ext uri="{FF2B5EF4-FFF2-40B4-BE49-F238E27FC236}">
                <a16:creationId xmlns:a16="http://schemas.microsoft.com/office/drawing/2014/main" id="{FD5830E2-AFC8-4FDE-9B28-4838F1F6CCEA}"/>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107523" name="Slide Number Placeholder 5">
            <a:extLst>
              <a:ext uri="{FF2B5EF4-FFF2-40B4-BE49-F238E27FC236}">
                <a16:creationId xmlns:a16="http://schemas.microsoft.com/office/drawing/2014/main" id="{8B24B2B4-2B3E-45A4-BBCD-42FAD59501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E3D51A74-4A45-4220-9C03-F90C105A3AB3}" type="slidenum">
              <a:rPr lang="en-US" altLang="en-US" sz="1400" smtClean="0">
                <a:latin typeface="Times New Roman" panose="02020603050405020304" pitchFamily="18" charset="0"/>
              </a:rPr>
              <a:pPr>
                <a:spcBef>
                  <a:spcPct val="0"/>
                </a:spcBef>
                <a:buClrTx/>
                <a:buSzTx/>
                <a:buFontTx/>
                <a:buNone/>
              </a:pPr>
              <a:t>51</a:t>
            </a:fld>
            <a:endParaRPr lang="en-US" altLang="en-US" sz="1400">
              <a:latin typeface="Times New Roman" panose="02020603050405020304" pitchFamily="18" charset="0"/>
            </a:endParaRPr>
          </a:p>
        </p:txBody>
      </p:sp>
      <p:sp>
        <p:nvSpPr>
          <p:cNvPr id="107524" name="Text Box 2">
            <a:extLst>
              <a:ext uri="{FF2B5EF4-FFF2-40B4-BE49-F238E27FC236}">
                <a16:creationId xmlns:a16="http://schemas.microsoft.com/office/drawing/2014/main" id="{85F22391-FB61-460D-A5A9-F19D00FC2688}"/>
              </a:ext>
            </a:extLst>
          </p:cNvPr>
          <p:cNvSpPr txBox="1">
            <a:spLocks noChangeArrowheads="1"/>
          </p:cNvSpPr>
          <p:nvPr/>
        </p:nvSpPr>
        <p:spPr bwMode="auto">
          <a:xfrm>
            <a:off x="1031875" y="185738"/>
            <a:ext cx="73342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600" b="1">
                <a:solidFill>
                  <a:schemeClr val="accent2"/>
                </a:solidFill>
                <a:latin typeface="Times" panose="02020603050405020304" pitchFamily="18" charset="0"/>
                <a:cs typeface="Arial" panose="020B0604020202020204" pitchFamily="34" charset="0"/>
              </a:rPr>
              <a:t>Tóm tắt các tầng trong mô hình OSI</a:t>
            </a:r>
          </a:p>
        </p:txBody>
      </p:sp>
      <p:grpSp>
        <p:nvGrpSpPr>
          <p:cNvPr id="107525" name="Group 58">
            <a:extLst>
              <a:ext uri="{FF2B5EF4-FFF2-40B4-BE49-F238E27FC236}">
                <a16:creationId xmlns:a16="http://schemas.microsoft.com/office/drawing/2014/main" id="{B3E3DB08-A251-4E38-9AF2-E43D06C1A455}"/>
              </a:ext>
            </a:extLst>
          </p:cNvPr>
          <p:cNvGrpSpPr>
            <a:grpSpLocks/>
          </p:cNvGrpSpPr>
          <p:nvPr/>
        </p:nvGrpSpPr>
        <p:grpSpPr bwMode="auto">
          <a:xfrm>
            <a:off x="3205163" y="1754188"/>
            <a:ext cx="2446337" cy="3841750"/>
            <a:chOff x="1536" y="684"/>
            <a:chExt cx="2218" cy="3012"/>
          </a:xfrm>
        </p:grpSpPr>
        <p:grpSp>
          <p:nvGrpSpPr>
            <p:cNvPr id="107533" name="Group 5">
              <a:extLst>
                <a:ext uri="{FF2B5EF4-FFF2-40B4-BE49-F238E27FC236}">
                  <a16:creationId xmlns:a16="http://schemas.microsoft.com/office/drawing/2014/main" id="{EE7D12F3-4778-483C-982A-658535990660}"/>
                </a:ext>
              </a:extLst>
            </p:cNvPr>
            <p:cNvGrpSpPr>
              <a:grpSpLocks/>
            </p:cNvGrpSpPr>
            <p:nvPr/>
          </p:nvGrpSpPr>
          <p:grpSpPr bwMode="auto">
            <a:xfrm>
              <a:off x="1536" y="684"/>
              <a:ext cx="2212" cy="452"/>
              <a:chOff x="1248" y="1440"/>
              <a:chExt cx="2928" cy="567"/>
            </a:xfrm>
          </p:grpSpPr>
          <p:sp>
            <p:nvSpPr>
              <p:cNvPr id="262150" name="AutoShape 6">
                <a:extLst>
                  <a:ext uri="{FF2B5EF4-FFF2-40B4-BE49-F238E27FC236}">
                    <a16:creationId xmlns:a16="http://schemas.microsoft.com/office/drawing/2014/main" id="{6F56A746-542A-4D4F-B2F7-37977F58EB3A}"/>
                  </a:ext>
                </a:extLst>
              </p:cNvPr>
              <p:cNvSpPr>
                <a:spLocks noChangeArrowheads="1"/>
              </p:cNvSpPr>
              <p:nvPr/>
            </p:nvSpPr>
            <p:spPr bwMode="gray">
              <a:xfrm>
                <a:off x="1461" y="1470"/>
                <a:ext cx="2715" cy="343"/>
              </a:xfrm>
              <a:prstGeom prst="roundRect">
                <a:avLst>
                  <a:gd name="adj" fmla="val 50000"/>
                </a:avLst>
              </a:prstGeom>
              <a:gradFill rotWithShape="1">
                <a:gsLst>
                  <a:gs pos="0">
                    <a:schemeClr val="accent1">
                      <a:gamma/>
                      <a:tint val="0"/>
                      <a:invGamma/>
                    </a:schemeClr>
                  </a:gs>
                  <a:gs pos="100000">
                    <a:schemeClr val="accent1">
                      <a:alpha val="50000"/>
                    </a:schemeClr>
                  </a:gs>
                </a:gsLst>
                <a:lin ang="0" scaled="1"/>
              </a:gradFill>
              <a:ln w="38100" algn="ctr">
                <a:solidFill>
                  <a:schemeClr val="accent1"/>
                </a:solidFill>
                <a:round/>
                <a:headEnd/>
                <a:tailEnd/>
              </a:ln>
              <a:effectLst/>
            </p:spPr>
            <p:txBody>
              <a:bodyPr vert="eaVert" wrap="none" anchor="ctr"/>
              <a:lstStyle/>
              <a:p>
                <a:pPr>
                  <a:defRPr/>
                </a:pPr>
                <a:endParaRPr lang="en-US"/>
              </a:p>
            </p:txBody>
          </p:sp>
          <p:grpSp>
            <p:nvGrpSpPr>
              <p:cNvPr id="107580" name="Group 7">
                <a:extLst>
                  <a:ext uri="{FF2B5EF4-FFF2-40B4-BE49-F238E27FC236}">
                    <a16:creationId xmlns:a16="http://schemas.microsoft.com/office/drawing/2014/main" id="{93EB2BB1-FCDD-4048-AD3E-8F7FD32A238C}"/>
                  </a:ext>
                </a:extLst>
              </p:cNvPr>
              <p:cNvGrpSpPr>
                <a:grpSpLocks/>
              </p:cNvGrpSpPr>
              <p:nvPr/>
            </p:nvGrpSpPr>
            <p:grpSpPr bwMode="auto">
              <a:xfrm>
                <a:off x="1248" y="1440"/>
                <a:ext cx="528" cy="432"/>
                <a:chOff x="720" y="960"/>
                <a:chExt cx="987" cy="795"/>
              </a:xfrm>
            </p:grpSpPr>
            <p:sp>
              <p:nvSpPr>
                <p:cNvPr id="262152" name="Oval 8">
                  <a:extLst>
                    <a:ext uri="{FF2B5EF4-FFF2-40B4-BE49-F238E27FC236}">
                      <a16:creationId xmlns:a16="http://schemas.microsoft.com/office/drawing/2014/main" id="{CA31C676-2F64-45E7-A14E-B6EDD2B184FE}"/>
                    </a:ext>
                  </a:extLst>
                </p:cNvPr>
                <p:cNvSpPr>
                  <a:spLocks noChangeArrowheads="1"/>
                </p:cNvSpPr>
                <p:nvPr/>
              </p:nvSpPr>
              <p:spPr bwMode="gray">
                <a:xfrm rot="1758052">
                  <a:off x="748" y="986"/>
                  <a:ext cx="958" cy="770"/>
                </a:xfrm>
                <a:prstGeom prst="ellipse">
                  <a:avLst/>
                </a:prstGeom>
                <a:gradFill rotWithShape="1">
                  <a:gsLst>
                    <a:gs pos="0">
                      <a:schemeClr val="accent1"/>
                    </a:gs>
                    <a:gs pos="100000">
                      <a:schemeClr val="accent1">
                        <a:gamma/>
                        <a:shade val="46275"/>
                        <a:invGamma/>
                      </a:schemeClr>
                    </a:gs>
                  </a:gsLst>
                  <a:lin ang="5400000" scaled="1"/>
                </a:gradFill>
                <a:ln w="9525">
                  <a:noFill/>
                  <a:round/>
                  <a:headEnd/>
                  <a:tailEnd/>
                </a:ln>
                <a:effectLst/>
              </p:spPr>
              <p:txBody>
                <a:bodyPr wrap="none" anchor="ctr"/>
                <a:lstStyle/>
                <a:p>
                  <a:pPr>
                    <a:defRPr/>
                  </a:pPr>
                  <a:endParaRPr lang="en-US"/>
                </a:p>
              </p:txBody>
            </p:sp>
            <p:sp>
              <p:nvSpPr>
                <p:cNvPr id="262153" name="Oval 9">
                  <a:extLst>
                    <a:ext uri="{FF2B5EF4-FFF2-40B4-BE49-F238E27FC236}">
                      <a16:creationId xmlns:a16="http://schemas.microsoft.com/office/drawing/2014/main" id="{CDF48A33-0C14-4BC2-9A76-FF1AFF6F9040}"/>
                    </a:ext>
                  </a:extLst>
                </p:cNvPr>
                <p:cNvSpPr>
                  <a:spLocks noChangeArrowheads="1"/>
                </p:cNvSpPr>
                <p:nvPr/>
              </p:nvSpPr>
              <p:spPr bwMode="gray">
                <a:xfrm rot="1758052">
                  <a:off x="720" y="960"/>
                  <a:ext cx="958" cy="770"/>
                </a:xfrm>
                <a:prstGeom prst="ellipse">
                  <a:avLst/>
                </a:prstGeom>
                <a:gradFill rotWithShape="1">
                  <a:gsLst>
                    <a:gs pos="0">
                      <a:schemeClr val="accent1"/>
                    </a:gs>
                    <a:gs pos="100000">
                      <a:schemeClr val="accent1">
                        <a:gamma/>
                        <a:shade val="46275"/>
                        <a:invGamma/>
                      </a:schemeClr>
                    </a:gs>
                  </a:gsLst>
                  <a:lin ang="5400000" scaled="1"/>
                </a:gradFill>
                <a:ln w="9525">
                  <a:noFill/>
                  <a:round/>
                  <a:headEnd/>
                  <a:tailEnd/>
                </a:ln>
                <a:effectLst/>
              </p:spPr>
              <p:txBody>
                <a:bodyPr wrap="none" anchor="ctr"/>
                <a:lstStyle/>
                <a:p>
                  <a:pPr>
                    <a:defRPr/>
                  </a:pPr>
                  <a:endParaRPr lang="en-US"/>
                </a:p>
              </p:txBody>
            </p:sp>
            <p:sp>
              <p:nvSpPr>
                <p:cNvPr id="107585" name="Oval 10">
                  <a:extLst>
                    <a:ext uri="{FF2B5EF4-FFF2-40B4-BE49-F238E27FC236}">
                      <a16:creationId xmlns:a16="http://schemas.microsoft.com/office/drawing/2014/main" id="{C8B4B89E-23EB-44C6-94D8-02B45FA2D324}"/>
                    </a:ext>
                  </a:extLst>
                </p:cNvPr>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107581" name="Text Box 11">
                <a:extLst>
                  <a:ext uri="{FF2B5EF4-FFF2-40B4-BE49-F238E27FC236}">
                    <a16:creationId xmlns:a16="http://schemas.microsoft.com/office/drawing/2014/main" id="{D9AFC8F3-AFDC-4BC2-B186-D891556719A2}"/>
                  </a:ext>
                </a:extLst>
              </p:cNvPr>
              <p:cNvSpPr txBox="1">
                <a:spLocks noChangeArrowheads="1"/>
              </p:cNvSpPr>
              <p:nvPr/>
            </p:nvSpPr>
            <p:spPr bwMode="gray">
              <a:xfrm>
                <a:off x="1728" y="1488"/>
                <a:ext cx="2158"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solidFill>
                      <a:srgbClr val="000000"/>
                    </a:solidFill>
                    <a:latin typeface="Arial" panose="020B0604020202020204" pitchFamily="34" charset="0"/>
                  </a:rPr>
                  <a:t>Application</a:t>
                </a:r>
              </a:p>
            </p:txBody>
          </p:sp>
          <p:sp>
            <p:nvSpPr>
              <p:cNvPr id="107582" name="Text Box 12">
                <a:extLst>
                  <a:ext uri="{FF2B5EF4-FFF2-40B4-BE49-F238E27FC236}">
                    <a16:creationId xmlns:a16="http://schemas.microsoft.com/office/drawing/2014/main" id="{DE553A1F-3E40-4FA0-892B-F883BA22EA99}"/>
                  </a:ext>
                </a:extLst>
              </p:cNvPr>
              <p:cNvSpPr txBox="1">
                <a:spLocks noChangeArrowheads="1"/>
              </p:cNvSpPr>
              <p:nvPr/>
            </p:nvSpPr>
            <p:spPr bwMode="gray">
              <a:xfrm>
                <a:off x="1269" y="1496"/>
                <a:ext cx="459"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b="1">
                    <a:solidFill>
                      <a:srgbClr val="FFFFFF"/>
                    </a:solidFill>
                    <a:latin typeface="Arial" panose="020B0604020202020204" pitchFamily="34" charset="0"/>
                  </a:rPr>
                  <a:t>7</a:t>
                </a:r>
              </a:p>
            </p:txBody>
          </p:sp>
        </p:grpSp>
        <p:grpSp>
          <p:nvGrpSpPr>
            <p:cNvPr id="107534" name="Group 13">
              <a:extLst>
                <a:ext uri="{FF2B5EF4-FFF2-40B4-BE49-F238E27FC236}">
                  <a16:creationId xmlns:a16="http://schemas.microsoft.com/office/drawing/2014/main" id="{B7D45F45-B924-4C97-9418-2A2EA03A5858}"/>
                </a:ext>
              </a:extLst>
            </p:cNvPr>
            <p:cNvGrpSpPr>
              <a:grpSpLocks/>
            </p:cNvGrpSpPr>
            <p:nvPr/>
          </p:nvGrpSpPr>
          <p:grpSpPr bwMode="auto">
            <a:xfrm>
              <a:off x="1536" y="1104"/>
              <a:ext cx="2212" cy="452"/>
              <a:chOff x="1296" y="1728"/>
              <a:chExt cx="2928" cy="567"/>
            </a:xfrm>
          </p:grpSpPr>
          <p:sp>
            <p:nvSpPr>
              <p:cNvPr id="262158" name="AutoShape 14">
                <a:extLst>
                  <a:ext uri="{FF2B5EF4-FFF2-40B4-BE49-F238E27FC236}">
                    <a16:creationId xmlns:a16="http://schemas.microsoft.com/office/drawing/2014/main" id="{4603AB13-F19A-45AC-B063-323E9DFEC4E3}"/>
                  </a:ext>
                </a:extLst>
              </p:cNvPr>
              <p:cNvSpPr>
                <a:spLocks noChangeArrowheads="1"/>
              </p:cNvSpPr>
              <p:nvPr/>
            </p:nvSpPr>
            <p:spPr bwMode="gray">
              <a:xfrm>
                <a:off x="1509" y="1757"/>
                <a:ext cx="2715" cy="345"/>
              </a:xfrm>
              <a:prstGeom prst="roundRect">
                <a:avLst>
                  <a:gd name="adj" fmla="val 50000"/>
                </a:avLst>
              </a:prstGeom>
              <a:gradFill rotWithShape="1">
                <a:gsLst>
                  <a:gs pos="0">
                    <a:schemeClr val="accent2">
                      <a:gamma/>
                      <a:tint val="0"/>
                      <a:invGamma/>
                    </a:schemeClr>
                  </a:gs>
                  <a:gs pos="100000">
                    <a:schemeClr val="accent2">
                      <a:alpha val="39999"/>
                    </a:schemeClr>
                  </a:gs>
                </a:gsLst>
                <a:lin ang="0" scaled="1"/>
              </a:gradFill>
              <a:ln w="38100" algn="ctr">
                <a:solidFill>
                  <a:schemeClr val="accent2"/>
                </a:solidFill>
                <a:round/>
                <a:headEnd/>
                <a:tailEnd/>
              </a:ln>
              <a:effectLst/>
            </p:spPr>
            <p:txBody>
              <a:bodyPr vert="eaVert" wrap="none" anchor="ctr"/>
              <a:lstStyle/>
              <a:p>
                <a:pPr>
                  <a:defRPr/>
                </a:pPr>
                <a:endParaRPr lang="en-US"/>
              </a:p>
            </p:txBody>
          </p:sp>
          <p:sp>
            <p:nvSpPr>
              <p:cNvPr id="262159" name="Oval 15">
                <a:extLst>
                  <a:ext uri="{FF2B5EF4-FFF2-40B4-BE49-F238E27FC236}">
                    <a16:creationId xmlns:a16="http://schemas.microsoft.com/office/drawing/2014/main" id="{8395005B-0D4D-4B0C-92AD-859932CD2856}"/>
                  </a:ext>
                </a:extLst>
              </p:cNvPr>
              <p:cNvSpPr>
                <a:spLocks noChangeArrowheads="1"/>
              </p:cNvSpPr>
              <p:nvPr/>
            </p:nvSpPr>
            <p:spPr bwMode="gray">
              <a:xfrm rot="1758052">
                <a:off x="1309" y="1743"/>
                <a:ext cx="514" cy="417"/>
              </a:xfrm>
              <a:prstGeom prst="ellipse">
                <a:avLst/>
              </a:prstGeom>
              <a:gradFill rotWithShape="1">
                <a:gsLst>
                  <a:gs pos="0">
                    <a:schemeClr val="accent2"/>
                  </a:gs>
                  <a:gs pos="100000">
                    <a:schemeClr val="accent2">
                      <a:gamma/>
                      <a:shade val="46275"/>
                      <a:invGamma/>
                    </a:schemeClr>
                  </a:gs>
                </a:gsLst>
                <a:lin ang="5400000" scaled="1"/>
              </a:gradFill>
              <a:ln w="9525">
                <a:noFill/>
                <a:round/>
                <a:headEnd/>
                <a:tailEnd/>
              </a:ln>
              <a:effectLst/>
            </p:spPr>
            <p:txBody>
              <a:bodyPr wrap="none" anchor="ctr"/>
              <a:lstStyle/>
              <a:p>
                <a:pPr>
                  <a:defRPr/>
                </a:pPr>
                <a:endParaRPr lang="en-US"/>
              </a:p>
            </p:txBody>
          </p:sp>
          <p:sp>
            <p:nvSpPr>
              <p:cNvPr id="262160" name="Oval 16">
                <a:extLst>
                  <a:ext uri="{FF2B5EF4-FFF2-40B4-BE49-F238E27FC236}">
                    <a16:creationId xmlns:a16="http://schemas.microsoft.com/office/drawing/2014/main" id="{02CE09A6-047B-4B61-A4E3-7BE7E6642117}"/>
                  </a:ext>
                </a:extLst>
              </p:cNvPr>
              <p:cNvSpPr>
                <a:spLocks noChangeArrowheads="1"/>
              </p:cNvSpPr>
              <p:nvPr/>
            </p:nvSpPr>
            <p:spPr bwMode="gray">
              <a:xfrm rot="1758052">
                <a:off x="1296" y="1726"/>
                <a:ext cx="514" cy="420"/>
              </a:xfrm>
              <a:prstGeom prst="ellipse">
                <a:avLst/>
              </a:prstGeom>
              <a:gradFill rotWithShape="1">
                <a:gsLst>
                  <a:gs pos="0">
                    <a:schemeClr val="accent2"/>
                  </a:gs>
                  <a:gs pos="100000">
                    <a:schemeClr val="accent2">
                      <a:gamma/>
                      <a:shade val="46275"/>
                      <a:invGamma/>
                    </a:schemeClr>
                  </a:gs>
                </a:gsLst>
                <a:lin ang="5400000" scaled="1"/>
              </a:gradFill>
              <a:ln w="9525">
                <a:noFill/>
                <a:round/>
                <a:headEnd/>
                <a:tailEnd/>
              </a:ln>
              <a:effectLst/>
            </p:spPr>
            <p:txBody>
              <a:bodyPr wrap="none" anchor="ctr"/>
              <a:lstStyle/>
              <a:p>
                <a:pPr>
                  <a:defRPr/>
                </a:pPr>
                <a:endParaRPr lang="en-US"/>
              </a:p>
            </p:txBody>
          </p:sp>
          <p:sp>
            <p:nvSpPr>
              <p:cNvPr id="107576" name="Oval 17">
                <a:extLst>
                  <a:ext uri="{FF2B5EF4-FFF2-40B4-BE49-F238E27FC236}">
                    <a16:creationId xmlns:a16="http://schemas.microsoft.com/office/drawing/2014/main" id="{F350A452-4043-4184-95CE-84FB09B04899}"/>
                  </a:ext>
                </a:extLst>
              </p:cNvPr>
              <p:cNvSpPr>
                <a:spLocks noChangeArrowheads="1"/>
              </p:cNvSpPr>
              <p:nvPr/>
            </p:nvSpPr>
            <p:spPr bwMode="gray">
              <a:xfrm>
                <a:off x="1347" y="1754"/>
                <a:ext cx="231" cy="235"/>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07577" name="Text Box 18">
                <a:extLst>
                  <a:ext uri="{FF2B5EF4-FFF2-40B4-BE49-F238E27FC236}">
                    <a16:creationId xmlns:a16="http://schemas.microsoft.com/office/drawing/2014/main" id="{9FBA4515-B63E-482A-91EC-D7BA6C91D657}"/>
                  </a:ext>
                </a:extLst>
              </p:cNvPr>
              <p:cNvSpPr txBox="1">
                <a:spLocks noChangeArrowheads="1"/>
              </p:cNvSpPr>
              <p:nvPr/>
            </p:nvSpPr>
            <p:spPr bwMode="gray">
              <a:xfrm>
                <a:off x="1776" y="1776"/>
                <a:ext cx="2158"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solidFill>
                      <a:srgbClr val="000000"/>
                    </a:solidFill>
                    <a:latin typeface="Arial" panose="020B0604020202020204" pitchFamily="34" charset="0"/>
                  </a:rPr>
                  <a:t>Presentation</a:t>
                </a:r>
              </a:p>
            </p:txBody>
          </p:sp>
          <p:sp>
            <p:nvSpPr>
              <p:cNvPr id="107578" name="Text Box 19">
                <a:extLst>
                  <a:ext uri="{FF2B5EF4-FFF2-40B4-BE49-F238E27FC236}">
                    <a16:creationId xmlns:a16="http://schemas.microsoft.com/office/drawing/2014/main" id="{2BE8AF27-E6FA-42FF-9A08-A34FEAB75400}"/>
                  </a:ext>
                </a:extLst>
              </p:cNvPr>
              <p:cNvSpPr txBox="1">
                <a:spLocks noChangeArrowheads="1"/>
              </p:cNvSpPr>
              <p:nvPr/>
            </p:nvSpPr>
            <p:spPr bwMode="gray">
              <a:xfrm>
                <a:off x="1317" y="1784"/>
                <a:ext cx="459"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b="1">
                    <a:solidFill>
                      <a:srgbClr val="FFFFFF"/>
                    </a:solidFill>
                    <a:latin typeface="Arial" panose="020B0604020202020204" pitchFamily="34" charset="0"/>
                  </a:rPr>
                  <a:t>6</a:t>
                </a:r>
              </a:p>
            </p:txBody>
          </p:sp>
        </p:grpSp>
        <p:grpSp>
          <p:nvGrpSpPr>
            <p:cNvPr id="107535" name="Group 20">
              <a:extLst>
                <a:ext uri="{FF2B5EF4-FFF2-40B4-BE49-F238E27FC236}">
                  <a16:creationId xmlns:a16="http://schemas.microsoft.com/office/drawing/2014/main" id="{5F626A66-CFCD-45B2-9A58-B20FBC3B4ABB}"/>
                </a:ext>
              </a:extLst>
            </p:cNvPr>
            <p:cNvGrpSpPr>
              <a:grpSpLocks/>
            </p:cNvGrpSpPr>
            <p:nvPr/>
          </p:nvGrpSpPr>
          <p:grpSpPr bwMode="auto">
            <a:xfrm>
              <a:off x="1536" y="1525"/>
              <a:ext cx="2212" cy="451"/>
              <a:chOff x="1248" y="1440"/>
              <a:chExt cx="2928" cy="568"/>
            </a:xfrm>
          </p:grpSpPr>
          <p:sp>
            <p:nvSpPr>
              <p:cNvPr id="262165" name="AutoShape 21">
                <a:extLst>
                  <a:ext uri="{FF2B5EF4-FFF2-40B4-BE49-F238E27FC236}">
                    <a16:creationId xmlns:a16="http://schemas.microsoft.com/office/drawing/2014/main" id="{415B1AAE-9E7F-4B78-8E88-E0B0CAED2845}"/>
                  </a:ext>
                </a:extLst>
              </p:cNvPr>
              <p:cNvSpPr>
                <a:spLocks noChangeArrowheads="1"/>
              </p:cNvSpPr>
              <p:nvPr/>
            </p:nvSpPr>
            <p:spPr bwMode="gray">
              <a:xfrm>
                <a:off x="1461" y="1469"/>
                <a:ext cx="2715" cy="345"/>
              </a:xfrm>
              <a:prstGeom prst="roundRect">
                <a:avLst>
                  <a:gd name="adj" fmla="val 50000"/>
                </a:avLst>
              </a:prstGeom>
              <a:gradFill rotWithShape="1">
                <a:gsLst>
                  <a:gs pos="0">
                    <a:schemeClr val="accent1">
                      <a:gamma/>
                      <a:tint val="0"/>
                      <a:invGamma/>
                    </a:schemeClr>
                  </a:gs>
                  <a:gs pos="100000">
                    <a:schemeClr val="accent1">
                      <a:alpha val="50000"/>
                    </a:schemeClr>
                  </a:gs>
                </a:gsLst>
                <a:lin ang="0" scaled="1"/>
              </a:gradFill>
              <a:ln w="38100" algn="ctr">
                <a:solidFill>
                  <a:schemeClr val="accent1"/>
                </a:solidFill>
                <a:round/>
                <a:headEnd/>
                <a:tailEnd/>
              </a:ln>
              <a:effectLst/>
            </p:spPr>
            <p:txBody>
              <a:bodyPr vert="eaVert" wrap="none" anchor="ctr"/>
              <a:lstStyle/>
              <a:p>
                <a:pPr>
                  <a:defRPr/>
                </a:pPr>
                <a:endParaRPr lang="en-US"/>
              </a:p>
            </p:txBody>
          </p:sp>
          <p:grpSp>
            <p:nvGrpSpPr>
              <p:cNvPr id="107567" name="Group 22">
                <a:extLst>
                  <a:ext uri="{FF2B5EF4-FFF2-40B4-BE49-F238E27FC236}">
                    <a16:creationId xmlns:a16="http://schemas.microsoft.com/office/drawing/2014/main" id="{1D916461-ACBE-4EBE-B264-C04BB71C154B}"/>
                  </a:ext>
                </a:extLst>
              </p:cNvPr>
              <p:cNvGrpSpPr>
                <a:grpSpLocks/>
              </p:cNvGrpSpPr>
              <p:nvPr/>
            </p:nvGrpSpPr>
            <p:grpSpPr bwMode="auto">
              <a:xfrm>
                <a:off x="1248" y="1440"/>
                <a:ext cx="528" cy="432"/>
                <a:chOff x="720" y="960"/>
                <a:chExt cx="987" cy="795"/>
              </a:xfrm>
            </p:grpSpPr>
            <p:sp>
              <p:nvSpPr>
                <p:cNvPr id="262167" name="Oval 23">
                  <a:extLst>
                    <a:ext uri="{FF2B5EF4-FFF2-40B4-BE49-F238E27FC236}">
                      <a16:creationId xmlns:a16="http://schemas.microsoft.com/office/drawing/2014/main" id="{F1179296-87BD-4ED2-8DD3-111BA7EBD9AB}"/>
                    </a:ext>
                  </a:extLst>
                </p:cNvPr>
                <p:cNvSpPr>
                  <a:spLocks noChangeArrowheads="1"/>
                </p:cNvSpPr>
                <p:nvPr/>
              </p:nvSpPr>
              <p:spPr bwMode="gray">
                <a:xfrm rot="1758052">
                  <a:off x="748" y="987"/>
                  <a:ext cx="958" cy="767"/>
                </a:xfrm>
                <a:prstGeom prst="ellipse">
                  <a:avLst/>
                </a:prstGeom>
                <a:gradFill rotWithShape="1">
                  <a:gsLst>
                    <a:gs pos="0">
                      <a:schemeClr val="accent1"/>
                    </a:gs>
                    <a:gs pos="100000">
                      <a:schemeClr val="accent1">
                        <a:gamma/>
                        <a:shade val="46275"/>
                        <a:invGamma/>
                      </a:schemeClr>
                    </a:gs>
                  </a:gsLst>
                  <a:lin ang="5400000" scaled="1"/>
                </a:gradFill>
                <a:ln w="9525">
                  <a:noFill/>
                  <a:round/>
                  <a:headEnd/>
                  <a:tailEnd/>
                </a:ln>
                <a:effectLst/>
              </p:spPr>
              <p:txBody>
                <a:bodyPr wrap="none" anchor="ctr"/>
                <a:lstStyle/>
                <a:p>
                  <a:pPr>
                    <a:defRPr/>
                  </a:pPr>
                  <a:endParaRPr lang="en-US"/>
                </a:p>
              </p:txBody>
            </p:sp>
            <p:sp>
              <p:nvSpPr>
                <p:cNvPr id="262168" name="Oval 24">
                  <a:extLst>
                    <a:ext uri="{FF2B5EF4-FFF2-40B4-BE49-F238E27FC236}">
                      <a16:creationId xmlns:a16="http://schemas.microsoft.com/office/drawing/2014/main" id="{1A01927E-D451-4AC2-9004-C11818BD1C25}"/>
                    </a:ext>
                  </a:extLst>
                </p:cNvPr>
                <p:cNvSpPr>
                  <a:spLocks noChangeArrowheads="1"/>
                </p:cNvSpPr>
                <p:nvPr/>
              </p:nvSpPr>
              <p:spPr bwMode="gray">
                <a:xfrm rot="1758052">
                  <a:off x="720" y="961"/>
                  <a:ext cx="958" cy="767"/>
                </a:xfrm>
                <a:prstGeom prst="ellipse">
                  <a:avLst/>
                </a:prstGeom>
                <a:gradFill rotWithShape="1">
                  <a:gsLst>
                    <a:gs pos="0">
                      <a:schemeClr val="accent1"/>
                    </a:gs>
                    <a:gs pos="100000">
                      <a:schemeClr val="accent1">
                        <a:gamma/>
                        <a:shade val="46275"/>
                        <a:invGamma/>
                      </a:schemeClr>
                    </a:gs>
                  </a:gsLst>
                  <a:lin ang="5400000" scaled="1"/>
                </a:gradFill>
                <a:ln w="9525">
                  <a:noFill/>
                  <a:round/>
                  <a:headEnd/>
                  <a:tailEnd/>
                </a:ln>
                <a:effectLst/>
              </p:spPr>
              <p:txBody>
                <a:bodyPr wrap="none" anchor="ctr"/>
                <a:lstStyle/>
                <a:p>
                  <a:pPr>
                    <a:defRPr/>
                  </a:pPr>
                  <a:endParaRPr lang="en-US"/>
                </a:p>
              </p:txBody>
            </p:sp>
            <p:sp>
              <p:nvSpPr>
                <p:cNvPr id="107572" name="Oval 25">
                  <a:extLst>
                    <a:ext uri="{FF2B5EF4-FFF2-40B4-BE49-F238E27FC236}">
                      <a16:creationId xmlns:a16="http://schemas.microsoft.com/office/drawing/2014/main" id="{39BE3EA0-9022-4680-8666-7ADCC0291D82}"/>
                    </a:ext>
                  </a:extLst>
                </p:cNvPr>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107568" name="Text Box 26">
                <a:extLst>
                  <a:ext uri="{FF2B5EF4-FFF2-40B4-BE49-F238E27FC236}">
                    <a16:creationId xmlns:a16="http://schemas.microsoft.com/office/drawing/2014/main" id="{73E30D12-49C0-4B26-BFE9-3E4742A5346C}"/>
                  </a:ext>
                </a:extLst>
              </p:cNvPr>
              <p:cNvSpPr txBox="1">
                <a:spLocks noChangeArrowheads="1"/>
              </p:cNvSpPr>
              <p:nvPr/>
            </p:nvSpPr>
            <p:spPr bwMode="gray">
              <a:xfrm>
                <a:off x="1728" y="1489"/>
                <a:ext cx="2158"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solidFill>
                      <a:srgbClr val="000000"/>
                    </a:solidFill>
                    <a:latin typeface="Arial" panose="020B0604020202020204" pitchFamily="34" charset="0"/>
                  </a:rPr>
                  <a:t>Session</a:t>
                </a:r>
              </a:p>
            </p:txBody>
          </p:sp>
          <p:sp>
            <p:nvSpPr>
              <p:cNvPr id="107569" name="Text Box 27">
                <a:extLst>
                  <a:ext uri="{FF2B5EF4-FFF2-40B4-BE49-F238E27FC236}">
                    <a16:creationId xmlns:a16="http://schemas.microsoft.com/office/drawing/2014/main" id="{76DB26A1-FBFC-42C9-AC01-E914FCAEB0E0}"/>
                  </a:ext>
                </a:extLst>
              </p:cNvPr>
              <p:cNvSpPr txBox="1">
                <a:spLocks noChangeArrowheads="1"/>
              </p:cNvSpPr>
              <p:nvPr/>
            </p:nvSpPr>
            <p:spPr bwMode="gray">
              <a:xfrm>
                <a:off x="1269" y="1496"/>
                <a:ext cx="45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b="1">
                    <a:solidFill>
                      <a:srgbClr val="FFFFFF"/>
                    </a:solidFill>
                    <a:latin typeface="Arial" panose="020B0604020202020204" pitchFamily="34" charset="0"/>
                  </a:rPr>
                  <a:t>5</a:t>
                </a:r>
              </a:p>
            </p:txBody>
          </p:sp>
        </p:grpSp>
        <p:grpSp>
          <p:nvGrpSpPr>
            <p:cNvPr id="107536" name="Group 28">
              <a:extLst>
                <a:ext uri="{FF2B5EF4-FFF2-40B4-BE49-F238E27FC236}">
                  <a16:creationId xmlns:a16="http://schemas.microsoft.com/office/drawing/2014/main" id="{14A0B88A-44BF-4FA2-8752-1864D143198D}"/>
                </a:ext>
              </a:extLst>
            </p:cNvPr>
            <p:cNvGrpSpPr>
              <a:grpSpLocks/>
            </p:cNvGrpSpPr>
            <p:nvPr/>
          </p:nvGrpSpPr>
          <p:grpSpPr bwMode="auto">
            <a:xfrm>
              <a:off x="1536" y="1945"/>
              <a:ext cx="2212" cy="452"/>
              <a:chOff x="1296" y="1728"/>
              <a:chExt cx="2928" cy="567"/>
            </a:xfrm>
          </p:grpSpPr>
          <p:sp>
            <p:nvSpPr>
              <p:cNvPr id="262173" name="AutoShape 29">
                <a:extLst>
                  <a:ext uri="{FF2B5EF4-FFF2-40B4-BE49-F238E27FC236}">
                    <a16:creationId xmlns:a16="http://schemas.microsoft.com/office/drawing/2014/main" id="{C1C36CF6-5799-440C-A042-4EC36C68AF7D}"/>
                  </a:ext>
                </a:extLst>
              </p:cNvPr>
              <p:cNvSpPr>
                <a:spLocks noChangeArrowheads="1"/>
              </p:cNvSpPr>
              <p:nvPr/>
            </p:nvSpPr>
            <p:spPr bwMode="gray">
              <a:xfrm>
                <a:off x="1509" y="1757"/>
                <a:ext cx="2715" cy="342"/>
              </a:xfrm>
              <a:prstGeom prst="roundRect">
                <a:avLst>
                  <a:gd name="adj" fmla="val 50000"/>
                </a:avLst>
              </a:prstGeom>
              <a:gradFill rotWithShape="1">
                <a:gsLst>
                  <a:gs pos="0">
                    <a:schemeClr val="accent2">
                      <a:gamma/>
                      <a:tint val="0"/>
                      <a:invGamma/>
                    </a:schemeClr>
                  </a:gs>
                  <a:gs pos="100000">
                    <a:schemeClr val="accent2">
                      <a:alpha val="39999"/>
                    </a:schemeClr>
                  </a:gs>
                </a:gsLst>
                <a:lin ang="0" scaled="1"/>
              </a:gradFill>
              <a:ln w="38100" algn="ctr">
                <a:solidFill>
                  <a:schemeClr val="accent2"/>
                </a:solidFill>
                <a:round/>
                <a:headEnd/>
                <a:tailEnd/>
              </a:ln>
              <a:effectLst/>
            </p:spPr>
            <p:txBody>
              <a:bodyPr vert="eaVert" wrap="none" anchor="ctr"/>
              <a:lstStyle/>
              <a:p>
                <a:pPr>
                  <a:defRPr/>
                </a:pPr>
                <a:endParaRPr lang="en-US"/>
              </a:p>
            </p:txBody>
          </p:sp>
          <p:sp>
            <p:nvSpPr>
              <p:cNvPr id="262174" name="Oval 30">
                <a:extLst>
                  <a:ext uri="{FF2B5EF4-FFF2-40B4-BE49-F238E27FC236}">
                    <a16:creationId xmlns:a16="http://schemas.microsoft.com/office/drawing/2014/main" id="{7FF76396-CAC5-485E-B3E5-3EB24306846E}"/>
                  </a:ext>
                </a:extLst>
              </p:cNvPr>
              <p:cNvSpPr>
                <a:spLocks noChangeArrowheads="1"/>
              </p:cNvSpPr>
              <p:nvPr/>
            </p:nvSpPr>
            <p:spPr bwMode="gray">
              <a:xfrm rot="1758052">
                <a:off x="1309" y="1743"/>
                <a:ext cx="514" cy="417"/>
              </a:xfrm>
              <a:prstGeom prst="ellipse">
                <a:avLst/>
              </a:prstGeom>
              <a:gradFill rotWithShape="1">
                <a:gsLst>
                  <a:gs pos="0">
                    <a:schemeClr val="accent2"/>
                  </a:gs>
                  <a:gs pos="100000">
                    <a:schemeClr val="accent2">
                      <a:gamma/>
                      <a:shade val="46275"/>
                      <a:invGamma/>
                    </a:schemeClr>
                  </a:gs>
                </a:gsLst>
                <a:lin ang="5400000" scaled="1"/>
              </a:gradFill>
              <a:ln w="9525">
                <a:noFill/>
                <a:round/>
                <a:headEnd/>
                <a:tailEnd/>
              </a:ln>
              <a:effectLst/>
            </p:spPr>
            <p:txBody>
              <a:bodyPr wrap="none" anchor="ctr"/>
              <a:lstStyle/>
              <a:p>
                <a:pPr>
                  <a:defRPr/>
                </a:pPr>
                <a:endParaRPr lang="en-US"/>
              </a:p>
            </p:txBody>
          </p:sp>
          <p:sp>
            <p:nvSpPr>
              <p:cNvPr id="262175" name="Oval 31">
                <a:extLst>
                  <a:ext uri="{FF2B5EF4-FFF2-40B4-BE49-F238E27FC236}">
                    <a16:creationId xmlns:a16="http://schemas.microsoft.com/office/drawing/2014/main" id="{E3F8D28C-CB0C-4DA8-8E01-D43514F46496}"/>
                  </a:ext>
                </a:extLst>
              </p:cNvPr>
              <p:cNvSpPr>
                <a:spLocks noChangeArrowheads="1"/>
              </p:cNvSpPr>
              <p:nvPr/>
            </p:nvSpPr>
            <p:spPr bwMode="gray">
              <a:xfrm rot="1758052">
                <a:off x="1296" y="1728"/>
                <a:ext cx="514" cy="417"/>
              </a:xfrm>
              <a:prstGeom prst="ellipse">
                <a:avLst/>
              </a:prstGeom>
              <a:gradFill rotWithShape="1">
                <a:gsLst>
                  <a:gs pos="0">
                    <a:schemeClr val="accent2"/>
                  </a:gs>
                  <a:gs pos="100000">
                    <a:schemeClr val="accent2">
                      <a:gamma/>
                      <a:shade val="46275"/>
                      <a:invGamma/>
                    </a:schemeClr>
                  </a:gs>
                </a:gsLst>
                <a:lin ang="5400000" scaled="1"/>
              </a:gradFill>
              <a:ln w="9525">
                <a:noFill/>
                <a:round/>
                <a:headEnd/>
                <a:tailEnd/>
              </a:ln>
              <a:effectLst/>
            </p:spPr>
            <p:txBody>
              <a:bodyPr wrap="none" anchor="ctr"/>
              <a:lstStyle/>
              <a:p>
                <a:pPr>
                  <a:defRPr/>
                </a:pPr>
                <a:endParaRPr lang="en-US"/>
              </a:p>
            </p:txBody>
          </p:sp>
          <p:sp>
            <p:nvSpPr>
              <p:cNvPr id="107563" name="Oval 32">
                <a:extLst>
                  <a:ext uri="{FF2B5EF4-FFF2-40B4-BE49-F238E27FC236}">
                    <a16:creationId xmlns:a16="http://schemas.microsoft.com/office/drawing/2014/main" id="{20B158A2-AD5D-4DD0-BE12-44E9C9A1E71D}"/>
                  </a:ext>
                </a:extLst>
              </p:cNvPr>
              <p:cNvSpPr>
                <a:spLocks noChangeArrowheads="1"/>
              </p:cNvSpPr>
              <p:nvPr/>
            </p:nvSpPr>
            <p:spPr bwMode="gray">
              <a:xfrm>
                <a:off x="1347" y="1754"/>
                <a:ext cx="231" cy="235"/>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07564" name="Text Box 33">
                <a:extLst>
                  <a:ext uri="{FF2B5EF4-FFF2-40B4-BE49-F238E27FC236}">
                    <a16:creationId xmlns:a16="http://schemas.microsoft.com/office/drawing/2014/main" id="{47A92C48-E286-47E2-95E0-7108738C3E63}"/>
                  </a:ext>
                </a:extLst>
              </p:cNvPr>
              <p:cNvSpPr txBox="1">
                <a:spLocks noChangeArrowheads="1"/>
              </p:cNvSpPr>
              <p:nvPr/>
            </p:nvSpPr>
            <p:spPr bwMode="gray">
              <a:xfrm>
                <a:off x="1776" y="1776"/>
                <a:ext cx="2158"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solidFill>
                      <a:srgbClr val="000000"/>
                    </a:solidFill>
                    <a:latin typeface="Arial" panose="020B0604020202020204" pitchFamily="34" charset="0"/>
                  </a:rPr>
                  <a:t>Transport</a:t>
                </a:r>
              </a:p>
            </p:txBody>
          </p:sp>
          <p:sp>
            <p:nvSpPr>
              <p:cNvPr id="107565" name="Text Box 34">
                <a:extLst>
                  <a:ext uri="{FF2B5EF4-FFF2-40B4-BE49-F238E27FC236}">
                    <a16:creationId xmlns:a16="http://schemas.microsoft.com/office/drawing/2014/main" id="{C64FA8F0-FA1B-4EF8-93F6-C84E1D1BFF11}"/>
                  </a:ext>
                </a:extLst>
              </p:cNvPr>
              <p:cNvSpPr txBox="1">
                <a:spLocks noChangeArrowheads="1"/>
              </p:cNvSpPr>
              <p:nvPr/>
            </p:nvSpPr>
            <p:spPr bwMode="gray">
              <a:xfrm>
                <a:off x="1317" y="1784"/>
                <a:ext cx="459"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b="1">
                    <a:solidFill>
                      <a:srgbClr val="FFFFFF"/>
                    </a:solidFill>
                    <a:latin typeface="Arial" panose="020B0604020202020204" pitchFamily="34" charset="0"/>
                  </a:rPr>
                  <a:t>4</a:t>
                </a:r>
              </a:p>
            </p:txBody>
          </p:sp>
        </p:grpSp>
        <p:grpSp>
          <p:nvGrpSpPr>
            <p:cNvPr id="107537" name="Group 35">
              <a:extLst>
                <a:ext uri="{FF2B5EF4-FFF2-40B4-BE49-F238E27FC236}">
                  <a16:creationId xmlns:a16="http://schemas.microsoft.com/office/drawing/2014/main" id="{18E6265F-ABAE-4814-8288-5BFD2160809B}"/>
                </a:ext>
              </a:extLst>
            </p:cNvPr>
            <p:cNvGrpSpPr>
              <a:grpSpLocks/>
            </p:cNvGrpSpPr>
            <p:nvPr/>
          </p:nvGrpSpPr>
          <p:grpSpPr bwMode="auto">
            <a:xfrm>
              <a:off x="1536" y="2365"/>
              <a:ext cx="2212" cy="453"/>
              <a:chOff x="1248" y="1440"/>
              <a:chExt cx="2928" cy="569"/>
            </a:xfrm>
          </p:grpSpPr>
          <p:sp>
            <p:nvSpPr>
              <p:cNvPr id="262180" name="AutoShape 36">
                <a:extLst>
                  <a:ext uri="{FF2B5EF4-FFF2-40B4-BE49-F238E27FC236}">
                    <a16:creationId xmlns:a16="http://schemas.microsoft.com/office/drawing/2014/main" id="{FF0364C8-D3C3-42DB-88DD-108D00B7B8F8}"/>
                  </a:ext>
                </a:extLst>
              </p:cNvPr>
              <p:cNvSpPr>
                <a:spLocks noChangeArrowheads="1"/>
              </p:cNvSpPr>
              <p:nvPr/>
            </p:nvSpPr>
            <p:spPr bwMode="gray">
              <a:xfrm>
                <a:off x="1461" y="1470"/>
                <a:ext cx="2715" cy="344"/>
              </a:xfrm>
              <a:prstGeom prst="roundRect">
                <a:avLst>
                  <a:gd name="adj" fmla="val 50000"/>
                </a:avLst>
              </a:prstGeom>
              <a:gradFill rotWithShape="1">
                <a:gsLst>
                  <a:gs pos="0">
                    <a:schemeClr val="accent1">
                      <a:gamma/>
                      <a:tint val="0"/>
                      <a:invGamma/>
                    </a:schemeClr>
                  </a:gs>
                  <a:gs pos="100000">
                    <a:schemeClr val="accent1">
                      <a:alpha val="50000"/>
                    </a:schemeClr>
                  </a:gs>
                </a:gsLst>
                <a:lin ang="0" scaled="1"/>
              </a:gradFill>
              <a:ln w="38100" algn="ctr">
                <a:solidFill>
                  <a:schemeClr val="accent1"/>
                </a:solidFill>
                <a:round/>
                <a:headEnd/>
                <a:tailEnd/>
              </a:ln>
              <a:effectLst/>
            </p:spPr>
            <p:txBody>
              <a:bodyPr vert="eaVert" wrap="none" anchor="ctr"/>
              <a:lstStyle/>
              <a:p>
                <a:pPr>
                  <a:defRPr/>
                </a:pPr>
                <a:endParaRPr lang="en-US"/>
              </a:p>
            </p:txBody>
          </p:sp>
          <p:grpSp>
            <p:nvGrpSpPr>
              <p:cNvPr id="107554" name="Group 37">
                <a:extLst>
                  <a:ext uri="{FF2B5EF4-FFF2-40B4-BE49-F238E27FC236}">
                    <a16:creationId xmlns:a16="http://schemas.microsoft.com/office/drawing/2014/main" id="{B10DBCB7-E910-4102-B073-B8463B502842}"/>
                  </a:ext>
                </a:extLst>
              </p:cNvPr>
              <p:cNvGrpSpPr>
                <a:grpSpLocks/>
              </p:cNvGrpSpPr>
              <p:nvPr/>
            </p:nvGrpSpPr>
            <p:grpSpPr bwMode="auto">
              <a:xfrm>
                <a:off x="1248" y="1440"/>
                <a:ext cx="528" cy="432"/>
                <a:chOff x="720" y="960"/>
                <a:chExt cx="987" cy="795"/>
              </a:xfrm>
            </p:grpSpPr>
            <p:sp>
              <p:nvSpPr>
                <p:cNvPr id="262182" name="Oval 38">
                  <a:extLst>
                    <a:ext uri="{FF2B5EF4-FFF2-40B4-BE49-F238E27FC236}">
                      <a16:creationId xmlns:a16="http://schemas.microsoft.com/office/drawing/2014/main" id="{A5BCBDB2-DA66-4E4E-859B-3AE50316B0A5}"/>
                    </a:ext>
                  </a:extLst>
                </p:cNvPr>
                <p:cNvSpPr>
                  <a:spLocks noChangeArrowheads="1"/>
                </p:cNvSpPr>
                <p:nvPr/>
              </p:nvSpPr>
              <p:spPr bwMode="gray">
                <a:xfrm rot="1758052">
                  <a:off x="748" y="987"/>
                  <a:ext cx="958" cy="768"/>
                </a:xfrm>
                <a:prstGeom prst="ellipse">
                  <a:avLst/>
                </a:prstGeom>
                <a:gradFill rotWithShape="1">
                  <a:gsLst>
                    <a:gs pos="0">
                      <a:schemeClr val="accent1"/>
                    </a:gs>
                    <a:gs pos="100000">
                      <a:schemeClr val="accent1">
                        <a:gamma/>
                        <a:shade val="46275"/>
                        <a:invGamma/>
                      </a:schemeClr>
                    </a:gs>
                  </a:gsLst>
                  <a:lin ang="5400000" scaled="1"/>
                </a:gradFill>
                <a:ln w="9525">
                  <a:noFill/>
                  <a:round/>
                  <a:headEnd/>
                  <a:tailEnd/>
                </a:ln>
                <a:effectLst/>
              </p:spPr>
              <p:txBody>
                <a:bodyPr wrap="none" anchor="ctr"/>
                <a:lstStyle/>
                <a:p>
                  <a:pPr>
                    <a:defRPr/>
                  </a:pPr>
                  <a:endParaRPr lang="en-US"/>
                </a:p>
              </p:txBody>
            </p:sp>
            <p:sp>
              <p:nvSpPr>
                <p:cNvPr id="262183" name="Oval 39">
                  <a:extLst>
                    <a:ext uri="{FF2B5EF4-FFF2-40B4-BE49-F238E27FC236}">
                      <a16:creationId xmlns:a16="http://schemas.microsoft.com/office/drawing/2014/main" id="{04D0DCD7-FDD2-4BA2-A9B7-DB78FF85F113}"/>
                    </a:ext>
                  </a:extLst>
                </p:cNvPr>
                <p:cNvSpPr>
                  <a:spLocks noChangeArrowheads="1"/>
                </p:cNvSpPr>
                <p:nvPr/>
              </p:nvSpPr>
              <p:spPr bwMode="gray">
                <a:xfrm rot="1758052">
                  <a:off x="720" y="961"/>
                  <a:ext cx="958" cy="768"/>
                </a:xfrm>
                <a:prstGeom prst="ellipse">
                  <a:avLst/>
                </a:prstGeom>
                <a:gradFill rotWithShape="1">
                  <a:gsLst>
                    <a:gs pos="0">
                      <a:schemeClr val="accent1"/>
                    </a:gs>
                    <a:gs pos="100000">
                      <a:schemeClr val="accent1">
                        <a:gamma/>
                        <a:shade val="46275"/>
                        <a:invGamma/>
                      </a:schemeClr>
                    </a:gs>
                  </a:gsLst>
                  <a:lin ang="5400000" scaled="1"/>
                </a:gradFill>
                <a:ln w="9525">
                  <a:noFill/>
                  <a:round/>
                  <a:headEnd/>
                  <a:tailEnd/>
                </a:ln>
                <a:effectLst/>
              </p:spPr>
              <p:txBody>
                <a:bodyPr wrap="none" anchor="ctr"/>
                <a:lstStyle/>
                <a:p>
                  <a:pPr>
                    <a:defRPr/>
                  </a:pPr>
                  <a:endParaRPr lang="en-US"/>
                </a:p>
              </p:txBody>
            </p:sp>
            <p:sp>
              <p:nvSpPr>
                <p:cNvPr id="107559" name="Oval 40">
                  <a:extLst>
                    <a:ext uri="{FF2B5EF4-FFF2-40B4-BE49-F238E27FC236}">
                      <a16:creationId xmlns:a16="http://schemas.microsoft.com/office/drawing/2014/main" id="{D7427CB9-254B-4E63-8A35-DF037E9929F0}"/>
                    </a:ext>
                  </a:extLst>
                </p:cNvPr>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107555" name="Text Box 41">
                <a:extLst>
                  <a:ext uri="{FF2B5EF4-FFF2-40B4-BE49-F238E27FC236}">
                    <a16:creationId xmlns:a16="http://schemas.microsoft.com/office/drawing/2014/main" id="{59BE2DFF-67CC-4466-9502-BCAA017DC61D}"/>
                  </a:ext>
                </a:extLst>
              </p:cNvPr>
              <p:cNvSpPr txBox="1">
                <a:spLocks noChangeArrowheads="1"/>
              </p:cNvSpPr>
              <p:nvPr/>
            </p:nvSpPr>
            <p:spPr bwMode="gray">
              <a:xfrm>
                <a:off x="1728" y="1488"/>
                <a:ext cx="2158"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solidFill>
                      <a:srgbClr val="000000"/>
                    </a:solidFill>
                    <a:latin typeface="Arial" panose="020B0604020202020204" pitchFamily="34" charset="0"/>
                  </a:rPr>
                  <a:t>Network</a:t>
                </a:r>
              </a:p>
            </p:txBody>
          </p:sp>
          <p:sp>
            <p:nvSpPr>
              <p:cNvPr id="107556" name="Text Box 42">
                <a:extLst>
                  <a:ext uri="{FF2B5EF4-FFF2-40B4-BE49-F238E27FC236}">
                    <a16:creationId xmlns:a16="http://schemas.microsoft.com/office/drawing/2014/main" id="{0526FB51-6AA8-46D0-ACE4-65A9A08F666E}"/>
                  </a:ext>
                </a:extLst>
              </p:cNvPr>
              <p:cNvSpPr txBox="1">
                <a:spLocks noChangeArrowheads="1"/>
              </p:cNvSpPr>
              <p:nvPr/>
            </p:nvSpPr>
            <p:spPr bwMode="gray">
              <a:xfrm>
                <a:off x="1269" y="1496"/>
                <a:ext cx="459"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b="1">
                    <a:solidFill>
                      <a:srgbClr val="FFFFFF"/>
                    </a:solidFill>
                    <a:latin typeface="Arial" panose="020B0604020202020204" pitchFamily="34" charset="0"/>
                  </a:rPr>
                  <a:t>3</a:t>
                </a:r>
              </a:p>
            </p:txBody>
          </p:sp>
        </p:grpSp>
        <p:grpSp>
          <p:nvGrpSpPr>
            <p:cNvPr id="107538" name="Group 43">
              <a:extLst>
                <a:ext uri="{FF2B5EF4-FFF2-40B4-BE49-F238E27FC236}">
                  <a16:creationId xmlns:a16="http://schemas.microsoft.com/office/drawing/2014/main" id="{99A67A5A-F77A-4459-8D0B-94E74DE2A601}"/>
                </a:ext>
              </a:extLst>
            </p:cNvPr>
            <p:cNvGrpSpPr>
              <a:grpSpLocks/>
            </p:cNvGrpSpPr>
            <p:nvPr/>
          </p:nvGrpSpPr>
          <p:grpSpPr bwMode="auto">
            <a:xfrm>
              <a:off x="1542" y="3244"/>
              <a:ext cx="2212" cy="452"/>
              <a:chOff x="1248" y="1440"/>
              <a:chExt cx="2928" cy="567"/>
            </a:xfrm>
          </p:grpSpPr>
          <p:sp>
            <p:nvSpPr>
              <p:cNvPr id="262188" name="AutoShape 44">
                <a:extLst>
                  <a:ext uri="{FF2B5EF4-FFF2-40B4-BE49-F238E27FC236}">
                    <a16:creationId xmlns:a16="http://schemas.microsoft.com/office/drawing/2014/main" id="{D0E61AF6-CA10-4E6E-A2A7-C965A69EFDE4}"/>
                  </a:ext>
                </a:extLst>
              </p:cNvPr>
              <p:cNvSpPr>
                <a:spLocks noChangeArrowheads="1"/>
              </p:cNvSpPr>
              <p:nvPr/>
            </p:nvSpPr>
            <p:spPr bwMode="gray">
              <a:xfrm>
                <a:off x="1461" y="1470"/>
                <a:ext cx="2715" cy="343"/>
              </a:xfrm>
              <a:prstGeom prst="roundRect">
                <a:avLst>
                  <a:gd name="adj" fmla="val 50000"/>
                </a:avLst>
              </a:prstGeom>
              <a:gradFill rotWithShape="1">
                <a:gsLst>
                  <a:gs pos="0">
                    <a:schemeClr val="accent1">
                      <a:gamma/>
                      <a:tint val="0"/>
                      <a:invGamma/>
                    </a:schemeClr>
                  </a:gs>
                  <a:gs pos="100000">
                    <a:schemeClr val="accent1">
                      <a:alpha val="50000"/>
                    </a:schemeClr>
                  </a:gs>
                </a:gsLst>
                <a:lin ang="0" scaled="1"/>
              </a:gradFill>
              <a:ln w="38100" algn="ctr">
                <a:solidFill>
                  <a:schemeClr val="accent1"/>
                </a:solidFill>
                <a:round/>
                <a:headEnd/>
                <a:tailEnd/>
              </a:ln>
              <a:effectLst/>
            </p:spPr>
            <p:txBody>
              <a:bodyPr vert="eaVert" wrap="none" anchor="ctr"/>
              <a:lstStyle/>
              <a:p>
                <a:pPr>
                  <a:defRPr/>
                </a:pPr>
                <a:endParaRPr lang="en-US"/>
              </a:p>
            </p:txBody>
          </p:sp>
          <p:grpSp>
            <p:nvGrpSpPr>
              <p:cNvPr id="107547" name="Group 45">
                <a:extLst>
                  <a:ext uri="{FF2B5EF4-FFF2-40B4-BE49-F238E27FC236}">
                    <a16:creationId xmlns:a16="http://schemas.microsoft.com/office/drawing/2014/main" id="{78FE73C7-157F-454D-A2A5-097B28CF328A}"/>
                  </a:ext>
                </a:extLst>
              </p:cNvPr>
              <p:cNvGrpSpPr>
                <a:grpSpLocks/>
              </p:cNvGrpSpPr>
              <p:nvPr/>
            </p:nvGrpSpPr>
            <p:grpSpPr bwMode="auto">
              <a:xfrm>
                <a:off x="1248" y="1440"/>
                <a:ext cx="528" cy="432"/>
                <a:chOff x="720" y="960"/>
                <a:chExt cx="987" cy="795"/>
              </a:xfrm>
            </p:grpSpPr>
            <p:sp>
              <p:nvSpPr>
                <p:cNvPr id="262190" name="Oval 46">
                  <a:extLst>
                    <a:ext uri="{FF2B5EF4-FFF2-40B4-BE49-F238E27FC236}">
                      <a16:creationId xmlns:a16="http://schemas.microsoft.com/office/drawing/2014/main" id="{B9586FC4-BF56-423D-AB13-F3D7B081BBA1}"/>
                    </a:ext>
                  </a:extLst>
                </p:cNvPr>
                <p:cNvSpPr>
                  <a:spLocks noChangeArrowheads="1"/>
                </p:cNvSpPr>
                <p:nvPr/>
              </p:nvSpPr>
              <p:spPr bwMode="gray">
                <a:xfrm rot="1758052">
                  <a:off x="748" y="986"/>
                  <a:ext cx="958" cy="770"/>
                </a:xfrm>
                <a:prstGeom prst="ellipse">
                  <a:avLst/>
                </a:prstGeom>
                <a:gradFill rotWithShape="1">
                  <a:gsLst>
                    <a:gs pos="0">
                      <a:schemeClr val="accent1"/>
                    </a:gs>
                    <a:gs pos="100000">
                      <a:schemeClr val="accent1">
                        <a:gamma/>
                        <a:shade val="46275"/>
                        <a:invGamma/>
                      </a:schemeClr>
                    </a:gs>
                  </a:gsLst>
                  <a:lin ang="5400000" scaled="1"/>
                </a:gradFill>
                <a:ln w="9525">
                  <a:noFill/>
                  <a:round/>
                  <a:headEnd/>
                  <a:tailEnd/>
                </a:ln>
                <a:effectLst/>
              </p:spPr>
              <p:txBody>
                <a:bodyPr wrap="none" anchor="ctr"/>
                <a:lstStyle/>
                <a:p>
                  <a:pPr>
                    <a:defRPr/>
                  </a:pPr>
                  <a:endParaRPr lang="en-US"/>
                </a:p>
              </p:txBody>
            </p:sp>
            <p:sp>
              <p:nvSpPr>
                <p:cNvPr id="262191" name="Oval 47">
                  <a:extLst>
                    <a:ext uri="{FF2B5EF4-FFF2-40B4-BE49-F238E27FC236}">
                      <a16:creationId xmlns:a16="http://schemas.microsoft.com/office/drawing/2014/main" id="{85CCD396-5432-4672-B54B-60F20488D59A}"/>
                    </a:ext>
                  </a:extLst>
                </p:cNvPr>
                <p:cNvSpPr>
                  <a:spLocks noChangeArrowheads="1"/>
                </p:cNvSpPr>
                <p:nvPr/>
              </p:nvSpPr>
              <p:spPr bwMode="gray">
                <a:xfrm rot="1758052">
                  <a:off x="719" y="960"/>
                  <a:ext cx="958" cy="770"/>
                </a:xfrm>
                <a:prstGeom prst="ellipse">
                  <a:avLst/>
                </a:prstGeom>
                <a:gradFill rotWithShape="1">
                  <a:gsLst>
                    <a:gs pos="0">
                      <a:schemeClr val="accent1"/>
                    </a:gs>
                    <a:gs pos="100000">
                      <a:schemeClr val="accent1">
                        <a:gamma/>
                        <a:shade val="46275"/>
                        <a:invGamma/>
                      </a:schemeClr>
                    </a:gs>
                  </a:gsLst>
                  <a:lin ang="5400000" scaled="1"/>
                </a:gradFill>
                <a:ln w="9525">
                  <a:noFill/>
                  <a:round/>
                  <a:headEnd/>
                  <a:tailEnd/>
                </a:ln>
                <a:effectLst/>
              </p:spPr>
              <p:txBody>
                <a:bodyPr wrap="none" anchor="ctr"/>
                <a:lstStyle/>
                <a:p>
                  <a:pPr>
                    <a:defRPr/>
                  </a:pPr>
                  <a:endParaRPr lang="en-US"/>
                </a:p>
              </p:txBody>
            </p:sp>
            <p:sp>
              <p:nvSpPr>
                <p:cNvPr id="107552" name="Oval 48">
                  <a:extLst>
                    <a:ext uri="{FF2B5EF4-FFF2-40B4-BE49-F238E27FC236}">
                      <a16:creationId xmlns:a16="http://schemas.microsoft.com/office/drawing/2014/main" id="{D5597920-32D5-46C2-83BF-3A8918ED7CC5}"/>
                    </a:ext>
                  </a:extLst>
                </p:cNvPr>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107548" name="Text Box 49">
                <a:extLst>
                  <a:ext uri="{FF2B5EF4-FFF2-40B4-BE49-F238E27FC236}">
                    <a16:creationId xmlns:a16="http://schemas.microsoft.com/office/drawing/2014/main" id="{3503B1A4-7C8E-42B3-A9E9-191C95F41D91}"/>
                  </a:ext>
                </a:extLst>
              </p:cNvPr>
              <p:cNvSpPr txBox="1">
                <a:spLocks noChangeArrowheads="1"/>
              </p:cNvSpPr>
              <p:nvPr/>
            </p:nvSpPr>
            <p:spPr bwMode="gray">
              <a:xfrm>
                <a:off x="1728" y="1488"/>
                <a:ext cx="2158"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solidFill>
                      <a:srgbClr val="000000"/>
                    </a:solidFill>
                    <a:latin typeface="Arial" panose="020B0604020202020204" pitchFamily="34" charset="0"/>
                  </a:rPr>
                  <a:t>Physical</a:t>
                </a:r>
              </a:p>
            </p:txBody>
          </p:sp>
          <p:sp>
            <p:nvSpPr>
              <p:cNvPr id="107549" name="Text Box 50">
                <a:extLst>
                  <a:ext uri="{FF2B5EF4-FFF2-40B4-BE49-F238E27FC236}">
                    <a16:creationId xmlns:a16="http://schemas.microsoft.com/office/drawing/2014/main" id="{9D572010-8AC5-4F5C-A903-1BD348BCED72}"/>
                  </a:ext>
                </a:extLst>
              </p:cNvPr>
              <p:cNvSpPr txBox="1">
                <a:spLocks noChangeArrowheads="1"/>
              </p:cNvSpPr>
              <p:nvPr/>
            </p:nvSpPr>
            <p:spPr bwMode="gray">
              <a:xfrm>
                <a:off x="1269" y="1496"/>
                <a:ext cx="459"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b="1">
                    <a:solidFill>
                      <a:srgbClr val="FFFFFF"/>
                    </a:solidFill>
                    <a:latin typeface="Arial" panose="020B0604020202020204" pitchFamily="34" charset="0"/>
                  </a:rPr>
                  <a:t>1</a:t>
                </a:r>
              </a:p>
            </p:txBody>
          </p:sp>
        </p:grpSp>
        <p:grpSp>
          <p:nvGrpSpPr>
            <p:cNvPr id="107539" name="Group 51">
              <a:extLst>
                <a:ext uri="{FF2B5EF4-FFF2-40B4-BE49-F238E27FC236}">
                  <a16:creationId xmlns:a16="http://schemas.microsoft.com/office/drawing/2014/main" id="{538546C3-68FB-486A-83E0-213CE400FF60}"/>
                </a:ext>
              </a:extLst>
            </p:cNvPr>
            <p:cNvGrpSpPr>
              <a:grpSpLocks/>
            </p:cNvGrpSpPr>
            <p:nvPr/>
          </p:nvGrpSpPr>
          <p:grpSpPr bwMode="auto">
            <a:xfrm>
              <a:off x="1542" y="2806"/>
              <a:ext cx="2212" cy="452"/>
              <a:chOff x="1296" y="1728"/>
              <a:chExt cx="2928" cy="567"/>
            </a:xfrm>
          </p:grpSpPr>
          <p:sp>
            <p:nvSpPr>
              <p:cNvPr id="262196" name="AutoShape 52">
                <a:extLst>
                  <a:ext uri="{FF2B5EF4-FFF2-40B4-BE49-F238E27FC236}">
                    <a16:creationId xmlns:a16="http://schemas.microsoft.com/office/drawing/2014/main" id="{2C0D46EB-308F-4E05-A50E-81ED58E13830}"/>
                  </a:ext>
                </a:extLst>
              </p:cNvPr>
              <p:cNvSpPr>
                <a:spLocks noChangeArrowheads="1"/>
              </p:cNvSpPr>
              <p:nvPr/>
            </p:nvSpPr>
            <p:spPr bwMode="gray">
              <a:xfrm>
                <a:off x="1509" y="1758"/>
                <a:ext cx="2715" cy="343"/>
              </a:xfrm>
              <a:prstGeom prst="roundRect">
                <a:avLst>
                  <a:gd name="adj" fmla="val 50000"/>
                </a:avLst>
              </a:prstGeom>
              <a:gradFill rotWithShape="1">
                <a:gsLst>
                  <a:gs pos="0">
                    <a:schemeClr val="accent2">
                      <a:gamma/>
                      <a:tint val="0"/>
                      <a:invGamma/>
                    </a:schemeClr>
                  </a:gs>
                  <a:gs pos="100000">
                    <a:schemeClr val="accent2">
                      <a:alpha val="39999"/>
                    </a:schemeClr>
                  </a:gs>
                </a:gsLst>
                <a:lin ang="0" scaled="1"/>
              </a:gradFill>
              <a:ln w="38100" algn="ctr">
                <a:solidFill>
                  <a:schemeClr val="accent2"/>
                </a:solidFill>
                <a:round/>
                <a:headEnd/>
                <a:tailEnd/>
              </a:ln>
              <a:effectLst/>
            </p:spPr>
            <p:txBody>
              <a:bodyPr vert="eaVert" wrap="none" anchor="ctr"/>
              <a:lstStyle/>
              <a:p>
                <a:pPr>
                  <a:defRPr/>
                </a:pPr>
                <a:endParaRPr lang="en-US"/>
              </a:p>
            </p:txBody>
          </p:sp>
          <p:sp>
            <p:nvSpPr>
              <p:cNvPr id="262197" name="Oval 53">
                <a:extLst>
                  <a:ext uri="{FF2B5EF4-FFF2-40B4-BE49-F238E27FC236}">
                    <a16:creationId xmlns:a16="http://schemas.microsoft.com/office/drawing/2014/main" id="{2D5B288B-AE08-4F39-8B45-B307D27C56AD}"/>
                  </a:ext>
                </a:extLst>
              </p:cNvPr>
              <p:cNvSpPr>
                <a:spLocks noChangeArrowheads="1"/>
              </p:cNvSpPr>
              <p:nvPr/>
            </p:nvSpPr>
            <p:spPr bwMode="gray">
              <a:xfrm rot="1758052">
                <a:off x="1309" y="1744"/>
                <a:ext cx="514" cy="417"/>
              </a:xfrm>
              <a:prstGeom prst="ellipse">
                <a:avLst/>
              </a:prstGeom>
              <a:gradFill rotWithShape="1">
                <a:gsLst>
                  <a:gs pos="0">
                    <a:schemeClr val="accent2"/>
                  </a:gs>
                  <a:gs pos="100000">
                    <a:schemeClr val="accent2">
                      <a:gamma/>
                      <a:shade val="46275"/>
                      <a:invGamma/>
                    </a:schemeClr>
                  </a:gs>
                </a:gsLst>
                <a:lin ang="5400000" scaled="1"/>
              </a:gradFill>
              <a:ln w="9525">
                <a:noFill/>
                <a:round/>
                <a:headEnd/>
                <a:tailEnd/>
              </a:ln>
              <a:effectLst/>
            </p:spPr>
            <p:txBody>
              <a:bodyPr wrap="none" anchor="ctr"/>
              <a:lstStyle/>
              <a:p>
                <a:pPr>
                  <a:defRPr/>
                </a:pPr>
                <a:endParaRPr lang="en-US"/>
              </a:p>
            </p:txBody>
          </p:sp>
          <p:sp>
            <p:nvSpPr>
              <p:cNvPr id="262198" name="Oval 54">
                <a:extLst>
                  <a:ext uri="{FF2B5EF4-FFF2-40B4-BE49-F238E27FC236}">
                    <a16:creationId xmlns:a16="http://schemas.microsoft.com/office/drawing/2014/main" id="{E53EBFCD-E548-4323-9E1E-71FF5D653480}"/>
                  </a:ext>
                </a:extLst>
              </p:cNvPr>
              <p:cNvSpPr>
                <a:spLocks noChangeArrowheads="1"/>
              </p:cNvSpPr>
              <p:nvPr/>
            </p:nvSpPr>
            <p:spPr bwMode="gray">
              <a:xfrm rot="1758052">
                <a:off x="1296" y="1728"/>
                <a:ext cx="514" cy="417"/>
              </a:xfrm>
              <a:prstGeom prst="ellipse">
                <a:avLst/>
              </a:prstGeom>
              <a:gradFill rotWithShape="1">
                <a:gsLst>
                  <a:gs pos="0">
                    <a:schemeClr val="accent2"/>
                  </a:gs>
                  <a:gs pos="100000">
                    <a:schemeClr val="accent2">
                      <a:gamma/>
                      <a:shade val="46275"/>
                      <a:invGamma/>
                    </a:schemeClr>
                  </a:gs>
                </a:gsLst>
                <a:lin ang="5400000" scaled="1"/>
              </a:gradFill>
              <a:ln w="9525">
                <a:noFill/>
                <a:round/>
                <a:headEnd/>
                <a:tailEnd/>
              </a:ln>
              <a:effectLst/>
            </p:spPr>
            <p:txBody>
              <a:bodyPr wrap="none" anchor="ctr"/>
              <a:lstStyle/>
              <a:p>
                <a:pPr>
                  <a:defRPr/>
                </a:pPr>
                <a:endParaRPr lang="en-US"/>
              </a:p>
            </p:txBody>
          </p:sp>
          <p:sp>
            <p:nvSpPr>
              <p:cNvPr id="107543" name="Oval 55">
                <a:extLst>
                  <a:ext uri="{FF2B5EF4-FFF2-40B4-BE49-F238E27FC236}">
                    <a16:creationId xmlns:a16="http://schemas.microsoft.com/office/drawing/2014/main" id="{B2D20EFE-B1F6-4FA3-BB17-36A140C13A5A}"/>
                  </a:ext>
                </a:extLst>
              </p:cNvPr>
              <p:cNvSpPr>
                <a:spLocks noChangeArrowheads="1"/>
              </p:cNvSpPr>
              <p:nvPr/>
            </p:nvSpPr>
            <p:spPr bwMode="gray">
              <a:xfrm>
                <a:off x="1347" y="1754"/>
                <a:ext cx="231" cy="235"/>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07544" name="Text Box 56">
                <a:extLst>
                  <a:ext uri="{FF2B5EF4-FFF2-40B4-BE49-F238E27FC236}">
                    <a16:creationId xmlns:a16="http://schemas.microsoft.com/office/drawing/2014/main" id="{1975F204-79A1-4261-BA17-9CDBC78D86F8}"/>
                  </a:ext>
                </a:extLst>
              </p:cNvPr>
              <p:cNvSpPr txBox="1">
                <a:spLocks noChangeArrowheads="1"/>
              </p:cNvSpPr>
              <p:nvPr/>
            </p:nvSpPr>
            <p:spPr bwMode="gray">
              <a:xfrm>
                <a:off x="1776" y="1776"/>
                <a:ext cx="2158"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solidFill>
                      <a:srgbClr val="000000"/>
                    </a:solidFill>
                    <a:latin typeface="Arial" panose="020B0604020202020204" pitchFamily="34" charset="0"/>
                  </a:rPr>
                  <a:t>Data link</a:t>
                </a:r>
              </a:p>
            </p:txBody>
          </p:sp>
          <p:sp>
            <p:nvSpPr>
              <p:cNvPr id="107545" name="Text Box 57">
                <a:extLst>
                  <a:ext uri="{FF2B5EF4-FFF2-40B4-BE49-F238E27FC236}">
                    <a16:creationId xmlns:a16="http://schemas.microsoft.com/office/drawing/2014/main" id="{76679C79-A5C7-4D10-AEED-6D5F40247CD4}"/>
                  </a:ext>
                </a:extLst>
              </p:cNvPr>
              <p:cNvSpPr txBox="1">
                <a:spLocks noChangeArrowheads="1"/>
              </p:cNvSpPr>
              <p:nvPr/>
            </p:nvSpPr>
            <p:spPr bwMode="gray">
              <a:xfrm>
                <a:off x="1317" y="1784"/>
                <a:ext cx="459"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b="1">
                    <a:solidFill>
                      <a:srgbClr val="FFFFFF"/>
                    </a:solidFill>
                    <a:latin typeface="Arial" panose="020B0604020202020204" pitchFamily="34" charset="0"/>
                  </a:rPr>
                  <a:t>2</a:t>
                </a:r>
              </a:p>
            </p:txBody>
          </p:sp>
        </p:grpSp>
      </p:grpSp>
      <p:sp>
        <p:nvSpPr>
          <p:cNvPr id="107526" name="AutoShape 59">
            <a:extLst>
              <a:ext uri="{FF2B5EF4-FFF2-40B4-BE49-F238E27FC236}">
                <a16:creationId xmlns:a16="http://schemas.microsoft.com/office/drawing/2014/main" id="{8D96F0D2-D216-49AC-AF12-D94B26E9ABFF}"/>
              </a:ext>
            </a:extLst>
          </p:cNvPr>
          <p:cNvSpPr>
            <a:spLocks noChangeArrowheads="1"/>
          </p:cNvSpPr>
          <p:nvPr/>
        </p:nvSpPr>
        <p:spPr bwMode="auto">
          <a:xfrm>
            <a:off x="5434013" y="1044575"/>
            <a:ext cx="3424237" cy="631825"/>
          </a:xfrm>
          <a:prstGeom prst="wedgeRoundRectCallout">
            <a:avLst>
              <a:gd name="adj1" fmla="val -46801"/>
              <a:gd name="adj2" fmla="val 102259"/>
              <a:gd name="adj3" fmla="val 16667"/>
            </a:avLst>
          </a:prstGeom>
          <a:solidFill>
            <a:srgbClr val="FFFFFF"/>
          </a:solidFill>
          <a:ln w="12700">
            <a:solidFill>
              <a:srgbClr val="FF6600"/>
            </a:solidFill>
            <a:miter lim="800000"/>
            <a:headEnd/>
            <a:tailEnd/>
          </a:ln>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600">
                <a:latin typeface="Times New Roman" panose="02020603050405020304" pitchFamily="18" charset="0"/>
              </a:rPr>
              <a:t>cho phép users truy cập các tài nguyên mạng</a:t>
            </a:r>
          </a:p>
        </p:txBody>
      </p:sp>
      <p:sp>
        <p:nvSpPr>
          <p:cNvPr id="107527" name="AutoShape 61">
            <a:extLst>
              <a:ext uri="{FF2B5EF4-FFF2-40B4-BE49-F238E27FC236}">
                <a16:creationId xmlns:a16="http://schemas.microsoft.com/office/drawing/2014/main" id="{949EF585-3C55-422C-A696-82CC6C3C666D}"/>
              </a:ext>
            </a:extLst>
          </p:cNvPr>
          <p:cNvSpPr>
            <a:spLocks noChangeArrowheads="1"/>
          </p:cNvSpPr>
          <p:nvPr/>
        </p:nvSpPr>
        <p:spPr bwMode="auto">
          <a:xfrm>
            <a:off x="5726113" y="2078038"/>
            <a:ext cx="3424237" cy="762000"/>
          </a:xfrm>
          <a:prstGeom prst="wedgeRoundRectCallout">
            <a:avLst>
              <a:gd name="adj1" fmla="val -53616"/>
              <a:gd name="adj2" fmla="val 85931"/>
              <a:gd name="adj3" fmla="val 16667"/>
            </a:avLst>
          </a:prstGeom>
          <a:solidFill>
            <a:srgbClr val="FFFFFF"/>
          </a:solidFill>
          <a:ln w="12700">
            <a:solidFill>
              <a:srgbClr val="FF6600"/>
            </a:solidFill>
            <a:miter lim="800000"/>
            <a:headEnd/>
            <a:tailEnd/>
          </a:ln>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latin typeface="Times New Roman" panose="02020603050405020304" pitchFamily="18" charset="0"/>
              </a:rPr>
              <a:t>thiết lập, duy trì và hủy bỏ các phiên truyền</a:t>
            </a:r>
          </a:p>
        </p:txBody>
      </p:sp>
      <p:sp>
        <p:nvSpPr>
          <p:cNvPr id="107528" name="AutoShape 62">
            <a:extLst>
              <a:ext uri="{FF2B5EF4-FFF2-40B4-BE49-F238E27FC236}">
                <a16:creationId xmlns:a16="http://schemas.microsoft.com/office/drawing/2014/main" id="{0D827D9B-6D11-4A26-983C-DB9E390FA59E}"/>
              </a:ext>
            </a:extLst>
          </p:cNvPr>
          <p:cNvSpPr>
            <a:spLocks noChangeArrowheads="1"/>
          </p:cNvSpPr>
          <p:nvPr/>
        </p:nvSpPr>
        <p:spPr bwMode="auto">
          <a:xfrm>
            <a:off x="5815013" y="3059113"/>
            <a:ext cx="3424237" cy="1092200"/>
          </a:xfrm>
          <a:prstGeom prst="wedgeRoundRectCallout">
            <a:avLst>
              <a:gd name="adj1" fmla="val -63676"/>
              <a:gd name="adj2" fmla="val 50144"/>
              <a:gd name="adj3" fmla="val 16667"/>
            </a:avLst>
          </a:prstGeom>
          <a:solidFill>
            <a:srgbClr val="FFFFFF"/>
          </a:solidFill>
          <a:ln w="12700">
            <a:solidFill>
              <a:srgbClr val="FF6600"/>
            </a:solidFill>
            <a:miter lim="800000"/>
            <a:headEnd/>
            <a:tailEnd/>
          </a:ln>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latin typeface="Times New Roman" panose="02020603050405020304" pitchFamily="18" charset="0"/>
              </a:rPr>
              <a:t>chuyển các gói dữ liệu từ nguồn đến đích; cung cấp tính năng liên mạng</a:t>
            </a:r>
          </a:p>
        </p:txBody>
      </p:sp>
      <p:sp>
        <p:nvSpPr>
          <p:cNvPr id="107529" name="AutoShape 63">
            <a:extLst>
              <a:ext uri="{FF2B5EF4-FFF2-40B4-BE49-F238E27FC236}">
                <a16:creationId xmlns:a16="http://schemas.microsoft.com/office/drawing/2014/main" id="{458E2151-F18F-40D4-B8FD-55F780E29FD6}"/>
              </a:ext>
            </a:extLst>
          </p:cNvPr>
          <p:cNvSpPr>
            <a:spLocks noChangeArrowheads="1"/>
          </p:cNvSpPr>
          <p:nvPr/>
        </p:nvSpPr>
        <p:spPr bwMode="auto">
          <a:xfrm>
            <a:off x="5719763" y="4983163"/>
            <a:ext cx="3424237" cy="1420812"/>
          </a:xfrm>
          <a:prstGeom prst="wedgeRoundRectCallout">
            <a:avLst>
              <a:gd name="adj1" fmla="val -69889"/>
              <a:gd name="adj2" fmla="val -30894"/>
              <a:gd name="adj3" fmla="val 16667"/>
            </a:avLst>
          </a:prstGeom>
          <a:solidFill>
            <a:srgbClr val="FFFFFF"/>
          </a:solidFill>
          <a:ln w="12700">
            <a:solidFill>
              <a:srgbClr val="FF6600"/>
            </a:solidFill>
            <a:miter lim="800000"/>
            <a:headEnd/>
            <a:tailEnd/>
          </a:ln>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latin typeface="Times New Roman" panose="02020603050405020304" pitchFamily="18" charset="0"/>
              </a:rPr>
              <a:t>truyền dòng bits qua phương tiện truyền; cung cấp các đặc tả kỹ thuật về cơ, điện…</a:t>
            </a:r>
          </a:p>
        </p:txBody>
      </p:sp>
      <p:sp>
        <p:nvSpPr>
          <p:cNvPr id="107530" name="AutoShape 64">
            <a:extLst>
              <a:ext uri="{FF2B5EF4-FFF2-40B4-BE49-F238E27FC236}">
                <a16:creationId xmlns:a16="http://schemas.microsoft.com/office/drawing/2014/main" id="{EE469853-BB22-4FEB-8862-D67197065DF5}"/>
              </a:ext>
            </a:extLst>
          </p:cNvPr>
          <p:cNvSpPr>
            <a:spLocks noChangeArrowheads="1"/>
          </p:cNvSpPr>
          <p:nvPr/>
        </p:nvSpPr>
        <p:spPr bwMode="auto">
          <a:xfrm>
            <a:off x="0" y="1058863"/>
            <a:ext cx="3424238" cy="762000"/>
          </a:xfrm>
          <a:prstGeom prst="wedgeRoundRectCallout">
            <a:avLst>
              <a:gd name="adj1" fmla="val 49815"/>
              <a:gd name="adj2" fmla="val 133750"/>
              <a:gd name="adj3" fmla="val 16667"/>
            </a:avLst>
          </a:prstGeom>
          <a:solidFill>
            <a:srgbClr val="FFFFFF"/>
          </a:solidFill>
          <a:ln w="12700">
            <a:solidFill>
              <a:srgbClr val="FF6600"/>
            </a:solidFill>
            <a:miter lim="800000"/>
            <a:headEnd/>
            <a:tailEnd/>
          </a:ln>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latin typeface="Times New Roman" panose="02020603050405020304" pitchFamily="18" charset="0"/>
              </a:rPr>
              <a:t>chuyển đổi, mã hóa và nén dữ liệu</a:t>
            </a:r>
          </a:p>
        </p:txBody>
      </p:sp>
      <p:sp>
        <p:nvSpPr>
          <p:cNvPr id="107531" name="AutoShape 65">
            <a:extLst>
              <a:ext uri="{FF2B5EF4-FFF2-40B4-BE49-F238E27FC236}">
                <a16:creationId xmlns:a16="http://schemas.microsoft.com/office/drawing/2014/main" id="{9AA5E66B-4027-47F1-ADBC-EEA00F871D6C}"/>
              </a:ext>
            </a:extLst>
          </p:cNvPr>
          <p:cNvSpPr>
            <a:spLocks noChangeArrowheads="1"/>
          </p:cNvSpPr>
          <p:nvPr/>
        </p:nvSpPr>
        <p:spPr bwMode="auto">
          <a:xfrm>
            <a:off x="-15875" y="2336800"/>
            <a:ext cx="3041650" cy="1092200"/>
          </a:xfrm>
          <a:prstGeom prst="wedgeRoundRectCallout">
            <a:avLst>
              <a:gd name="adj1" fmla="val 69519"/>
              <a:gd name="adj2" fmla="val 54069"/>
              <a:gd name="adj3" fmla="val 16667"/>
            </a:avLst>
          </a:prstGeom>
          <a:solidFill>
            <a:srgbClr val="FFFFFF"/>
          </a:solidFill>
          <a:ln w="12700">
            <a:solidFill>
              <a:srgbClr val="FF6600"/>
            </a:solidFill>
            <a:miter lim="800000"/>
            <a:headEnd/>
            <a:tailEnd/>
          </a:ln>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latin typeface="Times New Roman" panose="02020603050405020304" pitchFamily="18" charset="0"/>
              </a:rPr>
              <a:t>cung cấp sự phân phát thông điệp tin cậy giữa các tiến trình</a:t>
            </a:r>
          </a:p>
        </p:txBody>
      </p:sp>
      <p:sp>
        <p:nvSpPr>
          <p:cNvPr id="107532" name="AutoShape 66">
            <a:extLst>
              <a:ext uri="{FF2B5EF4-FFF2-40B4-BE49-F238E27FC236}">
                <a16:creationId xmlns:a16="http://schemas.microsoft.com/office/drawing/2014/main" id="{79F69F84-6C56-4FD1-B923-14F44D051A67}"/>
              </a:ext>
            </a:extLst>
          </p:cNvPr>
          <p:cNvSpPr>
            <a:spLocks noChangeArrowheads="1"/>
          </p:cNvSpPr>
          <p:nvPr/>
        </p:nvSpPr>
        <p:spPr bwMode="auto">
          <a:xfrm>
            <a:off x="0" y="3541713"/>
            <a:ext cx="3041650" cy="1290637"/>
          </a:xfrm>
          <a:prstGeom prst="wedgeRoundRectCallout">
            <a:avLst>
              <a:gd name="adj1" fmla="val 73069"/>
              <a:gd name="adj2" fmla="val 38560"/>
              <a:gd name="adj3" fmla="val 16667"/>
            </a:avLst>
          </a:prstGeom>
          <a:solidFill>
            <a:srgbClr val="FFFFFF"/>
          </a:solidFill>
          <a:ln w="12700">
            <a:solidFill>
              <a:srgbClr val="FF6600"/>
            </a:solidFill>
            <a:miter lim="800000"/>
            <a:headEnd/>
            <a:tailEnd/>
          </a:ln>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800">
                <a:latin typeface="Times New Roman" panose="02020603050405020304" pitchFamily="18" charset="0"/>
              </a:rPr>
              <a:t>tổ chức các bits thành khung; vận chuyển dữ liệu giữa các nodes trong cùng một mạng</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Footer Placeholder 4">
            <a:extLst>
              <a:ext uri="{FF2B5EF4-FFF2-40B4-BE49-F238E27FC236}">
                <a16:creationId xmlns:a16="http://schemas.microsoft.com/office/drawing/2014/main" id="{AC214CB2-1693-4E5F-AAAA-DBBB5872D0F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109571" name="Slide Number Placeholder 5">
            <a:extLst>
              <a:ext uri="{FF2B5EF4-FFF2-40B4-BE49-F238E27FC236}">
                <a16:creationId xmlns:a16="http://schemas.microsoft.com/office/drawing/2014/main" id="{E9802693-EC1D-41C3-8B35-56847C59F6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5B05DCC3-E9C8-4637-955A-3F840D2E391F}" type="slidenum">
              <a:rPr lang="en-US" altLang="en-US" sz="1400" smtClean="0">
                <a:latin typeface="Times New Roman" panose="02020603050405020304" pitchFamily="18" charset="0"/>
              </a:rPr>
              <a:pPr>
                <a:spcBef>
                  <a:spcPct val="0"/>
                </a:spcBef>
                <a:buClrTx/>
                <a:buSzTx/>
                <a:buFontTx/>
                <a:buNone/>
              </a:pPr>
              <a:t>52</a:t>
            </a:fld>
            <a:endParaRPr lang="en-US" altLang="en-US" sz="1400">
              <a:latin typeface="Times New Roman" panose="02020603050405020304" pitchFamily="18" charset="0"/>
            </a:endParaRPr>
          </a:p>
        </p:txBody>
      </p:sp>
      <p:sp>
        <p:nvSpPr>
          <p:cNvPr id="109572" name="Rectangle 2">
            <a:extLst>
              <a:ext uri="{FF2B5EF4-FFF2-40B4-BE49-F238E27FC236}">
                <a16:creationId xmlns:a16="http://schemas.microsoft.com/office/drawing/2014/main" id="{520C871B-7215-465E-831C-7A4361636345}"/>
              </a:ext>
            </a:extLst>
          </p:cNvPr>
          <p:cNvSpPr>
            <a:spLocks noGrp="1" noChangeArrowheads="1"/>
          </p:cNvSpPr>
          <p:nvPr>
            <p:ph type="title"/>
          </p:nvPr>
        </p:nvSpPr>
        <p:spPr>
          <a:xfrm>
            <a:off x="457200" y="76200"/>
            <a:ext cx="8229600" cy="1143000"/>
          </a:xfrm>
        </p:spPr>
        <p:txBody>
          <a:bodyPr/>
          <a:lstStyle/>
          <a:p>
            <a:r>
              <a:rPr lang="en-US" altLang="en-US"/>
              <a:t>TCP/IP Suite</a:t>
            </a:r>
          </a:p>
        </p:txBody>
      </p:sp>
      <p:grpSp>
        <p:nvGrpSpPr>
          <p:cNvPr id="109573" name="Group 4">
            <a:extLst>
              <a:ext uri="{FF2B5EF4-FFF2-40B4-BE49-F238E27FC236}">
                <a16:creationId xmlns:a16="http://schemas.microsoft.com/office/drawing/2014/main" id="{511153DC-574A-4E2D-AD3F-3A84D57B53C4}"/>
              </a:ext>
            </a:extLst>
          </p:cNvPr>
          <p:cNvGrpSpPr>
            <a:grpSpLocks/>
          </p:cNvGrpSpPr>
          <p:nvPr/>
        </p:nvGrpSpPr>
        <p:grpSpPr bwMode="auto">
          <a:xfrm>
            <a:off x="1298575" y="1985963"/>
            <a:ext cx="2446338" cy="3841750"/>
            <a:chOff x="1536" y="684"/>
            <a:chExt cx="2218" cy="3012"/>
          </a:xfrm>
        </p:grpSpPr>
        <p:grpSp>
          <p:nvGrpSpPr>
            <p:cNvPr id="109606" name="Group 5">
              <a:extLst>
                <a:ext uri="{FF2B5EF4-FFF2-40B4-BE49-F238E27FC236}">
                  <a16:creationId xmlns:a16="http://schemas.microsoft.com/office/drawing/2014/main" id="{EC30F874-0FCB-44F9-AF50-43632B0A35EC}"/>
                </a:ext>
              </a:extLst>
            </p:cNvPr>
            <p:cNvGrpSpPr>
              <a:grpSpLocks/>
            </p:cNvGrpSpPr>
            <p:nvPr/>
          </p:nvGrpSpPr>
          <p:grpSpPr bwMode="auto">
            <a:xfrm>
              <a:off x="1536" y="684"/>
              <a:ext cx="2212" cy="452"/>
              <a:chOff x="1248" y="1440"/>
              <a:chExt cx="2928" cy="567"/>
            </a:xfrm>
          </p:grpSpPr>
          <p:sp>
            <p:nvSpPr>
              <p:cNvPr id="264198" name="AutoShape 6">
                <a:extLst>
                  <a:ext uri="{FF2B5EF4-FFF2-40B4-BE49-F238E27FC236}">
                    <a16:creationId xmlns:a16="http://schemas.microsoft.com/office/drawing/2014/main" id="{D6ABDF77-42AE-4669-AB49-B7E9A257A68A}"/>
                  </a:ext>
                </a:extLst>
              </p:cNvPr>
              <p:cNvSpPr>
                <a:spLocks noChangeArrowheads="1"/>
              </p:cNvSpPr>
              <p:nvPr/>
            </p:nvSpPr>
            <p:spPr bwMode="gray">
              <a:xfrm>
                <a:off x="1461" y="1470"/>
                <a:ext cx="2715" cy="343"/>
              </a:xfrm>
              <a:prstGeom prst="roundRect">
                <a:avLst>
                  <a:gd name="adj" fmla="val 50000"/>
                </a:avLst>
              </a:prstGeom>
              <a:gradFill rotWithShape="1">
                <a:gsLst>
                  <a:gs pos="0">
                    <a:schemeClr val="accent1">
                      <a:gamma/>
                      <a:tint val="0"/>
                      <a:invGamma/>
                    </a:schemeClr>
                  </a:gs>
                  <a:gs pos="100000">
                    <a:schemeClr val="accent1">
                      <a:alpha val="50000"/>
                    </a:schemeClr>
                  </a:gs>
                </a:gsLst>
                <a:lin ang="0" scaled="1"/>
              </a:gradFill>
              <a:ln w="38100" algn="ctr">
                <a:solidFill>
                  <a:schemeClr val="accent1"/>
                </a:solidFill>
                <a:round/>
                <a:headEnd/>
                <a:tailEnd/>
              </a:ln>
              <a:effectLst/>
            </p:spPr>
            <p:txBody>
              <a:bodyPr vert="eaVert" wrap="none" anchor="ctr"/>
              <a:lstStyle/>
              <a:p>
                <a:pPr>
                  <a:defRPr/>
                </a:pPr>
                <a:endParaRPr lang="en-US"/>
              </a:p>
            </p:txBody>
          </p:sp>
          <p:grpSp>
            <p:nvGrpSpPr>
              <p:cNvPr id="109653" name="Group 7">
                <a:extLst>
                  <a:ext uri="{FF2B5EF4-FFF2-40B4-BE49-F238E27FC236}">
                    <a16:creationId xmlns:a16="http://schemas.microsoft.com/office/drawing/2014/main" id="{93220534-AB6A-45E7-A06A-460CEFDB84E9}"/>
                  </a:ext>
                </a:extLst>
              </p:cNvPr>
              <p:cNvGrpSpPr>
                <a:grpSpLocks/>
              </p:cNvGrpSpPr>
              <p:nvPr/>
            </p:nvGrpSpPr>
            <p:grpSpPr bwMode="auto">
              <a:xfrm>
                <a:off x="1248" y="1440"/>
                <a:ext cx="528" cy="432"/>
                <a:chOff x="720" y="960"/>
                <a:chExt cx="987" cy="795"/>
              </a:xfrm>
            </p:grpSpPr>
            <p:sp>
              <p:nvSpPr>
                <p:cNvPr id="264200" name="Oval 8">
                  <a:extLst>
                    <a:ext uri="{FF2B5EF4-FFF2-40B4-BE49-F238E27FC236}">
                      <a16:creationId xmlns:a16="http://schemas.microsoft.com/office/drawing/2014/main" id="{7CE194C7-E4A4-4990-8FEB-AA3705C283F8}"/>
                    </a:ext>
                  </a:extLst>
                </p:cNvPr>
                <p:cNvSpPr>
                  <a:spLocks noChangeArrowheads="1"/>
                </p:cNvSpPr>
                <p:nvPr/>
              </p:nvSpPr>
              <p:spPr bwMode="gray">
                <a:xfrm rot="1758052">
                  <a:off x="748" y="986"/>
                  <a:ext cx="958" cy="770"/>
                </a:xfrm>
                <a:prstGeom prst="ellipse">
                  <a:avLst/>
                </a:prstGeom>
                <a:gradFill rotWithShape="1">
                  <a:gsLst>
                    <a:gs pos="0">
                      <a:schemeClr val="accent1"/>
                    </a:gs>
                    <a:gs pos="100000">
                      <a:schemeClr val="accent1">
                        <a:gamma/>
                        <a:shade val="46275"/>
                        <a:invGamma/>
                      </a:schemeClr>
                    </a:gs>
                  </a:gsLst>
                  <a:lin ang="5400000" scaled="1"/>
                </a:gradFill>
                <a:ln w="9525">
                  <a:noFill/>
                  <a:round/>
                  <a:headEnd/>
                  <a:tailEnd/>
                </a:ln>
                <a:effectLst/>
              </p:spPr>
              <p:txBody>
                <a:bodyPr wrap="none" anchor="ctr"/>
                <a:lstStyle/>
                <a:p>
                  <a:pPr>
                    <a:defRPr/>
                  </a:pPr>
                  <a:endParaRPr lang="en-US"/>
                </a:p>
              </p:txBody>
            </p:sp>
            <p:sp>
              <p:nvSpPr>
                <p:cNvPr id="264201" name="Oval 9">
                  <a:extLst>
                    <a:ext uri="{FF2B5EF4-FFF2-40B4-BE49-F238E27FC236}">
                      <a16:creationId xmlns:a16="http://schemas.microsoft.com/office/drawing/2014/main" id="{CA8F0B33-67F0-4C5D-98ED-D45BD4965A4B}"/>
                    </a:ext>
                  </a:extLst>
                </p:cNvPr>
                <p:cNvSpPr>
                  <a:spLocks noChangeArrowheads="1"/>
                </p:cNvSpPr>
                <p:nvPr/>
              </p:nvSpPr>
              <p:spPr bwMode="gray">
                <a:xfrm rot="1758052">
                  <a:off x="720" y="960"/>
                  <a:ext cx="958" cy="770"/>
                </a:xfrm>
                <a:prstGeom prst="ellipse">
                  <a:avLst/>
                </a:prstGeom>
                <a:gradFill rotWithShape="1">
                  <a:gsLst>
                    <a:gs pos="0">
                      <a:schemeClr val="accent1"/>
                    </a:gs>
                    <a:gs pos="100000">
                      <a:schemeClr val="accent1">
                        <a:gamma/>
                        <a:shade val="46275"/>
                        <a:invGamma/>
                      </a:schemeClr>
                    </a:gs>
                  </a:gsLst>
                  <a:lin ang="5400000" scaled="1"/>
                </a:gradFill>
                <a:ln w="9525">
                  <a:noFill/>
                  <a:round/>
                  <a:headEnd/>
                  <a:tailEnd/>
                </a:ln>
                <a:effectLst/>
              </p:spPr>
              <p:txBody>
                <a:bodyPr wrap="none" anchor="ctr"/>
                <a:lstStyle/>
                <a:p>
                  <a:pPr>
                    <a:defRPr/>
                  </a:pPr>
                  <a:endParaRPr lang="en-US"/>
                </a:p>
              </p:txBody>
            </p:sp>
            <p:sp>
              <p:nvSpPr>
                <p:cNvPr id="109658" name="Oval 10">
                  <a:extLst>
                    <a:ext uri="{FF2B5EF4-FFF2-40B4-BE49-F238E27FC236}">
                      <a16:creationId xmlns:a16="http://schemas.microsoft.com/office/drawing/2014/main" id="{666A4455-819C-4485-8700-C60CBB10CC97}"/>
                    </a:ext>
                  </a:extLst>
                </p:cNvPr>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109654" name="Text Box 11">
                <a:extLst>
                  <a:ext uri="{FF2B5EF4-FFF2-40B4-BE49-F238E27FC236}">
                    <a16:creationId xmlns:a16="http://schemas.microsoft.com/office/drawing/2014/main" id="{1B4D33F6-07FB-4E93-B737-1E6830240453}"/>
                  </a:ext>
                </a:extLst>
              </p:cNvPr>
              <p:cNvSpPr txBox="1">
                <a:spLocks noChangeArrowheads="1"/>
              </p:cNvSpPr>
              <p:nvPr/>
            </p:nvSpPr>
            <p:spPr bwMode="gray">
              <a:xfrm>
                <a:off x="1728" y="1488"/>
                <a:ext cx="2158"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solidFill>
                      <a:srgbClr val="000000"/>
                    </a:solidFill>
                    <a:latin typeface="Arial" panose="020B0604020202020204" pitchFamily="34" charset="0"/>
                  </a:rPr>
                  <a:t>Application</a:t>
                </a:r>
              </a:p>
            </p:txBody>
          </p:sp>
          <p:sp>
            <p:nvSpPr>
              <p:cNvPr id="109655" name="Text Box 12">
                <a:extLst>
                  <a:ext uri="{FF2B5EF4-FFF2-40B4-BE49-F238E27FC236}">
                    <a16:creationId xmlns:a16="http://schemas.microsoft.com/office/drawing/2014/main" id="{EE84944B-8D4E-418E-8B47-65FBF26E8212}"/>
                  </a:ext>
                </a:extLst>
              </p:cNvPr>
              <p:cNvSpPr txBox="1">
                <a:spLocks noChangeArrowheads="1"/>
              </p:cNvSpPr>
              <p:nvPr/>
            </p:nvSpPr>
            <p:spPr bwMode="gray">
              <a:xfrm>
                <a:off x="1269" y="1496"/>
                <a:ext cx="459"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b="1">
                    <a:solidFill>
                      <a:srgbClr val="FFFFFF"/>
                    </a:solidFill>
                    <a:latin typeface="Arial" panose="020B0604020202020204" pitchFamily="34" charset="0"/>
                  </a:rPr>
                  <a:t>7</a:t>
                </a:r>
              </a:p>
            </p:txBody>
          </p:sp>
        </p:grpSp>
        <p:grpSp>
          <p:nvGrpSpPr>
            <p:cNvPr id="109607" name="Group 13">
              <a:extLst>
                <a:ext uri="{FF2B5EF4-FFF2-40B4-BE49-F238E27FC236}">
                  <a16:creationId xmlns:a16="http://schemas.microsoft.com/office/drawing/2014/main" id="{14362EAD-65B8-4041-AFA6-F942F948F62F}"/>
                </a:ext>
              </a:extLst>
            </p:cNvPr>
            <p:cNvGrpSpPr>
              <a:grpSpLocks/>
            </p:cNvGrpSpPr>
            <p:nvPr/>
          </p:nvGrpSpPr>
          <p:grpSpPr bwMode="auto">
            <a:xfrm>
              <a:off x="1536" y="1104"/>
              <a:ext cx="2212" cy="452"/>
              <a:chOff x="1296" y="1728"/>
              <a:chExt cx="2928" cy="567"/>
            </a:xfrm>
          </p:grpSpPr>
          <p:sp>
            <p:nvSpPr>
              <p:cNvPr id="264206" name="AutoShape 14">
                <a:extLst>
                  <a:ext uri="{FF2B5EF4-FFF2-40B4-BE49-F238E27FC236}">
                    <a16:creationId xmlns:a16="http://schemas.microsoft.com/office/drawing/2014/main" id="{B88430A3-9C61-4067-8206-8C3297F697EC}"/>
                  </a:ext>
                </a:extLst>
              </p:cNvPr>
              <p:cNvSpPr>
                <a:spLocks noChangeArrowheads="1"/>
              </p:cNvSpPr>
              <p:nvPr/>
            </p:nvSpPr>
            <p:spPr bwMode="gray">
              <a:xfrm>
                <a:off x="1509" y="1757"/>
                <a:ext cx="2715" cy="345"/>
              </a:xfrm>
              <a:prstGeom prst="roundRect">
                <a:avLst>
                  <a:gd name="adj" fmla="val 50000"/>
                </a:avLst>
              </a:prstGeom>
              <a:gradFill rotWithShape="1">
                <a:gsLst>
                  <a:gs pos="0">
                    <a:schemeClr val="accent2">
                      <a:gamma/>
                      <a:tint val="0"/>
                      <a:invGamma/>
                    </a:schemeClr>
                  </a:gs>
                  <a:gs pos="100000">
                    <a:schemeClr val="accent2">
                      <a:alpha val="39999"/>
                    </a:schemeClr>
                  </a:gs>
                </a:gsLst>
                <a:lin ang="0" scaled="1"/>
              </a:gradFill>
              <a:ln w="38100" algn="ctr">
                <a:solidFill>
                  <a:schemeClr val="accent2"/>
                </a:solidFill>
                <a:round/>
                <a:headEnd/>
                <a:tailEnd/>
              </a:ln>
              <a:effectLst/>
            </p:spPr>
            <p:txBody>
              <a:bodyPr vert="eaVert" wrap="none" anchor="ctr"/>
              <a:lstStyle/>
              <a:p>
                <a:pPr>
                  <a:defRPr/>
                </a:pPr>
                <a:endParaRPr lang="en-US"/>
              </a:p>
            </p:txBody>
          </p:sp>
          <p:sp>
            <p:nvSpPr>
              <p:cNvPr id="264207" name="Oval 15">
                <a:extLst>
                  <a:ext uri="{FF2B5EF4-FFF2-40B4-BE49-F238E27FC236}">
                    <a16:creationId xmlns:a16="http://schemas.microsoft.com/office/drawing/2014/main" id="{40BD2219-C7A8-4A24-85B7-800A5792C59A}"/>
                  </a:ext>
                </a:extLst>
              </p:cNvPr>
              <p:cNvSpPr>
                <a:spLocks noChangeArrowheads="1"/>
              </p:cNvSpPr>
              <p:nvPr/>
            </p:nvSpPr>
            <p:spPr bwMode="gray">
              <a:xfrm rot="1758052">
                <a:off x="1309" y="1743"/>
                <a:ext cx="514" cy="417"/>
              </a:xfrm>
              <a:prstGeom prst="ellipse">
                <a:avLst/>
              </a:prstGeom>
              <a:gradFill rotWithShape="1">
                <a:gsLst>
                  <a:gs pos="0">
                    <a:schemeClr val="accent2"/>
                  </a:gs>
                  <a:gs pos="100000">
                    <a:schemeClr val="accent2">
                      <a:gamma/>
                      <a:shade val="46275"/>
                      <a:invGamma/>
                    </a:schemeClr>
                  </a:gs>
                </a:gsLst>
                <a:lin ang="5400000" scaled="1"/>
              </a:gradFill>
              <a:ln w="9525">
                <a:noFill/>
                <a:round/>
                <a:headEnd/>
                <a:tailEnd/>
              </a:ln>
              <a:effectLst/>
            </p:spPr>
            <p:txBody>
              <a:bodyPr wrap="none" anchor="ctr"/>
              <a:lstStyle/>
              <a:p>
                <a:pPr>
                  <a:defRPr/>
                </a:pPr>
                <a:endParaRPr lang="en-US"/>
              </a:p>
            </p:txBody>
          </p:sp>
          <p:sp>
            <p:nvSpPr>
              <p:cNvPr id="264208" name="Oval 16">
                <a:extLst>
                  <a:ext uri="{FF2B5EF4-FFF2-40B4-BE49-F238E27FC236}">
                    <a16:creationId xmlns:a16="http://schemas.microsoft.com/office/drawing/2014/main" id="{C3B51D6E-6EA3-4347-A698-DA47649F888E}"/>
                  </a:ext>
                </a:extLst>
              </p:cNvPr>
              <p:cNvSpPr>
                <a:spLocks noChangeArrowheads="1"/>
              </p:cNvSpPr>
              <p:nvPr/>
            </p:nvSpPr>
            <p:spPr bwMode="gray">
              <a:xfrm rot="1758052">
                <a:off x="1296" y="1726"/>
                <a:ext cx="514" cy="420"/>
              </a:xfrm>
              <a:prstGeom prst="ellipse">
                <a:avLst/>
              </a:prstGeom>
              <a:gradFill rotWithShape="1">
                <a:gsLst>
                  <a:gs pos="0">
                    <a:schemeClr val="accent2"/>
                  </a:gs>
                  <a:gs pos="100000">
                    <a:schemeClr val="accent2">
                      <a:gamma/>
                      <a:shade val="46275"/>
                      <a:invGamma/>
                    </a:schemeClr>
                  </a:gs>
                </a:gsLst>
                <a:lin ang="5400000" scaled="1"/>
              </a:gradFill>
              <a:ln w="9525">
                <a:noFill/>
                <a:round/>
                <a:headEnd/>
                <a:tailEnd/>
              </a:ln>
              <a:effectLst/>
            </p:spPr>
            <p:txBody>
              <a:bodyPr wrap="none" anchor="ctr"/>
              <a:lstStyle/>
              <a:p>
                <a:pPr>
                  <a:defRPr/>
                </a:pPr>
                <a:endParaRPr lang="en-US"/>
              </a:p>
            </p:txBody>
          </p:sp>
          <p:sp>
            <p:nvSpPr>
              <p:cNvPr id="109649" name="Oval 17">
                <a:extLst>
                  <a:ext uri="{FF2B5EF4-FFF2-40B4-BE49-F238E27FC236}">
                    <a16:creationId xmlns:a16="http://schemas.microsoft.com/office/drawing/2014/main" id="{50EFCE09-8179-43A6-8440-92B5F39A116F}"/>
                  </a:ext>
                </a:extLst>
              </p:cNvPr>
              <p:cNvSpPr>
                <a:spLocks noChangeArrowheads="1"/>
              </p:cNvSpPr>
              <p:nvPr/>
            </p:nvSpPr>
            <p:spPr bwMode="gray">
              <a:xfrm>
                <a:off x="1347" y="1754"/>
                <a:ext cx="231" cy="235"/>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09650" name="Text Box 18">
                <a:extLst>
                  <a:ext uri="{FF2B5EF4-FFF2-40B4-BE49-F238E27FC236}">
                    <a16:creationId xmlns:a16="http://schemas.microsoft.com/office/drawing/2014/main" id="{E746C377-3CFF-42FB-9470-2F47DDA1B2A7}"/>
                  </a:ext>
                </a:extLst>
              </p:cNvPr>
              <p:cNvSpPr txBox="1">
                <a:spLocks noChangeArrowheads="1"/>
              </p:cNvSpPr>
              <p:nvPr/>
            </p:nvSpPr>
            <p:spPr bwMode="gray">
              <a:xfrm>
                <a:off x="1776" y="1776"/>
                <a:ext cx="2158" cy="3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solidFill>
                      <a:srgbClr val="000000"/>
                    </a:solidFill>
                    <a:latin typeface="Arial" panose="020B0604020202020204" pitchFamily="34" charset="0"/>
                  </a:rPr>
                  <a:t>Presentation</a:t>
                </a:r>
              </a:p>
            </p:txBody>
          </p:sp>
          <p:sp>
            <p:nvSpPr>
              <p:cNvPr id="109651" name="Text Box 19">
                <a:extLst>
                  <a:ext uri="{FF2B5EF4-FFF2-40B4-BE49-F238E27FC236}">
                    <a16:creationId xmlns:a16="http://schemas.microsoft.com/office/drawing/2014/main" id="{F9C3FCFF-6F97-41C6-8E92-C5834CF31839}"/>
                  </a:ext>
                </a:extLst>
              </p:cNvPr>
              <p:cNvSpPr txBox="1">
                <a:spLocks noChangeArrowheads="1"/>
              </p:cNvSpPr>
              <p:nvPr/>
            </p:nvSpPr>
            <p:spPr bwMode="gray">
              <a:xfrm>
                <a:off x="1317" y="1784"/>
                <a:ext cx="459"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b="1">
                    <a:solidFill>
                      <a:srgbClr val="FFFFFF"/>
                    </a:solidFill>
                    <a:latin typeface="Arial" panose="020B0604020202020204" pitchFamily="34" charset="0"/>
                  </a:rPr>
                  <a:t>6</a:t>
                </a:r>
              </a:p>
            </p:txBody>
          </p:sp>
        </p:grpSp>
        <p:grpSp>
          <p:nvGrpSpPr>
            <p:cNvPr id="109608" name="Group 20">
              <a:extLst>
                <a:ext uri="{FF2B5EF4-FFF2-40B4-BE49-F238E27FC236}">
                  <a16:creationId xmlns:a16="http://schemas.microsoft.com/office/drawing/2014/main" id="{6B3DEDAE-06F5-4A78-8A1D-139387E43A0B}"/>
                </a:ext>
              </a:extLst>
            </p:cNvPr>
            <p:cNvGrpSpPr>
              <a:grpSpLocks/>
            </p:cNvGrpSpPr>
            <p:nvPr/>
          </p:nvGrpSpPr>
          <p:grpSpPr bwMode="auto">
            <a:xfrm>
              <a:off x="1536" y="1525"/>
              <a:ext cx="2212" cy="451"/>
              <a:chOff x="1248" y="1440"/>
              <a:chExt cx="2928" cy="568"/>
            </a:xfrm>
          </p:grpSpPr>
          <p:sp>
            <p:nvSpPr>
              <p:cNvPr id="264213" name="AutoShape 21">
                <a:extLst>
                  <a:ext uri="{FF2B5EF4-FFF2-40B4-BE49-F238E27FC236}">
                    <a16:creationId xmlns:a16="http://schemas.microsoft.com/office/drawing/2014/main" id="{184CB982-1B14-4C48-8D2D-699960FEF646}"/>
                  </a:ext>
                </a:extLst>
              </p:cNvPr>
              <p:cNvSpPr>
                <a:spLocks noChangeArrowheads="1"/>
              </p:cNvSpPr>
              <p:nvPr/>
            </p:nvSpPr>
            <p:spPr bwMode="gray">
              <a:xfrm>
                <a:off x="1461" y="1469"/>
                <a:ext cx="2715" cy="345"/>
              </a:xfrm>
              <a:prstGeom prst="roundRect">
                <a:avLst>
                  <a:gd name="adj" fmla="val 50000"/>
                </a:avLst>
              </a:prstGeom>
              <a:gradFill rotWithShape="1">
                <a:gsLst>
                  <a:gs pos="0">
                    <a:schemeClr val="accent1">
                      <a:gamma/>
                      <a:tint val="0"/>
                      <a:invGamma/>
                    </a:schemeClr>
                  </a:gs>
                  <a:gs pos="100000">
                    <a:schemeClr val="accent1">
                      <a:alpha val="50000"/>
                    </a:schemeClr>
                  </a:gs>
                </a:gsLst>
                <a:lin ang="0" scaled="1"/>
              </a:gradFill>
              <a:ln w="38100" algn="ctr">
                <a:solidFill>
                  <a:schemeClr val="accent1"/>
                </a:solidFill>
                <a:round/>
                <a:headEnd/>
                <a:tailEnd/>
              </a:ln>
              <a:effectLst/>
            </p:spPr>
            <p:txBody>
              <a:bodyPr vert="eaVert" wrap="none" anchor="ctr"/>
              <a:lstStyle/>
              <a:p>
                <a:pPr>
                  <a:defRPr/>
                </a:pPr>
                <a:endParaRPr lang="en-US"/>
              </a:p>
            </p:txBody>
          </p:sp>
          <p:grpSp>
            <p:nvGrpSpPr>
              <p:cNvPr id="109640" name="Group 22">
                <a:extLst>
                  <a:ext uri="{FF2B5EF4-FFF2-40B4-BE49-F238E27FC236}">
                    <a16:creationId xmlns:a16="http://schemas.microsoft.com/office/drawing/2014/main" id="{16B29BF3-75C9-4E75-84B3-6C8980F77D9C}"/>
                  </a:ext>
                </a:extLst>
              </p:cNvPr>
              <p:cNvGrpSpPr>
                <a:grpSpLocks/>
              </p:cNvGrpSpPr>
              <p:nvPr/>
            </p:nvGrpSpPr>
            <p:grpSpPr bwMode="auto">
              <a:xfrm>
                <a:off x="1248" y="1440"/>
                <a:ext cx="528" cy="432"/>
                <a:chOff x="720" y="960"/>
                <a:chExt cx="987" cy="795"/>
              </a:xfrm>
            </p:grpSpPr>
            <p:sp>
              <p:nvSpPr>
                <p:cNvPr id="264215" name="Oval 23">
                  <a:extLst>
                    <a:ext uri="{FF2B5EF4-FFF2-40B4-BE49-F238E27FC236}">
                      <a16:creationId xmlns:a16="http://schemas.microsoft.com/office/drawing/2014/main" id="{9A5C5E0A-A1EA-4EF4-AAC6-8D3645298E2C}"/>
                    </a:ext>
                  </a:extLst>
                </p:cNvPr>
                <p:cNvSpPr>
                  <a:spLocks noChangeArrowheads="1"/>
                </p:cNvSpPr>
                <p:nvPr/>
              </p:nvSpPr>
              <p:spPr bwMode="gray">
                <a:xfrm rot="1758052">
                  <a:off x="748" y="987"/>
                  <a:ext cx="958" cy="767"/>
                </a:xfrm>
                <a:prstGeom prst="ellipse">
                  <a:avLst/>
                </a:prstGeom>
                <a:gradFill rotWithShape="1">
                  <a:gsLst>
                    <a:gs pos="0">
                      <a:schemeClr val="accent1"/>
                    </a:gs>
                    <a:gs pos="100000">
                      <a:schemeClr val="accent1">
                        <a:gamma/>
                        <a:shade val="46275"/>
                        <a:invGamma/>
                      </a:schemeClr>
                    </a:gs>
                  </a:gsLst>
                  <a:lin ang="5400000" scaled="1"/>
                </a:gradFill>
                <a:ln w="9525">
                  <a:noFill/>
                  <a:round/>
                  <a:headEnd/>
                  <a:tailEnd/>
                </a:ln>
                <a:effectLst/>
              </p:spPr>
              <p:txBody>
                <a:bodyPr wrap="none" anchor="ctr"/>
                <a:lstStyle/>
                <a:p>
                  <a:pPr>
                    <a:defRPr/>
                  </a:pPr>
                  <a:endParaRPr lang="en-US"/>
                </a:p>
              </p:txBody>
            </p:sp>
            <p:sp>
              <p:nvSpPr>
                <p:cNvPr id="264216" name="Oval 24">
                  <a:extLst>
                    <a:ext uri="{FF2B5EF4-FFF2-40B4-BE49-F238E27FC236}">
                      <a16:creationId xmlns:a16="http://schemas.microsoft.com/office/drawing/2014/main" id="{7B8D67AC-25C9-4A28-975C-7BEB09EF3846}"/>
                    </a:ext>
                  </a:extLst>
                </p:cNvPr>
                <p:cNvSpPr>
                  <a:spLocks noChangeArrowheads="1"/>
                </p:cNvSpPr>
                <p:nvPr/>
              </p:nvSpPr>
              <p:spPr bwMode="gray">
                <a:xfrm rot="1758052">
                  <a:off x="720" y="961"/>
                  <a:ext cx="958" cy="767"/>
                </a:xfrm>
                <a:prstGeom prst="ellipse">
                  <a:avLst/>
                </a:prstGeom>
                <a:gradFill rotWithShape="1">
                  <a:gsLst>
                    <a:gs pos="0">
                      <a:schemeClr val="accent1"/>
                    </a:gs>
                    <a:gs pos="100000">
                      <a:schemeClr val="accent1">
                        <a:gamma/>
                        <a:shade val="46275"/>
                        <a:invGamma/>
                      </a:schemeClr>
                    </a:gs>
                  </a:gsLst>
                  <a:lin ang="5400000" scaled="1"/>
                </a:gradFill>
                <a:ln w="9525">
                  <a:noFill/>
                  <a:round/>
                  <a:headEnd/>
                  <a:tailEnd/>
                </a:ln>
                <a:effectLst/>
              </p:spPr>
              <p:txBody>
                <a:bodyPr wrap="none" anchor="ctr"/>
                <a:lstStyle/>
                <a:p>
                  <a:pPr>
                    <a:defRPr/>
                  </a:pPr>
                  <a:endParaRPr lang="en-US"/>
                </a:p>
              </p:txBody>
            </p:sp>
            <p:sp>
              <p:nvSpPr>
                <p:cNvPr id="109645" name="Oval 25">
                  <a:extLst>
                    <a:ext uri="{FF2B5EF4-FFF2-40B4-BE49-F238E27FC236}">
                      <a16:creationId xmlns:a16="http://schemas.microsoft.com/office/drawing/2014/main" id="{203AC923-A9D3-4A7B-989D-7F4E64EDA8D9}"/>
                    </a:ext>
                  </a:extLst>
                </p:cNvPr>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109641" name="Text Box 26">
                <a:extLst>
                  <a:ext uri="{FF2B5EF4-FFF2-40B4-BE49-F238E27FC236}">
                    <a16:creationId xmlns:a16="http://schemas.microsoft.com/office/drawing/2014/main" id="{C0A98612-8F78-4B4D-A2E4-E3D768624EAC}"/>
                  </a:ext>
                </a:extLst>
              </p:cNvPr>
              <p:cNvSpPr txBox="1">
                <a:spLocks noChangeArrowheads="1"/>
              </p:cNvSpPr>
              <p:nvPr/>
            </p:nvSpPr>
            <p:spPr bwMode="gray">
              <a:xfrm>
                <a:off x="1728" y="1489"/>
                <a:ext cx="2158" cy="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solidFill>
                      <a:srgbClr val="000000"/>
                    </a:solidFill>
                    <a:latin typeface="Arial" panose="020B0604020202020204" pitchFamily="34" charset="0"/>
                  </a:rPr>
                  <a:t>Session</a:t>
                </a:r>
              </a:p>
            </p:txBody>
          </p:sp>
          <p:sp>
            <p:nvSpPr>
              <p:cNvPr id="109642" name="Text Box 27">
                <a:extLst>
                  <a:ext uri="{FF2B5EF4-FFF2-40B4-BE49-F238E27FC236}">
                    <a16:creationId xmlns:a16="http://schemas.microsoft.com/office/drawing/2014/main" id="{AE891263-D933-42C0-8B5D-6C3F1016B96E}"/>
                  </a:ext>
                </a:extLst>
              </p:cNvPr>
              <p:cNvSpPr txBox="1">
                <a:spLocks noChangeArrowheads="1"/>
              </p:cNvSpPr>
              <p:nvPr/>
            </p:nvSpPr>
            <p:spPr bwMode="gray">
              <a:xfrm>
                <a:off x="1269" y="1496"/>
                <a:ext cx="45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b="1">
                    <a:solidFill>
                      <a:srgbClr val="FFFFFF"/>
                    </a:solidFill>
                    <a:latin typeface="Arial" panose="020B0604020202020204" pitchFamily="34" charset="0"/>
                  </a:rPr>
                  <a:t>5</a:t>
                </a:r>
              </a:p>
            </p:txBody>
          </p:sp>
        </p:grpSp>
        <p:grpSp>
          <p:nvGrpSpPr>
            <p:cNvPr id="109609" name="Group 28">
              <a:extLst>
                <a:ext uri="{FF2B5EF4-FFF2-40B4-BE49-F238E27FC236}">
                  <a16:creationId xmlns:a16="http://schemas.microsoft.com/office/drawing/2014/main" id="{895378E9-2BC3-44C2-B273-5891EFF9B897}"/>
                </a:ext>
              </a:extLst>
            </p:cNvPr>
            <p:cNvGrpSpPr>
              <a:grpSpLocks/>
            </p:cNvGrpSpPr>
            <p:nvPr/>
          </p:nvGrpSpPr>
          <p:grpSpPr bwMode="auto">
            <a:xfrm>
              <a:off x="1536" y="1945"/>
              <a:ext cx="2212" cy="452"/>
              <a:chOff x="1296" y="1728"/>
              <a:chExt cx="2928" cy="567"/>
            </a:xfrm>
          </p:grpSpPr>
          <p:sp>
            <p:nvSpPr>
              <p:cNvPr id="264221" name="AutoShape 29">
                <a:extLst>
                  <a:ext uri="{FF2B5EF4-FFF2-40B4-BE49-F238E27FC236}">
                    <a16:creationId xmlns:a16="http://schemas.microsoft.com/office/drawing/2014/main" id="{E7430C9A-E029-47C7-BB22-23418E05E654}"/>
                  </a:ext>
                </a:extLst>
              </p:cNvPr>
              <p:cNvSpPr>
                <a:spLocks noChangeArrowheads="1"/>
              </p:cNvSpPr>
              <p:nvPr/>
            </p:nvSpPr>
            <p:spPr bwMode="gray">
              <a:xfrm>
                <a:off x="1509" y="1757"/>
                <a:ext cx="2715" cy="342"/>
              </a:xfrm>
              <a:prstGeom prst="roundRect">
                <a:avLst>
                  <a:gd name="adj" fmla="val 50000"/>
                </a:avLst>
              </a:prstGeom>
              <a:gradFill rotWithShape="1">
                <a:gsLst>
                  <a:gs pos="0">
                    <a:schemeClr val="accent2">
                      <a:gamma/>
                      <a:tint val="0"/>
                      <a:invGamma/>
                    </a:schemeClr>
                  </a:gs>
                  <a:gs pos="100000">
                    <a:schemeClr val="accent2">
                      <a:alpha val="39999"/>
                    </a:schemeClr>
                  </a:gs>
                </a:gsLst>
                <a:lin ang="0" scaled="1"/>
              </a:gradFill>
              <a:ln w="38100" algn="ctr">
                <a:solidFill>
                  <a:schemeClr val="accent2"/>
                </a:solidFill>
                <a:round/>
                <a:headEnd/>
                <a:tailEnd/>
              </a:ln>
              <a:effectLst/>
            </p:spPr>
            <p:txBody>
              <a:bodyPr vert="eaVert" wrap="none" anchor="ctr"/>
              <a:lstStyle/>
              <a:p>
                <a:pPr>
                  <a:defRPr/>
                </a:pPr>
                <a:endParaRPr lang="en-US"/>
              </a:p>
            </p:txBody>
          </p:sp>
          <p:sp>
            <p:nvSpPr>
              <p:cNvPr id="264222" name="Oval 30">
                <a:extLst>
                  <a:ext uri="{FF2B5EF4-FFF2-40B4-BE49-F238E27FC236}">
                    <a16:creationId xmlns:a16="http://schemas.microsoft.com/office/drawing/2014/main" id="{97D7A3C4-10C6-4895-8E65-5F98FAC33762}"/>
                  </a:ext>
                </a:extLst>
              </p:cNvPr>
              <p:cNvSpPr>
                <a:spLocks noChangeArrowheads="1"/>
              </p:cNvSpPr>
              <p:nvPr/>
            </p:nvSpPr>
            <p:spPr bwMode="gray">
              <a:xfrm rot="1758052">
                <a:off x="1309" y="1743"/>
                <a:ext cx="514" cy="417"/>
              </a:xfrm>
              <a:prstGeom prst="ellipse">
                <a:avLst/>
              </a:prstGeom>
              <a:gradFill rotWithShape="1">
                <a:gsLst>
                  <a:gs pos="0">
                    <a:schemeClr val="accent2"/>
                  </a:gs>
                  <a:gs pos="100000">
                    <a:schemeClr val="accent2">
                      <a:gamma/>
                      <a:shade val="46275"/>
                      <a:invGamma/>
                    </a:schemeClr>
                  </a:gs>
                </a:gsLst>
                <a:lin ang="5400000" scaled="1"/>
              </a:gradFill>
              <a:ln w="9525">
                <a:noFill/>
                <a:round/>
                <a:headEnd/>
                <a:tailEnd/>
              </a:ln>
              <a:effectLst/>
            </p:spPr>
            <p:txBody>
              <a:bodyPr wrap="none" anchor="ctr"/>
              <a:lstStyle/>
              <a:p>
                <a:pPr>
                  <a:defRPr/>
                </a:pPr>
                <a:endParaRPr lang="en-US"/>
              </a:p>
            </p:txBody>
          </p:sp>
          <p:sp>
            <p:nvSpPr>
              <p:cNvPr id="264223" name="Oval 31">
                <a:extLst>
                  <a:ext uri="{FF2B5EF4-FFF2-40B4-BE49-F238E27FC236}">
                    <a16:creationId xmlns:a16="http://schemas.microsoft.com/office/drawing/2014/main" id="{22F26E1C-8731-4C2F-9FEB-91658A2C5CC9}"/>
                  </a:ext>
                </a:extLst>
              </p:cNvPr>
              <p:cNvSpPr>
                <a:spLocks noChangeArrowheads="1"/>
              </p:cNvSpPr>
              <p:nvPr/>
            </p:nvSpPr>
            <p:spPr bwMode="gray">
              <a:xfrm rot="1758052">
                <a:off x="1296" y="1728"/>
                <a:ext cx="514" cy="417"/>
              </a:xfrm>
              <a:prstGeom prst="ellipse">
                <a:avLst/>
              </a:prstGeom>
              <a:gradFill rotWithShape="1">
                <a:gsLst>
                  <a:gs pos="0">
                    <a:schemeClr val="accent2"/>
                  </a:gs>
                  <a:gs pos="100000">
                    <a:schemeClr val="accent2">
                      <a:gamma/>
                      <a:shade val="46275"/>
                      <a:invGamma/>
                    </a:schemeClr>
                  </a:gs>
                </a:gsLst>
                <a:lin ang="5400000" scaled="1"/>
              </a:gradFill>
              <a:ln w="9525">
                <a:noFill/>
                <a:round/>
                <a:headEnd/>
                <a:tailEnd/>
              </a:ln>
              <a:effectLst/>
            </p:spPr>
            <p:txBody>
              <a:bodyPr wrap="none" anchor="ctr"/>
              <a:lstStyle/>
              <a:p>
                <a:pPr>
                  <a:defRPr/>
                </a:pPr>
                <a:endParaRPr lang="en-US"/>
              </a:p>
            </p:txBody>
          </p:sp>
          <p:sp>
            <p:nvSpPr>
              <p:cNvPr id="109636" name="Oval 32">
                <a:extLst>
                  <a:ext uri="{FF2B5EF4-FFF2-40B4-BE49-F238E27FC236}">
                    <a16:creationId xmlns:a16="http://schemas.microsoft.com/office/drawing/2014/main" id="{CF2D99A2-E7E1-4E73-9F08-822E9A05AA25}"/>
                  </a:ext>
                </a:extLst>
              </p:cNvPr>
              <p:cNvSpPr>
                <a:spLocks noChangeArrowheads="1"/>
              </p:cNvSpPr>
              <p:nvPr/>
            </p:nvSpPr>
            <p:spPr bwMode="gray">
              <a:xfrm>
                <a:off x="1347" y="1754"/>
                <a:ext cx="231" cy="235"/>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09637" name="Text Box 33">
                <a:extLst>
                  <a:ext uri="{FF2B5EF4-FFF2-40B4-BE49-F238E27FC236}">
                    <a16:creationId xmlns:a16="http://schemas.microsoft.com/office/drawing/2014/main" id="{353A5261-A7CF-49E3-AB15-ED37E43A1D78}"/>
                  </a:ext>
                </a:extLst>
              </p:cNvPr>
              <p:cNvSpPr txBox="1">
                <a:spLocks noChangeArrowheads="1"/>
              </p:cNvSpPr>
              <p:nvPr/>
            </p:nvSpPr>
            <p:spPr bwMode="gray">
              <a:xfrm>
                <a:off x="1776" y="1776"/>
                <a:ext cx="2158"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solidFill>
                      <a:srgbClr val="000000"/>
                    </a:solidFill>
                    <a:latin typeface="Arial" panose="020B0604020202020204" pitchFamily="34" charset="0"/>
                  </a:rPr>
                  <a:t>Transport</a:t>
                </a:r>
              </a:p>
            </p:txBody>
          </p:sp>
          <p:sp>
            <p:nvSpPr>
              <p:cNvPr id="109638" name="Text Box 34">
                <a:extLst>
                  <a:ext uri="{FF2B5EF4-FFF2-40B4-BE49-F238E27FC236}">
                    <a16:creationId xmlns:a16="http://schemas.microsoft.com/office/drawing/2014/main" id="{ED9B4086-D5B0-4903-8CF0-50FABB6063B9}"/>
                  </a:ext>
                </a:extLst>
              </p:cNvPr>
              <p:cNvSpPr txBox="1">
                <a:spLocks noChangeArrowheads="1"/>
              </p:cNvSpPr>
              <p:nvPr/>
            </p:nvSpPr>
            <p:spPr bwMode="gray">
              <a:xfrm>
                <a:off x="1317" y="1784"/>
                <a:ext cx="459"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b="1">
                    <a:solidFill>
                      <a:srgbClr val="FFFFFF"/>
                    </a:solidFill>
                    <a:latin typeface="Arial" panose="020B0604020202020204" pitchFamily="34" charset="0"/>
                  </a:rPr>
                  <a:t>4</a:t>
                </a:r>
              </a:p>
            </p:txBody>
          </p:sp>
        </p:grpSp>
        <p:grpSp>
          <p:nvGrpSpPr>
            <p:cNvPr id="109610" name="Group 35">
              <a:extLst>
                <a:ext uri="{FF2B5EF4-FFF2-40B4-BE49-F238E27FC236}">
                  <a16:creationId xmlns:a16="http://schemas.microsoft.com/office/drawing/2014/main" id="{5F66410E-B49D-4C45-9DE5-E80336185B10}"/>
                </a:ext>
              </a:extLst>
            </p:cNvPr>
            <p:cNvGrpSpPr>
              <a:grpSpLocks/>
            </p:cNvGrpSpPr>
            <p:nvPr/>
          </p:nvGrpSpPr>
          <p:grpSpPr bwMode="auto">
            <a:xfrm>
              <a:off x="1536" y="2365"/>
              <a:ext cx="2212" cy="453"/>
              <a:chOff x="1248" y="1440"/>
              <a:chExt cx="2928" cy="569"/>
            </a:xfrm>
          </p:grpSpPr>
          <p:sp>
            <p:nvSpPr>
              <p:cNvPr id="264228" name="AutoShape 36">
                <a:extLst>
                  <a:ext uri="{FF2B5EF4-FFF2-40B4-BE49-F238E27FC236}">
                    <a16:creationId xmlns:a16="http://schemas.microsoft.com/office/drawing/2014/main" id="{3D77CBDF-8AEB-4B6B-8BF1-4CDA6CD39AE7}"/>
                  </a:ext>
                </a:extLst>
              </p:cNvPr>
              <p:cNvSpPr>
                <a:spLocks noChangeArrowheads="1"/>
              </p:cNvSpPr>
              <p:nvPr/>
            </p:nvSpPr>
            <p:spPr bwMode="gray">
              <a:xfrm>
                <a:off x="1461" y="1470"/>
                <a:ext cx="2715" cy="344"/>
              </a:xfrm>
              <a:prstGeom prst="roundRect">
                <a:avLst>
                  <a:gd name="adj" fmla="val 50000"/>
                </a:avLst>
              </a:prstGeom>
              <a:gradFill rotWithShape="1">
                <a:gsLst>
                  <a:gs pos="0">
                    <a:schemeClr val="accent1">
                      <a:gamma/>
                      <a:tint val="0"/>
                      <a:invGamma/>
                    </a:schemeClr>
                  </a:gs>
                  <a:gs pos="100000">
                    <a:schemeClr val="accent1">
                      <a:alpha val="50000"/>
                    </a:schemeClr>
                  </a:gs>
                </a:gsLst>
                <a:lin ang="0" scaled="1"/>
              </a:gradFill>
              <a:ln w="38100" algn="ctr">
                <a:solidFill>
                  <a:schemeClr val="accent1"/>
                </a:solidFill>
                <a:round/>
                <a:headEnd/>
                <a:tailEnd/>
              </a:ln>
              <a:effectLst/>
            </p:spPr>
            <p:txBody>
              <a:bodyPr vert="eaVert" wrap="none" anchor="ctr"/>
              <a:lstStyle/>
              <a:p>
                <a:pPr>
                  <a:defRPr/>
                </a:pPr>
                <a:endParaRPr lang="en-US"/>
              </a:p>
            </p:txBody>
          </p:sp>
          <p:grpSp>
            <p:nvGrpSpPr>
              <p:cNvPr id="109627" name="Group 37">
                <a:extLst>
                  <a:ext uri="{FF2B5EF4-FFF2-40B4-BE49-F238E27FC236}">
                    <a16:creationId xmlns:a16="http://schemas.microsoft.com/office/drawing/2014/main" id="{9DA7C73F-D495-4B33-8CC6-A405ECECF0A3}"/>
                  </a:ext>
                </a:extLst>
              </p:cNvPr>
              <p:cNvGrpSpPr>
                <a:grpSpLocks/>
              </p:cNvGrpSpPr>
              <p:nvPr/>
            </p:nvGrpSpPr>
            <p:grpSpPr bwMode="auto">
              <a:xfrm>
                <a:off x="1248" y="1440"/>
                <a:ext cx="528" cy="432"/>
                <a:chOff x="720" y="960"/>
                <a:chExt cx="987" cy="795"/>
              </a:xfrm>
            </p:grpSpPr>
            <p:sp>
              <p:nvSpPr>
                <p:cNvPr id="264230" name="Oval 38">
                  <a:extLst>
                    <a:ext uri="{FF2B5EF4-FFF2-40B4-BE49-F238E27FC236}">
                      <a16:creationId xmlns:a16="http://schemas.microsoft.com/office/drawing/2014/main" id="{9E5747FA-F950-4A96-A7A7-E670C0FD5024}"/>
                    </a:ext>
                  </a:extLst>
                </p:cNvPr>
                <p:cNvSpPr>
                  <a:spLocks noChangeArrowheads="1"/>
                </p:cNvSpPr>
                <p:nvPr/>
              </p:nvSpPr>
              <p:spPr bwMode="gray">
                <a:xfrm rot="1758052">
                  <a:off x="748" y="987"/>
                  <a:ext cx="958" cy="768"/>
                </a:xfrm>
                <a:prstGeom prst="ellipse">
                  <a:avLst/>
                </a:prstGeom>
                <a:gradFill rotWithShape="1">
                  <a:gsLst>
                    <a:gs pos="0">
                      <a:schemeClr val="accent1"/>
                    </a:gs>
                    <a:gs pos="100000">
                      <a:schemeClr val="accent1">
                        <a:gamma/>
                        <a:shade val="46275"/>
                        <a:invGamma/>
                      </a:schemeClr>
                    </a:gs>
                  </a:gsLst>
                  <a:lin ang="5400000" scaled="1"/>
                </a:gradFill>
                <a:ln w="9525">
                  <a:noFill/>
                  <a:round/>
                  <a:headEnd/>
                  <a:tailEnd/>
                </a:ln>
                <a:effectLst/>
              </p:spPr>
              <p:txBody>
                <a:bodyPr wrap="none" anchor="ctr"/>
                <a:lstStyle/>
                <a:p>
                  <a:pPr>
                    <a:defRPr/>
                  </a:pPr>
                  <a:endParaRPr lang="en-US"/>
                </a:p>
              </p:txBody>
            </p:sp>
            <p:sp>
              <p:nvSpPr>
                <p:cNvPr id="264231" name="Oval 39">
                  <a:extLst>
                    <a:ext uri="{FF2B5EF4-FFF2-40B4-BE49-F238E27FC236}">
                      <a16:creationId xmlns:a16="http://schemas.microsoft.com/office/drawing/2014/main" id="{4268FF73-1199-45D5-92A9-FB51EF60F044}"/>
                    </a:ext>
                  </a:extLst>
                </p:cNvPr>
                <p:cNvSpPr>
                  <a:spLocks noChangeArrowheads="1"/>
                </p:cNvSpPr>
                <p:nvPr/>
              </p:nvSpPr>
              <p:spPr bwMode="gray">
                <a:xfrm rot="1758052">
                  <a:off x="720" y="961"/>
                  <a:ext cx="958" cy="768"/>
                </a:xfrm>
                <a:prstGeom prst="ellipse">
                  <a:avLst/>
                </a:prstGeom>
                <a:gradFill rotWithShape="1">
                  <a:gsLst>
                    <a:gs pos="0">
                      <a:schemeClr val="accent1"/>
                    </a:gs>
                    <a:gs pos="100000">
                      <a:schemeClr val="accent1">
                        <a:gamma/>
                        <a:shade val="46275"/>
                        <a:invGamma/>
                      </a:schemeClr>
                    </a:gs>
                  </a:gsLst>
                  <a:lin ang="5400000" scaled="1"/>
                </a:gradFill>
                <a:ln w="9525">
                  <a:noFill/>
                  <a:round/>
                  <a:headEnd/>
                  <a:tailEnd/>
                </a:ln>
                <a:effectLst/>
              </p:spPr>
              <p:txBody>
                <a:bodyPr wrap="none" anchor="ctr"/>
                <a:lstStyle/>
                <a:p>
                  <a:pPr>
                    <a:defRPr/>
                  </a:pPr>
                  <a:endParaRPr lang="en-US"/>
                </a:p>
              </p:txBody>
            </p:sp>
            <p:sp>
              <p:nvSpPr>
                <p:cNvPr id="109632" name="Oval 40">
                  <a:extLst>
                    <a:ext uri="{FF2B5EF4-FFF2-40B4-BE49-F238E27FC236}">
                      <a16:creationId xmlns:a16="http://schemas.microsoft.com/office/drawing/2014/main" id="{F38E770E-8E9D-415F-A531-E8777F9DDB12}"/>
                    </a:ext>
                  </a:extLst>
                </p:cNvPr>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109628" name="Text Box 41">
                <a:extLst>
                  <a:ext uri="{FF2B5EF4-FFF2-40B4-BE49-F238E27FC236}">
                    <a16:creationId xmlns:a16="http://schemas.microsoft.com/office/drawing/2014/main" id="{0E5E5FC1-3C2E-4DC8-A605-40C69424D98C}"/>
                  </a:ext>
                </a:extLst>
              </p:cNvPr>
              <p:cNvSpPr txBox="1">
                <a:spLocks noChangeArrowheads="1"/>
              </p:cNvSpPr>
              <p:nvPr/>
            </p:nvSpPr>
            <p:spPr bwMode="gray">
              <a:xfrm>
                <a:off x="1728" y="1488"/>
                <a:ext cx="2158"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solidFill>
                      <a:srgbClr val="000000"/>
                    </a:solidFill>
                    <a:latin typeface="Arial" panose="020B0604020202020204" pitchFamily="34" charset="0"/>
                  </a:rPr>
                  <a:t>Network</a:t>
                </a:r>
              </a:p>
            </p:txBody>
          </p:sp>
          <p:sp>
            <p:nvSpPr>
              <p:cNvPr id="109629" name="Text Box 42">
                <a:extLst>
                  <a:ext uri="{FF2B5EF4-FFF2-40B4-BE49-F238E27FC236}">
                    <a16:creationId xmlns:a16="http://schemas.microsoft.com/office/drawing/2014/main" id="{7804E588-4032-468A-819A-9C9A1162A15C}"/>
                  </a:ext>
                </a:extLst>
              </p:cNvPr>
              <p:cNvSpPr txBox="1">
                <a:spLocks noChangeArrowheads="1"/>
              </p:cNvSpPr>
              <p:nvPr/>
            </p:nvSpPr>
            <p:spPr bwMode="gray">
              <a:xfrm>
                <a:off x="1269" y="1496"/>
                <a:ext cx="459" cy="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b="1">
                    <a:solidFill>
                      <a:srgbClr val="FFFFFF"/>
                    </a:solidFill>
                    <a:latin typeface="Arial" panose="020B0604020202020204" pitchFamily="34" charset="0"/>
                  </a:rPr>
                  <a:t>3</a:t>
                </a:r>
              </a:p>
            </p:txBody>
          </p:sp>
        </p:grpSp>
        <p:grpSp>
          <p:nvGrpSpPr>
            <p:cNvPr id="109611" name="Group 43">
              <a:extLst>
                <a:ext uri="{FF2B5EF4-FFF2-40B4-BE49-F238E27FC236}">
                  <a16:creationId xmlns:a16="http://schemas.microsoft.com/office/drawing/2014/main" id="{D8C7C933-C764-415F-8991-9146AFC8807D}"/>
                </a:ext>
              </a:extLst>
            </p:cNvPr>
            <p:cNvGrpSpPr>
              <a:grpSpLocks/>
            </p:cNvGrpSpPr>
            <p:nvPr/>
          </p:nvGrpSpPr>
          <p:grpSpPr bwMode="auto">
            <a:xfrm>
              <a:off x="1542" y="3244"/>
              <a:ext cx="2212" cy="452"/>
              <a:chOff x="1248" y="1440"/>
              <a:chExt cx="2928" cy="567"/>
            </a:xfrm>
          </p:grpSpPr>
          <p:sp>
            <p:nvSpPr>
              <p:cNvPr id="264236" name="AutoShape 44">
                <a:extLst>
                  <a:ext uri="{FF2B5EF4-FFF2-40B4-BE49-F238E27FC236}">
                    <a16:creationId xmlns:a16="http://schemas.microsoft.com/office/drawing/2014/main" id="{2E58977A-8837-49E9-A9F3-BBA18A48334F}"/>
                  </a:ext>
                </a:extLst>
              </p:cNvPr>
              <p:cNvSpPr>
                <a:spLocks noChangeArrowheads="1"/>
              </p:cNvSpPr>
              <p:nvPr/>
            </p:nvSpPr>
            <p:spPr bwMode="gray">
              <a:xfrm>
                <a:off x="1461" y="1470"/>
                <a:ext cx="2715" cy="343"/>
              </a:xfrm>
              <a:prstGeom prst="roundRect">
                <a:avLst>
                  <a:gd name="adj" fmla="val 50000"/>
                </a:avLst>
              </a:prstGeom>
              <a:gradFill rotWithShape="1">
                <a:gsLst>
                  <a:gs pos="0">
                    <a:schemeClr val="accent1">
                      <a:gamma/>
                      <a:tint val="0"/>
                      <a:invGamma/>
                    </a:schemeClr>
                  </a:gs>
                  <a:gs pos="100000">
                    <a:schemeClr val="accent1">
                      <a:alpha val="50000"/>
                    </a:schemeClr>
                  </a:gs>
                </a:gsLst>
                <a:lin ang="0" scaled="1"/>
              </a:gradFill>
              <a:ln w="38100" algn="ctr">
                <a:solidFill>
                  <a:schemeClr val="accent1"/>
                </a:solidFill>
                <a:round/>
                <a:headEnd/>
                <a:tailEnd/>
              </a:ln>
              <a:effectLst/>
            </p:spPr>
            <p:txBody>
              <a:bodyPr vert="eaVert" wrap="none" anchor="ctr"/>
              <a:lstStyle/>
              <a:p>
                <a:pPr>
                  <a:defRPr/>
                </a:pPr>
                <a:endParaRPr lang="en-US"/>
              </a:p>
            </p:txBody>
          </p:sp>
          <p:grpSp>
            <p:nvGrpSpPr>
              <p:cNvPr id="109620" name="Group 45">
                <a:extLst>
                  <a:ext uri="{FF2B5EF4-FFF2-40B4-BE49-F238E27FC236}">
                    <a16:creationId xmlns:a16="http://schemas.microsoft.com/office/drawing/2014/main" id="{E847E32F-A673-456B-AC56-03A26D5E3FF8}"/>
                  </a:ext>
                </a:extLst>
              </p:cNvPr>
              <p:cNvGrpSpPr>
                <a:grpSpLocks/>
              </p:cNvGrpSpPr>
              <p:nvPr/>
            </p:nvGrpSpPr>
            <p:grpSpPr bwMode="auto">
              <a:xfrm>
                <a:off x="1248" y="1440"/>
                <a:ext cx="528" cy="432"/>
                <a:chOff x="720" y="960"/>
                <a:chExt cx="987" cy="795"/>
              </a:xfrm>
            </p:grpSpPr>
            <p:sp>
              <p:nvSpPr>
                <p:cNvPr id="264238" name="Oval 46">
                  <a:extLst>
                    <a:ext uri="{FF2B5EF4-FFF2-40B4-BE49-F238E27FC236}">
                      <a16:creationId xmlns:a16="http://schemas.microsoft.com/office/drawing/2014/main" id="{03D42EEE-F67C-4966-A345-5128376DEB48}"/>
                    </a:ext>
                  </a:extLst>
                </p:cNvPr>
                <p:cNvSpPr>
                  <a:spLocks noChangeArrowheads="1"/>
                </p:cNvSpPr>
                <p:nvPr/>
              </p:nvSpPr>
              <p:spPr bwMode="gray">
                <a:xfrm rot="1758052">
                  <a:off x="748" y="986"/>
                  <a:ext cx="958" cy="770"/>
                </a:xfrm>
                <a:prstGeom prst="ellipse">
                  <a:avLst/>
                </a:prstGeom>
                <a:gradFill rotWithShape="1">
                  <a:gsLst>
                    <a:gs pos="0">
                      <a:schemeClr val="accent1"/>
                    </a:gs>
                    <a:gs pos="100000">
                      <a:schemeClr val="accent1">
                        <a:gamma/>
                        <a:shade val="46275"/>
                        <a:invGamma/>
                      </a:schemeClr>
                    </a:gs>
                  </a:gsLst>
                  <a:lin ang="5400000" scaled="1"/>
                </a:gradFill>
                <a:ln w="9525">
                  <a:noFill/>
                  <a:round/>
                  <a:headEnd/>
                  <a:tailEnd/>
                </a:ln>
                <a:effectLst/>
              </p:spPr>
              <p:txBody>
                <a:bodyPr wrap="none" anchor="ctr"/>
                <a:lstStyle/>
                <a:p>
                  <a:pPr>
                    <a:defRPr/>
                  </a:pPr>
                  <a:endParaRPr lang="en-US"/>
                </a:p>
              </p:txBody>
            </p:sp>
            <p:sp>
              <p:nvSpPr>
                <p:cNvPr id="264239" name="Oval 47">
                  <a:extLst>
                    <a:ext uri="{FF2B5EF4-FFF2-40B4-BE49-F238E27FC236}">
                      <a16:creationId xmlns:a16="http://schemas.microsoft.com/office/drawing/2014/main" id="{5BBC37CD-3784-4B9F-B06B-96EAB324274E}"/>
                    </a:ext>
                  </a:extLst>
                </p:cNvPr>
                <p:cNvSpPr>
                  <a:spLocks noChangeArrowheads="1"/>
                </p:cNvSpPr>
                <p:nvPr/>
              </p:nvSpPr>
              <p:spPr bwMode="gray">
                <a:xfrm rot="1758052">
                  <a:off x="719" y="960"/>
                  <a:ext cx="958" cy="770"/>
                </a:xfrm>
                <a:prstGeom prst="ellipse">
                  <a:avLst/>
                </a:prstGeom>
                <a:gradFill rotWithShape="1">
                  <a:gsLst>
                    <a:gs pos="0">
                      <a:schemeClr val="accent1"/>
                    </a:gs>
                    <a:gs pos="100000">
                      <a:schemeClr val="accent1">
                        <a:gamma/>
                        <a:shade val="46275"/>
                        <a:invGamma/>
                      </a:schemeClr>
                    </a:gs>
                  </a:gsLst>
                  <a:lin ang="5400000" scaled="1"/>
                </a:gradFill>
                <a:ln w="9525">
                  <a:noFill/>
                  <a:round/>
                  <a:headEnd/>
                  <a:tailEnd/>
                </a:ln>
                <a:effectLst/>
              </p:spPr>
              <p:txBody>
                <a:bodyPr wrap="none" anchor="ctr"/>
                <a:lstStyle/>
                <a:p>
                  <a:pPr>
                    <a:defRPr/>
                  </a:pPr>
                  <a:endParaRPr lang="en-US"/>
                </a:p>
              </p:txBody>
            </p:sp>
            <p:sp>
              <p:nvSpPr>
                <p:cNvPr id="109625" name="Oval 48">
                  <a:extLst>
                    <a:ext uri="{FF2B5EF4-FFF2-40B4-BE49-F238E27FC236}">
                      <a16:creationId xmlns:a16="http://schemas.microsoft.com/office/drawing/2014/main" id="{7895AB9B-032E-419E-9EAF-A9D32E2A6EDA}"/>
                    </a:ext>
                  </a:extLst>
                </p:cNvPr>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109621" name="Text Box 49">
                <a:extLst>
                  <a:ext uri="{FF2B5EF4-FFF2-40B4-BE49-F238E27FC236}">
                    <a16:creationId xmlns:a16="http://schemas.microsoft.com/office/drawing/2014/main" id="{B1AC59FE-874B-49AB-B40A-F62B5C35BF18}"/>
                  </a:ext>
                </a:extLst>
              </p:cNvPr>
              <p:cNvSpPr txBox="1">
                <a:spLocks noChangeArrowheads="1"/>
              </p:cNvSpPr>
              <p:nvPr/>
            </p:nvSpPr>
            <p:spPr bwMode="gray">
              <a:xfrm>
                <a:off x="1728" y="1488"/>
                <a:ext cx="2158"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solidFill>
                      <a:srgbClr val="000000"/>
                    </a:solidFill>
                    <a:latin typeface="Arial" panose="020B0604020202020204" pitchFamily="34" charset="0"/>
                  </a:rPr>
                  <a:t>Physical</a:t>
                </a:r>
              </a:p>
            </p:txBody>
          </p:sp>
          <p:sp>
            <p:nvSpPr>
              <p:cNvPr id="109622" name="Text Box 50">
                <a:extLst>
                  <a:ext uri="{FF2B5EF4-FFF2-40B4-BE49-F238E27FC236}">
                    <a16:creationId xmlns:a16="http://schemas.microsoft.com/office/drawing/2014/main" id="{8FC0614B-AC87-40DE-963E-92301E7ED4F2}"/>
                  </a:ext>
                </a:extLst>
              </p:cNvPr>
              <p:cNvSpPr txBox="1">
                <a:spLocks noChangeArrowheads="1"/>
              </p:cNvSpPr>
              <p:nvPr/>
            </p:nvSpPr>
            <p:spPr bwMode="gray">
              <a:xfrm>
                <a:off x="1269" y="1496"/>
                <a:ext cx="459"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b="1">
                    <a:solidFill>
                      <a:srgbClr val="FFFFFF"/>
                    </a:solidFill>
                    <a:latin typeface="Arial" panose="020B0604020202020204" pitchFamily="34" charset="0"/>
                  </a:rPr>
                  <a:t>1</a:t>
                </a:r>
              </a:p>
            </p:txBody>
          </p:sp>
        </p:grpSp>
        <p:grpSp>
          <p:nvGrpSpPr>
            <p:cNvPr id="109612" name="Group 51">
              <a:extLst>
                <a:ext uri="{FF2B5EF4-FFF2-40B4-BE49-F238E27FC236}">
                  <a16:creationId xmlns:a16="http://schemas.microsoft.com/office/drawing/2014/main" id="{4A04B899-8CCC-490C-9CF6-C9B2288DD138}"/>
                </a:ext>
              </a:extLst>
            </p:cNvPr>
            <p:cNvGrpSpPr>
              <a:grpSpLocks/>
            </p:cNvGrpSpPr>
            <p:nvPr/>
          </p:nvGrpSpPr>
          <p:grpSpPr bwMode="auto">
            <a:xfrm>
              <a:off x="1542" y="2806"/>
              <a:ext cx="2212" cy="452"/>
              <a:chOff x="1296" y="1728"/>
              <a:chExt cx="2928" cy="567"/>
            </a:xfrm>
          </p:grpSpPr>
          <p:sp>
            <p:nvSpPr>
              <p:cNvPr id="264244" name="AutoShape 52">
                <a:extLst>
                  <a:ext uri="{FF2B5EF4-FFF2-40B4-BE49-F238E27FC236}">
                    <a16:creationId xmlns:a16="http://schemas.microsoft.com/office/drawing/2014/main" id="{EDB14AF3-3988-4D57-BFA5-EEE8A758C48D}"/>
                  </a:ext>
                </a:extLst>
              </p:cNvPr>
              <p:cNvSpPr>
                <a:spLocks noChangeArrowheads="1"/>
              </p:cNvSpPr>
              <p:nvPr/>
            </p:nvSpPr>
            <p:spPr bwMode="gray">
              <a:xfrm>
                <a:off x="1509" y="1758"/>
                <a:ext cx="2715" cy="343"/>
              </a:xfrm>
              <a:prstGeom prst="roundRect">
                <a:avLst>
                  <a:gd name="adj" fmla="val 50000"/>
                </a:avLst>
              </a:prstGeom>
              <a:gradFill rotWithShape="1">
                <a:gsLst>
                  <a:gs pos="0">
                    <a:schemeClr val="accent2">
                      <a:gamma/>
                      <a:tint val="0"/>
                      <a:invGamma/>
                    </a:schemeClr>
                  </a:gs>
                  <a:gs pos="100000">
                    <a:schemeClr val="accent2">
                      <a:alpha val="39999"/>
                    </a:schemeClr>
                  </a:gs>
                </a:gsLst>
                <a:lin ang="0" scaled="1"/>
              </a:gradFill>
              <a:ln w="38100" algn="ctr">
                <a:solidFill>
                  <a:schemeClr val="accent2"/>
                </a:solidFill>
                <a:round/>
                <a:headEnd/>
                <a:tailEnd/>
              </a:ln>
              <a:effectLst/>
            </p:spPr>
            <p:txBody>
              <a:bodyPr vert="eaVert" wrap="none" anchor="ctr"/>
              <a:lstStyle/>
              <a:p>
                <a:pPr>
                  <a:defRPr/>
                </a:pPr>
                <a:endParaRPr lang="en-US"/>
              </a:p>
            </p:txBody>
          </p:sp>
          <p:sp>
            <p:nvSpPr>
              <p:cNvPr id="264245" name="Oval 53">
                <a:extLst>
                  <a:ext uri="{FF2B5EF4-FFF2-40B4-BE49-F238E27FC236}">
                    <a16:creationId xmlns:a16="http://schemas.microsoft.com/office/drawing/2014/main" id="{498AC80D-EF83-4A4E-ADB1-AE200AA19E0C}"/>
                  </a:ext>
                </a:extLst>
              </p:cNvPr>
              <p:cNvSpPr>
                <a:spLocks noChangeArrowheads="1"/>
              </p:cNvSpPr>
              <p:nvPr/>
            </p:nvSpPr>
            <p:spPr bwMode="gray">
              <a:xfrm rot="1758052">
                <a:off x="1309" y="1744"/>
                <a:ext cx="514" cy="417"/>
              </a:xfrm>
              <a:prstGeom prst="ellipse">
                <a:avLst/>
              </a:prstGeom>
              <a:gradFill rotWithShape="1">
                <a:gsLst>
                  <a:gs pos="0">
                    <a:schemeClr val="accent2"/>
                  </a:gs>
                  <a:gs pos="100000">
                    <a:schemeClr val="accent2">
                      <a:gamma/>
                      <a:shade val="46275"/>
                      <a:invGamma/>
                    </a:schemeClr>
                  </a:gs>
                </a:gsLst>
                <a:lin ang="5400000" scaled="1"/>
              </a:gradFill>
              <a:ln w="9525">
                <a:noFill/>
                <a:round/>
                <a:headEnd/>
                <a:tailEnd/>
              </a:ln>
              <a:effectLst/>
            </p:spPr>
            <p:txBody>
              <a:bodyPr wrap="none" anchor="ctr"/>
              <a:lstStyle/>
              <a:p>
                <a:pPr>
                  <a:defRPr/>
                </a:pPr>
                <a:endParaRPr lang="en-US"/>
              </a:p>
            </p:txBody>
          </p:sp>
          <p:sp>
            <p:nvSpPr>
              <p:cNvPr id="264246" name="Oval 54">
                <a:extLst>
                  <a:ext uri="{FF2B5EF4-FFF2-40B4-BE49-F238E27FC236}">
                    <a16:creationId xmlns:a16="http://schemas.microsoft.com/office/drawing/2014/main" id="{1F0103E3-1FF4-482E-87DB-8A0015ABACD6}"/>
                  </a:ext>
                </a:extLst>
              </p:cNvPr>
              <p:cNvSpPr>
                <a:spLocks noChangeArrowheads="1"/>
              </p:cNvSpPr>
              <p:nvPr/>
            </p:nvSpPr>
            <p:spPr bwMode="gray">
              <a:xfrm rot="1758052">
                <a:off x="1296" y="1728"/>
                <a:ext cx="514" cy="417"/>
              </a:xfrm>
              <a:prstGeom prst="ellipse">
                <a:avLst/>
              </a:prstGeom>
              <a:gradFill rotWithShape="1">
                <a:gsLst>
                  <a:gs pos="0">
                    <a:schemeClr val="accent2"/>
                  </a:gs>
                  <a:gs pos="100000">
                    <a:schemeClr val="accent2">
                      <a:gamma/>
                      <a:shade val="46275"/>
                      <a:invGamma/>
                    </a:schemeClr>
                  </a:gs>
                </a:gsLst>
                <a:lin ang="5400000" scaled="1"/>
              </a:gradFill>
              <a:ln w="9525">
                <a:noFill/>
                <a:round/>
                <a:headEnd/>
                <a:tailEnd/>
              </a:ln>
              <a:effectLst/>
            </p:spPr>
            <p:txBody>
              <a:bodyPr wrap="none" anchor="ctr"/>
              <a:lstStyle/>
              <a:p>
                <a:pPr>
                  <a:defRPr/>
                </a:pPr>
                <a:endParaRPr lang="en-US"/>
              </a:p>
            </p:txBody>
          </p:sp>
          <p:sp>
            <p:nvSpPr>
              <p:cNvPr id="109616" name="Oval 55">
                <a:extLst>
                  <a:ext uri="{FF2B5EF4-FFF2-40B4-BE49-F238E27FC236}">
                    <a16:creationId xmlns:a16="http://schemas.microsoft.com/office/drawing/2014/main" id="{62152553-6610-49F4-9111-D340F75EFA9A}"/>
                  </a:ext>
                </a:extLst>
              </p:cNvPr>
              <p:cNvSpPr>
                <a:spLocks noChangeArrowheads="1"/>
              </p:cNvSpPr>
              <p:nvPr/>
            </p:nvSpPr>
            <p:spPr bwMode="gray">
              <a:xfrm>
                <a:off x="1347" y="1754"/>
                <a:ext cx="231" cy="235"/>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09617" name="Text Box 56">
                <a:extLst>
                  <a:ext uri="{FF2B5EF4-FFF2-40B4-BE49-F238E27FC236}">
                    <a16:creationId xmlns:a16="http://schemas.microsoft.com/office/drawing/2014/main" id="{DB9610D3-4385-4E6E-879F-83C6CCE19D5F}"/>
                  </a:ext>
                </a:extLst>
              </p:cNvPr>
              <p:cNvSpPr txBox="1">
                <a:spLocks noChangeArrowheads="1"/>
              </p:cNvSpPr>
              <p:nvPr/>
            </p:nvSpPr>
            <p:spPr bwMode="gray">
              <a:xfrm>
                <a:off x="1776" y="1776"/>
                <a:ext cx="2158" cy="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solidFill>
                      <a:srgbClr val="000000"/>
                    </a:solidFill>
                    <a:latin typeface="Arial" panose="020B0604020202020204" pitchFamily="34" charset="0"/>
                  </a:rPr>
                  <a:t>Data link</a:t>
                </a:r>
              </a:p>
            </p:txBody>
          </p:sp>
          <p:sp>
            <p:nvSpPr>
              <p:cNvPr id="109618" name="Text Box 57">
                <a:extLst>
                  <a:ext uri="{FF2B5EF4-FFF2-40B4-BE49-F238E27FC236}">
                    <a16:creationId xmlns:a16="http://schemas.microsoft.com/office/drawing/2014/main" id="{1CFAB523-A531-4DD8-B229-214378212C40}"/>
                  </a:ext>
                </a:extLst>
              </p:cNvPr>
              <p:cNvSpPr txBox="1">
                <a:spLocks noChangeArrowheads="1"/>
              </p:cNvSpPr>
              <p:nvPr/>
            </p:nvSpPr>
            <p:spPr bwMode="gray">
              <a:xfrm>
                <a:off x="1317" y="1784"/>
                <a:ext cx="459" cy="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b="1">
                    <a:solidFill>
                      <a:srgbClr val="FFFFFF"/>
                    </a:solidFill>
                    <a:latin typeface="Arial" panose="020B0604020202020204" pitchFamily="34" charset="0"/>
                  </a:rPr>
                  <a:t>2</a:t>
                </a:r>
              </a:p>
            </p:txBody>
          </p:sp>
        </p:grpSp>
      </p:grpSp>
      <p:grpSp>
        <p:nvGrpSpPr>
          <p:cNvPr id="109574" name="Group 59">
            <a:extLst>
              <a:ext uri="{FF2B5EF4-FFF2-40B4-BE49-F238E27FC236}">
                <a16:creationId xmlns:a16="http://schemas.microsoft.com/office/drawing/2014/main" id="{5E5BF56B-2A1B-41E8-8C48-C24BBB7AD431}"/>
              </a:ext>
            </a:extLst>
          </p:cNvPr>
          <p:cNvGrpSpPr>
            <a:grpSpLocks/>
          </p:cNvGrpSpPr>
          <p:nvPr/>
        </p:nvGrpSpPr>
        <p:grpSpPr bwMode="auto">
          <a:xfrm>
            <a:off x="4743450" y="2132013"/>
            <a:ext cx="2971800" cy="1069975"/>
            <a:chOff x="1248" y="1440"/>
            <a:chExt cx="2928" cy="432"/>
          </a:xfrm>
        </p:grpSpPr>
        <p:sp>
          <p:nvSpPr>
            <p:cNvPr id="264252" name="AutoShape 60">
              <a:extLst>
                <a:ext uri="{FF2B5EF4-FFF2-40B4-BE49-F238E27FC236}">
                  <a16:creationId xmlns:a16="http://schemas.microsoft.com/office/drawing/2014/main" id="{979A1BA1-C4DF-4E5F-B3F4-A0E19F8D1FCA}"/>
                </a:ext>
              </a:extLst>
            </p:cNvPr>
            <p:cNvSpPr>
              <a:spLocks noChangeArrowheads="1"/>
            </p:cNvSpPr>
            <p:nvPr/>
          </p:nvSpPr>
          <p:spPr bwMode="gray">
            <a:xfrm>
              <a:off x="1462" y="1469"/>
              <a:ext cx="2714" cy="345"/>
            </a:xfrm>
            <a:prstGeom prst="roundRect">
              <a:avLst>
                <a:gd name="adj" fmla="val 50000"/>
              </a:avLst>
            </a:prstGeom>
            <a:gradFill rotWithShape="1">
              <a:gsLst>
                <a:gs pos="0">
                  <a:schemeClr val="accent1">
                    <a:gamma/>
                    <a:tint val="0"/>
                    <a:invGamma/>
                  </a:schemeClr>
                </a:gs>
                <a:gs pos="100000">
                  <a:schemeClr val="accent1">
                    <a:alpha val="50000"/>
                  </a:schemeClr>
                </a:gs>
              </a:gsLst>
              <a:lin ang="0" scaled="1"/>
            </a:gradFill>
            <a:ln w="38100" algn="ctr">
              <a:solidFill>
                <a:schemeClr val="accent1"/>
              </a:solidFill>
              <a:round/>
              <a:headEnd/>
              <a:tailEnd/>
            </a:ln>
            <a:effectLst/>
          </p:spPr>
          <p:txBody>
            <a:bodyPr vert="eaVert" wrap="none" anchor="ctr"/>
            <a:lstStyle/>
            <a:p>
              <a:pPr>
                <a:defRPr/>
              </a:pPr>
              <a:endParaRPr lang="en-US"/>
            </a:p>
          </p:txBody>
        </p:sp>
        <p:grpSp>
          <p:nvGrpSpPr>
            <p:cNvPr id="109600" name="Group 61">
              <a:extLst>
                <a:ext uri="{FF2B5EF4-FFF2-40B4-BE49-F238E27FC236}">
                  <a16:creationId xmlns:a16="http://schemas.microsoft.com/office/drawing/2014/main" id="{0E651762-5B47-4E41-BFCC-BF4E7BA76A40}"/>
                </a:ext>
              </a:extLst>
            </p:cNvPr>
            <p:cNvGrpSpPr>
              <a:grpSpLocks/>
            </p:cNvGrpSpPr>
            <p:nvPr/>
          </p:nvGrpSpPr>
          <p:grpSpPr bwMode="auto">
            <a:xfrm>
              <a:off x="1248" y="1440"/>
              <a:ext cx="528" cy="432"/>
              <a:chOff x="720" y="960"/>
              <a:chExt cx="987" cy="795"/>
            </a:xfrm>
          </p:grpSpPr>
          <p:sp>
            <p:nvSpPr>
              <p:cNvPr id="264254" name="Oval 62">
                <a:extLst>
                  <a:ext uri="{FF2B5EF4-FFF2-40B4-BE49-F238E27FC236}">
                    <a16:creationId xmlns:a16="http://schemas.microsoft.com/office/drawing/2014/main" id="{29309220-32DB-4FA9-9FAA-33AB1AC29C8F}"/>
                  </a:ext>
                </a:extLst>
              </p:cNvPr>
              <p:cNvSpPr>
                <a:spLocks noChangeArrowheads="1"/>
              </p:cNvSpPr>
              <p:nvPr/>
            </p:nvSpPr>
            <p:spPr bwMode="gray">
              <a:xfrm rot="1758052">
                <a:off x="746" y="987"/>
                <a:ext cx="962" cy="768"/>
              </a:xfrm>
              <a:prstGeom prst="ellipse">
                <a:avLst/>
              </a:prstGeom>
              <a:gradFill rotWithShape="1">
                <a:gsLst>
                  <a:gs pos="0">
                    <a:schemeClr val="accent1"/>
                  </a:gs>
                  <a:gs pos="100000">
                    <a:schemeClr val="accent1">
                      <a:gamma/>
                      <a:shade val="46275"/>
                      <a:invGamma/>
                    </a:schemeClr>
                  </a:gs>
                </a:gsLst>
                <a:lin ang="5400000" scaled="1"/>
              </a:gradFill>
              <a:ln w="9525">
                <a:noFill/>
                <a:round/>
                <a:headEnd/>
                <a:tailEnd/>
              </a:ln>
              <a:effectLst/>
            </p:spPr>
            <p:txBody>
              <a:bodyPr wrap="none" anchor="ctr"/>
              <a:lstStyle/>
              <a:p>
                <a:pPr>
                  <a:defRPr/>
                </a:pPr>
                <a:endParaRPr lang="en-US"/>
              </a:p>
            </p:txBody>
          </p:sp>
          <p:sp>
            <p:nvSpPr>
              <p:cNvPr id="264255" name="Oval 63">
                <a:extLst>
                  <a:ext uri="{FF2B5EF4-FFF2-40B4-BE49-F238E27FC236}">
                    <a16:creationId xmlns:a16="http://schemas.microsoft.com/office/drawing/2014/main" id="{3A75E3F8-CB75-4809-80AF-CC31AF50BA24}"/>
                  </a:ext>
                </a:extLst>
              </p:cNvPr>
              <p:cNvSpPr>
                <a:spLocks noChangeArrowheads="1"/>
              </p:cNvSpPr>
              <p:nvPr/>
            </p:nvSpPr>
            <p:spPr bwMode="gray">
              <a:xfrm rot="1758052">
                <a:off x="720" y="960"/>
                <a:ext cx="962" cy="768"/>
              </a:xfrm>
              <a:prstGeom prst="ellipse">
                <a:avLst/>
              </a:prstGeom>
              <a:gradFill rotWithShape="1">
                <a:gsLst>
                  <a:gs pos="0">
                    <a:schemeClr val="accent1"/>
                  </a:gs>
                  <a:gs pos="100000">
                    <a:schemeClr val="accent1">
                      <a:gamma/>
                      <a:shade val="46275"/>
                      <a:invGamma/>
                    </a:schemeClr>
                  </a:gs>
                </a:gsLst>
                <a:lin ang="5400000" scaled="1"/>
              </a:gradFill>
              <a:ln w="9525">
                <a:noFill/>
                <a:round/>
                <a:headEnd/>
                <a:tailEnd/>
              </a:ln>
              <a:effectLst/>
            </p:spPr>
            <p:txBody>
              <a:bodyPr wrap="none" anchor="ctr"/>
              <a:lstStyle/>
              <a:p>
                <a:pPr>
                  <a:defRPr/>
                </a:pPr>
                <a:endParaRPr lang="en-US"/>
              </a:p>
            </p:txBody>
          </p:sp>
          <p:sp>
            <p:nvSpPr>
              <p:cNvPr id="109605" name="Oval 64">
                <a:extLst>
                  <a:ext uri="{FF2B5EF4-FFF2-40B4-BE49-F238E27FC236}">
                    <a16:creationId xmlns:a16="http://schemas.microsoft.com/office/drawing/2014/main" id="{99F7F0B1-B05A-41F6-8F24-3CD032217192}"/>
                  </a:ext>
                </a:extLst>
              </p:cNvPr>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109601" name="Text Box 65">
              <a:extLst>
                <a:ext uri="{FF2B5EF4-FFF2-40B4-BE49-F238E27FC236}">
                  <a16:creationId xmlns:a16="http://schemas.microsoft.com/office/drawing/2014/main" id="{4DDC141B-487D-4667-B547-76294644F51F}"/>
                </a:ext>
              </a:extLst>
            </p:cNvPr>
            <p:cNvSpPr txBox="1">
              <a:spLocks noChangeArrowheads="1"/>
            </p:cNvSpPr>
            <p:nvPr/>
          </p:nvSpPr>
          <p:spPr bwMode="gray">
            <a:xfrm>
              <a:off x="1728" y="1488"/>
              <a:ext cx="2159"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solidFill>
                    <a:srgbClr val="000000"/>
                  </a:solidFill>
                  <a:latin typeface="Arial" panose="020B0604020202020204" pitchFamily="34" charset="0"/>
                </a:rPr>
                <a:t>Application</a:t>
              </a:r>
            </a:p>
          </p:txBody>
        </p:sp>
        <p:sp>
          <p:nvSpPr>
            <p:cNvPr id="109602" name="Text Box 66">
              <a:extLst>
                <a:ext uri="{FF2B5EF4-FFF2-40B4-BE49-F238E27FC236}">
                  <a16:creationId xmlns:a16="http://schemas.microsoft.com/office/drawing/2014/main" id="{CA2840CD-02DD-4C1C-8432-C70B65AE007B}"/>
                </a:ext>
              </a:extLst>
            </p:cNvPr>
            <p:cNvSpPr txBox="1">
              <a:spLocks noChangeArrowheads="1"/>
            </p:cNvSpPr>
            <p:nvPr/>
          </p:nvSpPr>
          <p:spPr bwMode="gray">
            <a:xfrm>
              <a:off x="1309" y="1496"/>
              <a:ext cx="377" cy="2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b="1">
                  <a:solidFill>
                    <a:srgbClr val="FFFFFF"/>
                  </a:solidFill>
                  <a:latin typeface="Arial" panose="020B0604020202020204" pitchFamily="34" charset="0"/>
                </a:rPr>
                <a:t>4</a:t>
              </a:r>
            </a:p>
          </p:txBody>
        </p:sp>
      </p:grpSp>
      <p:grpSp>
        <p:nvGrpSpPr>
          <p:cNvPr id="109575" name="Group 82">
            <a:extLst>
              <a:ext uri="{FF2B5EF4-FFF2-40B4-BE49-F238E27FC236}">
                <a16:creationId xmlns:a16="http://schemas.microsoft.com/office/drawing/2014/main" id="{4387D2B1-BAAA-40CE-B2E0-FE85E37CB9D6}"/>
              </a:ext>
            </a:extLst>
          </p:cNvPr>
          <p:cNvGrpSpPr>
            <a:grpSpLocks/>
          </p:cNvGrpSpPr>
          <p:nvPr/>
        </p:nvGrpSpPr>
        <p:grpSpPr bwMode="auto">
          <a:xfrm>
            <a:off x="4743450" y="3597275"/>
            <a:ext cx="3005138" cy="582613"/>
            <a:chOff x="1296" y="1728"/>
            <a:chExt cx="2928" cy="514"/>
          </a:xfrm>
        </p:grpSpPr>
        <p:sp>
          <p:nvSpPr>
            <p:cNvPr id="264275" name="AutoShape 83">
              <a:extLst>
                <a:ext uri="{FF2B5EF4-FFF2-40B4-BE49-F238E27FC236}">
                  <a16:creationId xmlns:a16="http://schemas.microsoft.com/office/drawing/2014/main" id="{62EFE73D-EA2C-4084-931C-D227F2670BA3}"/>
                </a:ext>
              </a:extLst>
            </p:cNvPr>
            <p:cNvSpPr>
              <a:spLocks noChangeArrowheads="1"/>
            </p:cNvSpPr>
            <p:nvPr/>
          </p:nvSpPr>
          <p:spPr bwMode="gray">
            <a:xfrm>
              <a:off x="1509" y="1757"/>
              <a:ext cx="2715" cy="345"/>
            </a:xfrm>
            <a:prstGeom prst="roundRect">
              <a:avLst>
                <a:gd name="adj" fmla="val 50000"/>
              </a:avLst>
            </a:prstGeom>
            <a:gradFill rotWithShape="1">
              <a:gsLst>
                <a:gs pos="0">
                  <a:schemeClr val="accent2">
                    <a:gamma/>
                    <a:tint val="0"/>
                    <a:invGamma/>
                  </a:schemeClr>
                </a:gs>
                <a:gs pos="100000">
                  <a:schemeClr val="accent2">
                    <a:alpha val="39999"/>
                  </a:schemeClr>
                </a:gs>
              </a:gsLst>
              <a:lin ang="0" scaled="1"/>
            </a:gradFill>
            <a:ln w="38100" algn="ctr">
              <a:solidFill>
                <a:schemeClr val="accent2"/>
              </a:solidFill>
              <a:round/>
              <a:headEnd/>
              <a:tailEnd/>
            </a:ln>
            <a:effectLst/>
          </p:spPr>
          <p:txBody>
            <a:bodyPr vert="eaVert" wrap="none" anchor="ctr"/>
            <a:lstStyle/>
            <a:p>
              <a:pPr>
                <a:defRPr/>
              </a:pPr>
              <a:endParaRPr lang="en-US"/>
            </a:p>
          </p:txBody>
        </p:sp>
        <p:sp>
          <p:nvSpPr>
            <p:cNvPr id="264276" name="Oval 84">
              <a:extLst>
                <a:ext uri="{FF2B5EF4-FFF2-40B4-BE49-F238E27FC236}">
                  <a16:creationId xmlns:a16="http://schemas.microsoft.com/office/drawing/2014/main" id="{B99D684F-DB40-41BB-B603-07CC26569751}"/>
                </a:ext>
              </a:extLst>
            </p:cNvPr>
            <p:cNvSpPr>
              <a:spLocks noChangeArrowheads="1"/>
            </p:cNvSpPr>
            <p:nvPr/>
          </p:nvSpPr>
          <p:spPr bwMode="gray">
            <a:xfrm rot="1758052">
              <a:off x="1310" y="1743"/>
              <a:ext cx="514" cy="416"/>
            </a:xfrm>
            <a:prstGeom prst="ellipse">
              <a:avLst/>
            </a:prstGeom>
            <a:gradFill rotWithShape="1">
              <a:gsLst>
                <a:gs pos="0">
                  <a:schemeClr val="accent2"/>
                </a:gs>
                <a:gs pos="100000">
                  <a:schemeClr val="accent2">
                    <a:gamma/>
                    <a:shade val="46275"/>
                    <a:invGamma/>
                  </a:schemeClr>
                </a:gs>
              </a:gsLst>
              <a:lin ang="5400000" scaled="1"/>
            </a:gradFill>
            <a:ln w="9525">
              <a:noFill/>
              <a:round/>
              <a:headEnd/>
              <a:tailEnd/>
            </a:ln>
            <a:effectLst/>
          </p:spPr>
          <p:txBody>
            <a:bodyPr wrap="none" anchor="ctr"/>
            <a:lstStyle/>
            <a:p>
              <a:pPr>
                <a:defRPr/>
              </a:pPr>
              <a:endParaRPr lang="en-US"/>
            </a:p>
          </p:txBody>
        </p:sp>
        <p:sp>
          <p:nvSpPr>
            <p:cNvPr id="264277" name="Oval 85">
              <a:extLst>
                <a:ext uri="{FF2B5EF4-FFF2-40B4-BE49-F238E27FC236}">
                  <a16:creationId xmlns:a16="http://schemas.microsoft.com/office/drawing/2014/main" id="{D7D94895-5BE4-4D3A-92C6-D7DF86075801}"/>
                </a:ext>
              </a:extLst>
            </p:cNvPr>
            <p:cNvSpPr>
              <a:spLocks noChangeArrowheads="1"/>
            </p:cNvSpPr>
            <p:nvPr/>
          </p:nvSpPr>
          <p:spPr bwMode="gray">
            <a:xfrm rot="1758052">
              <a:off x="1296" y="1728"/>
              <a:ext cx="514" cy="417"/>
            </a:xfrm>
            <a:prstGeom prst="ellipse">
              <a:avLst/>
            </a:prstGeom>
            <a:gradFill rotWithShape="1">
              <a:gsLst>
                <a:gs pos="0">
                  <a:schemeClr val="accent2"/>
                </a:gs>
                <a:gs pos="100000">
                  <a:schemeClr val="accent2">
                    <a:gamma/>
                    <a:shade val="46275"/>
                    <a:invGamma/>
                  </a:schemeClr>
                </a:gs>
              </a:gsLst>
              <a:lin ang="5400000" scaled="1"/>
            </a:gradFill>
            <a:ln w="9525">
              <a:noFill/>
              <a:round/>
              <a:headEnd/>
              <a:tailEnd/>
            </a:ln>
            <a:effectLst/>
          </p:spPr>
          <p:txBody>
            <a:bodyPr wrap="none" anchor="ctr"/>
            <a:lstStyle/>
            <a:p>
              <a:pPr>
                <a:defRPr/>
              </a:pPr>
              <a:endParaRPr lang="en-US"/>
            </a:p>
          </p:txBody>
        </p:sp>
        <p:sp>
          <p:nvSpPr>
            <p:cNvPr id="109596" name="Oval 86">
              <a:extLst>
                <a:ext uri="{FF2B5EF4-FFF2-40B4-BE49-F238E27FC236}">
                  <a16:creationId xmlns:a16="http://schemas.microsoft.com/office/drawing/2014/main" id="{86178768-AA7F-4F72-9AD8-A796D4A1A392}"/>
                </a:ext>
              </a:extLst>
            </p:cNvPr>
            <p:cNvSpPr>
              <a:spLocks noChangeArrowheads="1"/>
            </p:cNvSpPr>
            <p:nvPr/>
          </p:nvSpPr>
          <p:spPr bwMode="gray">
            <a:xfrm>
              <a:off x="1347" y="1754"/>
              <a:ext cx="231" cy="235"/>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09597" name="Text Box 87">
              <a:extLst>
                <a:ext uri="{FF2B5EF4-FFF2-40B4-BE49-F238E27FC236}">
                  <a16:creationId xmlns:a16="http://schemas.microsoft.com/office/drawing/2014/main" id="{D4769704-EB8F-4537-9CDD-C6B14C6E075C}"/>
                </a:ext>
              </a:extLst>
            </p:cNvPr>
            <p:cNvSpPr txBox="1">
              <a:spLocks noChangeArrowheads="1"/>
            </p:cNvSpPr>
            <p:nvPr/>
          </p:nvSpPr>
          <p:spPr bwMode="gray">
            <a:xfrm>
              <a:off x="1775" y="1776"/>
              <a:ext cx="2160"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solidFill>
                    <a:srgbClr val="000000"/>
                  </a:solidFill>
                  <a:latin typeface="Arial" panose="020B0604020202020204" pitchFamily="34" charset="0"/>
                </a:rPr>
                <a:t>Transport</a:t>
              </a:r>
            </a:p>
          </p:txBody>
        </p:sp>
        <p:sp>
          <p:nvSpPr>
            <p:cNvPr id="109598" name="Text Box 88">
              <a:extLst>
                <a:ext uri="{FF2B5EF4-FFF2-40B4-BE49-F238E27FC236}">
                  <a16:creationId xmlns:a16="http://schemas.microsoft.com/office/drawing/2014/main" id="{3C1B5CE5-DCC0-4A1C-9E26-744D714B50A3}"/>
                </a:ext>
              </a:extLst>
            </p:cNvPr>
            <p:cNvSpPr txBox="1">
              <a:spLocks noChangeArrowheads="1"/>
            </p:cNvSpPr>
            <p:nvPr/>
          </p:nvSpPr>
          <p:spPr bwMode="gray">
            <a:xfrm>
              <a:off x="1318" y="1784"/>
              <a:ext cx="457" cy="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b="1">
                  <a:solidFill>
                    <a:srgbClr val="FFFFFF"/>
                  </a:solidFill>
                  <a:latin typeface="Arial" panose="020B0604020202020204" pitchFamily="34" charset="0"/>
                </a:rPr>
                <a:t>3</a:t>
              </a:r>
            </a:p>
          </p:txBody>
        </p:sp>
      </p:grpSp>
      <p:grpSp>
        <p:nvGrpSpPr>
          <p:cNvPr id="109576" name="Group 89">
            <a:extLst>
              <a:ext uri="{FF2B5EF4-FFF2-40B4-BE49-F238E27FC236}">
                <a16:creationId xmlns:a16="http://schemas.microsoft.com/office/drawing/2014/main" id="{EF06A9F8-6008-4563-B527-8B052E297076}"/>
              </a:ext>
            </a:extLst>
          </p:cNvPr>
          <p:cNvGrpSpPr>
            <a:grpSpLocks/>
          </p:cNvGrpSpPr>
          <p:nvPr/>
        </p:nvGrpSpPr>
        <p:grpSpPr bwMode="auto">
          <a:xfrm>
            <a:off x="4743450" y="4133850"/>
            <a:ext cx="3089275" cy="587375"/>
            <a:chOff x="1248" y="1440"/>
            <a:chExt cx="2928" cy="481"/>
          </a:xfrm>
        </p:grpSpPr>
        <p:sp>
          <p:nvSpPr>
            <p:cNvPr id="264282" name="AutoShape 90">
              <a:extLst>
                <a:ext uri="{FF2B5EF4-FFF2-40B4-BE49-F238E27FC236}">
                  <a16:creationId xmlns:a16="http://schemas.microsoft.com/office/drawing/2014/main" id="{A102A12F-35E0-48FF-8411-7906FF123069}"/>
                </a:ext>
              </a:extLst>
            </p:cNvPr>
            <p:cNvSpPr>
              <a:spLocks noChangeArrowheads="1"/>
            </p:cNvSpPr>
            <p:nvPr/>
          </p:nvSpPr>
          <p:spPr bwMode="gray">
            <a:xfrm>
              <a:off x="1462" y="1469"/>
              <a:ext cx="2714" cy="346"/>
            </a:xfrm>
            <a:prstGeom prst="roundRect">
              <a:avLst>
                <a:gd name="adj" fmla="val 50000"/>
              </a:avLst>
            </a:prstGeom>
            <a:gradFill rotWithShape="1">
              <a:gsLst>
                <a:gs pos="0">
                  <a:schemeClr val="accent1">
                    <a:gamma/>
                    <a:tint val="0"/>
                    <a:invGamma/>
                  </a:schemeClr>
                </a:gs>
                <a:gs pos="100000">
                  <a:schemeClr val="accent1">
                    <a:alpha val="50000"/>
                  </a:schemeClr>
                </a:gs>
              </a:gsLst>
              <a:lin ang="0" scaled="1"/>
            </a:gradFill>
            <a:ln w="38100" algn="ctr">
              <a:solidFill>
                <a:schemeClr val="accent1"/>
              </a:solidFill>
              <a:round/>
              <a:headEnd/>
              <a:tailEnd/>
            </a:ln>
            <a:effectLst/>
          </p:spPr>
          <p:txBody>
            <a:bodyPr vert="eaVert" wrap="none" anchor="ctr"/>
            <a:lstStyle/>
            <a:p>
              <a:pPr>
                <a:defRPr/>
              </a:pPr>
              <a:endParaRPr lang="en-US"/>
            </a:p>
          </p:txBody>
        </p:sp>
        <p:grpSp>
          <p:nvGrpSpPr>
            <p:cNvPr id="109587" name="Group 91">
              <a:extLst>
                <a:ext uri="{FF2B5EF4-FFF2-40B4-BE49-F238E27FC236}">
                  <a16:creationId xmlns:a16="http://schemas.microsoft.com/office/drawing/2014/main" id="{EA274BAA-C8CB-4BA4-9435-F8CEB0B5974B}"/>
                </a:ext>
              </a:extLst>
            </p:cNvPr>
            <p:cNvGrpSpPr>
              <a:grpSpLocks/>
            </p:cNvGrpSpPr>
            <p:nvPr/>
          </p:nvGrpSpPr>
          <p:grpSpPr bwMode="auto">
            <a:xfrm>
              <a:off x="1248" y="1440"/>
              <a:ext cx="528" cy="432"/>
              <a:chOff x="720" y="960"/>
              <a:chExt cx="987" cy="795"/>
            </a:xfrm>
          </p:grpSpPr>
          <p:sp>
            <p:nvSpPr>
              <p:cNvPr id="264284" name="Oval 92">
                <a:extLst>
                  <a:ext uri="{FF2B5EF4-FFF2-40B4-BE49-F238E27FC236}">
                    <a16:creationId xmlns:a16="http://schemas.microsoft.com/office/drawing/2014/main" id="{4DADA42E-4A60-4A1F-ABC3-C7B6839D5E13}"/>
                  </a:ext>
                </a:extLst>
              </p:cNvPr>
              <p:cNvSpPr>
                <a:spLocks noChangeArrowheads="1"/>
              </p:cNvSpPr>
              <p:nvPr/>
            </p:nvSpPr>
            <p:spPr bwMode="gray">
              <a:xfrm rot="1758052">
                <a:off x="748" y="986"/>
                <a:ext cx="959" cy="768"/>
              </a:xfrm>
              <a:prstGeom prst="ellipse">
                <a:avLst/>
              </a:prstGeom>
              <a:gradFill rotWithShape="1">
                <a:gsLst>
                  <a:gs pos="0">
                    <a:schemeClr val="accent1"/>
                  </a:gs>
                  <a:gs pos="100000">
                    <a:schemeClr val="accent1">
                      <a:gamma/>
                      <a:shade val="46275"/>
                      <a:invGamma/>
                    </a:schemeClr>
                  </a:gs>
                </a:gsLst>
                <a:lin ang="5400000" scaled="1"/>
              </a:gradFill>
              <a:ln w="9525">
                <a:noFill/>
                <a:round/>
                <a:headEnd/>
                <a:tailEnd/>
              </a:ln>
              <a:effectLst/>
            </p:spPr>
            <p:txBody>
              <a:bodyPr wrap="none" anchor="ctr"/>
              <a:lstStyle/>
              <a:p>
                <a:pPr>
                  <a:defRPr/>
                </a:pPr>
                <a:endParaRPr lang="en-US"/>
              </a:p>
            </p:txBody>
          </p:sp>
          <p:sp>
            <p:nvSpPr>
              <p:cNvPr id="264285" name="Oval 93">
                <a:extLst>
                  <a:ext uri="{FF2B5EF4-FFF2-40B4-BE49-F238E27FC236}">
                    <a16:creationId xmlns:a16="http://schemas.microsoft.com/office/drawing/2014/main" id="{DCD04F1A-F0F0-46B6-B1F3-53DDCE2FB946}"/>
                  </a:ext>
                </a:extLst>
              </p:cNvPr>
              <p:cNvSpPr>
                <a:spLocks noChangeArrowheads="1"/>
              </p:cNvSpPr>
              <p:nvPr/>
            </p:nvSpPr>
            <p:spPr bwMode="gray">
              <a:xfrm rot="1758052">
                <a:off x="720" y="960"/>
                <a:ext cx="959" cy="768"/>
              </a:xfrm>
              <a:prstGeom prst="ellipse">
                <a:avLst/>
              </a:prstGeom>
              <a:gradFill rotWithShape="1">
                <a:gsLst>
                  <a:gs pos="0">
                    <a:schemeClr val="accent1"/>
                  </a:gs>
                  <a:gs pos="100000">
                    <a:schemeClr val="accent1">
                      <a:gamma/>
                      <a:shade val="46275"/>
                      <a:invGamma/>
                    </a:schemeClr>
                  </a:gs>
                </a:gsLst>
                <a:lin ang="5400000" scaled="1"/>
              </a:gradFill>
              <a:ln w="9525">
                <a:noFill/>
                <a:round/>
                <a:headEnd/>
                <a:tailEnd/>
              </a:ln>
              <a:effectLst/>
            </p:spPr>
            <p:txBody>
              <a:bodyPr wrap="none" anchor="ctr"/>
              <a:lstStyle/>
              <a:p>
                <a:pPr>
                  <a:defRPr/>
                </a:pPr>
                <a:endParaRPr lang="en-US"/>
              </a:p>
            </p:txBody>
          </p:sp>
          <p:sp>
            <p:nvSpPr>
              <p:cNvPr id="109592" name="Oval 94">
                <a:extLst>
                  <a:ext uri="{FF2B5EF4-FFF2-40B4-BE49-F238E27FC236}">
                    <a16:creationId xmlns:a16="http://schemas.microsoft.com/office/drawing/2014/main" id="{75E9BA05-D901-4716-AE34-FD6A6F9C1877}"/>
                  </a:ext>
                </a:extLst>
              </p:cNvPr>
              <p:cNvSpPr>
                <a:spLocks noChangeArrowheads="1"/>
              </p:cNvSpPr>
              <p:nvPr/>
            </p:nvSpPr>
            <p:spPr bwMode="gray">
              <a:xfrm>
                <a:off x="816" y="1008"/>
                <a:ext cx="432" cy="432"/>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109588" name="Text Box 95">
              <a:extLst>
                <a:ext uri="{FF2B5EF4-FFF2-40B4-BE49-F238E27FC236}">
                  <a16:creationId xmlns:a16="http://schemas.microsoft.com/office/drawing/2014/main" id="{1AFB0178-F661-457E-AE5F-60E1B1832CEA}"/>
                </a:ext>
              </a:extLst>
            </p:cNvPr>
            <p:cNvSpPr txBox="1">
              <a:spLocks noChangeArrowheads="1"/>
            </p:cNvSpPr>
            <p:nvPr/>
          </p:nvSpPr>
          <p:spPr bwMode="gray">
            <a:xfrm>
              <a:off x="1728" y="1488"/>
              <a:ext cx="2158"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solidFill>
                    <a:srgbClr val="000000"/>
                  </a:solidFill>
                  <a:latin typeface="Arial" panose="020B0604020202020204" pitchFamily="34" charset="0"/>
                </a:rPr>
                <a:t>Internet</a:t>
              </a:r>
            </a:p>
          </p:txBody>
        </p:sp>
        <p:sp>
          <p:nvSpPr>
            <p:cNvPr id="109589" name="Text Box 96">
              <a:extLst>
                <a:ext uri="{FF2B5EF4-FFF2-40B4-BE49-F238E27FC236}">
                  <a16:creationId xmlns:a16="http://schemas.microsoft.com/office/drawing/2014/main" id="{3B2B9D4C-BCCA-467B-88B4-54E10688F4D2}"/>
                </a:ext>
              </a:extLst>
            </p:cNvPr>
            <p:cNvSpPr txBox="1">
              <a:spLocks noChangeArrowheads="1"/>
            </p:cNvSpPr>
            <p:nvPr/>
          </p:nvSpPr>
          <p:spPr bwMode="gray">
            <a:xfrm>
              <a:off x="1317" y="1496"/>
              <a:ext cx="363"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b="1">
                  <a:solidFill>
                    <a:srgbClr val="FFFFFF"/>
                  </a:solidFill>
                  <a:latin typeface="Arial" panose="020B0604020202020204" pitchFamily="34" charset="0"/>
                </a:rPr>
                <a:t>2</a:t>
              </a:r>
            </a:p>
          </p:txBody>
        </p:sp>
      </p:grpSp>
      <p:grpSp>
        <p:nvGrpSpPr>
          <p:cNvPr id="109577" name="Group 112">
            <a:extLst>
              <a:ext uri="{FF2B5EF4-FFF2-40B4-BE49-F238E27FC236}">
                <a16:creationId xmlns:a16="http://schemas.microsoft.com/office/drawing/2014/main" id="{A011A944-2B65-43D2-BC8F-C9390C437B09}"/>
              </a:ext>
            </a:extLst>
          </p:cNvPr>
          <p:cNvGrpSpPr>
            <a:grpSpLocks/>
          </p:cNvGrpSpPr>
          <p:nvPr/>
        </p:nvGrpSpPr>
        <p:grpSpPr bwMode="auto">
          <a:xfrm>
            <a:off x="4768850" y="4876800"/>
            <a:ext cx="3089275" cy="755650"/>
            <a:chOff x="1296" y="1728"/>
            <a:chExt cx="2928" cy="432"/>
          </a:xfrm>
        </p:grpSpPr>
        <p:sp>
          <p:nvSpPr>
            <p:cNvPr id="264305" name="AutoShape 113">
              <a:extLst>
                <a:ext uri="{FF2B5EF4-FFF2-40B4-BE49-F238E27FC236}">
                  <a16:creationId xmlns:a16="http://schemas.microsoft.com/office/drawing/2014/main" id="{149E59E6-22AE-45A1-88E7-D091824DF844}"/>
                </a:ext>
              </a:extLst>
            </p:cNvPr>
            <p:cNvSpPr>
              <a:spLocks noChangeArrowheads="1"/>
            </p:cNvSpPr>
            <p:nvPr/>
          </p:nvSpPr>
          <p:spPr bwMode="gray">
            <a:xfrm>
              <a:off x="1510" y="1757"/>
              <a:ext cx="2714" cy="345"/>
            </a:xfrm>
            <a:prstGeom prst="roundRect">
              <a:avLst>
                <a:gd name="adj" fmla="val 50000"/>
              </a:avLst>
            </a:prstGeom>
            <a:gradFill rotWithShape="1">
              <a:gsLst>
                <a:gs pos="0">
                  <a:schemeClr val="accent2">
                    <a:gamma/>
                    <a:tint val="0"/>
                    <a:invGamma/>
                  </a:schemeClr>
                </a:gs>
                <a:gs pos="100000">
                  <a:schemeClr val="accent2">
                    <a:alpha val="39999"/>
                  </a:schemeClr>
                </a:gs>
              </a:gsLst>
              <a:lin ang="0" scaled="1"/>
            </a:gradFill>
            <a:ln w="38100" algn="ctr">
              <a:solidFill>
                <a:schemeClr val="accent2"/>
              </a:solidFill>
              <a:round/>
              <a:headEnd/>
              <a:tailEnd/>
            </a:ln>
            <a:effectLst/>
          </p:spPr>
          <p:txBody>
            <a:bodyPr vert="eaVert" wrap="none" anchor="ctr"/>
            <a:lstStyle/>
            <a:p>
              <a:pPr>
                <a:defRPr/>
              </a:pPr>
              <a:endParaRPr lang="en-US"/>
            </a:p>
          </p:txBody>
        </p:sp>
        <p:sp>
          <p:nvSpPr>
            <p:cNvPr id="264306" name="Oval 114">
              <a:extLst>
                <a:ext uri="{FF2B5EF4-FFF2-40B4-BE49-F238E27FC236}">
                  <a16:creationId xmlns:a16="http://schemas.microsoft.com/office/drawing/2014/main" id="{B11C5883-09E2-4625-9CD1-FF711FD5ABA9}"/>
                </a:ext>
              </a:extLst>
            </p:cNvPr>
            <p:cNvSpPr>
              <a:spLocks noChangeArrowheads="1"/>
            </p:cNvSpPr>
            <p:nvPr/>
          </p:nvSpPr>
          <p:spPr bwMode="gray">
            <a:xfrm rot="1758052">
              <a:off x="1310" y="1743"/>
              <a:ext cx="516" cy="417"/>
            </a:xfrm>
            <a:prstGeom prst="ellipse">
              <a:avLst/>
            </a:prstGeom>
            <a:gradFill rotWithShape="1">
              <a:gsLst>
                <a:gs pos="0">
                  <a:schemeClr val="accent2"/>
                </a:gs>
                <a:gs pos="100000">
                  <a:schemeClr val="accent2">
                    <a:gamma/>
                    <a:shade val="46275"/>
                    <a:invGamma/>
                  </a:schemeClr>
                </a:gs>
              </a:gsLst>
              <a:lin ang="5400000" scaled="1"/>
            </a:gradFill>
            <a:ln w="9525">
              <a:noFill/>
              <a:round/>
              <a:headEnd/>
              <a:tailEnd/>
            </a:ln>
            <a:effectLst/>
          </p:spPr>
          <p:txBody>
            <a:bodyPr wrap="none" anchor="ctr"/>
            <a:lstStyle/>
            <a:p>
              <a:pPr>
                <a:defRPr/>
              </a:pPr>
              <a:endParaRPr lang="en-US"/>
            </a:p>
          </p:txBody>
        </p:sp>
        <p:sp>
          <p:nvSpPr>
            <p:cNvPr id="264307" name="Oval 115">
              <a:extLst>
                <a:ext uri="{FF2B5EF4-FFF2-40B4-BE49-F238E27FC236}">
                  <a16:creationId xmlns:a16="http://schemas.microsoft.com/office/drawing/2014/main" id="{582656B6-93F8-4443-9F08-6E95668CF1A6}"/>
                </a:ext>
              </a:extLst>
            </p:cNvPr>
            <p:cNvSpPr>
              <a:spLocks noChangeArrowheads="1"/>
            </p:cNvSpPr>
            <p:nvPr/>
          </p:nvSpPr>
          <p:spPr bwMode="gray">
            <a:xfrm rot="1758052">
              <a:off x="1296" y="1728"/>
              <a:ext cx="515" cy="417"/>
            </a:xfrm>
            <a:prstGeom prst="ellipse">
              <a:avLst/>
            </a:prstGeom>
            <a:gradFill rotWithShape="1">
              <a:gsLst>
                <a:gs pos="0">
                  <a:schemeClr val="accent2"/>
                </a:gs>
                <a:gs pos="100000">
                  <a:schemeClr val="accent2">
                    <a:gamma/>
                    <a:shade val="46275"/>
                    <a:invGamma/>
                  </a:schemeClr>
                </a:gs>
              </a:gsLst>
              <a:lin ang="5400000" scaled="1"/>
            </a:gradFill>
            <a:ln w="9525">
              <a:noFill/>
              <a:round/>
              <a:headEnd/>
              <a:tailEnd/>
            </a:ln>
            <a:effectLst/>
          </p:spPr>
          <p:txBody>
            <a:bodyPr wrap="none" anchor="ctr"/>
            <a:lstStyle/>
            <a:p>
              <a:pPr>
                <a:defRPr/>
              </a:pPr>
              <a:endParaRPr lang="en-US"/>
            </a:p>
          </p:txBody>
        </p:sp>
        <p:sp>
          <p:nvSpPr>
            <p:cNvPr id="109583" name="Oval 116">
              <a:extLst>
                <a:ext uri="{FF2B5EF4-FFF2-40B4-BE49-F238E27FC236}">
                  <a16:creationId xmlns:a16="http://schemas.microsoft.com/office/drawing/2014/main" id="{B2694D90-D71D-40A6-83F5-B3CCF8DA4F7F}"/>
                </a:ext>
              </a:extLst>
            </p:cNvPr>
            <p:cNvSpPr>
              <a:spLocks noChangeArrowheads="1"/>
            </p:cNvSpPr>
            <p:nvPr/>
          </p:nvSpPr>
          <p:spPr bwMode="gray">
            <a:xfrm>
              <a:off x="1347" y="1754"/>
              <a:ext cx="231" cy="235"/>
            </a:xfrm>
            <a:prstGeom prst="ellipse">
              <a:avLst/>
            </a:prstGeom>
            <a:gradFill rotWithShape="1">
              <a:gsLst>
                <a:gs pos="0">
                  <a:srgbClr val="FFFFFF">
                    <a:alpha val="50000"/>
                  </a:srgbClr>
                </a:gs>
                <a:gs pos="100000">
                  <a:srgbClr val="767676">
                    <a:alpha val="0"/>
                  </a:srgbClr>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09584" name="Text Box 117">
              <a:extLst>
                <a:ext uri="{FF2B5EF4-FFF2-40B4-BE49-F238E27FC236}">
                  <a16:creationId xmlns:a16="http://schemas.microsoft.com/office/drawing/2014/main" id="{B8698324-FB55-4368-B38C-E1C10B8F1BA6}"/>
                </a:ext>
              </a:extLst>
            </p:cNvPr>
            <p:cNvSpPr txBox="1">
              <a:spLocks noChangeArrowheads="1"/>
            </p:cNvSpPr>
            <p:nvPr/>
          </p:nvSpPr>
          <p:spPr bwMode="gray">
            <a:xfrm>
              <a:off x="1774" y="1776"/>
              <a:ext cx="2161"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b="1">
                  <a:solidFill>
                    <a:srgbClr val="000000"/>
                  </a:solidFill>
                  <a:latin typeface="Arial" panose="020B0604020202020204" pitchFamily="34" charset="0"/>
                </a:rPr>
                <a:t>Network Access</a:t>
              </a:r>
            </a:p>
          </p:txBody>
        </p:sp>
        <p:sp>
          <p:nvSpPr>
            <p:cNvPr id="109585" name="Text Box 118">
              <a:extLst>
                <a:ext uri="{FF2B5EF4-FFF2-40B4-BE49-F238E27FC236}">
                  <a16:creationId xmlns:a16="http://schemas.microsoft.com/office/drawing/2014/main" id="{B8847F73-D01B-4D2A-ACE4-B733501F78FB}"/>
                </a:ext>
              </a:extLst>
            </p:cNvPr>
            <p:cNvSpPr txBox="1">
              <a:spLocks noChangeArrowheads="1"/>
            </p:cNvSpPr>
            <p:nvPr/>
          </p:nvSpPr>
          <p:spPr bwMode="gray">
            <a:xfrm>
              <a:off x="1319" y="1784"/>
              <a:ext cx="455" cy="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b="1">
                  <a:solidFill>
                    <a:srgbClr val="FFFFFF"/>
                  </a:solidFill>
                  <a:latin typeface="Arial" panose="020B0604020202020204" pitchFamily="34" charset="0"/>
                </a:rPr>
                <a:t>1</a:t>
              </a:r>
            </a:p>
          </p:txBody>
        </p:sp>
      </p:grpSp>
      <p:sp>
        <p:nvSpPr>
          <p:cNvPr id="109578" name="Text Box 119">
            <a:extLst>
              <a:ext uri="{FF2B5EF4-FFF2-40B4-BE49-F238E27FC236}">
                <a16:creationId xmlns:a16="http://schemas.microsoft.com/office/drawing/2014/main" id="{030AA756-5407-492C-8B5A-D78D3B17A538}"/>
              </a:ext>
            </a:extLst>
          </p:cNvPr>
          <p:cNvSpPr txBox="1">
            <a:spLocks noChangeArrowheads="1"/>
          </p:cNvSpPr>
          <p:nvPr/>
        </p:nvSpPr>
        <p:spPr bwMode="auto">
          <a:xfrm>
            <a:off x="5080000" y="1279525"/>
            <a:ext cx="2644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2400">
                <a:solidFill>
                  <a:srgbClr val="FF0000"/>
                </a:solidFill>
              </a:rPr>
              <a:t>TCP/IP Suite</a:t>
            </a:r>
          </a:p>
        </p:txBody>
      </p:sp>
      <p:sp>
        <p:nvSpPr>
          <p:cNvPr id="109579" name="Text Box 120">
            <a:extLst>
              <a:ext uri="{FF2B5EF4-FFF2-40B4-BE49-F238E27FC236}">
                <a16:creationId xmlns:a16="http://schemas.microsoft.com/office/drawing/2014/main" id="{415781EF-B230-41FE-96B8-7C69849EE534}"/>
              </a:ext>
            </a:extLst>
          </p:cNvPr>
          <p:cNvSpPr txBox="1">
            <a:spLocks noChangeArrowheads="1"/>
          </p:cNvSpPr>
          <p:nvPr/>
        </p:nvSpPr>
        <p:spPr bwMode="auto">
          <a:xfrm>
            <a:off x="1250950" y="1298575"/>
            <a:ext cx="26447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2400">
                <a:solidFill>
                  <a:srgbClr val="FF0000"/>
                </a:solidFill>
              </a:rPr>
              <a:t>OSI Model</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Footer Placeholder 4">
            <a:extLst>
              <a:ext uri="{FF2B5EF4-FFF2-40B4-BE49-F238E27FC236}">
                <a16:creationId xmlns:a16="http://schemas.microsoft.com/office/drawing/2014/main" id="{D1A87998-9693-4EE2-B625-A95576B48F31}"/>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111619" name="Slide Number Placeholder 5">
            <a:extLst>
              <a:ext uri="{FF2B5EF4-FFF2-40B4-BE49-F238E27FC236}">
                <a16:creationId xmlns:a16="http://schemas.microsoft.com/office/drawing/2014/main" id="{D42F53B1-C787-455D-9CD0-8C5D39C5940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ADB3308C-FCA0-47FE-B5FB-A29679808ADD}" type="slidenum">
              <a:rPr lang="en-US" altLang="en-US" sz="1400" smtClean="0">
                <a:latin typeface="Times New Roman" panose="02020603050405020304" pitchFamily="18" charset="0"/>
              </a:rPr>
              <a:pPr>
                <a:spcBef>
                  <a:spcPct val="0"/>
                </a:spcBef>
                <a:buClrTx/>
                <a:buSzTx/>
                <a:buFontTx/>
                <a:buNone/>
              </a:pPr>
              <a:t>53</a:t>
            </a:fld>
            <a:endParaRPr lang="en-US" altLang="en-US" sz="1400">
              <a:latin typeface="Times New Roman" panose="02020603050405020304" pitchFamily="18" charset="0"/>
            </a:endParaRPr>
          </a:p>
        </p:txBody>
      </p:sp>
      <p:sp>
        <p:nvSpPr>
          <p:cNvPr id="111620" name="Text Box 2">
            <a:extLst>
              <a:ext uri="{FF2B5EF4-FFF2-40B4-BE49-F238E27FC236}">
                <a16:creationId xmlns:a16="http://schemas.microsoft.com/office/drawing/2014/main" id="{C6884147-AEAB-4769-8BD3-5087A5963BC6}"/>
              </a:ext>
            </a:extLst>
          </p:cNvPr>
          <p:cNvSpPr txBox="1">
            <a:spLocks noChangeArrowheads="1"/>
          </p:cNvSpPr>
          <p:nvPr/>
        </p:nvSpPr>
        <p:spPr bwMode="auto">
          <a:xfrm>
            <a:off x="2209800" y="76200"/>
            <a:ext cx="55959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600" b="1">
                <a:solidFill>
                  <a:schemeClr val="accent2"/>
                </a:solidFill>
                <a:latin typeface="Times" panose="02020603050405020304" pitchFamily="18" charset="0"/>
                <a:cs typeface="Arial" panose="020B0604020202020204" pitchFamily="34" charset="0"/>
              </a:rPr>
              <a:t>TCP/IP Suite và OSI model</a:t>
            </a:r>
          </a:p>
        </p:txBody>
      </p:sp>
      <p:pic>
        <p:nvPicPr>
          <p:cNvPr id="111621" name="Picture 3">
            <a:extLst>
              <a:ext uri="{FF2B5EF4-FFF2-40B4-BE49-F238E27FC236}">
                <a16:creationId xmlns:a16="http://schemas.microsoft.com/office/drawing/2014/main" id="{48F96A6C-96CA-4B92-A350-CFD9C84F5F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300" y="819150"/>
            <a:ext cx="6718300" cy="554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Footer Placeholder 4">
            <a:extLst>
              <a:ext uri="{FF2B5EF4-FFF2-40B4-BE49-F238E27FC236}">
                <a16:creationId xmlns:a16="http://schemas.microsoft.com/office/drawing/2014/main" id="{37041ED4-34A6-449C-ABE3-7847E560729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113667" name="Slide Number Placeholder 5">
            <a:extLst>
              <a:ext uri="{FF2B5EF4-FFF2-40B4-BE49-F238E27FC236}">
                <a16:creationId xmlns:a16="http://schemas.microsoft.com/office/drawing/2014/main" id="{EBE8B348-0B7B-4A81-A815-060AD25F74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34152EF8-CC7E-4727-9AF1-3EBD7E955F5E}" type="slidenum">
              <a:rPr lang="en-US" altLang="en-US" sz="1400" smtClean="0">
                <a:latin typeface="Times New Roman" panose="02020603050405020304" pitchFamily="18" charset="0"/>
              </a:rPr>
              <a:pPr>
                <a:spcBef>
                  <a:spcPct val="0"/>
                </a:spcBef>
                <a:buClrTx/>
                <a:buSzTx/>
                <a:buFontTx/>
                <a:buNone/>
              </a:pPr>
              <a:t>54</a:t>
            </a:fld>
            <a:endParaRPr lang="en-US" altLang="en-US" sz="1400">
              <a:latin typeface="Times New Roman" panose="02020603050405020304" pitchFamily="18" charset="0"/>
            </a:endParaRPr>
          </a:p>
        </p:txBody>
      </p:sp>
      <p:sp>
        <p:nvSpPr>
          <p:cNvPr id="113668" name="Rectangle 2">
            <a:extLst>
              <a:ext uri="{FF2B5EF4-FFF2-40B4-BE49-F238E27FC236}">
                <a16:creationId xmlns:a16="http://schemas.microsoft.com/office/drawing/2014/main" id="{5DA72E10-5687-4CF9-99ED-C7FF213E9947}"/>
              </a:ext>
            </a:extLst>
          </p:cNvPr>
          <p:cNvSpPr>
            <a:spLocks noGrp="1" noChangeArrowheads="1"/>
          </p:cNvSpPr>
          <p:nvPr>
            <p:ph type="title"/>
          </p:nvPr>
        </p:nvSpPr>
        <p:spPr>
          <a:xfrm>
            <a:off x="685800" y="609600"/>
            <a:ext cx="7772400" cy="1143000"/>
          </a:xfrm>
          <a:noFill/>
        </p:spPr>
        <p:txBody>
          <a:bodyPr/>
          <a:lstStyle/>
          <a:p>
            <a:r>
              <a:rPr lang="en-US" altLang="en-US"/>
              <a:t>Internet Protocol “Zoo”</a:t>
            </a:r>
          </a:p>
        </p:txBody>
      </p:sp>
      <p:sp>
        <p:nvSpPr>
          <p:cNvPr id="113669" name="Rectangle 3">
            <a:extLst>
              <a:ext uri="{FF2B5EF4-FFF2-40B4-BE49-F238E27FC236}">
                <a16:creationId xmlns:a16="http://schemas.microsoft.com/office/drawing/2014/main" id="{C8E2938B-5E7C-4384-9140-8B9D955E27C3}"/>
              </a:ext>
            </a:extLst>
          </p:cNvPr>
          <p:cNvSpPr>
            <a:spLocks noGrp="1" noChangeArrowheads="1"/>
          </p:cNvSpPr>
          <p:nvPr>
            <p:ph type="body" idx="1"/>
          </p:nvPr>
        </p:nvSpPr>
        <p:spPr>
          <a:xfrm>
            <a:off x="533400" y="685800"/>
            <a:ext cx="7772400" cy="5257800"/>
          </a:xfrm>
          <a:noFill/>
        </p:spPr>
        <p:txBody>
          <a:bodyPr/>
          <a:lstStyle/>
          <a:p>
            <a:endParaRPr lang="en-US" altLang="en-US" i="1"/>
          </a:p>
          <a:p>
            <a:endParaRPr lang="en-US" altLang="en-US"/>
          </a:p>
        </p:txBody>
      </p:sp>
      <p:grpSp>
        <p:nvGrpSpPr>
          <p:cNvPr id="113670" name="Group 4">
            <a:extLst>
              <a:ext uri="{FF2B5EF4-FFF2-40B4-BE49-F238E27FC236}">
                <a16:creationId xmlns:a16="http://schemas.microsoft.com/office/drawing/2014/main" id="{2A18F9C8-1942-4D00-99A9-837F14F4D1E5}"/>
              </a:ext>
            </a:extLst>
          </p:cNvPr>
          <p:cNvGrpSpPr>
            <a:grpSpLocks/>
          </p:cNvGrpSpPr>
          <p:nvPr/>
        </p:nvGrpSpPr>
        <p:grpSpPr bwMode="auto">
          <a:xfrm>
            <a:off x="411163" y="1676400"/>
            <a:ext cx="8047037" cy="4648200"/>
            <a:chOff x="259" y="816"/>
            <a:chExt cx="5309" cy="3312"/>
          </a:xfrm>
        </p:grpSpPr>
        <p:sp>
          <p:nvSpPr>
            <p:cNvPr id="113671" name="Text Box 5">
              <a:extLst>
                <a:ext uri="{FF2B5EF4-FFF2-40B4-BE49-F238E27FC236}">
                  <a16:creationId xmlns:a16="http://schemas.microsoft.com/office/drawing/2014/main" id="{F26F170E-4F18-4AB1-B01F-06948ACE831B}"/>
                </a:ext>
              </a:extLst>
            </p:cNvPr>
            <p:cNvSpPr txBox="1">
              <a:spLocks noChangeArrowheads="1"/>
            </p:cNvSpPr>
            <p:nvPr/>
          </p:nvSpPr>
          <p:spPr bwMode="auto">
            <a:xfrm rot="-5400000">
              <a:off x="97" y="1455"/>
              <a:ext cx="625" cy="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lg" len="lg"/>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200" b="1" i="1">
                  <a:solidFill>
                    <a:schemeClr val="accent1"/>
                  </a:solidFill>
                  <a:latin typeface="Times New Roman" panose="02020603050405020304" pitchFamily="18" charset="0"/>
                  <a:cs typeface="Arial" panose="020B0604020202020204" pitchFamily="34" charset="0"/>
                </a:rPr>
                <a:t>application</a:t>
              </a:r>
              <a:endParaRPr lang="en-US" altLang="en-US" sz="3600">
                <a:latin typeface="Times New Roman" panose="02020603050405020304" pitchFamily="18" charset="0"/>
                <a:cs typeface="Arial" panose="020B0604020202020204" pitchFamily="34" charset="0"/>
              </a:endParaRPr>
            </a:p>
          </p:txBody>
        </p:sp>
        <p:grpSp>
          <p:nvGrpSpPr>
            <p:cNvPr id="113672" name="Group 6">
              <a:extLst>
                <a:ext uri="{FF2B5EF4-FFF2-40B4-BE49-F238E27FC236}">
                  <a16:creationId xmlns:a16="http://schemas.microsoft.com/office/drawing/2014/main" id="{00351707-AEAD-4690-B740-280A179E44E3}"/>
                </a:ext>
              </a:extLst>
            </p:cNvPr>
            <p:cNvGrpSpPr>
              <a:grpSpLocks/>
            </p:cNvGrpSpPr>
            <p:nvPr/>
          </p:nvGrpSpPr>
          <p:grpSpPr bwMode="auto">
            <a:xfrm>
              <a:off x="384" y="816"/>
              <a:ext cx="5184" cy="3312"/>
              <a:chOff x="384" y="816"/>
              <a:chExt cx="5184" cy="3312"/>
            </a:xfrm>
          </p:grpSpPr>
          <p:pic>
            <p:nvPicPr>
              <p:cNvPr id="113673" name="Picture 7" descr="it_stack">
                <a:extLst>
                  <a:ext uri="{FF2B5EF4-FFF2-40B4-BE49-F238E27FC236}">
                    <a16:creationId xmlns:a16="http://schemas.microsoft.com/office/drawing/2014/main" id="{E9513910-D892-4329-AB93-F65F5D7545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 y="1451"/>
                <a:ext cx="5184" cy="26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3674" name="Group 8">
                <a:extLst>
                  <a:ext uri="{FF2B5EF4-FFF2-40B4-BE49-F238E27FC236}">
                    <a16:creationId xmlns:a16="http://schemas.microsoft.com/office/drawing/2014/main" id="{3B26D8AB-DE20-467A-A22F-0CEBA4BAF57C}"/>
                  </a:ext>
                </a:extLst>
              </p:cNvPr>
              <p:cNvGrpSpPr>
                <a:grpSpLocks/>
              </p:cNvGrpSpPr>
              <p:nvPr/>
            </p:nvGrpSpPr>
            <p:grpSpPr bwMode="auto">
              <a:xfrm>
                <a:off x="485" y="816"/>
                <a:ext cx="4963" cy="1724"/>
                <a:chOff x="480" y="480"/>
                <a:chExt cx="4704" cy="1824"/>
              </a:xfrm>
            </p:grpSpPr>
            <p:sp>
              <p:nvSpPr>
                <p:cNvPr id="113675" name="AutoShape 9">
                  <a:extLst>
                    <a:ext uri="{FF2B5EF4-FFF2-40B4-BE49-F238E27FC236}">
                      <a16:creationId xmlns:a16="http://schemas.microsoft.com/office/drawing/2014/main" id="{C1D5D8B7-DAB2-4B9F-BE14-4C5B493DD8E6}"/>
                    </a:ext>
                  </a:extLst>
                </p:cNvPr>
                <p:cNvSpPr>
                  <a:spLocks noChangeArrowheads="1"/>
                </p:cNvSpPr>
                <p:nvPr/>
              </p:nvSpPr>
              <p:spPr bwMode="auto">
                <a:xfrm>
                  <a:off x="480" y="1104"/>
                  <a:ext cx="720" cy="288"/>
                </a:xfrm>
                <a:prstGeom prst="roundRect">
                  <a:avLst>
                    <a:gd name="adj" fmla="val 16667"/>
                  </a:avLst>
                </a:prstGeom>
                <a:solidFill>
                  <a:schemeClr val="accent1"/>
                </a:solidFill>
                <a:ln w="19050">
                  <a:solidFill>
                    <a:schemeClr val="tx1"/>
                  </a:solidFill>
                  <a:round/>
                  <a:headEnd type="none" w="sm" len="sm"/>
                  <a:tailEnd type="none" w="lg" len="lg"/>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2400">
                      <a:latin typeface="Times New Roman" panose="02020603050405020304" pitchFamily="18" charset="0"/>
                      <a:cs typeface="Arial" panose="020B0604020202020204" pitchFamily="34" charset="0"/>
                    </a:rPr>
                    <a:t>SMTP</a:t>
                  </a:r>
                  <a:endParaRPr lang="en-US" altLang="en-US" sz="3600">
                    <a:latin typeface="Times New Roman" panose="02020603050405020304" pitchFamily="18" charset="0"/>
                    <a:cs typeface="Arial" panose="020B0604020202020204" pitchFamily="34" charset="0"/>
                  </a:endParaRPr>
                </a:p>
              </p:txBody>
            </p:sp>
            <p:sp>
              <p:nvSpPr>
                <p:cNvPr id="113676" name="AutoShape 10">
                  <a:extLst>
                    <a:ext uri="{FF2B5EF4-FFF2-40B4-BE49-F238E27FC236}">
                      <a16:creationId xmlns:a16="http://schemas.microsoft.com/office/drawing/2014/main" id="{8EE04524-B04C-4C17-8F80-024A04590991}"/>
                    </a:ext>
                  </a:extLst>
                </p:cNvPr>
                <p:cNvSpPr>
                  <a:spLocks noChangeArrowheads="1"/>
                </p:cNvSpPr>
                <p:nvPr/>
              </p:nvSpPr>
              <p:spPr bwMode="auto">
                <a:xfrm>
                  <a:off x="1728" y="768"/>
                  <a:ext cx="720" cy="288"/>
                </a:xfrm>
                <a:prstGeom prst="roundRect">
                  <a:avLst>
                    <a:gd name="adj" fmla="val 16667"/>
                  </a:avLst>
                </a:prstGeom>
                <a:solidFill>
                  <a:schemeClr val="accent1"/>
                </a:solidFill>
                <a:ln w="19050">
                  <a:solidFill>
                    <a:schemeClr val="tx1"/>
                  </a:solidFill>
                  <a:round/>
                  <a:headEnd type="none" w="sm" len="sm"/>
                  <a:tailEnd type="none" w="lg" len="lg"/>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2400">
                      <a:latin typeface="Times New Roman" panose="02020603050405020304" pitchFamily="18" charset="0"/>
                      <a:cs typeface="Arial" panose="020B0604020202020204" pitchFamily="34" charset="0"/>
                    </a:rPr>
                    <a:t>Telnet</a:t>
                  </a:r>
                  <a:endParaRPr lang="en-US" altLang="en-US" sz="3600">
                    <a:latin typeface="Times New Roman" panose="02020603050405020304" pitchFamily="18" charset="0"/>
                    <a:cs typeface="Arial" panose="020B0604020202020204" pitchFamily="34" charset="0"/>
                  </a:endParaRPr>
                </a:p>
              </p:txBody>
            </p:sp>
            <p:sp>
              <p:nvSpPr>
                <p:cNvPr id="113677" name="AutoShape 11">
                  <a:extLst>
                    <a:ext uri="{FF2B5EF4-FFF2-40B4-BE49-F238E27FC236}">
                      <a16:creationId xmlns:a16="http://schemas.microsoft.com/office/drawing/2014/main" id="{09B3F199-4235-4E34-90A9-FE5D5415DECD}"/>
                    </a:ext>
                  </a:extLst>
                </p:cNvPr>
                <p:cNvSpPr>
                  <a:spLocks noChangeArrowheads="1"/>
                </p:cNvSpPr>
                <p:nvPr/>
              </p:nvSpPr>
              <p:spPr bwMode="auto">
                <a:xfrm>
                  <a:off x="3936" y="912"/>
                  <a:ext cx="1248" cy="288"/>
                </a:xfrm>
                <a:prstGeom prst="roundRect">
                  <a:avLst>
                    <a:gd name="adj" fmla="val 16667"/>
                  </a:avLst>
                </a:prstGeom>
                <a:solidFill>
                  <a:schemeClr val="accent1"/>
                </a:solidFill>
                <a:ln w="19050">
                  <a:solidFill>
                    <a:schemeClr val="tx1"/>
                  </a:solidFill>
                  <a:round/>
                  <a:headEnd type="none" w="sm" len="sm"/>
                  <a:tailEnd type="none" w="lg" len="lg"/>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2400">
                      <a:latin typeface="Times New Roman" panose="02020603050405020304" pitchFamily="18" charset="0"/>
                      <a:cs typeface="Arial" panose="020B0604020202020204" pitchFamily="34" charset="0"/>
                    </a:rPr>
                    <a:t>NFS/Sun RPC</a:t>
                  </a:r>
                  <a:endParaRPr lang="en-US" altLang="en-US" sz="3600">
                    <a:latin typeface="Times New Roman" panose="02020603050405020304" pitchFamily="18" charset="0"/>
                    <a:cs typeface="Arial" panose="020B0604020202020204" pitchFamily="34" charset="0"/>
                  </a:endParaRPr>
                </a:p>
              </p:txBody>
            </p:sp>
            <p:sp>
              <p:nvSpPr>
                <p:cNvPr id="113678" name="AutoShape 12">
                  <a:extLst>
                    <a:ext uri="{FF2B5EF4-FFF2-40B4-BE49-F238E27FC236}">
                      <a16:creationId xmlns:a16="http://schemas.microsoft.com/office/drawing/2014/main" id="{14E26870-12AA-41D4-9478-8F2C3E980A6D}"/>
                    </a:ext>
                  </a:extLst>
                </p:cNvPr>
                <p:cNvSpPr>
                  <a:spLocks noChangeArrowheads="1"/>
                </p:cNvSpPr>
                <p:nvPr/>
              </p:nvSpPr>
              <p:spPr bwMode="auto">
                <a:xfrm>
                  <a:off x="2256" y="1056"/>
                  <a:ext cx="720" cy="288"/>
                </a:xfrm>
                <a:prstGeom prst="roundRect">
                  <a:avLst>
                    <a:gd name="adj" fmla="val 16667"/>
                  </a:avLst>
                </a:prstGeom>
                <a:solidFill>
                  <a:schemeClr val="accent1"/>
                </a:solidFill>
                <a:ln w="19050">
                  <a:solidFill>
                    <a:schemeClr val="tx1"/>
                  </a:solidFill>
                  <a:round/>
                  <a:headEnd type="none" w="sm" len="sm"/>
                  <a:tailEnd type="none" w="lg" len="lg"/>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2400">
                      <a:latin typeface="Times New Roman" panose="02020603050405020304" pitchFamily="18" charset="0"/>
                      <a:cs typeface="Arial" panose="020B0604020202020204" pitchFamily="34" charset="0"/>
                    </a:rPr>
                    <a:t>FTP</a:t>
                  </a:r>
                  <a:endParaRPr lang="en-US" altLang="en-US" sz="3600">
                    <a:latin typeface="Times New Roman" panose="02020603050405020304" pitchFamily="18" charset="0"/>
                    <a:cs typeface="Arial" panose="020B0604020202020204" pitchFamily="34" charset="0"/>
                  </a:endParaRPr>
                </a:p>
              </p:txBody>
            </p:sp>
            <p:sp>
              <p:nvSpPr>
                <p:cNvPr id="113679" name="Line 13">
                  <a:extLst>
                    <a:ext uri="{FF2B5EF4-FFF2-40B4-BE49-F238E27FC236}">
                      <a16:creationId xmlns:a16="http://schemas.microsoft.com/office/drawing/2014/main" id="{C01BBCB6-C4A7-4EAE-8760-F1C27EC4ACDB}"/>
                    </a:ext>
                  </a:extLst>
                </p:cNvPr>
                <p:cNvSpPr>
                  <a:spLocks noChangeShapeType="1"/>
                </p:cNvSpPr>
                <p:nvPr/>
              </p:nvSpPr>
              <p:spPr bwMode="auto">
                <a:xfrm>
                  <a:off x="4272" y="1200"/>
                  <a:ext cx="0" cy="1104"/>
                </a:xfrm>
                <a:prstGeom prst="line">
                  <a:avLst/>
                </a:prstGeom>
                <a:noFill/>
                <a:ln w="1905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13680" name="AutoShape 14">
                  <a:extLst>
                    <a:ext uri="{FF2B5EF4-FFF2-40B4-BE49-F238E27FC236}">
                      <a16:creationId xmlns:a16="http://schemas.microsoft.com/office/drawing/2014/main" id="{537A9EB3-BFB4-4201-95FB-257F94BE09C7}"/>
                    </a:ext>
                  </a:extLst>
                </p:cNvPr>
                <p:cNvSpPr>
                  <a:spLocks noChangeArrowheads="1"/>
                </p:cNvSpPr>
                <p:nvPr/>
              </p:nvSpPr>
              <p:spPr bwMode="auto">
                <a:xfrm>
                  <a:off x="3072" y="960"/>
                  <a:ext cx="720" cy="288"/>
                </a:xfrm>
                <a:prstGeom prst="roundRect">
                  <a:avLst>
                    <a:gd name="adj" fmla="val 16667"/>
                  </a:avLst>
                </a:prstGeom>
                <a:solidFill>
                  <a:schemeClr val="accent1"/>
                </a:solidFill>
                <a:ln w="19050">
                  <a:solidFill>
                    <a:schemeClr val="tx1"/>
                  </a:solidFill>
                  <a:round/>
                  <a:headEnd type="none" w="sm" len="sm"/>
                  <a:tailEnd type="none" w="lg" len="lg"/>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2400">
                      <a:latin typeface="Times New Roman" panose="02020603050405020304" pitchFamily="18" charset="0"/>
                      <a:cs typeface="Arial" panose="020B0604020202020204" pitchFamily="34" charset="0"/>
                    </a:rPr>
                    <a:t>DNS</a:t>
                  </a:r>
                  <a:endParaRPr lang="en-US" altLang="en-US" sz="3600">
                    <a:latin typeface="Times New Roman" panose="02020603050405020304" pitchFamily="18" charset="0"/>
                    <a:cs typeface="Arial" panose="020B0604020202020204" pitchFamily="34" charset="0"/>
                  </a:endParaRPr>
                </a:p>
              </p:txBody>
            </p:sp>
            <p:sp>
              <p:nvSpPr>
                <p:cNvPr id="113681" name="AutoShape 15">
                  <a:extLst>
                    <a:ext uri="{FF2B5EF4-FFF2-40B4-BE49-F238E27FC236}">
                      <a16:creationId xmlns:a16="http://schemas.microsoft.com/office/drawing/2014/main" id="{09B965F3-919D-4D4E-A7B6-7B62C016BFC4}"/>
                    </a:ext>
                  </a:extLst>
                </p:cNvPr>
                <p:cNvSpPr>
                  <a:spLocks noChangeArrowheads="1"/>
                </p:cNvSpPr>
                <p:nvPr/>
              </p:nvSpPr>
              <p:spPr bwMode="auto">
                <a:xfrm>
                  <a:off x="1104" y="912"/>
                  <a:ext cx="720" cy="288"/>
                </a:xfrm>
                <a:prstGeom prst="roundRect">
                  <a:avLst>
                    <a:gd name="adj" fmla="val 16667"/>
                  </a:avLst>
                </a:prstGeom>
                <a:solidFill>
                  <a:schemeClr val="accent1"/>
                </a:solidFill>
                <a:ln w="19050">
                  <a:solidFill>
                    <a:schemeClr val="tx1"/>
                  </a:solidFill>
                  <a:round/>
                  <a:headEnd type="none" w="sm" len="sm"/>
                  <a:tailEnd type="none" w="lg" len="lg"/>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2400">
                      <a:latin typeface="Times New Roman" panose="02020603050405020304" pitchFamily="18" charset="0"/>
                      <a:cs typeface="Arial" panose="020B0604020202020204" pitchFamily="34" charset="0"/>
                    </a:rPr>
                    <a:t>HTTP</a:t>
                  </a:r>
                  <a:endParaRPr lang="en-US" altLang="en-US" sz="3600">
                    <a:latin typeface="Times New Roman" panose="02020603050405020304" pitchFamily="18" charset="0"/>
                    <a:cs typeface="Arial" panose="020B0604020202020204" pitchFamily="34" charset="0"/>
                  </a:endParaRPr>
                </a:p>
              </p:txBody>
            </p:sp>
            <p:sp>
              <p:nvSpPr>
                <p:cNvPr id="113682" name="Line 16">
                  <a:extLst>
                    <a:ext uri="{FF2B5EF4-FFF2-40B4-BE49-F238E27FC236}">
                      <a16:creationId xmlns:a16="http://schemas.microsoft.com/office/drawing/2014/main" id="{577D723D-4AE3-4ECA-855E-5E69ADB8D0D2}"/>
                    </a:ext>
                  </a:extLst>
                </p:cNvPr>
                <p:cNvSpPr>
                  <a:spLocks noChangeShapeType="1"/>
                </p:cNvSpPr>
                <p:nvPr/>
              </p:nvSpPr>
              <p:spPr bwMode="auto">
                <a:xfrm>
                  <a:off x="768" y="1392"/>
                  <a:ext cx="384" cy="912"/>
                </a:xfrm>
                <a:prstGeom prst="line">
                  <a:avLst/>
                </a:prstGeom>
                <a:noFill/>
                <a:ln w="1905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13683" name="Line 17">
                  <a:extLst>
                    <a:ext uri="{FF2B5EF4-FFF2-40B4-BE49-F238E27FC236}">
                      <a16:creationId xmlns:a16="http://schemas.microsoft.com/office/drawing/2014/main" id="{D2AA37ED-E70B-417F-8F7F-02EE5770F917}"/>
                    </a:ext>
                  </a:extLst>
                </p:cNvPr>
                <p:cNvSpPr>
                  <a:spLocks noChangeShapeType="1"/>
                </p:cNvSpPr>
                <p:nvPr/>
              </p:nvSpPr>
              <p:spPr bwMode="auto">
                <a:xfrm flipH="1">
                  <a:off x="1248" y="1200"/>
                  <a:ext cx="96" cy="1104"/>
                </a:xfrm>
                <a:prstGeom prst="line">
                  <a:avLst/>
                </a:prstGeom>
                <a:noFill/>
                <a:ln w="1905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13684" name="Line 18">
                  <a:extLst>
                    <a:ext uri="{FF2B5EF4-FFF2-40B4-BE49-F238E27FC236}">
                      <a16:creationId xmlns:a16="http://schemas.microsoft.com/office/drawing/2014/main" id="{C73EAEA5-1983-447F-A7AB-816BF64BBD24}"/>
                    </a:ext>
                  </a:extLst>
                </p:cNvPr>
                <p:cNvSpPr>
                  <a:spLocks noChangeShapeType="1"/>
                </p:cNvSpPr>
                <p:nvPr/>
              </p:nvSpPr>
              <p:spPr bwMode="auto">
                <a:xfrm flipH="1">
                  <a:off x="1440" y="1056"/>
                  <a:ext cx="576" cy="1248"/>
                </a:xfrm>
                <a:prstGeom prst="line">
                  <a:avLst/>
                </a:prstGeom>
                <a:noFill/>
                <a:ln w="1905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13685" name="Line 19">
                  <a:extLst>
                    <a:ext uri="{FF2B5EF4-FFF2-40B4-BE49-F238E27FC236}">
                      <a16:creationId xmlns:a16="http://schemas.microsoft.com/office/drawing/2014/main" id="{97133F30-8B02-448B-9F61-BD608327067E}"/>
                    </a:ext>
                  </a:extLst>
                </p:cNvPr>
                <p:cNvSpPr>
                  <a:spLocks noChangeShapeType="1"/>
                </p:cNvSpPr>
                <p:nvPr/>
              </p:nvSpPr>
              <p:spPr bwMode="auto">
                <a:xfrm flipH="1">
                  <a:off x="1632" y="1344"/>
                  <a:ext cx="864" cy="912"/>
                </a:xfrm>
                <a:prstGeom prst="line">
                  <a:avLst/>
                </a:prstGeom>
                <a:noFill/>
                <a:ln w="1905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13686" name="Line 20">
                  <a:extLst>
                    <a:ext uri="{FF2B5EF4-FFF2-40B4-BE49-F238E27FC236}">
                      <a16:creationId xmlns:a16="http://schemas.microsoft.com/office/drawing/2014/main" id="{6B12D6BB-577B-4C58-8727-7A0AA611121E}"/>
                    </a:ext>
                  </a:extLst>
                </p:cNvPr>
                <p:cNvSpPr>
                  <a:spLocks noChangeShapeType="1"/>
                </p:cNvSpPr>
                <p:nvPr/>
              </p:nvSpPr>
              <p:spPr bwMode="auto">
                <a:xfrm>
                  <a:off x="3360" y="1248"/>
                  <a:ext cx="288" cy="1056"/>
                </a:xfrm>
                <a:prstGeom prst="line">
                  <a:avLst/>
                </a:prstGeom>
                <a:noFill/>
                <a:ln w="1905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13687" name="AutoShape 21">
                  <a:extLst>
                    <a:ext uri="{FF2B5EF4-FFF2-40B4-BE49-F238E27FC236}">
                      <a16:creationId xmlns:a16="http://schemas.microsoft.com/office/drawing/2014/main" id="{7051EAC3-8156-45E4-A1C9-7D37159675A6}"/>
                    </a:ext>
                  </a:extLst>
                </p:cNvPr>
                <p:cNvSpPr>
                  <a:spLocks noChangeArrowheads="1"/>
                </p:cNvSpPr>
                <p:nvPr/>
              </p:nvSpPr>
              <p:spPr bwMode="auto">
                <a:xfrm>
                  <a:off x="3168" y="576"/>
                  <a:ext cx="912" cy="288"/>
                </a:xfrm>
                <a:prstGeom prst="roundRect">
                  <a:avLst>
                    <a:gd name="adj" fmla="val 16667"/>
                  </a:avLst>
                </a:prstGeom>
                <a:solidFill>
                  <a:schemeClr val="accent1"/>
                </a:solidFill>
                <a:ln w="19050">
                  <a:solidFill>
                    <a:schemeClr val="tx1"/>
                  </a:solidFill>
                  <a:round/>
                  <a:headEnd type="none" w="sm" len="sm"/>
                  <a:tailEnd type="none" w="lg" len="lg"/>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2400">
                      <a:latin typeface="Times New Roman" panose="02020603050405020304" pitchFamily="18" charset="0"/>
                      <a:cs typeface="Arial" panose="020B0604020202020204" pitchFamily="34" charset="0"/>
                    </a:rPr>
                    <a:t>RealAudio</a:t>
                  </a:r>
                  <a:endParaRPr lang="en-US" altLang="en-US" sz="3600">
                    <a:latin typeface="Times New Roman" panose="02020603050405020304" pitchFamily="18" charset="0"/>
                    <a:cs typeface="Arial" panose="020B0604020202020204" pitchFamily="34" charset="0"/>
                  </a:endParaRPr>
                </a:p>
              </p:txBody>
            </p:sp>
            <p:sp>
              <p:nvSpPr>
                <p:cNvPr id="113688" name="AutoShape 22">
                  <a:extLst>
                    <a:ext uri="{FF2B5EF4-FFF2-40B4-BE49-F238E27FC236}">
                      <a16:creationId xmlns:a16="http://schemas.microsoft.com/office/drawing/2014/main" id="{A834686E-D4B6-4681-A9F3-53F0BDBE24D1}"/>
                    </a:ext>
                  </a:extLst>
                </p:cNvPr>
                <p:cNvSpPr>
                  <a:spLocks noChangeArrowheads="1"/>
                </p:cNvSpPr>
                <p:nvPr/>
              </p:nvSpPr>
              <p:spPr bwMode="auto">
                <a:xfrm>
                  <a:off x="4080" y="480"/>
                  <a:ext cx="912" cy="288"/>
                </a:xfrm>
                <a:prstGeom prst="roundRect">
                  <a:avLst>
                    <a:gd name="adj" fmla="val 16667"/>
                  </a:avLst>
                </a:prstGeom>
                <a:solidFill>
                  <a:schemeClr val="accent1"/>
                </a:solidFill>
                <a:ln w="19050">
                  <a:solidFill>
                    <a:schemeClr val="tx1"/>
                  </a:solidFill>
                  <a:round/>
                  <a:headEnd type="none" w="sm" len="sm"/>
                  <a:tailEnd type="none" w="lg" len="lg"/>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2400">
                      <a:latin typeface="Times New Roman" panose="02020603050405020304" pitchFamily="18" charset="0"/>
                      <a:cs typeface="Arial" panose="020B0604020202020204" pitchFamily="34" charset="0"/>
                    </a:rPr>
                    <a:t>RealVideo</a:t>
                  </a:r>
                  <a:endParaRPr lang="en-US" altLang="en-US" sz="3600">
                    <a:latin typeface="Times New Roman" panose="02020603050405020304" pitchFamily="18" charset="0"/>
                    <a:cs typeface="Arial" panose="020B0604020202020204" pitchFamily="34" charset="0"/>
                  </a:endParaRPr>
                </a:p>
              </p:txBody>
            </p:sp>
            <p:sp>
              <p:nvSpPr>
                <p:cNvPr id="113689" name="Line 23">
                  <a:extLst>
                    <a:ext uri="{FF2B5EF4-FFF2-40B4-BE49-F238E27FC236}">
                      <a16:creationId xmlns:a16="http://schemas.microsoft.com/office/drawing/2014/main" id="{2083779A-AE06-470F-BC8E-168E25FFD575}"/>
                    </a:ext>
                  </a:extLst>
                </p:cNvPr>
                <p:cNvSpPr>
                  <a:spLocks noChangeShapeType="1"/>
                </p:cNvSpPr>
                <p:nvPr/>
              </p:nvSpPr>
              <p:spPr bwMode="auto">
                <a:xfrm flipH="1">
                  <a:off x="3696" y="864"/>
                  <a:ext cx="144" cy="1392"/>
                </a:xfrm>
                <a:prstGeom prst="line">
                  <a:avLst/>
                </a:prstGeom>
                <a:noFill/>
                <a:ln w="1905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113690" name="Line 24">
                  <a:extLst>
                    <a:ext uri="{FF2B5EF4-FFF2-40B4-BE49-F238E27FC236}">
                      <a16:creationId xmlns:a16="http://schemas.microsoft.com/office/drawing/2014/main" id="{2CD8CA37-3A80-491A-AB85-5ADAC1C6142C}"/>
                    </a:ext>
                  </a:extLst>
                </p:cNvPr>
                <p:cNvSpPr>
                  <a:spLocks noChangeShapeType="1"/>
                </p:cNvSpPr>
                <p:nvPr/>
              </p:nvSpPr>
              <p:spPr bwMode="auto">
                <a:xfrm>
                  <a:off x="4368" y="768"/>
                  <a:ext cx="0" cy="1488"/>
                </a:xfrm>
                <a:prstGeom prst="line">
                  <a:avLst/>
                </a:prstGeom>
                <a:noFill/>
                <a:ln w="19050">
                  <a:solidFill>
                    <a:schemeClr val="tx1"/>
                  </a:solidFill>
                  <a:round/>
                  <a:headEnd type="none" w="sm" len="sm"/>
                  <a:tailEnd type="stealth" w="lg" len="lg"/>
                </a:ln>
                <a:extLst>
                  <a:ext uri="{909E8E84-426E-40DD-AFC4-6F175D3DCCD1}">
                    <a14:hiddenFill xmlns:a14="http://schemas.microsoft.com/office/drawing/2010/main">
                      <a:noFill/>
                    </a14:hiddenFill>
                  </a:ext>
                </a:extLst>
              </p:spPr>
              <p:txBody>
                <a:bodyPr wrap="none" anchor="ctr"/>
                <a:lstStyle/>
                <a:p>
                  <a:endParaRPr lang="en-US"/>
                </a:p>
              </p:txBody>
            </p:sp>
          </p:grpSp>
        </p:gr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itle 1">
            <a:extLst>
              <a:ext uri="{FF2B5EF4-FFF2-40B4-BE49-F238E27FC236}">
                <a16:creationId xmlns:a16="http://schemas.microsoft.com/office/drawing/2014/main" id="{FFEF298F-06BE-48AB-809E-E5DBC103718B}"/>
              </a:ext>
            </a:extLst>
          </p:cNvPr>
          <p:cNvSpPr>
            <a:spLocks noGrp="1" noChangeArrowheads="1"/>
          </p:cNvSpPr>
          <p:nvPr>
            <p:ph type="title"/>
          </p:nvPr>
        </p:nvSpPr>
        <p:spPr/>
        <p:txBody>
          <a:bodyPr/>
          <a:lstStyle/>
          <a:p>
            <a:r>
              <a:rPr lang="en-US" altLang="en-US"/>
              <a:t>Tầng Network Access</a:t>
            </a:r>
          </a:p>
        </p:txBody>
      </p:sp>
      <p:sp>
        <p:nvSpPr>
          <p:cNvPr id="115715" name="Content Placeholder 2">
            <a:extLst>
              <a:ext uri="{FF2B5EF4-FFF2-40B4-BE49-F238E27FC236}">
                <a16:creationId xmlns:a16="http://schemas.microsoft.com/office/drawing/2014/main" id="{C00BC7B4-5C96-4B12-BCE3-D09C10FF4AE5}"/>
              </a:ext>
            </a:extLst>
          </p:cNvPr>
          <p:cNvSpPr>
            <a:spLocks noGrp="1" noChangeArrowheads="1"/>
          </p:cNvSpPr>
          <p:nvPr>
            <p:ph idx="1"/>
          </p:nvPr>
        </p:nvSpPr>
        <p:spPr>
          <a:xfrm>
            <a:off x="533400" y="1600200"/>
            <a:ext cx="8397875" cy="4448175"/>
          </a:xfrm>
        </p:spPr>
        <p:txBody>
          <a:bodyPr/>
          <a:lstStyle/>
          <a:p>
            <a:r>
              <a:rPr lang="en-US" altLang="en-US">
                <a:latin typeface="Microsoft Sans Serif" panose="020B0604020202020204" pitchFamily="34" charset="0"/>
              </a:rPr>
              <a:t>Thực hiện chức năng giao tiếp môi trường mạng, chuyển giao dòng dữ liệu lên đường truyền vật lý.</a:t>
            </a:r>
          </a:p>
          <a:p>
            <a:r>
              <a:rPr lang="en-US" altLang="en-US">
                <a:latin typeface="Microsoft Sans Serif" panose="020B0604020202020204" pitchFamily="34" charset="0"/>
              </a:rPr>
              <a:t>Thực hiện chức năng tương đương tầng 1, 2 của mô hình OSI</a:t>
            </a:r>
          </a:p>
          <a:p>
            <a:endParaRPr lang="en-US" altLang="en-US"/>
          </a:p>
        </p:txBody>
      </p:sp>
      <p:sp>
        <p:nvSpPr>
          <p:cNvPr id="4" name="Footer Placeholder 3">
            <a:extLst>
              <a:ext uri="{FF2B5EF4-FFF2-40B4-BE49-F238E27FC236}">
                <a16:creationId xmlns:a16="http://schemas.microsoft.com/office/drawing/2014/main" id="{0EE20930-9476-490B-B2EF-94C82B31A830}"/>
              </a:ext>
            </a:extLst>
          </p:cNvPr>
          <p:cNvSpPr>
            <a:spLocks noGrp="1"/>
          </p:cNvSpPr>
          <p:nvPr>
            <p:ph type="ftr" sz="quarter" idx="11"/>
          </p:nvPr>
        </p:nvSpPr>
        <p:spPr/>
        <p:txBody>
          <a:bodyPr/>
          <a:lstStyle/>
          <a:p>
            <a:pPr>
              <a:defRPr/>
            </a:pPr>
            <a:r>
              <a:rPr lang="en-US"/>
              <a:t> Introduction</a:t>
            </a:r>
            <a:endParaRPr lang="en-US">
              <a:latin typeface="Times New Roman" pitchFamily="18" charset="0"/>
            </a:endParaRPr>
          </a:p>
        </p:txBody>
      </p:sp>
      <p:sp>
        <p:nvSpPr>
          <p:cNvPr id="115717" name="Slide Number Placeholder 4">
            <a:extLst>
              <a:ext uri="{FF2B5EF4-FFF2-40B4-BE49-F238E27FC236}">
                <a16:creationId xmlns:a16="http://schemas.microsoft.com/office/drawing/2014/main" id="{C5B7ABA1-B890-446D-B082-311F060880F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6C400974-A911-4067-BCD0-2CFBDA110CA8}" type="slidenum">
              <a:rPr lang="en-US" altLang="en-US" sz="1400" smtClean="0">
                <a:latin typeface="Times New Roman" panose="02020603050405020304" pitchFamily="18" charset="0"/>
              </a:rPr>
              <a:pPr>
                <a:spcBef>
                  <a:spcPct val="0"/>
                </a:spcBef>
                <a:buClrTx/>
                <a:buSzTx/>
                <a:buFontTx/>
                <a:buNone/>
              </a:pPr>
              <a:t>55</a:t>
            </a:fld>
            <a:endParaRPr lang="en-US" altLang="en-US" sz="1400">
              <a:latin typeface="Times New Roman" panose="02020603050405020304" pitchFamily="18" charset="0"/>
            </a:endParaRPr>
          </a:p>
        </p:txBody>
      </p:sp>
      <p:sp>
        <p:nvSpPr>
          <p:cNvPr id="115718" name="Rectangle 6">
            <a:extLst>
              <a:ext uri="{FF2B5EF4-FFF2-40B4-BE49-F238E27FC236}">
                <a16:creationId xmlns:a16="http://schemas.microsoft.com/office/drawing/2014/main" id="{099F0ADA-7DE0-4CF4-8F84-632A30D7F70E}"/>
              </a:ext>
            </a:extLst>
          </p:cNvPr>
          <p:cNvSpPr>
            <a:spLocks noChangeArrowheads="1"/>
          </p:cNvSpPr>
          <p:nvPr/>
        </p:nvSpPr>
        <p:spPr bwMode="auto">
          <a:xfrm>
            <a:off x="754063" y="4048125"/>
            <a:ext cx="7267575" cy="725488"/>
          </a:xfrm>
          <a:prstGeom prst="rect">
            <a:avLst/>
          </a:prstGeom>
          <a:solidFill>
            <a:srgbClr val="8FFBD7"/>
          </a:solidFill>
          <a:ln w="9525" algn="ctr">
            <a:solidFill>
              <a:srgbClr val="4B87FF"/>
            </a:solidFill>
            <a:miter lim="800000"/>
            <a:headEnd/>
            <a:tailEnd/>
          </a:ln>
          <a:effectLst>
            <a:outerShdw dist="35921" dir="2700000" algn="ctr" rotWithShape="0">
              <a:schemeClr val="bg2"/>
            </a:outerShdw>
          </a:effectLst>
        </p:spPr>
        <p:txBody>
          <a:bodyPr wrap="none" anchor="ct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lnSpc>
                <a:spcPct val="110000"/>
              </a:lnSpc>
              <a:buClr>
                <a:schemeClr val="bg2"/>
              </a:buClr>
              <a:buSzPct val="75000"/>
              <a:buFont typeface="Wingdings" panose="05000000000000000000" pitchFamily="2" charset="2"/>
              <a:buNone/>
            </a:pPr>
            <a:r>
              <a:rPr lang="en-US" altLang="en-US" sz="2400" b="1">
                <a:solidFill>
                  <a:srgbClr val="0000FF"/>
                </a:solidFill>
                <a:latin typeface="Microsoft Sans Serif" panose="020B0604020202020204" pitchFamily="34" charset="0"/>
              </a:rPr>
              <a:t>Ethernet, Token-Ring, FrameRelay, ATM</a:t>
            </a:r>
            <a:r>
              <a:rPr lang="en-US" altLang="en-US" sz="2400" b="1">
                <a:solidFill>
                  <a:srgbClr val="0000FF"/>
                </a:solidFill>
                <a:latin typeface="Times New Roman" panose="02020603050405020304" pitchFamily="18" charset="0"/>
              </a:rPr>
              <a:t>…</a:t>
            </a:r>
            <a:endParaRPr lang="en-US" altLang="en-US" sz="2400" b="1">
              <a:solidFill>
                <a:srgbClr val="0000FF"/>
              </a:solidFill>
              <a:latin typeface="Microsoft Sans Serif" panose="020B060402020202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a:extLst>
              <a:ext uri="{FF2B5EF4-FFF2-40B4-BE49-F238E27FC236}">
                <a16:creationId xmlns:a16="http://schemas.microsoft.com/office/drawing/2014/main" id="{FEF3167A-99ED-470D-8262-66AEBCCBA7FA}"/>
              </a:ext>
            </a:extLst>
          </p:cNvPr>
          <p:cNvSpPr>
            <a:spLocks noGrp="1" noChangeArrowheads="1"/>
          </p:cNvSpPr>
          <p:nvPr>
            <p:ph type="title"/>
          </p:nvPr>
        </p:nvSpPr>
        <p:spPr/>
        <p:txBody>
          <a:bodyPr/>
          <a:lstStyle/>
          <a:p>
            <a:r>
              <a:rPr lang="en-US" altLang="en-US"/>
              <a:t>Tầng Internet</a:t>
            </a:r>
          </a:p>
        </p:txBody>
      </p:sp>
      <p:sp>
        <p:nvSpPr>
          <p:cNvPr id="116739" name="Content Placeholder 2">
            <a:extLst>
              <a:ext uri="{FF2B5EF4-FFF2-40B4-BE49-F238E27FC236}">
                <a16:creationId xmlns:a16="http://schemas.microsoft.com/office/drawing/2014/main" id="{7619EA73-0BB1-4B42-B6FF-3A01A96D8097}"/>
              </a:ext>
            </a:extLst>
          </p:cNvPr>
          <p:cNvSpPr>
            <a:spLocks noGrp="1" noChangeArrowheads="1"/>
          </p:cNvSpPr>
          <p:nvPr>
            <p:ph idx="1"/>
          </p:nvPr>
        </p:nvSpPr>
        <p:spPr/>
        <p:txBody>
          <a:bodyPr/>
          <a:lstStyle/>
          <a:p>
            <a:r>
              <a:rPr lang="en-US" altLang="en-US">
                <a:latin typeface="Microsoft Sans Serif" panose="020B0604020202020204" pitchFamily="34" charset="0"/>
              </a:rPr>
              <a:t>Thực hiện chức năng xử lý và truyền gói tin trên mạng.</a:t>
            </a:r>
          </a:p>
          <a:p>
            <a:r>
              <a:rPr lang="en-US" altLang="en-US">
                <a:latin typeface="Microsoft Sans Serif" panose="020B0604020202020204" pitchFamily="34" charset="0"/>
              </a:rPr>
              <a:t>Các quá trình định tuyến được thực hiện ở lớp này</a:t>
            </a:r>
          </a:p>
          <a:p>
            <a:r>
              <a:rPr lang="en-US" altLang="en-US">
                <a:latin typeface="Microsoft Sans Serif" panose="020B0604020202020204" pitchFamily="34" charset="0"/>
              </a:rPr>
              <a:t>Một số giao thức gồm IP (Internet Protocol), ICMP (Internet Control Message Protocol), IGMP (Internet Group Message Protocol), ARP (Address Resolution Protocol)</a:t>
            </a:r>
            <a:endParaRPr lang="en-US" altLang="en-US"/>
          </a:p>
        </p:txBody>
      </p:sp>
      <p:sp>
        <p:nvSpPr>
          <p:cNvPr id="4" name="Footer Placeholder 3">
            <a:extLst>
              <a:ext uri="{FF2B5EF4-FFF2-40B4-BE49-F238E27FC236}">
                <a16:creationId xmlns:a16="http://schemas.microsoft.com/office/drawing/2014/main" id="{80EA2B39-4D22-4958-AB21-68AE7B7342BB}"/>
              </a:ext>
            </a:extLst>
          </p:cNvPr>
          <p:cNvSpPr>
            <a:spLocks noGrp="1"/>
          </p:cNvSpPr>
          <p:nvPr>
            <p:ph type="ftr" sz="quarter" idx="11"/>
          </p:nvPr>
        </p:nvSpPr>
        <p:spPr/>
        <p:txBody>
          <a:bodyPr/>
          <a:lstStyle/>
          <a:p>
            <a:pPr>
              <a:defRPr/>
            </a:pPr>
            <a:r>
              <a:rPr lang="en-US"/>
              <a:t> Introduction</a:t>
            </a:r>
            <a:endParaRPr lang="en-US">
              <a:latin typeface="Times New Roman" pitchFamily="18" charset="0"/>
            </a:endParaRPr>
          </a:p>
        </p:txBody>
      </p:sp>
      <p:sp>
        <p:nvSpPr>
          <p:cNvPr id="116741" name="Slide Number Placeholder 4">
            <a:extLst>
              <a:ext uri="{FF2B5EF4-FFF2-40B4-BE49-F238E27FC236}">
                <a16:creationId xmlns:a16="http://schemas.microsoft.com/office/drawing/2014/main" id="{9BEB68CC-A092-41DE-9EC7-31B9D9FCA5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358F78AB-BD74-4D11-9415-F032B5002F5E}" type="slidenum">
              <a:rPr lang="en-US" altLang="en-US" sz="1400" smtClean="0">
                <a:latin typeface="Times New Roman" panose="02020603050405020304" pitchFamily="18" charset="0"/>
              </a:rPr>
              <a:pPr>
                <a:spcBef>
                  <a:spcPct val="0"/>
                </a:spcBef>
                <a:buClrTx/>
                <a:buSzTx/>
                <a:buFontTx/>
                <a:buNone/>
              </a:pPr>
              <a:t>56</a:t>
            </a:fld>
            <a:endParaRPr lang="en-US" altLang="en-US" sz="1400">
              <a:latin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Footer Placeholder 5">
            <a:extLst>
              <a:ext uri="{FF2B5EF4-FFF2-40B4-BE49-F238E27FC236}">
                <a16:creationId xmlns:a16="http://schemas.microsoft.com/office/drawing/2014/main" id="{651FEFBB-C788-459A-B91C-729B1C75033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117763" name="Slide Number Placeholder 6">
            <a:extLst>
              <a:ext uri="{FF2B5EF4-FFF2-40B4-BE49-F238E27FC236}">
                <a16:creationId xmlns:a16="http://schemas.microsoft.com/office/drawing/2014/main" id="{30787786-F0D4-48BE-9DBE-CDD63B6FEB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03D93059-DF51-4C8D-BCCF-E7E7F5CA64FD}" type="slidenum">
              <a:rPr lang="en-US" altLang="en-US" sz="1400" smtClean="0">
                <a:latin typeface="Times New Roman" panose="02020603050405020304" pitchFamily="18" charset="0"/>
              </a:rPr>
              <a:pPr>
                <a:spcBef>
                  <a:spcPct val="0"/>
                </a:spcBef>
                <a:buClrTx/>
                <a:buSzTx/>
                <a:buFontTx/>
                <a:buNone/>
              </a:pPr>
              <a:t>57</a:t>
            </a:fld>
            <a:endParaRPr lang="en-US" altLang="en-US" sz="1400">
              <a:latin typeface="Times New Roman" panose="02020603050405020304" pitchFamily="18" charset="0"/>
            </a:endParaRPr>
          </a:p>
        </p:txBody>
      </p:sp>
      <p:sp>
        <p:nvSpPr>
          <p:cNvPr id="117764" name="Rectangle 2">
            <a:extLst>
              <a:ext uri="{FF2B5EF4-FFF2-40B4-BE49-F238E27FC236}">
                <a16:creationId xmlns:a16="http://schemas.microsoft.com/office/drawing/2014/main" id="{676AF603-37C9-4AC7-89C6-4060BBD726CF}"/>
              </a:ext>
            </a:extLst>
          </p:cNvPr>
          <p:cNvSpPr>
            <a:spLocks noChangeArrowheads="1"/>
          </p:cNvSpPr>
          <p:nvPr/>
        </p:nvSpPr>
        <p:spPr bwMode="auto">
          <a:xfrm>
            <a:off x="1704975" y="2162175"/>
            <a:ext cx="6534150" cy="4076700"/>
          </a:xfrm>
          <a:prstGeom prst="rect">
            <a:avLst/>
          </a:prstGeom>
          <a:solidFill>
            <a:schemeClr val="bg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17765" name="Rectangle 3">
            <a:extLst>
              <a:ext uri="{FF2B5EF4-FFF2-40B4-BE49-F238E27FC236}">
                <a16:creationId xmlns:a16="http://schemas.microsoft.com/office/drawing/2014/main" id="{AAC23BCD-87C2-49C4-B54D-6000B11AA632}"/>
              </a:ext>
            </a:extLst>
          </p:cNvPr>
          <p:cNvSpPr>
            <a:spLocks noChangeArrowheads="1"/>
          </p:cNvSpPr>
          <p:nvPr/>
        </p:nvSpPr>
        <p:spPr bwMode="auto">
          <a:xfrm>
            <a:off x="1638300" y="2228850"/>
            <a:ext cx="6534150" cy="4076700"/>
          </a:xfrm>
          <a:prstGeom prst="rect">
            <a:avLst/>
          </a:prstGeom>
          <a:solidFill>
            <a:srgbClr val="FFFFFF"/>
          </a:solidFill>
          <a:ln w="19050">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17766" name="Rectangle 4">
            <a:extLst>
              <a:ext uri="{FF2B5EF4-FFF2-40B4-BE49-F238E27FC236}">
                <a16:creationId xmlns:a16="http://schemas.microsoft.com/office/drawing/2014/main" id="{808D77B0-6BA2-4DBB-B999-EFEA26F00142}"/>
              </a:ext>
            </a:extLst>
          </p:cNvPr>
          <p:cNvSpPr>
            <a:spLocks noGrp="1" noChangeArrowheads="1"/>
          </p:cNvSpPr>
          <p:nvPr>
            <p:ph type="title"/>
          </p:nvPr>
        </p:nvSpPr>
        <p:spPr>
          <a:xfrm>
            <a:off x="269875" y="-41275"/>
            <a:ext cx="7921625" cy="1143000"/>
          </a:xfrm>
        </p:spPr>
        <p:txBody>
          <a:bodyPr/>
          <a:lstStyle/>
          <a:p>
            <a:r>
              <a:rPr lang="en-US" altLang="en-US" sz="3600"/>
              <a:t>Tầng Internet (tt.)</a:t>
            </a:r>
          </a:p>
        </p:txBody>
      </p:sp>
      <p:grpSp>
        <p:nvGrpSpPr>
          <p:cNvPr id="117767" name="Group 6">
            <a:extLst>
              <a:ext uri="{FF2B5EF4-FFF2-40B4-BE49-F238E27FC236}">
                <a16:creationId xmlns:a16="http://schemas.microsoft.com/office/drawing/2014/main" id="{6BB553DB-DDAF-4D1B-AC60-E56EAF32F50F}"/>
              </a:ext>
            </a:extLst>
          </p:cNvPr>
          <p:cNvGrpSpPr>
            <a:grpSpLocks/>
          </p:cNvGrpSpPr>
          <p:nvPr/>
        </p:nvGrpSpPr>
        <p:grpSpPr bwMode="auto">
          <a:xfrm>
            <a:off x="3760788" y="3860800"/>
            <a:ext cx="1270000" cy="1214438"/>
            <a:chOff x="3989" y="2883"/>
            <a:chExt cx="620" cy="765"/>
          </a:xfrm>
        </p:grpSpPr>
        <p:sp>
          <p:nvSpPr>
            <p:cNvPr id="117791" name="Rectangle 7">
              <a:extLst>
                <a:ext uri="{FF2B5EF4-FFF2-40B4-BE49-F238E27FC236}">
                  <a16:creationId xmlns:a16="http://schemas.microsoft.com/office/drawing/2014/main" id="{9FD2BC23-78F3-4294-8CAE-204587D87301}"/>
                </a:ext>
              </a:extLst>
            </p:cNvPr>
            <p:cNvSpPr>
              <a:spLocks noChangeArrowheads="1"/>
            </p:cNvSpPr>
            <p:nvPr/>
          </p:nvSpPr>
          <p:spPr bwMode="auto">
            <a:xfrm>
              <a:off x="4023" y="2883"/>
              <a:ext cx="582" cy="738"/>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17792" name="Rectangle 8">
              <a:extLst>
                <a:ext uri="{FF2B5EF4-FFF2-40B4-BE49-F238E27FC236}">
                  <a16:creationId xmlns:a16="http://schemas.microsoft.com/office/drawing/2014/main" id="{8D487995-86D1-419E-8939-CEBD1333D899}"/>
                </a:ext>
              </a:extLst>
            </p:cNvPr>
            <p:cNvSpPr>
              <a:spLocks noChangeArrowheads="1"/>
            </p:cNvSpPr>
            <p:nvPr/>
          </p:nvSpPr>
          <p:spPr bwMode="auto">
            <a:xfrm>
              <a:off x="3996" y="2910"/>
              <a:ext cx="582" cy="738"/>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17793" name="Text Box 9">
              <a:extLst>
                <a:ext uri="{FF2B5EF4-FFF2-40B4-BE49-F238E27FC236}">
                  <a16:creationId xmlns:a16="http://schemas.microsoft.com/office/drawing/2014/main" id="{0E7F644A-A03D-42D8-AA95-260DFB4F60F2}"/>
                </a:ext>
              </a:extLst>
            </p:cNvPr>
            <p:cNvSpPr txBox="1">
              <a:spLocks noChangeArrowheads="1"/>
            </p:cNvSpPr>
            <p:nvPr/>
          </p:nvSpPr>
          <p:spPr bwMode="auto">
            <a:xfrm>
              <a:off x="3989" y="3074"/>
              <a:ext cx="62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t>Bảng </a:t>
              </a:r>
            </a:p>
            <a:p>
              <a:pPr algn="ctr">
                <a:spcBef>
                  <a:spcPct val="0"/>
                </a:spcBef>
                <a:buClrTx/>
                <a:buSzTx/>
                <a:buFontTx/>
                <a:buNone/>
              </a:pPr>
              <a:r>
                <a:rPr lang="en-US" altLang="en-US" sz="1800"/>
                <a:t>định tuyến</a:t>
              </a:r>
            </a:p>
          </p:txBody>
        </p:sp>
        <p:sp>
          <p:nvSpPr>
            <p:cNvPr id="117794" name="Line 10">
              <a:extLst>
                <a:ext uri="{FF2B5EF4-FFF2-40B4-BE49-F238E27FC236}">
                  <a16:creationId xmlns:a16="http://schemas.microsoft.com/office/drawing/2014/main" id="{807AF40A-958A-4E64-B14E-48D8AC71F4E5}"/>
                </a:ext>
              </a:extLst>
            </p:cNvPr>
            <p:cNvSpPr>
              <a:spLocks noChangeShapeType="1"/>
            </p:cNvSpPr>
            <p:nvPr/>
          </p:nvSpPr>
          <p:spPr bwMode="auto">
            <a:xfrm>
              <a:off x="4065" y="2994"/>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7795" name="Line 11">
              <a:extLst>
                <a:ext uri="{FF2B5EF4-FFF2-40B4-BE49-F238E27FC236}">
                  <a16:creationId xmlns:a16="http://schemas.microsoft.com/office/drawing/2014/main" id="{2C13525C-3E46-4888-9C28-8BC2F0FC3CEE}"/>
                </a:ext>
              </a:extLst>
            </p:cNvPr>
            <p:cNvSpPr>
              <a:spLocks noChangeShapeType="1"/>
            </p:cNvSpPr>
            <p:nvPr/>
          </p:nvSpPr>
          <p:spPr bwMode="auto">
            <a:xfrm>
              <a:off x="4071" y="3048"/>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7796" name="Line 12">
              <a:extLst>
                <a:ext uri="{FF2B5EF4-FFF2-40B4-BE49-F238E27FC236}">
                  <a16:creationId xmlns:a16="http://schemas.microsoft.com/office/drawing/2014/main" id="{6FF6C525-BA09-4867-8AE7-84E8E322ADF3}"/>
                </a:ext>
              </a:extLst>
            </p:cNvPr>
            <p:cNvSpPr>
              <a:spLocks noChangeShapeType="1"/>
            </p:cNvSpPr>
            <p:nvPr/>
          </p:nvSpPr>
          <p:spPr bwMode="auto">
            <a:xfrm>
              <a:off x="4074" y="3102"/>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7797" name="Line 13">
              <a:extLst>
                <a:ext uri="{FF2B5EF4-FFF2-40B4-BE49-F238E27FC236}">
                  <a16:creationId xmlns:a16="http://schemas.microsoft.com/office/drawing/2014/main" id="{2C257E2E-DF4D-4473-8D34-01B2B7292141}"/>
                </a:ext>
              </a:extLst>
            </p:cNvPr>
            <p:cNvSpPr>
              <a:spLocks noChangeShapeType="1"/>
            </p:cNvSpPr>
            <p:nvPr/>
          </p:nvSpPr>
          <p:spPr bwMode="auto">
            <a:xfrm>
              <a:off x="4065" y="3477"/>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7798" name="Line 14">
              <a:extLst>
                <a:ext uri="{FF2B5EF4-FFF2-40B4-BE49-F238E27FC236}">
                  <a16:creationId xmlns:a16="http://schemas.microsoft.com/office/drawing/2014/main" id="{6F8B6155-5811-4AAB-8464-41116E4B39A5}"/>
                </a:ext>
              </a:extLst>
            </p:cNvPr>
            <p:cNvSpPr>
              <a:spLocks noChangeShapeType="1"/>
            </p:cNvSpPr>
            <p:nvPr/>
          </p:nvSpPr>
          <p:spPr bwMode="auto">
            <a:xfrm>
              <a:off x="4068" y="3528"/>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7799" name="Line 15">
              <a:extLst>
                <a:ext uri="{FF2B5EF4-FFF2-40B4-BE49-F238E27FC236}">
                  <a16:creationId xmlns:a16="http://schemas.microsoft.com/office/drawing/2014/main" id="{CDD733DB-5523-4C2E-811A-F1FCA25C7B58}"/>
                </a:ext>
              </a:extLst>
            </p:cNvPr>
            <p:cNvSpPr>
              <a:spLocks noChangeShapeType="1"/>
            </p:cNvSpPr>
            <p:nvPr/>
          </p:nvSpPr>
          <p:spPr bwMode="auto">
            <a:xfrm>
              <a:off x="4071" y="3579"/>
              <a:ext cx="43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17768" name="Rectangle 16">
            <a:extLst>
              <a:ext uri="{FF2B5EF4-FFF2-40B4-BE49-F238E27FC236}">
                <a16:creationId xmlns:a16="http://schemas.microsoft.com/office/drawing/2014/main" id="{89E0684F-9D4F-4826-9ED2-524C89446432}"/>
              </a:ext>
            </a:extLst>
          </p:cNvPr>
          <p:cNvSpPr>
            <a:spLocks noGrp="1" noChangeArrowheads="1"/>
          </p:cNvSpPr>
          <p:nvPr>
            <p:ph type="body" sz="half" idx="1"/>
          </p:nvPr>
        </p:nvSpPr>
        <p:spPr>
          <a:xfrm>
            <a:off x="0" y="1212850"/>
            <a:ext cx="9144000" cy="749300"/>
          </a:xfrm>
        </p:spPr>
        <p:txBody>
          <a:bodyPr/>
          <a:lstStyle/>
          <a:p>
            <a:pPr>
              <a:buFont typeface="ZapfDingbats" pitchFamily="82" charset="2"/>
              <a:buNone/>
            </a:pPr>
            <a:r>
              <a:rPr lang="en-US" altLang="en-US" sz="2400"/>
              <a:t>Các thành phần (chức năng) chính của tầng mạng trên Internet (được thực hiện tại các host và router)</a:t>
            </a:r>
          </a:p>
        </p:txBody>
      </p:sp>
      <p:sp>
        <p:nvSpPr>
          <p:cNvPr id="117769" name="Line 17">
            <a:extLst>
              <a:ext uri="{FF2B5EF4-FFF2-40B4-BE49-F238E27FC236}">
                <a16:creationId xmlns:a16="http://schemas.microsoft.com/office/drawing/2014/main" id="{4025EAC6-562E-4EA2-9482-5D996155640C}"/>
              </a:ext>
            </a:extLst>
          </p:cNvPr>
          <p:cNvSpPr>
            <a:spLocks noChangeShapeType="1"/>
          </p:cNvSpPr>
          <p:nvPr/>
        </p:nvSpPr>
        <p:spPr bwMode="auto">
          <a:xfrm flipV="1">
            <a:off x="1628775" y="5791200"/>
            <a:ext cx="650557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7770" name="Line 18">
            <a:extLst>
              <a:ext uri="{FF2B5EF4-FFF2-40B4-BE49-F238E27FC236}">
                <a16:creationId xmlns:a16="http://schemas.microsoft.com/office/drawing/2014/main" id="{D772F8B9-B1A2-4C55-8A0E-A043D513C640}"/>
              </a:ext>
            </a:extLst>
          </p:cNvPr>
          <p:cNvSpPr>
            <a:spLocks noChangeShapeType="1"/>
          </p:cNvSpPr>
          <p:nvPr/>
        </p:nvSpPr>
        <p:spPr bwMode="auto">
          <a:xfrm flipV="1">
            <a:off x="1657350" y="5267325"/>
            <a:ext cx="652462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17771" name="Group 19">
            <a:extLst>
              <a:ext uri="{FF2B5EF4-FFF2-40B4-BE49-F238E27FC236}">
                <a16:creationId xmlns:a16="http://schemas.microsoft.com/office/drawing/2014/main" id="{B7243959-7B71-4979-84D8-420E87C52C5F}"/>
              </a:ext>
            </a:extLst>
          </p:cNvPr>
          <p:cNvGrpSpPr>
            <a:grpSpLocks/>
          </p:cNvGrpSpPr>
          <p:nvPr/>
        </p:nvGrpSpPr>
        <p:grpSpPr bwMode="auto">
          <a:xfrm>
            <a:off x="1836738" y="3048000"/>
            <a:ext cx="2106612" cy="900113"/>
            <a:chOff x="1175" y="1848"/>
            <a:chExt cx="1208" cy="567"/>
          </a:xfrm>
        </p:grpSpPr>
        <p:sp>
          <p:nvSpPr>
            <p:cNvPr id="117788" name="Rectangle 20">
              <a:extLst>
                <a:ext uri="{FF2B5EF4-FFF2-40B4-BE49-F238E27FC236}">
                  <a16:creationId xmlns:a16="http://schemas.microsoft.com/office/drawing/2014/main" id="{82E053E9-97FD-44A6-8649-7EBA59C4AEE6}"/>
                </a:ext>
              </a:extLst>
            </p:cNvPr>
            <p:cNvSpPr>
              <a:spLocks noChangeArrowheads="1"/>
            </p:cNvSpPr>
            <p:nvPr/>
          </p:nvSpPr>
          <p:spPr bwMode="auto">
            <a:xfrm>
              <a:off x="1224" y="1848"/>
              <a:ext cx="1140" cy="516"/>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17789" name="Rectangle 21">
              <a:extLst>
                <a:ext uri="{FF2B5EF4-FFF2-40B4-BE49-F238E27FC236}">
                  <a16:creationId xmlns:a16="http://schemas.microsoft.com/office/drawing/2014/main" id="{80DDEF07-3AA4-451B-9826-858C6BB6CACD}"/>
                </a:ext>
              </a:extLst>
            </p:cNvPr>
            <p:cNvSpPr>
              <a:spLocks noChangeArrowheads="1"/>
            </p:cNvSpPr>
            <p:nvPr/>
          </p:nvSpPr>
          <p:spPr bwMode="auto">
            <a:xfrm>
              <a:off x="1182" y="1890"/>
              <a:ext cx="1140" cy="516"/>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17790" name="Text Box 22">
              <a:extLst>
                <a:ext uri="{FF2B5EF4-FFF2-40B4-BE49-F238E27FC236}">
                  <a16:creationId xmlns:a16="http://schemas.microsoft.com/office/drawing/2014/main" id="{D619F725-3D3A-42CD-A45B-F12815382361}"/>
                </a:ext>
              </a:extLst>
            </p:cNvPr>
            <p:cNvSpPr txBox="1">
              <a:spLocks noChangeArrowheads="1"/>
            </p:cNvSpPr>
            <p:nvPr/>
          </p:nvSpPr>
          <p:spPr bwMode="auto">
            <a:xfrm>
              <a:off x="1175" y="1895"/>
              <a:ext cx="1208"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FF0000"/>
                  </a:solidFill>
                </a:rPr>
                <a:t>Giao thức định tuyến</a:t>
              </a:r>
            </a:p>
            <a:p>
              <a:pPr>
                <a:spcBef>
                  <a:spcPct val="0"/>
                </a:spcBef>
                <a:buClrTx/>
                <a:buSzTx/>
                <a:buFontTx/>
                <a:buChar char="•"/>
              </a:pPr>
              <a:r>
                <a:rPr lang="en-US" altLang="en-US" sz="1600"/>
                <a:t>chọn đường</a:t>
              </a:r>
            </a:p>
            <a:p>
              <a:pPr>
                <a:spcBef>
                  <a:spcPct val="0"/>
                </a:spcBef>
                <a:buClrTx/>
                <a:buSzTx/>
                <a:buFontTx/>
                <a:buChar char="•"/>
              </a:pPr>
              <a:r>
                <a:rPr lang="en-US" altLang="en-US" sz="1600"/>
                <a:t>RIP, OSPF, BGP</a:t>
              </a:r>
              <a:endParaRPr lang="en-US" altLang="en-US" sz="1800"/>
            </a:p>
          </p:txBody>
        </p:sp>
      </p:grpSp>
      <p:sp>
        <p:nvSpPr>
          <p:cNvPr id="117772" name="Freeform 23">
            <a:extLst>
              <a:ext uri="{FF2B5EF4-FFF2-40B4-BE49-F238E27FC236}">
                <a16:creationId xmlns:a16="http://schemas.microsoft.com/office/drawing/2014/main" id="{1EE0F2C9-336A-4F07-964F-533EEEE952D6}"/>
              </a:ext>
            </a:extLst>
          </p:cNvPr>
          <p:cNvSpPr>
            <a:spLocks/>
          </p:cNvSpPr>
          <p:nvPr/>
        </p:nvSpPr>
        <p:spPr bwMode="auto">
          <a:xfrm>
            <a:off x="3143250" y="4038600"/>
            <a:ext cx="628650" cy="390525"/>
          </a:xfrm>
          <a:custGeom>
            <a:avLst/>
            <a:gdLst>
              <a:gd name="T0" fmla="*/ 0 w 396"/>
              <a:gd name="T1" fmla="*/ 0 h 246"/>
              <a:gd name="T2" fmla="*/ 2147483646 w 396"/>
              <a:gd name="T3" fmla="*/ 2147483646 h 246"/>
              <a:gd name="T4" fmla="*/ 2147483646 w 396"/>
              <a:gd name="T5" fmla="*/ 2147483646 h 246"/>
              <a:gd name="T6" fmla="*/ 0 60000 65536"/>
              <a:gd name="T7" fmla="*/ 0 60000 65536"/>
              <a:gd name="T8" fmla="*/ 0 60000 65536"/>
              <a:gd name="T9" fmla="*/ 0 w 396"/>
              <a:gd name="T10" fmla="*/ 0 h 246"/>
              <a:gd name="T11" fmla="*/ 396 w 396"/>
              <a:gd name="T12" fmla="*/ 246 h 246"/>
            </a:gdLst>
            <a:ahLst/>
            <a:cxnLst>
              <a:cxn ang="T6">
                <a:pos x="T0" y="T1"/>
              </a:cxn>
              <a:cxn ang="T7">
                <a:pos x="T2" y="T3"/>
              </a:cxn>
              <a:cxn ang="T8">
                <a:pos x="T4" y="T5"/>
              </a:cxn>
            </a:cxnLst>
            <a:rect l="T9" t="T10" r="T11" b="T12"/>
            <a:pathLst>
              <a:path w="396" h="246">
                <a:moveTo>
                  <a:pt x="0" y="0"/>
                </a:moveTo>
                <a:cubicBezTo>
                  <a:pt x="30" y="16"/>
                  <a:pt x="42" y="126"/>
                  <a:pt x="150" y="186"/>
                </a:cubicBezTo>
                <a:cubicBezTo>
                  <a:pt x="258" y="246"/>
                  <a:pt x="345" y="205"/>
                  <a:pt x="396" y="210"/>
                </a:cubicBezTo>
              </a:path>
            </a:pathLst>
          </a:custGeom>
          <a:noFill/>
          <a:ln w="38100">
            <a:solidFill>
              <a:schemeClr val="accent2"/>
            </a:solidFill>
            <a:round/>
            <a:headEnd type="triangle" w="med" len="me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17773" name="Group 24">
            <a:extLst>
              <a:ext uri="{FF2B5EF4-FFF2-40B4-BE49-F238E27FC236}">
                <a16:creationId xmlns:a16="http://schemas.microsoft.com/office/drawing/2014/main" id="{82D86C9F-2B33-4A06-B98D-C62D234B8898}"/>
              </a:ext>
            </a:extLst>
          </p:cNvPr>
          <p:cNvGrpSpPr>
            <a:grpSpLocks/>
          </p:cNvGrpSpPr>
          <p:nvPr/>
        </p:nvGrpSpPr>
        <p:grpSpPr bwMode="auto">
          <a:xfrm>
            <a:off x="5092700" y="2957513"/>
            <a:ext cx="3000375" cy="1181100"/>
            <a:chOff x="102" y="1272"/>
            <a:chExt cx="1890" cy="744"/>
          </a:xfrm>
        </p:grpSpPr>
        <p:sp>
          <p:nvSpPr>
            <p:cNvPr id="117785" name="Rectangle 25">
              <a:extLst>
                <a:ext uri="{FF2B5EF4-FFF2-40B4-BE49-F238E27FC236}">
                  <a16:creationId xmlns:a16="http://schemas.microsoft.com/office/drawing/2014/main" id="{5E30D657-1147-47B1-9DE4-A372B76CF0F3}"/>
                </a:ext>
              </a:extLst>
            </p:cNvPr>
            <p:cNvSpPr>
              <a:spLocks noChangeArrowheads="1"/>
            </p:cNvSpPr>
            <p:nvPr/>
          </p:nvSpPr>
          <p:spPr bwMode="auto">
            <a:xfrm>
              <a:off x="144" y="1272"/>
              <a:ext cx="1848" cy="690"/>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17786" name="Rectangle 26">
              <a:extLst>
                <a:ext uri="{FF2B5EF4-FFF2-40B4-BE49-F238E27FC236}">
                  <a16:creationId xmlns:a16="http://schemas.microsoft.com/office/drawing/2014/main" id="{EB5F1FA2-FC8F-4E9A-924F-B22945BFA5D6}"/>
                </a:ext>
              </a:extLst>
            </p:cNvPr>
            <p:cNvSpPr>
              <a:spLocks noChangeArrowheads="1"/>
            </p:cNvSpPr>
            <p:nvPr/>
          </p:nvSpPr>
          <p:spPr bwMode="auto">
            <a:xfrm>
              <a:off x="102" y="1314"/>
              <a:ext cx="1848" cy="702"/>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17787" name="Text Box 27">
              <a:extLst>
                <a:ext uri="{FF2B5EF4-FFF2-40B4-BE49-F238E27FC236}">
                  <a16:creationId xmlns:a16="http://schemas.microsoft.com/office/drawing/2014/main" id="{08C929B9-1121-4611-B783-E597C667325E}"/>
                </a:ext>
              </a:extLst>
            </p:cNvPr>
            <p:cNvSpPr txBox="1">
              <a:spLocks noChangeArrowheads="1"/>
            </p:cNvSpPr>
            <p:nvPr/>
          </p:nvSpPr>
          <p:spPr bwMode="auto">
            <a:xfrm>
              <a:off x="116" y="1319"/>
              <a:ext cx="1728" cy="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FF0000"/>
                  </a:solidFill>
                </a:rPr>
                <a:t>Giao thức IP</a:t>
              </a:r>
            </a:p>
            <a:p>
              <a:pPr>
                <a:spcBef>
                  <a:spcPct val="0"/>
                </a:spcBef>
                <a:buClrTx/>
                <a:buSzTx/>
                <a:buFontTx/>
                <a:buChar char="•"/>
              </a:pPr>
              <a:r>
                <a:rPr lang="en-US" altLang="en-US" sz="1600"/>
                <a:t>qui ước về địa chỉ</a:t>
              </a:r>
            </a:p>
            <a:p>
              <a:pPr>
                <a:spcBef>
                  <a:spcPct val="0"/>
                </a:spcBef>
                <a:buClrTx/>
                <a:buSzTx/>
                <a:buFontTx/>
                <a:buChar char="•"/>
              </a:pPr>
              <a:r>
                <a:rPr lang="en-US" altLang="en-US" sz="1600"/>
                <a:t>khuôn dạng gói tin</a:t>
              </a:r>
            </a:p>
            <a:p>
              <a:pPr>
                <a:spcBef>
                  <a:spcPct val="0"/>
                </a:spcBef>
                <a:buClrTx/>
                <a:buSzTx/>
                <a:buFontTx/>
                <a:buChar char="•"/>
              </a:pPr>
              <a:r>
                <a:rPr lang="en-US" altLang="en-US" sz="1600"/>
                <a:t>Những qui ước xử lý gói tin</a:t>
              </a:r>
              <a:endParaRPr lang="en-US" altLang="en-US" sz="1800"/>
            </a:p>
          </p:txBody>
        </p:sp>
      </p:grpSp>
      <p:grpSp>
        <p:nvGrpSpPr>
          <p:cNvPr id="117774" name="Group 28">
            <a:extLst>
              <a:ext uri="{FF2B5EF4-FFF2-40B4-BE49-F238E27FC236}">
                <a16:creationId xmlns:a16="http://schemas.microsoft.com/office/drawing/2014/main" id="{71440519-DF56-4DBF-B15B-8DC88463AF4A}"/>
              </a:ext>
            </a:extLst>
          </p:cNvPr>
          <p:cNvGrpSpPr>
            <a:grpSpLocks/>
          </p:cNvGrpSpPr>
          <p:nvPr/>
        </p:nvGrpSpPr>
        <p:grpSpPr bwMode="auto">
          <a:xfrm>
            <a:off x="5149850" y="4270375"/>
            <a:ext cx="2000250" cy="890588"/>
            <a:chOff x="72" y="1146"/>
            <a:chExt cx="1260" cy="561"/>
          </a:xfrm>
        </p:grpSpPr>
        <p:sp>
          <p:nvSpPr>
            <p:cNvPr id="117782" name="Rectangle 29">
              <a:extLst>
                <a:ext uri="{FF2B5EF4-FFF2-40B4-BE49-F238E27FC236}">
                  <a16:creationId xmlns:a16="http://schemas.microsoft.com/office/drawing/2014/main" id="{05D4C6AC-A5CB-49DC-B244-A5E5C0B0D4FF}"/>
                </a:ext>
              </a:extLst>
            </p:cNvPr>
            <p:cNvSpPr>
              <a:spLocks noChangeArrowheads="1"/>
            </p:cNvSpPr>
            <p:nvPr/>
          </p:nvSpPr>
          <p:spPr bwMode="auto">
            <a:xfrm>
              <a:off x="114" y="1146"/>
              <a:ext cx="1218" cy="516"/>
            </a:xfrm>
            <a:prstGeom prst="rect">
              <a:avLst/>
            </a:prstGeom>
            <a:solidFill>
              <a:schemeClr val="accent2"/>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17783" name="Rectangle 30">
              <a:extLst>
                <a:ext uri="{FF2B5EF4-FFF2-40B4-BE49-F238E27FC236}">
                  <a16:creationId xmlns:a16="http://schemas.microsoft.com/office/drawing/2014/main" id="{2AF8A674-D0F6-4BB6-93AF-3986FD63A086}"/>
                </a:ext>
              </a:extLst>
            </p:cNvPr>
            <p:cNvSpPr>
              <a:spLocks noChangeArrowheads="1"/>
            </p:cNvSpPr>
            <p:nvPr/>
          </p:nvSpPr>
          <p:spPr bwMode="auto">
            <a:xfrm>
              <a:off x="72" y="1188"/>
              <a:ext cx="1218" cy="516"/>
            </a:xfrm>
            <a:prstGeom prst="rect">
              <a:avLst/>
            </a:prstGeom>
            <a:solidFill>
              <a:schemeClr val="bg1"/>
            </a:solidFill>
            <a:ln w="19050">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17784" name="Text Box 31">
              <a:extLst>
                <a:ext uri="{FF2B5EF4-FFF2-40B4-BE49-F238E27FC236}">
                  <a16:creationId xmlns:a16="http://schemas.microsoft.com/office/drawing/2014/main" id="{F7BA223F-8816-42F7-8B4B-D1826ED47861}"/>
                </a:ext>
              </a:extLst>
            </p:cNvPr>
            <p:cNvSpPr txBox="1">
              <a:spLocks noChangeArrowheads="1"/>
            </p:cNvSpPr>
            <p:nvPr/>
          </p:nvSpPr>
          <p:spPr bwMode="auto">
            <a:xfrm>
              <a:off x="80" y="1187"/>
              <a:ext cx="1197"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a:solidFill>
                    <a:srgbClr val="FF0000"/>
                  </a:solidFill>
                </a:rPr>
                <a:t>Giao thức ICMP</a:t>
              </a:r>
            </a:p>
            <a:p>
              <a:pPr>
                <a:spcBef>
                  <a:spcPct val="0"/>
                </a:spcBef>
                <a:buClrTx/>
                <a:buSzTx/>
                <a:buFontTx/>
                <a:buChar char="•"/>
              </a:pPr>
              <a:r>
                <a:rPr lang="en-US" altLang="en-US" sz="1600"/>
                <a:t>báo lỗi</a:t>
              </a:r>
            </a:p>
            <a:p>
              <a:pPr>
                <a:spcBef>
                  <a:spcPct val="0"/>
                </a:spcBef>
                <a:buClrTx/>
                <a:buSzTx/>
                <a:buFontTx/>
                <a:buChar char="•"/>
              </a:pPr>
              <a:r>
                <a:rPr lang="en-US" altLang="en-US" sz="1600"/>
                <a:t>router “báo hiệu”</a:t>
              </a:r>
              <a:endParaRPr lang="en-US" altLang="en-US" sz="1800"/>
            </a:p>
          </p:txBody>
        </p:sp>
      </p:grpSp>
      <p:sp>
        <p:nvSpPr>
          <p:cNvPr id="117775" name="Line 32">
            <a:extLst>
              <a:ext uri="{FF2B5EF4-FFF2-40B4-BE49-F238E27FC236}">
                <a16:creationId xmlns:a16="http://schemas.microsoft.com/office/drawing/2014/main" id="{058E22F6-1DDC-4DD1-B8F2-15606B0873B0}"/>
              </a:ext>
            </a:extLst>
          </p:cNvPr>
          <p:cNvSpPr>
            <a:spLocks noChangeShapeType="1"/>
          </p:cNvSpPr>
          <p:nvPr/>
        </p:nvSpPr>
        <p:spPr bwMode="auto">
          <a:xfrm flipV="1">
            <a:off x="1657350" y="2847975"/>
            <a:ext cx="6524625" cy="952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7776" name="Text Box 33">
            <a:extLst>
              <a:ext uri="{FF2B5EF4-FFF2-40B4-BE49-F238E27FC236}">
                <a16:creationId xmlns:a16="http://schemas.microsoft.com/office/drawing/2014/main" id="{72BF5D45-FD1B-4885-979E-0502B1FEB5D3}"/>
              </a:ext>
            </a:extLst>
          </p:cNvPr>
          <p:cNvSpPr txBox="1">
            <a:spLocks noChangeArrowheads="1"/>
          </p:cNvSpPr>
          <p:nvPr/>
        </p:nvSpPr>
        <p:spPr bwMode="auto">
          <a:xfrm>
            <a:off x="3098800" y="2374900"/>
            <a:ext cx="2990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chemeClr val="bg2"/>
                </a:solidFill>
              </a:rPr>
              <a:t>Tầng vận chuyển: TCP, UDP</a:t>
            </a:r>
            <a:endParaRPr lang="en-US" altLang="en-US" sz="1800"/>
          </a:p>
        </p:txBody>
      </p:sp>
      <p:sp>
        <p:nvSpPr>
          <p:cNvPr id="117777" name="Text Box 34">
            <a:extLst>
              <a:ext uri="{FF2B5EF4-FFF2-40B4-BE49-F238E27FC236}">
                <a16:creationId xmlns:a16="http://schemas.microsoft.com/office/drawing/2014/main" id="{0698B4D3-8D7C-4C93-89B1-631179B0EA93}"/>
              </a:ext>
            </a:extLst>
          </p:cNvPr>
          <p:cNvSpPr txBox="1">
            <a:spLocks noChangeArrowheads="1"/>
          </p:cNvSpPr>
          <p:nvPr/>
        </p:nvSpPr>
        <p:spPr bwMode="auto">
          <a:xfrm>
            <a:off x="4073525" y="5346700"/>
            <a:ext cx="226218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chemeClr val="bg2"/>
                </a:solidFill>
              </a:rPr>
              <a:t>Tầng liên kết dữ liệu</a:t>
            </a:r>
            <a:endParaRPr lang="en-US" altLang="en-US" sz="1800"/>
          </a:p>
        </p:txBody>
      </p:sp>
      <p:sp>
        <p:nvSpPr>
          <p:cNvPr id="117778" name="Text Box 35">
            <a:extLst>
              <a:ext uri="{FF2B5EF4-FFF2-40B4-BE49-F238E27FC236}">
                <a16:creationId xmlns:a16="http://schemas.microsoft.com/office/drawing/2014/main" id="{29276F90-1241-4542-B3F8-D263BDEC7D1D}"/>
              </a:ext>
            </a:extLst>
          </p:cNvPr>
          <p:cNvSpPr txBox="1">
            <a:spLocks noChangeArrowheads="1"/>
          </p:cNvSpPr>
          <p:nvPr/>
        </p:nvSpPr>
        <p:spPr bwMode="auto">
          <a:xfrm>
            <a:off x="4060825" y="5870575"/>
            <a:ext cx="13573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chemeClr val="bg2"/>
                </a:solidFill>
              </a:rPr>
              <a:t>Tầng Vật lý</a:t>
            </a:r>
            <a:endParaRPr lang="en-US" altLang="en-US" sz="1800"/>
          </a:p>
        </p:txBody>
      </p:sp>
      <p:sp>
        <p:nvSpPr>
          <p:cNvPr id="117779" name="Text Box 36">
            <a:extLst>
              <a:ext uri="{FF2B5EF4-FFF2-40B4-BE49-F238E27FC236}">
                <a16:creationId xmlns:a16="http://schemas.microsoft.com/office/drawing/2014/main" id="{C7BD712B-234E-4682-8F53-224F4DB16AAE}"/>
              </a:ext>
            </a:extLst>
          </p:cNvPr>
          <p:cNvSpPr txBox="1">
            <a:spLocks noChangeArrowheads="1"/>
          </p:cNvSpPr>
          <p:nvPr/>
        </p:nvSpPr>
        <p:spPr bwMode="auto">
          <a:xfrm>
            <a:off x="155575" y="3646488"/>
            <a:ext cx="14160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r">
              <a:spcBef>
                <a:spcPct val="0"/>
              </a:spcBef>
              <a:buClrTx/>
              <a:buSzTx/>
              <a:buFontTx/>
              <a:buNone/>
            </a:pPr>
            <a:r>
              <a:rPr lang="en-US" altLang="en-US" sz="2400">
                <a:solidFill>
                  <a:srgbClr val="FF0000"/>
                </a:solidFill>
              </a:rPr>
              <a:t>Network</a:t>
            </a:r>
          </a:p>
          <a:p>
            <a:pPr algn="r">
              <a:spcBef>
                <a:spcPct val="0"/>
              </a:spcBef>
              <a:buClrTx/>
              <a:buSzTx/>
              <a:buFontTx/>
              <a:buNone/>
            </a:pPr>
            <a:r>
              <a:rPr lang="en-US" altLang="en-US" sz="2400">
                <a:solidFill>
                  <a:srgbClr val="FF0000"/>
                </a:solidFill>
              </a:rPr>
              <a:t>layer</a:t>
            </a:r>
            <a:endParaRPr lang="en-US" altLang="en-US" sz="1800"/>
          </a:p>
        </p:txBody>
      </p:sp>
      <p:sp>
        <p:nvSpPr>
          <p:cNvPr id="117780" name="Line 37">
            <a:extLst>
              <a:ext uri="{FF2B5EF4-FFF2-40B4-BE49-F238E27FC236}">
                <a16:creationId xmlns:a16="http://schemas.microsoft.com/office/drawing/2014/main" id="{FA69D6C4-0A18-4124-AC03-8AFB6F106389}"/>
              </a:ext>
            </a:extLst>
          </p:cNvPr>
          <p:cNvSpPr>
            <a:spLocks noChangeShapeType="1"/>
          </p:cNvSpPr>
          <p:nvPr/>
        </p:nvSpPr>
        <p:spPr bwMode="auto">
          <a:xfrm flipV="1">
            <a:off x="1381125" y="2867025"/>
            <a:ext cx="0" cy="7429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7781" name="Line 38">
            <a:extLst>
              <a:ext uri="{FF2B5EF4-FFF2-40B4-BE49-F238E27FC236}">
                <a16:creationId xmlns:a16="http://schemas.microsoft.com/office/drawing/2014/main" id="{09C0FF63-EF8E-49B7-8185-9F62AA52963E}"/>
              </a:ext>
            </a:extLst>
          </p:cNvPr>
          <p:cNvSpPr>
            <a:spLocks noChangeShapeType="1"/>
          </p:cNvSpPr>
          <p:nvPr/>
        </p:nvSpPr>
        <p:spPr bwMode="auto">
          <a:xfrm>
            <a:off x="1381125" y="4533900"/>
            <a:ext cx="0" cy="74295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Footer Placeholder 4">
            <a:extLst>
              <a:ext uri="{FF2B5EF4-FFF2-40B4-BE49-F238E27FC236}">
                <a16:creationId xmlns:a16="http://schemas.microsoft.com/office/drawing/2014/main" id="{D9467583-27BA-4253-927C-56BB01BB48E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119811" name="Slide Number Placeholder 5">
            <a:extLst>
              <a:ext uri="{FF2B5EF4-FFF2-40B4-BE49-F238E27FC236}">
                <a16:creationId xmlns:a16="http://schemas.microsoft.com/office/drawing/2014/main" id="{6129AAE7-E6A1-49B3-8782-B929B078755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31EB6CD4-FE95-47B2-A418-65F3F1995E77}" type="slidenum">
              <a:rPr lang="en-US" altLang="en-US" sz="1400" smtClean="0">
                <a:latin typeface="Times New Roman" panose="02020603050405020304" pitchFamily="18" charset="0"/>
              </a:rPr>
              <a:pPr>
                <a:spcBef>
                  <a:spcPct val="0"/>
                </a:spcBef>
                <a:buClrTx/>
                <a:buSzTx/>
                <a:buFontTx/>
                <a:buNone/>
              </a:pPr>
              <a:t>58</a:t>
            </a:fld>
            <a:endParaRPr lang="en-US" altLang="en-US" sz="1400">
              <a:latin typeface="Times New Roman" panose="02020603050405020304" pitchFamily="18" charset="0"/>
            </a:endParaRPr>
          </a:p>
        </p:txBody>
      </p:sp>
      <p:sp>
        <p:nvSpPr>
          <p:cNvPr id="119812" name="Rectangle 2">
            <a:extLst>
              <a:ext uri="{FF2B5EF4-FFF2-40B4-BE49-F238E27FC236}">
                <a16:creationId xmlns:a16="http://schemas.microsoft.com/office/drawing/2014/main" id="{53E3BFBA-96F4-4988-A27A-BFD68B68D6BA}"/>
              </a:ext>
            </a:extLst>
          </p:cNvPr>
          <p:cNvSpPr>
            <a:spLocks noGrp="1" noChangeArrowheads="1"/>
          </p:cNvSpPr>
          <p:nvPr>
            <p:ph type="title"/>
          </p:nvPr>
        </p:nvSpPr>
        <p:spPr/>
        <p:txBody>
          <a:bodyPr/>
          <a:lstStyle/>
          <a:p>
            <a:r>
              <a:rPr lang="en-US" altLang="en-US"/>
              <a:t>Internet Protocol (IP)</a:t>
            </a:r>
          </a:p>
        </p:txBody>
      </p:sp>
      <p:sp>
        <p:nvSpPr>
          <p:cNvPr id="119813" name="Rectangle 3">
            <a:extLst>
              <a:ext uri="{FF2B5EF4-FFF2-40B4-BE49-F238E27FC236}">
                <a16:creationId xmlns:a16="http://schemas.microsoft.com/office/drawing/2014/main" id="{A1A62BD1-6CC5-464A-90A1-A5F2460C87BB}"/>
              </a:ext>
            </a:extLst>
          </p:cNvPr>
          <p:cNvSpPr>
            <a:spLocks noGrp="1" noChangeArrowheads="1"/>
          </p:cNvSpPr>
          <p:nvPr>
            <p:ph type="body" idx="1"/>
          </p:nvPr>
        </p:nvSpPr>
        <p:spPr>
          <a:xfrm>
            <a:off x="0" y="1600200"/>
            <a:ext cx="9144000" cy="4525963"/>
          </a:xfrm>
        </p:spPr>
        <p:txBody>
          <a:bodyPr/>
          <a:lstStyle/>
          <a:p>
            <a:pPr>
              <a:lnSpc>
                <a:spcPct val="90000"/>
              </a:lnSpc>
            </a:pPr>
            <a:r>
              <a:rPr lang="en-US" altLang="en-US"/>
              <a:t>Liên kết các công nghệ mạng khác nhau và cung cấp sự kết nối toàn cầu trong một thế giới không đồng nhất.</a:t>
            </a:r>
            <a:endParaRPr lang="en-US" altLang="en-US" sz="2400"/>
          </a:p>
          <a:p>
            <a:pPr>
              <a:lnSpc>
                <a:spcPct val="90000"/>
              </a:lnSpc>
            </a:pPr>
            <a:r>
              <a:rPr lang="en-US" altLang="en-US"/>
              <a:t>Tạo cảm giác về một mạng đơn đồng nhất.</a:t>
            </a:r>
            <a:endParaRPr lang="en-US" altLang="en-US" sz="2400"/>
          </a:p>
          <a:p>
            <a:pPr>
              <a:lnSpc>
                <a:spcPct val="90000"/>
              </a:lnSpc>
            </a:pPr>
            <a:r>
              <a:rPr lang="en-US" altLang="en-US"/>
              <a:t>Gán địa chỉ logic duy nhất, toàn cầu cho mỗi host</a:t>
            </a:r>
            <a:endParaRPr lang="en-US" altLang="en-US" sz="2400"/>
          </a:p>
          <a:p>
            <a:pPr>
              <a:lnSpc>
                <a:spcPct val="90000"/>
              </a:lnSpc>
            </a:pPr>
            <a:r>
              <a:rPr lang="en-US" altLang="en-US"/>
              <a:t>Phân giải địa chỉ</a:t>
            </a:r>
          </a:p>
          <a:p>
            <a:pPr lvl="1">
              <a:lnSpc>
                <a:spcPct val="90000"/>
              </a:lnSpc>
            </a:pPr>
            <a:r>
              <a:rPr lang="en-US" altLang="en-US"/>
              <a:t>Ánh xạ từ địa chỉ logic sang địa chỉ vật lý để thực hiện sự phân phát các gói tin.</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Footer Placeholder 4">
            <a:extLst>
              <a:ext uri="{FF2B5EF4-FFF2-40B4-BE49-F238E27FC236}">
                <a16:creationId xmlns:a16="http://schemas.microsoft.com/office/drawing/2014/main" id="{1313C232-678E-407E-8A28-6E92E0E9F208}"/>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121859" name="Slide Number Placeholder 5">
            <a:extLst>
              <a:ext uri="{FF2B5EF4-FFF2-40B4-BE49-F238E27FC236}">
                <a16:creationId xmlns:a16="http://schemas.microsoft.com/office/drawing/2014/main" id="{9C2093D0-D45E-4092-9D11-B1786003BBD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DCF58307-1798-4A44-938F-6CFE1B79D42F}" type="slidenum">
              <a:rPr lang="en-US" altLang="en-US" sz="1400" smtClean="0">
                <a:latin typeface="Times New Roman" panose="02020603050405020304" pitchFamily="18" charset="0"/>
              </a:rPr>
              <a:pPr>
                <a:spcBef>
                  <a:spcPct val="0"/>
                </a:spcBef>
                <a:buClrTx/>
                <a:buSzTx/>
                <a:buFontTx/>
                <a:buNone/>
              </a:pPr>
              <a:t>59</a:t>
            </a:fld>
            <a:endParaRPr lang="en-US" altLang="en-US" sz="1400">
              <a:latin typeface="Times New Roman" panose="02020603050405020304" pitchFamily="18" charset="0"/>
            </a:endParaRPr>
          </a:p>
        </p:txBody>
      </p:sp>
      <p:sp>
        <p:nvSpPr>
          <p:cNvPr id="121860" name="Rectangle 2">
            <a:extLst>
              <a:ext uri="{FF2B5EF4-FFF2-40B4-BE49-F238E27FC236}">
                <a16:creationId xmlns:a16="http://schemas.microsoft.com/office/drawing/2014/main" id="{3E2129A8-267F-4C61-9B34-42040B8B77CC}"/>
              </a:ext>
            </a:extLst>
          </p:cNvPr>
          <p:cNvSpPr>
            <a:spLocks noGrp="1" noChangeArrowheads="1"/>
          </p:cNvSpPr>
          <p:nvPr>
            <p:ph type="title"/>
          </p:nvPr>
        </p:nvSpPr>
        <p:spPr/>
        <p:txBody>
          <a:bodyPr/>
          <a:lstStyle/>
          <a:p>
            <a:r>
              <a:rPr lang="en-US" altLang="en-US"/>
              <a:t>Internet Protocol</a:t>
            </a:r>
          </a:p>
        </p:txBody>
      </p:sp>
      <p:sp>
        <p:nvSpPr>
          <p:cNvPr id="121861" name="Rectangle 3">
            <a:extLst>
              <a:ext uri="{FF2B5EF4-FFF2-40B4-BE49-F238E27FC236}">
                <a16:creationId xmlns:a16="http://schemas.microsoft.com/office/drawing/2014/main" id="{047903FB-11C4-4762-B147-6A58FBFF05FC}"/>
              </a:ext>
            </a:extLst>
          </p:cNvPr>
          <p:cNvSpPr>
            <a:spLocks noGrp="1" noChangeArrowheads="1"/>
          </p:cNvSpPr>
          <p:nvPr>
            <p:ph type="body" idx="1"/>
          </p:nvPr>
        </p:nvSpPr>
        <p:spPr>
          <a:xfrm>
            <a:off x="0" y="1600200"/>
            <a:ext cx="9144000" cy="5257800"/>
          </a:xfrm>
        </p:spPr>
        <p:txBody>
          <a:bodyPr/>
          <a:lstStyle/>
          <a:p>
            <a:r>
              <a:rPr lang="en-US" altLang="en-US"/>
              <a:t>Dịch vụ datagram phi kết nối, không tin cậy</a:t>
            </a:r>
          </a:p>
          <a:p>
            <a:r>
              <a:rPr lang="en-US" altLang="en-US"/>
              <a:t>Các gói tin chứa địa chỉ nguồn và đích</a:t>
            </a:r>
          </a:p>
          <a:p>
            <a:r>
              <a:rPr lang="en-US" altLang="en-US"/>
              <a:t>Các packets được truyền đi độc lập với nhau</a:t>
            </a:r>
          </a:p>
          <a:p>
            <a:r>
              <a:rPr lang="en-US" altLang="en-US"/>
              <a:t>Các packets có thể bị mất</a:t>
            </a:r>
          </a:p>
          <a:p>
            <a:pPr lvl="2"/>
            <a:r>
              <a:rPr lang="en-US" altLang="en-US"/>
              <a:t>Phục hồi lỗi tùy thuộc vào các giao thức đầu cuối (end-to-end protocols)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Footer Placeholder 4">
            <a:extLst>
              <a:ext uri="{FF2B5EF4-FFF2-40B4-BE49-F238E27FC236}">
                <a16:creationId xmlns:a16="http://schemas.microsoft.com/office/drawing/2014/main" id="{6323ECF2-EBE2-4DCC-89A9-9FFCA2A85407}"/>
              </a:ext>
            </a:extLst>
          </p:cNvPr>
          <p:cNvSpPr>
            <a:spLocks noGrp="1"/>
          </p:cNvSpPr>
          <p:nvPr>
            <p:ph type="ftr" sz="quarter" idx="11"/>
          </p:nvPr>
        </p:nvSpPr>
        <p:spPr/>
        <p:txBody>
          <a:bodyPr/>
          <a:lstStyle/>
          <a:p>
            <a:pPr>
              <a:defRPr/>
            </a:pPr>
            <a:r>
              <a:rPr lang="en-US"/>
              <a:t> Introduction</a:t>
            </a:r>
            <a:endParaRPr lang="en-US">
              <a:latin typeface="Times New Roman" pitchFamily="18" charset="0"/>
            </a:endParaRPr>
          </a:p>
        </p:txBody>
      </p:sp>
      <p:sp>
        <p:nvSpPr>
          <p:cNvPr id="28675" name="Slide Number Placeholder 5">
            <a:extLst>
              <a:ext uri="{FF2B5EF4-FFF2-40B4-BE49-F238E27FC236}">
                <a16:creationId xmlns:a16="http://schemas.microsoft.com/office/drawing/2014/main" id="{05E3469E-636C-4702-90A3-652B2B5597E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830D431A-C197-4927-AA36-0D8020FA2867}" type="slidenum">
              <a:rPr lang="en-US" altLang="en-US" sz="1400" smtClean="0">
                <a:latin typeface="Times New Roman" panose="02020603050405020304" pitchFamily="18" charset="0"/>
              </a:rPr>
              <a:pPr>
                <a:spcBef>
                  <a:spcPct val="0"/>
                </a:spcBef>
                <a:buClrTx/>
                <a:buSzTx/>
                <a:buFontTx/>
                <a:buNone/>
              </a:pPr>
              <a:t>6</a:t>
            </a:fld>
            <a:endParaRPr lang="en-US" altLang="en-US" sz="1400">
              <a:latin typeface="Times New Roman" panose="02020603050405020304" pitchFamily="18" charset="0"/>
            </a:endParaRPr>
          </a:p>
        </p:txBody>
      </p:sp>
      <p:sp>
        <p:nvSpPr>
          <p:cNvPr id="28676" name="Rectangle 2">
            <a:extLst>
              <a:ext uri="{FF2B5EF4-FFF2-40B4-BE49-F238E27FC236}">
                <a16:creationId xmlns:a16="http://schemas.microsoft.com/office/drawing/2014/main" id="{D931A996-F23E-4DB6-A20D-1D2D671EF127}"/>
              </a:ext>
            </a:extLst>
          </p:cNvPr>
          <p:cNvSpPr>
            <a:spLocks noGrp="1" noChangeArrowheads="1"/>
          </p:cNvSpPr>
          <p:nvPr>
            <p:ph type="title"/>
          </p:nvPr>
        </p:nvSpPr>
        <p:spPr>
          <a:xfrm>
            <a:off x="457200" y="0"/>
            <a:ext cx="8229600" cy="1143000"/>
          </a:xfrm>
        </p:spPr>
        <p:txBody>
          <a:bodyPr/>
          <a:lstStyle/>
          <a:p>
            <a:r>
              <a:rPr lang="en-US" altLang="en-US"/>
              <a:t>Các thành phần của một MMT</a:t>
            </a:r>
          </a:p>
        </p:txBody>
      </p:sp>
      <p:sp>
        <p:nvSpPr>
          <p:cNvPr id="28677" name="Rectangle 3">
            <a:extLst>
              <a:ext uri="{FF2B5EF4-FFF2-40B4-BE49-F238E27FC236}">
                <a16:creationId xmlns:a16="http://schemas.microsoft.com/office/drawing/2014/main" id="{7E1C1C85-A154-48A6-99EC-3F9E6357224C}"/>
              </a:ext>
            </a:extLst>
          </p:cNvPr>
          <p:cNvSpPr>
            <a:spLocks noChangeArrowheads="1"/>
          </p:cNvSpPr>
          <p:nvPr/>
        </p:nvSpPr>
        <p:spPr bwMode="auto">
          <a:xfrm>
            <a:off x="228600" y="1219200"/>
            <a:ext cx="4419600"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Tx/>
              <a:buSzTx/>
              <a:buFontTx/>
              <a:buChar char="•"/>
            </a:pPr>
            <a:r>
              <a:rPr lang="en-US" altLang="en-US" sz="2400" i="1">
                <a:solidFill>
                  <a:srgbClr val="FF0000"/>
                </a:solidFill>
                <a:latin typeface="Times New Roman" panose="02020603050405020304" pitchFamily="18" charset="0"/>
                <a:cs typeface="Arial" panose="020B0604020202020204" pitchFamily="34" charset="0"/>
              </a:rPr>
              <a:t>trạm, hệ thống đầu cuối</a:t>
            </a:r>
            <a:endParaRPr lang="en-US" altLang="en-US" sz="2400">
              <a:solidFill>
                <a:srgbClr val="FF0000"/>
              </a:solidFill>
              <a:latin typeface="Times New Roman" panose="02020603050405020304" pitchFamily="18" charset="0"/>
              <a:cs typeface="Arial" panose="020B0604020202020204" pitchFamily="34" charset="0"/>
            </a:endParaRPr>
          </a:p>
          <a:p>
            <a:pPr lvl="1" eaLnBrk="1" hangingPunct="1">
              <a:buClrTx/>
              <a:buSzTx/>
              <a:buFontTx/>
              <a:buChar char="–"/>
            </a:pPr>
            <a:r>
              <a:rPr lang="en-US" altLang="en-US" sz="2000">
                <a:latin typeface="Times New Roman" panose="02020603050405020304" pitchFamily="18" charset="0"/>
                <a:cs typeface="Arial" panose="020B0604020202020204" pitchFamily="34" charset="0"/>
              </a:rPr>
              <a:t>pc’s, workstations, servers</a:t>
            </a:r>
          </a:p>
          <a:p>
            <a:pPr lvl="1" eaLnBrk="1" hangingPunct="1">
              <a:buClrTx/>
              <a:buSzTx/>
              <a:buFontTx/>
              <a:buChar char="–"/>
            </a:pPr>
            <a:r>
              <a:rPr lang="en-US" altLang="en-US" sz="2000">
                <a:latin typeface="Times New Roman" panose="02020603050405020304" pitchFamily="18" charset="0"/>
                <a:cs typeface="Arial" panose="020B0604020202020204" pitchFamily="34" charset="0"/>
              </a:rPr>
              <a:t>PDA’s, phones, toasters</a:t>
            </a:r>
          </a:p>
          <a:p>
            <a:pPr lvl="1" eaLnBrk="1" hangingPunct="1">
              <a:buClrTx/>
              <a:buSzTx/>
              <a:buFontTx/>
              <a:buNone/>
            </a:pPr>
            <a:r>
              <a:rPr lang="en-US" altLang="en-US">
                <a:latin typeface="Times New Roman" panose="02020603050405020304" pitchFamily="18" charset="0"/>
                <a:cs typeface="Arial" panose="020B0604020202020204" pitchFamily="34" charset="0"/>
              </a:rPr>
              <a:t>chạy các </a:t>
            </a:r>
            <a:r>
              <a:rPr lang="en-US" altLang="en-US" i="1">
                <a:solidFill>
                  <a:srgbClr val="FF0000"/>
                </a:solidFill>
                <a:latin typeface="Times New Roman" panose="02020603050405020304" pitchFamily="18" charset="0"/>
                <a:cs typeface="Arial" panose="020B0604020202020204" pitchFamily="34" charset="0"/>
              </a:rPr>
              <a:t>ứng dụng mạng</a:t>
            </a:r>
            <a:endParaRPr lang="en-US" altLang="en-US">
              <a:latin typeface="Times New Roman" panose="02020603050405020304" pitchFamily="18" charset="0"/>
              <a:cs typeface="Arial" panose="020B0604020202020204" pitchFamily="34" charset="0"/>
            </a:endParaRPr>
          </a:p>
          <a:p>
            <a:pPr eaLnBrk="1" hangingPunct="1">
              <a:buClrTx/>
              <a:buSzTx/>
              <a:buFontTx/>
              <a:buChar char="•"/>
            </a:pPr>
            <a:r>
              <a:rPr lang="en-US" altLang="en-US" sz="2400" i="1">
                <a:solidFill>
                  <a:srgbClr val="FF0000"/>
                </a:solidFill>
                <a:latin typeface="Times New Roman" panose="02020603050405020304" pitchFamily="18" charset="0"/>
                <a:cs typeface="Arial" panose="020B0604020202020204" pitchFamily="34" charset="0"/>
              </a:rPr>
              <a:t>liên kết truyền thông</a:t>
            </a:r>
            <a:endParaRPr lang="en-US" altLang="en-US" sz="2400">
              <a:latin typeface="Times New Roman" panose="02020603050405020304" pitchFamily="18" charset="0"/>
              <a:cs typeface="Arial" panose="020B0604020202020204" pitchFamily="34" charset="0"/>
            </a:endParaRPr>
          </a:p>
          <a:p>
            <a:pPr lvl="1" eaLnBrk="1" hangingPunct="1">
              <a:buClrTx/>
              <a:buSzTx/>
              <a:buFontTx/>
              <a:buChar char="–"/>
            </a:pPr>
            <a:r>
              <a:rPr lang="en-US" altLang="en-US" sz="2000">
                <a:latin typeface="Times New Roman" panose="02020603050405020304" pitchFamily="18" charset="0"/>
                <a:cs typeface="Arial" panose="020B0604020202020204" pitchFamily="34" charset="0"/>
              </a:rPr>
              <a:t>fiber, copper, radio, satellite</a:t>
            </a:r>
          </a:p>
          <a:p>
            <a:pPr lvl="1" eaLnBrk="1" hangingPunct="1">
              <a:buClrTx/>
              <a:buSzTx/>
              <a:buFontTx/>
              <a:buChar char="–"/>
            </a:pPr>
            <a:r>
              <a:rPr lang="en-US" altLang="en-US" sz="1800">
                <a:latin typeface="Arial" panose="020B0604020202020204" pitchFamily="34" charset="0"/>
                <a:cs typeface="Arial" panose="020B0604020202020204" pitchFamily="34" charset="0"/>
              </a:rPr>
              <a:t>điểm - điểm và quảng bá</a:t>
            </a:r>
            <a:endParaRPr lang="en-US" altLang="en-US" sz="2000">
              <a:latin typeface="Times New Roman" panose="02020603050405020304" pitchFamily="18" charset="0"/>
              <a:cs typeface="Arial" panose="020B0604020202020204" pitchFamily="34" charset="0"/>
            </a:endParaRPr>
          </a:p>
          <a:p>
            <a:pPr lvl="1" eaLnBrk="1" hangingPunct="1">
              <a:buClrTx/>
              <a:buSzTx/>
              <a:buFontTx/>
              <a:buChar char="–"/>
            </a:pPr>
            <a:r>
              <a:rPr lang="en-US" altLang="en-US" sz="1800" i="1">
                <a:solidFill>
                  <a:srgbClr val="FF0000"/>
                </a:solidFill>
                <a:latin typeface="Times New Roman" panose="02020603050405020304" pitchFamily="18" charset="0"/>
                <a:cs typeface="Arial" panose="020B0604020202020204" pitchFamily="34" charset="0"/>
              </a:rPr>
              <a:t>băng thông</a:t>
            </a:r>
          </a:p>
          <a:p>
            <a:pPr eaLnBrk="1" hangingPunct="1">
              <a:buClrTx/>
              <a:buSzTx/>
              <a:buFontTx/>
              <a:buChar char="•"/>
            </a:pPr>
            <a:r>
              <a:rPr lang="en-US" altLang="en-US" sz="2400" i="1">
                <a:solidFill>
                  <a:srgbClr val="FF0000"/>
                </a:solidFill>
                <a:latin typeface="Times New Roman" panose="02020603050405020304" pitchFamily="18" charset="0"/>
                <a:cs typeface="Arial" panose="020B0604020202020204" pitchFamily="34" charset="0"/>
              </a:rPr>
              <a:t>switches và routers:</a:t>
            </a:r>
            <a:r>
              <a:rPr lang="en-US" altLang="en-US" sz="2400">
                <a:latin typeface="Times New Roman" panose="02020603050405020304" pitchFamily="18" charset="0"/>
                <a:cs typeface="Arial" panose="020B0604020202020204" pitchFamily="34" charset="0"/>
              </a:rPr>
              <a:t> chuyển tiếp các gói dữ liệu qua mạng</a:t>
            </a:r>
            <a:endParaRPr lang="en-US" altLang="en-US" sz="2000">
              <a:latin typeface="Times New Roman" panose="02020603050405020304" pitchFamily="18" charset="0"/>
              <a:cs typeface="Arial" panose="020B0604020202020204" pitchFamily="34" charset="0"/>
            </a:endParaRPr>
          </a:p>
          <a:p>
            <a:pPr eaLnBrk="1" hangingPunct="1">
              <a:buClrTx/>
              <a:buSzTx/>
              <a:buFontTx/>
              <a:buChar char="•"/>
            </a:pPr>
            <a:r>
              <a:rPr lang="en-US" altLang="en-US" sz="2400" i="1">
                <a:solidFill>
                  <a:srgbClr val="FF0000"/>
                </a:solidFill>
                <a:latin typeface="Times New Roman" panose="02020603050405020304" pitchFamily="18" charset="0"/>
                <a:cs typeface="Arial" panose="020B0604020202020204" pitchFamily="34" charset="0"/>
              </a:rPr>
              <a:t>internet (liên mạng): </a:t>
            </a:r>
            <a:r>
              <a:rPr lang="en-US" altLang="en-US" sz="2000">
                <a:latin typeface="Times New Roman" panose="02020603050405020304" pitchFamily="18" charset="0"/>
                <a:cs typeface="Arial" panose="020B0604020202020204" pitchFamily="34" charset="0"/>
              </a:rPr>
              <a:t>mạng của các mạng</a:t>
            </a:r>
          </a:p>
          <a:p>
            <a:pPr lvl="1" eaLnBrk="1" hangingPunct="1">
              <a:buClrTx/>
              <a:buSzTx/>
              <a:buFontTx/>
              <a:buChar char="•"/>
            </a:pPr>
            <a:r>
              <a:rPr lang="en-US" altLang="en-US" sz="2000" i="1">
                <a:latin typeface="Times New Roman" panose="02020603050405020304" pitchFamily="18" charset="0"/>
                <a:cs typeface="Arial" panose="020B0604020202020204" pitchFamily="34" charset="0"/>
              </a:rPr>
              <a:t>Internet</a:t>
            </a:r>
            <a:r>
              <a:rPr lang="en-US" altLang="en-US" sz="2000">
                <a:latin typeface="Times New Roman" panose="02020603050405020304" pitchFamily="18" charset="0"/>
                <a:cs typeface="Arial" panose="020B0604020202020204" pitchFamily="34" charset="0"/>
              </a:rPr>
              <a:t> là một liên mạng công cộng cụ thể</a:t>
            </a:r>
          </a:p>
        </p:txBody>
      </p:sp>
      <p:grpSp>
        <p:nvGrpSpPr>
          <p:cNvPr id="28678" name="Group 4">
            <a:extLst>
              <a:ext uri="{FF2B5EF4-FFF2-40B4-BE49-F238E27FC236}">
                <a16:creationId xmlns:a16="http://schemas.microsoft.com/office/drawing/2014/main" id="{1B380825-EEAA-43D0-BE48-AC863DF2A185}"/>
              </a:ext>
            </a:extLst>
          </p:cNvPr>
          <p:cNvGrpSpPr>
            <a:grpSpLocks/>
          </p:cNvGrpSpPr>
          <p:nvPr/>
        </p:nvGrpSpPr>
        <p:grpSpPr bwMode="auto">
          <a:xfrm>
            <a:off x="4419600" y="1524000"/>
            <a:ext cx="3589338" cy="4645025"/>
            <a:chOff x="2918" y="219"/>
            <a:chExt cx="2690" cy="3753"/>
          </a:xfrm>
        </p:grpSpPr>
        <p:sp>
          <p:nvSpPr>
            <p:cNvPr id="28679" name="Freeform 5">
              <a:extLst>
                <a:ext uri="{FF2B5EF4-FFF2-40B4-BE49-F238E27FC236}">
                  <a16:creationId xmlns:a16="http://schemas.microsoft.com/office/drawing/2014/main" id="{077E190E-A558-4084-A8EC-16C8C8F33E82}"/>
                </a:ext>
              </a:extLst>
            </p:cNvPr>
            <p:cNvSpPr>
              <a:spLocks/>
            </p:cNvSpPr>
            <p:nvPr/>
          </p:nvSpPr>
          <p:spPr bwMode="auto">
            <a:xfrm>
              <a:off x="4267" y="1271"/>
              <a:ext cx="1292" cy="1255"/>
            </a:xfrm>
            <a:custGeom>
              <a:avLst/>
              <a:gdLst>
                <a:gd name="T0" fmla="*/ 239 w 1292"/>
                <a:gd name="T1" fmla="*/ 7 h 1255"/>
                <a:gd name="T2" fmla="*/ 35 w 1292"/>
                <a:gd name="T3" fmla="*/ 157 h 1255"/>
                <a:gd name="T4" fmla="*/ 29 w 1292"/>
                <a:gd name="T5" fmla="*/ 523 h 1255"/>
                <a:gd name="T6" fmla="*/ 53 w 1292"/>
                <a:gd name="T7" fmla="*/ 829 h 1255"/>
                <a:gd name="T8" fmla="*/ 245 w 1292"/>
                <a:gd name="T9" fmla="*/ 871 h 1255"/>
                <a:gd name="T10" fmla="*/ 647 w 1292"/>
                <a:gd name="T11" fmla="*/ 1129 h 1255"/>
                <a:gd name="T12" fmla="*/ 995 w 1292"/>
                <a:gd name="T13" fmla="*/ 1237 h 1255"/>
                <a:gd name="T14" fmla="*/ 1199 w 1292"/>
                <a:gd name="T15" fmla="*/ 1021 h 1255"/>
                <a:gd name="T16" fmla="*/ 1271 w 1292"/>
                <a:gd name="T17" fmla="*/ 445 h 1255"/>
                <a:gd name="T18" fmla="*/ 1205 w 1292"/>
                <a:gd name="T19" fmla="*/ 211 h 1255"/>
                <a:gd name="T20" fmla="*/ 749 w 1292"/>
                <a:gd name="T21" fmla="*/ 115 h 1255"/>
                <a:gd name="T22" fmla="*/ 239 w 1292"/>
                <a:gd name="T23" fmla="*/ 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8680" name="Freeform 6">
              <a:extLst>
                <a:ext uri="{FF2B5EF4-FFF2-40B4-BE49-F238E27FC236}">
                  <a16:creationId xmlns:a16="http://schemas.microsoft.com/office/drawing/2014/main" id="{F80178FA-D602-462E-8995-0C3383BC7FB6}"/>
                </a:ext>
              </a:extLst>
            </p:cNvPr>
            <p:cNvSpPr>
              <a:spLocks/>
            </p:cNvSpPr>
            <p:nvPr/>
          </p:nvSpPr>
          <p:spPr bwMode="auto">
            <a:xfrm>
              <a:off x="2918" y="1164"/>
              <a:ext cx="1340" cy="1191"/>
            </a:xfrm>
            <a:custGeom>
              <a:avLst/>
              <a:gdLst>
                <a:gd name="T0" fmla="*/ 550 w 1340"/>
                <a:gd name="T1" fmla="*/ 42 h 1191"/>
                <a:gd name="T2" fmla="*/ 82 w 1340"/>
                <a:gd name="T3" fmla="*/ 60 h 1191"/>
                <a:gd name="T4" fmla="*/ 58 w 1340"/>
                <a:gd name="T5" fmla="*/ 402 h 1191"/>
                <a:gd name="T6" fmla="*/ 28 w 1340"/>
                <a:gd name="T7" fmla="*/ 720 h 1191"/>
                <a:gd name="T8" fmla="*/ 112 w 1340"/>
                <a:gd name="T9" fmla="*/ 870 h 1191"/>
                <a:gd name="T10" fmla="*/ 538 w 1340"/>
                <a:gd name="T11" fmla="*/ 876 h 1191"/>
                <a:gd name="T12" fmla="*/ 640 w 1340"/>
                <a:gd name="T13" fmla="*/ 1128 h 1191"/>
                <a:gd name="T14" fmla="*/ 1234 w 1340"/>
                <a:gd name="T15" fmla="*/ 1098 h 1191"/>
                <a:gd name="T16" fmla="*/ 1276 w 1340"/>
                <a:gd name="T17" fmla="*/ 570 h 1191"/>
                <a:gd name="T18" fmla="*/ 1204 w 1340"/>
                <a:gd name="T19" fmla="*/ 342 h 1191"/>
                <a:gd name="T20" fmla="*/ 760 w 1340"/>
                <a:gd name="T21" fmla="*/ 288 h 1191"/>
                <a:gd name="T22" fmla="*/ 550 w 1340"/>
                <a:gd name="T23" fmla="*/ 42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8681" name="Freeform 7">
              <a:extLst>
                <a:ext uri="{FF2B5EF4-FFF2-40B4-BE49-F238E27FC236}">
                  <a16:creationId xmlns:a16="http://schemas.microsoft.com/office/drawing/2014/main" id="{B6932C05-37AF-423B-9274-BF25CE9C2BA1}"/>
                </a:ext>
              </a:extLst>
            </p:cNvPr>
            <p:cNvSpPr>
              <a:spLocks/>
            </p:cNvSpPr>
            <p:nvPr/>
          </p:nvSpPr>
          <p:spPr bwMode="auto">
            <a:xfrm>
              <a:off x="3183" y="2252"/>
              <a:ext cx="2135" cy="1662"/>
            </a:xfrm>
            <a:custGeom>
              <a:avLst/>
              <a:gdLst>
                <a:gd name="T0" fmla="*/ 27 w 2135"/>
                <a:gd name="T1" fmla="*/ 652 h 1662"/>
                <a:gd name="T2" fmla="*/ 105 w 2135"/>
                <a:gd name="T3" fmla="*/ 76 h 1662"/>
                <a:gd name="T4" fmla="*/ 657 w 2135"/>
                <a:gd name="T5" fmla="*/ 196 h 1662"/>
                <a:gd name="T6" fmla="*/ 1209 w 2135"/>
                <a:gd name="T7" fmla="*/ 100 h 1662"/>
                <a:gd name="T8" fmla="*/ 2001 w 2135"/>
                <a:gd name="T9" fmla="*/ 406 h 1662"/>
                <a:gd name="T10" fmla="*/ 2013 w 2135"/>
                <a:gd name="T11" fmla="*/ 1144 h 1662"/>
                <a:gd name="T12" fmla="*/ 1581 w 2135"/>
                <a:gd name="T13" fmla="*/ 1600 h 1662"/>
                <a:gd name="T14" fmla="*/ 813 w 2135"/>
                <a:gd name="T15" fmla="*/ 1516 h 1662"/>
                <a:gd name="T16" fmla="*/ 501 w 2135"/>
                <a:gd name="T17" fmla="*/ 1270 h 1662"/>
                <a:gd name="T18" fmla="*/ 183 w 2135"/>
                <a:gd name="T19" fmla="*/ 1066 h 1662"/>
                <a:gd name="T20" fmla="*/ 27 w 2135"/>
                <a:gd name="T21" fmla="*/ 652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28682" name="Group 8">
              <a:extLst>
                <a:ext uri="{FF2B5EF4-FFF2-40B4-BE49-F238E27FC236}">
                  <a16:creationId xmlns:a16="http://schemas.microsoft.com/office/drawing/2014/main" id="{1FFA406E-1D55-4BB3-9315-4BF34E233C2F}"/>
                </a:ext>
              </a:extLst>
            </p:cNvPr>
            <p:cNvGrpSpPr>
              <a:grpSpLocks/>
            </p:cNvGrpSpPr>
            <p:nvPr/>
          </p:nvGrpSpPr>
          <p:grpSpPr bwMode="auto">
            <a:xfrm>
              <a:off x="3002" y="1266"/>
              <a:ext cx="527" cy="239"/>
              <a:chOff x="3552" y="246"/>
              <a:chExt cx="527" cy="248"/>
            </a:xfrm>
          </p:grpSpPr>
          <p:graphicFrame>
            <p:nvGraphicFramePr>
              <p:cNvPr id="28929" name="Object 9">
                <a:extLst>
                  <a:ext uri="{FF2B5EF4-FFF2-40B4-BE49-F238E27FC236}">
                    <a16:creationId xmlns:a16="http://schemas.microsoft.com/office/drawing/2014/main" id="{0B7F79E6-0958-47A5-8D96-39EF6E4C067A}"/>
                  </a:ext>
                </a:extLst>
              </p:cNvPr>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9022" name="Clip" r:id="rId4" imgW="1307263" imgH="1084139" progId="MS_ClipArt_Gallery.2">
                      <p:embed/>
                    </p:oleObj>
                  </mc:Choice>
                  <mc:Fallback>
                    <p:oleObj name="Clip" r:id="rId4" imgW="1307263" imgH="1084139" progId="MS_ClipArt_Gallery.2">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930" name="Object 10">
                <a:extLst>
                  <a:ext uri="{FF2B5EF4-FFF2-40B4-BE49-F238E27FC236}">
                    <a16:creationId xmlns:a16="http://schemas.microsoft.com/office/drawing/2014/main" id="{A981171D-3118-458B-9B62-95483616D10D}"/>
                  </a:ext>
                </a:extLst>
              </p:cNvPr>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9023" name="Clip" r:id="rId6" imgW="681706" imgH="480401" progId="MS_ClipArt_Gallery.2">
                      <p:embed/>
                    </p:oleObj>
                  </mc:Choice>
                  <mc:Fallback>
                    <p:oleObj name="Clip" r:id="rId6" imgW="681706" imgH="480401" progId="MS_ClipArt_Gallery.2">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931" name="Line 11">
                <a:extLst>
                  <a:ext uri="{FF2B5EF4-FFF2-40B4-BE49-F238E27FC236}">
                    <a16:creationId xmlns:a16="http://schemas.microsoft.com/office/drawing/2014/main" id="{D40C7A4B-1A8A-43EF-BEB4-24B5E28AFBE2}"/>
                  </a:ext>
                </a:extLst>
              </p:cNvPr>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8683" name="Group 12">
              <a:extLst>
                <a:ext uri="{FF2B5EF4-FFF2-40B4-BE49-F238E27FC236}">
                  <a16:creationId xmlns:a16="http://schemas.microsoft.com/office/drawing/2014/main" id="{0E217A16-B18A-4700-8084-920FE9A0EBC3}"/>
                </a:ext>
              </a:extLst>
            </p:cNvPr>
            <p:cNvGrpSpPr>
              <a:grpSpLocks/>
            </p:cNvGrpSpPr>
            <p:nvPr/>
          </p:nvGrpSpPr>
          <p:grpSpPr bwMode="auto">
            <a:xfrm>
              <a:off x="3002" y="1712"/>
              <a:ext cx="527" cy="239"/>
              <a:chOff x="3552" y="246"/>
              <a:chExt cx="527" cy="248"/>
            </a:xfrm>
          </p:grpSpPr>
          <p:graphicFrame>
            <p:nvGraphicFramePr>
              <p:cNvPr id="28926" name="Object 13">
                <a:extLst>
                  <a:ext uri="{FF2B5EF4-FFF2-40B4-BE49-F238E27FC236}">
                    <a16:creationId xmlns:a16="http://schemas.microsoft.com/office/drawing/2014/main" id="{3A3684D7-BD96-4903-A938-F01D92B720C3}"/>
                  </a:ext>
                </a:extLst>
              </p:cNvPr>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29024" name="Clip" r:id="rId8" imgW="1307263" imgH="1084139" progId="MS_ClipArt_Gallery.2">
                      <p:embed/>
                    </p:oleObj>
                  </mc:Choice>
                  <mc:Fallback>
                    <p:oleObj name="Clip" r:id="rId8" imgW="1307263" imgH="1084139" progId="MS_ClipArt_Gallery.2">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927" name="Object 14">
                <a:extLst>
                  <a:ext uri="{FF2B5EF4-FFF2-40B4-BE49-F238E27FC236}">
                    <a16:creationId xmlns:a16="http://schemas.microsoft.com/office/drawing/2014/main" id="{380E3E8B-AB33-4ED8-893A-81E7FD4A979A}"/>
                  </a:ext>
                </a:extLst>
              </p:cNvPr>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29025" name="Clip" r:id="rId9" imgW="681706" imgH="480401" progId="MS_ClipArt_Gallery.2">
                      <p:embed/>
                    </p:oleObj>
                  </mc:Choice>
                  <mc:Fallback>
                    <p:oleObj name="Clip" r:id="rId9" imgW="681706" imgH="480401" progId="MS_ClipArt_Gallery.2">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928" name="Line 15">
                <a:extLst>
                  <a:ext uri="{FF2B5EF4-FFF2-40B4-BE49-F238E27FC236}">
                    <a16:creationId xmlns:a16="http://schemas.microsoft.com/office/drawing/2014/main" id="{0B6881CF-471B-4381-87F3-26CA0D80F9C0}"/>
                  </a:ext>
                </a:extLst>
              </p:cNvPr>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8684" name="Group 16">
              <a:extLst>
                <a:ext uri="{FF2B5EF4-FFF2-40B4-BE49-F238E27FC236}">
                  <a16:creationId xmlns:a16="http://schemas.microsoft.com/office/drawing/2014/main" id="{B288CEE2-1B0D-4DA1-9035-A037947C51CD}"/>
                </a:ext>
              </a:extLst>
            </p:cNvPr>
            <p:cNvGrpSpPr>
              <a:grpSpLocks/>
            </p:cNvGrpSpPr>
            <p:nvPr/>
          </p:nvGrpSpPr>
          <p:grpSpPr bwMode="auto">
            <a:xfrm>
              <a:off x="3272" y="1552"/>
              <a:ext cx="51" cy="161"/>
              <a:chOff x="3842" y="406"/>
              <a:chExt cx="51" cy="167"/>
            </a:xfrm>
          </p:grpSpPr>
          <p:sp>
            <p:nvSpPr>
              <p:cNvPr id="28923" name="Oval 17">
                <a:extLst>
                  <a:ext uri="{FF2B5EF4-FFF2-40B4-BE49-F238E27FC236}">
                    <a16:creationId xmlns:a16="http://schemas.microsoft.com/office/drawing/2014/main" id="{F03EA26F-F4D9-4C59-8E0B-98B8BC95D179}"/>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924" name="Oval 18">
                <a:extLst>
                  <a:ext uri="{FF2B5EF4-FFF2-40B4-BE49-F238E27FC236}">
                    <a16:creationId xmlns:a16="http://schemas.microsoft.com/office/drawing/2014/main" id="{B76DEF4B-5F1B-4CE6-AE30-305F5E7A28B7}"/>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925" name="Oval 19">
                <a:extLst>
                  <a:ext uri="{FF2B5EF4-FFF2-40B4-BE49-F238E27FC236}">
                    <a16:creationId xmlns:a16="http://schemas.microsoft.com/office/drawing/2014/main" id="{B8BE08AF-BCFD-4BBF-800D-6C3292790ED3}"/>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28685" name="Group 20">
              <a:extLst>
                <a:ext uri="{FF2B5EF4-FFF2-40B4-BE49-F238E27FC236}">
                  <a16:creationId xmlns:a16="http://schemas.microsoft.com/office/drawing/2014/main" id="{B582C711-0BFD-4EB0-9112-36788FE1C532}"/>
                </a:ext>
              </a:extLst>
            </p:cNvPr>
            <p:cNvGrpSpPr>
              <a:grpSpLocks/>
            </p:cNvGrpSpPr>
            <p:nvPr/>
          </p:nvGrpSpPr>
          <p:grpSpPr bwMode="auto">
            <a:xfrm>
              <a:off x="3610" y="1929"/>
              <a:ext cx="150" cy="296"/>
              <a:chOff x="4180" y="783"/>
              <a:chExt cx="150" cy="307"/>
            </a:xfrm>
          </p:grpSpPr>
          <p:sp>
            <p:nvSpPr>
              <p:cNvPr id="28915" name="AutoShape 21">
                <a:extLst>
                  <a:ext uri="{FF2B5EF4-FFF2-40B4-BE49-F238E27FC236}">
                    <a16:creationId xmlns:a16="http://schemas.microsoft.com/office/drawing/2014/main" id="{EBDC853B-4435-4C30-BD53-B163691FF08F}"/>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916" name="Rectangle 22">
                <a:extLst>
                  <a:ext uri="{FF2B5EF4-FFF2-40B4-BE49-F238E27FC236}">
                    <a16:creationId xmlns:a16="http://schemas.microsoft.com/office/drawing/2014/main" id="{0C0EE920-DD67-4FFF-8DD4-59458442E98C}"/>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917" name="Rectangle 23">
                <a:extLst>
                  <a:ext uri="{FF2B5EF4-FFF2-40B4-BE49-F238E27FC236}">
                    <a16:creationId xmlns:a16="http://schemas.microsoft.com/office/drawing/2014/main" id="{F56EA829-523C-452B-AF7A-14399E475AD2}"/>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918" name="AutoShape 24">
                <a:extLst>
                  <a:ext uri="{FF2B5EF4-FFF2-40B4-BE49-F238E27FC236}">
                    <a16:creationId xmlns:a16="http://schemas.microsoft.com/office/drawing/2014/main" id="{609D21B5-FF86-430B-9D59-4320286E6D4E}"/>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919" name="Line 25">
                <a:extLst>
                  <a:ext uri="{FF2B5EF4-FFF2-40B4-BE49-F238E27FC236}">
                    <a16:creationId xmlns:a16="http://schemas.microsoft.com/office/drawing/2014/main" id="{8FF89081-4A4A-4768-B49C-01D99CA56DF2}"/>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920" name="Line 26">
                <a:extLst>
                  <a:ext uri="{FF2B5EF4-FFF2-40B4-BE49-F238E27FC236}">
                    <a16:creationId xmlns:a16="http://schemas.microsoft.com/office/drawing/2014/main" id="{A6005BEF-F651-469C-959A-81B112DF1B98}"/>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921" name="Rectangle 27">
                <a:extLst>
                  <a:ext uri="{FF2B5EF4-FFF2-40B4-BE49-F238E27FC236}">
                    <a16:creationId xmlns:a16="http://schemas.microsoft.com/office/drawing/2014/main" id="{C360F37E-FA9E-4B8E-A7E7-2642582EF113}"/>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922" name="Rectangle 28">
                <a:extLst>
                  <a:ext uri="{FF2B5EF4-FFF2-40B4-BE49-F238E27FC236}">
                    <a16:creationId xmlns:a16="http://schemas.microsoft.com/office/drawing/2014/main" id="{D0B463C2-D5EE-4D22-B478-42BEB11AC4AE}"/>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28686" name="Group 29">
              <a:extLst>
                <a:ext uri="{FF2B5EF4-FFF2-40B4-BE49-F238E27FC236}">
                  <a16:creationId xmlns:a16="http://schemas.microsoft.com/office/drawing/2014/main" id="{FB5E82D2-295F-477E-819B-4F6D7D21FFC5}"/>
                </a:ext>
              </a:extLst>
            </p:cNvPr>
            <p:cNvGrpSpPr>
              <a:grpSpLocks/>
            </p:cNvGrpSpPr>
            <p:nvPr/>
          </p:nvGrpSpPr>
          <p:grpSpPr bwMode="auto">
            <a:xfrm rot="-5400000">
              <a:off x="3833" y="1991"/>
              <a:ext cx="61" cy="167"/>
              <a:chOff x="3842" y="406"/>
              <a:chExt cx="51" cy="167"/>
            </a:xfrm>
          </p:grpSpPr>
          <p:sp>
            <p:nvSpPr>
              <p:cNvPr id="28912" name="Oval 30">
                <a:extLst>
                  <a:ext uri="{FF2B5EF4-FFF2-40B4-BE49-F238E27FC236}">
                    <a16:creationId xmlns:a16="http://schemas.microsoft.com/office/drawing/2014/main" id="{4E423877-2C44-4352-8C31-72A7007FDFEC}"/>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913" name="Oval 31">
                <a:extLst>
                  <a:ext uri="{FF2B5EF4-FFF2-40B4-BE49-F238E27FC236}">
                    <a16:creationId xmlns:a16="http://schemas.microsoft.com/office/drawing/2014/main" id="{8C3DF901-FE80-4A2C-90A3-9D371CF66300}"/>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914" name="Oval 32">
                <a:extLst>
                  <a:ext uri="{FF2B5EF4-FFF2-40B4-BE49-F238E27FC236}">
                    <a16:creationId xmlns:a16="http://schemas.microsoft.com/office/drawing/2014/main" id="{9613B240-B533-4645-9115-1E13A6EE853B}"/>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28687" name="Line 33">
              <a:extLst>
                <a:ext uri="{FF2B5EF4-FFF2-40B4-BE49-F238E27FC236}">
                  <a16:creationId xmlns:a16="http://schemas.microsoft.com/office/drawing/2014/main" id="{67332BD4-8330-47D6-B15F-B1B31C54BCA1}"/>
                </a:ext>
              </a:extLst>
            </p:cNvPr>
            <p:cNvSpPr>
              <a:spLocks noChangeShapeType="1"/>
            </p:cNvSpPr>
            <p:nvPr/>
          </p:nvSpPr>
          <p:spPr bwMode="auto">
            <a:xfrm>
              <a:off x="3708" y="1860"/>
              <a:ext cx="356"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8" name="Line 34">
              <a:extLst>
                <a:ext uri="{FF2B5EF4-FFF2-40B4-BE49-F238E27FC236}">
                  <a16:creationId xmlns:a16="http://schemas.microsoft.com/office/drawing/2014/main" id="{1144E11F-F7FD-45D4-977C-45BE55D2A537}"/>
                </a:ext>
              </a:extLst>
            </p:cNvPr>
            <p:cNvSpPr>
              <a:spLocks noChangeShapeType="1"/>
            </p:cNvSpPr>
            <p:nvPr/>
          </p:nvSpPr>
          <p:spPr bwMode="auto">
            <a:xfrm>
              <a:off x="3710" y="1858"/>
              <a:ext cx="1" cy="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89" name="Line 35">
              <a:extLst>
                <a:ext uri="{FF2B5EF4-FFF2-40B4-BE49-F238E27FC236}">
                  <a16:creationId xmlns:a16="http://schemas.microsoft.com/office/drawing/2014/main" id="{4823DD08-8ADA-4000-945E-01FC72DAE007}"/>
                </a:ext>
              </a:extLst>
            </p:cNvPr>
            <p:cNvSpPr>
              <a:spLocks noChangeShapeType="1"/>
            </p:cNvSpPr>
            <p:nvPr/>
          </p:nvSpPr>
          <p:spPr bwMode="auto">
            <a:xfrm>
              <a:off x="4066" y="1856"/>
              <a:ext cx="1" cy="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0" name="Line 36">
              <a:extLst>
                <a:ext uri="{FF2B5EF4-FFF2-40B4-BE49-F238E27FC236}">
                  <a16:creationId xmlns:a16="http://schemas.microsoft.com/office/drawing/2014/main" id="{BB3A8193-A05C-4B21-84FC-8D2852356A24}"/>
                </a:ext>
              </a:extLst>
            </p:cNvPr>
            <p:cNvSpPr>
              <a:spLocks noChangeShapeType="1"/>
            </p:cNvSpPr>
            <p:nvPr/>
          </p:nvSpPr>
          <p:spPr bwMode="auto">
            <a:xfrm>
              <a:off x="3492" y="1456"/>
              <a:ext cx="208" cy="19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1" name="Line 37">
              <a:extLst>
                <a:ext uri="{FF2B5EF4-FFF2-40B4-BE49-F238E27FC236}">
                  <a16:creationId xmlns:a16="http://schemas.microsoft.com/office/drawing/2014/main" id="{76BAF8F0-AEAB-44BE-98A4-D132FEE78D73}"/>
                </a:ext>
              </a:extLst>
            </p:cNvPr>
            <p:cNvSpPr>
              <a:spLocks noChangeShapeType="1"/>
            </p:cNvSpPr>
            <p:nvPr/>
          </p:nvSpPr>
          <p:spPr bwMode="auto">
            <a:xfrm flipV="1">
              <a:off x="3502" y="1670"/>
              <a:ext cx="198" cy="2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692" name="Line 38">
              <a:extLst>
                <a:ext uri="{FF2B5EF4-FFF2-40B4-BE49-F238E27FC236}">
                  <a16:creationId xmlns:a16="http://schemas.microsoft.com/office/drawing/2014/main" id="{2CD77982-6068-4A95-9541-242BB89C8FA8}"/>
                </a:ext>
              </a:extLst>
            </p:cNvPr>
            <p:cNvSpPr>
              <a:spLocks noChangeShapeType="1"/>
            </p:cNvSpPr>
            <p:nvPr/>
          </p:nvSpPr>
          <p:spPr bwMode="auto">
            <a:xfrm flipV="1">
              <a:off x="3880" y="1734"/>
              <a:ext cx="1" cy="1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8693" name="Group 39">
              <a:extLst>
                <a:ext uri="{FF2B5EF4-FFF2-40B4-BE49-F238E27FC236}">
                  <a16:creationId xmlns:a16="http://schemas.microsoft.com/office/drawing/2014/main" id="{6DF2E264-8CFB-42A5-B398-0C8DE6BA4E68}"/>
                </a:ext>
              </a:extLst>
            </p:cNvPr>
            <p:cNvGrpSpPr>
              <a:grpSpLocks/>
            </p:cNvGrpSpPr>
            <p:nvPr/>
          </p:nvGrpSpPr>
          <p:grpSpPr bwMode="auto">
            <a:xfrm>
              <a:off x="3966" y="1913"/>
              <a:ext cx="150" cy="296"/>
              <a:chOff x="4180" y="783"/>
              <a:chExt cx="150" cy="307"/>
            </a:xfrm>
          </p:grpSpPr>
          <p:sp>
            <p:nvSpPr>
              <p:cNvPr id="28904" name="AutoShape 40">
                <a:extLst>
                  <a:ext uri="{FF2B5EF4-FFF2-40B4-BE49-F238E27FC236}">
                    <a16:creationId xmlns:a16="http://schemas.microsoft.com/office/drawing/2014/main" id="{A685613C-DE78-408E-A580-8EE1BC00B5C6}"/>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905" name="Rectangle 41">
                <a:extLst>
                  <a:ext uri="{FF2B5EF4-FFF2-40B4-BE49-F238E27FC236}">
                    <a16:creationId xmlns:a16="http://schemas.microsoft.com/office/drawing/2014/main" id="{064CDAF3-7ED6-4311-8617-92670CD81F97}"/>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906" name="Rectangle 42">
                <a:extLst>
                  <a:ext uri="{FF2B5EF4-FFF2-40B4-BE49-F238E27FC236}">
                    <a16:creationId xmlns:a16="http://schemas.microsoft.com/office/drawing/2014/main" id="{353723C1-3090-41EE-B56E-47BCB1920FC9}"/>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907" name="AutoShape 43">
                <a:extLst>
                  <a:ext uri="{FF2B5EF4-FFF2-40B4-BE49-F238E27FC236}">
                    <a16:creationId xmlns:a16="http://schemas.microsoft.com/office/drawing/2014/main" id="{DFFD7723-BEDD-4BA3-BDB4-EE1A61EC91B8}"/>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908" name="Line 44">
                <a:extLst>
                  <a:ext uri="{FF2B5EF4-FFF2-40B4-BE49-F238E27FC236}">
                    <a16:creationId xmlns:a16="http://schemas.microsoft.com/office/drawing/2014/main" id="{C6FC5C56-CD1C-4444-B008-BC084CC832E2}"/>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909" name="Line 45">
                <a:extLst>
                  <a:ext uri="{FF2B5EF4-FFF2-40B4-BE49-F238E27FC236}">
                    <a16:creationId xmlns:a16="http://schemas.microsoft.com/office/drawing/2014/main" id="{42C1E856-CDA1-4BF3-9291-143DE7C613C1}"/>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910" name="Rectangle 46">
                <a:extLst>
                  <a:ext uri="{FF2B5EF4-FFF2-40B4-BE49-F238E27FC236}">
                    <a16:creationId xmlns:a16="http://schemas.microsoft.com/office/drawing/2014/main" id="{5FA7FF73-0439-4870-901E-F6D0704DF0A5}"/>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911" name="Rectangle 47">
                <a:extLst>
                  <a:ext uri="{FF2B5EF4-FFF2-40B4-BE49-F238E27FC236}">
                    <a16:creationId xmlns:a16="http://schemas.microsoft.com/office/drawing/2014/main" id="{6333E245-3E84-43D0-935E-73E7FD89483B}"/>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28694" name="Group 48">
              <a:extLst>
                <a:ext uri="{FF2B5EF4-FFF2-40B4-BE49-F238E27FC236}">
                  <a16:creationId xmlns:a16="http://schemas.microsoft.com/office/drawing/2014/main" id="{7403F1DA-0161-470B-8527-821634EECE03}"/>
                </a:ext>
              </a:extLst>
            </p:cNvPr>
            <p:cNvGrpSpPr>
              <a:grpSpLocks/>
            </p:cNvGrpSpPr>
            <p:nvPr/>
          </p:nvGrpSpPr>
          <p:grpSpPr bwMode="auto">
            <a:xfrm>
              <a:off x="3278" y="2376"/>
              <a:ext cx="344" cy="694"/>
              <a:chOff x="3314" y="1248"/>
              <a:chExt cx="344" cy="694"/>
            </a:xfrm>
          </p:grpSpPr>
          <p:graphicFrame>
            <p:nvGraphicFramePr>
              <p:cNvPr id="28895" name="Object 49">
                <a:extLst>
                  <a:ext uri="{FF2B5EF4-FFF2-40B4-BE49-F238E27FC236}">
                    <a16:creationId xmlns:a16="http://schemas.microsoft.com/office/drawing/2014/main" id="{1D92F4F8-FA75-49A6-B070-CC1E737AF4A6}"/>
                  </a:ext>
                </a:extLst>
              </p:cNvPr>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29026" name="Clip" r:id="rId10" imgW="1307263" imgH="1084139" progId="MS_ClipArt_Gallery.2">
                      <p:embed/>
                    </p:oleObj>
                  </mc:Choice>
                  <mc:Fallback>
                    <p:oleObj name="Clip" r:id="rId10" imgW="1307263" imgH="1084139" progId="MS_ClipArt_Gallery.2">
                      <p:embed/>
                      <p:pic>
                        <p:nvPicPr>
                          <p:cNvPr id="0" name="Object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896" name="Line 50">
                <a:extLst>
                  <a:ext uri="{FF2B5EF4-FFF2-40B4-BE49-F238E27FC236}">
                    <a16:creationId xmlns:a16="http://schemas.microsoft.com/office/drawing/2014/main" id="{192CBB18-AB28-48F0-8159-F57DBEBE1292}"/>
                  </a:ext>
                </a:extLst>
              </p:cNvPr>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28897" name="Object 51">
                <a:extLst>
                  <a:ext uri="{FF2B5EF4-FFF2-40B4-BE49-F238E27FC236}">
                    <a16:creationId xmlns:a16="http://schemas.microsoft.com/office/drawing/2014/main" id="{760D6B3C-7746-4CA5-BEED-ED506BE315A6}"/>
                  </a:ext>
                </a:extLst>
              </p:cNvPr>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29027" name="Clip" r:id="rId11" imgW="1307263" imgH="1084139" progId="MS_ClipArt_Gallery.2">
                      <p:embed/>
                    </p:oleObj>
                  </mc:Choice>
                  <mc:Fallback>
                    <p:oleObj name="Clip" r:id="rId11" imgW="1307263" imgH="1084139" progId="MS_ClipArt_Gallery.2">
                      <p:embed/>
                      <p:pic>
                        <p:nvPicPr>
                          <p:cNvPr id="0" name="Object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898" name="Line 52">
                <a:extLst>
                  <a:ext uri="{FF2B5EF4-FFF2-40B4-BE49-F238E27FC236}">
                    <a16:creationId xmlns:a16="http://schemas.microsoft.com/office/drawing/2014/main" id="{457036D7-85AC-4517-AF9B-D8D24F0E9D98}"/>
                  </a:ext>
                </a:extLst>
              </p:cNvPr>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8899" name="Group 53">
                <a:extLst>
                  <a:ext uri="{FF2B5EF4-FFF2-40B4-BE49-F238E27FC236}">
                    <a16:creationId xmlns:a16="http://schemas.microsoft.com/office/drawing/2014/main" id="{44523216-4FD9-4682-987C-2934E5152179}"/>
                  </a:ext>
                </a:extLst>
              </p:cNvPr>
              <p:cNvGrpSpPr>
                <a:grpSpLocks/>
              </p:cNvGrpSpPr>
              <p:nvPr/>
            </p:nvGrpSpPr>
            <p:grpSpPr bwMode="auto">
              <a:xfrm>
                <a:off x="3404" y="1504"/>
                <a:ext cx="51" cy="167"/>
                <a:chOff x="3842" y="406"/>
                <a:chExt cx="51" cy="167"/>
              </a:xfrm>
            </p:grpSpPr>
            <p:sp>
              <p:nvSpPr>
                <p:cNvPr id="28901" name="Oval 54">
                  <a:extLst>
                    <a:ext uri="{FF2B5EF4-FFF2-40B4-BE49-F238E27FC236}">
                      <a16:creationId xmlns:a16="http://schemas.microsoft.com/office/drawing/2014/main" id="{5B9E5C91-FF1E-496A-983B-010AF0F20152}"/>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902" name="Oval 55">
                  <a:extLst>
                    <a:ext uri="{FF2B5EF4-FFF2-40B4-BE49-F238E27FC236}">
                      <a16:creationId xmlns:a16="http://schemas.microsoft.com/office/drawing/2014/main" id="{935A9964-A6CC-4D72-B3F3-746FB34C2393}"/>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903" name="Oval 56">
                  <a:extLst>
                    <a:ext uri="{FF2B5EF4-FFF2-40B4-BE49-F238E27FC236}">
                      <a16:creationId xmlns:a16="http://schemas.microsoft.com/office/drawing/2014/main" id="{C618137B-8835-4B58-8470-EFABA45BCE4C}"/>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28900" name="Line 57">
                <a:extLst>
                  <a:ext uri="{FF2B5EF4-FFF2-40B4-BE49-F238E27FC236}">
                    <a16:creationId xmlns:a16="http://schemas.microsoft.com/office/drawing/2014/main" id="{765BA454-F551-4631-9521-8A98DAC48437}"/>
                  </a:ext>
                </a:extLst>
              </p:cNvPr>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28695" name="Object 58">
              <a:extLst>
                <a:ext uri="{FF2B5EF4-FFF2-40B4-BE49-F238E27FC236}">
                  <a16:creationId xmlns:a16="http://schemas.microsoft.com/office/drawing/2014/main" id="{24CC1377-1FB1-438E-822D-86C707E0A9A6}"/>
                </a:ext>
              </a:extLst>
            </p:cNvPr>
            <p:cNvGraphicFramePr>
              <a:graphicFrameLocks noChangeAspect="1"/>
            </p:cNvGraphicFramePr>
            <p:nvPr/>
          </p:nvGraphicFramePr>
          <p:xfrm>
            <a:off x="3902" y="3133"/>
            <a:ext cx="299" cy="248"/>
          </p:xfrm>
          <a:graphic>
            <a:graphicData uri="http://schemas.openxmlformats.org/presentationml/2006/ole">
              <mc:AlternateContent xmlns:mc="http://schemas.openxmlformats.org/markup-compatibility/2006">
                <mc:Choice xmlns:v="urn:schemas-microsoft-com:vml" Requires="v">
                  <p:oleObj spid="_x0000_s29028" name="Clip" r:id="rId12" imgW="1307263" imgH="1084139" progId="MS_ClipArt_Gallery.2">
                    <p:embed/>
                  </p:oleObj>
                </mc:Choice>
                <mc:Fallback>
                  <p:oleObj name="Clip" r:id="rId12" imgW="1307263" imgH="1084139" progId="MS_ClipArt_Gallery.2">
                    <p:embed/>
                    <p:pic>
                      <p:nvPicPr>
                        <p:cNvPr id="0" name="Object 5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2" y="3133"/>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96" name="Object 59">
              <a:extLst>
                <a:ext uri="{FF2B5EF4-FFF2-40B4-BE49-F238E27FC236}">
                  <a16:creationId xmlns:a16="http://schemas.microsoft.com/office/drawing/2014/main" id="{24C48C6B-1C20-4664-AD50-7D860FB3532E}"/>
                </a:ext>
              </a:extLst>
            </p:cNvPr>
            <p:cNvGraphicFramePr>
              <a:graphicFrameLocks noChangeAspect="1"/>
            </p:cNvGraphicFramePr>
            <p:nvPr/>
          </p:nvGraphicFramePr>
          <p:xfrm>
            <a:off x="3460" y="3124"/>
            <a:ext cx="299" cy="248"/>
          </p:xfrm>
          <a:graphic>
            <a:graphicData uri="http://schemas.openxmlformats.org/presentationml/2006/ole">
              <mc:AlternateContent xmlns:mc="http://schemas.openxmlformats.org/markup-compatibility/2006">
                <mc:Choice xmlns:v="urn:schemas-microsoft-com:vml" Requires="v">
                  <p:oleObj spid="_x0000_s29029" name="Clip" r:id="rId13" imgW="1307263" imgH="1084139" progId="MS_ClipArt_Gallery.2">
                    <p:embed/>
                  </p:oleObj>
                </mc:Choice>
                <mc:Fallback>
                  <p:oleObj name="Clip" r:id="rId13" imgW="1307263" imgH="1084139" progId="MS_ClipArt_Gallery.2">
                    <p:embed/>
                    <p:pic>
                      <p:nvPicPr>
                        <p:cNvPr id="0" name="Object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60" y="312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697" name="Oval 60">
              <a:extLst>
                <a:ext uri="{FF2B5EF4-FFF2-40B4-BE49-F238E27FC236}">
                  <a16:creationId xmlns:a16="http://schemas.microsoft.com/office/drawing/2014/main" id="{F3502284-B6CC-4FB7-A4E1-1BD545F0BF4F}"/>
                </a:ext>
              </a:extLst>
            </p:cNvPr>
            <p:cNvSpPr>
              <a:spLocks noChangeArrowheads="1"/>
            </p:cNvSpPr>
            <p:nvPr/>
          </p:nvSpPr>
          <p:spPr bwMode="auto">
            <a:xfrm rot="-5400000">
              <a:off x="3759" y="3203"/>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698" name="Oval 61">
              <a:extLst>
                <a:ext uri="{FF2B5EF4-FFF2-40B4-BE49-F238E27FC236}">
                  <a16:creationId xmlns:a16="http://schemas.microsoft.com/office/drawing/2014/main" id="{8EB2254D-2064-4115-A330-F533C436BF68}"/>
                </a:ext>
              </a:extLst>
            </p:cNvPr>
            <p:cNvSpPr>
              <a:spLocks noChangeArrowheads="1"/>
            </p:cNvSpPr>
            <p:nvPr/>
          </p:nvSpPr>
          <p:spPr bwMode="auto">
            <a:xfrm rot="-5400000">
              <a:off x="3820" y="3202"/>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699" name="Oval 62">
              <a:extLst>
                <a:ext uri="{FF2B5EF4-FFF2-40B4-BE49-F238E27FC236}">
                  <a16:creationId xmlns:a16="http://schemas.microsoft.com/office/drawing/2014/main" id="{1A3D07AF-0B5E-4F1D-A4E1-E06AE89068D4}"/>
                </a:ext>
              </a:extLst>
            </p:cNvPr>
            <p:cNvSpPr>
              <a:spLocks noChangeArrowheads="1"/>
            </p:cNvSpPr>
            <p:nvPr/>
          </p:nvSpPr>
          <p:spPr bwMode="auto">
            <a:xfrm rot="-5400000">
              <a:off x="3875" y="3205"/>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700" name="Line 63">
              <a:extLst>
                <a:ext uri="{FF2B5EF4-FFF2-40B4-BE49-F238E27FC236}">
                  <a16:creationId xmlns:a16="http://schemas.microsoft.com/office/drawing/2014/main" id="{93D90CDC-4C58-4E20-AC9E-6CE4B7EF3C70}"/>
                </a:ext>
              </a:extLst>
            </p:cNvPr>
            <p:cNvSpPr>
              <a:spLocks noChangeShapeType="1"/>
            </p:cNvSpPr>
            <p:nvPr/>
          </p:nvSpPr>
          <p:spPr bwMode="auto">
            <a:xfrm rot="-5400000">
              <a:off x="4062" y="3114"/>
              <a:ext cx="45"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01" name="Line 64">
              <a:extLst>
                <a:ext uri="{FF2B5EF4-FFF2-40B4-BE49-F238E27FC236}">
                  <a16:creationId xmlns:a16="http://schemas.microsoft.com/office/drawing/2014/main" id="{578D6E74-F52C-47BE-AD8A-373B16FA0EE0}"/>
                </a:ext>
              </a:extLst>
            </p:cNvPr>
            <p:cNvSpPr>
              <a:spLocks noChangeShapeType="1"/>
            </p:cNvSpPr>
            <p:nvPr/>
          </p:nvSpPr>
          <p:spPr bwMode="auto">
            <a:xfrm rot="5400000" flipH="1">
              <a:off x="3612" y="3108"/>
              <a:ext cx="47"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02" name="Line 65">
              <a:extLst>
                <a:ext uri="{FF2B5EF4-FFF2-40B4-BE49-F238E27FC236}">
                  <a16:creationId xmlns:a16="http://schemas.microsoft.com/office/drawing/2014/main" id="{6E6E45E8-96C9-42D0-84E2-3D907D2ED4BC}"/>
                </a:ext>
              </a:extLst>
            </p:cNvPr>
            <p:cNvSpPr>
              <a:spLocks noChangeShapeType="1"/>
            </p:cNvSpPr>
            <p:nvPr/>
          </p:nvSpPr>
          <p:spPr bwMode="auto">
            <a:xfrm rot="16200000" flipV="1">
              <a:off x="3862" y="2864"/>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03" name="Line 66">
              <a:extLst>
                <a:ext uri="{FF2B5EF4-FFF2-40B4-BE49-F238E27FC236}">
                  <a16:creationId xmlns:a16="http://schemas.microsoft.com/office/drawing/2014/main" id="{59AB1AC7-8B9F-42C6-9740-C167FE5F6503}"/>
                </a:ext>
              </a:extLst>
            </p:cNvPr>
            <p:cNvSpPr>
              <a:spLocks noChangeShapeType="1"/>
            </p:cNvSpPr>
            <p:nvPr/>
          </p:nvSpPr>
          <p:spPr bwMode="auto">
            <a:xfrm flipV="1">
              <a:off x="3622" y="2808"/>
              <a:ext cx="68"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04" name="Line 67">
              <a:extLst>
                <a:ext uri="{FF2B5EF4-FFF2-40B4-BE49-F238E27FC236}">
                  <a16:creationId xmlns:a16="http://schemas.microsoft.com/office/drawing/2014/main" id="{FAF8ACDE-C446-43E0-9DF5-30526F02E992}"/>
                </a:ext>
              </a:extLst>
            </p:cNvPr>
            <p:cNvSpPr>
              <a:spLocks noChangeShapeType="1"/>
            </p:cNvSpPr>
            <p:nvPr/>
          </p:nvSpPr>
          <p:spPr bwMode="auto">
            <a:xfrm>
              <a:off x="4054" y="2842"/>
              <a:ext cx="218" cy="29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05" name="Line 68">
              <a:extLst>
                <a:ext uri="{FF2B5EF4-FFF2-40B4-BE49-F238E27FC236}">
                  <a16:creationId xmlns:a16="http://schemas.microsoft.com/office/drawing/2014/main" id="{6FCFE96A-FA3F-420A-A8CE-EB47AF1B59B7}"/>
                </a:ext>
              </a:extLst>
            </p:cNvPr>
            <p:cNvSpPr>
              <a:spLocks noChangeShapeType="1"/>
            </p:cNvSpPr>
            <p:nvPr/>
          </p:nvSpPr>
          <p:spPr bwMode="auto">
            <a:xfrm flipH="1">
              <a:off x="4626" y="2840"/>
              <a:ext cx="200" cy="29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28706" name="Object 69">
              <a:extLst>
                <a:ext uri="{FF2B5EF4-FFF2-40B4-BE49-F238E27FC236}">
                  <a16:creationId xmlns:a16="http://schemas.microsoft.com/office/drawing/2014/main" id="{CCA14A5F-A0FB-48C4-8D77-5D2049A5C97D}"/>
                </a:ext>
              </a:extLst>
            </p:cNvPr>
            <p:cNvGraphicFramePr>
              <a:graphicFrameLocks noChangeAspect="1"/>
            </p:cNvGraphicFramePr>
            <p:nvPr/>
          </p:nvGraphicFramePr>
          <p:xfrm>
            <a:off x="4753" y="2505"/>
            <a:ext cx="146" cy="180"/>
          </p:xfrm>
          <a:graphic>
            <a:graphicData uri="http://schemas.openxmlformats.org/presentationml/2006/ole">
              <mc:AlternateContent xmlns:mc="http://schemas.openxmlformats.org/markup-compatibility/2006">
                <mc:Choice xmlns:v="urn:schemas-microsoft-com:vml" Requires="v">
                  <p:oleObj spid="_x0000_s29030" name="Clip" r:id="rId14" imgW="982811" imgH="1208363" progId="MS_ClipArt_Gallery.2">
                    <p:embed/>
                  </p:oleObj>
                </mc:Choice>
                <mc:Fallback>
                  <p:oleObj name="Clip" r:id="rId14" imgW="982811" imgH="1208363" progId="MS_ClipArt_Gallery.2">
                    <p:embed/>
                    <p:pic>
                      <p:nvPicPr>
                        <p:cNvPr id="0" name="Object 6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53" y="2505"/>
                          <a:ext cx="14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707" name="Object 70">
              <a:extLst>
                <a:ext uri="{FF2B5EF4-FFF2-40B4-BE49-F238E27FC236}">
                  <a16:creationId xmlns:a16="http://schemas.microsoft.com/office/drawing/2014/main" id="{73EE5784-5B58-487F-BAF5-8AC59D02CEBE}"/>
                </a:ext>
              </a:extLst>
            </p:cNvPr>
            <p:cNvGraphicFramePr>
              <a:graphicFrameLocks noChangeAspect="1"/>
            </p:cNvGraphicFramePr>
            <p:nvPr/>
          </p:nvGraphicFramePr>
          <p:xfrm>
            <a:off x="3793" y="2565"/>
            <a:ext cx="146" cy="180"/>
          </p:xfrm>
          <a:graphic>
            <a:graphicData uri="http://schemas.openxmlformats.org/presentationml/2006/ole">
              <mc:AlternateContent xmlns:mc="http://schemas.openxmlformats.org/markup-compatibility/2006">
                <mc:Choice xmlns:v="urn:schemas-microsoft-com:vml" Requires="v">
                  <p:oleObj spid="_x0000_s29031" name="Clip" r:id="rId16" imgW="982811" imgH="1208363" progId="MS_ClipArt_Gallery.2">
                    <p:embed/>
                  </p:oleObj>
                </mc:Choice>
                <mc:Fallback>
                  <p:oleObj name="Clip" r:id="rId16" imgW="982811" imgH="1208363" progId="MS_ClipArt_Gallery.2">
                    <p:embed/>
                    <p:pic>
                      <p:nvPicPr>
                        <p:cNvPr id="0" name="Object 7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793" y="2565"/>
                          <a:ext cx="146" cy="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708" name="Freeform 71">
              <a:extLst>
                <a:ext uri="{FF2B5EF4-FFF2-40B4-BE49-F238E27FC236}">
                  <a16:creationId xmlns:a16="http://schemas.microsoft.com/office/drawing/2014/main" id="{D12CBB22-C129-46D1-A0E7-48BDEAB03048}"/>
                </a:ext>
              </a:extLst>
            </p:cNvPr>
            <p:cNvSpPr>
              <a:spLocks/>
            </p:cNvSpPr>
            <p:nvPr/>
          </p:nvSpPr>
          <p:spPr bwMode="auto">
            <a:xfrm>
              <a:off x="3852" y="2397"/>
              <a:ext cx="972" cy="228"/>
            </a:xfrm>
            <a:custGeom>
              <a:avLst/>
              <a:gdLst>
                <a:gd name="T0" fmla="*/ 0 w 972"/>
                <a:gd name="T1" fmla="*/ 228 h 228"/>
                <a:gd name="T2" fmla="*/ 432 w 972"/>
                <a:gd name="T3" fmla="*/ 9 h 228"/>
                <a:gd name="T4" fmla="*/ 972 w 972"/>
                <a:gd name="T5" fmla="*/ 171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8709" name="Group 72">
              <a:extLst>
                <a:ext uri="{FF2B5EF4-FFF2-40B4-BE49-F238E27FC236}">
                  <a16:creationId xmlns:a16="http://schemas.microsoft.com/office/drawing/2014/main" id="{7149D92E-6B80-4500-8365-CB3F829A0054}"/>
                </a:ext>
              </a:extLst>
            </p:cNvPr>
            <p:cNvGrpSpPr>
              <a:grpSpLocks/>
            </p:cNvGrpSpPr>
            <p:nvPr/>
          </p:nvGrpSpPr>
          <p:grpSpPr bwMode="auto">
            <a:xfrm>
              <a:off x="4043" y="3462"/>
              <a:ext cx="292" cy="320"/>
              <a:chOff x="2870" y="1518"/>
              <a:chExt cx="292" cy="320"/>
            </a:xfrm>
          </p:grpSpPr>
          <p:graphicFrame>
            <p:nvGraphicFramePr>
              <p:cNvPr id="28893" name="Object 73">
                <a:extLst>
                  <a:ext uri="{FF2B5EF4-FFF2-40B4-BE49-F238E27FC236}">
                    <a16:creationId xmlns:a16="http://schemas.microsoft.com/office/drawing/2014/main" id="{DD253445-63C7-4A6A-B088-EDA5FA243048}"/>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9032" name="Clip" r:id="rId17" imgW="826829" imgH="840406" progId="MS_ClipArt_Gallery.2">
                      <p:embed/>
                    </p:oleObj>
                  </mc:Choice>
                  <mc:Fallback>
                    <p:oleObj name="Clip" r:id="rId17" imgW="826829" imgH="840406" progId="MS_ClipArt_Gallery.2">
                      <p:embed/>
                      <p:pic>
                        <p:nvPicPr>
                          <p:cNvPr id="0" name="Object 7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894" name="Object 74">
                <a:extLst>
                  <a:ext uri="{FF2B5EF4-FFF2-40B4-BE49-F238E27FC236}">
                    <a16:creationId xmlns:a16="http://schemas.microsoft.com/office/drawing/2014/main" id="{28176546-9C88-4F2A-A4C4-DA6753EC97F2}"/>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9033" name="Clip" r:id="rId19" imgW="1268295" imgH="1199426" progId="MS_ClipArt_Gallery.2">
                      <p:embed/>
                    </p:oleObj>
                  </mc:Choice>
                  <mc:Fallback>
                    <p:oleObj name="Clip" r:id="rId19" imgW="1268295" imgH="1199426" progId="MS_ClipArt_Gallery.2">
                      <p:embed/>
                      <p:pic>
                        <p:nvPicPr>
                          <p:cNvPr id="0" name="Object 7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710" name="Group 75">
              <a:extLst>
                <a:ext uri="{FF2B5EF4-FFF2-40B4-BE49-F238E27FC236}">
                  <a16:creationId xmlns:a16="http://schemas.microsoft.com/office/drawing/2014/main" id="{8FA34CBB-2B9E-474B-8986-DA4B4C309191}"/>
                </a:ext>
              </a:extLst>
            </p:cNvPr>
            <p:cNvGrpSpPr>
              <a:grpSpLocks/>
            </p:cNvGrpSpPr>
            <p:nvPr/>
          </p:nvGrpSpPr>
          <p:grpSpPr bwMode="auto">
            <a:xfrm>
              <a:off x="4601" y="3486"/>
              <a:ext cx="292" cy="320"/>
              <a:chOff x="2870" y="1518"/>
              <a:chExt cx="292" cy="320"/>
            </a:xfrm>
          </p:grpSpPr>
          <p:graphicFrame>
            <p:nvGraphicFramePr>
              <p:cNvPr id="28891" name="Object 76">
                <a:extLst>
                  <a:ext uri="{FF2B5EF4-FFF2-40B4-BE49-F238E27FC236}">
                    <a16:creationId xmlns:a16="http://schemas.microsoft.com/office/drawing/2014/main" id="{598E9508-886F-40AB-9F59-AC26A3DDE20B}"/>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9034" name="Clip" r:id="rId21" imgW="826829" imgH="840406" progId="MS_ClipArt_Gallery.2">
                      <p:embed/>
                    </p:oleObj>
                  </mc:Choice>
                  <mc:Fallback>
                    <p:oleObj name="Clip" r:id="rId21" imgW="826829" imgH="840406" progId="MS_ClipArt_Gallery.2">
                      <p:embed/>
                      <p:pic>
                        <p:nvPicPr>
                          <p:cNvPr id="0" name="Object 7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892" name="Object 77">
                <a:extLst>
                  <a:ext uri="{FF2B5EF4-FFF2-40B4-BE49-F238E27FC236}">
                    <a16:creationId xmlns:a16="http://schemas.microsoft.com/office/drawing/2014/main" id="{813E3725-CEA4-4BC7-ACCA-CBEA83340EF4}"/>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9035" name="Clip" r:id="rId22" imgW="1268295" imgH="1199426" progId="MS_ClipArt_Gallery.2">
                      <p:embed/>
                    </p:oleObj>
                  </mc:Choice>
                  <mc:Fallback>
                    <p:oleObj name="Clip" r:id="rId22" imgW="1268295" imgH="1199426" progId="MS_ClipArt_Gallery.2">
                      <p:embed/>
                      <p:pic>
                        <p:nvPicPr>
                          <p:cNvPr id="0" name="Object 7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711" name="Group 78">
              <a:extLst>
                <a:ext uri="{FF2B5EF4-FFF2-40B4-BE49-F238E27FC236}">
                  <a16:creationId xmlns:a16="http://schemas.microsoft.com/office/drawing/2014/main" id="{A5E04FA0-AC7C-4FDD-8271-5A65FCD32A6F}"/>
                </a:ext>
              </a:extLst>
            </p:cNvPr>
            <p:cNvGrpSpPr>
              <a:grpSpLocks/>
            </p:cNvGrpSpPr>
            <p:nvPr/>
          </p:nvGrpSpPr>
          <p:grpSpPr bwMode="auto">
            <a:xfrm>
              <a:off x="4304" y="3273"/>
              <a:ext cx="272" cy="282"/>
              <a:chOff x="4733" y="2082"/>
              <a:chExt cx="272" cy="282"/>
            </a:xfrm>
          </p:grpSpPr>
          <p:graphicFrame>
            <p:nvGraphicFramePr>
              <p:cNvPr id="28889" name="Object 79">
                <a:extLst>
                  <a:ext uri="{FF2B5EF4-FFF2-40B4-BE49-F238E27FC236}">
                    <a16:creationId xmlns:a16="http://schemas.microsoft.com/office/drawing/2014/main" id="{33979F40-5738-43DD-9A19-CFBA53AE4495}"/>
                  </a:ext>
                </a:extLst>
              </p:cNvPr>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29036" name="Clip" r:id="rId23" imgW="826829" imgH="840406" progId="MS_ClipArt_Gallery.2">
                      <p:embed/>
                    </p:oleObj>
                  </mc:Choice>
                  <mc:Fallback>
                    <p:oleObj name="Clip" r:id="rId23" imgW="826829" imgH="840406" progId="MS_ClipArt_Gallery.2">
                      <p:embed/>
                      <p:pic>
                        <p:nvPicPr>
                          <p:cNvPr id="0" name="Object 7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8890" name="Rectangle 80">
                <a:extLst>
                  <a:ext uri="{FF2B5EF4-FFF2-40B4-BE49-F238E27FC236}">
                    <a16:creationId xmlns:a16="http://schemas.microsoft.com/office/drawing/2014/main" id="{C93F1C1A-BE24-423B-A867-EA31EA71A8B9}"/>
                  </a:ext>
                </a:extLst>
              </p:cNvPr>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28712" name="Line 81">
              <a:extLst>
                <a:ext uri="{FF2B5EF4-FFF2-40B4-BE49-F238E27FC236}">
                  <a16:creationId xmlns:a16="http://schemas.microsoft.com/office/drawing/2014/main" id="{8F6DFC2E-F23D-4294-A721-CFDE1D763B78}"/>
                </a:ext>
              </a:extLst>
            </p:cNvPr>
            <p:cNvSpPr>
              <a:spLocks noChangeShapeType="1"/>
            </p:cNvSpPr>
            <p:nvPr/>
          </p:nvSpPr>
          <p:spPr bwMode="auto">
            <a:xfrm>
              <a:off x="4524" y="3201"/>
              <a:ext cx="0" cy="17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8713" name="Group 82">
              <a:extLst>
                <a:ext uri="{FF2B5EF4-FFF2-40B4-BE49-F238E27FC236}">
                  <a16:creationId xmlns:a16="http://schemas.microsoft.com/office/drawing/2014/main" id="{A410D742-D043-463E-9A66-8AD799D7DC28}"/>
                </a:ext>
              </a:extLst>
            </p:cNvPr>
            <p:cNvGrpSpPr>
              <a:grpSpLocks/>
            </p:cNvGrpSpPr>
            <p:nvPr/>
          </p:nvGrpSpPr>
          <p:grpSpPr bwMode="auto">
            <a:xfrm>
              <a:off x="5041" y="2769"/>
              <a:ext cx="150" cy="307"/>
              <a:chOff x="4180" y="783"/>
              <a:chExt cx="150" cy="307"/>
            </a:xfrm>
          </p:grpSpPr>
          <p:sp>
            <p:nvSpPr>
              <p:cNvPr id="28881" name="AutoShape 83">
                <a:extLst>
                  <a:ext uri="{FF2B5EF4-FFF2-40B4-BE49-F238E27FC236}">
                    <a16:creationId xmlns:a16="http://schemas.microsoft.com/office/drawing/2014/main" id="{28E77C7D-4F06-480A-BEB4-5BAC8B763A61}"/>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882" name="Rectangle 84">
                <a:extLst>
                  <a:ext uri="{FF2B5EF4-FFF2-40B4-BE49-F238E27FC236}">
                    <a16:creationId xmlns:a16="http://schemas.microsoft.com/office/drawing/2014/main" id="{04BF1078-94BE-4B50-ABE6-2023F681EF58}"/>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883" name="Rectangle 85">
                <a:extLst>
                  <a:ext uri="{FF2B5EF4-FFF2-40B4-BE49-F238E27FC236}">
                    <a16:creationId xmlns:a16="http://schemas.microsoft.com/office/drawing/2014/main" id="{9E862FE5-F8DA-4414-B646-D44B3E43C84B}"/>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884" name="AutoShape 86">
                <a:extLst>
                  <a:ext uri="{FF2B5EF4-FFF2-40B4-BE49-F238E27FC236}">
                    <a16:creationId xmlns:a16="http://schemas.microsoft.com/office/drawing/2014/main" id="{C8EFF5A6-BFAE-4924-8457-307FC573C923}"/>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885" name="Line 87">
                <a:extLst>
                  <a:ext uri="{FF2B5EF4-FFF2-40B4-BE49-F238E27FC236}">
                    <a16:creationId xmlns:a16="http://schemas.microsoft.com/office/drawing/2014/main" id="{ED2D62D9-C9F5-4F74-BF57-99097D73AF19}"/>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86" name="Line 88">
                <a:extLst>
                  <a:ext uri="{FF2B5EF4-FFF2-40B4-BE49-F238E27FC236}">
                    <a16:creationId xmlns:a16="http://schemas.microsoft.com/office/drawing/2014/main" id="{25B5E0A0-A1D7-42F3-B015-FBBB8261CDAE}"/>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87" name="Rectangle 89">
                <a:extLst>
                  <a:ext uri="{FF2B5EF4-FFF2-40B4-BE49-F238E27FC236}">
                    <a16:creationId xmlns:a16="http://schemas.microsoft.com/office/drawing/2014/main" id="{4115C2F2-3F53-458C-86ED-EDA5219C2AF1}"/>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888" name="Rectangle 90">
                <a:extLst>
                  <a:ext uri="{FF2B5EF4-FFF2-40B4-BE49-F238E27FC236}">
                    <a16:creationId xmlns:a16="http://schemas.microsoft.com/office/drawing/2014/main" id="{C22C91C4-F79B-4A66-8FDD-6CE3F7D3F5DD}"/>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28714" name="Group 91">
              <a:extLst>
                <a:ext uri="{FF2B5EF4-FFF2-40B4-BE49-F238E27FC236}">
                  <a16:creationId xmlns:a16="http://schemas.microsoft.com/office/drawing/2014/main" id="{85879A27-245C-495C-9556-F874DFBBCCA3}"/>
                </a:ext>
              </a:extLst>
            </p:cNvPr>
            <p:cNvGrpSpPr>
              <a:grpSpLocks/>
            </p:cNvGrpSpPr>
            <p:nvPr/>
          </p:nvGrpSpPr>
          <p:grpSpPr bwMode="auto">
            <a:xfrm>
              <a:off x="5032" y="3102"/>
              <a:ext cx="150" cy="307"/>
              <a:chOff x="4180" y="783"/>
              <a:chExt cx="150" cy="307"/>
            </a:xfrm>
          </p:grpSpPr>
          <p:sp>
            <p:nvSpPr>
              <p:cNvPr id="28873" name="AutoShape 92">
                <a:extLst>
                  <a:ext uri="{FF2B5EF4-FFF2-40B4-BE49-F238E27FC236}">
                    <a16:creationId xmlns:a16="http://schemas.microsoft.com/office/drawing/2014/main" id="{9245FB93-42B0-488F-A868-E5A4ED844AD8}"/>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874" name="Rectangle 93">
                <a:extLst>
                  <a:ext uri="{FF2B5EF4-FFF2-40B4-BE49-F238E27FC236}">
                    <a16:creationId xmlns:a16="http://schemas.microsoft.com/office/drawing/2014/main" id="{0F7B1396-50F9-4E52-AE26-D7EA702CB53D}"/>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875" name="Rectangle 94">
                <a:extLst>
                  <a:ext uri="{FF2B5EF4-FFF2-40B4-BE49-F238E27FC236}">
                    <a16:creationId xmlns:a16="http://schemas.microsoft.com/office/drawing/2014/main" id="{513FFF4A-37CF-400C-9B05-228B031B3EE0}"/>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876" name="AutoShape 95">
                <a:extLst>
                  <a:ext uri="{FF2B5EF4-FFF2-40B4-BE49-F238E27FC236}">
                    <a16:creationId xmlns:a16="http://schemas.microsoft.com/office/drawing/2014/main" id="{1A004059-F935-40B8-AF8B-78D8DCFD990F}"/>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877" name="Line 96">
                <a:extLst>
                  <a:ext uri="{FF2B5EF4-FFF2-40B4-BE49-F238E27FC236}">
                    <a16:creationId xmlns:a16="http://schemas.microsoft.com/office/drawing/2014/main" id="{E4FA53D1-05F6-47D3-8245-54419AFFC1DA}"/>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78" name="Line 97">
                <a:extLst>
                  <a:ext uri="{FF2B5EF4-FFF2-40B4-BE49-F238E27FC236}">
                    <a16:creationId xmlns:a16="http://schemas.microsoft.com/office/drawing/2014/main" id="{6ADC8FC2-EF8E-48D5-A777-6D9CA97E252B}"/>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79" name="Rectangle 98">
                <a:extLst>
                  <a:ext uri="{FF2B5EF4-FFF2-40B4-BE49-F238E27FC236}">
                    <a16:creationId xmlns:a16="http://schemas.microsoft.com/office/drawing/2014/main" id="{5F01042A-360B-4D55-8317-3BC154BA7B78}"/>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880" name="Rectangle 99">
                <a:extLst>
                  <a:ext uri="{FF2B5EF4-FFF2-40B4-BE49-F238E27FC236}">
                    <a16:creationId xmlns:a16="http://schemas.microsoft.com/office/drawing/2014/main" id="{ED646AD5-D794-4787-80CA-5E8A497538E1}"/>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28715" name="Line 100">
              <a:extLst>
                <a:ext uri="{FF2B5EF4-FFF2-40B4-BE49-F238E27FC236}">
                  <a16:creationId xmlns:a16="http://schemas.microsoft.com/office/drawing/2014/main" id="{2E334580-8AD7-4A34-A5CB-D31524114192}"/>
                </a:ext>
              </a:extLst>
            </p:cNvPr>
            <p:cNvSpPr>
              <a:spLocks noChangeShapeType="1"/>
            </p:cNvSpPr>
            <p:nvPr/>
          </p:nvSpPr>
          <p:spPr bwMode="auto">
            <a:xfrm rot="5400000" flipH="1">
              <a:off x="4754" y="3049"/>
              <a:ext cx="458"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16" name="Line 101">
              <a:extLst>
                <a:ext uri="{FF2B5EF4-FFF2-40B4-BE49-F238E27FC236}">
                  <a16:creationId xmlns:a16="http://schemas.microsoft.com/office/drawing/2014/main" id="{21B55161-E3B9-4D4A-B1FD-388A7DEA030E}"/>
                </a:ext>
              </a:extLst>
            </p:cNvPr>
            <p:cNvSpPr>
              <a:spLocks noChangeShapeType="1"/>
            </p:cNvSpPr>
            <p:nvPr/>
          </p:nvSpPr>
          <p:spPr bwMode="auto">
            <a:xfrm rot="-5400000">
              <a:off x="5018" y="3239"/>
              <a:ext cx="0" cy="7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17" name="Line 102">
              <a:extLst>
                <a:ext uri="{FF2B5EF4-FFF2-40B4-BE49-F238E27FC236}">
                  <a16:creationId xmlns:a16="http://schemas.microsoft.com/office/drawing/2014/main" id="{7A97F52C-4AD4-431F-ADCB-5FDC7B3825E4}"/>
                </a:ext>
              </a:extLst>
            </p:cNvPr>
            <p:cNvSpPr>
              <a:spLocks noChangeShapeType="1"/>
            </p:cNvSpPr>
            <p:nvPr/>
          </p:nvSpPr>
          <p:spPr bwMode="auto">
            <a:xfrm rot="-5400000">
              <a:off x="5011" y="2888"/>
              <a:ext cx="0" cy="6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18" name="Line 103">
              <a:extLst>
                <a:ext uri="{FF2B5EF4-FFF2-40B4-BE49-F238E27FC236}">
                  <a16:creationId xmlns:a16="http://schemas.microsoft.com/office/drawing/2014/main" id="{FC67A1BC-D70E-4E66-B4F9-03F0E213916E}"/>
                </a:ext>
              </a:extLst>
            </p:cNvPr>
            <p:cNvSpPr>
              <a:spLocks noChangeShapeType="1"/>
            </p:cNvSpPr>
            <p:nvPr/>
          </p:nvSpPr>
          <p:spPr bwMode="auto">
            <a:xfrm flipV="1">
              <a:off x="4062" y="1494"/>
              <a:ext cx="330" cy="1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19" name="Line 104">
              <a:extLst>
                <a:ext uri="{FF2B5EF4-FFF2-40B4-BE49-F238E27FC236}">
                  <a16:creationId xmlns:a16="http://schemas.microsoft.com/office/drawing/2014/main" id="{2BFA9EB2-95BE-488F-84DA-F4AA408CFF96}"/>
                </a:ext>
              </a:extLst>
            </p:cNvPr>
            <p:cNvSpPr>
              <a:spLocks noChangeShapeType="1"/>
            </p:cNvSpPr>
            <p:nvPr/>
          </p:nvSpPr>
          <p:spPr bwMode="auto">
            <a:xfrm>
              <a:off x="4734" y="1482"/>
              <a:ext cx="348" cy="1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20" name="Line 105">
              <a:extLst>
                <a:ext uri="{FF2B5EF4-FFF2-40B4-BE49-F238E27FC236}">
                  <a16:creationId xmlns:a16="http://schemas.microsoft.com/office/drawing/2014/main" id="{B2418AAB-7753-4B29-86A6-77FD120EB383}"/>
                </a:ext>
              </a:extLst>
            </p:cNvPr>
            <p:cNvSpPr>
              <a:spLocks noChangeShapeType="1"/>
            </p:cNvSpPr>
            <p:nvPr/>
          </p:nvSpPr>
          <p:spPr bwMode="auto">
            <a:xfrm flipH="1">
              <a:off x="5106" y="1734"/>
              <a:ext cx="174" cy="51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21" name="Line 106">
              <a:extLst>
                <a:ext uri="{FF2B5EF4-FFF2-40B4-BE49-F238E27FC236}">
                  <a16:creationId xmlns:a16="http://schemas.microsoft.com/office/drawing/2014/main" id="{32F1E5F8-B7A7-4457-A563-A5C80560A810}"/>
                </a:ext>
              </a:extLst>
            </p:cNvPr>
            <p:cNvSpPr>
              <a:spLocks noChangeShapeType="1"/>
            </p:cNvSpPr>
            <p:nvPr/>
          </p:nvSpPr>
          <p:spPr bwMode="auto">
            <a:xfrm>
              <a:off x="4554" y="1566"/>
              <a:ext cx="0" cy="32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22" name="Line 107">
              <a:extLst>
                <a:ext uri="{FF2B5EF4-FFF2-40B4-BE49-F238E27FC236}">
                  <a16:creationId xmlns:a16="http://schemas.microsoft.com/office/drawing/2014/main" id="{CAB68C3D-7CF6-444F-B69E-2C4CF0F414DC}"/>
                </a:ext>
              </a:extLst>
            </p:cNvPr>
            <p:cNvSpPr>
              <a:spLocks noChangeShapeType="1"/>
            </p:cNvSpPr>
            <p:nvPr/>
          </p:nvSpPr>
          <p:spPr bwMode="auto">
            <a:xfrm>
              <a:off x="4572" y="2052"/>
              <a:ext cx="384" cy="27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23" name="Line 108">
              <a:extLst>
                <a:ext uri="{FF2B5EF4-FFF2-40B4-BE49-F238E27FC236}">
                  <a16:creationId xmlns:a16="http://schemas.microsoft.com/office/drawing/2014/main" id="{71676453-F7BD-4E49-8F46-52FC4A646BF9}"/>
                </a:ext>
              </a:extLst>
            </p:cNvPr>
            <p:cNvSpPr>
              <a:spLocks noChangeShapeType="1"/>
            </p:cNvSpPr>
            <p:nvPr/>
          </p:nvSpPr>
          <p:spPr bwMode="auto">
            <a:xfrm flipH="1">
              <a:off x="4902" y="2400"/>
              <a:ext cx="192" cy="27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24" name="Line 109">
              <a:extLst>
                <a:ext uri="{FF2B5EF4-FFF2-40B4-BE49-F238E27FC236}">
                  <a16:creationId xmlns:a16="http://schemas.microsoft.com/office/drawing/2014/main" id="{658B8464-D859-4778-9B3C-3756E314F1D4}"/>
                </a:ext>
              </a:extLst>
            </p:cNvPr>
            <p:cNvSpPr>
              <a:spLocks noChangeShapeType="1"/>
            </p:cNvSpPr>
            <p:nvPr/>
          </p:nvSpPr>
          <p:spPr bwMode="auto">
            <a:xfrm flipH="1">
              <a:off x="4740" y="1710"/>
              <a:ext cx="402" cy="2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25" name="Line 110">
              <a:extLst>
                <a:ext uri="{FF2B5EF4-FFF2-40B4-BE49-F238E27FC236}">
                  <a16:creationId xmlns:a16="http://schemas.microsoft.com/office/drawing/2014/main" id="{2E003671-02A8-4C64-9B0A-490815604171}"/>
                </a:ext>
              </a:extLst>
            </p:cNvPr>
            <p:cNvSpPr>
              <a:spLocks noChangeShapeType="1"/>
            </p:cNvSpPr>
            <p:nvPr/>
          </p:nvSpPr>
          <p:spPr bwMode="auto">
            <a:xfrm flipH="1">
              <a:off x="4746" y="1290"/>
              <a:ext cx="252" cy="19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26" name="Line 111">
              <a:extLst>
                <a:ext uri="{FF2B5EF4-FFF2-40B4-BE49-F238E27FC236}">
                  <a16:creationId xmlns:a16="http://schemas.microsoft.com/office/drawing/2014/main" id="{0A1B6520-A3B7-45B9-A809-99D753232A35}"/>
                </a:ext>
              </a:extLst>
            </p:cNvPr>
            <p:cNvSpPr>
              <a:spLocks noChangeShapeType="1"/>
            </p:cNvSpPr>
            <p:nvPr/>
          </p:nvSpPr>
          <p:spPr bwMode="auto">
            <a:xfrm flipH="1">
              <a:off x="5262" y="1422"/>
              <a:ext cx="144" cy="1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27" name="Text Box 112">
              <a:extLst>
                <a:ext uri="{FF2B5EF4-FFF2-40B4-BE49-F238E27FC236}">
                  <a16:creationId xmlns:a16="http://schemas.microsoft.com/office/drawing/2014/main" id="{8654EBF0-B064-476C-8ABC-87F2DDD7B30A}"/>
                </a:ext>
              </a:extLst>
            </p:cNvPr>
            <p:cNvSpPr txBox="1">
              <a:spLocks noChangeArrowheads="1"/>
            </p:cNvSpPr>
            <p:nvPr/>
          </p:nvSpPr>
          <p:spPr bwMode="auto">
            <a:xfrm>
              <a:off x="3277" y="1150"/>
              <a:ext cx="929"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0000"/>
                  </a:solidFill>
                  <a:cs typeface="Arial" panose="020B0604020202020204" pitchFamily="34" charset="0"/>
                </a:rPr>
                <a:t>local ISP</a:t>
              </a:r>
              <a:endParaRPr lang="en-US" altLang="en-US" sz="2400">
                <a:latin typeface="Times New Roman" panose="02020603050405020304" pitchFamily="18" charset="0"/>
                <a:cs typeface="Arial" panose="020B0604020202020204" pitchFamily="34" charset="0"/>
              </a:endParaRPr>
            </a:p>
          </p:txBody>
        </p:sp>
        <p:sp>
          <p:nvSpPr>
            <p:cNvPr id="28728" name="Text Box 113">
              <a:extLst>
                <a:ext uri="{FF2B5EF4-FFF2-40B4-BE49-F238E27FC236}">
                  <a16:creationId xmlns:a16="http://schemas.microsoft.com/office/drawing/2014/main" id="{8BE22BC3-F2E3-4A1A-B246-A2B8783A5758}"/>
                </a:ext>
              </a:extLst>
            </p:cNvPr>
            <p:cNvSpPr txBox="1">
              <a:spLocks noChangeArrowheads="1"/>
            </p:cNvSpPr>
            <p:nvPr/>
          </p:nvSpPr>
          <p:spPr bwMode="auto">
            <a:xfrm>
              <a:off x="3230" y="3405"/>
              <a:ext cx="881"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0000"/>
                  </a:solidFill>
                  <a:cs typeface="Arial" panose="020B0604020202020204" pitchFamily="34" charset="0"/>
                </a:rPr>
                <a:t>company</a:t>
              </a:r>
            </a:p>
            <a:p>
              <a:pPr>
                <a:spcBef>
                  <a:spcPct val="0"/>
                </a:spcBef>
                <a:buClrTx/>
                <a:buSzTx/>
                <a:buFontTx/>
                <a:buNone/>
              </a:pPr>
              <a:r>
                <a:rPr lang="en-US" altLang="en-US" sz="2000">
                  <a:solidFill>
                    <a:srgbClr val="FF0000"/>
                  </a:solidFill>
                  <a:cs typeface="Arial" panose="020B0604020202020204" pitchFamily="34" charset="0"/>
                </a:rPr>
                <a:t>network</a:t>
              </a:r>
              <a:endParaRPr lang="en-US" altLang="en-US" sz="2400">
                <a:latin typeface="Times New Roman" panose="02020603050405020304" pitchFamily="18" charset="0"/>
                <a:cs typeface="Arial" panose="020B0604020202020204" pitchFamily="34" charset="0"/>
              </a:endParaRPr>
            </a:p>
          </p:txBody>
        </p:sp>
        <p:sp>
          <p:nvSpPr>
            <p:cNvPr id="28729" name="Text Box 114">
              <a:extLst>
                <a:ext uri="{FF2B5EF4-FFF2-40B4-BE49-F238E27FC236}">
                  <a16:creationId xmlns:a16="http://schemas.microsoft.com/office/drawing/2014/main" id="{E24FC112-6F75-47AA-8093-FF4BEB8D7AFD}"/>
                </a:ext>
              </a:extLst>
            </p:cNvPr>
            <p:cNvSpPr txBox="1">
              <a:spLocks noChangeArrowheads="1"/>
            </p:cNvSpPr>
            <p:nvPr/>
          </p:nvSpPr>
          <p:spPr bwMode="auto">
            <a:xfrm>
              <a:off x="4375" y="2015"/>
              <a:ext cx="1230"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0000"/>
                  </a:solidFill>
                  <a:cs typeface="Arial" panose="020B0604020202020204" pitchFamily="34" charset="0"/>
                </a:rPr>
                <a:t>regional ISP</a:t>
              </a:r>
            </a:p>
          </p:txBody>
        </p:sp>
        <p:grpSp>
          <p:nvGrpSpPr>
            <p:cNvPr id="28730" name="Group 115">
              <a:extLst>
                <a:ext uri="{FF2B5EF4-FFF2-40B4-BE49-F238E27FC236}">
                  <a16:creationId xmlns:a16="http://schemas.microsoft.com/office/drawing/2014/main" id="{6F430BC3-F2E3-4C31-ACD0-1C308B89BC3E}"/>
                </a:ext>
              </a:extLst>
            </p:cNvPr>
            <p:cNvGrpSpPr>
              <a:grpSpLocks/>
            </p:cNvGrpSpPr>
            <p:nvPr/>
          </p:nvGrpSpPr>
          <p:grpSpPr bwMode="auto">
            <a:xfrm>
              <a:off x="3588" y="219"/>
              <a:ext cx="360" cy="175"/>
              <a:chOff x="3600" y="219"/>
              <a:chExt cx="360" cy="175"/>
            </a:xfrm>
          </p:grpSpPr>
          <p:sp>
            <p:nvSpPr>
              <p:cNvPr id="28860" name="Oval 116">
                <a:extLst>
                  <a:ext uri="{FF2B5EF4-FFF2-40B4-BE49-F238E27FC236}">
                    <a16:creationId xmlns:a16="http://schemas.microsoft.com/office/drawing/2014/main" id="{037F68E5-0BF2-41D9-B3FA-0697455DBF48}"/>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861" name="Line 117">
                <a:extLst>
                  <a:ext uri="{FF2B5EF4-FFF2-40B4-BE49-F238E27FC236}">
                    <a16:creationId xmlns:a16="http://schemas.microsoft.com/office/drawing/2014/main" id="{2C4F3526-800E-4A53-A0B4-0F41E43C316C}"/>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62" name="Line 118">
                <a:extLst>
                  <a:ext uri="{FF2B5EF4-FFF2-40B4-BE49-F238E27FC236}">
                    <a16:creationId xmlns:a16="http://schemas.microsoft.com/office/drawing/2014/main" id="{0DE5CF48-59CF-4D7D-9EE0-404ADF0845C4}"/>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63" name="Rectangle 119">
                <a:extLst>
                  <a:ext uri="{FF2B5EF4-FFF2-40B4-BE49-F238E27FC236}">
                    <a16:creationId xmlns:a16="http://schemas.microsoft.com/office/drawing/2014/main" id="{AB22F78D-932B-40E1-93D8-A3865EC81CCC}"/>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28864" name="Oval 120">
                <a:extLst>
                  <a:ext uri="{FF2B5EF4-FFF2-40B4-BE49-F238E27FC236}">
                    <a16:creationId xmlns:a16="http://schemas.microsoft.com/office/drawing/2014/main" id="{7AF44850-674E-447A-B1CD-0A9B9340019E}"/>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28865" name="Group 121">
                <a:extLst>
                  <a:ext uri="{FF2B5EF4-FFF2-40B4-BE49-F238E27FC236}">
                    <a16:creationId xmlns:a16="http://schemas.microsoft.com/office/drawing/2014/main" id="{93655A8C-ADFC-4EA4-B677-D475198B2DD2}"/>
                  </a:ext>
                </a:extLst>
              </p:cNvPr>
              <p:cNvGrpSpPr>
                <a:grpSpLocks/>
              </p:cNvGrpSpPr>
              <p:nvPr/>
            </p:nvGrpSpPr>
            <p:grpSpPr bwMode="auto">
              <a:xfrm>
                <a:off x="3686" y="244"/>
                <a:ext cx="177" cy="66"/>
                <a:chOff x="2848" y="848"/>
                <a:chExt cx="140" cy="98"/>
              </a:xfrm>
            </p:grpSpPr>
            <p:sp>
              <p:nvSpPr>
                <p:cNvPr id="28870" name="Line 122">
                  <a:extLst>
                    <a:ext uri="{FF2B5EF4-FFF2-40B4-BE49-F238E27FC236}">
                      <a16:creationId xmlns:a16="http://schemas.microsoft.com/office/drawing/2014/main" id="{67FE053E-8184-47E7-81F1-75896846B6A7}"/>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71" name="Line 123">
                  <a:extLst>
                    <a:ext uri="{FF2B5EF4-FFF2-40B4-BE49-F238E27FC236}">
                      <a16:creationId xmlns:a16="http://schemas.microsoft.com/office/drawing/2014/main" id="{5FDA7E9D-BE56-40DB-B0E3-E40FB7F732B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72" name="Line 124">
                  <a:extLst>
                    <a:ext uri="{FF2B5EF4-FFF2-40B4-BE49-F238E27FC236}">
                      <a16:creationId xmlns:a16="http://schemas.microsoft.com/office/drawing/2014/main" id="{66832842-A506-47EA-994C-85F69BF527CC}"/>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8866" name="Group 125">
                <a:extLst>
                  <a:ext uri="{FF2B5EF4-FFF2-40B4-BE49-F238E27FC236}">
                    <a16:creationId xmlns:a16="http://schemas.microsoft.com/office/drawing/2014/main" id="{593DDAAF-2C25-46E6-8C04-9868D1AAF2A4}"/>
                  </a:ext>
                </a:extLst>
              </p:cNvPr>
              <p:cNvGrpSpPr>
                <a:grpSpLocks/>
              </p:cNvGrpSpPr>
              <p:nvPr/>
            </p:nvGrpSpPr>
            <p:grpSpPr bwMode="auto">
              <a:xfrm flipV="1">
                <a:off x="3686" y="243"/>
                <a:ext cx="177" cy="66"/>
                <a:chOff x="2848" y="848"/>
                <a:chExt cx="140" cy="98"/>
              </a:xfrm>
            </p:grpSpPr>
            <p:sp>
              <p:nvSpPr>
                <p:cNvPr id="28867" name="Line 126">
                  <a:extLst>
                    <a:ext uri="{FF2B5EF4-FFF2-40B4-BE49-F238E27FC236}">
                      <a16:creationId xmlns:a16="http://schemas.microsoft.com/office/drawing/2014/main" id="{0F03AAA3-A19F-44AA-B4A6-C1028A940AF6}"/>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68" name="Line 127">
                  <a:extLst>
                    <a:ext uri="{FF2B5EF4-FFF2-40B4-BE49-F238E27FC236}">
                      <a16:creationId xmlns:a16="http://schemas.microsoft.com/office/drawing/2014/main" id="{71084DD3-DE37-462E-A66F-AD21A772A515}"/>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69" name="Line 128">
                  <a:extLst>
                    <a:ext uri="{FF2B5EF4-FFF2-40B4-BE49-F238E27FC236}">
                      <a16:creationId xmlns:a16="http://schemas.microsoft.com/office/drawing/2014/main" id="{8E4A9E10-FCBB-466A-AA93-E0DD0D1CD321}"/>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8731" name="Group 129">
              <a:extLst>
                <a:ext uri="{FF2B5EF4-FFF2-40B4-BE49-F238E27FC236}">
                  <a16:creationId xmlns:a16="http://schemas.microsoft.com/office/drawing/2014/main" id="{A3FB0D93-553D-4705-90D2-FD616897DCBE}"/>
                </a:ext>
              </a:extLst>
            </p:cNvPr>
            <p:cNvGrpSpPr>
              <a:grpSpLocks/>
            </p:cNvGrpSpPr>
            <p:nvPr/>
          </p:nvGrpSpPr>
          <p:grpSpPr bwMode="auto">
            <a:xfrm>
              <a:off x="3595" y="651"/>
              <a:ext cx="150" cy="307"/>
              <a:chOff x="4180" y="783"/>
              <a:chExt cx="150" cy="307"/>
            </a:xfrm>
          </p:grpSpPr>
          <p:sp>
            <p:nvSpPr>
              <p:cNvPr id="28852" name="AutoShape 130">
                <a:extLst>
                  <a:ext uri="{FF2B5EF4-FFF2-40B4-BE49-F238E27FC236}">
                    <a16:creationId xmlns:a16="http://schemas.microsoft.com/office/drawing/2014/main" id="{DA92B9EF-A352-43D4-9005-30188D9E8A3A}"/>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853" name="Rectangle 131">
                <a:extLst>
                  <a:ext uri="{FF2B5EF4-FFF2-40B4-BE49-F238E27FC236}">
                    <a16:creationId xmlns:a16="http://schemas.microsoft.com/office/drawing/2014/main" id="{26866B5F-9C90-4E64-A762-7C3B5F0F1752}"/>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854" name="Rectangle 132">
                <a:extLst>
                  <a:ext uri="{FF2B5EF4-FFF2-40B4-BE49-F238E27FC236}">
                    <a16:creationId xmlns:a16="http://schemas.microsoft.com/office/drawing/2014/main" id="{3BD27008-7508-4D91-B471-98B7833ECCB4}"/>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855" name="AutoShape 133">
                <a:extLst>
                  <a:ext uri="{FF2B5EF4-FFF2-40B4-BE49-F238E27FC236}">
                    <a16:creationId xmlns:a16="http://schemas.microsoft.com/office/drawing/2014/main" id="{AC4DE3BB-7A3D-485F-B829-7C586C0FB0AA}"/>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856" name="Line 134">
                <a:extLst>
                  <a:ext uri="{FF2B5EF4-FFF2-40B4-BE49-F238E27FC236}">
                    <a16:creationId xmlns:a16="http://schemas.microsoft.com/office/drawing/2014/main" id="{F7E01F5C-98F7-4D53-8672-F338763EA3E6}"/>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57" name="Line 135">
                <a:extLst>
                  <a:ext uri="{FF2B5EF4-FFF2-40B4-BE49-F238E27FC236}">
                    <a16:creationId xmlns:a16="http://schemas.microsoft.com/office/drawing/2014/main" id="{E409782B-B20E-4892-A59D-DA35C70507D6}"/>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58" name="Rectangle 136">
                <a:extLst>
                  <a:ext uri="{FF2B5EF4-FFF2-40B4-BE49-F238E27FC236}">
                    <a16:creationId xmlns:a16="http://schemas.microsoft.com/office/drawing/2014/main" id="{046466DD-14D9-4FE4-A01F-D4CDE907B64D}"/>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859" name="Rectangle 137">
                <a:extLst>
                  <a:ext uri="{FF2B5EF4-FFF2-40B4-BE49-F238E27FC236}">
                    <a16:creationId xmlns:a16="http://schemas.microsoft.com/office/drawing/2014/main" id="{219B8E5E-0BAE-4E81-BBFB-57B0AD09A7DA}"/>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aphicFrame>
          <p:nvGraphicFramePr>
            <p:cNvPr id="28732" name="Object 138">
              <a:extLst>
                <a:ext uri="{FF2B5EF4-FFF2-40B4-BE49-F238E27FC236}">
                  <a16:creationId xmlns:a16="http://schemas.microsoft.com/office/drawing/2014/main" id="{8F637F17-9EAA-4454-95ED-EA2B9993F123}"/>
                </a:ext>
              </a:extLst>
            </p:cNvPr>
            <p:cNvGraphicFramePr>
              <a:graphicFrameLocks noChangeAspect="1"/>
            </p:cNvGraphicFramePr>
            <p:nvPr/>
          </p:nvGraphicFramePr>
          <p:xfrm>
            <a:off x="4496" y="260"/>
            <a:ext cx="299" cy="239"/>
          </p:xfrm>
          <a:graphic>
            <a:graphicData uri="http://schemas.openxmlformats.org/presentationml/2006/ole">
              <mc:AlternateContent xmlns:mc="http://schemas.openxmlformats.org/markup-compatibility/2006">
                <mc:Choice xmlns:v="urn:schemas-microsoft-com:vml" Requires="v">
                  <p:oleObj spid="_x0000_s29037" name="Clip" r:id="rId24" imgW="1307263" imgH="1084139" progId="MS_ClipArt_Gallery.2">
                    <p:embed/>
                  </p:oleObj>
                </mc:Choice>
                <mc:Fallback>
                  <p:oleObj name="Clip" r:id="rId24" imgW="1307263" imgH="1084139" progId="MS_ClipArt_Gallery.2">
                    <p:embed/>
                    <p:pic>
                      <p:nvPicPr>
                        <p:cNvPr id="0" name="Object 1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6" y="260"/>
                          <a:ext cx="299"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8733" name="Group 139">
              <a:extLst>
                <a:ext uri="{FF2B5EF4-FFF2-40B4-BE49-F238E27FC236}">
                  <a16:creationId xmlns:a16="http://schemas.microsoft.com/office/drawing/2014/main" id="{AD9B6613-89C4-4C12-92A0-1B5616A16A3B}"/>
                </a:ext>
              </a:extLst>
            </p:cNvPr>
            <p:cNvGrpSpPr>
              <a:grpSpLocks/>
            </p:cNvGrpSpPr>
            <p:nvPr/>
          </p:nvGrpSpPr>
          <p:grpSpPr bwMode="auto">
            <a:xfrm>
              <a:off x="4451" y="714"/>
              <a:ext cx="292" cy="320"/>
              <a:chOff x="2870" y="1518"/>
              <a:chExt cx="292" cy="320"/>
            </a:xfrm>
          </p:grpSpPr>
          <p:graphicFrame>
            <p:nvGraphicFramePr>
              <p:cNvPr id="28850" name="Object 140">
                <a:extLst>
                  <a:ext uri="{FF2B5EF4-FFF2-40B4-BE49-F238E27FC236}">
                    <a16:creationId xmlns:a16="http://schemas.microsoft.com/office/drawing/2014/main" id="{BA7322BE-13F3-4E9D-B427-799E8A3479FD}"/>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29038" name="Clip" r:id="rId25" imgW="826829" imgH="840406" progId="MS_ClipArt_Gallery.2">
                      <p:embed/>
                    </p:oleObj>
                  </mc:Choice>
                  <mc:Fallback>
                    <p:oleObj name="Clip" r:id="rId25" imgW="826829" imgH="840406" progId="MS_ClipArt_Gallery.2">
                      <p:embed/>
                      <p:pic>
                        <p:nvPicPr>
                          <p:cNvPr id="0" name="Object 14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851" name="Object 141">
                <a:extLst>
                  <a:ext uri="{FF2B5EF4-FFF2-40B4-BE49-F238E27FC236}">
                    <a16:creationId xmlns:a16="http://schemas.microsoft.com/office/drawing/2014/main" id="{B6275506-5CE3-4D0C-8DAE-C63CAD388824}"/>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29039" name="Clip" r:id="rId26" imgW="1268295" imgH="1199426" progId="MS_ClipArt_Gallery.2">
                      <p:embed/>
                    </p:oleObj>
                  </mc:Choice>
                  <mc:Fallback>
                    <p:oleObj name="Clip" r:id="rId26" imgW="1268295" imgH="1199426" progId="MS_ClipArt_Gallery.2">
                      <p:embed/>
                      <p:pic>
                        <p:nvPicPr>
                          <p:cNvPr id="0" name="Object 14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8734" name="Group 142">
              <a:extLst>
                <a:ext uri="{FF2B5EF4-FFF2-40B4-BE49-F238E27FC236}">
                  <a16:creationId xmlns:a16="http://schemas.microsoft.com/office/drawing/2014/main" id="{98439534-7940-48F1-AD29-C011F7B97213}"/>
                </a:ext>
              </a:extLst>
            </p:cNvPr>
            <p:cNvGrpSpPr>
              <a:grpSpLocks/>
            </p:cNvGrpSpPr>
            <p:nvPr/>
          </p:nvGrpSpPr>
          <p:grpSpPr bwMode="auto">
            <a:xfrm>
              <a:off x="3690" y="1566"/>
              <a:ext cx="360" cy="175"/>
              <a:chOff x="3600" y="219"/>
              <a:chExt cx="360" cy="175"/>
            </a:xfrm>
          </p:grpSpPr>
          <p:sp>
            <p:nvSpPr>
              <p:cNvPr id="28837" name="Oval 143">
                <a:extLst>
                  <a:ext uri="{FF2B5EF4-FFF2-40B4-BE49-F238E27FC236}">
                    <a16:creationId xmlns:a16="http://schemas.microsoft.com/office/drawing/2014/main" id="{8C7A7C11-3848-47BC-84E7-1E6385456AB8}"/>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838" name="Line 144">
                <a:extLst>
                  <a:ext uri="{FF2B5EF4-FFF2-40B4-BE49-F238E27FC236}">
                    <a16:creationId xmlns:a16="http://schemas.microsoft.com/office/drawing/2014/main" id="{C6607B98-A474-425D-A297-929826C264A6}"/>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39" name="Line 145">
                <a:extLst>
                  <a:ext uri="{FF2B5EF4-FFF2-40B4-BE49-F238E27FC236}">
                    <a16:creationId xmlns:a16="http://schemas.microsoft.com/office/drawing/2014/main" id="{02F51C17-0A1B-4723-A6CD-5B7F40F0C9D8}"/>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40" name="Rectangle 146">
                <a:extLst>
                  <a:ext uri="{FF2B5EF4-FFF2-40B4-BE49-F238E27FC236}">
                    <a16:creationId xmlns:a16="http://schemas.microsoft.com/office/drawing/2014/main" id="{C497EFE7-02A1-4761-B1E7-A5EB4731E558}"/>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28841" name="Oval 147">
                <a:extLst>
                  <a:ext uri="{FF2B5EF4-FFF2-40B4-BE49-F238E27FC236}">
                    <a16:creationId xmlns:a16="http://schemas.microsoft.com/office/drawing/2014/main" id="{DB7A36AC-F004-4B77-AA9E-0BA7559A7066}"/>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28842" name="Group 148">
                <a:extLst>
                  <a:ext uri="{FF2B5EF4-FFF2-40B4-BE49-F238E27FC236}">
                    <a16:creationId xmlns:a16="http://schemas.microsoft.com/office/drawing/2014/main" id="{B0B47982-FE04-4B88-AE62-70A3C1627956}"/>
                  </a:ext>
                </a:extLst>
              </p:cNvPr>
              <p:cNvGrpSpPr>
                <a:grpSpLocks/>
              </p:cNvGrpSpPr>
              <p:nvPr/>
            </p:nvGrpSpPr>
            <p:grpSpPr bwMode="auto">
              <a:xfrm>
                <a:off x="3686" y="244"/>
                <a:ext cx="177" cy="66"/>
                <a:chOff x="2848" y="848"/>
                <a:chExt cx="140" cy="98"/>
              </a:xfrm>
            </p:grpSpPr>
            <p:sp>
              <p:nvSpPr>
                <p:cNvPr id="28847" name="Line 149">
                  <a:extLst>
                    <a:ext uri="{FF2B5EF4-FFF2-40B4-BE49-F238E27FC236}">
                      <a16:creationId xmlns:a16="http://schemas.microsoft.com/office/drawing/2014/main" id="{26C5AD74-8A4A-44FC-9B22-3974ADD15CC8}"/>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48" name="Line 150">
                  <a:extLst>
                    <a:ext uri="{FF2B5EF4-FFF2-40B4-BE49-F238E27FC236}">
                      <a16:creationId xmlns:a16="http://schemas.microsoft.com/office/drawing/2014/main" id="{9199FD99-3D35-42B2-A6E7-BFC516757AD6}"/>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49" name="Line 151">
                  <a:extLst>
                    <a:ext uri="{FF2B5EF4-FFF2-40B4-BE49-F238E27FC236}">
                      <a16:creationId xmlns:a16="http://schemas.microsoft.com/office/drawing/2014/main" id="{9E1805B1-3AC0-43BB-82CD-CC04D9C9A104}"/>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8843" name="Group 152">
                <a:extLst>
                  <a:ext uri="{FF2B5EF4-FFF2-40B4-BE49-F238E27FC236}">
                    <a16:creationId xmlns:a16="http://schemas.microsoft.com/office/drawing/2014/main" id="{BAECFB46-F339-4C10-925D-69C40B330DF5}"/>
                  </a:ext>
                </a:extLst>
              </p:cNvPr>
              <p:cNvGrpSpPr>
                <a:grpSpLocks/>
              </p:cNvGrpSpPr>
              <p:nvPr/>
            </p:nvGrpSpPr>
            <p:grpSpPr bwMode="auto">
              <a:xfrm flipV="1">
                <a:off x="3686" y="243"/>
                <a:ext cx="177" cy="66"/>
                <a:chOff x="2848" y="848"/>
                <a:chExt cx="140" cy="98"/>
              </a:xfrm>
            </p:grpSpPr>
            <p:sp>
              <p:nvSpPr>
                <p:cNvPr id="28844" name="Line 153">
                  <a:extLst>
                    <a:ext uri="{FF2B5EF4-FFF2-40B4-BE49-F238E27FC236}">
                      <a16:creationId xmlns:a16="http://schemas.microsoft.com/office/drawing/2014/main" id="{B157C07E-6DFF-4F59-ABBC-E4009211BBCB}"/>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45" name="Line 154">
                  <a:extLst>
                    <a:ext uri="{FF2B5EF4-FFF2-40B4-BE49-F238E27FC236}">
                      <a16:creationId xmlns:a16="http://schemas.microsoft.com/office/drawing/2014/main" id="{E4FDFEC6-4C01-4623-BF3C-7CCDBC5C7B2E}"/>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46" name="Line 155">
                  <a:extLst>
                    <a:ext uri="{FF2B5EF4-FFF2-40B4-BE49-F238E27FC236}">
                      <a16:creationId xmlns:a16="http://schemas.microsoft.com/office/drawing/2014/main" id="{6E3E5B1B-B376-4C8F-8B63-ED4464097395}"/>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8735" name="Group 156">
              <a:extLst>
                <a:ext uri="{FF2B5EF4-FFF2-40B4-BE49-F238E27FC236}">
                  <a16:creationId xmlns:a16="http://schemas.microsoft.com/office/drawing/2014/main" id="{E6E883E4-A680-4621-B8FC-6C58288D779B}"/>
                </a:ext>
              </a:extLst>
            </p:cNvPr>
            <p:cNvGrpSpPr>
              <a:grpSpLocks/>
            </p:cNvGrpSpPr>
            <p:nvPr/>
          </p:nvGrpSpPr>
          <p:grpSpPr bwMode="auto">
            <a:xfrm>
              <a:off x="4374" y="1395"/>
              <a:ext cx="360" cy="175"/>
              <a:chOff x="3600" y="219"/>
              <a:chExt cx="360" cy="175"/>
            </a:xfrm>
          </p:grpSpPr>
          <p:sp>
            <p:nvSpPr>
              <p:cNvPr id="28824" name="Oval 157">
                <a:extLst>
                  <a:ext uri="{FF2B5EF4-FFF2-40B4-BE49-F238E27FC236}">
                    <a16:creationId xmlns:a16="http://schemas.microsoft.com/office/drawing/2014/main" id="{DCDEFE0F-3FC0-4EF5-9EBD-09BF38B59E3B}"/>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825" name="Line 158">
                <a:extLst>
                  <a:ext uri="{FF2B5EF4-FFF2-40B4-BE49-F238E27FC236}">
                    <a16:creationId xmlns:a16="http://schemas.microsoft.com/office/drawing/2014/main" id="{CCAA5C14-BFAB-419B-8AF7-5B8F901529FD}"/>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26" name="Line 159">
                <a:extLst>
                  <a:ext uri="{FF2B5EF4-FFF2-40B4-BE49-F238E27FC236}">
                    <a16:creationId xmlns:a16="http://schemas.microsoft.com/office/drawing/2014/main" id="{7F8775DF-8D06-4874-9997-1DD34BDDC059}"/>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27" name="Rectangle 160">
                <a:extLst>
                  <a:ext uri="{FF2B5EF4-FFF2-40B4-BE49-F238E27FC236}">
                    <a16:creationId xmlns:a16="http://schemas.microsoft.com/office/drawing/2014/main" id="{7602C126-DB90-4A48-84A7-0DD408B2DD4C}"/>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28828" name="Oval 161">
                <a:extLst>
                  <a:ext uri="{FF2B5EF4-FFF2-40B4-BE49-F238E27FC236}">
                    <a16:creationId xmlns:a16="http://schemas.microsoft.com/office/drawing/2014/main" id="{6251D2EA-5D69-48C9-BC93-55A566BEA680}"/>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28829" name="Group 162">
                <a:extLst>
                  <a:ext uri="{FF2B5EF4-FFF2-40B4-BE49-F238E27FC236}">
                    <a16:creationId xmlns:a16="http://schemas.microsoft.com/office/drawing/2014/main" id="{52072D9F-B63D-42B0-9E65-4955C65906DF}"/>
                  </a:ext>
                </a:extLst>
              </p:cNvPr>
              <p:cNvGrpSpPr>
                <a:grpSpLocks/>
              </p:cNvGrpSpPr>
              <p:nvPr/>
            </p:nvGrpSpPr>
            <p:grpSpPr bwMode="auto">
              <a:xfrm>
                <a:off x="3686" y="244"/>
                <a:ext cx="177" cy="66"/>
                <a:chOff x="2848" y="848"/>
                <a:chExt cx="140" cy="98"/>
              </a:xfrm>
            </p:grpSpPr>
            <p:sp>
              <p:nvSpPr>
                <p:cNvPr id="28834" name="Line 163">
                  <a:extLst>
                    <a:ext uri="{FF2B5EF4-FFF2-40B4-BE49-F238E27FC236}">
                      <a16:creationId xmlns:a16="http://schemas.microsoft.com/office/drawing/2014/main" id="{C3891D84-5C0C-49F8-80C3-691D8D40B8F4}"/>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35" name="Line 164">
                  <a:extLst>
                    <a:ext uri="{FF2B5EF4-FFF2-40B4-BE49-F238E27FC236}">
                      <a16:creationId xmlns:a16="http://schemas.microsoft.com/office/drawing/2014/main" id="{24C3214B-C07A-4B3F-9756-C18D2FC6A626}"/>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36" name="Line 165">
                  <a:extLst>
                    <a:ext uri="{FF2B5EF4-FFF2-40B4-BE49-F238E27FC236}">
                      <a16:creationId xmlns:a16="http://schemas.microsoft.com/office/drawing/2014/main" id="{2AB3FD3A-2F84-41D9-9AA9-9BF5E3DCF65E}"/>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8830" name="Group 166">
                <a:extLst>
                  <a:ext uri="{FF2B5EF4-FFF2-40B4-BE49-F238E27FC236}">
                    <a16:creationId xmlns:a16="http://schemas.microsoft.com/office/drawing/2014/main" id="{517DC054-6A45-4C25-ABB6-0C0BB664E75D}"/>
                  </a:ext>
                </a:extLst>
              </p:cNvPr>
              <p:cNvGrpSpPr>
                <a:grpSpLocks/>
              </p:cNvGrpSpPr>
              <p:nvPr/>
            </p:nvGrpSpPr>
            <p:grpSpPr bwMode="auto">
              <a:xfrm flipV="1">
                <a:off x="3686" y="243"/>
                <a:ext cx="177" cy="66"/>
                <a:chOff x="2848" y="848"/>
                <a:chExt cx="140" cy="98"/>
              </a:xfrm>
            </p:grpSpPr>
            <p:sp>
              <p:nvSpPr>
                <p:cNvPr id="28831" name="Line 167">
                  <a:extLst>
                    <a:ext uri="{FF2B5EF4-FFF2-40B4-BE49-F238E27FC236}">
                      <a16:creationId xmlns:a16="http://schemas.microsoft.com/office/drawing/2014/main" id="{2524AA6D-F77D-470F-A7B4-F3C5A2B7C6D0}"/>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32" name="Line 168">
                  <a:extLst>
                    <a:ext uri="{FF2B5EF4-FFF2-40B4-BE49-F238E27FC236}">
                      <a16:creationId xmlns:a16="http://schemas.microsoft.com/office/drawing/2014/main" id="{84BFB196-E2CC-4489-88D4-3CDCF1CEA8BE}"/>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33" name="Line 169">
                  <a:extLst>
                    <a:ext uri="{FF2B5EF4-FFF2-40B4-BE49-F238E27FC236}">
                      <a16:creationId xmlns:a16="http://schemas.microsoft.com/office/drawing/2014/main" id="{5506450B-E461-4D77-9D1F-923DBF44387A}"/>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8736" name="Group 170">
              <a:extLst>
                <a:ext uri="{FF2B5EF4-FFF2-40B4-BE49-F238E27FC236}">
                  <a16:creationId xmlns:a16="http://schemas.microsoft.com/office/drawing/2014/main" id="{C223D196-FBFD-4749-AA36-B3DA18A2B826}"/>
                </a:ext>
              </a:extLst>
            </p:cNvPr>
            <p:cNvGrpSpPr>
              <a:grpSpLocks/>
            </p:cNvGrpSpPr>
            <p:nvPr/>
          </p:nvGrpSpPr>
          <p:grpSpPr bwMode="auto">
            <a:xfrm>
              <a:off x="4386" y="1887"/>
              <a:ext cx="360" cy="175"/>
              <a:chOff x="3600" y="219"/>
              <a:chExt cx="360" cy="175"/>
            </a:xfrm>
          </p:grpSpPr>
          <p:sp>
            <p:nvSpPr>
              <p:cNvPr id="28811" name="Oval 171">
                <a:extLst>
                  <a:ext uri="{FF2B5EF4-FFF2-40B4-BE49-F238E27FC236}">
                    <a16:creationId xmlns:a16="http://schemas.microsoft.com/office/drawing/2014/main" id="{3692EF27-DA81-484A-9C9F-9F7B6313A46D}"/>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812" name="Line 172">
                <a:extLst>
                  <a:ext uri="{FF2B5EF4-FFF2-40B4-BE49-F238E27FC236}">
                    <a16:creationId xmlns:a16="http://schemas.microsoft.com/office/drawing/2014/main" id="{61F63EC3-09A1-4BD2-BB8A-F443CECC44E8}"/>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13" name="Line 173">
                <a:extLst>
                  <a:ext uri="{FF2B5EF4-FFF2-40B4-BE49-F238E27FC236}">
                    <a16:creationId xmlns:a16="http://schemas.microsoft.com/office/drawing/2014/main" id="{954FBE86-AA4E-48CD-967F-CC6EE392E880}"/>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14" name="Rectangle 174">
                <a:extLst>
                  <a:ext uri="{FF2B5EF4-FFF2-40B4-BE49-F238E27FC236}">
                    <a16:creationId xmlns:a16="http://schemas.microsoft.com/office/drawing/2014/main" id="{6D415C96-ACDA-4898-B3FC-E1EA5D6C22C9}"/>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28815" name="Oval 175">
                <a:extLst>
                  <a:ext uri="{FF2B5EF4-FFF2-40B4-BE49-F238E27FC236}">
                    <a16:creationId xmlns:a16="http://schemas.microsoft.com/office/drawing/2014/main" id="{F28BD01B-9C0B-4776-B5C3-6C44B253951D}"/>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28816" name="Group 176">
                <a:extLst>
                  <a:ext uri="{FF2B5EF4-FFF2-40B4-BE49-F238E27FC236}">
                    <a16:creationId xmlns:a16="http://schemas.microsoft.com/office/drawing/2014/main" id="{24637B19-4D64-4EE3-8149-114B3A697660}"/>
                  </a:ext>
                </a:extLst>
              </p:cNvPr>
              <p:cNvGrpSpPr>
                <a:grpSpLocks/>
              </p:cNvGrpSpPr>
              <p:nvPr/>
            </p:nvGrpSpPr>
            <p:grpSpPr bwMode="auto">
              <a:xfrm>
                <a:off x="3686" y="244"/>
                <a:ext cx="177" cy="66"/>
                <a:chOff x="2848" y="848"/>
                <a:chExt cx="140" cy="98"/>
              </a:xfrm>
            </p:grpSpPr>
            <p:sp>
              <p:nvSpPr>
                <p:cNvPr id="28821" name="Line 177">
                  <a:extLst>
                    <a:ext uri="{FF2B5EF4-FFF2-40B4-BE49-F238E27FC236}">
                      <a16:creationId xmlns:a16="http://schemas.microsoft.com/office/drawing/2014/main" id="{ED717946-EEEF-4AEA-9B32-F1CF1EB116AE}"/>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22" name="Line 178">
                  <a:extLst>
                    <a:ext uri="{FF2B5EF4-FFF2-40B4-BE49-F238E27FC236}">
                      <a16:creationId xmlns:a16="http://schemas.microsoft.com/office/drawing/2014/main" id="{E142BF22-0905-4C1E-BA4C-3E8E58597CEF}"/>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23" name="Line 179">
                  <a:extLst>
                    <a:ext uri="{FF2B5EF4-FFF2-40B4-BE49-F238E27FC236}">
                      <a16:creationId xmlns:a16="http://schemas.microsoft.com/office/drawing/2014/main" id="{3F7BE6DA-E0D1-4FD4-8EEF-7FBF940601F2}"/>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8817" name="Group 180">
                <a:extLst>
                  <a:ext uri="{FF2B5EF4-FFF2-40B4-BE49-F238E27FC236}">
                    <a16:creationId xmlns:a16="http://schemas.microsoft.com/office/drawing/2014/main" id="{B1D86E33-3AC6-4B2C-BE37-3B68488CEDA0}"/>
                  </a:ext>
                </a:extLst>
              </p:cNvPr>
              <p:cNvGrpSpPr>
                <a:grpSpLocks/>
              </p:cNvGrpSpPr>
              <p:nvPr/>
            </p:nvGrpSpPr>
            <p:grpSpPr bwMode="auto">
              <a:xfrm flipV="1">
                <a:off x="3686" y="243"/>
                <a:ext cx="177" cy="66"/>
                <a:chOff x="2848" y="848"/>
                <a:chExt cx="140" cy="98"/>
              </a:xfrm>
            </p:grpSpPr>
            <p:sp>
              <p:nvSpPr>
                <p:cNvPr id="28818" name="Line 181">
                  <a:extLst>
                    <a:ext uri="{FF2B5EF4-FFF2-40B4-BE49-F238E27FC236}">
                      <a16:creationId xmlns:a16="http://schemas.microsoft.com/office/drawing/2014/main" id="{F4ECC1F0-9F3A-45FE-B272-51CF48044069}"/>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19" name="Line 182">
                  <a:extLst>
                    <a:ext uri="{FF2B5EF4-FFF2-40B4-BE49-F238E27FC236}">
                      <a16:creationId xmlns:a16="http://schemas.microsoft.com/office/drawing/2014/main" id="{A9E54D82-235A-4205-AA3C-56676DC8531B}"/>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20" name="Line 183">
                  <a:extLst>
                    <a:ext uri="{FF2B5EF4-FFF2-40B4-BE49-F238E27FC236}">
                      <a16:creationId xmlns:a16="http://schemas.microsoft.com/office/drawing/2014/main" id="{59E1E2E1-57EF-41B3-B869-8E3F1837911B}"/>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8737" name="Group 184">
              <a:extLst>
                <a:ext uri="{FF2B5EF4-FFF2-40B4-BE49-F238E27FC236}">
                  <a16:creationId xmlns:a16="http://schemas.microsoft.com/office/drawing/2014/main" id="{76E1978E-3994-45F2-8F6A-567C578262BA}"/>
                </a:ext>
              </a:extLst>
            </p:cNvPr>
            <p:cNvGrpSpPr>
              <a:grpSpLocks/>
            </p:cNvGrpSpPr>
            <p:nvPr/>
          </p:nvGrpSpPr>
          <p:grpSpPr bwMode="auto">
            <a:xfrm>
              <a:off x="5082" y="1551"/>
              <a:ext cx="360" cy="175"/>
              <a:chOff x="3600" y="219"/>
              <a:chExt cx="360" cy="175"/>
            </a:xfrm>
          </p:grpSpPr>
          <p:sp>
            <p:nvSpPr>
              <p:cNvPr id="28798" name="Oval 185">
                <a:extLst>
                  <a:ext uri="{FF2B5EF4-FFF2-40B4-BE49-F238E27FC236}">
                    <a16:creationId xmlns:a16="http://schemas.microsoft.com/office/drawing/2014/main" id="{E1BE9C2B-CB82-47BB-876B-0DF3FD119AA7}"/>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799" name="Line 186">
                <a:extLst>
                  <a:ext uri="{FF2B5EF4-FFF2-40B4-BE49-F238E27FC236}">
                    <a16:creationId xmlns:a16="http://schemas.microsoft.com/office/drawing/2014/main" id="{985A5ECF-C13C-4CC6-BCB1-8F0E609BE8FF}"/>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00" name="Line 187">
                <a:extLst>
                  <a:ext uri="{FF2B5EF4-FFF2-40B4-BE49-F238E27FC236}">
                    <a16:creationId xmlns:a16="http://schemas.microsoft.com/office/drawing/2014/main" id="{59732C73-4D9A-4F7D-8B87-C21695499FCA}"/>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01" name="Rectangle 188">
                <a:extLst>
                  <a:ext uri="{FF2B5EF4-FFF2-40B4-BE49-F238E27FC236}">
                    <a16:creationId xmlns:a16="http://schemas.microsoft.com/office/drawing/2014/main" id="{C7439DA0-5DE8-4415-BF06-BD6FF2207F94}"/>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28802" name="Oval 189">
                <a:extLst>
                  <a:ext uri="{FF2B5EF4-FFF2-40B4-BE49-F238E27FC236}">
                    <a16:creationId xmlns:a16="http://schemas.microsoft.com/office/drawing/2014/main" id="{9E4C8749-BCE6-46B0-9F19-D2E573ED0C60}"/>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28803" name="Group 190">
                <a:extLst>
                  <a:ext uri="{FF2B5EF4-FFF2-40B4-BE49-F238E27FC236}">
                    <a16:creationId xmlns:a16="http://schemas.microsoft.com/office/drawing/2014/main" id="{A4E909B9-C4F1-4994-8DA9-22CCBD59BC60}"/>
                  </a:ext>
                </a:extLst>
              </p:cNvPr>
              <p:cNvGrpSpPr>
                <a:grpSpLocks/>
              </p:cNvGrpSpPr>
              <p:nvPr/>
            </p:nvGrpSpPr>
            <p:grpSpPr bwMode="auto">
              <a:xfrm>
                <a:off x="3686" y="244"/>
                <a:ext cx="177" cy="66"/>
                <a:chOff x="2848" y="848"/>
                <a:chExt cx="140" cy="98"/>
              </a:xfrm>
            </p:grpSpPr>
            <p:sp>
              <p:nvSpPr>
                <p:cNvPr id="28808" name="Line 191">
                  <a:extLst>
                    <a:ext uri="{FF2B5EF4-FFF2-40B4-BE49-F238E27FC236}">
                      <a16:creationId xmlns:a16="http://schemas.microsoft.com/office/drawing/2014/main" id="{2FF891A3-4F7C-4740-B00A-5CC17CFFC580}"/>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09" name="Line 192">
                  <a:extLst>
                    <a:ext uri="{FF2B5EF4-FFF2-40B4-BE49-F238E27FC236}">
                      <a16:creationId xmlns:a16="http://schemas.microsoft.com/office/drawing/2014/main" id="{EE8F8018-8302-4A34-81CD-C841A7B484FB}"/>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10" name="Line 193">
                  <a:extLst>
                    <a:ext uri="{FF2B5EF4-FFF2-40B4-BE49-F238E27FC236}">
                      <a16:creationId xmlns:a16="http://schemas.microsoft.com/office/drawing/2014/main" id="{701FBDCA-1669-451C-AFF6-AEF7607E1C00}"/>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8804" name="Group 194">
                <a:extLst>
                  <a:ext uri="{FF2B5EF4-FFF2-40B4-BE49-F238E27FC236}">
                    <a16:creationId xmlns:a16="http://schemas.microsoft.com/office/drawing/2014/main" id="{208ED41C-A9C1-4B7F-B39D-D385DCF1CF16}"/>
                  </a:ext>
                </a:extLst>
              </p:cNvPr>
              <p:cNvGrpSpPr>
                <a:grpSpLocks/>
              </p:cNvGrpSpPr>
              <p:nvPr/>
            </p:nvGrpSpPr>
            <p:grpSpPr bwMode="auto">
              <a:xfrm flipV="1">
                <a:off x="3686" y="243"/>
                <a:ext cx="177" cy="66"/>
                <a:chOff x="2848" y="848"/>
                <a:chExt cx="140" cy="98"/>
              </a:xfrm>
            </p:grpSpPr>
            <p:sp>
              <p:nvSpPr>
                <p:cNvPr id="28805" name="Line 195">
                  <a:extLst>
                    <a:ext uri="{FF2B5EF4-FFF2-40B4-BE49-F238E27FC236}">
                      <a16:creationId xmlns:a16="http://schemas.microsoft.com/office/drawing/2014/main" id="{82748FF2-03D3-454B-8E72-6C32EE09295F}"/>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06" name="Line 196">
                  <a:extLst>
                    <a:ext uri="{FF2B5EF4-FFF2-40B4-BE49-F238E27FC236}">
                      <a16:creationId xmlns:a16="http://schemas.microsoft.com/office/drawing/2014/main" id="{154DC3A9-3767-4373-BC91-F5300B519328}"/>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807" name="Line 197">
                  <a:extLst>
                    <a:ext uri="{FF2B5EF4-FFF2-40B4-BE49-F238E27FC236}">
                      <a16:creationId xmlns:a16="http://schemas.microsoft.com/office/drawing/2014/main" id="{BB1FA051-28D7-4931-A3E1-52F898735BBA}"/>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8738" name="Group 198">
              <a:extLst>
                <a:ext uri="{FF2B5EF4-FFF2-40B4-BE49-F238E27FC236}">
                  <a16:creationId xmlns:a16="http://schemas.microsoft.com/office/drawing/2014/main" id="{C08D6993-071F-401B-B299-71CDAE851566}"/>
                </a:ext>
              </a:extLst>
            </p:cNvPr>
            <p:cNvGrpSpPr>
              <a:grpSpLocks/>
            </p:cNvGrpSpPr>
            <p:nvPr/>
          </p:nvGrpSpPr>
          <p:grpSpPr bwMode="auto">
            <a:xfrm>
              <a:off x="4944" y="2223"/>
              <a:ext cx="360" cy="175"/>
              <a:chOff x="3600" y="219"/>
              <a:chExt cx="360" cy="175"/>
            </a:xfrm>
          </p:grpSpPr>
          <p:sp>
            <p:nvSpPr>
              <p:cNvPr id="28785" name="Oval 199">
                <a:extLst>
                  <a:ext uri="{FF2B5EF4-FFF2-40B4-BE49-F238E27FC236}">
                    <a16:creationId xmlns:a16="http://schemas.microsoft.com/office/drawing/2014/main" id="{025F6526-1070-41BA-8649-36FB6538C311}"/>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786" name="Line 200">
                <a:extLst>
                  <a:ext uri="{FF2B5EF4-FFF2-40B4-BE49-F238E27FC236}">
                    <a16:creationId xmlns:a16="http://schemas.microsoft.com/office/drawing/2014/main" id="{3AA0C17A-CFE1-4E57-817A-0A015CE7D88F}"/>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87" name="Line 201">
                <a:extLst>
                  <a:ext uri="{FF2B5EF4-FFF2-40B4-BE49-F238E27FC236}">
                    <a16:creationId xmlns:a16="http://schemas.microsoft.com/office/drawing/2014/main" id="{3079F3FF-39A0-432A-B528-308A9656853D}"/>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88" name="Rectangle 202">
                <a:extLst>
                  <a:ext uri="{FF2B5EF4-FFF2-40B4-BE49-F238E27FC236}">
                    <a16:creationId xmlns:a16="http://schemas.microsoft.com/office/drawing/2014/main" id="{201AFA0D-829B-435F-944B-068EE791DCAC}"/>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28789" name="Oval 203">
                <a:extLst>
                  <a:ext uri="{FF2B5EF4-FFF2-40B4-BE49-F238E27FC236}">
                    <a16:creationId xmlns:a16="http://schemas.microsoft.com/office/drawing/2014/main" id="{E08C15FD-A48A-40C6-A853-80706569DAC3}"/>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28790" name="Group 204">
                <a:extLst>
                  <a:ext uri="{FF2B5EF4-FFF2-40B4-BE49-F238E27FC236}">
                    <a16:creationId xmlns:a16="http://schemas.microsoft.com/office/drawing/2014/main" id="{63F007F4-5326-4B73-8D64-0E16F6CC45A2}"/>
                  </a:ext>
                </a:extLst>
              </p:cNvPr>
              <p:cNvGrpSpPr>
                <a:grpSpLocks/>
              </p:cNvGrpSpPr>
              <p:nvPr/>
            </p:nvGrpSpPr>
            <p:grpSpPr bwMode="auto">
              <a:xfrm>
                <a:off x="3686" y="244"/>
                <a:ext cx="177" cy="66"/>
                <a:chOff x="2848" y="848"/>
                <a:chExt cx="140" cy="98"/>
              </a:xfrm>
            </p:grpSpPr>
            <p:sp>
              <p:nvSpPr>
                <p:cNvPr id="28795" name="Line 205">
                  <a:extLst>
                    <a:ext uri="{FF2B5EF4-FFF2-40B4-BE49-F238E27FC236}">
                      <a16:creationId xmlns:a16="http://schemas.microsoft.com/office/drawing/2014/main" id="{D0A8EA80-3061-4CBE-AB42-B6676B7EC72B}"/>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96" name="Line 206">
                  <a:extLst>
                    <a:ext uri="{FF2B5EF4-FFF2-40B4-BE49-F238E27FC236}">
                      <a16:creationId xmlns:a16="http://schemas.microsoft.com/office/drawing/2014/main" id="{A5390944-96D8-4FCC-9997-8002979D0BAA}"/>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97" name="Line 207">
                  <a:extLst>
                    <a:ext uri="{FF2B5EF4-FFF2-40B4-BE49-F238E27FC236}">
                      <a16:creationId xmlns:a16="http://schemas.microsoft.com/office/drawing/2014/main" id="{446E68A2-D1E6-4CFA-854E-6C062D3930CB}"/>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8791" name="Group 208">
                <a:extLst>
                  <a:ext uri="{FF2B5EF4-FFF2-40B4-BE49-F238E27FC236}">
                    <a16:creationId xmlns:a16="http://schemas.microsoft.com/office/drawing/2014/main" id="{A52CBAE0-E0FA-47D3-B07E-7F5242C108CD}"/>
                  </a:ext>
                </a:extLst>
              </p:cNvPr>
              <p:cNvGrpSpPr>
                <a:grpSpLocks/>
              </p:cNvGrpSpPr>
              <p:nvPr/>
            </p:nvGrpSpPr>
            <p:grpSpPr bwMode="auto">
              <a:xfrm flipV="1">
                <a:off x="3686" y="243"/>
                <a:ext cx="177" cy="66"/>
                <a:chOff x="2848" y="848"/>
                <a:chExt cx="140" cy="98"/>
              </a:xfrm>
            </p:grpSpPr>
            <p:sp>
              <p:nvSpPr>
                <p:cNvPr id="28792" name="Line 209">
                  <a:extLst>
                    <a:ext uri="{FF2B5EF4-FFF2-40B4-BE49-F238E27FC236}">
                      <a16:creationId xmlns:a16="http://schemas.microsoft.com/office/drawing/2014/main" id="{3942C083-DF4B-4ED8-8704-67E719A334E4}"/>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93" name="Line 210">
                  <a:extLst>
                    <a:ext uri="{FF2B5EF4-FFF2-40B4-BE49-F238E27FC236}">
                      <a16:creationId xmlns:a16="http://schemas.microsoft.com/office/drawing/2014/main" id="{86406D51-289E-474B-BCE2-2A628964505E}"/>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94" name="Line 211">
                  <a:extLst>
                    <a:ext uri="{FF2B5EF4-FFF2-40B4-BE49-F238E27FC236}">
                      <a16:creationId xmlns:a16="http://schemas.microsoft.com/office/drawing/2014/main" id="{91049109-7817-4721-88A4-0BE1B250F67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8739" name="Group 212">
              <a:extLst>
                <a:ext uri="{FF2B5EF4-FFF2-40B4-BE49-F238E27FC236}">
                  <a16:creationId xmlns:a16="http://schemas.microsoft.com/office/drawing/2014/main" id="{2F8FD7E0-F91D-433C-A2D7-07546473EC99}"/>
                </a:ext>
              </a:extLst>
            </p:cNvPr>
            <p:cNvGrpSpPr>
              <a:grpSpLocks/>
            </p:cNvGrpSpPr>
            <p:nvPr/>
          </p:nvGrpSpPr>
          <p:grpSpPr bwMode="auto">
            <a:xfrm>
              <a:off x="4704" y="2661"/>
              <a:ext cx="360" cy="175"/>
              <a:chOff x="3600" y="219"/>
              <a:chExt cx="360" cy="175"/>
            </a:xfrm>
          </p:grpSpPr>
          <p:sp>
            <p:nvSpPr>
              <p:cNvPr id="28772" name="Oval 213">
                <a:extLst>
                  <a:ext uri="{FF2B5EF4-FFF2-40B4-BE49-F238E27FC236}">
                    <a16:creationId xmlns:a16="http://schemas.microsoft.com/office/drawing/2014/main" id="{1658D587-997A-4AAB-993C-C1E5E6CE8D00}"/>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773" name="Line 214">
                <a:extLst>
                  <a:ext uri="{FF2B5EF4-FFF2-40B4-BE49-F238E27FC236}">
                    <a16:creationId xmlns:a16="http://schemas.microsoft.com/office/drawing/2014/main" id="{5B456D4F-1C03-49BC-B460-B1074E36C4D1}"/>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74" name="Line 215">
                <a:extLst>
                  <a:ext uri="{FF2B5EF4-FFF2-40B4-BE49-F238E27FC236}">
                    <a16:creationId xmlns:a16="http://schemas.microsoft.com/office/drawing/2014/main" id="{7A93D2A6-2675-4A83-A221-42605B5987D0}"/>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75" name="Rectangle 216">
                <a:extLst>
                  <a:ext uri="{FF2B5EF4-FFF2-40B4-BE49-F238E27FC236}">
                    <a16:creationId xmlns:a16="http://schemas.microsoft.com/office/drawing/2014/main" id="{FF9E8B4C-0E59-4F82-BB30-38A01DBBAD6F}"/>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28776" name="Oval 217">
                <a:extLst>
                  <a:ext uri="{FF2B5EF4-FFF2-40B4-BE49-F238E27FC236}">
                    <a16:creationId xmlns:a16="http://schemas.microsoft.com/office/drawing/2014/main" id="{215DE6E4-9510-47B0-A06F-BAC07A014AD9}"/>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28777" name="Group 218">
                <a:extLst>
                  <a:ext uri="{FF2B5EF4-FFF2-40B4-BE49-F238E27FC236}">
                    <a16:creationId xmlns:a16="http://schemas.microsoft.com/office/drawing/2014/main" id="{A0F168C8-3F68-4102-95EA-AB65F749AE40}"/>
                  </a:ext>
                </a:extLst>
              </p:cNvPr>
              <p:cNvGrpSpPr>
                <a:grpSpLocks/>
              </p:cNvGrpSpPr>
              <p:nvPr/>
            </p:nvGrpSpPr>
            <p:grpSpPr bwMode="auto">
              <a:xfrm>
                <a:off x="3686" y="244"/>
                <a:ext cx="177" cy="66"/>
                <a:chOff x="2848" y="848"/>
                <a:chExt cx="140" cy="98"/>
              </a:xfrm>
            </p:grpSpPr>
            <p:sp>
              <p:nvSpPr>
                <p:cNvPr id="28782" name="Line 219">
                  <a:extLst>
                    <a:ext uri="{FF2B5EF4-FFF2-40B4-BE49-F238E27FC236}">
                      <a16:creationId xmlns:a16="http://schemas.microsoft.com/office/drawing/2014/main" id="{AC8B0EBC-F7FB-44B7-A758-FB6349836AE9}"/>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83" name="Line 220">
                  <a:extLst>
                    <a:ext uri="{FF2B5EF4-FFF2-40B4-BE49-F238E27FC236}">
                      <a16:creationId xmlns:a16="http://schemas.microsoft.com/office/drawing/2014/main" id="{DBB74B0A-82B4-4B75-90DF-09FB7045634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84" name="Line 221">
                  <a:extLst>
                    <a:ext uri="{FF2B5EF4-FFF2-40B4-BE49-F238E27FC236}">
                      <a16:creationId xmlns:a16="http://schemas.microsoft.com/office/drawing/2014/main" id="{44805701-0502-4DA4-84A3-BE6800FBA76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8778" name="Group 222">
                <a:extLst>
                  <a:ext uri="{FF2B5EF4-FFF2-40B4-BE49-F238E27FC236}">
                    <a16:creationId xmlns:a16="http://schemas.microsoft.com/office/drawing/2014/main" id="{9997A0FC-E693-4329-A256-456FC23C7327}"/>
                  </a:ext>
                </a:extLst>
              </p:cNvPr>
              <p:cNvGrpSpPr>
                <a:grpSpLocks/>
              </p:cNvGrpSpPr>
              <p:nvPr/>
            </p:nvGrpSpPr>
            <p:grpSpPr bwMode="auto">
              <a:xfrm flipV="1">
                <a:off x="3686" y="243"/>
                <a:ext cx="177" cy="66"/>
                <a:chOff x="2848" y="848"/>
                <a:chExt cx="140" cy="98"/>
              </a:xfrm>
            </p:grpSpPr>
            <p:sp>
              <p:nvSpPr>
                <p:cNvPr id="28779" name="Line 223">
                  <a:extLst>
                    <a:ext uri="{FF2B5EF4-FFF2-40B4-BE49-F238E27FC236}">
                      <a16:creationId xmlns:a16="http://schemas.microsoft.com/office/drawing/2014/main" id="{C7629596-C9FE-41B2-B001-1141A38D9D0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80" name="Line 224">
                  <a:extLst>
                    <a:ext uri="{FF2B5EF4-FFF2-40B4-BE49-F238E27FC236}">
                      <a16:creationId xmlns:a16="http://schemas.microsoft.com/office/drawing/2014/main" id="{BB7BC96F-A6DD-4175-A247-4B3F956D4D0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81" name="Line 225">
                  <a:extLst>
                    <a:ext uri="{FF2B5EF4-FFF2-40B4-BE49-F238E27FC236}">
                      <a16:creationId xmlns:a16="http://schemas.microsoft.com/office/drawing/2014/main" id="{B24F1D6A-976C-4E7E-B171-31829784A61A}"/>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8740" name="Group 226">
              <a:extLst>
                <a:ext uri="{FF2B5EF4-FFF2-40B4-BE49-F238E27FC236}">
                  <a16:creationId xmlns:a16="http://schemas.microsoft.com/office/drawing/2014/main" id="{955F8BDF-FBC7-4DD5-AF8A-3796FAEDB75C}"/>
                </a:ext>
              </a:extLst>
            </p:cNvPr>
            <p:cNvGrpSpPr>
              <a:grpSpLocks/>
            </p:cNvGrpSpPr>
            <p:nvPr/>
          </p:nvGrpSpPr>
          <p:grpSpPr bwMode="auto">
            <a:xfrm>
              <a:off x="4266" y="3027"/>
              <a:ext cx="360" cy="175"/>
              <a:chOff x="3600" y="219"/>
              <a:chExt cx="360" cy="175"/>
            </a:xfrm>
          </p:grpSpPr>
          <p:sp>
            <p:nvSpPr>
              <p:cNvPr id="28759" name="Oval 227">
                <a:extLst>
                  <a:ext uri="{FF2B5EF4-FFF2-40B4-BE49-F238E27FC236}">
                    <a16:creationId xmlns:a16="http://schemas.microsoft.com/office/drawing/2014/main" id="{AC7FF6DF-C2CD-4CC8-A7A4-CA70478036B2}"/>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760" name="Line 228">
                <a:extLst>
                  <a:ext uri="{FF2B5EF4-FFF2-40B4-BE49-F238E27FC236}">
                    <a16:creationId xmlns:a16="http://schemas.microsoft.com/office/drawing/2014/main" id="{945285AE-32DC-4340-ADA5-A68B05B41D3C}"/>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61" name="Line 229">
                <a:extLst>
                  <a:ext uri="{FF2B5EF4-FFF2-40B4-BE49-F238E27FC236}">
                    <a16:creationId xmlns:a16="http://schemas.microsoft.com/office/drawing/2014/main" id="{CA0E3081-369D-4797-B8F8-029462281B99}"/>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62" name="Rectangle 230">
                <a:extLst>
                  <a:ext uri="{FF2B5EF4-FFF2-40B4-BE49-F238E27FC236}">
                    <a16:creationId xmlns:a16="http://schemas.microsoft.com/office/drawing/2014/main" id="{665FBAD9-7320-434C-86CE-B79F454F61E4}"/>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28763" name="Oval 231">
                <a:extLst>
                  <a:ext uri="{FF2B5EF4-FFF2-40B4-BE49-F238E27FC236}">
                    <a16:creationId xmlns:a16="http://schemas.microsoft.com/office/drawing/2014/main" id="{42E61980-FAEF-44C6-AEF8-0DC298089A1A}"/>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28764" name="Group 232">
                <a:extLst>
                  <a:ext uri="{FF2B5EF4-FFF2-40B4-BE49-F238E27FC236}">
                    <a16:creationId xmlns:a16="http://schemas.microsoft.com/office/drawing/2014/main" id="{43CBE4F6-E3A7-46ED-BA52-9D69C54422ED}"/>
                  </a:ext>
                </a:extLst>
              </p:cNvPr>
              <p:cNvGrpSpPr>
                <a:grpSpLocks/>
              </p:cNvGrpSpPr>
              <p:nvPr/>
            </p:nvGrpSpPr>
            <p:grpSpPr bwMode="auto">
              <a:xfrm>
                <a:off x="3686" y="244"/>
                <a:ext cx="177" cy="66"/>
                <a:chOff x="2848" y="848"/>
                <a:chExt cx="140" cy="98"/>
              </a:xfrm>
            </p:grpSpPr>
            <p:sp>
              <p:nvSpPr>
                <p:cNvPr id="28769" name="Line 233">
                  <a:extLst>
                    <a:ext uri="{FF2B5EF4-FFF2-40B4-BE49-F238E27FC236}">
                      <a16:creationId xmlns:a16="http://schemas.microsoft.com/office/drawing/2014/main" id="{497C2B92-1B4A-493E-B9DD-E04A163A72A9}"/>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70" name="Line 234">
                  <a:extLst>
                    <a:ext uri="{FF2B5EF4-FFF2-40B4-BE49-F238E27FC236}">
                      <a16:creationId xmlns:a16="http://schemas.microsoft.com/office/drawing/2014/main" id="{E1AAEC75-61CC-4A29-A6B6-CB35B230FEF0}"/>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71" name="Line 235">
                  <a:extLst>
                    <a:ext uri="{FF2B5EF4-FFF2-40B4-BE49-F238E27FC236}">
                      <a16:creationId xmlns:a16="http://schemas.microsoft.com/office/drawing/2014/main" id="{C65138AB-813F-4F0D-BAAA-D1CFDE925F84}"/>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8765" name="Group 236">
                <a:extLst>
                  <a:ext uri="{FF2B5EF4-FFF2-40B4-BE49-F238E27FC236}">
                    <a16:creationId xmlns:a16="http://schemas.microsoft.com/office/drawing/2014/main" id="{90CB7A69-7C18-4149-8BCB-65FF3A1F7C79}"/>
                  </a:ext>
                </a:extLst>
              </p:cNvPr>
              <p:cNvGrpSpPr>
                <a:grpSpLocks/>
              </p:cNvGrpSpPr>
              <p:nvPr/>
            </p:nvGrpSpPr>
            <p:grpSpPr bwMode="auto">
              <a:xfrm flipV="1">
                <a:off x="3686" y="243"/>
                <a:ext cx="177" cy="66"/>
                <a:chOff x="2848" y="848"/>
                <a:chExt cx="140" cy="98"/>
              </a:xfrm>
            </p:grpSpPr>
            <p:sp>
              <p:nvSpPr>
                <p:cNvPr id="28766" name="Line 237">
                  <a:extLst>
                    <a:ext uri="{FF2B5EF4-FFF2-40B4-BE49-F238E27FC236}">
                      <a16:creationId xmlns:a16="http://schemas.microsoft.com/office/drawing/2014/main" id="{EF54217E-8606-4566-8CBF-4DE35A902628}"/>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67" name="Line 238">
                  <a:extLst>
                    <a:ext uri="{FF2B5EF4-FFF2-40B4-BE49-F238E27FC236}">
                      <a16:creationId xmlns:a16="http://schemas.microsoft.com/office/drawing/2014/main" id="{B901DA1C-246E-4B1C-A375-85980312A346}"/>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68" name="Line 239">
                  <a:extLst>
                    <a:ext uri="{FF2B5EF4-FFF2-40B4-BE49-F238E27FC236}">
                      <a16:creationId xmlns:a16="http://schemas.microsoft.com/office/drawing/2014/main" id="{B827D5C5-D9D9-4DC8-BED9-F79F26FC4868}"/>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28741" name="Group 240">
              <a:extLst>
                <a:ext uri="{FF2B5EF4-FFF2-40B4-BE49-F238E27FC236}">
                  <a16:creationId xmlns:a16="http://schemas.microsoft.com/office/drawing/2014/main" id="{13CCA45A-1947-413D-B71C-52086FF6B76D}"/>
                </a:ext>
              </a:extLst>
            </p:cNvPr>
            <p:cNvGrpSpPr>
              <a:grpSpLocks/>
            </p:cNvGrpSpPr>
            <p:nvPr/>
          </p:nvGrpSpPr>
          <p:grpSpPr bwMode="auto">
            <a:xfrm>
              <a:off x="3690" y="2745"/>
              <a:ext cx="360" cy="175"/>
              <a:chOff x="3600" y="219"/>
              <a:chExt cx="360" cy="175"/>
            </a:xfrm>
          </p:grpSpPr>
          <p:sp>
            <p:nvSpPr>
              <p:cNvPr id="28746" name="Oval 241">
                <a:extLst>
                  <a:ext uri="{FF2B5EF4-FFF2-40B4-BE49-F238E27FC236}">
                    <a16:creationId xmlns:a16="http://schemas.microsoft.com/office/drawing/2014/main" id="{5FCB4E4A-B411-4E42-A4D2-B721261B394D}"/>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28747" name="Line 242">
                <a:extLst>
                  <a:ext uri="{FF2B5EF4-FFF2-40B4-BE49-F238E27FC236}">
                    <a16:creationId xmlns:a16="http://schemas.microsoft.com/office/drawing/2014/main" id="{2E423395-F9D4-4C19-85B2-D3F340C23DD6}"/>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48" name="Line 243">
                <a:extLst>
                  <a:ext uri="{FF2B5EF4-FFF2-40B4-BE49-F238E27FC236}">
                    <a16:creationId xmlns:a16="http://schemas.microsoft.com/office/drawing/2014/main" id="{7F01EA2D-70FE-4C01-9C5E-30D585997B92}"/>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49" name="Rectangle 244">
                <a:extLst>
                  <a:ext uri="{FF2B5EF4-FFF2-40B4-BE49-F238E27FC236}">
                    <a16:creationId xmlns:a16="http://schemas.microsoft.com/office/drawing/2014/main" id="{04D87971-222E-4E32-BF18-49E56B22113D}"/>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28750" name="Oval 245">
                <a:extLst>
                  <a:ext uri="{FF2B5EF4-FFF2-40B4-BE49-F238E27FC236}">
                    <a16:creationId xmlns:a16="http://schemas.microsoft.com/office/drawing/2014/main" id="{4094CD57-D6C1-4116-AE78-BBAD8E3B6B65}"/>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28751" name="Group 246">
                <a:extLst>
                  <a:ext uri="{FF2B5EF4-FFF2-40B4-BE49-F238E27FC236}">
                    <a16:creationId xmlns:a16="http://schemas.microsoft.com/office/drawing/2014/main" id="{E5612FA1-3BD4-434C-ADA0-E3C7DDC785FD}"/>
                  </a:ext>
                </a:extLst>
              </p:cNvPr>
              <p:cNvGrpSpPr>
                <a:grpSpLocks/>
              </p:cNvGrpSpPr>
              <p:nvPr/>
            </p:nvGrpSpPr>
            <p:grpSpPr bwMode="auto">
              <a:xfrm>
                <a:off x="3686" y="244"/>
                <a:ext cx="177" cy="66"/>
                <a:chOff x="2848" y="848"/>
                <a:chExt cx="140" cy="98"/>
              </a:xfrm>
            </p:grpSpPr>
            <p:sp>
              <p:nvSpPr>
                <p:cNvPr id="28756" name="Line 247">
                  <a:extLst>
                    <a:ext uri="{FF2B5EF4-FFF2-40B4-BE49-F238E27FC236}">
                      <a16:creationId xmlns:a16="http://schemas.microsoft.com/office/drawing/2014/main" id="{761046E9-4399-4061-9757-734F22013D50}"/>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57" name="Line 248">
                  <a:extLst>
                    <a:ext uri="{FF2B5EF4-FFF2-40B4-BE49-F238E27FC236}">
                      <a16:creationId xmlns:a16="http://schemas.microsoft.com/office/drawing/2014/main" id="{BBB5DED4-0BFF-412C-A997-DC85DE4DACA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58" name="Line 249">
                  <a:extLst>
                    <a:ext uri="{FF2B5EF4-FFF2-40B4-BE49-F238E27FC236}">
                      <a16:creationId xmlns:a16="http://schemas.microsoft.com/office/drawing/2014/main" id="{84ADF115-DECA-4C6C-ABE2-847B43B2404D}"/>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28752" name="Group 250">
                <a:extLst>
                  <a:ext uri="{FF2B5EF4-FFF2-40B4-BE49-F238E27FC236}">
                    <a16:creationId xmlns:a16="http://schemas.microsoft.com/office/drawing/2014/main" id="{099B3FCA-0F75-4612-A40E-A2DE92014EB5}"/>
                  </a:ext>
                </a:extLst>
              </p:cNvPr>
              <p:cNvGrpSpPr>
                <a:grpSpLocks/>
              </p:cNvGrpSpPr>
              <p:nvPr/>
            </p:nvGrpSpPr>
            <p:grpSpPr bwMode="auto">
              <a:xfrm flipV="1">
                <a:off x="3686" y="243"/>
                <a:ext cx="177" cy="66"/>
                <a:chOff x="2848" y="848"/>
                <a:chExt cx="140" cy="98"/>
              </a:xfrm>
            </p:grpSpPr>
            <p:sp>
              <p:nvSpPr>
                <p:cNvPr id="28753" name="Line 251">
                  <a:extLst>
                    <a:ext uri="{FF2B5EF4-FFF2-40B4-BE49-F238E27FC236}">
                      <a16:creationId xmlns:a16="http://schemas.microsoft.com/office/drawing/2014/main" id="{89DA2063-2DAF-4258-B918-92FB6EC71FF7}"/>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54" name="Line 252">
                  <a:extLst>
                    <a:ext uri="{FF2B5EF4-FFF2-40B4-BE49-F238E27FC236}">
                      <a16:creationId xmlns:a16="http://schemas.microsoft.com/office/drawing/2014/main" id="{119F539B-6E95-4992-B19F-2FFABC7E5404}"/>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8755" name="Line 253">
                  <a:extLst>
                    <a:ext uri="{FF2B5EF4-FFF2-40B4-BE49-F238E27FC236}">
                      <a16:creationId xmlns:a16="http://schemas.microsoft.com/office/drawing/2014/main" id="{04F1BBDB-E719-4C18-9C46-463F0CD7AF3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28742" name="Text Box 254">
              <a:extLst>
                <a:ext uri="{FF2B5EF4-FFF2-40B4-BE49-F238E27FC236}">
                  <a16:creationId xmlns:a16="http://schemas.microsoft.com/office/drawing/2014/main" id="{F46F7A51-5F03-4876-9CD7-3127CD9B8C57}"/>
                </a:ext>
              </a:extLst>
            </p:cNvPr>
            <p:cNvSpPr txBox="1">
              <a:spLocks noChangeArrowheads="1"/>
            </p:cNvSpPr>
            <p:nvPr/>
          </p:nvSpPr>
          <p:spPr bwMode="auto">
            <a:xfrm>
              <a:off x="3554" y="341"/>
              <a:ext cx="714"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cs typeface="Arial" panose="020B0604020202020204" pitchFamily="34" charset="0"/>
                </a:rPr>
                <a:t>router</a:t>
              </a:r>
              <a:endParaRPr lang="en-US" altLang="en-US" sz="2000">
                <a:latin typeface="Times New Roman" panose="02020603050405020304" pitchFamily="18" charset="0"/>
                <a:cs typeface="Arial" panose="020B0604020202020204" pitchFamily="34" charset="0"/>
              </a:endParaRPr>
            </a:p>
          </p:txBody>
        </p:sp>
        <p:sp>
          <p:nvSpPr>
            <p:cNvPr id="28743" name="Text Box 255">
              <a:extLst>
                <a:ext uri="{FF2B5EF4-FFF2-40B4-BE49-F238E27FC236}">
                  <a16:creationId xmlns:a16="http://schemas.microsoft.com/office/drawing/2014/main" id="{FA154CDD-4B59-4C61-BC93-FDF278A1B3E9}"/>
                </a:ext>
              </a:extLst>
            </p:cNvPr>
            <p:cNvSpPr txBox="1">
              <a:spLocks noChangeArrowheads="1"/>
            </p:cNvSpPr>
            <p:nvPr/>
          </p:nvSpPr>
          <p:spPr bwMode="auto">
            <a:xfrm>
              <a:off x="4424" y="436"/>
              <a:ext cx="1184"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cs typeface="Arial" panose="020B0604020202020204" pitchFamily="34" charset="0"/>
                </a:rPr>
                <a:t>workstation</a:t>
              </a:r>
              <a:endParaRPr lang="en-US" altLang="en-US" sz="2000">
                <a:latin typeface="Times New Roman" panose="02020603050405020304" pitchFamily="18" charset="0"/>
                <a:cs typeface="Arial" panose="020B0604020202020204" pitchFamily="34" charset="0"/>
              </a:endParaRPr>
            </a:p>
          </p:txBody>
        </p:sp>
        <p:sp>
          <p:nvSpPr>
            <p:cNvPr id="28744" name="Text Box 256">
              <a:extLst>
                <a:ext uri="{FF2B5EF4-FFF2-40B4-BE49-F238E27FC236}">
                  <a16:creationId xmlns:a16="http://schemas.microsoft.com/office/drawing/2014/main" id="{1DAB73AA-1528-4E24-B60C-52785C44FE21}"/>
                </a:ext>
              </a:extLst>
            </p:cNvPr>
            <p:cNvSpPr txBox="1">
              <a:spLocks noChangeArrowheads="1"/>
            </p:cNvSpPr>
            <p:nvPr/>
          </p:nvSpPr>
          <p:spPr bwMode="auto">
            <a:xfrm>
              <a:off x="3710" y="724"/>
              <a:ext cx="717"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cs typeface="Arial" panose="020B0604020202020204" pitchFamily="34" charset="0"/>
                </a:rPr>
                <a:t>server</a:t>
              </a:r>
              <a:endParaRPr lang="en-US" altLang="en-US" sz="2000">
                <a:latin typeface="Times New Roman" panose="02020603050405020304" pitchFamily="18" charset="0"/>
                <a:cs typeface="Arial" panose="020B0604020202020204" pitchFamily="34" charset="0"/>
              </a:endParaRPr>
            </a:p>
          </p:txBody>
        </p:sp>
        <p:sp>
          <p:nvSpPr>
            <p:cNvPr id="28745" name="Text Box 257">
              <a:extLst>
                <a:ext uri="{FF2B5EF4-FFF2-40B4-BE49-F238E27FC236}">
                  <a16:creationId xmlns:a16="http://schemas.microsoft.com/office/drawing/2014/main" id="{4121967D-5423-4911-A398-4456425D0CF3}"/>
                </a:ext>
              </a:extLst>
            </p:cNvPr>
            <p:cNvSpPr txBox="1">
              <a:spLocks noChangeArrowheads="1"/>
            </p:cNvSpPr>
            <p:nvPr/>
          </p:nvSpPr>
          <p:spPr bwMode="auto">
            <a:xfrm>
              <a:off x="4699" y="864"/>
              <a:ext cx="709"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cs typeface="Arial" panose="020B0604020202020204" pitchFamily="34" charset="0"/>
                </a:rPr>
                <a:t>mobile</a:t>
              </a:r>
              <a:endParaRPr lang="en-US" altLang="en-US" sz="2000">
                <a:latin typeface="Times New Roman" panose="02020603050405020304" pitchFamily="18" charset="0"/>
                <a:cs typeface="Arial" panose="020B0604020202020204" pitchFamily="34" charset="0"/>
              </a:endParaRP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Footer Placeholder 4">
            <a:extLst>
              <a:ext uri="{FF2B5EF4-FFF2-40B4-BE49-F238E27FC236}">
                <a16:creationId xmlns:a16="http://schemas.microsoft.com/office/drawing/2014/main" id="{8B0144F9-9801-435C-B0DE-7D7C1959747C}"/>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123907" name="Slide Number Placeholder 5">
            <a:extLst>
              <a:ext uri="{FF2B5EF4-FFF2-40B4-BE49-F238E27FC236}">
                <a16:creationId xmlns:a16="http://schemas.microsoft.com/office/drawing/2014/main" id="{AAD489A4-943F-426D-A102-FADE448A776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7168E090-8767-47E7-AE32-CED6BA2EDAFA}" type="slidenum">
              <a:rPr lang="en-US" altLang="en-US" sz="1400" smtClean="0">
                <a:latin typeface="Times New Roman" panose="02020603050405020304" pitchFamily="18" charset="0"/>
              </a:rPr>
              <a:pPr>
                <a:spcBef>
                  <a:spcPct val="0"/>
                </a:spcBef>
                <a:buClrTx/>
                <a:buSzTx/>
                <a:buFontTx/>
                <a:buNone/>
              </a:pPr>
              <a:t>60</a:t>
            </a:fld>
            <a:endParaRPr lang="en-US" altLang="en-US" sz="1400">
              <a:latin typeface="Times New Roman" panose="02020603050405020304" pitchFamily="18" charset="0"/>
            </a:endParaRPr>
          </a:p>
        </p:txBody>
      </p:sp>
      <p:sp>
        <p:nvSpPr>
          <p:cNvPr id="123908" name="Rectangle 2">
            <a:extLst>
              <a:ext uri="{FF2B5EF4-FFF2-40B4-BE49-F238E27FC236}">
                <a16:creationId xmlns:a16="http://schemas.microsoft.com/office/drawing/2014/main" id="{B58B8DF8-978C-474B-A089-C8EB8B995036}"/>
              </a:ext>
            </a:extLst>
          </p:cNvPr>
          <p:cNvSpPr>
            <a:spLocks noGrp="1" noChangeArrowheads="1"/>
          </p:cNvSpPr>
          <p:nvPr>
            <p:ph type="title"/>
          </p:nvPr>
        </p:nvSpPr>
        <p:spPr>
          <a:xfrm>
            <a:off x="0" y="274638"/>
            <a:ext cx="9144000" cy="1143000"/>
          </a:xfrm>
        </p:spPr>
        <p:txBody>
          <a:bodyPr/>
          <a:lstStyle/>
          <a:p>
            <a:r>
              <a:rPr lang="en-US" altLang="en-US" sz="3600"/>
              <a:t>Vận chuyển giữa các nút trong một mạng</a:t>
            </a:r>
          </a:p>
        </p:txBody>
      </p:sp>
      <p:sp>
        <p:nvSpPr>
          <p:cNvPr id="123909" name="Rectangle 3">
            <a:extLst>
              <a:ext uri="{FF2B5EF4-FFF2-40B4-BE49-F238E27FC236}">
                <a16:creationId xmlns:a16="http://schemas.microsoft.com/office/drawing/2014/main" id="{CFA34036-F1EF-4252-8824-CFE295A651A5}"/>
              </a:ext>
            </a:extLst>
          </p:cNvPr>
          <p:cNvSpPr>
            <a:spLocks noGrp="1" noChangeArrowheads="1"/>
          </p:cNvSpPr>
          <p:nvPr>
            <p:ph type="body" idx="1"/>
          </p:nvPr>
        </p:nvSpPr>
        <p:spPr>
          <a:xfrm>
            <a:off x="0" y="1646238"/>
            <a:ext cx="9144000" cy="4525962"/>
          </a:xfrm>
        </p:spPr>
        <p:txBody>
          <a:bodyPr/>
          <a:lstStyle/>
          <a:p>
            <a:r>
              <a:rPr lang="en-US" altLang="en-US"/>
              <a:t>Sử dụng các cơ chế truyền dữ liệu của tầng liên kết dữ liệu</a:t>
            </a:r>
          </a:p>
          <a:p>
            <a:pPr lvl="1"/>
            <a:r>
              <a:rPr lang="en-US" altLang="en-US"/>
              <a:t>Example: Ethernet, Token Ring, PPP</a:t>
            </a:r>
          </a:p>
          <a:p>
            <a:r>
              <a:rPr lang="en-US" altLang="en-US"/>
              <a:t>Ánh xạ từ địa chỉ logic (IP address) sang địa chỉ vật lý (MAC address)</a:t>
            </a:r>
          </a:p>
          <a:p>
            <a:pPr lvl="1"/>
            <a:r>
              <a:rPr lang="en-US" altLang="en-US"/>
              <a:t>ARP – giao thức phân giải địa chỉ</a:t>
            </a:r>
          </a:p>
          <a:p>
            <a:r>
              <a:rPr lang="en-US" altLang="en-US"/>
              <a:t>Do sử dụng địa chỉ logic để định tuyến và chúng được ánh xạ sang địa chỉ vật lý để truyền cục bộ nên IP có thể phân phát các gói tin giữa các mạng với các công nghệ khác nhau ở tầng Network Access.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Title 1">
            <a:extLst>
              <a:ext uri="{FF2B5EF4-FFF2-40B4-BE49-F238E27FC236}">
                <a16:creationId xmlns:a16="http://schemas.microsoft.com/office/drawing/2014/main" id="{D47E8E59-14C9-4FF7-A89A-30F218FABB33}"/>
              </a:ext>
            </a:extLst>
          </p:cNvPr>
          <p:cNvSpPr>
            <a:spLocks noGrp="1" noChangeArrowheads="1"/>
          </p:cNvSpPr>
          <p:nvPr>
            <p:ph type="title"/>
          </p:nvPr>
        </p:nvSpPr>
        <p:spPr/>
        <p:txBody>
          <a:bodyPr/>
          <a:lstStyle/>
          <a:p>
            <a:r>
              <a:rPr lang="en-US" altLang="en-US"/>
              <a:t>Tầng Transport</a:t>
            </a:r>
          </a:p>
        </p:txBody>
      </p:sp>
      <p:sp>
        <p:nvSpPr>
          <p:cNvPr id="125955" name="Content Placeholder 2">
            <a:extLst>
              <a:ext uri="{FF2B5EF4-FFF2-40B4-BE49-F238E27FC236}">
                <a16:creationId xmlns:a16="http://schemas.microsoft.com/office/drawing/2014/main" id="{7C04361D-35F5-4E3E-B1AF-BB18298745C6}"/>
              </a:ext>
            </a:extLst>
          </p:cNvPr>
          <p:cNvSpPr>
            <a:spLocks noGrp="1" noChangeArrowheads="1"/>
          </p:cNvSpPr>
          <p:nvPr>
            <p:ph idx="1"/>
          </p:nvPr>
        </p:nvSpPr>
        <p:spPr>
          <a:xfrm>
            <a:off x="533400" y="1600200"/>
            <a:ext cx="8397875" cy="4648200"/>
          </a:xfrm>
        </p:spPr>
        <p:txBody>
          <a:bodyPr/>
          <a:lstStyle/>
          <a:p>
            <a:r>
              <a:rPr lang="en-US" altLang="en-US">
                <a:latin typeface="Microsoft Sans Serif" panose="020B0604020202020204" pitchFamily="34" charset="0"/>
              </a:rPr>
              <a:t>Thực hiện chức năng chuyển vận luồng dữ liệu giữa hai trạm</a:t>
            </a:r>
          </a:p>
          <a:p>
            <a:r>
              <a:rPr lang="en-US" altLang="en-US">
                <a:latin typeface="Microsoft Sans Serif" panose="020B0604020202020204" pitchFamily="34" charset="0"/>
              </a:rPr>
              <a:t>Đảm bảo độ tin cậy, điều khiển luồng, phát hiện và sửa lỗi.</a:t>
            </a:r>
          </a:p>
          <a:p>
            <a:r>
              <a:rPr lang="en-US" altLang="en-US">
                <a:latin typeface="Microsoft Sans Serif" panose="020B0604020202020204" pitchFamily="34" charset="0"/>
              </a:rPr>
              <a:t>Có hai giao thức chính là TCP và UDP</a:t>
            </a:r>
            <a:endParaRPr lang="en-US" altLang="en-US"/>
          </a:p>
        </p:txBody>
      </p:sp>
      <p:sp>
        <p:nvSpPr>
          <p:cNvPr id="4" name="Footer Placeholder 3">
            <a:extLst>
              <a:ext uri="{FF2B5EF4-FFF2-40B4-BE49-F238E27FC236}">
                <a16:creationId xmlns:a16="http://schemas.microsoft.com/office/drawing/2014/main" id="{CA4A49A6-F98B-41CF-9B58-25FE00A36AFF}"/>
              </a:ext>
            </a:extLst>
          </p:cNvPr>
          <p:cNvSpPr>
            <a:spLocks noGrp="1"/>
          </p:cNvSpPr>
          <p:nvPr>
            <p:ph type="ftr" sz="quarter" idx="11"/>
          </p:nvPr>
        </p:nvSpPr>
        <p:spPr/>
        <p:txBody>
          <a:bodyPr/>
          <a:lstStyle/>
          <a:p>
            <a:pPr>
              <a:defRPr/>
            </a:pPr>
            <a:r>
              <a:rPr lang="en-US"/>
              <a:t> Introduction</a:t>
            </a:r>
            <a:endParaRPr lang="en-US">
              <a:latin typeface="Times New Roman" pitchFamily="18" charset="0"/>
            </a:endParaRPr>
          </a:p>
        </p:txBody>
      </p:sp>
      <p:sp>
        <p:nvSpPr>
          <p:cNvPr id="125957" name="Slide Number Placeholder 4">
            <a:extLst>
              <a:ext uri="{FF2B5EF4-FFF2-40B4-BE49-F238E27FC236}">
                <a16:creationId xmlns:a16="http://schemas.microsoft.com/office/drawing/2014/main" id="{8A11E431-33D1-45DA-98F4-C76A8E33ED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FE8E7BEE-EA45-4DAD-90A7-FF24DB066D28}" type="slidenum">
              <a:rPr lang="en-US" altLang="en-US" sz="1400" smtClean="0">
                <a:latin typeface="Times New Roman" panose="02020603050405020304" pitchFamily="18" charset="0"/>
              </a:rPr>
              <a:pPr>
                <a:spcBef>
                  <a:spcPct val="0"/>
                </a:spcBef>
                <a:buClrTx/>
                <a:buSzTx/>
                <a:buFontTx/>
                <a:buNone/>
              </a:pPr>
              <a:t>61</a:t>
            </a:fld>
            <a:endParaRPr lang="en-US" altLang="en-US" sz="1400">
              <a:latin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5">
            <a:extLst>
              <a:ext uri="{FF2B5EF4-FFF2-40B4-BE49-F238E27FC236}">
                <a16:creationId xmlns:a16="http://schemas.microsoft.com/office/drawing/2014/main" id="{7356BDF4-A0F6-47E0-B73C-707DD8820C5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126979" name="Slide Number Placeholder 6">
            <a:extLst>
              <a:ext uri="{FF2B5EF4-FFF2-40B4-BE49-F238E27FC236}">
                <a16:creationId xmlns:a16="http://schemas.microsoft.com/office/drawing/2014/main" id="{B8FC36CE-614A-4EAB-A7A6-026A6F94E6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53963135-E365-4419-BFF4-7FFCF58855CE}" type="slidenum">
              <a:rPr lang="en-US" altLang="en-US" sz="1400" smtClean="0">
                <a:latin typeface="Times New Roman" panose="02020603050405020304" pitchFamily="18" charset="0"/>
              </a:rPr>
              <a:pPr>
                <a:spcBef>
                  <a:spcPct val="0"/>
                </a:spcBef>
                <a:buClrTx/>
                <a:buSzTx/>
                <a:buFontTx/>
                <a:buNone/>
              </a:pPr>
              <a:t>62</a:t>
            </a:fld>
            <a:endParaRPr lang="en-US" altLang="en-US" sz="1400">
              <a:latin typeface="Times New Roman" panose="02020603050405020304" pitchFamily="18" charset="0"/>
            </a:endParaRPr>
          </a:p>
        </p:txBody>
      </p:sp>
      <p:sp>
        <p:nvSpPr>
          <p:cNvPr id="126980" name="Rectangle 2">
            <a:extLst>
              <a:ext uri="{FF2B5EF4-FFF2-40B4-BE49-F238E27FC236}">
                <a16:creationId xmlns:a16="http://schemas.microsoft.com/office/drawing/2014/main" id="{636923DE-6262-4E39-89A0-CAF967282104}"/>
              </a:ext>
            </a:extLst>
          </p:cNvPr>
          <p:cNvSpPr>
            <a:spLocks noGrp="1" noChangeArrowheads="1"/>
          </p:cNvSpPr>
          <p:nvPr>
            <p:ph type="title"/>
          </p:nvPr>
        </p:nvSpPr>
        <p:spPr/>
        <p:txBody>
          <a:bodyPr/>
          <a:lstStyle/>
          <a:p>
            <a:r>
              <a:rPr lang="en-US" altLang="en-US"/>
              <a:t>Các giao thức vận chuyển</a:t>
            </a:r>
            <a:endParaRPr lang="en-US" altLang="en-US" sz="4800"/>
          </a:p>
        </p:txBody>
      </p:sp>
      <p:sp>
        <p:nvSpPr>
          <p:cNvPr id="126981" name="Rectangle 3">
            <a:extLst>
              <a:ext uri="{FF2B5EF4-FFF2-40B4-BE49-F238E27FC236}">
                <a16:creationId xmlns:a16="http://schemas.microsoft.com/office/drawing/2014/main" id="{4AADF60B-0E5F-44FB-BE12-10992556A3F7}"/>
              </a:ext>
            </a:extLst>
          </p:cNvPr>
          <p:cNvSpPr>
            <a:spLocks noGrp="1" noChangeArrowheads="1"/>
          </p:cNvSpPr>
          <p:nvPr>
            <p:ph type="body" sz="half" idx="1"/>
          </p:nvPr>
        </p:nvSpPr>
        <p:spPr>
          <a:xfrm>
            <a:off x="533400" y="1600200"/>
            <a:ext cx="4095750" cy="4648200"/>
          </a:xfrm>
        </p:spPr>
        <p:txBody>
          <a:bodyPr/>
          <a:lstStyle/>
          <a:p>
            <a:pPr>
              <a:lnSpc>
                <a:spcPct val="90000"/>
              </a:lnSpc>
              <a:buFont typeface="ZapfDingbats" pitchFamily="82" charset="2"/>
              <a:buNone/>
            </a:pPr>
            <a:r>
              <a:rPr lang="en-US" altLang="en-US" u="sng">
                <a:solidFill>
                  <a:srgbClr val="FF0000"/>
                </a:solidFill>
              </a:rPr>
              <a:t>Giao thức TCP:</a:t>
            </a:r>
            <a:endParaRPr lang="en-US" altLang="en-US"/>
          </a:p>
          <a:p>
            <a:pPr>
              <a:lnSpc>
                <a:spcPct val="90000"/>
              </a:lnSpc>
            </a:pPr>
            <a:r>
              <a:rPr lang="en-US" altLang="en-US" sz="2400" i="1">
                <a:solidFill>
                  <a:schemeClr val="accent2"/>
                </a:solidFill>
              </a:rPr>
              <a:t>Hướng kết nối:</a:t>
            </a:r>
            <a:r>
              <a:rPr lang="en-US" altLang="en-US" sz="2400"/>
              <a:t> phải thiết lập kết nối giữa client, server</a:t>
            </a:r>
          </a:p>
          <a:p>
            <a:pPr>
              <a:lnSpc>
                <a:spcPct val="90000"/>
              </a:lnSpc>
            </a:pPr>
            <a:r>
              <a:rPr lang="en-US" altLang="en-US" sz="2400" i="1">
                <a:solidFill>
                  <a:schemeClr val="accent2"/>
                </a:solidFill>
              </a:rPr>
              <a:t>Vận chuyển tin cậy </a:t>
            </a:r>
            <a:r>
              <a:rPr lang="en-US" altLang="en-US" sz="2400"/>
              <a:t>giữa bên gửi và nhận</a:t>
            </a:r>
            <a:endParaRPr lang="en-US" altLang="en-US" sz="2400">
              <a:solidFill>
                <a:schemeClr val="accent2"/>
              </a:solidFill>
            </a:endParaRPr>
          </a:p>
          <a:p>
            <a:pPr>
              <a:lnSpc>
                <a:spcPct val="90000"/>
              </a:lnSpc>
            </a:pPr>
            <a:r>
              <a:rPr lang="en-US" altLang="en-US" sz="2400" i="1">
                <a:solidFill>
                  <a:schemeClr val="accent2"/>
                </a:solidFill>
              </a:rPr>
              <a:t>Kiểm soát luồng (flow control):</a:t>
            </a:r>
            <a:r>
              <a:rPr lang="en-US" altLang="en-US" sz="2400"/>
              <a:t> bên gửi không làm ngập bên nhận</a:t>
            </a:r>
          </a:p>
          <a:p>
            <a:pPr>
              <a:lnSpc>
                <a:spcPct val="90000"/>
              </a:lnSpc>
            </a:pPr>
            <a:r>
              <a:rPr lang="en-US" altLang="en-US" sz="2400" i="1">
                <a:solidFill>
                  <a:schemeClr val="accent2"/>
                </a:solidFill>
              </a:rPr>
              <a:t>Kiểm soát tắc nghẽn:</a:t>
            </a:r>
            <a:r>
              <a:rPr lang="en-US" altLang="en-US" sz="2400"/>
              <a:t> điều chỉnh tốc độ bên gửi khi mạng quá tải</a:t>
            </a:r>
          </a:p>
        </p:txBody>
      </p:sp>
      <p:sp>
        <p:nvSpPr>
          <p:cNvPr id="126982" name="Rectangle 4">
            <a:extLst>
              <a:ext uri="{FF2B5EF4-FFF2-40B4-BE49-F238E27FC236}">
                <a16:creationId xmlns:a16="http://schemas.microsoft.com/office/drawing/2014/main" id="{9EEE209E-F59F-49C4-A63D-EAA05C1C5B10}"/>
              </a:ext>
            </a:extLst>
          </p:cNvPr>
          <p:cNvSpPr>
            <a:spLocks noGrp="1" noChangeArrowheads="1"/>
          </p:cNvSpPr>
          <p:nvPr>
            <p:ph type="body" sz="half" idx="2"/>
          </p:nvPr>
        </p:nvSpPr>
        <p:spPr>
          <a:xfrm>
            <a:off x="5253038" y="1549400"/>
            <a:ext cx="3429000" cy="4562475"/>
          </a:xfrm>
          <a:solidFill>
            <a:schemeClr val="bg1"/>
          </a:solidFill>
        </p:spPr>
        <p:txBody>
          <a:bodyPr/>
          <a:lstStyle/>
          <a:p>
            <a:pPr>
              <a:buFont typeface="ZapfDingbats" pitchFamily="82" charset="2"/>
              <a:buNone/>
            </a:pPr>
            <a:r>
              <a:rPr lang="en-US" altLang="en-US" u="sng">
                <a:solidFill>
                  <a:srgbClr val="FF0000"/>
                </a:solidFill>
              </a:rPr>
              <a:t>Giao thức UDP:</a:t>
            </a:r>
            <a:endParaRPr lang="en-US" altLang="en-US"/>
          </a:p>
          <a:p>
            <a:r>
              <a:rPr lang="en-US" altLang="en-US" sz="2400">
                <a:solidFill>
                  <a:schemeClr val="accent2"/>
                </a:solidFill>
              </a:rPr>
              <a:t>Vận chuyển dữ liệu không tin cậy</a:t>
            </a:r>
            <a:r>
              <a:rPr lang="en-US" altLang="en-US" sz="2400"/>
              <a:t> giữa bên gửi và nhận</a:t>
            </a:r>
          </a:p>
          <a:p>
            <a:r>
              <a:rPr lang="en-US" altLang="en-US" sz="2400">
                <a:solidFill>
                  <a:schemeClr val="accent2"/>
                </a:solidFill>
              </a:rPr>
              <a:t>Không cung cấp</a:t>
            </a:r>
            <a:r>
              <a:rPr lang="en-US" altLang="en-US" sz="2400"/>
              <a:t>: thiết lập kết nối, kiểm soát luồng, kiểm soát tắc nghẽn</a:t>
            </a:r>
          </a:p>
          <a:p>
            <a:endParaRPr lang="en-US" altLang="en-US" sz="2400"/>
          </a:p>
          <a:p>
            <a:pPr>
              <a:buFont typeface="ZapfDingbats" pitchFamily="82" charset="2"/>
              <a:buNone/>
            </a:pPr>
            <a:r>
              <a:rPr lang="en-US" altLang="en-US" sz="2400" i="1">
                <a:solidFill>
                  <a:schemeClr val="accent2"/>
                </a:solidFill>
              </a:rPr>
              <a:t>Tại sao dùng UDP?</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Footer Placeholder 4">
            <a:extLst>
              <a:ext uri="{FF2B5EF4-FFF2-40B4-BE49-F238E27FC236}">
                <a16:creationId xmlns:a16="http://schemas.microsoft.com/office/drawing/2014/main" id="{2CD84B65-F181-430C-8B00-F9B98766578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129027" name="Slide Number Placeholder 5">
            <a:extLst>
              <a:ext uri="{FF2B5EF4-FFF2-40B4-BE49-F238E27FC236}">
                <a16:creationId xmlns:a16="http://schemas.microsoft.com/office/drawing/2014/main" id="{EDC411A0-6D50-4906-B82C-2A2B98D2BB8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A50D3422-8F71-4688-B7DC-B685D20DBCD4}" type="slidenum">
              <a:rPr lang="en-US" altLang="en-US" sz="1400" smtClean="0">
                <a:latin typeface="Times New Roman" panose="02020603050405020304" pitchFamily="18" charset="0"/>
              </a:rPr>
              <a:pPr>
                <a:spcBef>
                  <a:spcPct val="0"/>
                </a:spcBef>
                <a:buClrTx/>
                <a:buSzTx/>
                <a:buFontTx/>
                <a:buNone/>
              </a:pPr>
              <a:t>63</a:t>
            </a:fld>
            <a:endParaRPr lang="en-US" altLang="en-US" sz="1400">
              <a:latin typeface="Times New Roman" panose="02020603050405020304" pitchFamily="18" charset="0"/>
            </a:endParaRPr>
          </a:p>
        </p:txBody>
      </p:sp>
      <p:sp>
        <p:nvSpPr>
          <p:cNvPr id="129028" name="Rectangle 2">
            <a:extLst>
              <a:ext uri="{FF2B5EF4-FFF2-40B4-BE49-F238E27FC236}">
                <a16:creationId xmlns:a16="http://schemas.microsoft.com/office/drawing/2014/main" id="{5B9BA6DA-E9B1-4F69-892A-C5C0CA3C3DB5}"/>
              </a:ext>
            </a:extLst>
          </p:cNvPr>
          <p:cNvSpPr>
            <a:spLocks noGrp="1" noChangeArrowheads="1"/>
          </p:cNvSpPr>
          <p:nvPr>
            <p:ph type="title"/>
          </p:nvPr>
        </p:nvSpPr>
        <p:spPr/>
        <p:txBody>
          <a:bodyPr/>
          <a:lstStyle/>
          <a:p>
            <a:r>
              <a:rPr lang="en-US" altLang="en-US"/>
              <a:t>Triết lý của Internet</a:t>
            </a:r>
          </a:p>
        </p:txBody>
      </p:sp>
      <p:sp>
        <p:nvSpPr>
          <p:cNvPr id="129029" name="Rectangle 3">
            <a:extLst>
              <a:ext uri="{FF2B5EF4-FFF2-40B4-BE49-F238E27FC236}">
                <a16:creationId xmlns:a16="http://schemas.microsoft.com/office/drawing/2014/main" id="{C7FD31E3-B83A-4D44-AE84-796FF0327B7B}"/>
              </a:ext>
            </a:extLst>
          </p:cNvPr>
          <p:cNvSpPr>
            <a:spLocks noGrp="1" noChangeArrowheads="1"/>
          </p:cNvSpPr>
          <p:nvPr>
            <p:ph type="body" idx="1"/>
          </p:nvPr>
        </p:nvSpPr>
        <p:spPr>
          <a:xfrm>
            <a:off x="457200" y="1600200"/>
            <a:ext cx="8686800" cy="4525963"/>
          </a:xfrm>
        </p:spPr>
        <p:txBody>
          <a:bodyPr/>
          <a:lstStyle/>
          <a:p>
            <a:pPr>
              <a:lnSpc>
                <a:spcPct val="90000"/>
              </a:lnSpc>
            </a:pPr>
            <a:r>
              <a:rPr lang="en-US" altLang="en-US"/>
              <a:t>Mạng chỉ cung cấp những dịch vụ thiết yếu nhất</a:t>
            </a:r>
          </a:p>
          <a:p>
            <a:pPr lvl="1">
              <a:lnSpc>
                <a:spcPct val="90000"/>
              </a:lnSpc>
            </a:pPr>
            <a:r>
              <a:rPr lang="en-US" altLang="en-US"/>
              <a:t>IP chuyển dữ liệu phi kết nối, không tin cậy</a:t>
            </a:r>
            <a:endParaRPr lang="en-US" altLang="en-US" sz="2000"/>
          </a:p>
          <a:p>
            <a:pPr>
              <a:lnSpc>
                <a:spcPct val="90000"/>
              </a:lnSpc>
            </a:pPr>
            <a:r>
              <a:rPr lang="en-US" altLang="en-US"/>
              <a:t>Các chức năng gia tăng khác được thực hiện ở các đầu cuối</a:t>
            </a:r>
          </a:p>
          <a:p>
            <a:pPr lvl="1">
              <a:lnSpc>
                <a:spcPct val="90000"/>
              </a:lnSpc>
            </a:pPr>
            <a:r>
              <a:rPr lang="en-US" altLang="en-US"/>
              <a:t>Phục hồi lỗi và kiểm soát luồng được thực hiện bởi TCP</a:t>
            </a:r>
          </a:p>
          <a:p>
            <a:pPr>
              <a:lnSpc>
                <a:spcPct val="90000"/>
              </a:lnSpc>
            </a:pPr>
            <a:r>
              <a:rPr lang="en-US" altLang="en-US"/>
              <a:t>Ứng dụng đầu cuối biết nhiều hơn</a:t>
            </a:r>
          </a:p>
          <a:p>
            <a:pPr lvl="1">
              <a:lnSpc>
                <a:spcPct val="90000"/>
              </a:lnSpc>
            </a:pPr>
            <a:r>
              <a:rPr lang="en-US" altLang="en-US"/>
              <a:t>Mất packet có thể chấp nhận được đối với voice</a:t>
            </a:r>
          </a:p>
          <a:p>
            <a:pPr>
              <a:lnSpc>
                <a:spcPct val="90000"/>
              </a:lnSpc>
            </a:pPr>
            <a:r>
              <a:rPr lang="en-US" altLang="en-US"/>
              <a:t>Mọi sự kiểm soát được đưa về các hệ thống đầu cuối.</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Footer Placeholder 4">
            <a:extLst>
              <a:ext uri="{FF2B5EF4-FFF2-40B4-BE49-F238E27FC236}">
                <a16:creationId xmlns:a16="http://schemas.microsoft.com/office/drawing/2014/main" id="{1CD6049E-01B9-44A0-8597-54FD63C01BA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131075" name="Slide Number Placeholder 5">
            <a:extLst>
              <a:ext uri="{FF2B5EF4-FFF2-40B4-BE49-F238E27FC236}">
                <a16:creationId xmlns:a16="http://schemas.microsoft.com/office/drawing/2014/main" id="{E6CFD54C-E692-4F0E-9D98-2BD0AB13E6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499B110C-8A20-4E17-8EA1-DA060E8EB8D3}" type="slidenum">
              <a:rPr lang="en-US" altLang="en-US" sz="1400" smtClean="0">
                <a:latin typeface="Times New Roman" panose="02020603050405020304" pitchFamily="18" charset="0"/>
              </a:rPr>
              <a:pPr>
                <a:spcBef>
                  <a:spcPct val="0"/>
                </a:spcBef>
                <a:buClrTx/>
                <a:buSzTx/>
                <a:buFontTx/>
                <a:buNone/>
              </a:pPr>
              <a:t>64</a:t>
            </a:fld>
            <a:endParaRPr lang="en-US" altLang="en-US" sz="1400">
              <a:latin typeface="Times New Roman" panose="02020603050405020304" pitchFamily="18" charset="0"/>
            </a:endParaRPr>
          </a:p>
        </p:txBody>
      </p:sp>
      <p:sp>
        <p:nvSpPr>
          <p:cNvPr id="131076" name="Text Box 2">
            <a:extLst>
              <a:ext uri="{FF2B5EF4-FFF2-40B4-BE49-F238E27FC236}">
                <a16:creationId xmlns:a16="http://schemas.microsoft.com/office/drawing/2014/main" id="{81426762-B192-440B-8828-D1A3D1F3D657}"/>
              </a:ext>
            </a:extLst>
          </p:cNvPr>
          <p:cNvSpPr txBox="1">
            <a:spLocks noChangeArrowheads="1"/>
          </p:cNvSpPr>
          <p:nvPr/>
        </p:nvSpPr>
        <p:spPr bwMode="auto">
          <a:xfrm>
            <a:off x="1403350" y="1974850"/>
            <a:ext cx="69024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600" b="1">
                <a:solidFill>
                  <a:schemeClr val="accent2"/>
                </a:solidFill>
                <a:latin typeface="Times" panose="02020603050405020304" pitchFamily="18" charset="0"/>
                <a:cs typeface="Arial" panose="020B0604020202020204" pitchFamily="34" charset="0"/>
              </a:rPr>
              <a:t>Địa chỉ Vật lý (physical addresses)</a:t>
            </a:r>
          </a:p>
        </p:txBody>
      </p:sp>
      <p:pic>
        <p:nvPicPr>
          <p:cNvPr id="131077" name="Picture 3">
            <a:extLst>
              <a:ext uri="{FF2B5EF4-FFF2-40B4-BE49-F238E27FC236}">
                <a16:creationId xmlns:a16="http://schemas.microsoft.com/office/drawing/2014/main" id="{649ED75C-472C-4755-8A3B-5D5016EC35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5963" y="3429000"/>
            <a:ext cx="8318500" cy="277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078" name="Text Box 3">
            <a:extLst>
              <a:ext uri="{FF2B5EF4-FFF2-40B4-BE49-F238E27FC236}">
                <a16:creationId xmlns:a16="http://schemas.microsoft.com/office/drawing/2014/main" id="{5A279B47-B604-4641-879C-C069D78B65D8}"/>
              </a:ext>
            </a:extLst>
          </p:cNvPr>
          <p:cNvSpPr txBox="1">
            <a:spLocks noChangeArrowheads="1"/>
          </p:cNvSpPr>
          <p:nvPr/>
        </p:nvSpPr>
        <p:spPr bwMode="auto">
          <a:xfrm>
            <a:off x="1846263" y="-36513"/>
            <a:ext cx="6016625" cy="12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600" b="1">
                <a:solidFill>
                  <a:schemeClr val="accent2"/>
                </a:solidFill>
                <a:latin typeface="Times" panose="02020603050405020304" pitchFamily="18" charset="0"/>
                <a:cs typeface="Arial" panose="020B0604020202020204" pitchFamily="34" charset="0"/>
              </a:rPr>
              <a:t>Mối quan hệ giữa các tầng và địa chỉ trong TCP/IP</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Footer Placeholder 4">
            <a:extLst>
              <a:ext uri="{FF2B5EF4-FFF2-40B4-BE49-F238E27FC236}">
                <a16:creationId xmlns:a16="http://schemas.microsoft.com/office/drawing/2014/main" id="{22BEF636-D787-42A7-A597-4096F79680F3}"/>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133123" name="Slide Number Placeholder 5">
            <a:extLst>
              <a:ext uri="{FF2B5EF4-FFF2-40B4-BE49-F238E27FC236}">
                <a16:creationId xmlns:a16="http://schemas.microsoft.com/office/drawing/2014/main" id="{2FF8850A-CB5E-4621-8A71-5F01CD3C8AA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AAF2740C-6505-4DCF-AAE4-4D584D54A788}" type="slidenum">
              <a:rPr lang="en-US" altLang="en-US" sz="1400" smtClean="0">
                <a:latin typeface="Times New Roman" panose="02020603050405020304" pitchFamily="18" charset="0"/>
              </a:rPr>
              <a:pPr>
                <a:spcBef>
                  <a:spcPct val="0"/>
                </a:spcBef>
                <a:buClrTx/>
                <a:buSzTx/>
                <a:buFontTx/>
                <a:buNone/>
              </a:pPr>
              <a:t>65</a:t>
            </a:fld>
            <a:endParaRPr lang="en-US" altLang="en-US" sz="1400">
              <a:latin typeface="Times New Roman" panose="02020603050405020304" pitchFamily="18" charset="0"/>
            </a:endParaRPr>
          </a:p>
        </p:txBody>
      </p:sp>
      <p:sp>
        <p:nvSpPr>
          <p:cNvPr id="133124" name="Text Box 2">
            <a:extLst>
              <a:ext uri="{FF2B5EF4-FFF2-40B4-BE49-F238E27FC236}">
                <a16:creationId xmlns:a16="http://schemas.microsoft.com/office/drawing/2014/main" id="{A0ABEE39-4F9B-4A40-AF77-314E34CEFDA0}"/>
              </a:ext>
            </a:extLst>
          </p:cNvPr>
          <p:cNvSpPr txBox="1">
            <a:spLocks noChangeArrowheads="1"/>
          </p:cNvSpPr>
          <p:nvPr/>
        </p:nvSpPr>
        <p:spPr bwMode="auto">
          <a:xfrm>
            <a:off x="5930900" y="1493838"/>
            <a:ext cx="30003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600" b="1">
                <a:solidFill>
                  <a:schemeClr val="accent2"/>
                </a:solidFill>
                <a:latin typeface="Times" panose="02020603050405020304" pitchFamily="18" charset="0"/>
                <a:cs typeface="Arial" panose="020B0604020202020204" pitchFamily="34" charset="0"/>
              </a:rPr>
              <a:t>Địa chỉ Logic (IP addresses)</a:t>
            </a:r>
          </a:p>
        </p:txBody>
      </p:sp>
      <p:pic>
        <p:nvPicPr>
          <p:cNvPr id="133125" name="Picture 3">
            <a:extLst>
              <a:ext uri="{FF2B5EF4-FFF2-40B4-BE49-F238E27FC236}">
                <a16:creationId xmlns:a16="http://schemas.microsoft.com/office/drawing/2014/main" id="{A0F75BD1-BEDF-48FB-A4CB-0171DFC82C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016000"/>
            <a:ext cx="4451350" cy="584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26" name="Text Box 3">
            <a:extLst>
              <a:ext uri="{FF2B5EF4-FFF2-40B4-BE49-F238E27FC236}">
                <a16:creationId xmlns:a16="http://schemas.microsoft.com/office/drawing/2014/main" id="{8E159204-F290-4C73-A647-5413624A49D7}"/>
              </a:ext>
            </a:extLst>
          </p:cNvPr>
          <p:cNvSpPr txBox="1">
            <a:spLocks noChangeArrowheads="1"/>
          </p:cNvSpPr>
          <p:nvPr/>
        </p:nvSpPr>
        <p:spPr bwMode="auto">
          <a:xfrm>
            <a:off x="1846263" y="-48088"/>
            <a:ext cx="6016625" cy="12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600" b="1">
                <a:solidFill>
                  <a:schemeClr val="accent2"/>
                </a:solidFill>
                <a:latin typeface="Times" panose="02020603050405020304" pitchFamily="18" charset="0"/>
                <a:cs typeface="Arial" panose="020B0604020202020204" pitchFamily="34" charset="0"/>
              </a:rPr>
              <a:t>Mối quan hệ giữa các tầng và địa chỉ trong TCP/IP (tt.)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Footer Placeholder 4">
            <a:extLst>
              <a:ext uri="{FF2B5EF4-FFF2-40B4-BE49-F238E27FC236}">
                <a16:creationId xmlns:a16="http://schemas.microsoft.com/office/drawing/2014/main" id="{8F9573CE-494A-4DBF-89F5-7A0C53924C4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134147" name="Slide Number Placeholder 5">
            <a:extLst>
              <a:ext uri="{FF2B5EF4-FFF2-40B4-BE49-F238E27FC236}">
                <a16:creationId xmlns:a16="http://schemas.microsoft.com/office/drawing/2014/main" id="{E07A0B8E-3365-4825-9BE5-5C79507F0D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F1782F92-1362-41CD-B380-E0616F493317}" type="slidenum">
              <a:rPr lang="en-US" altLang="en-US" sz="1400" smtClean="0">
                <a:latin typeface="Times New Roman" panose="02020603050405020304" pitchFamily="18" charset="0"/>
              </a:rPr>
              <a:pPr>
                <a:spcBef>
                  <a:spcPct val="0"/>
                </a:spcBef>
                <a:buClrTx/>
                <a:buSzTx/>
                <a:buFontTx/>
                <a:buNone/>
              </a:pPr>
              <a:t>66</a:t>
            </a:fld>
            <a:endParaRPr lang="en-US" altLang="en-US" sz="1400">
              <a:latin typeface="Times New Roman" panose="02020603050405020304" pitchFamily="18" charset="0"/>
            </a:endParaRPr>
          </a:p>
        </p:txBody>
      </p:sp>
      <p:pic>
        <p:nvPicPr>
          <p:cNvPr id="134148" name="Picture 3">
            <a:extLst>
              <a:ext uri="{FF2B5EF4-FFF2-40B4-BE49-F238E27FC236}">
                <a16:creationId xmlns:a16="http://schemas.microsoft.com/office/drawing/2014/main" id="{720FB283-7930-4715-9D21-D258565A4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150" y="1189038"/>
            <a:ext cx="6635750" cy="564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49" name="Text Box 2">
            <a:extLst>
              <a:ext uri="{FF2B5EF4-FFF2-40B4-BE49-F238E27FC236}">
                <a16:creationId xmlns:a16="http://schemas.microsoft.com/office/drawing/2014/main" id="{0B9C848B-D668-4D6B-9C4B-AF90A552774E}"/>
              </a:ext>
            </a:extLst>
          </p:cNvPr>
          <p:cNvSpPr txBox="1">
            <a:spLocks noChangeArrowheads="1"/>
          </p:cNvSpPr>
          <p:nvPr/>
        </p:nvSpPr>
        <p:spPr bwMode="auto">
          <a:xfrm>
            <a:off x="6290338" y="2809875"/>
            <a:ext cx="305117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200" b="1">
                <a:solidFill>
                  <a:schemeClr val="accent2"/>
                </a:solidFill>
                <a:latin typeface="Times" panose="02020603050405020304" pitchFamily="18" charset="0"/>
                <a:cs typeface="Arial" panose="020B0604020202020204" pitchFamily="34" charset="0"/>
              </a:rPr>
              <a:t>Địa chỉ cổng (port addresses)</a:t>
            </a:r>
          </a:p>
        </p:txBody>
      </p:sp>
      <p:sp>
        <p:nvSpPr>
          <p:cNvPr id="134150" name="Text Box 3">
            <a:extLst>
              <a:ext uri="{FF2B5EF4-FFF2-40B4-BE49-F238E27FC236}">
                <a16:creationId xmlns:a16="http://schemas.microsoft.com/office/drawing/2014/main" id="{9E360BBF-2458-4A70-98B8-7721E28FBDC1}"/>
              </a:ext>
            </a:extLst>
          </p:cNvPr>
          <p:cNvSpPr txBox="1">
            <a:spLocks noChangeArrowheads="1"/>
          </p:cNvSpPr>
          <p:nvPr/>
        </p:nvSpPr>
        <p:spPr bwMode="auto">
          <a:xfrm>
            <a:off x="1846263" y="-36513"/>
            <a:ext cx="6016625" cy="1200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600" b="1">
                <a:solidFill>
                  <a:schemeClr val="accent2"/>
                </a:solidFill>
                <a:latin typeface="Times" panose="02020603050405020304" pitchFamily="18" charset="0"/>
                <a:cs typeface="Arial" panose="020B0604020202020204" pitchFamily="34" charset="0"/>
              </a:rPr>
              <a:t>Mối quan hệ giữa các tầng và địa chỉ trong TCP/IP (tt.)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Title 1">
            <a:extLst>
              <a:ext uri="{FF2B5EF4-FFF2-40B4-BE49-F238E27FC236}">
                <a16:creationId xmlns:a16="http://schemas.microsoft.com/office/drawing/2014/main" id="{D3800C30-EEB4-4F36-8CA4-F0143ADF3A6D}"/>
              </a:ext>
            </a:extLst>
          </p:cNvPr>
          <p:cNvSpPr>
            <a:spLocks noGrp="1" noChangeArrowheads="1"/>
          </p:cNvSpPr>
          <p:nvPr>
            <p:ph type="title"/>
          </p:nvPr>
        </p:nvSpPr>
        <p:spPr/>
        <p:txBody>
          <a:bodyPr/>
          <a:lstStyle/>
          <a:p>
            <a:r>
              <a:rPr lang="en-US" altLang="en-US"/>
              <a:t>Tầng Application</a:t>
            </a:r>
          </a:p>
        </p:txBody>
      </p:sp>
      <p:sp>
        <p:nvSpPr>
          <p:cNvPr id="136195" name="Content Placeholder 2">
            <a:extLst>
              <a:ext uri="{FF2B5EF4-FFF2-40B4-BE49-F238E27FC236}">
                <a16:creationId xmlns:a16="http://schemas.microsoft.com/office/drawing/2014/main" id="{B605C1AC-70DD-487F-BB5A-7C8516AC9E3A}"/>
              </a:ext>
            </a:extLst>
          </p:cNvPr>
          <p:cNvSpPr>
            <a:spLocks noGrp="1" noChangeArrowheads="1"/>
          </p:cNvSpPr>
          <p:nvPr>
            <p:ph idx="1"/>
          </p:nvPr>
        </p:nvSpPr>
        <p:spPr>
          <a:xfrm>
            <a:off x="0" y="1371600"/>
            <a:ext cx="9144000" cy="4876800"/>
          </a:xfrm>
        </p:spPr>
        <p:txBody>
          <a:bodyPr/>
          <a:lstStyle/>
          <a:p>
            <a:r>
              <a:rPr lang="en-US" altLang="en-US">
                <a:latin typeface="Microsoft Sans Serif" panose="020B0604020202020204" pitchFamily="34" charset="0"/>
              </a:rPr>
              <a:t>Cung cấp các chương trình ứng dụng trên mạng TCP/IP.</a:t>
            </a:r>
          </a:p>
          <a:p>
            <a:r>
              <a:rPr lang="en-US" altLang="en-US">
                <a:latin typeface="Microsoft Sans Serif" panose="020B0604020202020204" pitchFamily="34" charset="0"/>
              </a:rPr>
              <a:t>Thực hiện các chức năng của ba tầng cao nhất trong mô hình OSI bao gồm: mã hoá/giải mã, nén, định dạng dữ liệu, thiết lập/giải phóng phiên giao dịch…</a:t>
            </a:r>
          </a:p>
          <a:p>
            <a:r>
              <a:rPr lang="en-US" altLang="en-US">
                <a:latin typeface="Microsoft Sans Serif" panose="020B0604020202020204" pitchFamily="34" charset="0"/>
              </a:rPr>
              <a:t>Một số dịch vụ tiêu biểu như Web, Telnet, FTP, E-mail</a:t>
            </a:r>
          </a:p>
          <a:p>
            <a:endParaRPr lang="en-US" altLang="en-US"/>
          </a:p>
        </p:txBody>
      </p:sp>
      <p:sp>
        <p:nvSpPr>
          <p:cNvPr id="4" name="Footer Placeholder 3">
            <a:extLst>
              <a:ext uri="{FF2B5EF4-FFF2-40B4-BE49-F238E27FC236}">
                <a16:creationId xmlns:a16="http://schemas.microsoft.com/office/drawing/2014/main" id="{6A174D1A-0351-402B-A20C-687BF128877C}"/>
              </a:ext>
            </a:extLst>
          </p:cNvPr>
          <p:cNvSpPr>
            <a:spLocks noGrp="1"/>
          </p:cNvSpPr>
          <p:nvPr>
            <p:ph type="ftr" sz="quarter" idx="11"/>
          </p:nvPr>
        </p:nvSpPr>
        <p:spPr/>
        <p:txBody>
          <a:bodyPr/>
          <a:lstStyle/>
          <a:p>
            <a:pPr>
              <a:defRPr/>
            </a:pPr>
            <a:r>
              <a:rPr lang="en-US"/>
              <a:t> Introduction</a:t>
            </a:r>
            <a:endParaRPr lang="en-US">
              <a:latin typeface="Times New Roman" pitchFamily="18" charset="0"/>
            </a:endParaRPr>
          </a:p>
        </p:txBody>
      </p:sp>
      <p:sp>
        <p:nvSpPr>
          <p:cNvPr id="136197" name="Slide Number Placeholder 4">
            <a:extLst>
              <a:ext uri="{FF2B5EF4-FFF2-40B4-BE49-F238E27FC236}">
                <a16:creationId xmlns:a16="http://schemas.microsoft.com/office/drawing/2014/main" id="{47C3B57F-B310-400E-B628-9F85EDBF17F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52DF3749-FF62-4334-99AB-A83CD78B1E90}" type="slidenum">
              <a:rPr lang="en-US" altLang="en-US" sz="1400" smtClean="0">
                <a:latin typeface="Times New Roman" panose="02020603050405020304" pitchFamily="18" charset="0"/>
              </a:rPr>
              <a:pPr>
                <a:spcBef>
                  <a:spcPct val="0"/>
                </a:spcBef>
                <a:buClrTx/>
                <a:buSzTx/>
                <a:buFontTx/>
                <a:buNone/>
              </a:pPr>
              <a:t>67</a:t>
            </a:fld>
            <a:endParaRPr lang="en-US" altLang="en-US" sz="1400">
              <a:latin typeface="Times New Roman" panose="02020603050405020304" pitchFamily="18"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a:extLst>
              <a:ext uri="{FF2B5EF4-FFF2-40B4-BE49-F238E27FC236}">
                <a16:creationId xmlns:a16="http://schemas.microsoft.com/office/drawing/2014/main" id="{260B7068-F4EC-48B8-BFCF-75791704D9E1}"/>
              </a:ext>
            </a:extLst>
          </p:cNvPr>
          <p:cNvSpPr>
            <a:spLocks noGrp="1" noChangeArrowheads="1"/>
          </p:cNvSpPr>
          <p:nvPr>
            <p:ph type="title"/>
          </p:nvPr>
        </p:nvSpPr>
        <p:spPr/>
        <p:txBody>
          <a:bodyPr/>
          <a:lstStyle/>
          <a:p>
            <a:r>
              <a:rPr lang="en-US" altLang="en-US"/>
              <a:t>Dịch vụ truy nhập từ xa - Telnet</a:t>
            </a:r>
          </a:p>
        </p:txBody>
      </p:sp>
      <p:sp>
        <p:nvSpPr>
          <p:cNvPr id="137219" name="Content Placeholder 2">
            <a:extLst>
              <a:ext uri="{FF2B5EF4-FFF2-40B4-BE49-F238E27FC236}">
                <a16:creationId xmlns:a16="http://schemas.microsoft.com/office/drawing/2014/main" id="{A6BE0686-7F69-478B-B1E9-467499AD84B2}"/>
              </a:ext>
            </a:extLst>
          </p:cNvPr>
          <p:cNvSpPr>
            <a:spLocks noGrp="1" noChangeArrowheads="1"/>
          </p:cNvSpPr>
          <p:nvPr>
            <p:ph idx="1"/>
          </p:nvPr>
        </p:nvSpPr>
        <p:spPr>
          <a:xfrm>
            <a:off x="0" y="4151313"/>
            <a:ext cx="9144000" cy="1082675"/>
          </a:xfrm>
        </p:spPr>
        <p:txBody>
          <a:bodyPr/>
          <a:lstStyle/>
          <a:p>
            <a:r>
              <a:rPr lang="en-US" altLang="en-US">
                <a:latin typeface="Microsoft Sans Serif" panose="020B0604020202020204" pitchFamily="34" charset="0"/>
              </a:rPr>
              <a:t>Cho phép truy cập từ xa vào một hệ thống trên mạng</a:t>
            </a:r>
          </a:p>
          <a:p>
            <a:r>
              <a:rPr lang="en-US" altLang="en-US">
                <a:latin typeface="Microsoft Sans Serif" panose="020B0604020202020204" pitchFamily="34" charset="0"/>
              </a:rPr>
              <a:t>Có thể điều khiển toàn diện hệ thống từ xa.</a:t>
            </a:r>
          </a:p>
          <a:p>
            <a:r>
              <a:rPr lang="en-US" altLang="en-US">
                <a:latin typeface="Microsoft Sans Serif" panose="020B0604020202020204" pitchFamily="34" charset="0"/>
              </a:rPr>
              <a:t>Ứng dụng Telnet sử dụng giao thức TCP, port 23</a:t>
            </a:r>
            <a:endParaRPr lang="en-US" altLang="en-US"/>
          </a:p>
        </p:txBody>
      </p:sp>
      <p:sp>
        <p:nvSpPr>
          <p:cNvPr id="4" name="Footer Placeholder 3">
            <a:extLst>
              <a:ext uri="{FF2B5EF4-FFF2-40B4-BE49-F238E27FC236}">
                <a16:creationId xmlns:a16="http://schemas.microsoft.com/office/drawing/2014/main" id="{DC7165DB-36F5-457A-9ED7-E33581A3F5F2}"/>
              </a:ext>
            </a:extLst>
          </p:cNvPr>
          <p:cNvSpPr>
            <a:spLocks noGrp="1"/>
          </p:cNvSpPr>
          <p:nvPr>
            <p:ph type="ftr" sz="quarter" idx="11"/>
          </p:nvPr>
        </p:nvSpPr>
        <p:spPr/>
        <p:txBody>
          <a:bodyPr/>
          <a:lstStyle/>
          <a:p>
            <a:pPr>
              <a:defRPr/>
            </a:pPr>
            <a:r>
              <a:rPr lang="en-US"/>
              <a:t> Introduction</a:t>
            </a:r>
            <a:endParaRPr lang="en-US">
              <a:latin typeface="Times New Roman" pitchFamily="18" charset="0"/>
            </a:endParaRPr>
          </a:p>
        </p:txBody>
      </p:sp>
      <p:sp>
        <p:nvSpPr>
          <p:cNvPr id="137221" name="Slide Number Placeholder 4">
            <a:extLst>
              <a:ext uri="{FF2B5EF4-FFF2-40B4-BE49-F238E27FC236}">
                <a16:creationId xmlns:a16="http://schemas.microsoft.com/office/drawing/2014/main" id="{A9639E68-35DC-4EC4-85F9-290E7679A3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54DF0962-14AE-494A-AE61-3BD0BB501D89}" type="slidenum">
              <a:rPr lang="en-US" altLang="en-US" sz="1400" smtClean="0">
                <a:latin typeface="Times New Roman" panose="02020603050405020304" pitchFamily="18" charset="0"/>
              </a:rPr>
              <a:pPr>
                <a:spcBef>
                  <a:spcPct val="0"/>
                </a:spcBef>
                <a:buClrTx/>
                <a:buSzTx/>
                <a:buFontTx/>
                <a:buNone/>
              </a:pPr>
              <a:t>68</a:t>
            </a:fld>
            <a:endParaRPr lang="en-US" altLang="en-US" sz="1400">
              <a:latin typeface="Times New Roman" panose="02020603050405020304" pitchFamily="18" charset="0"/>
            </a:endParaRPr>
          </a:p>
        </p:txBody>
      </p:sp>
      <p:grpSp>
        <p:nvGrpSpPr>
          <p:cNvPr id="137222" name="Group 11">
            <a:extLst>
              <a:ext uri="{FF2B5EF4-FFF2-40B4-BE49-F238E27FC236}">
                <a16:creationId xmlns:a16="http://schemas.microsoft.com/office/drawing/2014/main" id="{3933F922-50AC-4364-8E88-BBE02E9FD935}"/>
              </a:ext>
            </a:extLst>
          </p:cNvPr>
          <p:cNvGrpSpPr>
            <a:grpSpLocks/>
          </p:cNvGrpSpPr>
          <p:nvPr/>
        </p:nvGrpSpPr>
        <p:grpSpPr bwMode="auto">
          <a:xfrm>
            <a:off x="957263" y="1312863"/>
            <a:ext cx="6426200" cy="2822575"/>
            <a:chOff x="957263" y="1440877"/>
            <a:chExt cx="6426200" cy="2822227"/>
          </a:xfrm>
        </p:grpSpPr>
        <p:pic>
          <p:nvPicPr>
            <p:cNvPr id="137223" name="Picture 5" descr="j0195384">
              <a:extLst>
                <a:ext uri="{FF2B5EF4-FFF2-40B4-BE49-F238E27FC236}">
                  <a16:creationId xmlns:a16="http://schemas.microsoft.com/office/drawing/2014/main" id="{45153CBF-2856-43B2-9CAA-6062F0D4B6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3138" y="2601339"/>
              <a:ext cx="1330325"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24" name="AutoShape 6">
              <a:extLst>
                <a:ext uri="{FF2B5EF4-FFF2-40B4-BE49-F238E27FC236}">
                  <a16:creationId xmlns:a16="http://schemas.microsoft.com/office/drawing/2014/main" id="{EB26ED57-A9BC-4793-8497-296DA0FD1B4B}"/>
                </a:ext>
              </a:extLst>
            </p:cNvPr>
            <p:cNvSpPr>
              <a:spLocks noChangeArrowheads="1"/>
            </p:cNvSpPr>
            <p:nvPr/>
          </p:nvSpPr>
          <p:spPr bwMode="auto">
            <a:xfrm>
              <a:off x="2727325" y="1837752"/>
              <a:ext cx="2322513" cy="1292225"/>
            </a:xfrm>
            <a:prstGeom prst="cloudCallout">
              <a:avLst>
                <a:gd name="adj1" fmla="val -43750"/>
                <a:gd name="adj2" fmla="val 70000"/>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lnSpc>
                  <a:spcPct val="110000"/>
                </a:lnSpc>
                <a:buClr>
                  <a:schemeClr val="bg2"/>
                </a:buClr>
                <a:buSzPct val="75000"/>
                <a:buFont typeface="Wingdings" panose="05000000000000000000" pitchFamily="2" charset="2"/>
                <a:buNone/>
              </a:pPr>
              <a:endParaRPr lang="en-US" altLang="en-US" sz="2000">
                <a:latin typeface="Microsoft Sans Serif" panose="020B0604020202020204" pitchFamily="34" charset="0"/>
              </a:endParaRPr>
            </a:p>
          </p:txBody>
        </p:sp>
        <p:sp>
          <p:nvSpPr>
            <p:cNvPr id="137225" name="Freeform 7">
              <a:extLst>
                <a:ext uri="{FF2B5EF4-FFF2-40B4-BE49-F238E27FC236}">
                  <a16:creationId xmlns:a16="http://schemas.microsoft.com/office/drawing/2014/main" id="{10D247C5-9256-4F9D-98E3-31B5826E67D9}"/>
                </a:ext>
              </a:extLst>
            </p:cNvPr>
            <p:cNvSpPr>
              <a:spLocks/>
            </p:cNvSpPr>
            <p:nvPr/>
          </p:nvSpPr>
          <p:spPr bwMode="auto">
            <a:xfrm>
              <a:off x="4935538" y="2620389"/>
              <a:ext cx="1204912" cy="682625"/>
            </a:xfrm>
            <a:custGeom>
              <a:avLst/>
              <a:gdLst>
                <a:gd name="T0" fmla="*/ 0 w 759"/>
                <a:gd name="T1" fmla="*/ 0 h 430"/>
                <a:gd name="T2" fmla="*/ 2147483646 w 759"/>
                <a:gd name="T3" fmla="*/ 2147483646 h 430"/>
                <a:gd name="T4" fmla="*/ 2147483646 w 759"/>
                <a:gd name="T5" fmla="*/ 2147483646 h 430"/>
                <a:gd name="T6" fmla="*/ 0 60000 65536"/>
                <a:gd name="T7" fmla="*/ 0 60000 65536"/>
                <a:gd name="T8" fmla="*/ 0 60000 65536"/>
              </a:gdLst>
              <a:ahLst/>
              <a:cxnLst>
                <a:cxn ang="T6">
                  <a:pos x="T0" y="T1"/>
                </a:cxn>
                <a:cxn ang="T7">
                  <a:pos x="T2" y="T3"/>
                </a:cxn>
                <a:cxn ang="T8">
                  <a:pos x="T4" y="T5"/>
                </a:cxn>
              </a:cxnLst>
              <a:rect l="0" t="0" r="r" b="b"/>
              <a:pathLst>
                <a:path w="759" h="430">
                  <a:moveTo>
                    <a:pt x="0" y="0"/>
                  </a:moveTo>
                  <a:cubicBezTo>
                    <a:pt x="160" y="32"/>
                    <a:pt x="321" y="65"/>
                    <a:pt x="448" y="137"/>
                  </a:cubicBezTo>
                  <a:cubicBezTo>
                    <a:pt x="575" y="209"/>
                    <a:pt x="667" y="319"/>
                    <a:pt x="759" y="43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37226" name="Picture 8" descr="j0285750">
              <a:extLst>
                <a:ext uri="{FF2B5EF4-FFF2-40B4-BE49-F238E27FC236}">
                  <a16:creationId xmlns:a16="http://schemas.microsoft.com/office/drawing/2014/main" id="{56629D12-E4C8-4B67-8BF9-590A36ABA8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625" y="1440877"/>
              <a:ext cx="1824038"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27" name="Rectangle 9">
              <a:extLst>
                <a:ext uri="{FF2B5EF4-FFF2-40B4-BE49-F238E27FC236}">
                  <a16:creationId xmlns:a16="http://schemas.microsoft.com/office/drawing/2014/main" id="{0F009795-A57F-49A2-A2ED-D9801E512DA6}"/>
                </a:ext>
              </a:extLst>
            </p:cNvPr>
            <p:cNvSpPr>
              <a:spLocks noChangeArrowheads="1"/>
            </p:cNvSpPr>
            <p:nvPr/>
          </p:nvSpPr>
          <p:spPr bwMode="auto">
            <a:xfrm>
              <a:off x="2860675" y="2207639"/>
              <a:ext cx="20574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0000"/>
                </a:lnSpc>
                <a:buClr>
                  <a:schemeClr val="bg2"/>
                </a:buClr>
                <a:buSzPct val="75000"/>
                <a:buFont typeface="Wingdings" panose="05000000000000000000" pitchFamily="2" charset="2"/>
                <a:buNone/>
              </a:pPr>
              <a:r>
                <a:rPr lang="en-US" altLang="en-US" sz="2000">
                  <a:latin typeface="Microsoft Sans Serif" panose="020B0604020202020204" pitchFamily="34" charset="0"/>
                </a:rPr>
                <a:t>Mạng công cộng</a:t>
              </a:r>
            </a:p>
          </p:txBody>
        </p:sp>
        <p:sp>
          <p:nvSpPr>
            <p:cNvPr id="137228" name="Text Box 10">
              <a:extLst>
                <a:ext uri="{FF2B5EF4-FFF2-40B4-BE49-F238E27FC236}">
                  <a16:creationId xmlns:a16="http://schemas.microsoft.com/office/drawing/2014/main" id="{8AD71069-58B7-4C41-A6D2-2ACEE3D18F76}"/>
                </a:ext>
              </a:extLst>
            </p:cNvPr>
            <p:cNvSpPr txBox="1">
              <a:spLocks noChangeArrowheads="1"/>
            </p:cNvSpPr>
            <p:nvPr/>
          </p:nvSpPr>
          <p:spPr bwMode="auto">
            <a:xfrm>
              <a:off x="957263" y="3836066"/>
              <a:ext cx="4905375"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0000"/>
                </a:lnSpc>
                <a:spcBef>
                  <a:spcPct val="50000"/>
                </a:spcBef>
                <a:buClr>
                  <a:schemeClr val="bg2"/>
                </a:buClr>
                <a:buSzPct val="75000"/>
                <a:buFont typeface="Wingdings" panose="05000000000000000000" pitchFamily="2" charset="2"/>
                <a:buNone/>
              </a:pPr>
              <a:r>
                <a:rPr lang="en-US" altLang="en-US" sz="2000" b="1">
                  <a:solidFill>
                    <a:srgbClr val="009900"/>
                  </a:solidFill>
                  <a:latin typeface="Microsoft Sans Serif" panose="020B0604020202020204" pitchFamily="34" charset="0"/>
                </a:rPr>
                <a:t>Mô h</a:t>
              </a:r>
              <a:r>
                <a:rPr lang="en-US" altLang="en-US" sz="2000" b="1">
                  <a:solidFill>
                    <a:srgbClr val="009900"/>
                  </a:solidFill>
                  <a:latin typeface="Times New Roman" panose="02020603050405020304" pitchFamily="18" charset="0"/>
                </a:rPr>
                <a:t>ì</a:t>
              </a:r>
              <a:r>
                <a:rPr lang="en-US" altLang="en-US" sz="2000" b="1">
                  <a:solidFill>
                    <a:srgbClr val="009900"/>
                  </a:solidFill>
                  <a:latin typeface="Microsoft Sans Serif" panose="020B0604020202020204" pitchFamily="34" charset="0"/>
                </a:rPr>
                <a:t>nh truy cập sử dụng dịch vụ Telnet</a:t>
              </a: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Title 1">
            <a:extLst>
              <a:ext uri="{FF2B5EF4-FFF2-40B4-BE49-F238E27FC236}">
                <a16:creationId xmlns:a16="http://schemas.microsoft.com/office/drawing/2014/main" id="{16DACF9F-BE96-4894-AFB7-621549588D07}"/>
              </a:ext>
            </a:extLst>
          </p:cNvPr>
          <p:cNvSpPr>
            <a:spLocks noGrp="1" noChangeArrowheads="1"/>
          </p:cNvSpPr>
          <p:nvPr>
            <p:ph type="title"/>
          </p:nvPr>
        </p:nvSpPr>
        <p:spPr/>
        <p:txBody>
          <a:bodyPr/>
          <a:lstStyle/>
          <a:p>
            <a:r>
              <a:rPr lang="en-US" altLang="en-US"/>
              <a:t>Dịch vụ truyền tập tin (FTP)</a:t>
            </a:r>
          </a:p>
        </p:txBody>
      </p:sp>
      <p:sp>
        <p:nvSpPr>
          <p:cNvPr id="138243" name="Content Placeholder 2">
            <a:extLst>
              <a:ext uri="{FF2B5EF4-FFF2-40B4-BE49-F238E27FC236}">
                <a16:creationId xmlns:a16="http://schemas.microsoft.com/office/drawing/2014/main" id="{8809E5DB-66AB-438A-9872-B934C9951AEC}"/>
              </a:ext>
            </a:extLst>
          </p:cNvPr>
          <p:cNvSpPr>
            <a:spLocks noGrp="1" noChangeArrowheads="1"/>
          </p:cNvSpPr>
          <p:nvPr>
            <p:ph idx="1"/>
          </p:nvPr>
        </p:nvSpPr>
        <p:spPr>
          <a:xfrm>
            <a:off x="0" y="4459288"/>
            <a:ext cx="9144000" cy="2270125"/>
          </a:xfrm>
        </p:spPr>
        <p:txBody>
          <a:bodyPr/>
          <a:lstStyle/>
          <a:p>
            <a:r>
              <a:rPr lang="en-US" altLang="en-US" sz="2000">
                <a:latin typeface="Microsoft Sans Serif" panose="020B0604020202020204" pitchFamily="34" charset="0"/>
              </a:rPr>
              <a:t>Cho phép chuyển các file dữ liệu trên mạng giữa các máy tính khác nhau.</a:t>
            </a:r>
          </a:p>
          <a:p>
            <a:r>
              <a:rPr lang="en-US" altLang="en-US" sz="2000">
                <a:latin typeface="Microsoft Sans Serif" panose="020B0604020202020204" pitchFamily="34" charset="0"/>
              </a:rPr>
              <a:t>FTP hỗ trợ tất cả các định dạng file, kể cả file nhị phân</a:t>
            </a:r>
          </a:p>
          <a:p>
            <a:r>
              <a:rPr lang="en-US" altLang="en-US" sz="2000">
                <a:latin typeface="Microsoft Sans Serif" panose="020B0604020202020204" pitchFamily="34" charset="0"/>
              </a:rPr>
              <a:t>Dịch vụ FTP hoạt động theo mô hình Client-Server, sử dụng giao thức TCP, port 21</a:t>
            </a:r>
          </a:p>
          <a:p>
            <a:r>
              <a:rPr lang="en-US" altLang="en-US" sz="2000">
                <a:latin typeface="Microsoft Sans Serif" panose="020B0604020202020204" pitchFamily="34" charset="0"/>
              </a:rPr>
              <a:t>Trên máy chủ FTP, có thể khai báo để kiểm soát quyền truy nhập, giới hạn số truy nhập tối đa v.v…</a:t>
            </a:r>
            <a:endParaRPr lang="en-US" altLang="en-US" sz="2000"/>
          </a:p>
        </p:txBody>
      </p:sp>
      <p:sp>
        <p:nvSpPr>
          <p:cNvPr id="4" name="Footer Placeholder 3">
            <a:extLst>
              <a:ext uri="{FF2B5EF4-FFF2-40B4-BE49-F238E27FC236}">
                <a16:creationId xmlns:a16="http://schemas.microsoft.com/office/drawing/2014/main" id="{AFC9D4C9-B91C-4BC2-8A1E-A296AB3C8BE8}"/>
              </a:ext>
            </a:extLst>
          </p:cNvPr>
          <p:cNvSpPr>
            <a:spLocks noGrp="1"/>
          </p:cNvSpPr>
          <p:nvPr>
            <p:ph type="ftr" sz="quarter" idx="11"/>
          </p:nvPr>
        </p:nvSpPr>
        <p:spPr/>
        <p:txBody>
          <a:bodyPr/>
          <a:lstStyle/>
          <a:p>
            <a:pPr>
              <a:defRPr/>
            </a:pPr>
            <a:r>
              <a:rPr lang="en-US"/>
              <a:t> Introduction</a:t>
            </a:r>
            <a:endParaRPr lang="en-US">
              <a:latin typeface="Times New Roman" pitchFamily="18" charset="0"/>
            </a:endParaRPr>
          </a:p>
        </p:txBody>
      </p:sp>
      <p:sp>
        <p:nvSpPr>
          <p:cNvPr id="138245" name="Slide Number Placeholder 4">
            <a:extLst>
              <a:ext uri="{FF2B5EF4-FFF2-40B4-BE49-F238E27FC236}">
                <a16:creationId xmlns:a16="http://schemas.microsoft.com/office/drawing/2014/main" id="{2497217E-701D-44B5-92E9-D973ED0D9C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FB8751C5-48D2-4532-8FC3-6169C0A3A21C}" type="slidenum">
              <a:rPr lang="en-US" altLang="en-US" sz="1400" smtClean="0">
                <a:latin typeface="Times New Roman" panose="02020603050405020304" pitchFamily="18" charset="0"/>
              </a:rPr>
              <a:pPr>
                <a:spcBef>
                  <a:spcPct val="0"/>
                </a:spcBef>
                <a:buClrTx/>
                <a:buSzTx/>
                <a:buFontTx/>
                <a:buNone/>
              </a:pPr>
              <a:t>69</a:t>
            </a:fld>
            <a:endParaRPr lang="en-US" altLang="en-US" sz="1400">
              <a:latin typeface="Times New Roman" panose="02020603050405020304" pitchFamily="18" charset="0"/>
            </a:endParaRPr>
          </a:p>
        </p:txBody>
      </p:sp>
      <p:grpSp>
        <p:nvGrpSpPr>
          <p:cNvPr id="138246" name="Group 16">
            <a:extLst>
              <a:ext uri="{FF2B5EF4-FFF2-40B4-BE49-F238E27FC236}">
                <a16:creationId xmlns:a16="http://schemas.microsoft.com/office/drawing/2014/main" id="{EE72DFAE-B067-4EFF-B972-8E0EDFA21BA6}"/>
              </a:ext>
            </a:extLst>
          </p:cNvPr>
          <p:cNvGrpSpPr>
            <a:grpSpLocks/>
          </p:cNvGrpSpPr>
          <p:nvPr/>
        </p:nvGrpSpPr>
        <p:grpSpPr bwMode="auto">
          <a:xfrm>
            <a:off x="1103313" y="1498600"/>
            <a:ext cx="7446962" cy="2913063"/>
            <a:chOff x="1103313" y="1499029"/>
            <a:chExt cx="6589712" cy="2913062"/>
          </a:xfrm>
        </p:grpSpPr>
        <p:pic>
          <p:nvPicPr>
            <p:cNvPr id="138247" name="Picture 5" descr="j0195384">
              <a:extLst>
                <a:ext uri="{FF2B5EF4-FFF2-40B4-BE49-F238E27FC236}">
                  <a16:creationId xmlns:a16="http://schemas.microsoft.com/office/drawing/2014/main" id="{901C1BA0-0720-4C4C-95A4-037CAC6827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2075" y="3334179"/>
              <a:ext cx="1055688"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48" name="AutoShape 6">
              <a:extLst>
                <a:ext uri="{FF2B5EF4-FFF2-40B4-BE49-F238E27FC236}">
                  <a16:creationId xmlns:a16="http://schemas.microsoft.com/office/drawing/2014/main" id="{DEB52DB6-F83F-406B-A1F8-E1B7998D11E3}"/>
                </a:ext>
              </a:extLst>
            </p:cNvPr>
            <p:cNvSpPr>
              <a:spLocks noChangeArrowheads="1"/>
            </p:cNvSpPr>
            <p:nvPr/>
          </p:nvSpPr>
          <p:spPr bwMode="auto">
            <a:xfrm>
              <a:off x="3290888" y="1499029"/>
              <a:ext cx="2322512" cy="1292225"/>
            </a:xfrm>
            <a:prstGeom prst="cloudCallout">
              <a:avLst>
                <a:gd name="adj1" fmla="val -16847"/>
                <a:gd name="adj2" fmla="val 14986"/>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lnSpc>
                  <a:spcPct val="110000"/>
                </a:lnSpc>
                <a:buClr>
                  <a:schemeClr val="bg2"/>
                </a:buClr>
                <a:buSzPct val="75000"/>
                <a:buFont typeface="Wingdings" panose="05000000000000000000" pitchFamily="2" charset="2"/>
                <a:buNone/>
              </a:pPr>
              <a:endParaRPr lang="en-US" altLang="en-US" sz="2000">
                <a:latin typeface="Microsoft Sans Serif" panose="020B0604020202020204" pitchFamily="34" charset="0"/>
              </a:endParaRPr>
            </a:p>
          </p:txBody>
        </p:sp>
        <p:pic>
          <p:nvPicPr>
            <p:cNvPr id="138249" name="Picture 7" descr="j0285750">
              <a:extLst>
                <a:ext uri="{FF2B5EF4-FFF2-40B4-BE49-F238E27FC236}">
                  <a16:creationId xmlns:a16="http://schemas.microsoft.com/office/drawing/2014/main" id="{C164698B-F2BC-4E13-83B4-D537782D13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75" y="1616504"/>
              <a:ext cx="15494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50" name="Rectangle 8">
              <a:extLst>
                <a:ext uri="{FF2B5EF4-FFF2-40B4-BE49-F238E27FC236}">
                  <a16:creationId xmlns:a16="http://schemas.microsoft.com/office/drawing/2014/main" id="{9CA8158A-E220-49D8-A2D5-A09066437A3F}"/>
                </a:ext>
              </a:extLst>
            </p:cNvPr>
            <p:cNvSpPr>
              <a:spLocks noChangeArrowheads="1"/>
            </p:cNvSpPr>
            <p:nvPr/>
          </p:nvSpPr>
          <p:spPr bwMode="auto">
            <a:xfrm>
              <a:off x="3484563" y="1881616"/>
              <a:ext cx="1883849" cy="372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0000"/>
                </a:lnSpc>
                <a:buClr>
                  <a:schemeClr val="bg2"/>
                </a:buClr>
                <a:buSzPct val="75000"/>
                <a:buFont typeface="Wingdings" panose="05000000000000000000" pitchFamily="2" charset="2"/>
                <a:buNone/>
              </a:pPr>
              <a:r>
                <a:rPr lang="en-US" altLang="en-US" sz="1800" b="1">
                  <a:latin typeface="Microsoft Sans Serif" panose="020B0604020202020204" pitchFamily="34" charset="0"/>
                </a:rPr>
                <a:t>Mạng công cộng</a:t>
              </a:r>
            </a:p>
          </p:txBody>
        </p:sp>
        <p:pic>
          <p:nvPicPr>
            <p:cNvPr id="138251" name="Picture 9" descr="j0285750">
              <a:extLst>
                <a:ext uri="{FF2B5EF4-FFF2-40B4-BE49-F238E27FC236}">
                  <a16:creationId xmlns:a16="http://schemas.microsoft.com/office/drawing/2014/main" id="{3D004291-F4AE-49BF-8E88-E6C51F3F18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8125" y="1592691"/>
              <a:ext cx="1570038"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8252" name="Freeform 10">
              <a:extLst>
                <a:ext uri="{FF2B5EF4-FFF2-40B4-BE49-F238E27FC236}">
                  <a16:creationId xmlns:a16="http://schemas.microsoft.com/office/drawing/2014/main" id="{D483D45F-594B-41F9-96B6-C848976A2562}"/>
                </a:ext>
              </a:extLst>
            </p:cNvPr>
            <p:cNvSpPr>
              <a:spLocks/>
            </p:cNvSpPr>
            <p:nvPr/>
          </p:nvSpPr>
          <p:spPr bwMode="auto">
            <a:xfrm>
              <a:off x="3222625" y="2370566"/>
              <a:ext cx="1016000" cy="1014413"/>
            </a:xfrm>
            <a:custGeom>
              <a:avLst/>
              <a:gdLst>
                <a:gd name="T0" fmla="*/ 0 w 348"/>
                <a:gd name="T1" fmla="*/ 0 h 484"/>
                <a:gd name="T2" fmla="*/ 2147483646 w 348"/>
                <a:gd name="T3" fmla="*/ 2147483646 h 484"/>
                <a:gd name="T4" fmla="*/ 2147483646 w 348"/>
                <a:gd name="T5" fmla="*/ 2147483646 h 484"/>
                <a:gd name="T6" fmla="*/ 0 60000 65536"/>
                <a:gd name="T7" fmla="*/ 0 60000 65536"/>
                <a:gd name="T8" fmla="*/ 0 60000 65536"/>
              </a:gdLst>
              <a:ahLst/>
              <a:cxnLst>
                <a:cxn ang="T6">
                  <a:pos x="T0" y="T1"/>
                </a:cxn>
                <a:cxn ang="T7">
                  <a:pos x="T2" y="T3"/>
                </a:cxn>
                <a:cxn ang="T8">
                  <a:pos x="T4" y="T5"/>
                </a:cxn>
              </a:cxnLst>
              <a:rect l="0" t="0" r="r" b="b"/>
              <a:pathLst>
                <a:path w="348" h="484">
                  <a:moveTo>
                    <a:pt x="0" y="0"/>
                  </a:moveTo>
                  <a:cubicBezTo>
                    <a:pt x="103" y="78"/>
                    <a:pt x="207" y="157"/>
                    <a:pt x="265" y="238"/>
                  </a:cubicBezTo>
                  <a:cubicBezTo>
                    <a:pt x="323" y="319"/>
                    <a:pt x="335" y="401"/>
                    <a:pt x="348" y="484"/>
                  </a:cubicBezTo>
                </a:path>
              </a:pathLst>
            </a:custGeom>
            <a:noFill/>
            <a:ln w="28575" cap="flat" cmpd="sng">
              <a:solidFill>
                <a:srgbClr val="3333CC"/>
              </a:solidFill>
              <a:prstDash val="dash"/>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253" name="Freeform 11">
              <a:extLst>
                <a:ext uri="{FF2B5EF4-FFF2-40B4-BE49-F238E27FC236}">
                  <a16:creationId xmlns:a16="http://schemas.microsoft.com/office/drawing/2014/main" id="{36415563-E234-4115-8FB6-01D417548440}"/>
                </a:ext>
              </a:extLst>
            </p:cNvPr>
            <p:cNvSpPr>
              <a:spLocks/>
            </p:cNvSpPr>
            <p:nvPr/>
          </p:nvSpPr>
          <p:spPr bwMode="auto">
            <a:xfrm>
              <a:off x="4267200" y="2356279"/>
              <a:ext cx="1219200" cy="1014412"/>
            </a:xfrm>
            <a:custGeom>
              <a:avLst/>
              <a:gdLst>
                <a:gd name="T0" fmla="*/ 0 w 265"/>
                <a:gd name="T1" fmla="*/ 2147483646 h 411"/>
                <a:gd name="T2" fmla="*/ 2147483646 w 265"/>
                <a:gd name="T3" fmla="*/ 2147483646 h 411"/>
                <a:gd name="T4" fmla="*/ 2147483646 w 265"/>
                <a:gd name="T5" fmla="*/ 0 h 411"/>
                <a:gd name="T6" fmla="*/ 0 60000 65536"/>
                <a:gd name="T7" fmla="*/ 0 60000 65536"/>
                <a:gd name="T8" fmla="*/ 0 60000 65536"/>
              </a:gdLst>
              <a:ahLst/>
              <a:cxnLst>
                <a:cxn ang="T6">
                  <a:pos x="T0" y="T1"/>
                </a:cxn>
                <a:cxn ang="T7">
                  <a:pos x="T2" y="T3"/>
                </a:cxn>
                <a:cxn ang="T8">
                  <a:pos x="T4" y="T5"/>
                </a:cxn>
              </a:cxnLst>
              <a:rect l="0" t="0" r="r" b="b"/>
              <a:pathLst>
                <a:path w="265" h="411">
                  <a:moveTo>
                    <a:pt x="0" y="411"/>
                  </a:moveTo>
                  <a:cubicBezTo>
                    <a:pt x="10" y="308"/>
                    <a:pt x="20" y="205"/>
                    <a:pt x="64" y="137"/>
                  </a:cubicBezTo>
                  <a:cubicBezTo>
                    <a:pt x="108" y="69"/>
                    <a:pt x="186" y="34"/>
                    <a:pt x="265" y="0"/>
                  </a:cubicBezTo>
                </a:path>
              </a:pathLst>
            </a:custGeom>
            <a:noFill/>
            <a:ln w="28575" cap="flat" cmpd="sng">
              <a:solidFill>
                <a:srgbClr val="3333CC"/>
              </a:solidFill>
              <a:prstDash val="dash"/>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254" name="Freeform 12">
              <a:extLst>
                <a:ext uri="{FF2B5EF4-FFF2-40B4-BE49-F238E27FC236}">
                  <a16:creationId xmlns:a16="http://schemas.microsoft.com/office/drawing/2014/main" id="{A36746FE-1193-46EF-B7DC-2935F3244977}"/>
                </a:ext>
              </a:extLst>
            </p:cNvPr>
            <p:cNvSpPr>
              <a:spLocks/>
            </p:cNvSpPr>
            <p:nvPr/>
          </p:nvSpPr>
          <p:spPr bwMode="auto">
            <a:xfrm>
              <a:off x="3556000" y="1718104"/>
              <a:ext cx="1930400" cy="260350"/>
            </a:xfrm>
            <a:custGeom>
              <a:avLst/>
              <a:gdLst>
                <a:gd name="T0" fmla="*/ 0 w 1216"/>
                <a:gd name="T1" fmla="*/ 2147483646 h 164"/>
                <a:gd name="T2" fmla="*/ 2147483646 w 1216"/>
                <a:gd name="T3" fmla="*/ 2147483646 h 164"/>
                <a:gd name="T4" fmla="*/ 2147483646 w 1216"/>
                <a:gd name="T5" fmla="*/ 2147483646 h 164"/>
                <a:gd name="T6" fmla="*/ 0 60000 65536"/>
                <a:gd name="T7" fmla="*/ 0 60000 65536"/>
                <a:gd name="T8" fmla="*/ 0 60000 65536"/>
              </a:gdLst>
              <a:ahLst/>
              <a:cxnLst>
                <a:cxn ang="T6">
                  <a:pos x="T0" y="T1"/>
                </a:cxn>
                <a:cxn ang="T7">
                  <a:pos x="T2" y="T3"/>
                </a:cxn>
                <a:cxn ang="T8">
                  <a:pos x="T4" y="T5"/>
                </a:cxn>
              </a:cxnLst>
              <a:rect l="0" t="0" r="r" b="b"/>
              <a:pathLst>
                <a:path w="1216" h="164">
                  <a:moveTo>
                    <a:pt x="0" y="118"/>
                  </a:moveTo>
                  <a:cubicBezTo>
                    <a:pt x="186" y="59"/>
                    <a:pt x="373" y="0"/>
                    <a:pt x="576" y="8"/>
                  </a:cubicBezTo>
                  <a:cubicBezTo>
                    <a:pt x="779" y="16"/>
                    <a:pt x="1108" y="138"/>
                    <a:pt x="1216" y="164"/>
                  </a:cubicBezTo>
                </a:path>
              </a:pathLst>
            </a:custGeom>
            <a:noFill/>
            <a:ln w="28575" cap="flat" cmpd="sng">
              <a:solidFill>
                <a:srgbClr val="FF3300"/>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8255" name="Text Box 13">
              <a:extLst>
                <a:ext uri="{FF2B5EF4-FFF2-40B4-BE49-F238E27FC236}">
                  <a16:creationId xmlns:a16="http://schemas.microsoft.com/office/drawing/2014/main" id="{8DA2B48A-4853-4AA0-A022-842B6B9FC3D9}"/>
                </a:ext>
              </a:extLst>
            </p:cNvPr>
            <p:cNvSpPr txBox="1">
              <a:spLocks noChangeArrowheads="1"/>
            </p:cNvSpPr>
            <p:nvPr/>
          </p:nvSpPr>
          <p:spPr bwMode="auto">
            <a:xfrm>
              <a:off x="1103313" y="2470579"/>
              <a:ext cx="230663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0000"/>
                </a:lnSpc>
                <a:spcBef>
                  <a:spcPct val="50000"/>
                </a:spcBef>
                <a:buClr>
                  <a:schemeClr val="bg2"/>
                </a:buClr>
                <a:buSzPct val="75000"/>
                <a:buFont typeface="Wingdings" panose="05000000000000000000" pitchFamily="2" charset="2"/>
                <a:buNone/>
              </a:pPr>
              <a:r>
                <a:rPr lang="en-US" altLang="en-US" sz="1600">
                  <a:latin typeface="Microsoft Sans Serif" panose="020B0604020202020204" pitchFamily="34" charset="0"/>
                </a:rPr>
                <a:t>FTP Server/client</a:t>
              </a:r>
            </a:p>
          </p:txBody>
        </p:sp>
        <p:sp>
          <p:nvSpPr>
            <p:cNvPr id="138256" name="Text Box 14">
              <a:extLst>
                <a:ext uri="{FF2B5EF4-FFF2-40B4-BE49-F238E27FC236}">
                  <a16:creationId xmlns:a16="http://schemas.microsoft.com/office/drawing/2014/main" id="{12F15ABC-6148-492F-82FB-14B7004F9323}"/>
                </a:ext>
              </a:extLst>
            </p:cNvPr>
            <p:cNvSpPr txBox="1">
              <a:spLocks noChangeArrowheads="1"/>
            </p:cNvSpPr>
            <p:nvPr/>
          </p:nvSpPr>
          <p:spPr bwMode="auto">
            <a:xfrm>
              <a:off x="5386388" y="2588054"/>
              <a:ext cx="2306637"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0000"/>
                </a:lnSpc>
                <a:spcBef>
                  <a:spcPct val="50000"/>
                </a:spcBef>
                <a:buClr>
                  <a:schemeClr val="bg2"/>
                </a:buClr>
                <a:buSzPct val="75000"/>
                <a:buFont typeface="Wingdings" panose="05000000000000000000" pitchFamily="2" charset="2"/>
                <a:buNone/>
              </a:pPr>
              <a:r>
                <a:rPr lang="en-US" altLang="en-US" sz="1600">
                  <a:latin typeface="Microsoft Sans Serif" panose="020B0604020202020204" pitchFamily="34" charset="0"/>
                </a:rPr>
                <a:t>FTP Server/client</a:t>
              </a:r>
            </a:p>
          </p:txBody>
        </p:sp>
        <p:sp>
          <p:nvSpPr>
            <p:cNvPr id="138257" name="Text Box 15">
              <a:extLst>
                <a:ext uri="{FF2B5EF4-FFF2-40B4-BE49-F238E27FC236}">
                  <a16:creationId xmlns:a16="http://schemas.microsoft.com/office/drawing/2014/main" id="{35B9E0FD-C301-4617-8C90-43BC5542DFD8}"/>
                </a:ext>
              </a:extLst>
            </p:cNvPr>
            <p:cNvSpPr txBox="1">
              <a:spLocks noChangeArrowheads="1"/>
            </p:cNvSpPr>
            <p:nvPr/>
          </p:nvSpPr>
          <p:spPr bwMode="auto">
            <a:xfrm>
              <a:off x="2873375" y="3473879"/>
              <a:ext cx="1116013"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0000"/>
                </a:lnSpc>
                <a:spcBef>
                  <a:spcPct val="50000"/>
                </a:spcBef>
                <a:buClr>
                  <a:schemeClr val="bg2"/>
                </a:buClr>
                <a:buSzPct val="75000"/>
                <a:buFont typeface="Wingdings" panose="05000000000000000000" pitchFamily="2" charset="2"/>
                <a:buNone/>
              </a:pPr>
              <a:r>
                <a:rPr lang="en-US" altLang="en-US" sz="1600">
                  <a:latin typeface="Microsoft Sans Serif" panose="020B0604020202020204" pitchFamily="34" charset="0"/>
                </a:rPr>
                <a:t>FTP client</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51E567EB-E49A-41E4-BAE6-92B0FA42438E}"/>
              </a:ext>
            </a:extLst>
          </p:cNvPr>
          <p:cNvSpPr>
            <a:spLocks noGrp="1"/>
          </p:cNvSpPr>
          <p:nvPr>
            <p:ph type="ftr" sz="quarter" idx="11"/>
          </p:nvPr>
        </p:nvSpPr>
        <p:spPr/>
        <p:txBody>
          <a:bodyPr/>
          <a:lstStyle/>
          <a:p>
            <a:pPr>
              <a:defRPr/>
            </a:pPr>
            <a:r>
              <a:rPr lang="en-US"/>
              <a:t> Introduction</a:t>
            </a:r>
            <a:endParaRPr lang="en-US">
              <a:latin typeface="Times New Roman" pitchFamily="18" charset="0"/>
            </a:endParaRPr>
          </a:p>
        </p:txBody>
      </p:sp>
      <p:sp>
        <p:nvSpPr>
          <p:cNvPr id="30723" name="Slide Number Placeholder 5">
            <a:extLst>
              <a:ext uri="{FF2B5EF4-FFF2-40B4-BE49-F238E27FC236}">
                <a16:creationId xmlns:a16="http://schemas.microsoft.com/office/drawing/2014/main" id="{8EC83727-96F4-4DA5-93FB-FC126E5B87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0B208B8A-C6EB-46F4-B30F-B9F04BA0B56C}" type="slidenum">
              <a:rPr lang="en-US" altLang="en-US" sz="1400" smtClean="0">
                <a:latin typeface="Times New Roman" panose="02020603050405020304" pitchFamily="18" charset="0"/>
              </a:rPr>
              <a:pPr>
                <a:spcBef>
                  <a:spcPct val="0"/>
                </a:spcBef>
                <a:buClrTx/>
                <a:buSzTx/>
                <a:buFontTx/>
                <a:buNone/>
              </a:pPr>
              <a:t>7</a:t>
            </a:fld>
            <a:endParaRPr lang="en-US" altLang="en-US" sz="1400">
              <a:latin typeface="Times New Roman" panose="02020603050405020304" pitchFamily="18" charset="0"/>
            </a:endParaRPr>
          </a:p>
        </p:txBody>
      </p:sp>
      <p:sp>
        <p:nvSpPr>
          <p:cNvPr id="30724" name="Rectangle 2">
            <a:extLst>
              <a:ext uri="{FF2B5EF4-FFF2-40B4-BE49-F238E27FC236}">
                <a16:creationId xmlns:a16="http://schemas.microsoft.com/office/drawing/2014/main" id="{0C90AB89-EE3F-43DC-9C38-9445DCC819E1}"/>
              </a:ext>
            </a:extLst>
          </p:cNvPr>
          <p:cNvSpPr>
            <a:spLocks noGrp="1" noChangeArrowheads="1"/>
          </p:cNvSpPr>
          <p:nvPr>
            <p:ph type="title"/>
          </p:nvPr>
        </p:nvSpPr>
        <p:spPr/>
        <p:txBody>
          <a:bodyPr/>
          <a:lstStyle/>
          <a:p>
            <a:r>
              <a:rPr lang="en-US" altLang="en-US"/>
              <a:t>Internet là gì?</a:t>
            </a:r>
          </a:p>
        </p:txBody>
      </p:sp>
      <p:sp>
        <p:nvSpPr>
          <p:cNvPr id="30725" name="Rectangle 3">
            <a:extLst>
              <a:ext uri="{FF2B5EF4-FFF2-40B4-BE49-F238E27FC236}">
                <a16:creationId xmlns:a16="http://schemas.microsoft.com/office/drawing/2014/main" id="{11343D50-1CAD-4F55-900E-7413256E6A95}"/>
              </a:ext>
            </a:extLst>
          </p:cNvPr>
          <p:cNvSpPr>
            <a:spLocks noGrp="1" noChangeArrowheads="1"/>
          </p:cNvSpPr>
          <p:nvPr>
            <p:ph type="body" idx="1"/>
          </p:nvPr>
        </p:nvSpPr>
        <p:spPr>
          <a:xfrm>
            <a:off x="457200" y="1600200"/>
            <a:ext cx="8229600" cy="4648200"/>
          </a:xfrm>
        </p:spPr>
        <p:txBody>
          <a:bodyPr/>
          <a:lstStyle/>
          <a:p>
            <a:pPr>
              <a:lnSpc>
                <a:spcPct val="80000"/>
              </a:lnSpc>
            </a:pPr>
            <a:r>
              <a:rPr lang="en-US" altLang="en-US" sz="2400"/>
              <a:t>The </a:t>
            </a:r>
            <a:r>
              <a:rPr lang="en-US" altLang="en-US" sz="2400" b="1"/>
              <a:t>Internet</a:t>
            </a:r>
            <a:r>
              <a:rPr lang="en-US" altLang="en-US" sz="2400"/>
              <a:t>:</a:t>
            </a:r>
            <a:br>
              <a:rPr lang="en-US" altLang="en-US" sz="2400"/>
            </a:br>
            <a:r>
              <a:rPr lang="en-US" altLang="en-US" sz="2000"/>
              <a:t>Tập hợp các mạng và bộ định tuyến trải rộng trên phạm vi toàn thế giới và sử dụng tập giao thức </a:t>
            </a:r>
            <a:r>
              <a:rPr lang="en-US" altLang="en-US" sz="2000">
                <a:solidFill>
                  <a:srgbClr val="FF3300"/>
                </a:solidFill>
              </a:rPr>
              <a:t>TCP/IP</a:t>
            </a:r>
            <a:r>
              <a:rPr lang="en-US" altLang="en-US" sz="2000"/>
              <a:t> để hình thành một mạng ảo cộng tác, đơn.</a:t>
            </a:r>
          </a:p>
          <a:p>
            <a:pPr>
              <a:lnSpc>
                <a:spcPct val="80000"/>
              </a:lnSpc>
            </a:pPr>
            <a:r>
              <a:rPr lang="en-US" altLang="en-US"/>
              <a:t>Intranet:</a:t>
            </a:r>
          </a:p>
          <a:p>
            <a:pPr>
              <a:lnSpc>
                <a:spcPct val="80000"/>
              </a:lnSpc>
              <a:buFont typeface="Wingdings" panose="05000000000000000000" pitchFamily="2" charset="2"/>
              <a:buNone/>
            </a:pPr>
            <a:r>
              <a:rPr lang="en-US" altLang="en-US" sz="2400"/>
              <a:t>	Sự kết nối của các LANs khác nhau trong một tổ chức</a:t>
            </a:r>
          </a:p>
          <a:p>
            <a:pPr lvl="1">
              <a:lnSpc>
                <a:spcPct val="80000"/>
              </a:lnSpc>
            </a:pPr>
            <a:r>
              <a:rPr lang="en-US" altLang="en-US" sz="2000"/>
              <a:t>Riêng tư (Private)</a:t>
            </a:r>
          </a:p>
          <a:p>
            <a:pPr lvl="1">
              <a:lnSpc>
                <a:spcPct val="80000"/>
              </a:lnSpc>
            </a:pPr>
            <a:r>
              <a:rPr lang="en-US" altLang="en-US" sz="2000"/>
              <a:t>Có thể dùng đường thuê bao riêng (leased lines)</a:t>
            </a:r>
          </a:p>
          <a:p>
            <a:pPr lvl="1">
              <a:lnSpc>
                <a:spcPct val="80000"/>
              </a:lnSpc>
            </a:pPr>
            <a:r>
              <a:rPr lang="en-US" altLang="en-US" sz="2000"/>
              <a:t>Thông thường thì nhỏ, nhưng có thể bao gồm đến vài trăm routers</a:t>
            </a:r>
          </a:p>
          <a:p>
            <a:pPr lvl="1">
              <a:lnSpc>
                <a:spcPct val="80000"/>
              </a:lnSpc>
            </a:pPr>
            <a:r>
              <a:rPr lang="en-US" altLang="en-US" sz="2000"/>
              <a:t>Có thể được kết nối ra the Internet (hoặc không), bởi bức tường lửa (thông thường)</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Footer Placeholder 5">
            <a:extLst>
              <a:ext uri="{FF2B5EF4-FFF2-40B4-BE49-F238E27FC236}">
                <a16:creationId xmlns:a16="http://schemas.microsoft.com/office/drawing/2014/main" id="{83916E58-3ABF-4FE8-BE89-4812D7BA2E1F}"/>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139267" name="Slide Number Placeholder 6">
            <a:extLst>
              <a:ext uri="{FF2B5EF4-FFF2-40B4-BE49-F238E27FC236}">
                <a16:creationId xmlns:a16="http://schemas.microsoft.com/office/drawing/2014/main" id="{10F07619-3F07-4EC1-B03B-482491A7EE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6D6FE3C5-E131-4453-BE36-0A12C1C35EFB}" type="slidenum">
              <a:rPr lang="en-US" altLang="en-US" sz="1400" smtClean="0">
                <a:latin typeface="Times New Roman" panose="02020603050405020304" pitchFamily="18" charset="0"/>
              </a:rPr>
              <a:pPr>
                <a:spcBef>
                  <a:spcPct val="0"/>
                </a:spcBef>
                <a:buClrTx/>
                <a:buSzTx/>
                <a:buFontTx/>
                <a:buNone/>
              </a:pPr>
              <a:t>70</a:t>
            </a:fld>
            <a:endParaRPr lang="en-US" altLang="en-US" sz="1400">
              <a:latin typeface="Times New Roman" panose="02020603050405020304" pitchFamily="18" charset="0"/>
            </a:endParaRPr>
          </a:p>
        </p:txBody>
      </p:sp>
      <p:sp>
        <p:nvSpPr>
          <p:cNvPr id="139268" name="Rectangle 2">
            <a:extLst>
              <a:ext uri="{FF2B5EF4-FFF2-40B4-BE49-F238E27FC236}">
                <a16:creationId xmlns:a16="http://schemas.microsoft.com/office/drawing/2014/main" id="{B902988C-E353-4F5D-AF6F-22EAF3DA6A6A}"/>
              </a:ext>
            </a:extLst>
          </p:cNvPr>
          <p:cNvSpPr>
            <a:spLocks noChangeArrowheads="1"/>
          </p:cNvSpPr>
          <p:nvPr/>
        </p:nvSpPr>
        <p:spPr bwMode="auto">
          <a:xfrm>
            <a:off x="179388" y="1562100"/>
            <a:ext cx="3987800" cy="674688"/>
          </a:xfrm>
          <a:prstGeom prst="rect">
            <a:avLst/>
          </a:prstGeom>
          <a:solidFill>
            <a:srgbClr val="FFFFFF"/>
          </a:solidFill>
          <a:ln w="19050">
            <a:solidFill>
              <a:schemeClr val="accent2"/>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269" name="Rectangle 3">
            <a:extLst>
              <a:ext uri="{FF2B5EF4-FFF2-40B4-BE49-F238E27FC236}">
                <a16:creationId xmlns:a16="http://schemas.microsoft.com/office/drawing/2014/main" id="{13F11C55-1D25-4253-98FF-EB95FF7E324D}"/>
              </a:ext>
            </a:extLst>
          </p:cNvPr>
          <p:cNvSpPr>
            <a:spLocks noGrp="1" noChangeArrowheads="1"/>
          </p:cNvSpPr>
          <p:nvPr>
            <p:ph type="title"/>
          </p:nvPr>
        </p:nvSpPr>
        <p:spPr>
          <a:xfrm>
            <a:off x="190500" y="238125"/>
            <a:ext cx="8382000" cy="1143000"/>
          </a:xfrm>
        </p:spPr>
        <p:txBody>
          <a:bodyPr/>
          <a:lstStyle/>
          <a:p>
            <a:r>
              <a:rPr lang="en-US" altLang="en-US" sz="2800"/>
              <a:t>Mô hình Client-Server</a:t>
            </a:r>
            <a:endParaRPr lang="en-US" altLang="en-US"/>
          </a:p>
        </p:txBody>
      </p:sp>
      <p:sp>
        <p:nvSpPr>
          <p:cNvPr id="139270" name="Rectangle 4">
            <a:extLst>
              <a:ext uri="{FF2B5EF4-FFF2-40B4-BE49-F238E27FC236}">
                <a16:creationId xmlns:a16="http://schemas.microsoft.com/office/drawing/2014/main" id="{4BE2F855-9645-4754-A1C9-1AEE2A1EEE18}"/>
              </a:ext>
            </a:extLst>
          </p:cNvPr>
          <p:cNvSpPr>
            <a:spLocks noGrp="1" noChangeArrowheads="1"/>
          </p:cNvSpPr>
          <p:nvPr>
            <p:ph type="body" sz="half" idx="1"/>
          </p:nvPr>
        </p:nvSpPr>
        <p:spPr>
          <a:xfrm>
            <a:off x="0" y="1573213"/>
            <a:ext cx="4191000" cy="781050"/>
          </a:xfrm>
        </p:spPr>
        <p:txBody>
          <a:bodyPr/>
          <a:lstStyle/>
          <a:p>
            <a:pPr algn="ctr">
              <a:lnSpc>
                <a:spcPct val="90000"/>
              </a:lnSpc>
              <a:buFont typeface="ZapfDingbats" pitchFamily="82" charset="2"/>
              <a:buNone/>
            </a:pPr>
            <a:r>
              <a:rPr lang="en-US" altLang="en-US" sz="2000"/>
              <a:t>Thông thường một ứng dụng mạng gồm 2 phần: </a:t>
            </a:r>
            <a:r>
              <a:rPr lang="en-US" altLang="en-US" sz="2000" i="1">
                <a:solidFill>
                  <a:schemeClr val="accent2"/>
                </a:solidFill>
              </a:rPr>
              <a:t>client</a:t>
            </a:r>
            <a:r>
              <a:rPr lang="en-US" altLang="en-US" sz="2000"/>
              <a:t> và </a:t>
            </a:r>
            <a:r>
              <a:rPr lang="en-US" altLang="en-US" sz="2000" i="1">
                <a:solidFill>
                  <a:schemeClr val="accent2"/>
                </a:solidFill>
              </a:rPr>
              <a:t>server</a:t>
            </a:r>
          </a:p>
        </p:txBody>
      </p:sp>
      <p:grpSp>
        <p:nvGrpSpPr>
          <p:cNvPr id="139271" name="Group 5">
            <a:extLst>
              <a:ext uri="{FF2B5EF4-FFF2-40B4-BE49-F238E27FC236}">
                <a16:creationId xmlns:a16="http://schemas.microsoft.com/office/drawing/2014/main" id="{DCF65985-E69F-4A2C-8AB4-21FACE2A20A6}"/>
              </a:ext>
            </a:extLst>
          </p:cNvPr>
          <p:cNvGrpSpPr>
            <a:grpSpLocks/>
          </p:cNvGrpSpPr>
          <p:nvPr/>
        </p:nvGrpSpPr>
        <p:grpSpPr bwMode="auto">
          <a:xfrm>
            <a:off x="4899025" y="1847850"/>
            <a:ext cx="3678238" cy="3670300"/>
            <a:chOff x="3092" y="1182"/>
            <a:chExt cx="2317" cy="2312"/>
          </a:xfrm>
        </p:grpSpPr>
        <p:sp>
          <p:nvSpPr>
            <p:cNvPr id="139300" name="Freeform 6">
              <a:extLst>
                <a:ext uri="{FF2B5EF4-FFF2-40B4-BE49-F238E27FC236}">
                  <a16:creationId xmlns:a16="http://schemas.microsoft.com/office/drawing/2014/main" id="{30FF5E0C-C650-48D2-9C09-098F3EC7926F}"/>
                </a:ext>
              </a:extLst>
            </p:cNvPr>
            <p:cNvSpPr>
              <a:spLocks/>
            </p:cNvSpPr>
            <p:nvPr/>
          </p:nvSpPr>
          <p:spPr bwMode="auto">
            <a:xfrm>
              <a:off x="4276" y="1272"/>
              <a:ext cx="1133" cy="1055"/>
            </a:xfrm>
            <a:custGeom>
              <a:avLst/>
              <a:gdLst>
                <a:gd name="T0" fmla="*/ 8 w 1292"/>
                <a:gd name="T1" fmla="*/ 3 h 1255"/>
                <a:gd name="T2" fmla="*/ 4 w 1292"/>
                <a:gd name="T3" fmla="*/ 3 h 1255"/>
                <a:gd name="T4" fmla="*/ 4 w 1292"/>
                <a:gd name="T5" fmla="*/ 5 h 1255"/>
                <a:gd name="T6" fmla="*/ 4 w 1292"/>
                <a:gd name="T7" fmla="*/ 8 h 1255"/>
                <a:gd name="T8" fmla="*/ 8 w 1292"/>
                <a:gd name="T9" fmla="*/ 8 h 1255"/>
                <a:gd name="T10" fmla="*/ 18 w 1292"/>
                <a:gd name="T11" fmla="*/ 10 h 1255"/>
                <a:gd name="T12" fmla="*/ 28 w 1292"/>
                <a:gd name="T13" fmla="*/ 12 h 1255"/>
                <a:gd name="T14" fmla="*/ 34 w 1292"/>
                <a:gd name="T15" fmla="*/ 9 h 1255"/>
                <a:gd name="T16" fmla="*/ 36 w 1292"/>
                <a:gd name="T17" fmla="*/ 4 h 1255"/>
                <a:gd name="T18" fmla="*/ 34 w 1292"/>
                <a:gd name="T19" fmla="*/ 3 h 1255"/>
                <a:gd name="T20" fmla="*/ 21 w 1292"/>
                <a:gd name="T21" fmla="*/ 3 h 1255"/>
                <a:gd name="T22" fmla="*/ 8 w 1292"/>
                <a:gd name="T23" fmla="*/ 3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292"/>
                <a:gd name="T37" fmla="*/ 0 h 1255"/>
                <a:gd name="T38" fmla="*/ 1292 w 1292"/>
                <a:gd name="T39" fmla="*/ 1255 h 125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9301" name="Freeform 7">
              <a:extLst>
                <a:ext uri="{FF2B5EF4-FFF2-40B4-BE49-F238E27FC236}">
                  <a16:creationId xmlns:a16="http://schemas.microsoft.com/office/drawing/2014/main" id="{A6428BF2-E6AE-495E-BB54-833DC878712E}"/>
                </a:ext>
              </a:extLst>
            </p:cNvPr>
            <p:cNvSpPr>
              <a:spLocks/>
            </p:cNvSpPr>
            <p:nvPr/>
          </p:nvSpPr>
          <p:spPr bwMode="auto">
            <a:xfrm>
              <a:off x="3092" y="1182"/>
              <a:ext cx="1176" cy="1001"/>
            </a:xfrm>
            <a:custGeom>
              <a:avLst/>
              <a:gdLst>
                <a:gd name="T0" fmla="*/ 17 w 1340"/>
                <a:gd name="T1" fmla="*/ 3 h 1191"/>
                <a:gd name="T2" fmla="*/ 4 w 1340"/>
                <a:gd name="T3" fmla="*/ 3 h 1191"/>
                <a:gd name="T4" fmla="*/ 4 w 1340"/>
                <a:gd name="T5" fmla="*/ 3 h 1191"/>
                <a:gd name="T6" fmla="*/ 4 w 1340"/>
                <a:gd name="T7" fmla="*/ 7 h 1191"/>
                <a:gd name="T8" fmla="*/ 4 w 1340"/>
                <a:gd name="T9" fmla="*/ 8 h 1191"/>
                <a:gd name="T10" fmla="*/ 16 w 1340"/>
                <a:gd name="T11" fmla="*/ 8 h 1191"/>
                <a:gd name="T12" fmla="*/ 19 w 1340"/>
                <a:gd name="T13" fmla="*/ 10 h 1191"/>
                <a:gd name="T14" fmla="*/ 36 w 1340"/>
                <a:gd name="T15" fmla="*/ 10 h 1191"/>
                <a:gd name="T16" fmla="*/ 37 w 1340"/>
                <a:gd name="T17" fmla="*/ 5 h 1191"/>
                <a:gd name="T18" fmla="*/ 36 w 1340"/>
                <a:gd name="T19" fmla="*/ 3 h 1191"/>
                <a:gd name="T20" fmla="*/ 22 w 1340"/>
                <a:gd name="T21" fmla="*/ 3 h 1191"/>
                <a:gd name="T22" fmla="*/ 17 w 1340"/>
                <a:gd name="T23" fmla="*/ 3 h 1191"/>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40"/>
                <a:gd name="T37" fmla="*/ 0 h 1191"/>
                <a:gd name="T38" fmla="*/ 1340 w 1340"/>
                <a:gd name="T39" fmla="*/ 1191 h 1191"/>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40" h="1191">
                  <a:moveTo>
                    <a:pt x="550" y="42"/>
                  </a:moveTo>
                  <a:cubicBezTo>
                    <a:pt x="437" y="4"/>
                    <a:pt x="164" y="0"/>
                    <a:pt x="82" y="60"/>
                  </a:cubicBezTo>
                  <a:cubicBezTo>
                    <a:pt x="0" y="120"/>
                    <a:pt x="67" y="292"/>
                    <a:pt x="58" y="402"/>
                  </a:cubicBezTo>
                  <a:cubicBezTo>
                    <a:pt x="49" y="512"/>
                    <a:pt x="19" y="642"/>
                    <a:pt x="28" y="720"/>
                  </a:cubicBezTo>
                  <a:cubicBezTo>
                    <a:pt x="37" y="798"/>
                    <a:pt x="27" y="844"/>
                    <a:pt x="112" y="870"/>
                  </a:cubicBezTo>
                  <a:cubicBezTo>
                    <a:pt x="197" y="896"/>
                    <a:pt x="450" y="833"/>
                    <a:pt x="538" y="876"/>
                  </a:cubicBezTo>
                  <a:cubicBezTo>
                    <a:pt x="626" y="919"/>
                    <a:pt x="524" y="1091"/>
                    <a:pt x="640" y="1128"/>
                  </a:cubicBezTo>
                  <a:cubicBezTo>
                    <a:pt x="756" y="1165"/>
                    <a:pt x="1128" y="1191"/>
                    <a:pt x="1234" y="1098"/>
                  </a:cubicBezTo>
                  <a:cubicBezTo>
                    <a:pt x="1340" y="1005"/>
                    <a:pt x="1281" y="696"/>
                    <a:pt x="1276" y="570"/>
                  </a:cubicBezTo>
                  <a:cubicBezTo>
                    <a:pt x="1271" y="444"/>
                    <a:pt x="1290" y="389"/>
                    <a:pt x="1204" y="342"/>
                  </a:cubicBezTo>
                  <a:cubicBezTo>
                    <a:pt x="1118" y="295"/>
                    <a:pt x="868" y="338"/>
                    <a:pt x="760" y="288"/>
                  </a:cubicBezTo>
                  <a:cubicBezTo>
                    <a:pt x="652" y="238"/>
                    <a:pt x="663" y="80"/>
                    <a:pt x="550" y="4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39302" name="Freeform 8">
              <a:extLst>
                <a:ext uri="{FF2B5EF4-FFF2-40B4-BE49-F238E27FC236}">
                  <a16:creationId xmlns:a16="http://schemas.microsoft.com/office/drawing/2014/main" id="{E91DC890-2B16-4FF4-8EC9-0E96B125E5DB}"/>
                </a:ext>
              </a:extLst>
            </p:cNvPr>
            <p:cNvSpPr>
              <a:spLocks/>
            </p:cNvSpPr>
            <p:nvPr/>
          </p:nvSpPr>
          <p:spPr bwMode="auto">
            <a:xfrm>
              <a:off x="3324" y="2096"/>
              <a:ext cx="1874" cy="1398"/>
            </a:xfrm>
            <a:custGeom>
              <a:avLst/>
              <a:gdLst>
                <a:gd name="T0" fmla="*/ 4 w 2135"/>
                <a:gd name="T1" fmla="*/ 6 h 1662"/>
                <a:gd name="T2" fmla="*/ 4 w 2135"/>
                <a:gd name="T3" fmla="*/ 3 h 1662"/>
                <a:gd name="T4" fmla="*/ 19 w 2135"/>
                <a:gd name="T5" fmla="*/ 3 h 1662"/>
                <a:gd name="T6" fmla="*/ 36 w 2135"/>
                <a:gd name="T7" fmla="*/ 3 h 1662"/>
                <a:gd name="T8" fmla="*/ 60 w 2135"/>
                <a:gd name="T9" fmla="*/ 4 h 1662"/>
                <a:gd name="T10" fmla="*/ 60 w 2135"/>
                <a:gd name="T11" fmla="*/ 11 h 1662"/>
                <a:gd name="T12" fmla="*/ 47 w 2135"/>
                <a:gd name="T13" fmla="*/ 14 h 1662"/>
                <a:gd name="T14" fmla="*/ 25 w 2135"/>
                <a:gd name="T15" fmla="*/ 14 h 1662"/>
                <a:gd name="T16" fmla="*/ 15 w 2135"/>
                <a:gd name="T17" fmla="*/ 12 h 1662"/>
                <a:gd name="T18" fmla="*/ 6 w 2135"/>
                <a:gd name="T19" fmla="*/ 10 h 1662"/>
                <a:gd name="T20" fmla="*/ 4 w 2135"/>
                <a:gd name="T21" fmla="*/ 6 h 16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35"/>
                <a:gd name="T34" fmla="*/ 0 h 1662"/>
                <a:gd name="T35" fmla="*/ 2135 w 2135"/>
                <a:gd name="T36" fmla="*/ 1662 h 16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35" h="1662">
                  <a:moveTo>
                    <a:pt x="27" y="652"/>
                  </a:moveTo>
                  <a:cubicBezTo>
                    <a:pt x="14" y="487"/>
                    <a:pt x="0" y="152"/>
                    <a:pt x="105" y="76"/>
                  </a:cubicBezTo>
                  <a:cubicBezTo>
                    <a:pt x="210" y="0"/>
                    <a:pt x="473" y="192"/>
                    <a:pt x="657" y="196"/>
                  </a:cubicBezTo>
                  <a:cubicBezTo>
                    <a:pt x="841" y="200"/>
                    <a:pt x="985" y="65"/>
                    <a:pt x="1209" y="100"/>
                  </a:cubicBezTo>
                  <a:cubicBezTo>
                    <a:pt x="1433" y="135"/>
                    <a:pt x="1867" y="232"/>
                    <a:pt x="2001" y="406"/>
                  </a:cubicBezTo>
                  <a:cubicBezTo>
                    <a:pt x="2135" y="580"/>
                    <a:pt x="2083" y="945"/>
                    <a:pt x="2013" y="1144"/>
                  </a:cubicBezTo>
                  <a:cubicBezTo>
                    <a:pt x="1943" y="1343"/>
                    <a:pt x="1781" y="1538"/>
                    <a:pt x="1581" y="1600"/>
                  </a:cubicBezTo>
                  <a:cubicBezTo>
                    <a:pt x="1381" y="1662"/>
                    <a:pt x="993" y="1571"/>
                    <a:pt x="813" y="1516"/>
                  </a:cubicBezTo>
                  <a:cubicBezTo>
                    <a:pt x="633" y="1461"/>
                    <a:pt x="606" y="1345"/>
                    <a:pt x="501" y="1270"/>
                  </a:cubicBezTo>
                  <a:cubicBezTo>
                    <a:pt x="396" y="1195"/>
                    <a:pt x="262" y="1169"/>
                    <a:pt x="183" y="1066"/>
                  </a:cubicBezTo>
                  <a:cubicBezTo>
                    <a:pt x="104" y="963"/>
                    <a:pt x="25" y="819"/>
                    <a:pt x="27" y="652"/>
                  </a:cubicBezTo>
                  <a:close/>
                </a:path>
              </a:pathLst>
            </a:cu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grpSp>
          <p:nvGrpSpPr>
            <p:cNvPr id="139303" name="Group 9">
              <a:extLst>
                <a:ext uri="{FF2B5EF4-FFF2-40B4-BE49-F238E27FC236}">
                  <a16:creationId xmlns:a16="http://schemas.microsoft.com/office/drawing/2014/main" id="{0B2CD083-6C64-4CA4-85CB-AE0DB8161E98}"/>
                </a:ext>
              </a:extLst>
            </p:cNvPr>
            <p:cNvGrpSpPr>
              <a:grpSpLocks/>
            </p:cNvGrpSpPr>
            <p:nvPr/>
          </p:nvGrpSpPr>
          <p:grpSpPr bwMode="auto">
            <a:xfrm>
              <a:off x="3166" y="1267"/>
              <a:ext cx="462" cy="201"/>
              <a:chOff x="3552" y="246"/>
              <a:chExt cx="527" cy="248"/>
            </a:xfrm>
          </p:grpSpPr>
          <p:graphicFrame>
            <p:nvGraphicFramePr>
              <p:cNvPr id="139517" name="Object 10">
                <a:extLst>
                  <a:ext uri="{FF2B5EF4-FFF2-40B4-BE49-F238E27FC236}">
                    <a16:creationId xmlns:a16="http://schemas.microsoft.com/office/drawing/2014/main" id="{FE85F964-DDF8-4379-9611-28DAEC41F4CC}"/>
                  </a:ext>
                </a:extLst>
              </p:cNvPr>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39595" name="Clip" r:id="rId4" imgW="1307263" imgH="1084139" progId="MS_ClipArt_Gallery.2">
                      <p:embed/>
                    </p:oleObj>
                  </mc:Choice>
                  <mc:Fallback>
                    <p:oleObj name="Clip" r:id="rId4" imgW="1307263" imgH="1084139" progId="MS_ClipArt_Gallery.2">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518" name="Object 11">
                <a:extLst>
                  <a:ext uri="{FF2B5EF4-FFF2-40B4-BE49-F238E27FC236}">
                    <a16:creationId xmlns:a16="http://schemas.microsoft.com/office/drawing/2014/main" id="{34D613EE-9AB5-4DE8-B4CB-8D751A673F53}"/>
                  </a:ext>
                </a:extLst>
              </p:cNvPr>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39596" name="Clip" r:id="rId6" imgW="681706" imgH="480401" progId="MS_ClipArt_Gallery.2">
                      <p:embed/>
                    </p:oleObj>
                  </mc:Choice>
                  <mc:Fallback>
                    <p:oleObj name="Clip" r:id="rId6" imgW="681706" imgH="480401" progId="MS_ClipArt_Gallery.2">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519" name="Line 12">
                <a:extLst>
                  <a:ext uri="{FF2B5EF4-FFF2-40B4-BE49-F238E27FC236}">
                    <a16:creationId xmlns:a16="http://schemas.microsoft.com/office/drawing/2014/main" id="{914B6D4D-83E0-4252-9575-E6C24572A2EE}"/>
                  </a:ext>
                </a:extLst>
              </p:cNvPr>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9304" name="Group 13">
              <a:extLst>
                <a:ext uri="{FF2B5EF4-FFF2-40B4-BE49-F238E27FC236}">
                  <a16:creationId xmlns:a16="http://schemas.microsoft.com/office/drawing/2014/main" id="{0468E6AF-C1C5-4A51-858F-4073F9F7080E}"/>
                </a:ext>
              </a:extLst>
            </p:cNvPr>
            <p:cNvGrpSpPr>
              <a:grpSpLocks/>
            </p:cNvGrpSpPr>
            <p:nvPr/>
          </p:nvGrpSpPr>
          <p:grpSpPr bwMode="auto">
            <a:xfrm>
              <a:off x="3166" y="1642"/>
              <a:ext cx="462" cy="201"/>
              <a:chOff x="3552" y="246"/>
              <a:chExt cx="527" cy="248"/>
            </a:xfrm>
          </p:grpSpPr>
          <p:graphicFrame>
            <p:nvGraphicFramePr>
              <p:cNvPr id="139514" name="Object 14">
                <a:extLst>
                  <a:ext uri="{FF2B5EF4-FFF2-40B4-BE49-F238E27FC236}">
                    <a16:creationId xmlns:a16="http://schemas.microsoft.com/office/drawing/2014/main" id="{B1FF0749-7B79-4D99-A11B-77C70422FB81}"/>
                  </a:ext>
                </a:extLst>
              </p:cNvPr>
              <p:cNvGraphicFramePr>
                <a:graphicFrameLocks noChangeAspect="1"/>
              </p:cNvGraphicFramePr>
              <p:nvPr/>
            </p:nvGraphicFramePr>
            <p:xfrm>
              <a:off x="3552" y="246"/>
              <a:ext cx="299" cy="248"/>
            </p:xfrm>
            <a:graphic>
              <a:graphicData uri="http://schemas.openxmlformats.org/presentationml/2006/ole">
                <mc:AlternateContent xmlns:mc="http://schemas.openxmlformats.org/markup-compatibility/2006">
                  <mc:Choice xmlns:v="urn:schemas-microsoft-com:vml" Requires="v">
                    <p:oleObj spid="_x0000_s139597" name="Clip" r:id="rId8" imgW="1307263" imgH="1084139" progId="MS_ClipArt_Gallery.2">
                      <p:embed/>
                    </p:oleObj>
                  </mc:Choice>
                  <mc:Fallback>
                    <p:oleObj name="Clip" r:id="rId8" imgW="1307263" imgH="1084139" progId="MS_ClipArt_Gallery.2">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52" y="246"/>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515" name="Object 15">
                <a:extLst>
                  <a:ext uri="{FF2B5EF4-FFF2-40B4-BE49-F238E27FC236}">
                    <a16:creationId xmlns:a16="http://schemas.microsoft.com/office/drawing/2014/main" id="{23D97863-DAF4-47CF-B089-266006FB62FD}"/>
                  </a:ext>
                </a:extLst>
              </p:cNvPr>
              <p:cNvGraphicFramePr>
                <a:graphicFrameLocks noChangeAspect="1"/>
              </p:cNvGraphicFramePr>
              <p:nvPr/>
            </p:nvGraphicFramePr>
            <p:xfrm>
              <a:off x="3878" y="338"/>
              <a:ext cx="201" cy="144"/>
            </p:xfrm>
            <a:graphic>
              <a:graphicData uri="http://schemas.openxmlformats.org/presentationml/2006/ole">
                <mc:AlternateContent xmlns:mc="http://schemas.openxmlformats.org/markup-compatibility/2006">
                  <mc:Choice xmlns:v="urn:schemas-microsoft-com:vml" Requires="v">
                    <p:oleObj spid="_x0000_s139598" name="Clip" r:id="rId9" imgW="681706" imgH="480401" progId="MS_ClipArt_Gallery.2">
                      <p:embed/>
                    </p:oleObj>
                  </mc:Choice>
                  <mc:Fallback>
                    <p:oleObj name="Clip" r:id="rId9" imgW="681706" imgH="480401" progId="MS_ClipArt_Gallery.2">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78" y="338"/>
                            <a:ext cx="201"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516" name="Line 16">
                <a:extLst>
                  <a:ext uri="{FF2B5EF4-FFF2-40B4-BE49-F238E27FC236}">
                    <a16:creationId xmlns:a16="http://schemas.microsoft.com/office/drawing/2014/main" id="{235C81E8-66F7-4D6F-A06C-F5B258AF39D4}"/>
                  </a:ext>
                </a:extLst>
              </p:cNvPr>
              <p:cNvSpPr>
                <a:spLocks noChangeShapeType="1"/>
              </p:cNvSpPr>
              <p:nvPr/>
            </p:nvSpPr>
            <p:spPr bwMode="auto">
              <a:xfrm flipV="1">
                <a:off x="3844" y="434"/>
                <a:ext cx="8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9305" name="Group 17">
              <a:extLst>
                <a:ext uri="{FF2B5EF4-FFF2-40B4-BE49-F238E27FC236}">
                  <a16:creationId xmlns:a16="http://schemas.microsoft.com/office/drawing/2014/main" id="{3041B817-9CFF-4F84-BD13-4C60B83B28E7}"/>
                </a:ext>
              </a:extLst>
            </p:cNvPr>
            <p:cNvGrpSpPr>
              <a:grpSpLocks/>
            </p:cNvGrpSpPr>
            <p:nvPr/>
          </p:nvGrpSpPr>
          <p:grpSpPr bwMode="auto">
            <a:xfrm>
              <a:off x="3403" y="1508"/>
              <a:ext cx="44" cy="135"/>
              <a:chOff x="3842" y="406"/>
              <a:chExt cx="51" cy="167"/>
            </a:xfrm>
          </p:grpSpPr>
          <p:sp>
            <p:nvSpPr>
              <p:cNvPr id="139511" name="Oval 18">
                <a:extLst>
                  <a:ext uri="{FF2B5EF4-FFF2-40B4-BE49-F238E27FC236}">
                    <a16:creationId xmlns:a16="http://schemas.microsoft.com/office/drawing/2014/main" id="{40545FFE-4330-4EC9-98DA-BEC6D37B3CC9}"/>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512" name="Oval 19">
                <a:extLst>
                  <a:ext uri="{FF2B5EF4-FFF2-40B4-BE49-F238E27FC236}">
                    <a16:creationId xmlns:a16="http://schemas.microsoft.com/office/drawing/2014/main" id="{36A5B412-9804-4842-8D18-69DB3058C398}"/>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513" name="Oval 20">
                <a:extLst>
                  <a:ext uri="{FF2B5EF4-FFF2-40B4-BE49-F238E27FC236}">
                    <a16:creationId xmlns:a16="http://schemas.microsoft.com/office/drawing/2014/main" id="{FE10EAAB-F8CC-4CCD-9773-F115073F4D74}"/>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139306" name="Group 21">
              <a:extLst>
                <a:ext uri="{FF2B5EF4-FFF2-40B4-BE49-F238E27FC236}">
                  <a16:creationId xmlns:a16="http://schemas.microsoft.com/office/drawing/2014/main" id="{A0312126-EAC9-4ABC-ACBE-1B01DB1B062D}"/>
                </a:ext>
              </a:extLst>
            </p:cNvPr>
            <p:cNvGrpSpPr>
              <a:grpSpLocks/>
            </p:cNvGrpSpPr>
            <p:nvPr/>
          </p:nvGrpSpPr>
          <p:grpSpPr bwMode="auto">
            <a:xfrm>
              <a:off x="3699" y="1825"/>
              <a:ext cx="132" cy="249"/>
              <a:chOff x="4180" y="783"/>
              <a:chExt cx="150" cy="307"/>
            </a:xfrm>
          </p:grpSpPr>
          <p:sp>
            <p:nvSpPr>
              <p:cNvPr id="139503" name="AutoShape 22">
                <a:extLst>
                  <a:ext uri="{FF2B5EF4-FFF2-40B4-BE49-F238E27FC236}">
                    <a16:creationId xmlns:a16="http://schemas.microsoft.com/office/drawing/2014/main" id="{DCA0E912-6622-40C8-B7BF-783D6A19C9C3}"/>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504" name="Rectangle 23">
                <a:extLst>
                  <a:ext uri="{FF2B5EF4-FFF2-40B4-BE49-F238E27FC236}">
                    <a16:creationId xmlns:a16="http://schemas.microsoft.com/office/drawing/2014/main" id="{0FF6C095-D748-4411-8CE7-52AE58503BA6}"/>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505" name="Rectangle 24">
                <a:extLst>
                  <a:ext uri="{FF2B5EF4-FFF2-40B4-BE49-F238E27FC236}">
                    <a16:creationId xmlns:a16="http://schemas.microsoft.com/office/drawing/2014/main" id="{373251A0-FF2A-4956-981F-C303D1D67FDC}"/>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506" name="AutoShape 25">
                <a:extLst>
                  <a:ext uri="{FF2B5EF4-FFF2-40B4-BE49-F238E27FC236}">
                    <a16:creationId xmlns:a16="http://schemas.microsoft.com/office/drawing/2014/main" id="{E6A2D4A1-928F-4C9F-93EF-6AF9512E186F}"/>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507" name="Line 26">
                <a:extLst>
                  <a:ext uri="{FF2B5EF4-FFF2-40B4-BE49-F238E27FC236}">
                    <a16:creationId xmlns:a16="http://schemas.microsoft.com/office/drawing/2014/main" id="{667D60CD-437C-4EF9-8D28-B3DE735BA04E}"/>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508" name="Line 27">
                <a:extLst>
                  <a:ext uri="{FF2B5EF4-FFF2-40B4-BE49-F238E27FC236}">
                    <a16:creationId xmlns:a16="http://schemas.microsoft.com/office/drawing/2014/main" id="{879C1026-20A7-40C2-A2B4-AC96131210B0}"/>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509" name="Rectangle 28">
                <a:extLst>
                  <a:ext uri="{FF2B5EF4-FFF2-40B4-BE49-F238E27FC236}">
                    <a16:creationId xmlns:a16="http://schemas.microsoft.com/office/drawing/2014/main" id="{6BB168E2-48E5-4BCB-A04F-1804FDD60EF2}"/>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510" name="Rectangle 29">
                <a:extLst>
                  <a:ext uri="{FF2B5EF4-FFF2-40B4-BE49-F238E27FC236}">
                    <a16:creationId xmlns:a16="http://schemas.microsoft.com/office/drawing/2014/main" id="{C40BAD57-1FDA-4AEE-8DF7-31B04807F593}"/>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139307" name="Group 30">
              <a:extLst>
                <a:ext uri="{FF2B5EF4-FFF2-40B4-BE49-F238E27FC236}">
                  <a16:creationId xmlns:a16="http://schemas.microsoft.com/office/drawing/2014/main" id="{7DB197B2-013F-4F1A-AB29-2DEFB4F3E6AF}"/>
                </a:ext>
              </a:extLst>
            </p:cNvPr>
            <p:cNvGrpSpPr>
              <a:grpSpLocks/>
            </p:cNvGrpSpPr>
            <p:nvPr/>
          </p:nvGrpSpPr>
          <p:grpSpPr bwMode="auto">
            <a:xfrm rot="-5400000">
              <a:off x="3896" y="1874"/>
              <a:ext cx="51" cy="147"/>
              <a:chOff x="3842" y="406"/>
              <a:chExt cx="51" cy="167"/>
            </a:xfrm>
          </p:grpSpPr>
          <p:sp>
            <p:nvSpPr>
              <p:cNvPr id="139500" name="Oval 31">
                <a:extLst>
                  <a:ext uri="{FF2B5EF4-FFF2-40B4-BE49-F238E27FC236}">
                    <a16:creationId xmlns:a16="http://schemas.microsoft.com/office/drawing/2014/main" id="{02E76B11-02D2-47B3-BC6F-DF848768B99C}"/>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501" name="Oval 32">
                <a:extLst>
                  <a:ext uri="{FF2B5EF4-FFF2-40B4-BE49-F238E27FC236}">
                    <a16:creationId xmlns:a16="http://schemas.microsoft.com/office/drawing/2014/main" id="{88ACFF4F-AA53-496E-974A-FCF38A54EA9F}"/>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502" name="Oval 33">
                <a:extLst>
                  <a:ext uri="{FF2B5EF4-FFF2-40B4-BE49-F238E27FC236}">
                    <a16:creationId xmlns:a16="http://schemas.microsoft.com/office/drawing/2014/main" id="{C544087B-36E4-417F-8E35-AF1FFFDCA2FD}"/>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139308" name="Line 34">
              <a:extLst>
                <a:ext uri="{FF2B5EF4-FFF2-40B4-BE49-F238E27FC236}">
                  <a16:creationId xmlns:a16="http://schemas.microsoft.com/office/drawing/2014/main" id="{281148E7-9539-4A9E-97D6-AFBD3C87FB70}"/>
                </a:ext>
              </a:extLst>
            </p:cNvPr>
            <p:cNvSpPr>
              <a:spLocks noChangeShapeType="1"/>
            </p:cNvSpPr>
            <p:nvPr/>
          </p:nvSpPr>
          <p:spPr bwMode="auto">
            <a:xfrm>
              <a:off x="3785" y="1767"/>
              <a:ext cx="312" cy="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09" name="Line 35">
              <a:extLst>
                <a:ext uri="{FF2B5EF4-FFF2-40B4-BE49-F238E27FC236}">
                  <a16:creationId xmlns:a16="http://schemas.microsoft.com/office/drawing/2014/main" id="{A9D52211-5FFA-4727-B6DB-790C00C91AAA}"/>
                </a:ext>
              </a:extLst>
            </p:cNvPr>
            <p:cNvSpPr>
              <a:spLocks noChangeShapeType="1"/>
            </p:cNvSpPr>
            <p:nvPr/>
          </p:nvSpPr>
          <p:spPr bwMode="auto">
            <a:xfrm>
              <a:off x="3787" y="1765"/>
              <a:ext cx="1"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10" name="Line 36">
              <a:extLst>
                <a:ext uri="{FF2B5EF4-FFF2-40B4-BE49-F238E27FC236}">
                  <a16:creationId xmlns:a16="http://schemas.microsoft.com/office/drawing/2014/main" id="{9DDB3659-A3DF-432E-A9CD-803FFAD0D995}"/>
                </a:ext>
              </a:extLst>
            </p:cNvPr>
            <p:cNvSpPr>
              <a:spLocks noChangeShapeType="1"/>
            </p:cNvSpPr>
            <p:nvPr/>
          </p:nvSpPr>
          <p:spPr bwMode="auto">
            <a:xfrm>
              <a:off x="4099" y="1764"/>
              <a:ext cx="1" cy="5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11" name="Line 37">
              <a:extLst>
                <a:ext uri="{FF2B5EF4-FFF2-40B4-BE49-F238E27FC236}">
                  <a16:creationId xmlns:a16="http://schemas.microsoft.com/office/drawing/2014/main" id="{4F58F4A2-C181-4179-9B97-06A4F7FE38DC}"/>
                </a:ext>
              </a:extLst>
            </p:cNvPr>
            <p:cNvSpPr>
              <a:spLocks noChangeShapeType="1"/>
            </p:cNvSpPr>
            <p:nvPr/>
          </p:nvSpPr>
          <p:spPr bwMode="auto">
            <a:xfrm>
              <a:off x="3596" y="1427"/>
              <a:ext cx="182" cy="16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12" name="Line 38">
              <a:extLst>
                <a:ext uri="{FF2B5EF4-FFF2-40B4-BE49-F238E27FC236}">
                  <a16:creationId xmlns:a16="http://schemas.microsoft.com/office/drawing/2014/main" id="{79ACC218-58B9-4407-AC2B-BD753851E6A2}"/>
                </a:ext>
              </a:extLst>
            </p:cNvPr>
            <p:cNvSpPr>
              <a:spLocks noChangeShapeType="1"/>
            </p:cNvSpPr>
            <p:nvPr/>
          </p:nvSpPr>
          <p:spPr bwMode="auto">
            <a:xfrm flipV="1">
              <a:off x="3604" y="1607"/>
              <a:ext cx="174" cy="20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13" name="Line 39">
              <a:extLst>
                <a:ext uri="{FF2B5EF4-FFF2-40B4-BE49-F238E27FC236}">
                  <a16:creationId xmlns:a16="http://schemas.microsoft.com/office/drawing/2014/main" id="{F82EF165-9FDC-4580-BCFD-B248C5F04E09}"/>
                </a:ext>
              </a:extLst>
            </p:cNvPr>
            <p:cNvSpPr>
              <a:spLocks noChangeShapeType="1"/>
            </p:cNvSpPr>
            <p:nvPr/>
          </p:nvSpPr>
          <p:spPr bwMode="auto">
            <a:xfrm flipV="1">
              <a:off x="3936" y="1661"/>
              <a:ext cx="1" cy="10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39314" name="Group 40">
              <a:extLst>
                <a:ext uri="{FF2B5EF4-FFF2-40B4-BE49-F238E27FC236}">
                  <a16:creationId xmlns:a16="http://schemas.microsoft.com/office/drawing/2014/main" id="{6EA2E630-A4B6-47FB-B5C8-2A3546889733}"/>
                </a:ext>
              </a:extLst>
            </p:cNvPr>
            <p:cNvGrpSpPr>
              <a:grpSpLocks/>
            </p:cNvGrpSpPr>
            <p:nvPr/>
          </p:nvGrpSpPr>
          <p:grpSpPr bwMode="auto">
            <a:xfrm>
              <a:off x="4011" y="1811"/>
              <a:ext cx="132" cy="249"/>
              <a:chOff x="4180" y="783"/>
              <a:chExt cx="150" cy="307"/>
            </a:xfrm>
          </p:grpSpPr>
          <p:sp>
            <p:nvSpPr>
              <p:cNvPr id="139492" name="AutoShape 41">
                <a:extLst>
                  <a:ext uri="{FF2B5EF4-FFF2-40B4-BE49-F238E27FC236}">
                    <a16:creationId xmlns:a16="http://schemas.microsoft.com/office/drawing/2014/main" id="{3E8F2BF9-5B5E-45F9-80B1-D1CBF82D4274}"/>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493" name="Rectangle 42">
                <a:extLst>
                  <a:ext uri="{FF2B5EF4-FFF2-40B4-BE49-F238E27FC236}">
                    <a16:creationId xmlns:a16="http://schemas.microsoft.com/office/drawing/2014/main" id="{1A29A53A-93CE-4774-A321-F3FBE83F5D74}"/>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494" name="Rectangle 43">
                <a:extLst>
                  <a:ext uri="{FF2B5EF4-FFF2-40B4-BE49-F238E27FC236}">
                    <a16:creationId xmlns:a16="http://schemas.microsoft.com/office/drawing/2014/main" id="{A7D2B2B8-CBE0-4860-8767-8BFE19197933}"/>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495" name="AutoShape 44">
                <a:extLst>
                  <a:ext uri="{FF2B5EF4-FFF2-40B4-BE49-F238E27FC236}">
                    <a16:creationId xmlns:a16="http://schemas.microsoft.com/office/drawing/2014/main" id="{50EC0144-4D26-4981-916D-56A173A38EF1}"/>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496" name="Line 45">
                <a:extLst>
                  <a:ext uri="{FF2B5EF4-FFF2-40B4-BE49-F238E27FC236}">
                    <a16:creationId xmlns:a16="http://schemas.microsoft.com/office/drawing/2014/main" id="{43F0FFE5-6CE0-4522-A99D-EFA078091DAE}"/>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97" name="Line 46">
                <a:extLst>
                  <a:ext uri="{FF2B5EF4-FFF2-40B4-BE49-F238E27FC236}">
                    <a16:creationId xmlns:a16="http://schemas.microsoft.com/office/drawing/2014/main" id="{3EDE2BEB-E99F-49AC-806C-5F1CF8E6CBD7}"/>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98" name="Rectangle 47">
                <a:extLst>
                  <a:ext uri="{FF2B5EF4-FFF2-40B4-BE49-F238E27FC236}">
                    <a16:creationId xmlns:a16="http://schemas.microsoft.com/office/drawing/2014/main" id="{F61D23B3-224D-49E6-9C1E-63AC760A4935}"/>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499" name="Rectangle 48">
                <a:extLst>
                  <a:ext uri="{FF2B5EF4-FFF2-40B4-BE49-F238E27FC236}">
                    <a16:creationId xmlns:a16="http://schemas.microsoft.com/office/drawing/2014/main" id="{932D0465-4EB7-40AC-9955-9A59A9546C97}"/>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139315" name="Group 49">
              <a:extLst>
                <a:ext uri="{FF2B5EF4-FFF2-40B4-BE49-F238E27FC236}">
                  <a16:creationId xmlns:a16="http://schemas.microsoft.com/office/drawing/2014/main" id="{3C7F2DC7-DF92-4903-88CA-43671980F0EB}"/>
                </a:ext>
              </a:extLst>
            </p:cNvPr>
            <p:cNvGrpSpPr>
              <a:grpSpLocks/>
            </p:cNvGrpSpPr>
            <p:nvPr/>
          </p:nvGrpSpPr>
          <p:grpSpPr bwMode="auto">
            <a:xfrm>
              <a:off x="3408" y="2201"/>
              <a:ext cx="302" cy="583"/>
              <a:chOff x="3314" y="1248"/>
              <a:chExt cx="344" cy="694"/>
            </a:xfrm>
          </p:grpSpPr>
          <p:graphicFrame>
            <p:nvGraphicFramePr>
              <p:cNvPr id="139483" name="Object 50">
                <a:extLst>
                  <a:ext uri="{FF2B5EF4-FFF2-40B4-BE49-F238E27FC236}">
                    <a16:creationId xmlns:a16="http://schemas.microsoft.com/office/drawing/2014/main" id="{21AA23E4-55BF-4C5C-B1BE-0BB7DCE3C6FD}"/>
                  </a:ext>
                </a:extLst>
              </p:cNvPr>
              <p:cNvGraphicFramePr>
                <a:graphicFrameLocks noChangeAspect="1"/>
              </p:cNvGraphicFramePr>
              <p:nvPr/>
            </p:nvGraphicFramePr>
            <p:xfrm>
              <a:off x="3314" y="1248"/>
              <a:ext cx="299" cy="248"/>
            </p:xfrm>
            <a:graphic>
              <a:graphicData uri="http://schemas.openxmlformats.org/presentationml/2006/ole">
                <mc:AlternateContent xmlns:mc="http://schemas.openxmlformats.org/markup-compatibility/2006">
                  <mc:Choice xmlns:v="urn:schemas-microsoft-com:vml" Requires="v">
                    <p:oleObj spid="_x0000_s139599" name="Clip" r:id="rId10" imgW="1307263" imgH="1084139" progId="MS_ClipArt_Gallery.2">
                      <p:embed/>
                    </p:oleObj>
                  </mc:Choice>
                  <mc:Fallback>
                    <p:oleObj name="Clip" r:id="rId10" imgW="1307263" imgH="1084139" progId="MS_ClipArt_Gallery.2">
                      <p:embed/>
                      <p:pic>
                        <p:nvPicPr>
                          <p:cNvPr id="0" name="Object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248"/>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484" name="Line 51">
                <a:extLst>
                  <a:ext uri="{FF2B5EF4-FFF2-40B4-BE49-F238E27FC236}">
                    <a16:creationId xmlns:a16="http://schemas.microsoft.com/office/drawing/2014/main" id="{7CEF378B-5AEC-4FE0-8752-54FF868E3A8C}"/>
                  </a:ext>
                </a:extLst>
              </p:cNvPr>
              <p:cNvSpPr>
                <a:spLocks noChangeShapeType="1"/>
              </p:cNvSpPr>
              <p:nvPr/>
            </p:nvSpPr>
            <p:spPr bwMode="auto">
              <a:xfrm flipV="1">
                <a:off x="3606" y="1433"/>
                <a:ext cx="52" cy="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39485" name="Object 52">
                <a:extLst>
                  <a:ext uri="{FF2B5EF4-FFF2-40B4-BE49-F238E27FC236}">
                    <a16:creationId xmlns:a16="http://schemas.microsoft.com/office/drawing/2014/main" id="{886DD601-158C-423C-B55B-28787883B262}"/>
                  </a:ext>
                </a:extLst>
              </p:cNvPr>
              <p:cNvGraphicFramePr>
                <a:graphicFrameLocks noChangeAspect="1"/>
              </p:cNvGraphicFramePr>
              <p:nvPr/>
            </p:nvGraphicFramePr>
            <p:xfrm>
              <a:off x="3314" y="1694"/>
              <a:ext cx="299" cy="248"/>
            </p:xfrm>
            <a:graphic>
              <a:graphicData uri="http://schemas.openxmlformats.org/presentationml/2006/ole">
                <mc:AlternateContent xmlns:mc="http://schemas.openxmlformats.org/markup-compatibility/2006">
                  <mc:Choice xmlns:v="urn:schemas-microsoft-com:vml" Requires="v">
                    <p:oleObj spid="_x0000_s139600" name="Clip" r:id="rId11" imgW="1307263" imgH="1084139" progId="MS_ClipArt_Gallery.2">
                      <p:embed/>
                    </p:oleObj>
                  </mc:Choice>
                  <mc:Fallback>
                    <p:oleObj name="Clip" r:id="rId11" imgW="1307263" imgH="1084139" progId="MS_ClipArt_Gallery.2">
                      <p:embed/>
                      <p:pic>
                        <p:nvPicPr>
                          <p:cNvPr id="0" name="Object 5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14" y="1694"/>
                            <a:ext cx="299"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486" name="Line 53">
                <a:extLst>
                  <a:ext uri="{FF2B5EF4-FFF2-40B4-BE49-F238E27FC236}">
                    <a16:creationId xmlns:a16="http://schemas.microsoft.com/office/drawing/2014/main" id="{BC221F45-F8B6-4DA5-AF8D-BFCB856160CE}"/>
                  </a:ext>
                </a:extLst>
              </p:cNvPr>
              <p:cNvSpPr>
                <a:spLocks noChangeShapeType="1"/>
              </p:cNvSpPr>
              <p:nvPr/>
            </p:nvSpPr>
            <p:spPr bwMode="auto">
              <a:xfrm flipV="1">
                <a:off x="3606" y="1882"/>
                <a:ext cx="52" cy="2"/>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39487" name="Group 54">
                <a:extLst>
                  <a:ext uri="{FF2B5EF4-FFF2-40B4-BE49-F238E27FC236}">
                    <a16:creationId xmlns:a16="http://schemas.microsoft.com/office/drawing/2014/main" id="{3D48B34F-FF26-49C6-B6DF-DCB4A0A6ADCA}"/>
                  </a:ext>
                </a:extLst>
              </p:cNvPr>
              <p:cNvGrpSpPr>
                <a:grpSpLocks/>
              </p:cNvGrpSpPr>
              <p:nvPr/>
            </p:nvGrpSpPr>
            <p:grpSpPr bwMode="auto">
              <a:xfrm>
                <a:off x="3404" y="1504"/>
                <a:ext cx="51" cy="167"/>
                <a:chOff x="3842" y="406"/>
                <a:chExt cx="51" cy="167"/>
              </a:xfrm>
            </p:grpSpPr>
            <p:sp>
              <p:nvSpPr>
                <p:cNvPr id="139489" name="Oval 55">
                  <a:extLst>
                    <a:ext uri="{FF2B5EF4-FFF2-40B4-BE49-F238E27FC236}">
                      <a16:creationId xmlns:a16="http://schemas.microsoft.com/office/drawing/2014/main" id="{6BF15564-8378-46DC-96C0-1CABB280C154}"/>
                    </a:ext>
                  </a:extLst>
                </p:cNvPr>
                <p:cNvSpPr>
                  <a:spLocks noChangeArrowheads="1"/>
                </p:cNvSpPr>
                <p:nvPr/>
              </p:nvSpPr>
              <p:spPr bwMode="auto">
                <a:xfrm>
                  <a:off x="3842" y="40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490" name="Oval 56">
                  <a:extLst>
                    <a:ext uri="{FF2B5EF4-FFF2-40B4-BE49-F238E27FC236}">
                      <a16:creationId xmlns:a16="http://schemas.microsoft.com/office/drawing/2014/main" id="{B3ACC70C-297A-4A8E-BBA1-826E63DC5495}"/>
                    </a:ext>
                  </a:extLst>
                </p:cNvPr>
                <p:cNvSpPr>
                  <a:spLocks noChangeArrowheads="1"/>
                </p:cNvSpPr>
                <p:nvPr/>
              </p:nvSpPr>
              <p:spPr bwMode="auto">
                <a:xfrm>
                  <a:off x="3844" y="46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491" name="Oval 57">
                  <a:extLst>
                    <a:ext uri="{FF2B5EF4-FFF2-40B4-BE49-F238E27FC236}">
                      <a16:creationId xmlns:a16="http://schemas.microsoft.com/office/drawing/2014/main" id="{6CA40DA2-E366-4CD7-89AA-8007228BA8FA}"/>
                    </a:ext>
                  </a:extLst>
                </p:cNvPr>
                <p:cNvSpPr>
                  <a:spLocks noChangeArrowheads="1"/>
                </p:cNvSpPr>
                <p:nvPr/>
              </p:nvSpPr>
              <p:spPr bwMode="auto">
                <a:xfrm>
                  <a:off x="3846" y="526"/>
                  <a:ext cx="47" cy="47"/>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139488" name="Line 58">
                <a:extLst>
                  <a:ext uri="{FF2B5EF4-FFF2-40B4-BE49-F238E27FC236}">
                    <a16:creationId xmlns:a16="http://schemas.microsoft.com/office/drawing/2014/main" id="{1A668D05-ED8F-4471-8EAD-9D53915B0C4D}"/>
                  </a:ext>
                </a:extLst>
              </p:cNvPr>
              <p:cNvSpPr>
                <a:spLocks noChangeShapeType="1"/>
              </p:cNvSpPr>
              <p:nvPr/>
            </p:nvSpPr>
            <p:spPr bwMode="auto">
              <a:xfrm>
                <a:off x="3654" y="1431"/>
                <a:ext cx="0" cy="4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aphicFrame>
          <p:nvGraphicFramePr>
            <p:cNvPr id="139316" name="Object 59">
              <a:extLst>
                <a:ext uri="{FF2B5EF4-FFF2-40B4-BE49-F238E27FC236}">
                  <a16:creationId xmlns:a16="http://schemas.microsoft.com/office/drawing/2014/main" id="{703EF4BC-A53D-4442-B440-706F1BBB72DF}"/>
                </a:ext>
              </a:extLst>
            </p:cNvPr>
            <p:cNvGraphicFramePr>
              <a:graphicFrameLocks noChangeAspect="1"/>
            </p:cNvGraphicFramePr>
            <p:nvPr/>
          </p:nvGraphicFramePr>
          <p:xfrm>
            <a:off x="3955" y="2837"/>
            <a:ext cx="263" cy="209"/>
          </p:xfrm>
          <a:graphic>
            <a:graphicData uri="http://schemas.openxmlformats.org/presentationml/2006/ole">
              <mc:AlternateContent xmlns:mc="http://schemas.openxmlformats.org/markup-compatibility/2006">
                <mc:Choice xmlns:v="urn:schemas-microsoft-com:vml" Requires="v">
                  <p:oleObj spid="_x0000_s139601" name="Clip" r:id="rId12" imgW="1307263" imgH="1084139" progId="MS_ClipArt_Gallery.2">
                    <p:embed/>
                  </p:oleObj>
                </mc:Choice>
                <mc:Fallback>
                  <p:oleObj name="Clip" r:id="rId12" imgW="1307263" imgH="1084139" progId="MS_ClipArt_Gallery.2">
                    <p:embed/>
                    <p:pic>
                      <p:nvPicPr>
                        <p:cNvPr id="0" name="Object 5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5" y="2837"/>
                          <a:ext cx="263"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317" name="Object 60">
              <a:extLst>
                <a:ext uri="{FF2B5EF4-FFF2-40B4-BE49-F238E27FC236}">
                  <a16:creationId xmlns:a16="http://schemas.microsoft.com/office/drawing/2014/main" id="{5FCE33DC-E545-4B33-8173-C8CDBB623C2F}"/>
                </a:ext>
              </a:extLst>
            </p:cNvPr>
            <p:cNvGraphicFramePr>
              <a:graphicFrameLocks noChangeAspect="1"/>
            </p:cNvGraphicFramePr>
            <p:nvPr/>
          </p:nvGraphicFramePr>
          <p:xfrm>
            <a:off x="3568" y="2830"/>
            <a:ext cx="262" cy="208"/>
          </p:xfrm>
          <a:graphic>
            <a:graphicData uri="http://schemas.openxmlformats.org/presentationml/2006/ole">
              <mc:AlternateContent xmlns:mc="http://schemas.openxmlformats.org/markup-compatibility/2006">
                <mc:Choice xmlns:v="urn:schemas-microsoft-com:vml" Requires="v">
                  <p:oleObj spid="_x0000_s139602" name="Clip" r:id="rId13" imgW="1307263" imgH="1084139" progId="MS_ClipArt_Gallery.2">
                    <p:embed/>
                  </p:oleObj>
                </mc:Choice>
                <mc:Fallback>
                  <p:oleObj name="Clip" r:id="rId13" imgW="1307263" imgH="1084139" progId="MS_ClipArt_Gallery.2">
                    <p:embed/>
                    <p:pic>
                      <p:nvPicPr>
                        <p:cNvPr id="0" name="Object 6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8" y="2830"/>
                          <a:ext cx="262"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318" name="Oval 61">
              <a:extLst>
                <a:ext uri="{FF2B5EF4-FFF2-40B4-BE49-F238E27FC236}">
                  <a16:creationId xmlns:a16="http://schemas.microsoft.com/office/drawing/2014/main" id="{A9D4100C-A8E3-4075-83EB-26A7B4FA7D99}"/>
                </a:ext>
              </a:extLst>
            </p:cNvPr>
            <p:cNvSpPr>
              <a:spLocks noChangeArrowheads="1"/>
            </p:cNvSpPr>
            <p:nvPr/>
          </p:nvSpPr>
          <p:spPr bwMode="auto">
            <a:xfrm rot="-5400000">
              <a:off x="3831" y="2895"/>
              <a:ext cx="40" cy="4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319" name="Oval 62">
              <a:extLst>
                <a:ext uri="{FF2B5EF4-FFF2-40B4-BE49-F238E27FC236}">
                  <a16:creationId xmlns:a16="http://schemas.microsoft.com/office/drawing/2014/main" id="{1055CB57-3B6B-47CC-AD76-7BEC37B1E0AD}"/>
                </a:ext>
              </a:extLst>
            </p:cNvPr>
            <p:cNvSpPr>
              <a:spLocks noChangeArrowheads="1"/>
            </p:cNvSpPr>
            <p:nvPr/>
          </p:nvSpPr>
          <p:spPr bwMode="auto">
            <a:xfrm rot="-5400000">
              <a:off x="3884" y="2894"/>
              <a:ext cx="40" cy="42"/>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320" name="Oval 63">
              <a:extLst>
                <a:ext uri="{FF2B5EF4-FFF2-40B4-BE49-F238E27FC236}">
                  <a16:creationId xmlns:a16="http://schemas.microsoft.com/office/drawing/2014/main" id="{4692AF36-14C5-4A3A-A6E4-8198190A3700}"/>
                </a:ext>
              </a:extLst>
            </p:cNvPr>
            <p:cNvSpPr>
              <a:spLocks noChangeArrowheads="1"/>
            </p:cNvSpPr>
            <p:nvPr/>
          </p:nvSpPr>
          <p:spPr bwMode="auto">
            <a:xfrm rot="-5400000">
              <a:off x="3933" y="2897"/>
              <a:ext cx="39" cy="41"/>
            </a:xfrm>
            <a:prstGeom prst="ellipse">
              <a:avLst/>
            </a:pr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321" name="Line 64">
              <a:extLst>
                <a:ext uri="{FF2B5EF4-FFF2-40B4-BE49-F238E27FC236}">
                  <a16:creationId xmlns:a16="http://schemas.microsoft.com/office/drawing/2014/main" id="{ABB72647-DC3B-4C69-A18B-725C74808146}"/>
                </a:ext>
              </a:extLst>
            </p:cNvPr>
            <p:cNvSpPr>
              <a:spLocks noChangeShapeType="1"/>
            </p:cNvSpPr>
            <p:nvPr/>
          </p:nvSpPr>
          <p:spPr bwMode="auto">
            <a:xfrm rot="-5400000">
              <a:off x="4097" y="2821"/>
              <a:ext cx="38" cy="1"/>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22" name="Line 65">
              <a:extLst>
                <a:ext uri="{FF2B5EF4-FFF2-40B4-BE49-F238E27FC236}">
                  <a16:creationId xmlns:a16="http://schemas.microsoft.com/office/drawing/2014/main" id="{E66FA413-CD8D-41A1-BAA1-DC8E56CAFD82}"/>
                </a:ext>
              </a:extLst>
            </p:cNvPr>
            <p:cNvSpPr>
              <a:spLocks noChangeShapeType="1"/>
            </p:cNvSpPr>
            <p:nvPr/>
          </p:nvSpPr>
          <p:spPr bwMode="auto">
            <a:xfrm rot="5400000" flipH="1">
              <a:off x="3702" y="2816"/>
              <a:ext cx="4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23" name="Line 66">
              <a:extLst>
                <a:ext uri="{FF2B5EF4-FFF2-40B4-BE49-F238E27FC236}">
                  <a16:creationId xmlns:a16="http://schemas.microsoft.com/office/drawing/2014/main" id="{1ACF8CEC-9295-4662-B8A6-068E9AA4B64C}"/>
                </a:ext>
              </a:extLst>
            </p:cNvPr>
            <p:cNvSpPr>
              <a:spLocks noChangeShapeType="1"/>
            </p:cNvSpPr>
            <p:nvPr/>
          </p:nvSpPr>
          <p:spPr bwMode="auto">
            <a:xfrm rot="16200000" flipV="1">
              <a:off x="3921" y="2602"/>
              <a:ext cx="0" cy="39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24" name="Line 67">
              <a:extLst>
                <a:ext uri="{FF2B5EF4-FFF2-40B4-BE49-F238E27FC236}">
                  <a16:creationId xmlns:a16="http://schemas.microsoft.com/office/drawing/2014/main" id="{B272F51D-D068-4992-A1AA-A8F2F97E2D46}"/>
                </a:ext>
              </a:extLst>
            </p:cNvPr>
            <p:cNvSpPr>
              <a:spLocks noChangeShapeType="1"/>
            </p:cNvSpPr>
            <p:nvPr/>
          </p:nvSpPr>
          <p:spPr bwMode="auto">
            <a:xfrm flipV="1">
              <a:off x="3710" y="2564"/>
              <a:ext cx="59" cy="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25" name="Line 68">
              <a:extLst>
                <a:ext uri="{FF2B5EF4-FFF2-40B4-BE49-F238E27FC236}">
                  <a16:creationId xmlns:a16="http://schemas.microsoft.com/office/drawing/2014/main" id="{361A5EEE-15C3-478D-9A50-61B53AA8E104}"/>
                </a:ext>
              </a:extLst>
            </p:cNvPr>
            <p:cNvSpPr>
              <a:spLocks noChangeShapeType="1"/>
            </p:cNvSpPr>
            <p:nvPr/>
          </p:nvSpPr>
          <p:spPr bwMode="auto">
            <a:xfrm>
              <a:off x="4089" y="2593"/>
              <a:ext cx="191" cy="2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26" name="Line 69">
              <a:extLst>
                <a:ext uri="{FF2B5EF4-FFF2-40B4-BE49-F238E27FC236}">
                  <a16:creationId xmlns:a16="http://schemas.microsoft.com/office/drawing/2014/main" id="{89B444E5-8E53-42B1-991A-96783D827146}"/>
                </a:ext>
              </a:extLst>
            </p:cNvPr>
            <p:cNvSpPr>
              <a:spLocks noChangeShapeType="1"/>
            </p:cNvSpPr>
            <p:nvPr/>
          </p:nvSpPr>
          <p:spPr bwMode="auto">
            <a:xfrm flipH="1">
              <a:off x="4590" y="2591"/>
              <a:ext cx="176" cy="24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139327" name="Object 70">
              <a:extLst>
                <a:ext uri="{FF2B5EF4-FFF2-40B4-BE49-F238E27FC236}">
                  <a16:creationId xmlns:a16="http://schemas.microsoft.com/office/drawing/2014/main" id="{45C1DBDF-38B5-45D2-A6D7-A1604596E9F8}"/>
                </a:ext>
              </a:extLst>
            </p:cNvPr>
            <p:cNvGraphicFramePr>
              <a:graphicFrameLocks noChangeAspect="1"/>
            </p:cNvGraphicFramePr>
            <p:nvPr/>
          </p:nvGraphicFramePr>
          <p:xfrm>
            <a:off x="4702" y="2309"/>
            <a:ext cx="128" cy="152"/>
          </p:xfrm>
          <a:graphic>
            <a:graphicData uri="http://schemas.openxmlformats.org/presentationml/2006/ole">
              <mc:AlternateContent xmlns:mc="http://schemas.openxmlformats.org/markup-compatibility/2006">
                <mc:Choice xmlns:v="urn:schemas-microsoft-com:vml" Requires="v">
                  <p:oleObj spid="_x0000_s139603" name="Clip" r:id="rId14" imgW="982811" imgH="1208363" progId="MS_ClipArt_Gallery.2">
                    <p:embed/>
                  </p:oleObj>
                </mc:Choice>
                <mc:Fallback>
                  <p:oleObj name="Clip" r:id="rId14" imgW="982811" imgH="1208363" progId="MS_ClipArt_Gallery.2">
                    <p:embed/>
                    <p:pic>
                      <p:nvPicPr>
                        <p:cNvPr id="0" name="Object 7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702" y="2309"/>
                          <a:ext cx="128" cy="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328" name="Object 71">
              <a:extLst>
                <a:ext uri="{FF2B5EF4-FFF2-40B4-BE49-F238E27FC236}">
                  <a16:creationId xmlns:a16="http://schemas.microsoft.com/office/drawing/2014/main" id="{A4F7501C-0E81-4D12-8164-47234A0B8D82}"/>
                </a:ext>
              </a:extLst>
            </p:cNvPr>
            <p:cNvGraphicFramePr>
              <a:graphicFrameLocks noChangeAspect="1"/>
            </p:cNvGraphicFramePr>
            <p:nvPr/>
          </p:nvGraphicFramePr>
          <p:xfrm>
            <a:off x="3860" y="2360"/>
            <a:ext cx="128" cy="151"/>
          </p:xfrm>
          <a:graphic>
            <a:graphicData uri="http://schemas.openxmlformats.org/presentationml/2006/ole">
              <mc:AlternateContent xmlns:mc="http://schemas.openxmlformats.org/markup-compatibility/2006">
                <mc:Choice xmlns:v="urn:schemas-microsoft-com:vml" Requires="v">
                  <p:oleObj spid="_x0000_s139604" name="Clip" r:id="rId16" imgW="982811" imgH="1208363" progId="MS_ClipArt_Gallery.2">
                    <p:embed/>
                  </p:oleObj>
                </mc:Choice>
                <mc:Fallback>
                  <p:oleObj name="Clip" r:id="rId16" imgW="982811" imgH="1208363" progId="MS_ClipArt_Gallery.2">
                    <p:embed/>
                    <p:pic>
                      <p:nvPicPr>
                        <p:cNvPr id="0" name="Object 7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60" y="2360"/>
                          <a:ext cx="128"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329" name="Freeform 72">
              <a:extLst>
                <a:ext uri="{FF2B5EF4-FFF2-40B4-BE49-F238E27FC236}">
                  <a16:creationId xmlns:a16="http://schemas.microsoft.com/office/drawing/2014/main" id="{B77AD2AD-0E26-47A4-9CA8-AF78292EE22A}"/>
                </a:ext>
              </a:extLst>
            </p:cNvPr>
            <p:cNvSpPr>
              <a:spLocks/>
            </p:cNvSpPr>
            <p:nvPr/>
          </p:nvSpPr>
          <p:spPr bwMode="auto">
            <a:xfrm>
              <a:off x="3911" y="2218"/>
              <a:ext cx="853" cy="192"/>
            </a:xfrm>
            <a:custGeom>
              <a:avLst/>
              <a:gdLst>
                <a:gd name="T0" fmla="*/ 0 w 972"/>
                <a:gd name="T1" fmla="*/ 3 h 228"/>
                <a:gd name="T2" fmla="*/ 13 w 972"/>
                <a:gd name="T3" fmla="*/ 3 h 228"/>
                <a:gd name="T4" fmla="*/ 28 w 972"/>
                <a:gd name="T5" fmla="*/ 3 h 228"/>
                <a:gd name="T6" fmla="*/ 0 60000 65536"/>
                <a:gd name="T7" fmla="*/ 0 60000 65536"/>
                <a:gd name="T8" fmla="*/ 0 60000 65536"/>
                <a:gd name="T9" fmla="*/ 0 w 972"/>
                <a:gd name="T10" fmla="*/ 0 h 228"/>
                <a:gd name="T11" fmla="*/ 972 w 972"/>
                <a:gd name="T12" fmla="*/ 228 h 228"/>
              </a:gdLst>
              <a:ahLst/>
              <a:cxnLst>
                <a:cxn ang="T6">
                  <a:pos x="T0" y="T1"/>
                </a:cxn>
                <a:cxn ang="T7">
                  <a:pos x="T2" y="T3"/>
                </a:cxn>
                <a:cxn ang="T8">
                  <a:pos x="T4" y="T5"/>
                </a:cxn>
              </a:cxnLst>
              <a:rect l="T9" t="T10" r="T11" b="T12"/>
              <a:pathLst>
                <a:path w="972" h="228">
                  <a:moveTo>
                    <a:pt x="0" y="228"/>
                  </a:moveTo>
                  <a:cubicBezTo>
                    <a:pt x="135" y="123"/>
                    <a:pt x="270" y="18"/>
                    <a:pt x="432" y="9"/>
                  </a:cubicBezTo>
                  <a:cubicBezTo>
                    <a:pt x="594" y="0"/>
                    <a:pt x="783" y="85"/>
                    <a:pt x="972" y="171"/>
                  </a:cubicBezTo>
                </a:path>
              </a:pathLst>
            </a:custGeom>
            <a:noFill/>
            <a:ln w="19050">
              <a:solidFill>
                <a:schemeClr val="tx1"/>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139330" name="Group 73">
              <a:extLst>
                <a:ext uri="{FF2B5EF4-FFF2-40B4-BE49-F238E27FC236}">
                  <a16:creationId xmlns:a16="http://schemas.microsoft.com/office/drawing/2014/main" id="{CB647550-2E4E-4B2E-8470-B7290B05BA4F}"/>
                </a:ext>
              </a:extLst>
            </p:cNvPr>
            <p:cNvGrpSpPr>
              <a:grpSpLocks/>
            </p:cNvGrpSpPr>
            <p:nvPr/>
          </p:nvGrpSpPr>
          <p:grpSpPr bwMode="auto">
            <a:xfrm>
              <a:off x="4079" y="3114"/>
              <a:ext cx="256" cy="269"/>
              <a:chOff x="2870" y="1518"/>
              <a:chExt cx="292" cy="320"/>
            </a:xfrm>
          </p:grpSpPr>
          <p:graphicFrame>
            <p:nvGraphicFramePr>
              <p:cNvPr id="139481" name="Object 74">
                <a:extLst>
                  <a:ext uri="{FF2B5EF4-FFF2-40B4-BE49-F238E27FC236}">
                    <a16:creationId xmlns:a16="http://schemas.microsoft.com/office/drawing/2014/main" id="{2C21F873-99B1-4EFB-B25D-8D02882AF8BF}"/>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39605" name="Clip" r:id="rId17" imgW="826829" imgH="840406" progId="MS_ClipArt_Gallery.2">
                      <p:embed/>
                    </p:oleObj>
                  </mc:Choice>
                  <mc:Fallback>
                    <p:oleObj name="Clip" r:id="rId17" imgW="826829" imgH="840406" progId="MS_ClipArt_Gallery.2">
                      <p:embed/>
                      <p:pic>
                        <p:nvPicPr>
                          <p:cNvPr id="0" name="Object 7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482" name="Object 75">
                <a:extLst>
                  <a:ext uri="{FF2B5EF4-FFF2-40B4-BE49-F238E27FC236}">
                    <a16:creationId xmlns:a16="http://schemas.microsoft.com/office/drawing/2014/main" id="{7810E215-0F18-49A1-9051-B001B8E62109}"/>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39606" name="Clip" r:id="rId19" imgW="1268295" imgH="1199426" progId="MS_ClipArt_Gallery.2">
                      <p:embed/>
                    </p:oleObj>
                  </mc:Choice>
                  <mc:Fallback>
                    <p:oleObj name="Clip" r:id="rId19" imgW="1268295" imgH="1199426" progId="MS_ClipArt_Gallery.2">
                      <p:embed/>
                      <p:pic>
                        <p:nvPicPr>
                          <p:cNvPr id="0" name="Object 7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9331" name="Group 76">
              <a:extLst>
                <a:ext uri="{FF2B5EF4-FFF2-40B4-BE49-F238E27FC236}">
                  <a16:creationId xmlns:a16="http://schemas.microsoft.com/office/drawing/2014/main" id="{09F421EC-5D05-4F2C-99F5-E766CCDC0A90}"/>
                </a:ext>
              </a:extLst>
            </p:cNvPr>
            <p:cNvGrpSpPr>
              <a:grpSpLocks/>
            </p:cNvGrpSpPr>
            <p:nvPr/>
          </p:nvGrpSpPr>
          <p:grpSpPr bwMode="auto">
            <a:xfrm>
              <a:off x="4569" y="3134"/>
              <a:ext cx="256" cy="269"/>
              <a:chOff x="2870" y="1518"/>
              <a:chExt cx="292" cy="320"/>
            </a:xfrm>
          </p:grpSpPr>
          <p:graphicFrame>
            <p:nvGraphicFramePr>
              <p:cNvPr id="139479" name="Object 77">
                <a:extLst>
                  <a:ext uri="{FF2B5EF4-FFF2-40B4-BE49-F238E27FC236}">
                    <a16:creationId xmlns:a16="http://schemas.microsoft.com/office/drawing/2014/main" id="{35C0AD74-FB7B-4292-98C8-781FBE04931E}"/>
                  </a:ext>
                </a:extLst>
              </p:cNvPr>
              <p:cNvGraphicFramePr>
                <a:graphicFrameLocks noChangeAspect="1"/>
              </p:cNvGraphicFramePr>
              <p:nvPr/>
            </p:nvGraphicFramePr>
            <p:xfrm>
              <a:off x="2870" y="1518"/>
              <a:ext cx="272" cy="282"/>
            </p:xfrm>
            <a:graphic>
              <a:graphicData uri="http://schemas.openxmlformats.org/presentationml/2006/ole">
                <mc:AlternateContent xmlns:mc="http://schemas.openxmlformats.org/markup-compatibility/2006">
                  <mc:Choice xmlns:v="urn:schemas-microsoft-com:vml" Requires="v">
                    <p:oleObj spid="_x0000_s139607" name="Clip" r:id="rId21" imgW="826829" imgH="840406" progId="MS_ClipArt_Gallery.2">
                      <p:embed/>
                    </p:oleObj>
                  </mc:Choice>
                  <mc:Fallback>
                    <p:oleObj name="Clip" r:id="rId21" imgW="826829" imgH="840406" progId="MS_ClipArt_Gallery.2">
                      <p:embed/>
                      <p:pic>
                        <p:nvPicPr>
                          <p:cNvPr id="0" name="Object 7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870" y="1518"/>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9480" name="Object 78">
                <a:extLst>
                  <a:ext uri="{FF2B5EF4-FFF2-40B4-BE49-F238E27FC236}">
                    <a16:creationId xmlns:a16="http://schemas.microsoft.com/office/drawing/2014/main" id="{59E51DED-D40F-4409-B720-E501854A95FE}"/>
                  </a:ext>
                </a:extLst>
              </p:cNvPr>
              <p:cNvGraphicFramePr>
                <a:graphicFrameLocks noChangeAspect="1"/>
              </p:cNvGraphicFramePr>
              <p:nvPr/>
            </p:nvGraphicFramePr>
            <p:xfrm>
              <a:off x="2913" y="1602"/>
              <a:ext cx="249" cy="236"/>
            </p:xfrm>
            <a:graphic>
              <a:graphicData uri="http://schemas.openxmlformats.org/presentationml/2006/ole">
                <mc:AlternateContent xmlns:mc="http://schemas.openxmlformats.org/markup-compatibility/2006">
                  <mc:Choice xmlns:v="urn:schemas-microsoft-com:vml" Requires="v">
                    <p:oleObj spid="_x0000_s139608" name="Clip" r:id="rId22" imgW="1268295" imgH="1199426" progId="MS_ClipArt_Gallery.2">
                      <p:embed/>
                    </p:oleObj>
                  </mc:Choice>
                  <mc:Fallback>
                    <p:oleObj name="Clip" r:id="rId22" imgW="1268295" imgH="1199426" progId="MS_ClipArt_Gallery.2">
                      <p:embed/>
                      <p:pic>
                        <p:nvPicPr>
                          <p:cNvPr id="0" name="Object 78"/>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913" y="1602"/>
                            <a:ext cx="249"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39332" name="Group 79">
              <a:extLst>
                <a:ext uri="{FF2B5EF4-FFF2-40B4-BE49-F238E27FC236}">
                  <a16:creationId xmlns:a16="http://schemas.microsoft.com/office/drawing/2014/main" id="{57355A09-B871-4650-B46A-5BF5A1F45D2B}"/>
                </a:ext>
              </a:extLst>
            </p:cNvPr>
            <p:cNvGrpSpPr>
              <a:grpSpLocks/>
            </p:cNvGrpSpPr>
            <p:nvPr/>
          </p:nvGrpSpPr>
          <p:grpSpPr bwMode="auto">
            <a:xfrm>
              <a:off x="4308" y="2955"/>
              <a:ext cx="239" cy="237"/>
              <a:chOff x="4733" y="2082"/>
              <a:chExt cx="272" cy="282"/>
            </a:xfrm>
          </p:grpSpPr>
          <p:graphicFrame>
            <p:nvGraphicFramePr>
              <p:cNvPr id="139477" name="Object 80">
                <a:extLst>
                  <a:ext uri="{FF2B5EF4-FFF2-40B4-BE49-F238E27FC236}">
                    <a16:creationId xmlns:a16="http://schemas.microsoft.com/office/drawing/2014/main" id="{11D03362-D640-40C5-AB74-4768F40CAC5F}"/>
                  </a:ext>
                </a:extLst>
              </p:cNvPr>
              <p:cNvGraphicFramePr>
                <a:graphicFrameLocks noChangeAspect="1"/>
              </p:cNvGraphicFramePr>
              <p:nvPr/>
            </p:nvGraphicFramePr>
            <p:xfrm>
              <a:off x="4733" y="2082"/>
              <a:ext cx="272" cy="282"/>
            </p:xfrm>
            <a:graphic>
              <a:graphicData uri="http://schemas.openxmlformats.org/presentationml/2006/ole">
                <mc:AlternateContent xmlns:mc="http://schemas.openxmlformats.org/markup-compatibility/2006">
                  <mc:Choice xmlns:v="urn:schemas-microsoft-com:vml" Requires="v">
                    <p:oleObj spid="_x0000_s139609" name="Clip" r:id="rId23" imgW="826829" imgH="840406" progId="MS_ClipArt_Gallery.2">
                      <p:embed/>
                    </p:oleObj>
                  </mc:Choice>
                  <mc:Fallback>
                    <p:oleObj name="Clip" r:id="rId23" imgW="826829" imgH="840406" progId="MS_ClipArt_Gallery.2">
                      <p:embed/>
                      <p:pic>
                        <p:nvPicPr>
                          <p:cNvPr id="0" name="Object 8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 y="2082"/>
                            <a:ext cx="272"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9478" name="Rectangle 81">
                <a:extLst>
                  <a:ext uri="{FF2B5EF4-FFF2-40B4-BE49-F238E27FC236}">
                    <a16:creationId xmlns:a16="http://schemas.microsoft.com/office/drawing/2014/main" id="{C4B9484C-B8C8-4B85-B608-B9A7D1A94989}"/>
                  </a:ext>
                </a:extLst>
              </p:cNvPr>
              <p:cNvSpPr>
                <a:spLocks noChangeArrowheads="1"/>
              </p:cNvSpPr>
              <p:nvPr/>
            </p:nvSpPr>
            <p:spPr bwMode="auto">
              <a:xfrm>
                <a:off x="4812" y="2181"/>
                <a:ext cx="192" cy="183"/>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139333" name="Line 82">
              <a:extLst>
                <a:ext uri="{FF2B5EF4-FFF2-40B4-BE49-F238E27FC236}">
                  <a16:creationId xmlns:a16="http://schemas.microsoft.com/office/drawing/2014/main" id="{CB849DAD-2627-4488-8776-1ABAB44BDC81}"/>
                </a:ext>
              </a:extLst>
            </p:cNvPr>
            <p:cNvSpPr>
              <a:spLocks noChangeShapeType="1"/>
            </p:cNvSpPr>
            <p:nvPr/>
          </p:nvSpPr>
          <p:spPr bwMode="auto">
            <a:xfrm>
              <a:off x="4501" y="2894"/>
              <a:ext cx="0" cy="1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39334" name="Group 83">
              <a:extLst>
                <a:ext uri="{FF2B5EF4-FFF2-40B4-BE49-F238E27FC236}">
                  <a16:creationId xmlns:a16="http://schemas.microsoft.com/office/drawing/2014/main" id="{8939786F-B376-4F6B-BA45-0E8FF7D1C60F}"/>
                </a:ext>
              </a:extLst>
            </p:cNvPr>
            <p:cNvGrpSpPr>
              <a:grpSpLocks/>
            </p:cNvGrpSpPr>
            <p:nvPr/>
          </p:nvGrpSpPr>
          <p:grpSpPr bwMode="auto">
            <a:xfrm>
              <a:off x="4955" y="2531"/>
              <a:ext cx="131" cy="258"/>
              <a:chOff x="4180" y="783"/>
              <a:chExt cx="150" cy="307"/>
            </a:xfrm>
          </p:grpSpPr>
          <p:sp>
            <p:nvSpPr>
              <p:cNvPr id="139469" name="AutoShape 84">
                <a:extLst>
                  <a:ext uri="{FF2B5EF4-FFF2-40B4-BE49-F238E27FC236}">
                    <a16:creationId xmlns:a16="http://schemas.microsoft.com/office/drawing/2014/main" id="{FCC99AFA-AAAB-4E70-B57B-0C304134CB37}"/>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470" name="Rectangle 85">
                <a:extLst>
                  <a:ext uri="{FF2B5EF4-FFF2-40B4-BE49-F238E27FC236}">
                    <a16:creationId xmlns:a16="http://schemas.microsoft.com/office/drawing/2014/main" id="{2BD8A651-3CD5-4CFA-9604-80E0B31E835B}"/>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471" name="Rectangle 86">
                <a:extLst>
                  <a:ext uri="{FF2B5EF4-FFF2-40B4-BE49-F238E27FC236}">
                    <a16:creationId xmlns:a16="http://schemas.microsoft.com/office/drawing/2014/main" id="{9D5AAF11-D80A-499E-A2C2-4758617D0025}"/>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472" name="AutoShape 87">
                <a:extLst>
                  <a:ext uri="{FF2B5EF4-FFF2-40B4-BE49-F238E27FC236}">
                    <a16:creationId xmlns:a16="http://schemas.microsoft.com/office/drawing/2014/main" id="{DCDE059D-D1D6-4E9B-AB01-C50B376BCEF5}"/>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473" name="Line 88">
                <a:extLst>
                  <a:ext uri="{FF2B5EF4-FFF2-40B4-BE49-F238E27FC236}">
                    <a16:creationId xmlns:a16="http://schemas.microsoft.com/office/drawing/2014/main" id="{68BB8624-B197-4AF6-B498-7456FB944B80}"/>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74" name="Line 89">
                <a:extLst>
                  <a:ext uri="{FF2B5EF4-FFF2-40B4-BE49-F238E27FC236}">
                    <a16:creationId xmlns:a16="http://schemas.microsoft.com/office/drawing/2014/main" id="{F2DE1C5A-84A3-4A8C-9D23-1AC24934ED68}"/>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75" name="Rectangle 90">
                <a:extLst>
                  <a:ext uri="{FF2B5EF4-FFF2-40B4-BE49-F238E27FC236}">
                    <a16:creationId xmlns:a16="http://schemas.microsoft.com/office/drawing/2014/main" id="{5CFDA5B6-283F-45A2-BF55-A6E6BE639ABB}"/>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476" name="Rectangle 91">
                <a:extLst>
                  <a:ext uri="{FF2B5EF4-FFF2-40B4-BE49-F238E27FC236}">
                    <a16:creationId xmlns:a16="http://schemas.microsoft.com/office/drawing/2014/main" id="{DFC7FA18-AC5E-43CA-B800-DE1D00233CFA}"/>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grpSp>
          <p:nvGrpSpPr>
            <p:cNvPr id="139335" name="Group 92">
              <a:extLst>
                <a:ext uri="{FF2B5EF4-FFF2-40B4-BE49-F238E27FC236}">
                  <a16:creationId xmlns:a16="http://schemas.microsoft.com/office/drawing/2014/main" id="{373F3F2F-35E5-4615-9A3B-041B77FA247A}"/>
                </a:ext>
              </a:extLst>
            </p:cNvPr>
            <p:cNvGrpSpPr>
              <a:grpSpLocks/>
            </p:cNvGrpSpPr>
            <p:nvPr/>
          </p:nvGrpSpPr>
          <p:grpSpPr bwMode="auto">
            <a:xfrm>
              <a:off x="4947" y="2811"/>
              <a:ext cx="131" cy="258"/>
              <a:chOff x="4180" y="783"/>
              <a:chExt cx="150" cy="307"/>
            </a:xfrm>
          </p:grpSpPr>
          <p:sp>
            <p:nvSpPr>
              <p:cNvPr id="139461" name="AutoShape 93">
                <a:extLst>
                  <a:ext uri="{FF2B5EF4-FFF2-40B4-BE49-F238E27FC236}">
                    <a16:creationId xmlns:a16="http://schemas.microsoft.com/office/drawing/2014/main" id="{D6F18A91-509D-4E6F-94C1-3C6E21446E61}"/>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462" name="Rectangle 94">
                <a:extLst>
                  <a:ext uri="{FF2B5EF4-FFF2-40B4-BE49-F238E27FC236}">
                    <a16:creationId xmlns:a16="http://schemas.microsoft.com/office/drawing/2014/main" id="{CB276DD7-E7B3-4373-B3C7-4BE454C01DD9}"/>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463" name="Rectangle 95">
                <a:extLst>
                  <a:ext uri="{FF2B5EF4-FFF2-40B4-BE49-F238E27FC236}">
                    <a16:creationId xmlns:a16="http://schemas.microsoft.com/office/drawing/2014/main" id="{D5D64D3F-6CDB-4FCD-A045-BFA3227AD251}"/>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464" name="AutoShape 96">
                <a:extLst>
                  <a:ext uri="{FF2B5EF4-FFF2-40B4-BE49-F238E27FC236}">
                    <a16:creationId xmlns:a16="http://schemas.microsoft.com/office/drawing/2014/main" id="{4FEEBC31-6752-4E4A-AB94-B77A77279F5A}"/>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465" name="Line 97">
                <a:extLst>
                  <a:ext uri="{FF2B5EF4-FFF2-40B4-BE49-F238E27FC236}">
                    <a16:creationId xmlns:a16="http://schemas.microsoft.com/office/drawing/2014/main" id="{A4FC60EF-BE72-47E1-A3B0-7EC2EA78CF38}"/>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66" name="Line 98">
                <a:extLst>
                  <a:ext uri="{FF2B5EF4-FFF2-40B4-BE49-F238E27FC236}">
                    <a16:creationId xmlns:a16="http://schemas.microsoft.com/office/drawing/2014/main" id="{E49A051D-4AC5-42F3-9569-E68E389BFDA4}"/>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67" name="Rectangle 99">
                <a:extLst>
                  <a:ext uri="{FF2B5EF4-FFF2-40B4-BE49-F238E27FC236}">
                    <a16:creationId xmlns:a16="http://schemas.microsoft.com/office/drawing/2014/main" id="{68233164-D8CA-440F-98A3-4800CF174D99}"/>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468" name="Rectangle 100">
                <a:extLst>
                  <a:ext uri="{FF2B5EF4-FFF2-40B4-BE49-F238E27FC236}">
                    <a16:creationId xmlns:a16="http://schemas.microsoft.com/office/drawing/2014/main" id="{743F3257-DFEF-485E-B75F-37DBBD110CEA}"/>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139336" name="Line 101">
              <a:extLst>
                <a:ext uri="{FF2B5EF4-FFF2-40B4-BE49-F238E27FC236}">
                  <a16:creationId xmlns:a16="http://schemas.microsoft.com/office/drawing/2014/main" id="{7A4C244C-2E01-4450-AC47-81AB1137D74E}"/>
                </a:ext>
              </a:extLst>
            </p:cNvPr>
            <p:cNvSpPr>
              <a:spLocks noChangeShapeType="1"/>
            </p:cNvSpPr>
            <p:nvPr/>
          </p:nvSpPr>
          <p:spPr bwMode="auto">
            <a:xfrm rot="5400000" flipH="1">
              <a:off x="4711" y="2767"/>
              <a:ext cx="38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37" name="Line 102">
              <a:extLst>
                <a:ext uri="{FF2B5EF4-FFF2-40B4-BE49-F238E27FC236}">
                  <a16:creationId xmlns:a16="http://schemas.microsoft.com/office/drawing/2014/main" id="{DD57EB91-F2BC-455E-BD9C-1294EE23A3C5}"/>
                </a:ext>
              </a:extLst>
            </p:cNvPr>
            <p:cNvSpPr>
              <a:spLocks noChangeShapeType="1"/>
            </p:cNvSpPr>
            <p:nvPr/>
          </p:nvSpPr>
          <p:spPr bwMode="auto">
            <a:xfrm rot="-5400000">
              <a:off x="4935" y="2925"/>
              <a:ext cx="0" cy="6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38" name="Line 103">
              <a:extLst>
                <a:ext uri="{FF2B5EF4-FFF2-40B4-BE49-F238E27FC236}">
                  <a16:creationId xmlns:a16="http://schemas.microsoft.com/office/drawing/2014/main" id="{65189FFA-F693-4AAD-B121-4248601FFEB4}"/>
                </a:ext>
              </a:extLst>
            </p:cNvPr>
            <p:cNvSpPr>
              <a:spLocks noChangeShapeType="1"/>
            </p:cNvSpPr>
            <p:nvPr/>
          </p:nvSpPr>
          <p:spPr bwMode="auto">
            <a:xfrm rot="-5400000">
              <a:off x="4928" y="2630"/>
              <a:ext cx="0" cy="56"/>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39" name="Line 104">
              <a:extLst>
                <a:ext uri="{FF2B5EF4-FFF2-40B4-BE49-F238E27FC236}">
                  <a16:creationId xmlns:a16="http://schemas.microsoft.com/office/drawing/2014/main" id="{3E893898-D578-4AB0-9F75-5A3EBDF28A3D}"/>
                </a:ext>
              </a:extLst>
            </p:cNvPr>
            <p:cNvSpPr>
              <a:spLocks noChangeShapeType="1"/>
            </p:cNvSpPr>
            <p:nvPr/>
          </p:nvSpPr>
          <p:spPr bwMode="auto">
            <a:xfrm flipV="1">
              <a:off x="4096" y="1459"/>
              <a:ext cx="289" cy="1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40" name="Line 105">
              <a:extLst>
                <a:ext uri="{FF2B5EF4-FFF2-40B4-BE49-F238E27FC236}">
                  <a16:creationId xmlns:a16="http://schemas.microsoft.com/office/drawing/2014/main" id="{743764CA-B2B4-4E16-AB80-4D21064D2F96}"/>
                </a:ext>
              </a:extLst>
            </p:cNvPr>
            <p:cNvSpPr>
              <a:spLocks noChangeShapeType="1"/>
            </p:cNvSpPr>
            <p:nvPr/>
          </p:nvSpPr>
          <p:spPr bwMode="auto">
            <a:xfrm>
              <a:off x="4685" y="1449"/>
              <a:ext cx="306" cy="13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41" name="Line 106">
              <a:extLst>
                <a:ext uri="{FF2B5EF4-FFF2-40B4-BE49-F238E27FC236}">
                  <a16:creationId xmlns:a16="http://schemas.microsoft.com/office/drawing/2014/main" id="{BB7ADC07-A48A-4B37-9D91-9903516F68D8}"/>
                </a:ext>
              </a:extLst>
            </p:cNvPr>
            <p:cNvSpPr>
              <a:spLocks noChangeShapeType="1"/>
            </p:cNvSpPr>
            <p:nvPr/>
          </p:nvSpPr>
          <p:spPr bwMode="auto">
            <a:xfrm flipH="1">
              <a:off x="5012" y="1661"/>
              <a:ext cx="152" cy="42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42" name="Line 107">
              <a:extLst>
                <a:ext uri="{FF2B5EF4-FFF2-40B4-BE49-F238E27FC236}">
                  <a16:creationId xmlns:a16="http://schemas.microsoft.com/office/drawing/2014/main" id="{66F4E582-905F-4641-8B50-0B321D117C3A}"/>
                </a:ext>
              </a:extLst>
            </p:cNvPr>
            <p:cNvSpPr>
              <a:spLocks noChangeShapeType="1"/>
            </p:cNvSpPr>
            <p:nvPr/>
          </p:nvSpPr>
          <p:spPr bwMode="auto">
            <a:xfrm>
              <a:off x="4527" y="1520"/>
              <a:ext cx="0" cy="27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43" name="Line 108">
              <a:extLst>
                <a:ext uri="{FF2B5EF4-FFF2-40B4-BE49-F238E27FC236}">
                  <a16:creationId xmlns:a16="http://schemas.microsoft.com/office/drawing/2014/main" id="{1B26FF09-9968-4A09-B26B-9E035961A4A3}"/>
                </a:ext>
              </a:extLst>
            </p:cNvPr>
            <p:cNvSpPr>
              <a:spLocks noChangeShapeType="1"/>
            </p:cNvSpPr>
            <p:nvPr/>
          </p:nvSpPr>
          <p:spPr bwMode="auto">
            <a:xfrm>
              <a:off x="4543" y="1928"/>
              <a:ext cx="337" cy="23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44" name="Line 109">
              <a:extLst>
                <a:ext uri="{FF2B5EF4-FFF2-40B4-BE49-F238E27FC236}">
                  <a16:creationId xmlns:a16="http://schemas.microsoft.com/office/drawing/2014/main" id="{941B267C-6EDC-49F6-9036-9ADB70C5C2BC}"/>
                </a:ext>
              </a:extLst>
            </p:cNvPr>
            <p:cNvSpPr>
              <a:spLocks noChangeShapeType="1"/>
            </p:cNvSpPr>
            <p:nvPr/>
          </p:nvSpPr>
          <p:spPr bwMode="auto">
            <a:xfrm flipH="1">
              <a:off x="4833" y="2221"/>
              <a:ext cx="168" cy="22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45" name="Line 110">
              <a:extLst>
                <a:ext uri="{FF2B5EF4-FFF2-40B4-BE49-F238E27FC236}">
                  <a16:creationId xmlns:a16="http://schemas.microsoft.com/office/drawing/2014/main" id="{8C6EDB3C-4EA5-4278-98F1-AA67A6D4D9AE}"/>
                </a:ext>
              </a:extLst>
            </p:cNvPr>
            <p:cNvSpPr>
              <a:spLocks noChangeShapeType="1"/>
            </p:cNvSpPr>
            <p:nvPr/>
          </p:nvSpPr>
          <p:spPr bwMode="auto">
            <a:xfrm flipH="1">
              <a:off x="4690" y="1641"/>
              <a:ext cx="353" cy="24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46" name="Line 111">
              <a:extLst>
                <a:ext uri="{FF2B5EF4-FFF2-40B4-BE49-F238E27FC236}">
                  <a16:creationId xmlns:a16="http://schemas.microsoft.com/office/drawing/2014/main" id="{B13A5242-9458-429E-89F0-4218CB76A1CA}"/>
                </a:ext>
              </a:extLst>
            </p:cNvPr>
            <p:cNvSpPr>
              <a:spLocks noChangeShapeType="1"/>
            </p:cNvSpPr>
            <p:nvPr/>
          </p:nvSpPr>
          <p:spPr bwMode="auto">
            <a:xfrm flipH="1">
              <a:off x="4696" y="1288"/>
              <a:ext cx="221" cy="16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47" name="Line 112">
              <a:extLst>
                <a:ext uri="{FF2B5EF4-FFF2-40B4-BE49-F238E27FC236}">
                  <a16:creationId xmlns:a16="http://schemas.microsoft.com/office/drawing/2014/main" id="{55B8AC7D-DA19-4708-925D-7B95BBA59501}"/>
                </a:ext>
              </a:extLst>
            </p:cNvPr>
            <p:cNvSpPr>
              <a:spLocks noChangeShapeType="1"/>
            </p:cNvSpPr>
            <p:nvPr/>
          </p:nvSpPr>
          <p:spPr bwMode="auto">
            <a:xfrm flipH="1">
              <a:off x="5148" y="1399"/>
              <a:ext cx="127" cy="11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39348" name="Group 113">
              <a:extLst>
                <a:ext uri="{FF2B5EF4-FFF2-40B4-BE49-F238E27FC236}">
                  <a16:creationId xmlns:a16="http://schemas.microsoft.com/office/drawing/2014/main" id="{093BD422-1D10-4832-A60A-49EFD93A0A94}"/>
                </a:ext>
              </a:extLst>
            </p:cNvPr>
            <p:cNvGrpSpPr>
              <a:grpSpLocks/>
            </p:cNvGrpSpPr>
            <p:nvPr/>
          </p:nvGrpSpPr>
          <p:grpSpPr bwMode="auto">
            <a:xfrm>
              <a:off x="3769" y="1520"/>
              <a:ext cx="316" cy="147"/>
              <a:chOff x="3600" y="219"/>
              <a:chExt cx="360" cy="175"/>
            </a:xfrm>
          </p:grpSpPr>
          <p:sp>
            <p:nvSpPr>
              <p:cNvPr id="139448" name="Oval 114">
                <a:extLst>
                  <a:ext uri="{FF2B5EF4-FFF2-40B4-BE49-F238E27FC236}">
                    <a16:creationId xmlns:a16="http://schemas.microsoft.com/office/drawing/2014/main" id="{8B56FABE-1995-4A34-B798-B3C8ACEB7D05}"/>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449" name="Line 115">
                <a:extLst>
                  <a:ext uri="{FF2B5EF4-FFF2-40B4-BE49-F238E27FC236}">
                    <a16:creationId xmlns:a16="http://schemas.microsoft.com/office/drawing/2014/main" id="{77C58DEF-E7E6-4B21-B215-2C89BD1D016F}"/>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50" name="Line 116">
                <a:extLst>
                  <a:ext uri="{FF2B5EF4-FFF2-40B4-BE49-F238E27FC236}">
                    <a16:creationId xmlns:a16="http://schemas.microsoft.com/office/drawing/2014/main" id="{750A24A3-E40D-4600-A956-9E1A0CC6A412}"/>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51" name="Rectangle 117">
                <a:extLst>
                  <a:ext uri="{FF2B5EF4-FFF2-40B4-BE49-F238E27FC236}">
                    <a16:creationId xmlns:a16="http://schemas.microsoft.com/office/drawing/2014/main" id="{265BA718-1C83-4E8D-BCF4-0F15A438A770}"/>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139452" name="Oval 118">
                <a:extLst>
                  <a:ext uri="{FF2B5EF4-FFF2-40B4-BE49-F238E27FC236}">
                    <a16:creationId xmlns:a16="http://schemas.microsoft.com/office/drawing/2014/main" id="{55378661-14AD-4669-9333-42FAD14906AF}"/>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139453" name="Group 119">
                <a:extLst>
                  <a:ext uri="{FF2B5EF4-FFF2-40B4-BE49-F238E27FC236}">
                    <a16:creationId xmlns:a16="http://schemas.microsoft.com/office/drawing/2014/main" id="{4C86381A-FB1A-4FB3-9DA9-FA4F7DC826D3}"/>
                  </a:ext>
                </a:extLst>
              </p:cNvPr>
              <p:cNvGrpSpPr>
                <a:grpSpLocks/>
              </p:cNvGrpSpPr>
              <p:nvPr/>
            </p:nvGrpSpPr>
            <p:grpSpPr bwMode="auto">
              <a:xfrm>
                <a:off x="3686" y="244"/>
                <a:ext cx="177" cy="66"/>
                <a:chOff x="2848" y="848"/>
                <a:chExt cx="140" cy="98"/>
              </a:xfrm>
            </p:grpSpPr>
            <p:sp>
              <p:nvSpPr>
                <p:cNvPr id="139458" name="Line 120">
                  <a:extLst>
                    <a:ext uri="{FF2B5EF4-FFF2-40B4-BE49-F238E27FC236}">
                      <a16:creationId xmlns:a16="http://schemas.microsoft.com/office/drawing/2014/main" id="{E5AC8ACF-E8CE-4EDF-90EE-92889F2FF537}"/>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59" name="Line 121">
                  <a:extLst>
                    <a:ext uri="{FF2B5EF4-FFF2-40B4-BE49-F238E27FC236}">
                      <a16:creationId xmlns:a16="http://schemas.microsoft.com/office/drawing/2014/main" id="{2BD06DC4-44DC-4F92-B4AB-7FC9C6E0515B}"/>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60" name="Line 122">
                  <a:extLst>
                    <a:ext uri="{FF2B5EF4-FFF2-40B4-BE49-F238E27FC236}">
                      <a16:creationId xmlns:a16="http://schemas.microsoft.com/office/drawing/2014/main" id="{904B8532-851F-49F7-92A1-A3C16F2400B5}"/>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9454" name="Group 123">
                <a:extLst>
                  <a:ext uri="{FF2B5EF4-FFF2-40B4-BE49-F238E27FC236}">
                    <a16:creationId xmlns:a16="http://schemas.microsoft.com/office/drawing/2014/main" id="{A9ADAC3C-0CB5-4E56-9FF1-7FC492673204}"/>
                  </a:ext>
                </a:extLst>
              </p:cNvPr>
              <p:cNvGrpSpPr>
                <a:grpSpLocks/>
              </p:cNvGrpSpPr>
              <p:nvPr/>
            </p:nvGrpSpPr>
            <p:grpSpPr bwMode="auto">
              <a:xfrm flipV="1">
                <a:off x="3686" y="243"/>
                <a:ext cx="177" cy="66"/>
                <a:chOff x="2848" y="848"/>
                <a:chExt cx="140" cy="98"/>
              </a:xfrm>
            </p:grpSpPr>
            <p:sp>
              <p:nvSpPr>
                <p:cNvPr id="139455" name="Line 124">
                  <a:extLst>
                    <a:ext uri="{FF2B5EF4-FFF2-40B4-BE49-F238E27FC236}">
                      <a16:creationId xmlns:a16="http://schemas.microsoft.com/office/drawing/2014/main" id="{12AA915C-A419-4DD7-8362-15AB44F26F07}"/>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56" name="Line 125">
                  <a:extLst>
                    <a:ext uri="{FF2B5EF4-FFF2-40B4-BE49-F238E27FC236}">
                      <a16:creationId xmlns:a16="http://schemas.microsoft.com/office/drawing/2014/main" id="{A8DD1F1B-7414-4594-90DB-2B5D53053AB2}"/>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57" name="Line 126">
                  <a:extLst>
                    <a:ext uri="{FF2B5EF4-FFF2-40B4-BE49-F238E27FC236}">
                      <a16:creationId xmlns:a16="http://schemas.microsoft.com/office/drawing/2014/main" id="{C8088AD9-69EF-4C3B-891F-F9BD37745A0F}"/>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39349" name="Group 127">
              <a:extLst>
                <a:ext uri="{FF2B5EF4-FFF2-40B4-BE49-F238E27FC236}">
                  <a16:creationId xmlns:a16="http://schemas.microsoft.com/office/drawing/2014/main" id="{39EAD897-B90C-4C36-8091-54ACA2C30AE7}"/>
                </a:ext>
              </a:extLst>
            </p:cNvPr>
            <p:cNvGrpSpPr>
              <a:grpSpLocks/>
            </p:cNvGrpSpPr>
            <p:nvPr/>
          </p:nvGrpSpPr>
          <p:grpSpPr bwMode="auto">
            <a:xfrm>
              <a:off x="4369" y="1376"/>
              <a:ext cx="316" cy="147"/>
              <a:chOff x="3600" y="219"/>
              <a:chExt cx="360" cy="175"/>
            </a:xfrm>
          </p:grpSpPr>
          <p:sp>
            <p:nvSpPr>
              <p:cNvPr id="139435" name="Oval 128">
                <a:extLst>
                  <a:ext uri="{FF2B5EF4-FFF2-40B4-BE49-F238E27FC236}">
                    <a16:creationId xmlns:a16="http://schemas.microsoft.com/office/drawing/2014/main" id="{D22CC583-A303-4CA3-9B42-BDD3220398FB}"/>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436" name="Line 129">
                <a:extLst>
                  <a:ext uri="{FF2B5EF4-FFF2-40B4-BE49-F238E27FC236}">
                    <a16:creationId xmlns:a16="http://schemas.microsoft.com/office/drawing/2014/main" id="{CA6CBB4B-D39D-4F07-9080-BD19BC54C698}"/>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37" name="Line 130">
                <a:extLst>
                  <a:ext uri="{FF2B5EF4-FFF2-40B4-BE49-F238E27FC236}">
                    <a16:creationId xmlns:a16="http://schemas.microsoft.com/office/drawing/2014/main" id="{AC0C0D7B-8F90-4445-8F56-4DE9AA8E7B00}"/>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38" name="Rectangle 131">
                <a:extLst>
                  <a:ext uri="{FF2B5EF4-FFF2-40B4-BE49-F238E27FC236}">
                    <a16:creationId xmlns:a16="http://schemas.microsoft.com/office/drawing/2014/main" id="{53BEEA40-166C-460D-8C89-470D6941A6BA}"/>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139439" name="Oval 132">
                <a:extLst>
                  <a:ext uri="{FF2B5EF4-FFF2-40B4-BE49-F238E27FC236}">
                    <a16:creationId xmlns:a16="http://schemas.microsoft.com/office/drawing/2014/main" id="{F56591B4-BD34-4753-B06B-263F6EC17ECF}"/>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139440" name="Group 133">
                <a:extLst>
                  <a:ext uri="{FF2B5EF4-FFF2-40B4-BE49-F238E27FC236}">
                    <a16:creationId xmlns:a16="http://schemas.microsoft.com/office/drawing/2014/main" id="{0566658F-14FE-4ED1-8AFD-53A79B1140E6}"/>
                  </a:ext>
                </a:extLst>
              </p:cNvPr>
              <p:cNvGrpSpPr>
                <a:grpSpLocks/>
              </p:cNvGrpSpPr>
              <p:nvPr/>
            </p:nvGrpSpPr>
            <p:grpSpPr bwMode="auto">
              <a:xfrm>
                <a:off x="3686" y="244"/>
                <a:ext cx="177" cy="66"/>
                <a:chOff x="2848" y="848"/>
                <a:chExt cx="140" cy="98"/>
              </a:xfrm>
            </p:grpSpPr>
            <p:sp>
              <p:nvSpPr>
                <p:cNvPr id="139445" name="Line 134">
                  <a:extLst>
                    <a:ext uri="{FF2B5EF4-FFF2-40B4-BE49-F238E27FC236}">
                      <a16:creationId xmlns:a16="http://schemas.microsoft.com/office/drawing/2014/main" id="{F644F6B3-7FF6-4216-9C35-4EF2A82ED731}"/>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46" name="Line 135">
                  <a:extLst>
                    <a:ext uri="{FF2B5EF4-FFF2-40B4-BE49-F238E27FC236}">
                      <a16:creationId xmlns:a16="http://schemas.microsoft.com/office/drawing/2014/main" id="{C3272118-2C9F-49E0-8437-2A40516DF39B}"/>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47" name="Line 136">
                  <a:extLst>
                    <a:ext uri="{FF2B5EF4-FFF2-40B4-BE49-F238E27FC236}">
                      <a16:creationId xmlns:a16="http://schemas.microsoft.com/office/drawing/2014/main" id="{08511DE8-F476-41AD-AE7E-35B23BC0758D}"/>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9441" name="Group 137">
                <a:extLst>
                  <a:ext uri="{FF2B5EF4-FFF2-40B4-BE49-F238E27FC236}">
                    <a16:creationId xmlns:a16="http://schemas.microsoft.com/office/drawing/2014/main" id="{81B019C4-0B04-423A-979C-56188FA79DC0}"/>
                  </a:ext>
                </a:extLst>
              </p:cNvPr>
              <p:cNvGrpSpPr>
                <a:grpSpLocks/>
              </p:cNvGrpSpPr>
              <p:nvPr/>
            </p:nvGrpSpPr>
            <p:grpSpPr bwMode="auto">
              <a:xfrm flipV="1">
                <a:off x="3686" y="243"/>
                <a:ext cx="177" cy="66"/>
                <a:chOff x="2848" y="848"/>
                <a:chExt cx="140" cy="98"/>
              </a:xfrm>
            </p:grpSpPr>
            <p:sp>
              <p:nvSpPr>
                <p:cNvPr id="139442" name="Line 138">
                  <a:extLst>
                    <a:ext uri="{FF2B5EF4-FFF2-40B4-BE49-F238E27FC236}">
                      <a16:creationId xmlns:a16="http://schemas.microsoft.com/office/drawing/2014/main" id="{FFCBDADD-CA8A-47EF-B3DF-7E117837EBC9}"/>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43" name="Line 139">
                  <a:extLst>
                    <a:ext uri="{FF2B5EF4-FFF2-40B4-BE49-F238E27FC236}">
                      <a16:creationId xmlns:a16="http://schemas.microsoft.com/office/drawing/2014/main" id="{49541072-821F-4D70-8A65-7EA015A3E6AD}"/>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44" name="Line 140">
                  <a:extLst>
                    <a:ext uri="{FF2B5EF4-FFF2-40B4-BE49-F238E27FC236}">
                      <a16:creationId xmlns:a16="http://schemas.microsoft.com/office/drawing/2014/main" id="{2C5A382A-C49B-46F6-9499-033817DD6222}"/>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39350" name="Group 141">
              <a:extLst>
                <a:ext uri="{FF2B5EF4-FFF2-40B4-BE49-F238E27FC236}">
                  <a16:creationId xmlns:a16="http://schemas.microsoft.com/office/drawing/2014/main" id="{E3EB6A21-25A9-4B79-94C6-D150E0B6CAA5}"/>
                </a:ext>
              </a:extLst>
            </p:cNvPr>
            <p:cNvGrpSpPr>
              <a:grpSpLocks/>
            </p:cNvGrpSpPr>
            <p:nvPr/>
          </p:nvGrpSpPr>
          <p:grpSpPr bwMode="auto">
            <a:xfrm>
              <a:off x="4380" y="1790"/>
              <a:ext cx="316" cy="147"/>
              <a:chOff x="3600" y="219"/>
              <a:chExt cx="360" cy="175"/>
            </a:xfrm>
          </p:grpSpPr>
          <p:sp>
            <p:nvSpPr>
              <p:cNvPr id="139422" name="Oval 142">
                <a:extLst>
                  <a:ext uri="{FF2B5EF4-FFF2-40B4-BE49-F238E27FC236}">
                    <a16:creationId xmlns:a16="http://schemas.microsoft.com/office/drawing/2014/main" id="{AFBF232A-EACD-4537-9C8C-FE3F75DDCDA9}"/>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423" name="Line 143">
                <a:extLst>
                  <a:ext uri="{FF2B5EF4-FFF2-40B4-BE49-F238E27FC236}">
                    <a16:creationId xmlns:a16="http://schemas.microsoft.com/office/drawing/2014/main" id="{832F4685-2158-4D2B-8F69-984480D7D624}"/>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24" name="Line 144">
                <a:extLst>
                  <a:ext uri="{FF2B5EF4-FFF2-40B4-BE49-F238E27FC236}">
                    <a16:creationId xmlns:a16="http://schemas.microsoft.com/office/drawing/2014/main" id="{292B6A4E-18AF-47D8-A6E9-81B6DE8C3569}"/>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25" name="Rectangle 145">
                <a:extLst>
                  <a:ext uri="{FF2B5EF4-FFF2-40B4-BE49-F238E27FC236}">
                    <a16:creationId xmlns:a16="http://schemas.microsoft.com/office/drawing/2014/main" id="{381502A1-6E1D-44EF-9948-B21F75A6E3C1}"/>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139426" name="Oval 146">
                <a:extLst>
                  <a:ext uri="{FF2B5EF4-FFF2-40B4-BE49-F238E27FC236}">
                    <a16:creationId xmlns:a16="http://schemas.microsoft.com/office/drawing/2014/main" id="{B842BCCC-1118-4F1B-8FEB-D01A3AD8D2DC}"/>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139427" name="Group 147">
                <a:extLst>
                  <a:ext uri="{FF2B5EF4-FFF2-40B4-BE49-F238E27FC236}">
                    <a16:creationId xmlns:a16="http://schemas.microsoft.com/office/drawing/2014/main" id="{C51EA532-C778-464A-86FD-904FB81DD4B5}"/>
                  </a:ext>
                </a:extLst>
              </p:cNvPr>
              <p:cNvGrpSpPr>
                <a:grpSpLocks/>
              </p:cNvGrpSpPr>
              <p:nvPr/>
            </p:nvGrpSpPr>
            <p:grpSpPr bwMode="auto">
              <a:xfrm>
                <a:off x="3686" y="244"/>
                <a:ext cx="177" cy="66"/>
                <a:chOff x="2848" y="848"/>
                <a:chExt cx="140" cy="98"/>
              </a:xfrm>
            </p:grpSpPr>
            <p:sp>
              <p:nvSpPr>
                <p:cNvPr id="139432" name="Line 148">
                  <a:extLst>
                    <a:ext uri="{FF2B5EF4-FFF2-40B4-BE49-F238E27FC236}">
                      <a16:creationId xmlns:a16="http://schemas.microsoft.com/office/drawing/2014/main" id="{6C1F87B5-8232-478A-91B1-9B53A5FE1561}"/>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33" name="Line 149">
                  <a:extLst>
                    <a:ext uri="{FF2B5EF4-FFF2-40B4-BE49-F238E27FC236}">
                      <a16:creationId xmlns:a16="http://schemas.microsoft.com/office/drawing/2014/main" id="{82F5A8AF-C6B2-413F-A550-F82E480B367B}"/>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34" name="Line 150">
                  <a:extLst>
                    <a:ext uri="{FF2B5EF4-FFF2-40B4-BE49-F238E27FC236}">
                      <a16:creationId xmlns:a16="http://schemas.microsoft.com/office/drawing/2014/main" id="{18A2C572-3237-4195-AB1A-13ECDA9A587B}"/>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9428" name="Group 151">
                <a:extLst>
                  <a:ext uri="{FF2B5EF4-FFF2-40B4-BE49-F238E27FC236}">
                    <a16:creationId xmlns:a16="http://schemas.microsoft.com/office/drawing/2014/main" id="{054FB12D-F442-496E-B498-A7B154311025}"/>
                  </a:ext>
                </a:extLst>
              </p:cNvPr>
              <p:cNvGrpSpPr>
                <a:grpSpLocks/>
              </p:cNvGrpSpPr>
              <p:nvPr/>
            </p:nvGrpSpPr>
            <p:grpSpPr bwMode="auto">
              <a:xfrm flipV="1">
                <a:off x="3686" y="243"/>
                <a:ext cx="177" cy="66"/>
                <a:chOff x="2848" y="848"/>
                <a:chExt cx="140" cy="98"/>
              </a:xfrm>
            </p:grpSpPr>
            <p:sp>
              <p:nvSpPr>
                <p:cNvPr id="139429" name="Line 152">
                  <a:extLst>
                    <a:ext uri="{FF2B5EF4-FFF2-40B4-BE49-F238E27FC236}">
                      <a16:creationId xmlns:a16="http://schemas.microsoft.com/office/drawing/2014/main" id="{B18AA310-F68B-4D07-8DEE-F54EFA8BA48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30" name="Line 153">
                  <a:extLst>
                    <a:ext uri="{FF2B5EF4-FFF2-40B4-BE49-F238E27FC236}">
                      <a16:creationId xmlns:a16="http://schemas.microsoft.com/office/drawing/2014/main" id="{ABA416A6-4980-4381-B95F-765F6E50B07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31" name="Line 154">
                  <a:extLst>
                    <a:ext uri="{FF2B5EF4-FFF2-40B4-BE49-F238E27FC236}">
                      <a16:creationId xmlns:a16="http://schemas.microsoft.com/office/drawing/2014/main" id="{0720FC5E-27F0-4C66-B258-96DAE1C59FD7}"/>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39351" name="Group 155">
              <a:extLst>
                <a:ext uri="{FF2B5EF4-FFF2-40B4-BE49-F238E27FC236}">
                  <a16:creationId xmlns:a16="http://schemas.microsoft.com/office/drawing/2014/main" id="{2962F31C-30D5-4E47-9961-0D8F4C6C2D9F}"/>
                </a:ext>
              </a:extLst>
            </p:cNvPr>
            <p:cNvGrpSpPr>
              <a:grpSpLocks/>
            </p:cNvGrpSpPr>
            <p:nvPr/>
          </p:nvGrpSpPr>
          <p:grpSpPr bwMode="auto">
            <a:xfrm>
              <a:off x="4991" y="1507"/>
              <a:ext cx="315" cy="147"/>
              <a:chOff x="3600" y="219"/>
              <a:chExt cx="360" cy="175"/>
            </a:xfrm>
          </p:grpSpPr>
          <p:sp>
            <p:nvSpPr>
              <p:cNvPr id="139409" name="Oval 156">
                <a:extLst>
                  <a:ext uri="{FF2B5EF4-FFF2-40B4-BE49-F238E27FC236}">
                    <a16:creationId xmlns:a16="http://schemas.microsoft.com/office/drawing/2014/main" id="{ACC45D80-4FDD-4AAC-B180-FFD3F346D515}"/>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410" name="Line 157">
                <a:extLst>
                  <a:ext uri="{FF2B5EF4-FFF2-40B4-BE49-F238E27FC236}">
                    <a16:creationId xmlns:a16="http://schemas.microsoft.com/office/drawing/2014/main" id="{471B6BC0-011B-4B57-90D8-EB85DED0C0A3}"/>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11" name="Line 158">
                <a:extLst>
                  <a:ext uri="{FF2B5EF4-FFF2-40B4-BE49-F238E27FC236}">
                    <a16:creationId xmlns:a16="http://schemas.microsoft.com/office/drawing/2014/main" id="{09E10F0F-D692-4EEE-A6CC-9447BD3B2451}"/>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12" name="Rectangle 159">
                <a:extLst>
                  <a:ext uri="{FF2B5EF4-FFF2-40B4-BE49-F238E27FC236}">
                    <a16:creationId xmlns:a16="http://schemas.microsoft.com/office/drawing/2014/main" id="{65EDA912-EBA8-45D7-84E4-FBFBE7195FF7}"/>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139413" name="Oval 160">
                <a:extLst>
                  <a:ext uri="{FF2B5EF4-FFF2-40B4-BE49-F238E27FC236}">
                    <a16:creationId xmlns:a16="http://schemas.microsoft.com/office/drawing/2014/main" id="{63263E4B-CB8F-46E4-9EF7-99661686EB4C}"/>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139414" name="Group 161">
                <a:extLst>
                  <a:ext uri="{FF2B5EF4-FFF2-40B4-BE49-F238E27FC236}">
                    <a16:creationId xmlns:a16="http://schemas.microsoft.com/office/drawing/2014/main" id="{8724394D-6DEA-474F-9CC8-68B7725821D7}"/>
                  </a:ext>
                </a:extLst>
              </p:cNvPr>
              <p:cNvGrpSpPr>
                <a:grpSpLocks/>
              </p:cNvGrpSpPr>
              <p:nvPr/>
            </p:nvGrpSpPr>
            <p:grpSpPr bwMode="auto">
              <a:xfrm>
                <a:off x="3686" y="244"/>
                <a:ext cx="177" cy="66"/>
                <a:chOff x="2848" y="848"/>
                <a:chExt cx="140" cy="98"/>
              </a:xfrm>
            </p:grpSpPr>
            <p:sp>
              <p:nvSpPr>
                <p:cNvPr id="139419" name="Line 162">
                  <a:extLst>
                    <a:ext uri="{FF2B5EF4-FFF2-40B4-BE49-F238E27FC236}">
                      <a16:creationId xmlns:a16="http://schemas.microsoft.com/office/drawing/2014/main" id="{F42B412F-A303-4B3B-A083-144E51449DD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20" name="Line 163">
                  <a:extLst>
                    <a:ext uri="{FF2B5EF4-FFF2-40B4-BE49-F238E27FC236}">
                      <a16:creationId xmlns:a16="http://schemas.microsoft.com/office/drawing/2014/main" id="{B2FF5B7C-F441-4990-8082-1C6DC7DD2907}"/>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21" name="Line 164">
                  <a:extLst>
                    <a:ext uri="{FF2B5EF4-FFF2-40B4-BE49-F238E27FC236}">
                      <a16:creationId xmlns:a16="http://schemas.microsoft.com/office/drawing/2014/main" id="{B51460B9-23C7-4FFE-B9E0-F50D864BC323}"/>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9415" name="Group 165">
                <a:extLst>
                  <a:ext uri="{FF2B5EF4-FFF2-40B4-BE49-F238E27FC236}">
                    <a16:creationId xmlns:a16="http://schemas.microsoft.com/office/drawing/2014/main" id="{48EA732B-E70B-46CE-A9D0-121CCAFC73BF}"/>
                  </a:ext>
                </a:extLst>
              </p:cNvPr>
              <p:cNvGrpSpPr>
                <a:grpSpLocks/>
              </p:cNvGrpSpPr>
              <p:nvPr/>
            </p:nvGrpSpPr>
            <p:grpSpPr bwMode="auto">
              <a:xfrm flipV="1">
                <a:off x="3686" y="243"/>
                <a:ext cx="177" cy="66"/>
                <a:chOff x="2848" y="848"/>
                <a:chExt cx="140" cy="98"/>
              </a:xfrm>
            </p:grpSpPr>
            <p:sp>
              <p:nvSpPr>
                <p:cNvPr id="139416" name="Line 166">
                  <a:extLst>
                    <a:ext uri="{FF2B5EF4-FFF2-40B4-BE49-F238E27FC236}">
                      <a16:creationId xmlns:a16="http://schemas.microsoft.com/office/drawing/2014/main" id="{354F8ADC-C12E-4F52-9D71-450AF6969777}"/>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17" name="Line 167">
                  <a:extLst>
                    <a:ext uri="{FF2B5EF4-FFF2-40B4-BE49-F238E27FC236}">
                      <a16:creationId xmlns:a16="http://schemas.microsoft.com/office/drawing/2014/main" id="{81EEA523-D03B-450A-A09D-3F5526F4317E}"/>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18" name="Line 168">
                  <a:extLst>
                    <a:ext uri="{FF2B5EF4-FFF2-40B4-BE49-F238E27FC236}">
                      <a16:creationId xmlns:a16="http://schemas.microsoft.com/office/drawing/2014/main" id="{BC6DF5AD-171D-4F39-B5C7-8E95E8B0535D}"/>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39352" name="Group 169">
              <a:extLst>
                <a:ext uri="{FF2B5EF4-FFF2-40B4-BE49-F238E27FC236}">
                  <a16:creationId xmlns:a16="http://schemas.microsoft.com/office/drawing/2014/main" id="{F8437F55-1DBC-47F1-9917-156414CE6F7D}"/>
                </a:ext>
              </a:extLst>
            </p:cNvPr>
            <p:cNvGrpSpPr>
              <a:grpSpLocks/>
            </p:cNvGrpSpPr>
            <p:nvPr/>
          </p:nvGrpSpPr>
          <p:grpSpPr bwMode="auto">
            <a:xfrm>
              <a:off x="4869" y="2072"/>
              <a:ext cx="316" cy="147"/>
              <a:chOff x="3600" y="219"/>
              <a:chExt cx="360" cy="175"/>
            </a:xfrm>
          </p:grpSpPr>
          <p:sp>
            <p:nvSpPr>
              <p:cNvPr id="139396" name="Oval 170">
                <a:extLst>
                  <a:ext uri="{FF2B5EF4-FFF2-40B4-BE49-F238E27FC236}">
                    <a16:creationId xmlns:a16="http://schemas.microsoft.com/office/drawing/2014/main" id="{E423B36E-F647-441B-8163-7F2BA2C1662E}"/>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397" name="Line 171">
                <a:extLst>
                  <a:ext uri="{FF2B5EF4-FFF2-40B4-BE49-F238E27FC236}">
                    <a16:creationId xmlns:a16="http://schemas.microsoft.com/office/drawing/2014/main" id="{6F9C92FC-2C06-49E6-898B-690846EADC27}"/>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98" name="Line 172">
                <a:extLst>
                  <a:ext uri="{FF2B5EF4-FFF2-40B4-BE49-F238E27FC236}">
                    <a16:creationId xmlns:a16="http://schemas.microsoft.com/office/drawing/2014/main" id="{CA59BCBC-9F57-48CB-8DD0-9E72ADA88A1D}"/>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99" name="Rectangle 173">
                <a:extLst>
                  <a:ext uri="{FF2B5EF4-FFF2-40B4-BE49-F238E27FC236}">
                    <a16:creationId xmlns:a16="http://schemas.microsoft.com/office/drawing/2014/main" id="{9587A328-99D1-4F82-BFB7-FA24D7D1E702}"/>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139400" name="Oval 174">
                <a:extLst>
                  <a:ext uri="{FF2B5EF4-FFF2-40B4-BE49-F238E27FC236}">
                    <a16:creationId xmlns:a16="http://schemas.microsoft.com/office/drawing/2014/main" id="{7C9F07A9-BB63-41F2-9994-76D14ECD30ED}"/>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139401" name="Group 175">
                <a:extLst>
                  <a:ext uri="{FF2B5EF4-FFF2-40B4-BE49-F238E27FC236}">
                    <a16:creationId xmlns:a16="http://schemas.microsoft.com/office/drawing/2014/main" id="{30EDF502-071C-442A-955D-E8828214494F}"/>
                  </a:ext>
                </a:extLst>
              </p:cNvPr>
              <p:cNvGrpSpPr>
                <a:grpSpLocks/>
              </p:cNvGrpSpPr>
              <p:nvPr/>
            </p:nvGrpSpPr>
            <p:grpSpPr bwMode="auto">
              <a:xfrm>
                <a:off x="3686" y="244"/>
                <a:ext cx="177" cy="66"/>
                <a:chOff x="2848" y="848"/>
                <a:chExt cx="140" cy="98"/>
              </a:xfrm>
            </p:grpSpPr>
            <p:sp>
              <p:nvSpPr>
                <p:cNvPr id="139406" name="Line 176">
                  <a:extLst>
                    <a:ext uri="{FF2B5EF4-FFF2-40B4-BE49-F238E27FC236}">
                      <a16:creationId xmlns:a16="http://schemas.microsoft.com/office/drawing/2014/main" id="{03C0F5ED-8072-4D0F-B05B-FB57120E501D}"/>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07" name="Line 177">
                  <a:extLst>
                    <a:ext uri="{FF2B5EF4-FFF2-40B4-BE49-F238E27FC236}">
                      <a16:creationId xmlns:a16="http://schemas.microsoft.com/office/drawing/2014/main" id="{64CF527B-8D8B-4E0E-923E-38D52E20162C}"/>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08" name="Line 178">
                  <a:extLst>
                    <a:ext uri="{FF2B5EF4-FFF2-40B4-BE49-F238E27FC236}">
                      <a16:creationId xmlns:a16="http://schemas.microsoft.com/office/drawing/2014/main" id="{FFC03153-204D-4C61-A48C-80BEED3D7246}"/>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9402" name="Group 179">
                <a:extLst>
                  <a:ext uri="{FF2B5EF4-FFF2-40B4-BE49-F238E27FC236}">
                    <a16:creationId xmlns:a16="http://schemas.microsoft.com/office/drawing/2014/main" id="{FB5F6EA0-5AAB-4F33-9C82-6FAAA7EB5DDC}"/>
                  </a:ext>
                </a:extLst>
              </p:cNvPr>
              <p:cNvGrpSpPr>
                <a:grpSpLocks/>
              </p:cNvGrpSpPr>
              <p:nvPr/>
            </p:nvGrpSpPr>
            <p:grpSpPr bwMode="auto">
              <a:xfrm flipV="1">
                <a:off x="3686" y="243"/>
                <a:ext cx="177" cy="66"/>
                <a:chOff x="2848" y="848"/>
                <a:chExt cx="140" cy="98"/>
              </a:xfrm>
            </p:grpSpPr>
            <p:sp>
              <p:nvSpPr>
                <p:cNvPr id="139403" name="Line 180">
                  <a:extLst>
                    <a:ext uri="{FF2B5EF4-FFF2-40B4-BE49-F238E27FC236}">
                      <a16:creationId xmlns:a16="http://schemas.microsoft.com/office/drawing/2014/main" id="{004988BC-FAFF-470C-9DB6-1CFD91A73F03}"/>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04" name="Line 181">
                  <a:extLst>
                    <a:ext uri="{FF2B5EF4-FFF2-40B4-BE49-F238E27FC236}">
                      <a16:creationId xmlns:a16="http://schemas.microsoft.com/office/drawing/2014/main" id="{1D48EA36-ECBE-4395-9CDF-17C434823B6B}"/>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405" name="Line 182">
                  <a:extLst>
                    <a:ext uri="{FF2B5EF4-FFF2-40B4-BE49-F238E27FC236}">
                      <a16:creationId xmlns:a16="http://schemas.microsoft.com/office/drawing/2014/main" id="{933356FD-C23A-4D46-AC3C-F1AC1B02597D}"/>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39353" name="Group 183">
              <a:extLst>
                <a:ext uri="{FF2B5EF4-FFF2-40B4-BE49-F238E27FC236}">
                  <a16:creationId xmlns:a16="http://schemas.microsoft.com/office/drawing/2014/main" id="{A88208E3-1319-4516-AA91-3AEBCB6B2B41}"/>
                </a:ext>
              </a:extLst>
            </p:cNvPr>
            <p:cNvGrpSpPr>
              <a:grpSpLocks/>
            </p:cNvGrpSpPr>
            <p:nvPr/>
          </p:nvGrpSpPr>
          <p:grpSpPr bwMode="auto">
            <a:xfrm>
              <a:off x="4659" y="2440"/>
              <a:ext cx="316" cy="148"/>
              <a:chOff x="3600" y="219"/>
              <a:chExt cx="360" cy="175"/>
            </a:xfrm>
          </p:grpSpPr>
          <p:sp>
            <p:nvSpPr>
              <p:cNvPr id="139383" name="Oval 184">
                <a:extLst>
                  <a:ext uri="{FF2B5EF4-FFF2-40B4-BE49-F238E27FC236}">
                    <a16:creationId xmlns:a16="http://schemas.microsoft.com/office/drawing/2014/main" id="{9C32E4F0-F5A0-4A73-902E-3A55FA7953BC}"/>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384" name="Line 185">
                <a:extLst>
                  <a:ext uri="{FF2B5EF4-FFF2-40B4-BE49-F238E27FC236}">
                    <a16:creationId xmlns:a16="http://schemas.microsoft.com/office/drawing/2014/main" id="{00E3F352-522B-4710-B8A9-38A10F2008F4}"/>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85" name="Line 186">
                <a:extLst>
                  <a:ext uri="{FF2B5EF4-FFF2-40B4-BE49-F238E27FC236}">
                    <a16:creationId xmlns:a16="http://schemas.microsoft.com/office/drawing/2014/main" id="{6803F2CC-8C18-4A66-B04E-EDE2F79A141B}"/>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86" name="Rectangle 187">
                <a:extLst>
                  <a:ext uri="{FF2B5EF4-FFF2-40B4-BE49-F238E27FC236}">
                    <a16:creationId xmlns:a16="http://schemas.microsoft.com/office/drawing/2014/main" id="{C0A8E214-31B2-4263-9A14-963CF4E91701}"/>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139387" name="Oval 188">
                <a:extLst>
                  <a:ext uri="{FF2B5EF4-FFF2-40B4-BE49-F238E27FC236}">
                    <a16:creationId xmlns:a16="http://schemas.microsoft.com/office/drawing/2014/main" id="{BE272D8E-C077-4E7C-B42D-E126C108BDE0}"/>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139388" name="Group 189">
                <a:extLst>
                  <a:ext uri="{FF2B5EF4-FFF2-40B4-BE49-F238E27FC236}">
                    <a16:creationId xmlns:a16="http://schemas.microsoft.com/office/drawing/2014/main" id="{38B34D1C-F194-4C17-9993-723538553595}"/>
                  </a:ext>
                </a:extLst>
              </p:cNvPr>
              <p:cNvGrpSpPr>
                <a:grpSpLocks/>
              </p:cNvGrpSpPr>
              <p:nvPr/>
            </p:nvGrpSpPr>
            <p:grpSpPr bwMode="auto">
              <a:xfrm>
                <a:off x="3686" y="244"/>
                <a:ext cx="177" cy="66"/>
                <a:chOff x="2848" y="848"/>
                <a:chExt cx="140" cy="98"/>
              </a:xfrm>
            </p:grpSpPr>
            <p:sp>
              <p:nvSpPr>
                <p:cNvPr id="139393" name="Line 190">
                  <a:extLst>
                    <a:ext uri="{FF2B5EF4-FFF2-40B4-BE49-F238E27FC236}">
                      <a16:creationId xmlns:a16="http://schemas.microsoft.com/office/drawing/2014/main" id="{E7BF6BBA-24D5-4899-89E0-3DEBECFE296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94" name="Line 191">
                  <a:extLst>
                    <a:ext uri="{FF2B5EF4-FFF2-40B4-BE49-F238E27FC236}">
                      <a16:creationId xmlns:a16="http://schemas.microsoft.com/office/drawing/2014/main" id="{0779F35B-6AA3-462B-81AB-25F7F845E869}"/>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95" name="Line 192">
                  <a:extLst>
                    <a:ext uri="{FF2B5EF4-FFF2-40B4-BE49-F238E27FC236}">
                      <a16:creationId xmlns:a16="http://schemas.microsoft.com/office/drawing/2014/main" id="{8A51C9BE-87DA-4C56-ACC7-BB3ADFDEBB00}"/>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9389" name="Group 193">
                <a:extLst>
                  <a:ext uri="{FF2B5EF4-FFF2-40B4-BE49-F238E27FC236}">
                    <a16:creationId xmlns:a16="http://schemas.microsoft.com/office/drawing/2014/main" id="{D951E0FB-D4E0-410D-8B61-23656B6EBC74}"/>
                  </a:ext>
                </a:extLst>
              </p:cNvPr>
              <p:cNvGrpSpPr>
                <a:grpSpLocks/>
              </p:cNvGrpSpPr>
              <p:nvPr/>
            </p:nvGrpSpPr>
            <p:grpSpPr bwMode="auto">
              <a:xfrm flipV="1">
                <a:off x="3686" y="243"/>
                <a:ext cx="177" cy="66"/>
                <a:chOff x="2848" y="848"/>
                <a:chExt cx="140" cy="98"/>
              </a:xfrm>
            </p:grpSpPr>
            <p:sp>
              <p:nvSpPr>
                <p:cNvPr id="139390" name="Line 194">
                  <a:extLst>
                    <a:ext uri="{FF2B5EF4-FFF2-40B4-BE49-F238E27FC236}">
                      <a16:creationId xmlns:a16="http://schemas.microsoft.com/office/drawing/2014/main" id="{8633E284-1981-4B74-A609-1A5203360519}"/>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91" name="Line 195">
                  <a:extLst>
                    <a:ext uri="{FF2B5EF4-FFF2-40B4-BE49-F238E27FC236}">
                      <a16:creationId xmlns:a16="http://schemas.microsoft.com/office/drawing/2014/main" id="{A2A7C8D0-6426-4472-9451-8370613F1482}"/>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92" name="Line 196">
                  <a:extLst>
                    <a:ext uri="{FF2B5EF4-FFF2-40B4-BE49-F238E27FC236}">
                      <a16:creationId xmlns:a16="http://schemas.microsoft.com/office/drawing/2014/main" id="{EDC38C1D-022B-4FEB-8CCA-3DA29353476F}"/>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39354" name="Group 197">
              <a:extLst>
                <a:ext uri="{FF2B5EF4-FFF2-40B4-BE49-F238E27FC236}">
                  <a16:creationId xmlns:a16="http://schemas.microsoft.com/office/drawing/2014/main" id="{33022012-1368-414B-9AED-1FB151B9A80A}"/>
                </a:ext>
              </a:extLst>
            </p:cNvPr>
            <p:cNvGrpSpPr>
              <a:grpSpLocks/>
            </p:cNvGrpSpPr>
            <p:nvPr/>
          </p:nvGrpSpPr>
          <p:grpSpPr bwMode="auto">
            <a:xfrm>
              <a:off x="4275" y="2748"/>
              <a:ext cx="315" cy="147"/>
              <a:chOff x="3600" y="219"/>
              <a:chExt cx="360" cy="175"/>
            </a:xfrm>
          </p:grpSpPr>
          <p:sp>
            <p:nvSpPr>
              <p:cNvPr id="139370" name="Oval 198">
                <a:extLst>
                  <a:ext uri="{FF2B5EF4-FFF2-40B4-BE49-F238E27FC236}">
                    <a16:creationId xmlns:a16="http://schemas.microsoft.com/office/drawing/2014/main" id="{EEDDEB83-A430-4F2E-858B-14746A31C43A}"/>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371" name="Line 199">
                <a:extLst>
                  <a:ext uri="{FF2B5EF4-FFF2-40B4-BE49-F238E27FC236}">
                    <a16:creationId xmlns:a16="http://schemas.microsoft.com/office/drawing/2014/main" id="{3A7D0BC8-3D96-4E9C-A18F-7A4AD326E379}"/>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72" name="Line 200">
                <a:extLst>
                  <a:ext uri="{FF2B5EF4-FFF2-40B4-BE49-F238E27FC236}">
                    <a16:creationId xmlns:a16="http://schemas.microsoft.com/office/drawing/2014/main" id="{77017BC7-3487-493D-887C-F912C7A1AE09}"/>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73" name="Rectangle 201">
                <a:extLst>
                  <a:ext uri="{FF2B5EF4-FFF2-40B4-BE49-F238E27FC236}">
                    <a16:creationId xmlns:a16="http://schemas.microsoft.com/office/drawing/2014/main" id="{8E12CD73-1F70-4E61-B2F9-E59807AA6A43}"/>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139374" name="Oval 202">
                <a:extLst>
                  <a:ext uri="{FF2B5EF4-FFF2-40B4-BE49-F238E27FC236}">
                    <a16:creationId xmlns:a16="http://schemas.microsoft.com/office/drawing/2014/main" id="{ED7823A5-9920-43A8-BD97-D398D85C9356}"/>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139375" name="Group 203">
                <a:extLst>
                  <a:ext uri="{FF2B5EF4-FFF2-40B4-BE49-F238E27FC236}">
                    <a16:creationId xmlns:a16="http://schemas.microsoft.com/office/drawing/2014/main" id="{185629A3-F653-496D-B5EA-578D0D4BBFAF}"/>
                  </a:ext>
                </a:extLst>
              </p:cNvPr>
              <p:cNvGrpSpPr>
                <a:grpSpLocks/>
              </p:cNvGrpSpPr>
              <p:nvPr/>
            </p:nvGrpSpPr>
            <p:grpSpPr bwMode="auto">
              <a:xfrm>
                <a:off x="3686" y="244"/>
                <a:ext cx="177" cy="66"/>
                <a:chOff x="2848" y="848"/>
                <a:chExt cx="140" cy="98"/>
              </a:xfrm>
            </p:grpSpPr>
            <p:sp>
              <p:nvSpPr>
                <p:cNvPr id="139380" name="Line 204">
                  <a:extLst>
                    <a:ext uri="{FF2B5EF4-FFF2-40B4-BE49-F238E27FC236}">
                      <a16:creationId xmlns:a16="http://schemas.microsoft.com/office/drawing/2014/main" id="{9E89F4C4-9BD2-41E5-B74E-B2BCFEA70B3F}"/>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81" name="Line 205">
                  <a:extLst>
                    <a:ext uri="{FF2B5EF4-FFF2-40B4-BE49-F238E27FC236}">
                      <a16:creationId xmlns:a16="http://schemas.microsoft.com/office/drawing/2014/main" id="{2BDA9A7A-A300-4B39-9511-CED4D3FBE269}"/>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82" name="Line 206">
                  <a:extLst>
                    <a:ext uri="{FF2B5EF4-FFF2-40B4-BE49-F238E27FC236}">
                      <a16:creationId xmlns:a16="http://schemas.microsoft.com/office/drawing/2014/main" id="{EF14CA83-38DB-4A12-ADA7-7C139A924F85}"/>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9376" name="Group 207">
                <a:extLst>
                  <a:ext uri="{FF2B5EF4-FFF2-40B4-BE49-F238E27FC236}">
                    <a16:creationId xmlns:a16="http://schemas.microsoft.com/office/drawing/2014/main" id="{48DCD962-D334-481D-BB6D-63F707DB0957}"/>
                  </a:ext>
                </a:extLst>
              </p:cNvPr>
              <p:cNvGrpSpPr>
                <a:grpSpLocks/>
              </p:cNvGrpSpPr>
              <p:nvPr/>
            </p:nvGrpSpPr>
            <p:grpSpPr bwMode="auto">
              <a:xfrm flipV="1">
                <a:off x="3686" y="243"/>
                <a:ext cx="177" cy="66"/>
                <a:chOff x="2848" y="848"/>
                <a:chExt cx="140" cy="98"/>
              </a:xfrm>
            </p:grpSpPr>
            <p:sp>
              <p:nvSpPr>
                <p:cNvPr id="139377" name="Line 208">
                  <a:extLst>
                    <a:ext uri="{FF2B5EF4-FFF2-40B4-BE49-F238E27FC236}">
                      <a16:creationId xmlns:a16="http://schemas.microsoft.com/office/drawing/2014/main" id="{956E8999-53FC-471D-91AF-44246255BBC5}"/>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78" name="Line 209">
                  <a:extLst>
                    <a:ext uri="{FF2B5EF4-FFF2-40B4-BE49-F238E27FC236}">
                      <a16:creationId xmlns:a16="http://schemas.microsoft.com/office/drawing/2014/main" id="{3B2E60DE-9519-40CD-82F6-B0F8C104B4F6}"/>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79" name="Line 210">
                  <a:extLst>
                    <a:ext uri="{FF2B5EF4-FFF2-40B4-BE49-F238E27FC236}">
                      <a16:creationId xmlns:a16="http://schemas.microsoft.com/office/drawing/2014/main" id="{B1D04D69-2D06-4583-AD49-507DF56E62D1}"/>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grpSp>
          <p:nvGrpSpPr>
            <p:cNvPr id="139355" name="Group 211">
              <a:extLst>
                <a:ext uri="{FF2B5EF4-FFF2-40B4-BE49-F238E27FC236}">
                  <a16:creationId xmlns:a16="http://schemas.microsoft.com/office/drawing/2014/main" id="{E4134A86-EF0C-476F-9FE3-BE8E74CB64BE}"/>
                </a:ext>
              </a:extLst>
            </p:cNvPr>
            <p:cNvGrpSpPr>
              <a:grpSpLocks/>
            </p:cNvGrpSpPr>
            <p:nvPr/>
          </p:nvGrpSpPr>
          <p:grpSpPr bwMode="auto">
            <a:xfrm>
              <a:off x="3769" y="2511"/>
              <a:ext cx="316" cy="147"/>
              <a:chOff x="3600" y="219"/>
              <a:chExt cx="360" cy="175"/>
            </a:xfrm>
          </p:grpSpPr>
          <p:sp>
            <p:nvSpPr>
              <p:cNvPr id="139357" name="Oval 212">
                <a:extLst>
                  <a:ext uri="{FF2B5EF4-FFF2-40B4-BE49-F238E27FC236}">
                    <a16:creationId xmlns:a16="http://schemas.microsoft.com/office/drawing/2014/main" id="{E31B44A8-E635-4590-BAEC-AACBCCACA28E}"/>
                  </a:ext>
                </a:extLst>
              </p:cNvPr>
              <p:cNvSpPr>
                <a:spLocks noChangeArrowheads="1"/>
              </p:cNvSpPr>
              <p:nvPr/>
            </p:nvSpPr>
            <p:spPr bwMode="auto">
              <a:xfrm>
                <a:off x="3603" y="297"/>
                <a:ext cx="357" cy="97"/>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358" name="Line 213">
                <a:extLst>
                  <a:ext uri="{FF2B5EF4-FFF2-40B4-BE49-F238E27FC236}">
                    <a16:creationId xmlns:a16="http://schemas.microsoft.com/office/drawing/2014/main" id="{C62F3F9C-289E-4D22-95C4-3E99B59AB03E}"/>
                  </a:ext>
                </a:extLst>
              </p:cNvPr>
              <p:cNvSpPr>
                <a:spLocks noChangeShapeType="1"/>
              </p:cNvSpPr>
              <p:nvPr/>
            </p:nvSpPr>
            <p:spPr bwMode="auto">
              <a:xfrm>
                <a:off x="3603"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59" name="Line 214">
                <a:extLst>
                  <a:ext uri="{FF2B5EF4-FFF2-40B4-BE49-F238E27FC236}">
                    <a16:creationId xmlns:a16="http://schemas.microsoft.com/office/drawing/2014/main" id="{F19D27DA-E380-4E07-82C6-B0921F0658D3}"/>
                  </a:ext>
                </a:extLst>
              </p:cNvPr>
              <p:cNvSpPr>
                <a:spLocks noChangeShapeType="1"/>
              </p:cNvSpPr>
              <p:nvPr/>
            </p:nvSpPr>
            <p:spPr bwMode="auto">
              <a:xfrm>
                <a:off x="3960" y="289"/>
                <a:ext cx="0" cy="6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60" name="Rectangle 215">
                <a:extLst>
                  <a:ext uri="{FF2B5EF4-FFF2-40B4-BE49-F238E27FC236}">
                    <a16:creationId xmlns:a16="http://schemas.microsoft.com/office/drawing/2014/main" id="{8F098CF4-AC2A-4A95-B129-06705C8DD951}"/>
                  </a:ext>
                </a:extLst>
              </p:cNvPr>
              <p:cNvSpPr>
                <a:spLocks noChangeArrowheads="1"/>
              </p:cNvSpPr>
              <p:nvPr/>
            </p:nvSpPr>
            <p:spPr bwMode="auto">
              <a:xfrm>
                <a:off x="3603" y="289"/>
                <a:ext cx="354" cy="59"/>
              </a:xfrm>
              <a:prstGeom prst="rect">
                <a:avLst/>
              </a:prstGeom>
              <a:solidFill>
                <a:schemeClr val="hlink"/>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2400">
                  <a:latin typeface="Times New Roman" panose="02020603050405020304" pitchFamily="18" charset="0"/>
                  <a:cs typeface="Arial" panose="020B0604020202020204" pitchFamily="34" charset="0"/>
                </a:endParaRPr>
              </a:p>
            </p:txBody>
          </p:sp>
          <p:sp>
            <p:nvSpPr>
              <p:cNvPr id="139361" name="Oval 216">
                <a:extLst>
                  <a:ext uri="{FF2B5EF4-FFF2-40B4-BE49-F238E27FC236}">
                    <a16:creationId xmlns:a16="http://schemas.microsoft.com/office/drawing/2014/main" id="{8C5307BD-E6A9-4E60-9474-B544E1950CF5}"/>
                  </a:ext>
                </a:extLst>
              </p:cNvPr>
              <p:cNvSpPr>
                <a:spLocks noChangeArrowheads="1"/>
              </p:cNvSpPr>
              <p:nvPr/>
            </p:nvSpPr>
            <p:spPr bwMode="auto">
              <a:xfrm>
                <a:off x="3600" y="219"/>
                <a:ext cx="357" cy="113"/>
              </a:xfrm>
              <a:prstGeom prst="ellipse">
                <a:avLst/>
              </a:prstGeom>
              <a:solidFill>
                <a:schemeClr val="hlink"/>
              </a:solidFill>
              <a:ln w="127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nvGrpSpPr>
              <p:cNvPr id="139362" name="Group 217">
                <a:extLst>
                  <a:ext uri="{FF2B5EF4-FFF2-40B4-BE49-F238E27FC236}">
                    <a16:creationId xmlns:a16="http://schemas.microsoft.com/office/drawing/2014/main" id="{7A35AFDB-43A7-4DAC-92BC-3EECF1771E51}"/>
                  </a:ext>
                </a:extLst>
              </p:cNvPr>
              <p:cNvGrpSpPr>
                <a:grpSpLocks/>
              </p:cNvGrpSpPr>
              <p:nvPr/>
            </p:nvGrpSpPr>
            <p:grpSpPr bwMode="auto">
              <a:xfrm>
                <a:off x="3686" y="244"/>
                <a:ext cx="177" cy="66"/>
                <a:chOff x="2848" y="848"/>
                <a:chExt cx="140" cy="98"/>
              </a:xfrm>
            </p:grpSpPr>
            <p:sp>
              <p:nvSpPr>
                <p:cNvPr id="139367" name="Line 218">
                  <a:extLst>
                    <a:ext uri="{FF2B5EF4-FFF2-40B4-BE49-F238E27FC236}">
                      <a16:creationId xmlns:a16="http://schemas.microsoft.com/office/drawing/2014/main" id="{28C6C481-B593-4E8C-AA82-BD36631DF250}"/>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68" name="Line 219">
                  <a:extLst>
                    <a:ext uri="{FF2B5EF4-FFF2-40B4-BE49-F238E27FC236}">
                      <a16:creationId xmlns:a16="http://schemas.microsoft.com/office/drawing/2014/main" id="{A485F4DB-046D-4A4C-821C-0BC0B9ADD8DA}"/>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69" name="Line 220">
                  <a:extLst>
                    <a:ext uri="{FF2B5EF4-FFF2-40B4-BE49-F238E27FC236}">
                      <a16:creationId xmlns:a16="http://schemas.microsoft.com/office/drawing/2014/main" id="{55677E42-1B46-4CC9-8125-2D29F137B349}"/>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9363" name="Group 221">
                <a:extLst>
                  <a:ext uri="{FF2B5EF4-FFF2-40B4-BE49-F238E27FC236}">
                    <a16:creationId xmlns:a16="http://schemas.microsoft.com/office/drawing/2014/main" id="{9ED5553B-63C8-414A-8848-B707BC5EC80E}"/>
                  </a:ext>
                </a:extLst>
              </p:cNvPr>
              <p:cNvGrpSpPr>
                <a:grpSpLocks/>
              </p:cNvGrpSpPr>
              <p:nvPr/>
            </p:nvGrpSpPr>
            <p:grpSpPr bwMode="auto">
              <a:xfrm flipV="1">
                <a:off x="3686" y="243"/>
                <a:ext cx="177" cy="66"/>
                <a:chOff x="2848" y="848"/>
                <a:chExt cx="140" cy="98"/>
              </a:xfrm>
            </p:grpSpPr>
            <p:sp>
              <p:nvSpPr>
                <p:cNvPr id="139364" name="Line 222">
                  <a:extLst>
                    <a:ext uri="{FF2B5EF4-FFF2-40B4-BE49-F238E27FC236}">
                      <a16:creationId xmlns:a16="http://schemas.microsoft.com/office/drawing/2014/main" id="{89BD11EE-88D0-492F-A025-DEE430F5A222}"/>
                    </a:ext>
                  </a:extLst>
                </p:cNvPr>
                <p:cNvSpPr>
                  <a:spLocks noChangeShapeType="1"/>
                </p:cNvSpPr>
                <p:nvPr/>
              </p:nvSpPr>
              <p:spPr bwMode="auto">
                <a:xfrm flipV="1">
                  <a:off x="2848" y="848"/>
                  <a:ext cx="50" cy="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65" name="Line 223">
                  <a:extLst>
                    <a:ext uri="{FF2B5EF4-FFF2-40B4-BE49-F238E27FC236}">
                      <a16:creationId xmlns:a16="http://schemas.microsoft.com/office/drawing/2014/main" id="{8256FBDA-3E84-4AE2-A1AD-6BE59AF19781}"/>
                    </a:ext>
                  </a:extLst>
                </p:cNvPr>
                <p:cNvSpPr>
                  <a:spLocks noChangeShapeType="1"/>
                </p:cNvSpPr>
                <p:nvPr/>
              </p:nvSpPr>
              <p:spPr bwMode="auto">
                <a:xfrm>
                  <a:off x="2944" y="946"/>
                  <a:ext cx="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366" name="Line 224">
                  <a:extLst>
                    <a:ext uri="{FF2B5EF4-FFF2-40B4-BE49-F238E27FC236}">
                      <a16:creationId xmlns:a16="http://schemas.microsoft.com/office/drawing/2014/main" id="{DA2EDBBF-F262-445E-8895-718830ED4FE6}"/>
                    </a:ext>
                  </a:extLst>
                </p:cNvPr>
                <p:cNvSpPr>
                  <a:spLocks noChangeShapeType="1"/>
                </p:cNvSpPr>
                <p:nvPr/>
              </p:nvSpPr>
              <p:spPr bwMode="auto">
                <a:xfrm>
                  <a:off x="2894" y="850"/>
                  <a:ext cx="52" cy="96"/>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39356" name="Line 225">
              <a:extLst>
                <a:ext uri="{FF2B5EF4-FFF2-40B4-BE49-F238E27FC236}">
                  <a16:creationId xmlns:a16="http://schemas.microsoft.com/office/drawing/2014/main" id="{5E7B45FD-0C8C-4A96-89E4-B855D5FD7848}"/>
                </a:ext>
              </a:extLst>
            </p:cNvPr>
            <p:cNvSpPr>
              <a:spLocks noChangeShapeType="1"/>
            </p:cNvSpPr>
            <p:nvPr/>
          </p:nvSpPr>
          <p:spPr bwMode="auto">
            <a:xfrm flipV="1">
              <a:off x="3930" y="2645"/>
              <a:ext cx="1" cy="15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096" name="Group 226">
            <a:extLst>
              <a:ext uri="{FF2B5EF4-FFF2-40B4-BE49-F238E27FC236}">
                <a16:creationId xmlns:a16="http://schemas.microsoft.com/office/drawing/2014/main" id="{7495B57C-8980-424F-AEB6-73EA89F4C4EB}"/>
              </a:ext>
            </a:extLst>
          </p:cNvPr>
          <p:cNvGrpSpPr>
            <a:grpSpLocks/>
          </p:cNvGrpSpPr>
          <p:nvPr/>
        </p:nvGrpSpPr>
        <p:grpSpPr bwMode="auto">
          <a:xfrm>
            <a:off x="4740275" y="1500188"/>
            <a:ext cx="3738563" cy="3725862"/>
            <a:chOff x="2986" y="945"/>
            <a:chExt cx="2355" cy="2347"/>
          </a:xfrm>
        </p:grpSpPr>
        <p:grpSp>
          <p:nvGrpSpPr>
            <p:cNvPr id="139284" name="Group 227">
              <a:extLst>
                <a:ext uri="{FF2B5EF4-FFF2-40B4-BE49-F238E27FC236}">
                  <a16:creationId xmlns:a16="http://schemas.microsoft.com/office/drawing/2014/main" id="{8411AFBB-2DC2-4B42-BE0F-D26FCE1BA426}"/>
                </a:ext>
              </a:extLst>
            </p:cNvPr>
            <p:cNvGrpSpPr>
              <a:grpSpLocks/>
            </p:cNvGrpSpPr>
            <p:nvPr/>
          </p:nvGrpSpPr>
          <p:grpSpPr bwMode="auto">
            <a:xfrm>
              <a:off x="2986" y="945"/>
              <a:ext cx="513" cy="541"/>
              <a:chOff x="2938" y="2925"/>
              <a:chExt cx="513" cy="541"/>
            </a:xfrm>
          </p:grpSpPr>
          <p:sp>
            <p:nvSpPr>
              <p:cNvPr id="139293" name="Rectangle 228">
                <a:extLst>
                  <a:ext uri="{FF2B5EF4-FFF2-40B4-BE49-F238E27FC236}">
                    <a16:creationId xmlns:a16="http://schemas.microsoft.com/office/drawing/2014/main" id="{3E816D9D-5204-435D-A8A7-5A519E55C2EA}"/>
                  </a:ext>
                </a:extLst>
              </p:cNvPr>
              <p:cNvSpPr>
                <a:spLocks noChangeArrowheads="1"/>
              </p:cNvSpPr>
              <p:nvPr/>
            </p:nvSpPr>
            <p:spPr bwMode="auto">
              <a:xfrm>
                <a:off x="3000" y="2925"/>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294" name="Rectangle 229">
                <a:extLst>
                  <a:ext uri="{FF2B5EF4-FFF2-40B4-BE49-F238E27FC236}">
                    <a16:creationId xmlns:a16="http://schemas.microsoft.com/office/drawing/2014/main" id="{559446FE-F53F-4FB6-BB3E-47F3A86657FC}"/>
                  </a:ext>
                </a:extLst>
              </p:cNvPr>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295" name="Rectangle 230">
                <a:extLst>
                  <a:ext uri="{FF2B5EF4-FFF2-40B4-BE49-F238E27FC236}">
                    <a16:creationId xmlns:a16="http://schemas.microsoft.com/office/drawing/2014/main" id="{AFD96967-CDF9-49B9-A884-12337E8419A7}"/>
                  </a:ext>
                </a:extLst>
              </p:cNvPr>
              <p:cNvSpPr>
                <a:spLocks noChangeArrowheads="1"/>
              </p:cNvSpPr>
              <p:nvPr/>
            </p:nvSpPr>
            <p:spPr bwMode="auto">
              <a:xfrm>
                <a:off x="2982" y="2943"/>
                <a:ext cx="426" cy="12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296" name="Text Box 231">
                <a:extLst>
                  <a:ext uri="{FF2B5EF4-FFF2-40B4-BE49-F238E27FC236}">
                    <a16:creationId xmlns:a16="http://schemas.microsoft.com/office/drawing/2014/main" id="{A281AD35-8A6C-4520-84BB-A03187859D79}"/>
                  </a:ext>
                </a:extLst>
              </p:cNvPr>
              <p:cNvSpPr txBox="1">
                <a:spLocks noChangeArrowheads="1"/>
              </p:cNvSpPr>
              <p:nvPr/>
            </p:nvSpPr>
            <p:spPr bwMode="auto">
              <a:xfrm>
                <a:off x="2938" y="292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000">
                    <a:solidFill>
                      <a:schemeClr val="bg1"/>
                    </a:solidFill>
                    <a:cs typeface="Arial" panose="020B0604020202020204" pitchFamily="34" charset="0"/>
                  </a:rPr>
                  <a:t>application</a:t>
                </a:r>
                <a:endParaRPr lang="en-US" altLang="en-US" sz="1000">
                  <a:cs typeface="Arial" panose="020B0604020202020204" pitchFamily="34" charset="0"/>
                </a:endParaRPr>
              </a:p>
              <a:p>
                <a:pPr algn="ctr">
                  <a:spcBef>
                    <a:spcPct val="0"/>
                  </a:spcBef>
                  <a:buClrTx/>
                  <a:buSzTx/>
                  <a:buFontTx/>
                  <a:buNone/>
                </a:pPr>
                <a:r>
                  <a:rPr lang="en-US" altLang="en-US" sz="1000">
                    <a:cs typeface="Arial" panose="020B0604020202020204" pitchFamily="34" charset="0"/>
                  </a:rPr>
                  <a:t>transport</a:t>
                </a:r>
              </a:p>
              <a:p>
                <a:pPr algn="ctr">
                  <a:spcBef>
                    <a:spcPct val="0"/>
                  </a:spcBef>
                  <a:buClrTx/>
                  <a:buSzTx/>
                  <a:buFontTx/>
                  <a:buNone/>
                </a:pPr>
                <a:r>
                  <a:rPr lang="en-US" altLang="en-US" sz="1000">
                    <a:cs typeface="Arial" panose="020B0604020202020204" pitchFamily="34" charset="0"/>
                  </a:rPr>
                  <a:t>network</a:t>
                </a:r>
              </a:p>
              <a:p>
                <a:pPr algn="ctr">
                  <a:spcBef>
                    <a:spcPct val="0"/>
                  </a:spcBef>
                  <a:buClrTx/>
                  <a:buSzTx/>
                  <a:buFontTx/>
                  <a:buNone/>
                </a:pPr>
                <a:r>
                  <a:rPr lang="en-US" altLang="en-US" sz="1000">
                    <a:cs typeface="Arial" panose="020B0604020202020204" pitchFamily="34" charset="0"/>
                  </a:rPr>
                  <a:t>data link</a:t>
                </a:r>
              </a:p>
              <a:p>
                <a:pPr algn="ctr">
                  <a:spcBef>
                    <a:spcPct val="0"/>
                  </a:spcBef>
                  <a:buClrTx/>
                  <a:buSzTx/>
                  <a:buFontTx/>
                  <a:buNone/>
                </a:pPr>
                <a:r>
                  <a:rPr lang="en-US" altLang="en-US" sz="1000">
                    <a:cs typeface="Arial" panose="020B0604020202020204" pitchFamily="34" charset="0"/>
                  </a:rPr>
                  <a:t>physical</a:t>
                </a:r>
                <a:endParaRPr lang="en-US" altLang="en-US" sz="2400">
                  <a:latin typeface="Times New Roman" panose="02020603050405020304" pitchFamily="18" charset="0"/>
                  <a:cs typeface="Arial" panose="020B0604020202020204" pitchFamily="34" charset="0"/>
                </a:endParaRPr>
              </a:p>
            </p:txBody>
          </p:sp>
          <p:sp>
            <p:nvSpPr>
              <p:cNvPr id="139297" name="Line 232">
                <a:extLst>
                  <a:ext uri="{FF2B5EF4-FFF2-40B4-BE49-F238E27FC236}">
                    <a16:creationId xmlns:a16="http://schemas.microsoft.com/office/drawing/2014/main" id="{39EDB79B-3A96-411C-B91C-15065F137618}"/>
                  </a:ext>
                </a:extLst>
              </p:cNvPr>
              <p:cNvSpPr>
                <a:spLocks noChangeShapeType="1"/>
              </p:cNvSpPr>
              <p:nvPr/>
            </p:nvSpPr>
            <p:spPr bwMode="auto">
              <a:xfrm>
                <a:off x="2979" y="3156"/>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298" name="Line 233">
                <a:extLst>
                  <a:ext uri="{FF2B5EF4-FFF2-40B4-BE49-F238E27FC236}">
                    <a16:creationId xmlns:a16="http://schemas.microsoft.com/office/drawing/2014/main" id="{0DF4412D-B4F9-4643-8034-47064DB20D07}"/>
                  </a:ext>
                </a:extLst>
              </p:cNvPr>
              <p:cNvSpPr>
                <a:spLocks noChangeShapeType="1"/>
              </p:cNvSpPr>
              <p:nvPr/>
            </p:nvSpPr>
            <p:spPr bwMode="auto">
              <a:xfrm>
                <a:off x="2985" y="3243"/>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299" name="Line 234">
                <a:extLst>
                  <a:ext uri="{FF2B5EF4-FFF2-40B4-BE49-F238E27FC236}">
                    <a16:creationId xmlns:a16="http://schemas.microsoft.com/office/drawing/2014/main" id="{BF7928EA-B38E-4D73-8577-13B6274146E5}"/>
                  </a:ext>
                </a:extLst>
              </p:cNvPr>
              <p:cNvSpPr>
                <a:spLocks noChangeShapeType="1"/>
              </p:cNvSpPr>
              <p:nvPr/>
            </p:nvSpPr>
            <p:spPr bwMode="auto">
              <a:xfrm>
                <a:off x="2985" y="333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139285" name="Group 235">
              <a:extLst>
                <a:ext uri="{FF2B5EF4-FFF2-40B4-BE49-F238E27FC236}">
                  <a16:creationId xmlns:a16="http://schemas.microsoft.com/office/drawing/2014/main" id="{19E9CA6E-8AE7-4F57-8C6E-AD711BFDAD78}"/>
                </a:ext>
              </a:extLst>
            </p:cNvPr>
            <p:cNvGrpSpPr>
              <a:grpSpLocks/>
            </p:cNvGrpSpPr>
            <p:nvPr/>
          </p:nvGrpSpPr>
          <p:grpSpPr bwMode="auto">
            <a:xfrm>
              <a:off x="4828" y="2751"/>
              <a:ext cx="513" cy="541"/>
              <a:chOff x="2938" y="2925"/>
              <a:chExt cx="513" cy="541"/>
            </a:xfrm>
          </p:grpSpPr>
          <p:sp>
            <p:nvSpPr>
              <p:cNvPr id="139286" name="Rectangle 236">
                <a:extLst>
                  <a:ext uri="{FF2B5EF4-FFF2-40B4-BE49-F238E27FC236}">
                    <a16:creationId xmlns:a16="http://schemas.microsoft.com/office/drawing/2014/main" id="{EC2839E2-98C0-4A1C-BAA0-7FE8D17403C7}"/>
                  </a:ext>
                </a:extLst>
              </p:cNvPr>
              <p:cNvSpPr>
                <a:spLocks noChangeArrowheads="1"/>
              </p:cNvSpPr>
              <p:nvPr/>
            </p:nvSpPr>
            <p:spPr bwMode="auto">
              <a:xfrm>
                <a:off x="3000" y="2925"/>
                <a:ext cx="426" cy="4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287" name="Rectangle 237">
                <a:extLst>
                  <a:ext uri="{FF2B5EF4-FFF2-40B4-BE49-F238E27FC236}">
                    <a16:creationId xmlns:a16="http://schemas.microsoft.com/office/drawing/2014/main" id="{77BEEC6E-3AEE-47D8-ABF1-572C059D0128}"/>
                  </a:ext>
                </a:extLst>
              </p:cNvPr>
              <p:cNvSpPr>
                <a:spLocks noChangeArrowheads="1"/>
              </p:cNvSpPr>
              <p:nvPr/>
            </p:nvSpPr>
            <p:spPr bwMode="auto">
              <a:xfrm>
                <a:off x="2979" y="2940"/>
                <a:ext cx="435" cy="504"/>
              </a:xfrm>
              <a:prstGeom prst="rect">
                <a:avLst/>
              </a:prstGeom>
              <a:solidFill>
                <a:schemeClr val="bg1"/>
              </a:solidFill>
              <a:ln w="12700">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288" name="Rectangle 238">
                <a:extLst>
                  <a:ext uri="{FF2B5EF4-FFF2-40B4-BE49-F238E27FC236}">
                    <a16:creationId xmlns:a16="http://schemas.microsoft.com/office/drawing/2014/main" id="{222123CF-91FA-42E4-AB53-59E67EF688BA}"/>
                  </a:ext>
                </a:extLst>
              </p:cNvPr>
              <p:cNvSpPr>
                <a:spLocks noChangeArrowheads="1"/>
              </p:cNvSpPr>
              <p:nvPr/>
            </p:nvSpPr>
            <p:spPr bwMode="auto">
              <a:xfrm>
                <a:off x="2982" y="2943"/>
                <a:ext cx="426" cy="126"/>
              </a:xfrm>
              <a:prstGeom prst="rect">
                <a:avLst/>
              </a:prstGeom>
              <a:solidFill>
                <a:srgbClr val="FF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289" name="Text Box 239">
                <a:extLst>
                  <a:ext uri="{FF2B5EF4-FFF2-40B4-BE49-F238E27FC236}">
                    <a16:creationId xmlns:a16="http://schemas.microsoft.com/office/drawing/2014/main" id="{D468CBD2-A5CA-4C78-8838-6D6C5998881A}"/>
                  </a:ext>
                </a:extLst>
              </p:cNvPr>
              <p:cNvSpPr txBox="1">
                <a:spLocks noChangeArrowheads="1"/>
              </p:cNvSpPr>
              <p:nvPr/>
            </p:nvSpPr>
            <p:spPr bwMode="auto">
              <a:xfrm>
                <a:off x="2938" y="2928"/>
                <a:ext cx="513" cy="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000">
                    <a:solidFill>
                      <a:schemeClr val="bg1"/>
                    </a:solidFill>
                    <a:cs typeface="Arial" panose="020B0604020202020204" pitchFamily="34" charset="0"/>
                  </a:rPr>
                  <a:t>application</a:t>
                </a:r>
                <a:endParaRPr lang="en-US" altLang="en-US" sz="1000">
                  <a:cs typeface="Arial" panose="020B0604020202020204" pitchFamily="34" charset="0"/>
                </a:endParaRPr>
              </a:p>
              <a:p>
                <a:pPr algn="ctr">
                  <a:spcBef>
                    <a:spcPct val="0"/>
                  </a:spcBef>
                  <a:buClrTx/>
                  <a:buSzTx/>
                  <a:buFontTx/>
                  <a:buNone/>
                </a:pPr>
                <a:r>
                  <a:rPr lang="en-US" altLang="en-US" sz="1000">
                    <a:cs typeface="Arial" panose="020B0604020202020204" pitchFamily="34" charset="0"/>
                  </a:rPr>
                  <a:t>transport</a:t>
                </a:r>
              </a:p>
              <a:p>
                <a:pPr algn="ctr">
                  <a:spcBef>
                    <a:spcPct val="0"/>
                  </a:spcBef>
                  <a:buClrTx/>
                  <a:buSzTx/>
                  <a:buFontTx/>
                  <a:buNone/>
                </a:pPr>
                <a:r>
                  <a:rPr lang="en-US" altLang="en-US" sz="1000">
                    <a:cs typeface="Arial" panose="020B0604020202020204" pitchFamily="34" charset="0"/>
                  </a:rPr>
                  <a:t>network</a:t>
                </a:r>
              </a:p>
              <a:p>
                <a:pPr algn="ctr">
                  <a:spcBef>
                    <a:spcPct val="0"/>
                  </a:spcBef>
                  <a:buClrTx/>
                  <a:buSzTx/>
                  <a:buFontTx/>
                  <a:buNone/>
                </a:pPr>
                <a:r>
                  <a:rPr lang="en-US" altLang="en-US" sz="1000">
                    <a:cs typeface="Arial" panose="020B0604020202020204" pitchFamily="34" charset="0"/>
                  </a:rPr>
                  <a:t>data link</a:t>
                </a:r>
              </a:p>
              <a:p>
                <a:pPr algn="ctr">
                  <a:spcBef>
                    <a:spcPct val="0"/>
                  </a:spcBef>
                  <a:buClrTx/>
                  <a:buSzTx/>
                  <a:buFontTx/>
                  <a:buNone/>
                </a:pPr>
                <a:r>
                  <a:rPr lang="en-US" altLang="en-US" sz="1000">
                    <a:cs typeface="Arial" panose="020B0604020202020204" pitchFamily="34" charset="0"/>
                  </a:rPr>
                  <a:t>physical</a:t>
                </a:r>
                <a:endParaRPr lang="en-US" altLang="en-US" sz="2400">
                  <a:latin typeface="Times New Roman" panose="02020603050405020304" pitchFamily="18" charset="0"/>
                  <a:cs typeface="Arial" panose="020B0604020202020204" pitchFamily="34" charset="0"/>
                </a:endParaRPr>
              </a:p>
            </p:txBody>
          </p:sp>
          <p:sp>
            <p:nvSpPr>
              <p:cNvPr id="139290" name="Line 240">
                <a:extLst>
                  <a:ext uri="{FF2B5EF4-FFF2-40B4-BE49-F238E27FC236}">
                    <a16:creationId xmlns:a16="http://schemas.microsoft.com/office/drawing/2014/main" id="{C0CB6557-4373-4D66-963C-D4011A0255AB}"/>
                  </a:ext>
                </a:extLst>
              </p:cNvPr>
              <p:cNvSpPr>
                <a:spLocks noChangeShapeType="1"/>
              </p:cNvSpPr>
              <p:nvPr/>
            </p:nvSpPr>
            <p:spPr bwMode="auto">
              <a:xfrm>
                <a:off x="2979" y="3156"/>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291" name="Line 241">
                <a:extLst>
                  <a:ext uri="{FF2B5EF4-FFF2-40B4-BE49-F238E27FC236}">
                    <a16:creationId xmlns:a16="http://schemas.microsoft.com/office/drawing/2014/main" id="{2EB0F211-9B3E-40ED-BB4F-5A95AA1FDA18}"/>
                  </a:ext>
                </a:extLst>
              </p:cNvPr>
              <p:cNvSpPr>
                <a:spLocks noChangeShapeType="1"/>
              </p:cNvSpPr>
              <p:nvPr/>
            </p:nvSpPr>
            <p:spPr bwMode="auto">
              <a:xfrm>
                <a:off x="2985" y="3243"/>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9292" name="Line 242">
                <a:extLst>
                  <a:ext uri="{FF2B5EF4-FFF2-40B4-BE49-F238E27FC236}">
                    <a16:creationId xmlns:a16="http://schemas.microsoft.com/office/drawing/2014/main" id="{6311615A-6AEB-4859-BA29-B6551E641E96}"/>
                  </a:ext>
                </a:extLst>
              </p:cNvPr>
              <p:cNvSpPr>
                <a:spLocks noChangeShapeType="1"/>
              </p:cNvSpPr>
              <p:nvPr/>
            </p:nvSpPr>
            <p:spPr bwMode="auto">
              <a:xfrm>
                <a:off x="2985" y="3330"/>
                <a:ext cx="435" cy="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sp>
        <p:nvSpPr>
          <p:cNvPr id="139273" name="Rectangle 243">
            <a:extLst>
              <a:ext uri="{FF2B5EF4-FFF2-40B4-BE49-F238E27FC236}">
                <a16:creationId xmlns:a16="http://schemas.microsoft.com/office/drawing/2014/main" id="{6F243512-F3CB-41CE-9754-E12E6B5E9DF4}"/>
              </a:ext>
            </a:extLst>
          </p:cNvPr>
          <p:cNvSpPr>
            <a:spLocks noChangeArrowheads="1"/>
          </p:cNvSpPr>
          <p:nvPr/>
        </p:nvSpPr>
        <p:spPr bwMode="auto">
          <a:xfrm>
            <a:off x="333375" y="2895600"/>
            <a:ext cx="43053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solidFill>
                  <a:srgbClr val="FF0000"/>
                </a:solidFill>
                <a:latin typeface="Times New Roman" panose="02020603050405020304" pitchFamily="18" charset="0"/>
              </a:rPr>
              <a:t>Client:</a:t>
            </a:r>
          </a:p>
          <a:p>
            <a:pPr>
              <a:spcBef>
                <a:spcPct val="0"/>
              </a:spcBef>
              <a:buClrTx/>
              <a:buSzTx/>
              <a:buFont typeface="ZapfDingbats" pitchFamily="82" charset="2"/>
              <a:buChar char="r"/>
            </a:pPr>
            <a:r>
              <a:rPr lang="en-US" altLang="en-US" sz="2000">
                <a:latin typeface="Times New Roman" panose="02020603050405020304" pitchFamily="18" charset="0"/>
              </a:rPr>
              <a:t>khởi tạo kết nối với server (“nói trước”)</a:t>
            </a:r>
          </a:p>
          <a:p>
            <a:pPr>
              <a:spcBef>
                <a:spcPct val="0"/>
              </a:spcBef>
              <a:buClrTx/>
              <a:buSzTx/>
              <a:buFont typeface="ZapfDingbats" pitchFamily="82" charset="2"/>
              <a:buChar char="r"/>
            </a:pPr>
            <a:r>
              <a:rPr lang="en-US" altLang="en-US" sz="2000">
                <a:latin typeface="Times New Roman" panose="02020603050405020304" pitchFamily="18" charset="0"/>
              </a:rPr>
              <a:t>thường là yêu cầu dịch vụ nào đó từ server</a:t>
            </a:r>
          </a:p>
          <a:p>
            <a:pPr>
              <a:spcBef>
                <a:spcPct val="0"/>
              </a:spcBef>
              <a:buClrTx/>
              <a:buSzTx/>
              <a:buFontTx/>
              <a:buNone/>
            </a:pPr>
            <a:r>
              <a:rPr lang="en-US" altLang="en-US" sz="2000">
                <a:solidFill>
                  <a:srgbClr val="FF0000"/>
                </a:solidFill>
                <a:latin typeface="Times New Roman" panose="02020603050405020304" pitchFamily="18" charset="0"/>
              </a:rPr>
              <a:t>Server:</a:t>
            </a:r>
          </a:p>
          <a:p>
            <a:pPr>
              <a:spcBef>
                <a:spcPct val="0"/>
              </a:spcBef>
              <a:buClrTx/>
              <a:buSzTx/>
              <a:buFont typeface="ZapfDingbats" pitchFamily="82" charset="2"/>
              <a:buChar char="r"/>
            </a:pPr>
            <a:r>
              <a:rPr lang="en-US" altLang="en-US" sz="2000">
                <a:latin typeface="Times New Roman" panose="02020603050405020304" pitchFamily="18" charset="0"/>
              </a:rPr>
              <a:t>Cung cấp dịch vụ được yêu cầu cho client</a:t>
            </a:r>
          </a:p>
        </p:txBody>
      </p:sp>
      <p:grpSp>
        <p:nvGrpSpPr>
          <p:cNvPr id="4119" name="Group 244">
            <a:extLst>
              <a:ext uri="{FF2B5EF4-FFF2-40B4-BE49-F238E27FC236}">
                <a16:creationId xmlns:a16="http://schemas.microsoft.com/office/drawing/2014/main" id="{898B7DAC-AA97-4EC9-92CB-004EF8C0F41F}"/>
              </a:ext>
            </a:extLst>
          </p:cNvPr>
          <p:cNvGrpSpPr>
            <a:grpSpLocks/>
          </p:cNvGrpSpPr>
          <p:nvPr/>
        </p:nvGrpSpPr>
        <p:grpSpPr bwMode="auto">
          <a:xfrm>
            <a:off x="5476875" y="1724025"/>
            <a:ext cx="2238375" cy="2743200"/>
            <a:chOff x="3450" y="1086"/>
            <a:chExt cx="1410" cy="1728"/>
          </a:xfrm>
        </p:grpSpPr>
        <p:sp>
          <p:nvSpPr>
            <p:cNvPr id="139280" name="Line 245">
              <a:extLst>
                <a:ext uri="{FF2B5EF4-FFF2-40B4-BE49-F238E27FC236}">
                  <a16:creationId xmlns:a16="http://schemas.microsoft.com/office/drawing/2014/main" id="{7610B6FC-3346-4FA1-862F-54A8E8FEC6DA}"/>
                </a:ext>
              </a:extLst>
            </p:cNvPr>
            <p:cNvSpPr>
              <a:spLocks noChangeShapeType="1"/>
            </p:cNvSpPr>
            <p:nvPr/>
          </p:nvSpPr>
          <p:spPr bwMode="auto">
            <a:xfrm>
              <a:off x="3462" y="1086"/>
              <a:ext cx="1398" cy="172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139281" name="Group 246">
              <a:extLst>
                <a:ext uri="{FF2B5EF4-FFF2-40B4-BE49-F238E27FC236}">
                  <a16:creationId xmlns:a16="http://schemas.microsoft.com/office/drawing/2014/main" id="{CB2A253B-0B10-48F3-AB8C-AE9212959CDE}"/>
                </a:ext>
              </a:extLst>
            </p:cNvPr>
            <p:cNvGrpSpPr>
              <a:grpSpLocks/>
            </p:cNvGrpSpPr>
            <p:nvPr/>
          </p:nvGrpSpPr>
          <p:grpSpPr bwMode="auto">
            <a:xfrm>
              <a:off x="3450" y="1481"/>
              <a:ext cx="688" cy="250"/>
              <a:chOff x="4032" y="2303"/>
              <a:chExt cx="688" cy="250"/>
            </a:xfrm>
          </p:grpSpPr>
          <p:sp>
            <p:nvSpPr>
              <p:cNvPr id="139282" name="Rectangle 247">
                <a:extLst>
                  <a:ext uri="{FF2B5EF4-FFF2-40B4-BE49-F238E27FC236}">
                    <a16:creationId xmlns:a16="http://schemas.microsoft.com/office/drawing/2014/main" id="{394B2E6A-22EC-45D6-8390-8EC1E511AFC5}"/>
                  </a:ext>
                </a:extLst>
              </p:cNvPr>
              <p:cNvSpPr>
                <a:spLocks noChangeArrowheads="1"/>
              </p:cNvSpPr>
              <p:nvPr/>
            </p:nvSpPr>
            <p:spPr bwMode="auto">
              <a:xfrm>
                <a:off x="4086" y="2358"/>
                <a:ext cx="594" cy="1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283" name="Text Box 248">
                <a:extLst>
                  <a:ext uri="{FF2B5EF4-FFF2-40B4-BE49-F238E27FC236}">
                    <a16:creationId xmlns:a16="http://schemas.microsoft.com/office/drawing/2014/main" id="{592E55EF-BD5C-4AB8-8FDC-172EF79387CD}"/>
                  </a:ext>
                </a:extLst>
              </p:cNvPr>
              <p:cNvSpPr txBox="1">
                <a:spLocks noChangeArrowheads="1"/>
              </p:cNvSpPr>
              <p:nvPr/>
            </p:nvSpPr>
            <p:spPr bwMode="auto">
              <a:xfrm>
                <a:off x="4032" y="2303"/>
                <a:ext cx="68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solidFill>
                      <a:srgbClr val="FF0000"/>
                    </a:solidFill>
                    <a:cs typeface="Arial" panose="020B0604020202020204" pitchFamily="34" charset="0"/>
                  </a:rPr>
                  <a:t>request</a:t>
                </a:r>
                <a:endParaRPr lang="en-US" altLang="en-US" sz="2400">
                  <a:latin typeface="Times New Roman" panose="02020603050405020304" pitchFamily="18" charset="0"/>
                  <a:cs typeface="Arial" panose="020B0604020202020204" pitchFamily="34" charset="0"/>
                </a:endParaRPr>
              </a:p>
            </p:txBody>
          </p:sp>
        </p:grpSp>
      </p:grpSp>
      <p:grpSp>
        <p:nvGrpSpPr>
          <p:cNvPr id="4122" name="Group 249">
            <a:extLst>
              <a:ext uri="{FF2B5EF4-FFF2-40B4-BE49-F238E27FC236}">
                <a16:creationId xmlns:a16="http://schemas.microsoft.com/office/drawing/2014/main" id="{3CC6FE87-A514-4023-A90D-CD9E595CFC06}"/>
              </a:ext>
            </a:extLst>
          </p:cNvPr>
          <p:cNvGrpSpPr>
            <a:grpSpLocks/>
          </p:cNvGrpSpPr>
          <p:nvPr/>
        </p:nvGrpSpPr>
        <p:grpSpPr bwMode="auto">
          <a:xfrm>
            <a:off x="5572125" y="1609725"/>
            <a:ext cx="2914650" cy="2743200"/>
            <a:chOff x="3510" y="1014"/>
            <a:chExt cx="1836" cy="1728"/>
          </a:xfrm>
        </p:grpSpPr>
        <p:sp>
          <p:nvSpPr>
            <p:cNvPr id="139276" name="Line 250">
              <a:extLst>
                <a:ext uri="{FF2B5EF4-FFF2-40B4-BE49-F238E27FC236}">
                  <a16:creationId xmlns:a16="http://schemas.microsoft.com/office/drawing/2014/main" id="{48B1FF53-E90C-47A3-B4A5-CA67A2028DA5}"/>
                </a:ext>
              </a:extLst>
            </p:cNvPr>
            <p:cNvSpPr>
              <a:spLocks noChangeShapeType="1"/>
            </p:cNvSpPr>
            <p:nvPr/>
          </p:nvSpPr>
          <p:spPr bwMode="auto">
            <a:xfrm>
              <a:off x="3510" y="1014"/>
              <a:ext cx="1440" cy="1728"/>
            </a:xfrm>
            <a:prstGeom prst="line">
              <a:avLst/>
            </a:prstGeom>
            <a:noFill/>
            <a:ln w="38100">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139277" name="Group 251">
              <a:extLst>
                <a:ext uri="{FF2B5EF4-FFF2-40B4-BE49-F238E27FC236}">
                  <a16:creationId xmlns:a16="http://schemas.microsoft.com/office/drawing/2014/main" id="{EBCE18E8-591B-4F3F-BAA6-967A05754DE7}"/>
                </a:ext>
              </a:extLst>
            </p:cNvPr>
            <p:cNvGrpSpPr>
              <a:grpSpLocks/>
            </p:cNvGrpSpPr>
            <p:nvPr/>
          </p:nvGrpSpPr>
          <p:grpSpPr bwMode="auto">
            <a:xfrm>
              <a:off x="4752" y="2387"/>
              <a:ext cx="594" cy="250"/>
              <a:chOff x="4086" y="2303"/>
              <a:chExt cx="594" cy="250"/>
            </a:xfrm>
          </p:grpSpPr>
          <p:sp>
            <p:nvSpPr>
              <p:cNvPr id="139278" name="Rectangle 252">
                <a:extLst>
                  <a:ext uri="{FF2B5EF4-FFF2-40B4-BE49-F238E27FC236}">
                    <a16:creationId xmlns:a16="http://schemas.microsoft.com/office/drawing/2014/main" id="{B7858AAC-2D8C-47DA-8498-366C5ABDBC5A}"/>
                  </a:ext>
                </a:extLst>
              </p:cNvPr>
              <p:cNvSpPr>
                <a:spLocks noChangeArrowheads="1"/>
              </p:cNvSpPr>
              <p:nvPr/>
            </p:nvSpPr>
            <p:spPr bwMode="auto">
              <a:xfrm>
                <a:off x="4086" y="2358"/>
                <a:ext cx="594" cy="16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39279" name="Text Box 253">
                <a:extLst>
                  <a:ext uri="{FF2B5EF4-FFF2-40B4-BE49-F238E27FC236}">
                    <a16:creationId xmlns:a16="http://schemas.microsoft.com/office/drawing/2014/main" id="{A76475CF-B158-414F-9D49-F41A67EBD13E}"/>
                  </a:ext>
                </a:extLst>
              </p:cNvPr>
              <p:cNvSpPr txBox="1">
                <a:spLocks noChangeArrowheads="1"/>
              </p:cNvSpPr>
              <p:nvPr/>
            </p:nvSpPr>
            <p:spPr bwMode="auto">
              <a:xfrm>
                <a:off x="4129" y="2303"/>
                <a:ext cx="4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000">
                    <a:solidFill>
                      <a:srgbClr val="FF0000"/>
                    </a:solidFill>
                    <a:cs typeface="Arial" panose="020B0604020202020204" pitchFamily="34" charset="0"/>
                  </a:rPr>
                  <a:t>reply</a:t>
                </a:r>
                <a:endParaRPr lang="en-US" altLang="en-US" sz="2400">
                  <a:latin typeface="Times New Roman" panose="02020603050405020304" pitchFamily="18" charset="0"/>
                  <a:cs typeface="Arial" panose="020B0604020202020204" pitchFamily="3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096"/>
                                        </p:tgtEl>
                                        <p:attrNameLst>
                                          <p:attrName>style.visibility</p:attrName>
                                        </p:attrNameLst>
                                      </p:cBhvr>
                                      <p:to>
                                        <p:strVal val="visible"/>
                                      </p:to>
                                    </p:set>
                                    <p:animEffect transition="in" filter="dissolve">
                                      <p:cBhvr>
                                        <p:cTn id="7" dur="500"/>
                                        <p:tgtEl>
                                          <p:spTgt spid="40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12" fill="hold" nodeType="clickEffect">
                                  <p:stCondLst>
                                    <p:cond delay="0"/>
                                  </p:stCondLst>
                                  <p:childTnLst>
                                    <p:set>
                                      <p:cBhvr>
                                        <p:cTn id="11" dur="1" fill="hold">
                                          <p:stCondLst>
                                            <p:cond delay="0"/>
                                          </p:stCondLst>
                                        </p:cTn>
                                        <p:tgtEl>
                                          <p:spTgt spid="4119"/>
                                        </p:tgtEl>
                                        <p:attrNameLst>
                                          <p:attrName>style.visibility</p:attrName>
                                        </p:attrNameLst>
                                      </p:cBhvr>
                                      <p:to>
                                        <p:strVal val="visible"/>
                                      </p:to>
                                    </p:set>
                                    <p:animEffect transition="in" filter="strips(downLeft)">
                                      <p:cBhvr>
                                        <p:cTn id="12" dur="500"/>
                                        <p:tgtEl>
                                          <p:spTgt spid="41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nodeType="clickEffect">
                                  <p:stCondLst>
                                    <p:cond delay="0"/>
                                  </p:stCondLst>
                                  <p:childTnLst>
                                    <p:set>
                                      <p:cBhvr>
                                        <p:cTn id="16" dur="1" fill="hold">
                                          <p:stCondLst>
                                            <p:cond delay="0"/>
                                          </p:stCondLst>
                                        </p:cTn>
                                        <p:tgtEl>
                                          <p:spTgt spid="4122"/>
                                        </p:tgtEl>
                                        <p:attrNameLst>
                                          <p:attrName>style.visibility</p:attrName>
                                        </p:attrNameLst>
                                      </p:cBhvr>
                                      <p:to>
                                        <p:strVal val="visible"/>
                                      </p:to>
                                    </p:set>
                                    <p:animEffect transition="in" filter="strips(upRight)">
                                      <p:cBhvr>
                                        <p:cTn id="17" dur="500"/>
                                        <p:tgtEl>
                                          <p:spTgt spid="4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Title 1">
            <a:extLst>
              <a:ext uri="{FF2B5EF4-FFF2-40B4-BE49-F238E27FC236}">
                <a16:creationId xmlns:a16="http://schemas.microsoft.com/office/drawing/2014/main" id="{FCBCA65E-9E6A-4046-A9AC-4BCEF385F156}"/>
              </a:ext>
            </a:extLst>
          </p:cNvPr>
          <p:cNvSpPr>
            <a:spLocks noGrp="1" noChangeArrowheads="1"/>
          </p:cNvSpPr>
          <p:nvPr>
            <p:ph type="title"/>
          </p:nvPr>
        </p:nvSpPr>
        <p:spPr>
          <a:xfrm>
            <a:off x="533400" y="115888"/>
            <a:ext cx="8610600" cy="1143000"/>
          </a:xfrm>
        </p:spPr>
        <p:txBody>
          <a:bodyPr/>
          <a:lstStyle/>
          <a:p>
            <a:r>
              <a:rPr lang="en-US" altLang="en-US"/>
              <a:t>Dịch vụ World Wide Web (WWW)</a:t>
            </a:r>
          </a:p>
        </p:txBody>
      </p:sp>
      <p:sp>
        <p:nvSpPr>
          <p:cNvPr id="141315" name="Content Placeholder 2">
            <a:extLst>
              <a:ext uri="{FF2B5EF4-FFF2-40B4-BE49-F238E27FC236}">
                <a16:creationId xmlns:a16="http://schemas.microsoft.com/office/drawing/2014/main" id="{5AAC263A-DD5C-434C-B37F-F738E85AFC25}"/>
              </a:ext>
            </a:extLst>
          </p:cNvPr>
          <p:cNvSpPr>
            <a:spLocks noGrp="1" noChangeArrowheads="1"/>
          </p:cNvSpPr>
          <p:nvPr>
            <p:ph sz="half" idx="1"/>
          </p:nvPr>
        </p:nvSpPr>
        <p:spPr>
          <a:xfrm>
            <a:off x="0" y="3556000"/>
            <a:ext cx="9144000" cy="2989263"/>
          </a:xfrm>
        </p:spPr>
        <p:txBody>
          <a:bodyPr/>
          <a:lstStyle/>
          <a:p>
            <a:r>
              <a:rPr lang="en-US" altLang="en-US" sz="1800">
                <a:latin typeface="Microsoft Sans Serif" panose="020B0604020202020204" pitchFamily="34" charset="0"/>
              </a:rPr>
              <a:t>Các trang Web: Các tài liệu sử dụng ngôn ngữ HTML (HyperText Markup Language ) để trình bày nội dung thông tin. Trên một trang web, có thể trình bày văn bản, hình ảnh, các liên kết đến các tài nguyên thông tin khác v.v...</a:t>
            </a:r>
          </a:p>
          <a:p>
            <a:r>
              <a:rPr lang="en-US" altLang="en-US" sz="1800">
                <a:latin typeface="Microsoft Sans Serif" panose="020B0604020202020204" pitchFamily="34" charset="0"/>
              </a:rPr>
              <a:t>Người sử dụng đầu cuối sử dụng các Web client hay còn gọi là Web browser để truy xuất các tài liệu web trên mạng.</a:t>
            </a:r>
          </a:p>
          <a:p>
            <a:r>
              <a:rPr lang="en-US" altLang="en-US" sz="1800">
                <a:latin typeface="Microsoft Sans Serif" panose="020B0604020202020204" pitchFamily="34" charset="0"/>
              </a:rPr>
              <a:t>Mỗi tài liệu web trên mạng được định danh bởi một URL (Unique Resource Location), các web client sẽ gửi các yêu cầu đến các web server với URL tương ứng với tài liệu cần truy xuất.</a:t>
            </a:r>
          </a:p>
          <a:p>
            <a:r>
              <a:rPr lang="en-US" altLang="en-US" sz="1800">
                <a:latin typeface="Microsoft Sans Serif" panose="020B0604020202020204" pitchFamily="34" charset="0"/>
              </a:rPr>
              <a:t>Dịch vụ web sử dụng mô hình truy cập client - server. Web server và web client sử dụng giao thức HTTP ( HyperText Transfer Protocol) ở tầng Application để chuyển giao các tài liệu HTML trên mạng. HTTP sử dụng TCP, port 80.</a:t>
            </a:r>
          </a:p>
          <a:p>
            <a:endParaRPr lang="en-US" altLang="en-US" sz="1800"/>
          </a:p>
        </p:txBody>
      </p:sp>
      <p:sp>
        <p:nvSpPr>
          <p:cNvPr id="5" name="Footer Placeholder 4">
            <a:extLst>
              <a:ext uri="{FF2B5EF4-FFF2-40B4-BE49-F238E27FC236}">
                <a16:creationId xmlns:a16="http://schemas.microsoft.com/office/drawing/2014/main" id="{FA743118-91CE-42CC-88F3-17CD13D9D471}"/>
              </a:ext>
            </a:extLst>
          </p:cNvPr>
          <p:cNvSpPr>
            <a:spLocks noGrp="1"/>
          </p:cNvSpPr>
          <p:nvPr>
            <p:ph type="ftr" sz="quarter" idx="11"/>
          </p:nvPr>
        </p:nvSpPr>
        <p:spPr/>
        <p:txBody>
          <a:bodyPr/>
          <a:lstStyle/>
          <a:p>
            <a:pPr>
              <a:defRPr/>
            </a:pPr>
            <a:r>
              <a:rPr lang="en-US"/>
              <a:t> Introduction</a:t>
            </a:r>
            <a:endParaRPr lang="en-US">
              <a:latin typeface="Times New Roman" pitchFamily="18" charset="0"/>
            </a:endParaRPr>
          </a:p>
        </p:txBody>
      </p:sp>
      <p:sp>
        <p:nvSpPr>
          <p:cNvPr id="141317" name="Slide Number Placeholder 5">
            <a:extLst>
              <a:ext uri="{FF2B5EF4-FFF2-40B4-BE49-F238E27FC236}">
                <a16:creationId xmlns:a16="http://schemas.microsoft.com/office/drawing/2014/main" id="{18EA3560-672F-436A-9513-29BD7349618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93E7DE0D-F1F3-4513-B4D3-427264B94425}" type="slidenum">
              <a:rPr lang="en-US" altLang="en-US" sz="1400" smtClean="0">
                <a:latin typeface="Times New Roman" panose="02020603050405020304" pitchFamily="18" charset="0"/>
              </a:rPr>
              <a:pPr>
                <a:spcBef>
                  <a:spcPct val="0"/>
                </a:spcBef>
                <a:buClrTx/>
                <a:buSzTx/>
                <a:buFontTx/>
                <a:buNone/>
              </a:pPr>
              <a:t>71</a:t>
            </a:fld>
            <a:endParaRPr lang="en-US" altLang="en-US" sz="1400">
              <a:latin typeface="Times New Roman" panose="02020603050405020304" pitchFamily="18" charset="0"/>
            </a:endParaRPr>
          </a:p>
        </p:txBody>
      </p:sp>
      <p:sp>
        <p:nvSpPr>
          <p:cNvPr id="141318" name="AutoShape 6">
            <a:extLst>
              <a:ext uri="{FF2B5EF4-FFF2-40B4-BE49-F238E27FC236}">
                <a16:creationId xmlns:a16="http://schemas.microsoft.com/office/drawing/2014/main" id="{BC80398B-6C00-46E2-ABF4-8D8EE9B5F90B}"/>
              </a:ext>
            </a:extLst>
          </p:cNvPr>
          <p:cNvSpPr>
            <a:spLocks noChangeArrowheads="1"/>
          </p:cNvSpPr>
          <p:nvPr/>
        </p:nvSpPr>
        <p:spPr bwMode="auto">
          <a:xfrm>
            <a:off x="2727325" y="1452563"/>
            <a:ext cx="2322513" cy="1292225"/>
          </a:xfrm>
          <a:prstGeom prst="cloudCallout">
            <a:avLst>
              <a:gd name="adj1" fmla="val -43750"/>
              <a:gd name="adj2" fmla="val 70000"/>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lnSpc>
                <a:spcPct val="110000"/>
              </a:lnSpc>
              <a:buClr>
                <a:schemeClr val="bg2"/>
              </a:buClr>
              <a:buSzPct val="75000"/>
              <a:buFont typeface="Wingdings" panose="05000000000000000000" pitchFamily="2" charset="2"/>
              <a:buNone/>
            </a:pPr>
            <a:endParaRPr lang="en-US" altLang="en-US" sz="2000">
              <a:latin typeface="Microsoft Sans Serif" panose="020B0604020202020204" pitchFamily="34" charset="0"/>
            </a:endParaRPr>
          </a:p>
        </p:txBody>
      </p:sp>
      <p:sp>
        <p:nvSpPr>
          <p:cNvPr id="141319" name="Freeform 7">
            <a:extLst>
              <a:ext uri="{FF2B5EF4-FFF2-40B4-BE49-F238E27FC236}">
                <a16:creationId xmlns:a16="http://schemas.microsoft.com/office/drawing/2014/main" id="{E05D308F-697D-45AF-A4AA-32B41A67D888}"/>
              </a:ext>
            </a:extLst>
          </p:cNvPr>
          <p:cNvSpPr>
            <a:spLocks/>
          </p:cNvSpPr>
          <p:nvPr/>
        </p:nvSpPr>
        <p:spPr bwMode="auto">
          <a:xfrm>
            <a:off x="4935538" y="2235200"/>
            <a:ext cx="595312" cy="625475"/>
          </a:xfrm>
          <a:custGeom>
            <a:avLst/>
            <a:gdLst>
              <a:gd name="T0" fmla="*/ 0 w 759"/>
              <a:gd name="T1" fmla="*/ 0 h 430"/>
              <a:gd name="T2" fmla="*/ 2147483646 w 759"/>
              <a:gd name="T3" fmla="*/ 2147483646 h 430"/>
              <a:gd name="T4" fmla="*/ 2147483646 w 759"/>
              <a:gd name="T5" fmla="*/ 2147483646 h 430"/>
              <a:gd name="T6" fmla="*/ 0 60000 65536"/>
              <a:gd name="T7" fmla="*/ 0 60000 65536"/>
              <a:gd name="T8" fmla="*/ 0 60000 65536"/>
            </a:gdLst>
            <a:ahLst/>
            <a:cxnLst>
              <a:cxn ang="T6">
                <a:pos x="T0" y="T1"/>
              </a:cxn>
              <a:cxn ang="T7">
                <a:pos x="T2" y="T3"/>
              </a:cxn>
              <a:cxn ang="T8">
                <a:pos x="T4" y="T5"/>
              </a:cxn>
            </a:cxnLst>
            <a:rect l="0" t="0" r="r" b="b"/>
            <a:pathLst>
              <a:path w="759" h="430">
                <a:moveTo>
                  <a:pt x="0" y="0"/>
                </a:moveTo>
                <a:cubicBezTo>
                  <a:pt x="160" y="32"/>
                  <a:pt x="321" y="65"/>
                  <a:pt x="448" y="137"/>
                </a:cubicBezTo>
                <a:cubicBezTo>
                  <a:pt x="575" y="209"/>
                  <a:pt x="667" y="319"/>
                  <a:pt x="759" y="43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41320" name="Picture 8" descr="j0285750">
            <a:extLst>
              <a:ext uri="{FF2B5EF4-FFF2-40B4-BE49-F238E27FC236}">
                <a16:creationId xmlns:a16="http://schemas.microsoft.com/office/drawing/2014/main" id="{49C5FC24-B50C-4E05-BEBC-0F2A3E058C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1055688"/>
            <a:ext cx="1824038"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21" name="Rectangle 9">
            <a:extLst>
              <a:ext uri="{FF2B5EF4-FFF2-40B4-BE49-F238E27FC236}">
                <a16:creationId xmlns:a16="http://schemas.microsoft.com/office/drawing/2014/main" id="{7A375AA1-28B7-4D78-8A7C-F16147143EC9}"/>
              </a:ext>
            </a:extLst>
          </p:cNvPr>
          <p:cNvSpPr>
            <a:spLocks noChangeArrowheads="1"/>
          </p:cNvSpPr>
          <p:nvPr/>
        </p:nvSpPr>
        <p:spPr bwMode="auto">
          <a:xfrm>
            <a:off x="2860675" y="1822450"/>
            <a:ext cx="2057400" cy="427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0000"/>
              </a:lnSpc>
              <a:buClr>
                <a:schemeClr val="bg2"/>
              </a:buClr>
              <a:buSzPct val="75000"/>
              <a:buFont typeface="Wingdings" panose="05000000000000000000" pitchFamily="2" charset="2"/>
              <a:buNone/>
            </a:pPr>
            <a:r>
              <a:rPr lang="en-US" altLang="en-US" sz="2000">
                <a:latin typeface="Microsoft Sans Serif" panose="020B0604020202020204" pitchFamily="34" charset="0"/>
              </a:rPr>
              <a:t>Mạng công cộng</a:t>
            </a:r>
          </a:p>
        </p:txBody>
      </p:sp>
      <p:pic>
        <p:nvPicPr>
          <p:cNvPr id="141322" name="Picture 10">
            <a:extLst>
              <a:ext uri="{FF2B5EF4-FFF2-40B4-BE49-F238E27FC236}">
                <a16:creationId xmlns:a16="http://schemas.microsoft.com/office/drawing/2014/main" id="{FE0BE627-134F-4CAC-87DA-A37BE260A8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7288" y="1160463"/>
            <a:ext cx="2511425" cy="1884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1323" name="Text Box 11">
            <a:extLst>
              <a:ext uri="{FF2B5EF4-FFF2-40B4-BE49-F238E27FC236}">
                <a16:creationId xmlns:a16="http://schemas.microsoft.com/office/drawing/2014/main" id="{CDB43D0D-080C-499C-9DCD-9F177011D804}"/>
              </a:ext>
            </a:extLst>
          </p:cNvPr>
          <p:cNvSpPr txBox="1">
            <a:spLocks noChangeArrowheads="1"/>
          </p:cNvSpPr>
          <p:nvPr/>
        </p:nvSpPr>
        <p:spPr bwMode="auto">
          <a:xfrm>
            <a:off x="1350963" y="2163763"/>
            <a:ext cx="153828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0000"/>
              </a:lnSpc>
              <a:spcBef>
                <a:spcPct val="50000"/>
              </a:spcBef>
              <a:buClr>
                <a:schemeClr val="bg2"/>
              </a:buClr>
              <a:buSzPct val="75000"/>
              <a:buFont typeface="Wingdings" panose="05000000000000000000" pitchFamily="2" charset="2"/>
              <a:buNone/>
            </a:pPr>
            <a:r>
              <a:rPr lang="en-US" altLang="en-US" sz="2400">
                <a:latin typeface="Microsoft Sans Serif" panose="020B0604020202020204" pitchFamily="34" charset="0"/>
              </a:rPr>
              <a:t>Web Server</a:t>
            </a:r>
          </a:p>
        </p:txBody>
      </p:sp>
      <p:sp>
        <p:nvSpPr>
          <p:cNvPr id="141324" name="Text Box 12">
            <a:extLst>
              <a:ext uri="{FF2B5EF4-FFF2-40B4-BE49-F238E27FC236}">
                <a16:creationId xmlns:a16="http://schemas.microsoft.com/office/drawing/2014/main" id="{642C17A1-93F0-4FD0-B356-6F4CAE55DC9D}"/>
              </a:ext>
            </a:extLst>
          </p:cNvPr>
          <p:cNvSpPr txBox="1">
            <a:spLocks noChangeArrowheads="1"/>
          </p:cNvSpPr>
          <p:nvPr/>
        </p:nvSpPr>
        <p:spPr bwMode="auto">
          <a:xfrm>
            <a:off x="4270375" y="2771775"/>
            <a:ext cx="1538288"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0000"/>
              </a:lnSpc>
              <a:buClr>
                <a:schemeClr val="bg2"/>
              </a:buClr>
              <a:buSzPct val="75000"/>
              <a:buFont typeface="Wingdings" panose="05000000000000000000" pitchFamily="2" charset="2"/>
              <a:buNone/>
            </a:pPr>
            <a:r>
              <a:rPr lang="en-US" altLang="en-US" sz="1600">
                <a:latin typeface="Microsoft Sans Serif" panose="020B0604020202020204" pitchFamily="34" charset="0"/>
              </a:rPr>
              <a:t>Web client/</a:t>
            </a:r>
          </a:p>
          <a:p>
            <a:pPr eaLnBrk="1" hangingPunct="1">
              <a:lnSpc>
                <a:spcPct val="110000"/>
              </a:lnSpc>
              <a:buClr>
                <a:schemeClr val="bg2"/>
              </a:buClr>
              <a:buSzPct val="75000"/>
              <a:buFont typeface="Wingdings" panose="05000000000000000000" pitchFamily="2" charset="2"/>
              <a:buNone/>
            </a:pPr>
            <a:r>
              <a:rPr lang="en-US" altLang="en-US" sz="1600">
                <a:latin typeface="Microsoft Sans Serif" panose="020B0604020202020204" pitchFamily="34" charset="0"/>
              </a:rPr>
              <a:t>Browser</a:t>
            </a:r>
          </a:p>
        </p:txBody>
      </p:sp>
      <p:pic>
        <p:nvPicPr>
          <p:cNvPr id="141325" name="Picture 5" descr="j0195384">
            <a:extLst>
              <a:ext uri="{FF2B5EF4-FFF2-40B4-BE49-F238E27FC236}">
                <a16:creationId xmlns:a16="http://schemas.microsoft.com/office/drawing/2014/main" id="{B949F490-4049-4C29-9D5D-6D283EB158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26075" y="2197100"/>
            <a:ext cx="1330325"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Footer Placeholder 5">
            <a:extLst>
              <a:ext uri="{FF2B5EF4-FFF2-40B4-BE49-F238E27FC236}">
                <a16:creationId xmlns:a16="http://schemas.microsoft.com/office/drawing/2014/main" id="{DBC556FC-1956-41B3-AAF6-33411FFCAAC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142339" name="Slide Number Placeholder 6">
            <a:extLst>
              <a:ext uri="{FF2B5EF4-FFF2-40B4-BE49-F238E27FC236}">
                <a16:creationId xmlns:a16="http://schemas.microsoft.com/office/drawing/2014/main" id="{BD83D40C-58DB-4CCD-9642-4CED8D264F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9861C422-0402-4B06-9464-F496C28BAE76}" type="slidenum">
              <a:rPr lang="en-US" altLang="en-US" sz="1400" smtClean="0">
                <a:latin typeface="Times New Roman" panose="02020603050405020304" pitchFamily="18" charset="0"/>
              </a:rPr>
              <a:pPr>
                <a:spcBef>
                  <a:spcPct val="0"/>
                </a:spcBef>
                <a:buClrTx/>
                <a:buSzTx/>
                <a:buFontTx/>
                <a:buNone/>
              </a:pPr>
              <a:t>72</a:t>
            </a:fld>
            <a:endParaRPr lang="en-US" altLang="en-US" sz="1400">
              <a:latin typeface="Times New Roman" panose="02020603050405020304" pitchFamily="18" charset="0"/>
            </a:endParaRPr>
          </a:p>
        </p:txBody>
      </p:sp>
      <p:sp>
        <p:nvSpPr>
          <p:cNvPr id="142340" name="Rectangle 2">
            <a:extLst>
              <a:ext uri="{FF2B5EF4-FFF2-40B4-BE49-F238E27FC236}">
                <a16:creationId xmlns:a16="http://schemas.microsoft.com/office/drawing/2014/main" id="{0D48D426-B1E1-4B9A-A590-C5EF004DA738}"/>
              </a:ext>
            </a:extLst>
          </p:cNvPr>
          <p:cNvSpPr>
            <a:spLocks noGrp="1" noChangeArrowheads="1"/>
          </p:cNvSpPr>
          <p:nvPr>
            <p:ph type="title"/>
          </p:nvPr>
        </p:nvSpPr>
        <p:spPr>
          <a:xfrm>
            <a:off x="333375" y="0"/>
            <a:ext cx="8404225" cy="1143000"/>
          </a:xfrm>
        </p:spPr>
        <p:txBody>
          <a:bodyPr/>
          <a:lstStyle/>
          <a:p>
            <a:r>
              <a:rPr lang="en-US" altLang="en-US" sz="3600"/>
              <a:t>Ví dụ về dịch vụ Web</a:t>
            </a:r>
            <a:endParaRPr lang="en-US" altLang="en-US"/>
          </a:p>
        </p:txBody>
      </p:sp>
      <p:sp>
        <p:nvSpPr>
          <p:cNvPr id="142341" name="Rectangle 3">
            <a:extLst>
              <a:ext uri="{FF2B5EF4-FFF2-40B4-BE49-F238E27FC236}">
                <a16:creationId xmlns:a16="http://schemas.microsoft.com/office/drawing/2014/main" id="{3A1C4F87-AB2E-41E3-B5C8-6248FD368BEE}"/>
              </a:ext>
            </a:extLst>
          </p:cNvPr>
          <p:cNvSpPr>
            <a:spLocks noGrp="1" noChangeArrowheads="1"/>
          </p:cNvSpPr>
          <p:nvPr>
            <p:ph type="body" sz="half" idx="1"/>
          </p:nvPr>
        </p:nvSpPr>
        <p:spPr>
          <a:xfrm>
            <a:off x="284163" y="1119188"/>
            <a:ext cx="4287837" cy="5129212"/>
          </a:xfrm>
        </p:spPr>
        <p:txBody>
          <a:bodyPr/>
          <a:lstStyle/>
          <a:p>
            <a:pPr>
              <a:buFont typeface="ZapfDingbats" pitchFamily="82" charset="2"/>
              <a:buNone/>
            </a:pPr>
            <a:r>
              <a:rPr lang="en-US" altLang="en-US" sz="2400">
                <a:solidFill>
                  <a:srgbClr val="FF0000"/>
                </a:solidFill>
              </a:rPr>
              <a:t>HyperText Transfer Protocol</a:t>
            </a:r>
            <a:endParaRPr lang="en-US" altLang="en-US" sz="2400"/>
          </a:p>
          <a:p>
            <a:r>
              <a:rPr lang="en-US" altLang="en-US" sz="2000"/>
              <a:t>giao thức tầng ứng dụng cho dịch vụ Web</a:t>
            </a:r>
          </a:p>
          <a:p>
            <a:r>
              <a:rPr lang="en-US" altLang="en-US" sz="2000"/>
              <a:t>mô hình client/server</a:t>
            </a:r>
          </a:p>
          <a:p>
            <a:pPr lvl="1"/>
            <a:r>
              <a:rPr lang="en-US" altLang="en-US" sz="2000" i="1">
                <a:solidFill>
                  <a:schemeClr val="accent2"/>
                </a:solidFill>
              </a:rPr>
              <a:t>client:</a:t>
            </a:r>
            <a:r>
              <a:rPr lang="en-US" altLang="en-US" sz="2000"/>
              <a:t>  là trình duyệt, nó yêu cầu, nhận và “hiển thị” các đối tượng Web</a:t>
            </a:r>
          </a:p>
          <a:p>
            <a:pPr lvl="1"/>
            <a:r>
              <a:rPr lang="en-US" altLang="en-US" sz="2000" i="1">
                <a:solidFill>
                  <a:schemeClr val="accent2"/>
                </a:solidFill>
              </a:rPr>
              <a:t>server:</a:t>
            </a:r>
            <a:r>
              <a:rPr lang="en-US" altLang="en-US" sz="2000"/>
              <a:t> là Web server, nó gởi các đối tượng để trả lời cho các yêu cầu từ client</a:t>
            </a:r>
          </a:p>
        </p:txBody>
      </p:sp>
      <p:graphicFrame>
        <p:nvGraphicFramePr>
          <p:cNvPr id="142342" name="Object 4">
            <a:extLst>
              <a:ext uri="{FF2B5EF4-FFF2-40B4-BE49-F238E27FC236}">
                <a16:creationId xmlns:a16="http://schemas.microsoft.com/office/drawing/2014/main" id="{1A3214FE-337A-4DB8-8ECD-9F872F66017A}"/>
              </a:ext>
            </a:extLst>
          </p:cNvPr>
          <p:cNvGraphicFramePr>
            <a:graphicFrameLocks noChangeAspect="1"/>
          </p:cNvGraphicFramePr>
          <p:nvPr/>
        </p:nvGraphicFramePr>
        <p:xfrm>
          <a:off x="4924425" y="1860550"/>
          <a:ext cx="752475" cy="596900"/>
        </p:xfrm>
        <a:graphic>
          <a:graphicData uri="http://schemas.openxmlformats.org/presentationml/2006/ole">
            <mc:AlternateContent xmlns:mc="http://schemas.openxmlformats.org/markup-compatibility/2006">
              <mc:Choice xmlns:v="urn:schemas-microsoft-com:vml" Requires="v">
                <p:oleObj spid="_x0000_s142374" name="Clip" r:id="rId4" imgW="1307263" imgH="1084139" progId="MS_ClipArt_Gallery.2">
                  <p:embed/>
                </p:oleObj>
              </mc:Choice>
              <mc:Fallback>
                <p:oleObj name="Clip" r:id="rId4" imgW="1307263" imgH="1084139" progId="MS_ClipArt_Gallery.2">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4425" y="1860550"/>
                        <a:ext cx="75247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2343" name="Text Box 5">
            <a:extLst>
              <a:ext uri="{FF2B5EF4-FFF2-40B4-BE49-F238E27FC236}">
                <a16:creationId xmlns:a16="http://schemas.microsoft.com/office/drawing/2014/main" id="{5CD74AD3-A1CD-4D81-A4C5-96FE8311DA25}"/>
              </a:ext>
            </a:extLst>
          </p:cNvPr>
          <p:cNvSpPr txBox="1">
            <a:spLocks noChangeArrowheads="1"/>
          </p:cNvSpPr>
          <p:nvPr/>
        </p:nvSpPr>
        <p:spPr bwMode="auto">
          <a:xfrm>
            <a:off x="4773613" y="2455863"/>
            <a:ext cx="11620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600">
                <a:cs typeface="Arial" panose="020B0604020202020204" pitchFamily="34" charset="0"/>
              </a:rPr>
              <a:t>PC running</a:t>
            </a:r>
          </a:p>
          <a:p>
            <a:pPr algn="ctr">
              <a:spcBef>
                <a:spcPct val="0"/>
              </a:spcBef>
              <a:buClrTx/>
              <a:buSzTx/>
              <a:buFontTx/>
              <a:buNone/>
            </a:pPr>
            <a:r>
              <a:rPr lang="en-US" altLang="en-US" sz="1600">
                <a:cs typeface="Arial" panose="020B0604020202020204" pitchFamily="34" charset="0"/>
              </a:rPr>
              <a:t>Explorer</a:t>
            </a:r>
            <a:endParaRPr lang="en-US" altLang="en-US" sz="2400">
              <a:latin typeface="Times New Roman" panose="02020603050405020304" pitchFamily="18" charset="0"/>
              <a:cs typeface="Arial" panose="020B0604020202020204" pitchFamily="34" charset="0"/>
            </a:endParaRPr>
          </a:p>
        </p:txBody>
      </p:sp>
      <p:graphicFrame>
        <p:nvGraphicFramePr>
          <p:cNvPr id="142344" name="Object 6">
            <a:extLst>
              <a:ext uri="{FF2B5EF4-FFF2-40B4-BE49-F238E27FC236}">
                <a16:creationId xmlns:a16="http://schemas.microsoft.com/office/drawing/2014/main" id="{9B647B07-E29E-4630-8FDE-82FE4A5451D7}"/>
              </a:ext>
            </a:extLst>
          </p:cNvPr>
          <p:cNvGraphicFramePr>
            <a:graphicFrameLocks noChangeAspect="1"/>
          </p:cNvGraphicFramePr>
          <p:nvPr/>
        </p:nvGraphicFramePr>
        <p:xfrm>
          <a:off x="5019675" y="4556125"/>
          <a:ext cx="752475" cy="596900"/>
        </p:xfrm>
        <a:graphic>
          <a:graphicData uri="http://schemas.openxmlformats.org/presentationml/2006/ole">
            <mc:AlternateContent xmlns:mc="http://schemas.openxmlformats.org/markup-compatibility/2006">
              <mc:Choice xmlns:v="urn:schemas-microsoft-com:vml" Requires="v">
                <p:oleObj spid="_x0000_s142375" name="Clip" r:id="rId6" imgW="1307263" imgH="1084139" progId="MS_ClipArt_Gallery.2">
                  <p:embed/>
                </p:oleObj>
              </mc:Choice>
              <mc:Fallback>
                <p:oleObj name="Clip" r:id="rId6" imgW="1307263" imgH="1084139" progId="MS_ClipArt_Gallery.2">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19675" y="4556125"/>
                        <a:ext cx="75247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2345" name="Text Box 7">
            <a:extLst>
              <a:ext uri="{FF2B5EF4-FFF2-40B4-BE49-F238E27FC236}">
                <a16:creationId xmlns:a16="http://schemas.microsoft.com/office/drawing/2014/main" id="{82596B08-A34E-4FA8-A3B4-73B10A657072}"/>
              </a:ext>
            </a:extLst>
          </p:cNvPr>
          <p:cNvSpPr txBox="1">
            <a:spLocks noChangeArrowheads="1"/>
          </p:cNvSpPr>
          <p:nvPr/>
        </p:nvSpPr>
        <p:spPr bwMode="auto">
          <a:xfrm>
            <a:off x="7551738" y="3836988"/>
            <a:ext cx="1262062" cy="106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600">
                <a:cs typeface="Arial" panose="020B0604020202020204" pitchFamily="34" charset="0"/>
              </a:rPr>
              <a:t>Server </a:t>
            </a:r>
          </a:p>
          <a:p>
            <a:pPr algn="ctr">
              <a:spcBef>
                <a:spcPct val="0"/>
              </a:spcBef>
              <a:buClrTx/>
              <a:buSzTx/>
              <a:buFontTx/>
              <a:buNone/>
            </a:pPr>
            <a:r>
              <a:rPr lang="en-US" altLang="en-US" sz="1600">
                <a:cs typeface="Arial" panose="020B0604020202020204" pitchFamily="34" charset="0"/>
              </a:rPr>
              <a:t>running</a:t>
            </a:r>
          </a:p>
          <a:p>
            <a:pPr algn="ctr">
              <a:spcBef>
                <a:spcPct val="0"/>
              </a:spcBef>
              <a:buClrTx/>
              <a:buSzTx/>
              <a:buFontTx/>
              <a:buNone/>
            </a:pPr>
            <a:r>
              <a:rPr lang="en-US" altLang="en-US" sz="1600">
                <a:cs typeface="Arial" panose="020B0604020202020204" pitchFamily="34" charset="0"/>
              </a:rPr>
              <a:t>NCSA Web</a:t>
            </a:r>
          </a:p>
          <a:p>
            <a:pPr algn="ctr">
              <a:spcBef>
                <a:spcPct val="0"/>
              </a:spcBef>
              <a:buClrTx/>
              <a:buSzTx/>
              <a:buFontTx/>
              <a:buNone/>
            </a:pPr>
            <a:r>
              <a:rPr lang="en-US" altLang="en-US" sz="1600">
                <a:cs typeface="Arial" panose="020B0604020202020204" pitchFamily="34" charset="0"/>
              </a:rPr>
              <a:t>server</a:t>
            </a:r>
            <a:endParaRPr lang="en-US" altLang="en-US" sz="2400">
              <a:latin typeface="Times New Roman" panose="02020603050405020304" pitchFamily="18" charset="0"/>
              <a:cs typeface="Arial" panose="020B0604020202020204" pitchFamily="34" charset="0"/>
            </a:endParaRPr>
          </a:p>
        </p:txBody>
      </p:sp>
      <p:grpSp>
        <p:nvGrpSpPr>
          <p:cNvPr id="142346" name="Group 8">
            <a:extLst>
              <a:ext uri="{FF2B5EF4-FFF2-40B4-BE49-F238E27FC236}">
                <a16:creationId xmlns:a16="http://schemas.microsoft.com/office/drawing/2014/main" id="{6CC81BFE-B65C-4D28-A47E-DECC6E918FC1}"/>
              </a:ext>
            </a:extLst>
          </p:cNvPr>
          <p:cNvGrpSpPr>
            <a:grpSpLocks/>
          </p:cNvGrpSpPr>
          <p:nvPr/>
        </p:nvGrpSpPr>
        <p:grpSpPr bwMode="auto">
          <a:xfrm>
            <a:off x="7910513" y="2725738"/>
            <a:ext cx="504825" cy="1071562"/>
            <a:chOff x="4180" y="783"/>
            <a:chExt cx="150" cy="307"/>
          </a:xfrm>
        </p:grpSpPr>
        <p:sp>
          <p:nvSpPr>
            <p:cNvPr id="142356" name="AutoShape 9">
              <a:extLst>
                <a:ext uri="{FF2B5EF4-FFF2-40B4-BE49-F238E27FC236}">
                  <a16:creationId xmlns:a16="http://schemas.microsoft.com/office/drawing/2014/main" id="{35F14583-D740-4697-BABE-B08B4243F0EB}"/>
                </a:ext>
              </a:extLst>
            </p:cNvPr>
            <p:cNvSpPr>
              <a:spLocks noChangeArrowheads="1"/>
            </p:cNvSpPr>
            <p:nvPr/>
          </p:nvSpPr>
          <p:spPr bwMode="auto">
            <a:xfrm>
              <a:off x="4180" y="1019"/>
              <a:ext cx="150" cy="71"/>
            </a:xfrm>
            <a:prstGeom prst="parallelogram">
              <a:avLst>
                <a:gd name="adj" fmla="val 81387"/>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42357" name="Rectangle 10">
              <a:extLst>
                <a:ext uri="{FF2B5EF4-FFF2-40B4-BE49-F238E27FC236}">
                  <a16:creationId xmlns:a16="http://schemas.microsoft.com/office/drawing/2014/main" id="{AFDD0DF4-65C9-4B31-B4E3-C162BCDEE04D}"/>
                </a:ext>
              </a:extLst>
            </p:cNvPr>
            <p:cNvSpPr>
              <a:spLocks noChangeArrowheads="1"/>
            </p:cNvSpPr>
            <p:nvPr/>
          </p:nvSpPr>
          <p:spPr bwMode="auto">
            <a:xfrm>
              <a:off x="4256" y="785"/>
              <a:ext cx="69" cy="236"/>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42358" name="Rectangle 11">
              <a:extLst>
                <a:ext uri="{FF2B5EF4-FFF2-40B4-BE49-F238E27FC236}">
                  <a16:creationId xmlns:a16="http://schemas.microsoft.com/office/drawing/2014/main" id="{1723E901-6A92-4626-899E-54419621F932}"/>
                </a:ext>
              </a:extLst>
            </p:cNvPr>
            <p:cNvSpPr>
              <a:spLocks noChangeArrowheads="1"/>
            </p:cNvSpPr>
            <p:nvPr/>
          </p:nvSpPr>
          <p:spPr bwMode="auto">
            <a:xfrm>
              <a:off x="4181" y="852"/>
              <a:ext cx="95" cy="236"/>
            </a:xfrm>
            <a:prstGeom prst="rect">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42359" name="AutoShape 12">
              <a:extLst>
                <a:ext uri="{FF2B5EF4-FFF2-40B4-BE49-F238E27FC236}">
                  <a16:creationId xmlns:a16="http://schemas.microsoft.com/office/drawing/2014/main" id="{36F53153-63F9-4B35-AF5A-26CD48484B6F}"/>
                </a:ext>
              </a:extLst>
            </p:cNvPr>
            <p:cNvSpPr>
              <a:spLocks noChangeArrowheads="1"/>
            </p:cNvSpPr>
            <p:nvPr/>
          </p:nvSpPr>
          <p:spPr bwMode="auto">
            <a:xfrm>
              <a:off x="4180" y="783"/>
              <a:ext cx="150" cy="71"/>
            </a:xfrm>
            <a:prstGeom prst="parallelogram">
              <a:avLst>
                <a:gd name="adj" fmla="val 81387"/>
              </a:avLst>
            </a:prstGeom>
            <a:solidFill>
              <a:srgbClr val="33CCCC"/>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42360" name="Line 13">
              <a:extLst>
                <a:ext uri="{FF2B5EF4-FFF2-40B4-BE49-F238E27FC236}">
                  <a16:creationId xmlns:a16="http://schemas.microsoft.com/office/drawing/2014/main" id="{CD0FDB45-47A0-4B84-9D36-BBAC5430EED7}"/>
                </a:ext>
              </a:extLst>
            </p:cNvPr>
            <p:cNvSpPr>
              <a:spLocks noChangeShapeType="1"/>
            </p:cNvSpPr>
            <p:nvPr/>
          </p:nvSpPr>
          <p:spPr bwMode="auto">
            <a:xfrm>
              <a:off x="4330" y="788"/>
              <a:ext cx="0" cy="231"/>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2361" name="Line 14">
              <a:extLst>
                <a:ext uri="{FF2B5EF4-FFF2-40B4-BE49-F238E27FC236}">
                  <a16:creationId xmlns:a16="http://schemas.microsoft.com/office/drawing/2014/main" id="{AC0557E4-A50F-495A-A183-8A5344B52948}"/>
                </a:ext>
              </a:extLst>
            </p:cNvPr>
            <p:cNvSpPr>
              <a:spLocks noChangeShapeType="1"/>
            </p:cNvSpPr>
            <p:nvPr/>
          </p:nvSpPr>
          <p:spPr bwMode="auto">
            <a:xfrm flipH="1">
              <a:off x="4276" y="1019"/>
              <a:ext cx="54" cy="6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2362" name="Rectangle 15">
              <a:extLst>
                <a:ext uri="{FF2B5EF4-FFF2-40B4-BE49-F238E27FC236}">
                  <a16:creationId xmlns:a16="http://schemas.microsoft.com/office/drawing/2014/main" id="{B819DECE-CAF5-4EA7-A247-639D3606D63D}"/>
                </a:ext>
              </a:extLst>
            </p:cNvPr>
            <p:cNvSpPr>
              <a:spLocks noChangeArrowheads="1"/>
            </p:cNvSpPr>
            <p:nvPr/>
          </p:nvSpPr>
          <p:spPr bwMode="auto">
            <a:xfrm>
              <a:off x="4193" y="883"/>
              <a:ext cx="63" cy="136"/>
            </a:xfrm>
            <a:prstGeom prst="rect">
              <a:avLst/>
            </a:prstGeom>
            <a:solidFill>
              <a:schemeClr val="accent2"/>
            </a:solidFill>
            <a:ln w="9525">
              <a:solidFill>
                <a:schemeClr val="tx1"/>
              </a:solidFill>
              <a:miter lim="800000"/>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142363" name="Rectangle 16">
              <a:extLst>
                <a:ext uri="{FF2B5EF4-FFF2-40B4-BE49-F238E27FC236}">
                  <a16:creationId xmlns:a16="http://schemas.microsoft.com/office/drawing/2014/main" id="{DFB54D6C-628C-4303-9E2C-85E6D977C7DD}"/>
                </a:ext>
              </a:extLst>
            </p:cNvPr>
            <p:cNvSpPr>
              <a:spLocks noChangeArrowheads="1"/>
            </p:cNvSpPr>
            <p:nvPr/>
          </p:nvSpPr>
          <p:spPr bwMode="auto">
            <a:xfrm>
              <a:off x="4202" y="924"/>
              <a:ext cx="48" cy="4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pSp>
      <p:sp>
        <p:nvSpPr>
          <p:cNvPr id="142347" name="Line 17">
            <a:extLst>
              <a:ext uri="{FF2B5EF4-FFF2-40B4-BE49-F238E27FC236}">
                <a16:creationId xmlns:a16="http://schemas.microsoft.com/office/drawing/2014/main" id="{E7139C54-0601-4BD1-8D81-6962976BE0F0}"/>
              </a:ext>
            </a:extLst>
          </p:cNvPr>
          <p:cNvSpPr>
            <a:spLocks noChangeShapeType="1"/>
          </p:cNvSpPr>
          <p:nvPr/>
        </p:nvSpPr>
        <p:spPr bwMode="auto">
          <a:xfrm>
            <a:off x="5743575" y="2133600"/>
            <a:ext cx="2085975" cy="96202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2348" name="Line 18">
            <a:extLst>
              <a:ext uri="{FF2B5EF4-FFF2-40B4-BE49-F238E27FC236}">
                <a16:creationId xmlns:a16="http://schemas.microsoft.com/office/drawing/2014/main" id="{7B1A657C-B530-4CB2-A781-A6304E2F4F3B}"/>
              </a:ext>
            </a:extLst>
          </p:cNvPr>
          <p:cNvSpPr>
            <a:spLocks noChangeShapeType="1"/>
          </p:cNvSpPr>
          <p:nvPr/>
        </p:nvSpPr>
        <p:spPr bwMode="auto">
          <a:xfrm flipH="1" flipV="1">
            <a:off x="5800725" y="2333625"/>
            <a:ext cx="1971675" cy="9048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2349" name="Line 19">
            <a:extLst>
              <a:ext uri="{FF2B5EF4-FFF2-40B4-BE49-F238E27FC236}">
                <a16:creationId xmlns:a16="http://schemas.microsoft.com/office/drawing/2014/main" id="{A930CF65-7AAE-4953-8E73-BBA7AEA79113}"/>
              </a:ext>
            </a:extLst>
          </p:cNvPr>
          <p:cNvSpPr>
            <a:spLocks noChangeShapeType="1"/>
          </p:cNvSpPr>
          <p:nvPr/>
        </p:nvSpPr>
        <p:spPr bwMode="auto">
          <a:xfrm flipV="1">
            <a:off x="5734050" y="3505200"/>
            <a:ext cx="2047875" cy="10953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2350" name="Line 20">
            <a:extLst>
              <a:ext uri="{FF2B5EF4-FFF2-40B4-BE49-F238E27FC236}">
                <a16:creationId xmlns:a16="http://schemas.microsoft.com/office/drawing/2014/main" id="{0A73E98C-6CB2-468A-975C-ACE683FE0965}"/>
              </a:ext>
            </a:extLst>
          </p:cNvPr>
          <p:cNvSpPr>
            <a:spLocks noChangeShapeType="1"/>
          </p:cNvSpPr>
          <p:nvPr/>
        </p:nvSpPr>
        <p:spPr bwMode="auto">
          <a:xfrm flipH="1">
            <a:off x="5810250" y="3629025"/>
            <a:ext cx="2047875" cy="1133475"/>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2351" name="Text Box 21">
            <a:extLst>
              <a:ext uri="{FF2B5EF4-FFF2-40B4-BE49-F238E27FC236}">
                <a16:creationId xmlns:a16="http://schemas.microsoft.com/office/drawing/2014/main" id="{D9E6D739-A344-4750-A5DA-99D3B5409E29}"/>
              </a:ext>
            </a:extLst>
          </p:cNvPr>
          <p:cNvSpPr txBox="1">
            <a:spLocks noChangeArrowheads="1"/>
          </p:cNvSpPr>
          <p:nvPr/>
        </p:nvSpPr>
        <p:spPr bwMode="auto">
          <a:xfrm>
            <a:off x="4921250" y="5218113"/>
            <a:ext cx="13223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600">
                <a:cs typeface="Arial" panose="020B0604020202020204" pitchFamily="34" charset="0"/>
              </a:rPr>
              <a:t>Mac running</a:t>
            </a:r>
          </a:p>
          <a:p>
            <a:pPr algn="ctr">
              <a:spcBef>
                <a:spcPct val="0"/>
              </a:spcBef>
              <a:buClrTx/>
              <a:buSzTx/>
              <a:buFontTx/>
              <a:buNone/>
            </a:pPr>
            <a:r>
              <a:rPr lang="en-US" altLang="en-US" sz="1600">
                <a:cs typeface="Arial" panose="020B0604020202020204" pitchFamily="34" charset="0"/>
              </a:rPr>
              <a:t>Navigator</a:t>
            </a:r>
            <a:endParaRPr lang="en-US" altLang="en-US" sz="2400">
              <a:latin typeface="Times New Roman" panose="02020603050405020304" pitchFamily="18" charset="0"/>
              <a:cs typeface="Arial" panose="020B0604020202020204" pitchFamily="34" charset="0"/>
            </a:endParaRPr>
          </a:p>
        </p:txBody>
      </p:sp>
      <p:sp>
        <p:nvSpPr>
          <p:cNvPr id="142352" name="Text Box 22">
            <a:extLst>
              <a:ext uri="{FF2B5EF4-FFF2-40B4-BE49-F238E27FC236}">
                <a16:creationId xmlns:a16="http://schemas.microsoft.com/office/drawing/2014/main" id="{68D170D6-09CA-45A0-8BB6-9842708901B4}"/>
              </a:ext>
            </a:extLst>
          </p:cNvPr>
          <p:cNvSpPr txBox="1">
            <a:spLocks noChangeArrowheads="1"/>
          </p:cNvSpPr>
          <p:nvPr/>
        </p:nvSpPr>
        <p:spPr bwMode="auto">
          <a:xfrm rot="1422049">
            <a:off x="6156325" y="2293938"/>
            <a:ext cx="1387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600">
                <a:solidFill>
                  <a:srgbClr val="FF0000"/>
                </a:solidFill>
                <a:cs typeface="Arial" panose="020B0604020202020204" pitchFamily="34" charset="0"/>
              </a:rPr>
              <a:t>http request</a:t>
            </a:r>
            <a:endParaRPr lang="en-US" altLang="en-US" sz="2400">
              <a:latin typeface="Times New Roman" panose="02020603050405020304" pitchFamily="18" charset="0"/>
              <a:cs typeface="Arial" panose="020B0604020202020204" pitchFamily="34" charset="0"/>
            </a:endParaRPr>
          </a:p>
        </p:txBody>
      </p:sp>
      <p:sp>
        <p:nvSpPr>
          <p:cNvPr id="142353" name="Text Box 23">
            <a:extLst>
              <a:ext uri="{FF2B5EF4-FFF2-40B4-BE49-F238E27FC236}">
                <a16:creationId xmlns:a16="http://schemas.microsoft.com/office/drawing/2014/main" id="{4BC0F279-4031-4A32-9D6A-97ADEFADE61F}"/>
              </a:ext>
            </a:extLst>
          </p:cNvPr>
          <p:cNvSpPr txBox="1">
            <a:spLocks noChangeArrowheads="1"/>
          </p:cNvSpPr>
          <p:nvPr/>
        </p:nvSpPr>
        <p:spPr bwMode="auto">
          <a:xfrm rot="-1692639">
            <a:off x="5946775" y="3789363"/>
            <a:ext cx="13874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600">
                <a:solidFill>
                  <a:srgbClr val="FF0000"/>
                </a:solidFill>
                <a:cs typeface="Arial" panose="020B0604020202020204" pitchFamily="34" charset="0"/>
              </a:rPr>
              <a:t>http request</a:t>
            </a:r>
            <a:endParaRPr lang="en-US" altLang="en-US" sz="2400">
              <a:latin typeface="Times New Roman" panose="02020603050405020304" pitchFamily="18" charset="0"/>
              <a:cs typeface="Arial" panose="020B0604020202020204" pitchFamily="34" charset="0"/>
            </a:endParaRPr>
          </a:p>
        </p:txBody>
      </p:sp>
      <p:sp>
        <p:nvSpPr>
          <p:cNvPr id="142354" name="Text Box 24">
            <a:extLst>
              <a:ext uri="{FF2B5EF4-FFF2-40B4-BE49-F238E27FC236}">
                <a16:creationId xmlns:a16="http://schemas.microsoft.com/office/drawing/2014/main" id="{7A8ED18A-85FB-4E22-872F-E57279153D8A}"/>
              </a:ext>
            </a:extLst>
          </p:cNvPr>
          <p:cNvSpPr txBox="1">
            <a:spLocks noChangeArrowheads="1"/>
          </p:cNvSpPr>
          <p:nvPr/>
        </p:nvSpPr>
        <p:spPr bwMode="auto">
          <a:xfrm rot="1411598">
            <a:off x="5969000" y="2741613"/>
            <a:ext cx="149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600">
                <a:solidFill>
                  <a:srgbClr val="FF0000"/>
                </a:solidFill>
                <a:cs typeface="Arial" panose="020B0604020202020204" pitchFamily="34" charset="0"/>
              </a:rPr>
              <a:t>http response</a:t>
            </a:r>
            <a:endParaRPr lang="en-US" altLang="en-US" sz="2400">
              <a:latin typeface="Times New Roman" panose="02020603050405020304" pitchFamily="18" charset="0"/>
              <a:cs typeface="Arial" panose="020B0604020202020204" pitchFamily="34" charset="0"/>
            </a:endParaRPr>
          </a:p>
        </p:txBody>
      </p:sp>
      <p:sp>
        <p:nvSpPr>
          <p:cNvPr id="142355" name="Text Box 25">
            <a:extLst>
              <a:ext uri="{FF2B5EF4-FFF2-40B4-BE49-F238E27FC236}">
                <a16:creationId xmlns:a16="http://schemas.microsoft.com/office/drawing/2014/main" id="{F50D3791-17AA-4EA9-B697-7CC305F8A620}"/>
              </a:ext>
            </a:extLst>
          </p:cNvPr>
          <p:cNvSpPr txBox="1">
            <a:spLocks noChangeArrowheads="1"/>
          </p:cNvSpPr>
          <p:nvPr/>
        </p:nvSpPr>
        <p:spPr bwMode="auto">
          <a:xfrm rot="-1737783">
            <a:off x="6149975" y="4122738"/>
            <a:ext cx="1498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600">
                <a:solidFill>
                  <a:srgbClr val="FF0000"/>
                </a:solidFill>
                <a:cs typeface="Arial" panose="020B0604020202020204" pitchFamily="34" charset="0"/>
              </a:rPr>
              <a:t>http response</a:t>
            </a:r>
            <a:endParaRPr lang="en-US" altLang="en-US" sz="2400">
              <a:latin typeface="Times New Roman" panose="02020603050405020304" pitchFamily="18" charset="0"/>
              <a:cs typeface="Arial" panose="020B060402020202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Title 1">
            <a:extLst>
              <a:ext uri="{FF2B5EF4-FFF2-40B4-BE49-F238E27FC236}">
                <a16:creationId xmlns:a16="http://schemas.microsoft.com/office/drawing/2014/main" id="{D7E14C2B-C375-472F-8723-CB7F93801CB8}"/>
              </a:ext>
            </a:extLst>
          </p:cNvPr>
          <p:cNvSpPr>
            <a:spLocks noGrp="1" noChangeArrowheads="1"/>
          </p:cNvSpPr>
          <p:nvPr>
            <p:ph type="title"/>
          </p:nvPr>
        </p:nvSpPr>
        <p:spPr>
          <a:xfrm>
            <a:off x="533400" y="-28575"/>
            <a:ext cx="7772400" cy="1143000"/>
          </a:xfrm>
        </p:spPr>
        <p:txBody>
          <a:bodyPr/>
          <a:lstStyle/>
          <a:p>
            <a:r>
              <a:rPr lang="en-US" altLang="en-US"/>
              <a:t>Dịch vụ thư điện tử - Email</a:t>
            </a:r>
          </a:p>
        </p:txBody>
      </p:sp>
      <p:sp>
        <p:nvSpPr>
          <p:cNvPr id="144387" name="Content Placeholder 2">
            <a:extLst>
              <a:ext uri="{FF2B5EF4-FFF2-40B4-BE49-F238E27FC236}">
                <a16:creationId xmlns:a16="http://schemas.microsoft.com/office/drawing/2014/main" id="{4C697B4C-7C78-448B-8274-D690DCF5E539}"/>
              </a:ext>
            </a:extLst>
          </p:cNvPr>
          <p:cNvSpPr>
            <a:spLocks noGrp="1" noChangeArrowheads="1"/>
          </p:cNvSpPr>
          <p:nvPr>
            <p:ph sz="half" idx="1"/>
          </p:nvPr>
        </p:nvSpPr>
        <p:spPr>
          <a:xfrm>
            <a:off x="0" y="4252913"/>
            <a:ext cx="9144000" cy="2371725"/>
          </a:xfrm>
        </p:spPr>
        <p:txBody>
          <a:bodyPr/>
          <a:lstStyle/>
          <a:p>
            <a:r>
              <a:rPr lang="en-US" altLang="en-US" sz="2000">
                <a:latin typeface="Microsoft Sans Serif" panose="020B0604020202020204" pitchFamily="34" charset="0"/>
              </a:rPr>
              <a:t>Cho phép trao đổi các thông điệp trên mạng hay còn gọi là thư điện tử.</a:t>
            </a:r>
          </a:p>
          <a:p>
            <a:r>
              <a:rPr lang="en-US" altLang="en-US" sz="2000">
                <a:latin typeface="Microsoft Sans Serif" panose="020B0604020202020204" pitchFamily="34" charset="0"/>
              </a:rPr>
              <a:t>Thư điện tử hoạt động theo mô hình client – server, người sử dụng dịch vụ thư điện tử cần có chương mail client, sau khi soạn nội dung thư, xác định địa chỉ gửi thư v</a:t>
            </a:r>
            <a:r>
              <a:rPr lang="en-US" altLang="en-US" sz="2000">
                <a:latin typeface="Times New Roman" panose="02020603050405020304" pitchFamily="18" charset="0"/>
              </a:rPr>
              <a:t>à</a:t>
            </a:r>
            <a:r>
              <a:rPr lang="en-US" altLang="en-US" sz="2000">
                <a:latin typeface="Microsoft Sans Serif" panose="020B0604020202020204" pitchFamily="34" charset="0"/>
              </a:rPr>
              <a:t> gửi thư đến m</a:t>
            </a:r>
            <a:r>
              <a:rPr lang="en-US" altLang="en-US" sz="2000">
                <a:latin typeface="Times New Roman" panose="02020603050405020304" pitchFamily="18" charset="0"/>
              </a:rPr>
              <a:t>á</a:t>
            </a:r>
            <a:r>
              <a:rPr lang="en-US" altLang="en-US" sz="2000">
                <a:latin typeface="Microsoft Sans Serif" panose="020B0604020202020204" pitchFamily="34" charset="0"/>
              </a:rPr>
              <a:t>y chủ dịch vụ Mail (Mail Server)</a:t>
            </a:r>
          </a:p>
          <a:p>
            <a:r>
              <a:rPr lang="en-US" altLang="en-US" sz="2000">
                <a:latin typeface="Microsoft Sans Serif" panose="020B0604020202020204" pitchFamily="34" charset="0"/>
              </a:rPr>
              <a:t>Hệ thống thư điện tử sử dụng giao thức POP3, IMAP để nhận thư về và SMTP để gửi thư đi.</a:t>
            </a:r>
            <a:endParaRPr lang="en-US" altLang="en-US" sz="2000"/>
          </a:p>
        </p:txBody>
      </p:sp>
      <p:sp>
        <p:nvSpPr>
          <p:cNvPr id="5" name="Footer Placeholder 4">
            <a:extLst>
              <a:ext uri="{FF2B5EF4-FFF2-40B4-BE49-F238E27FC236}">
                <a16:creationId xmlns:a16="http://schemas.microsoft.com/office/drawing/2014/main" id="{A241B179-6271-47B0-9772-BBDCD8A2CFF4}"/>
              </a:ext>
            </a:extLst>
          </p:cNvPr>
          <p:cNvSpPr>
            <a:spLocks noGrp="1"/>
          </p:cNvSpPr>
          <p:nvPr>
            <p:ph type="ftr" sz="quarter" idx="11"/>
          </p:nvPr>
        </p:nvSpPr>
        <p:spPr/>
        <p:txBody>
          <a:bodyPr/>
          <a:lstStyle/>
          <a:p>
            <a:pPr>
              <a:defRPr/>
            </a:pPr>
            <a:r>
              <a:rPr lang="en-US"/>
              <a:t> Introduction</a:t>
            </a:r>
            <a:endParaRPr lang="en-US">
              <a:latin typeface="Times New Roman" pitchFamily="18" charset="0"/>
            </a:endParaRPr>
          </a:p>
        </p:txBody>
      </p:sp>
      <p:sp>
        <p:nvSpPr>
          <p:cNvPr id="144389" name="Slide Number Placeholder 5">
            <a:extLst>
              <a:ext uri="{FF2B5EF4-FFF2-40B4-BE49-F238E27FC236}">
                <a16:creationId xmlns:a16="http://schemas.microsoft.com/office/drawing/2014/main" id="{12355B1E-AC18-4A9B-BF5A-6296247F6A9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867F8656-A830-438E-825C-FCBD80CBE30A}" type="slidenum">
              <a:rPr lang="en-US" altLang="en-US" sz="1400" smtClean="0">
                <a:latin typeface="Times New Roman" panose="02020603050405020304" pitchFamily="18" charset="0"/>
              </a:rPr>
              <a:pPr>
                <a:spcBef>
                  <a:spcPct val="0"/>
                </a:spcBef>
                <a:buClrTx/>
                <a:buSzTx/>
                <a:buFontTx/>
                <a:buNone/>
              </a:pPr>
              <a:t>73</a:t>
            </a:fld>
            <a:endParaRPr lang="en-US" altLang="en-US" sz="1400">
              <a:latin typeface="Times New Roman" panose="02020603050405020304" pitchFamily="18" charset="0"/>
            </a:endParaRPr>
          </a:p>
        </p:txBody>
      </p:sp>
      <p:grpSp>
        <p:nvGrpSpPr>
          <p:cNvPr id="144390" name="Group 14">
            <a:extLst>
              <a:ext uri="{FF2B5EF4-FFF2-40B4-BE49-F238E27FC236}">
                <a16:creationId xmlns:a16="http://schemas.microsoft.com/office/drawing/2014/main" id="{1937C1BB-37F7-4F44-A629-8C7968322092}"/>
              </a:ext>
            </a:extLst>
          </p:cNvPr>
          <p:cNvGrpSpPr>
            <a:grpSpLocks/>
          </p:cNvGrpSpPr>
          <p:nvPr/>
        </p:nvGrpSpPr>
        <p:grpSpPr bwMode="auto">
          <a:xfrm>
            <a:off x="1162050" y="900113"/>
            <a:ext cx="5292725" cy="3303587"/>
            <a:chOff x="1162050" y="1157549"/>
            <a:chExt cx="5292725" cy="3303588"/>
          </a:xfrm>
        </p:grpSpPr>
        <p:pic>
          <p:nvPicPr>
            <p:cNvPr id="144391" name="Picture 5" descr="j0195384">
              <a:extLst>
                <a:ext uri="{FF2B5EF4-FFF2-40B4-BE49-F238E27FC236}">
                  <a16:creationId xmlns:a16="http://schemas.microsoft.com/office/drawing/2014/main" id="{B1A00C11-78C7-47E3-AE25-92368D6345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4450" y="2795849"/>
              <a:ext cx="1330325"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92" name="AutoShape 6">
              <a:extLst>
                <a:ext uri="{FF2B5EF4-FFF2-40B4-BE49-F238E27FC236}">
                  <a16:creationId xmlns:a16="http://schemas.microsoft.com/office/drawing/2014/main" id="{672DB261-1A02-43E1-A5EB-57AF64D1AB59}"/>
                </a:ext>
              </a:extLst>
            </p:cNvPr>
            <p:cNvSpPr>
              <a:spLocks noChangeArrowheads="1"/>
            </p:cNvSpPr>
            <p:nvPr/>
          </p:nvSpPr>
          <p:spPr bwMode="auto">
            <a:xfrm>
              <a:off x="2538413" y="1554424"/>
              <a:ext cx="2322512" cy="1292225"/>
            </a:xfrm>
            <a:prstGeom prst="cloudCallout">
              <a:avLst>
                <a:gd name="adj1" fmla="val -8782"/>
                <a:gd name="adj2" fmla="val 7125"/>
              </a:avLst>
            </a:prstGeom>
            <a:solidFill>
              <a:srgbClr val="CCEC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lnSpc>
                  <a:spcPct val="110000"/>
                </a:lnSpc>
                <a:buClr>
                  <a:schemeClr val="bg2"/>
                </a:buClr>
                <a:buSzPct val="75000"/>
                <a:buFont typeface="Wingdings" panose="05000000000000000000" pitchFamily="2" charset="2"/>
                <a:buNone/>
              </a:pPr>
              <a:endParaRPr lang="en-US" altLang="en-US" sz="2000">
                <a:latin typeface="Microsoft Sans Serif" panose="020B0604020202020204" pitchFamily="34" charset="0"/>
              </a:endParaRPr>
            </a:p>
          </p:txBody>
        </p:sp>
        <p:sp>
          <p:nvSpPr>
            <p:cNvPr id="144393" name="Freeform 7">
              <a:extLst>
                <a:ext uri="{FF2B5EF4-FFF2-40B4-BE49-F238E27FC236}">
                  <a16:creationId xmlns:a16="http://schemas.microsoft.com/office/drawing/2014/main" id="{091A795E-63F7-441C-A7BF-C0CB50A6EDB5}"/>
                </a:ext>
              </a:extLst>
            </p:cNvPr>
            <p:cNvSpPr>
              <a:spLocks/>
            </p:cNvSpPr>
            <p:nvPr/>
          </p:nvSpPr>
          <p:spPr bwMode="auto">
            <a:xfrm>
              <a:off x="4746625" y="2337062"/>
              <a:ext cx="595313" cy="625475"/>
            </a:xfrm>
            <a:custGeom>
              <a:avLst/>
              <a:gdLst>
                <a:gd name="T0" fmla="*/ 0 w 759"/>
                <a:gd name="T1" fmla="*/ 0 h 430"/>
                <a:gd name="T2" fmla="*/ 2147483646 w 759"/>
                <a:gd name="T3" fmla="*/ 2147483646 h 430"/>
                <a:gd name="T4" fmla="*/ 2147483646 w 759"/>
                <a:gd name="T5" fmla="*/ 2147483646 h 430"/>
                <a:gd name="T6" fmla="*/ 0 60000 65536"/>
                <a:gd name="T7" fmla="*/ 0 60000 65536"/>
                <a:gd name="T8" fmla="*/ 0 60000 65536"/>
              </a:gdLst>
              <a:ahLst/>
              <a:cxnLst>
                <a:cxn ang="T6">
                  <a:pos x="T0" y="T1"/>
                </a:cxn>
                <a:cxn ang="T7">
                  <a:pos x="T2" y="T3"/>
                </a:cxn>
                <a:cxn ang="T8">
                  <a:pos x="T4" y="T5"/>
                </a:cxn>
              </a:cxnLst>
              <a:rect l="0" t="0" r="r" b="b"/>
              <a:pathLst>
                <a:path w="759" h="430">
                  <a:moveTo>
                    <a:pt x="0" y="0"/>
                  </a:moveTo>
                  <a:cubicBezTo>
                    <a:pt x="160" y="32"/>
                    <a:pt x="321" y="65"/>
                    <a:pt x="448" y="137"/>
                  </a:cubicBezTo>
                  <a:cubicBezTo>
                    <a:pt x="575" y="209"/>
                    <a:pt x="667" y="319"/>
                    <a:pt x="759" y="430"/>
                  </a:cubicBezTo>
                </a:path>
              </a:pathLst>
            </a:custGeom>
            <a:noFill/>
            <a:ln w="19050" cap="flat"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144394" name="Picture 8" descr="j0285750">
              <a:extLst>
                <a:ext uri="{FF2B5EF4-FFF2-40B4-BE49-F238E27FC236}">
                  <a16:creationId xmlns:a16="http://schemas.microsoft.com/office/drawing/2014/main" id="{9F17CBDF-D571-4433-876B-03B4A59254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713" y="1157549"/>
              <a:ext cx="1824037"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4395" name="Rectangle 9">
              <a:extLst>
                <a:ext uri="{FF2B5EF4-FFF2-40B4-BE49-F238E27FC236}">
                  <a16:creationId xmlns:a16="http://schemas.microsoft.com/office/drawing/2014/main" id="{36BD108E-64DA-46E8-84B9-087E0773DF62}"/>
                </a:ext>
              </a:extLst>
            </p:cNvPr>
            <p:cNvSpPr>
              <a:spLocks noChangeArrowheads="1"/>
            </p:cNvSpPr>
            <p:nvPr/>
          </p:nvSpPr>
          <p:spPr bwMode="auto">
            <a:xfrm>
              <a:off x="2671763" y="1924312"/>
              <a:ext cx="2057400"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0000"/>
                </a:lnSpc>
                <a:buClr>
                  <a:schemeClr val="bg2"/>
                </a:buClr>
                <a:buSzPct val="75000"/>
                <a:buFont typeface="Wingdings" panose="05000000000000000000" pitchFamily="2" charset="2"/>
                <a:buNone/>
              </a:pPr>
              <a:r>
                <a:rPr lang="en-US" altLang="en-US" sz="2000">
                  <a:latin typeface="Microsoft Sans Serif" panose="020B0604020202020204" pitchFamily="34" charset="0"/>
                </a:rPr>
                <a:t>Mạng công cộng</a:t>
              </a:r>
            </a:p>
          </p:txBody>
        </p:sp>
        <p:sp>
          <p:nvSpPr>
            <p:cNvPr id="144396" name="Text Box 10">
              <a:extLst>
                <a:ext uri="{FF2B5EF4-FFF2-40B4-BE49-F238E27FC236}">
                  <a16:creationId xmlns:a16="http://schemas.microsoft.com/office/drawing/2014/main" id="{3C7C4C91-D0E0-459E-B203-83F7AA924BDC}"/>
                </a:ext>
              </a:extLst>
            </p:cNvPr>
            <p:cNvSpPr txBox="1">
              <a:spLocks noChangeArrowheads="1"/>
            </p:cNvSpPr>
            <p:nvPr/>
          </p:nvSpPr>
          <p:spPr bwMode="auto">
            <a:xfrm>
              <a:off x="1162050" y="2265624"/>
              <a:ext cx="1538288" cy="40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0000"/>
                </a:lnSpc>
                <a:spcBef>
                  <a:spcPct val="50000"/>
                </a:spcBef>
                <a:buClr>
                  <a:schemeClr val="bg2"/>
                </a:buClr>
                <a:buSzPct val="75000"/>
                <a:buFont typeface="Wingdings" panose="05000000000000000000" pitchFamily="2" charset="2"/>
                <a:buNone/>
              </a:pPr>
              <a:r>
                <a:rPr lang="en-US" altLang="en-US" sz="2000">
                  <a:latin typeface="Microsoft Sans Serif" panose="020B0604020202020204" pitchFamily="34" charset="0"/>
                </a:rPr>
                <a:t>Mail Server</a:t>
              </a:r>
            </a:p>
          </p:txBody>
        </p:sp>
        <p:sp>
          <p:nvSpPr>
            <p:cNvPr id="144397" name="Text Box 11">
              <a:extLst>
                <a:ext uri="{FF2B5EF4-FFF2-40B4-BE49-F238E27FC236}">
                  <a16:creationId xmlns:a16="http://schemas.microsoft.com/office/drawing/2014/main" id="{955D4480-8339-470A-A2E7-71EDBFE05AF7}"/>
                </a:ext>
              </a:extLst>
            </p:cNvPr>
            <p:cNvSpPr txBox="1">
              <a:spLocks noChangeArrowheads="1"/>
            </p:cNvSpPr>
            <p:nvPr/>
          </p:nvSpPr>
          <p:spPr bwMode="auto">
            <a:xfrm>
              <a:off x="3922713" y="3351474"/>
              <a:ext cx="1538287" cy="360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110000"/>
                </a:lnSpc>
                <a:buClr>
                  <a:schemeClr val="bg2"/>
                </a:buClr>
                <a:buSzPct val="75000"/>
                <a:buFont typeface="Wingdings" panose="05000000000000000000" pitchFamily="2" charset="2"/>
                <a:buNone/>
              </a:pPr>
              <a:r>
                <a:rPr lang="en-US" altLang="en-US" sz="1600">
                  <a:latin typeface="Microsoft Sans Serif" panose="020B0604020202020204" pitchFamily="34" charset="0"/>
                </a:rPr>
                <a:t>Mail client</a:t>
              </a:r>
            </a:p>
          </p:txBody>
        </p:sp>
        <p:pic>
          <p:nvPicPr>
            <p:cNvPr id="144398" name="Picture 12">
              <a:extLst>
                <a:ext uri="{FF2B5EF4-FFF2-40B4-BE49-F238E27FC236}">
                  <a16:creationId xmlns:a16="http://schemas.microsoft.com/office/drawing/2014/main" id="{31935563-ED4C-4CDC-B1FD-EEC392DC99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0400" y="2935549"/>
              <a:ext cx="2033588" cy="152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Footer Placeholder 4">
            <a:extLst>
              <a:ext uri="{FF2B5EF4-FFF2-40B4-BE49-F238E27FC236}">
                <a16:creationId xmlns:a16="http://schemas.microsoft.com/office/drawing/2014/main" id="{C64D47DD-92FA-4CF2-8D1F-4F227B2CE249}"/>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145411" name="Slide Number Placeholder 5">
            <a:extLst>
              <a:ext uri="{FF2B5EF4-FFF2-40B4-BE49-F238E27FC236}">
                <a16:creationId xmlns:a16="http://schemas.microsoft.com/office/drawing/2014/main" id="{D139CC05-F568-4FF2-B8E7-39ED878B7A8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861171B9-65CF-4125-958A-A53FCA14CA8D}" type="slidenum">
              <a:rPr lang="en-US" altLang="en-US" sz="1400" smtClean="0">
                <a:latin typeface="Times New Roman" panose="02020603050405020304" pitchFamily="18" charset="0"/>
              </a:rPr>
              <a:pPr>
                <a:spcBef>
                  <a:spcPct val="0"/>
                </a:spcBef>
                <a:buClrTx/>
                <a:buSzTx/>
                <a:buFontTx/>
                <a:buNone/>
              </a:pPr>
              <a:t>74</a:t>
            </a:fld>
            <a:endParaRPr lang="en-US" altLang="en-US" sz="1400">
              <a:latin typeface="Times New Roman" panose="02020603050405020304" pitchFamily="18" charset="0"/>
            </a:endParaRPr>
          </a:p>
        </p:txBody>
      </p:sp>
      <p:sp>
        <p:nvSpPr>
          <p:cNvPr id="145412" name="Rectangle 2">
            <a:extLst>
              <a:ext uri="{FF2B5EF4-FFF2-40B4-BE49-F238E27FC236}">
                <a16:creationId xmlns:a16="http://schemas.microsoft.com/office/drawing/2014/main" id="{F23A5DC9-2ECF-45F7-9229-DE59EB0051EC}"/>
              </a:ext>
            </a:extLst>
          </p:cNvPr>
          <p:cNvSpPr>
            <a:spLocks noGrp="1" noChangeArrowheads="1"/>
          </p:cNvSpPr>
          <p:nvPr>
            <p:ph type="title"/>
          </p:nvPr>
        </p:nvSpPr>
        <p:spPr/>
        <p:txBody>
          <a:bodyPr/>
          <a:lstStyle/>
          <a:p>
            <a:r>
              <a:rPr lang="en-US" altLang="en-US" sz="3600"/>
              <a:t>Ví dụ về sự đóng gói khi gởi E-mail</a:t>
            </a:r>
          </a:p>
        </p:txBody>
      </p:sp>
      <p:pic>
        <p:nvPicPr>
          <p:cNvPr id="252931" name="Picture 3">
            <a:extLst>
              <a:ext uri="{FF2B5EF4-FFF2-40B4-BE49-F238E27FC236}">
                <a16:creationId xmlns:a16="http://schemas.microsoft.com/office/drawing/2014/main" id="{465F8663-DA4E-4241-BDFD-635545B025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95400"/>
            <a:ext cx="4732338" cy="1562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2932" name="Picture 4">
            <a:extLst>
              <a:ext uri="{FF2B5EF4-FFF2-40B4-BE49-F238E27FC236}">
                <a16:creationId xmlns:a16="http://schemas.microsoft.com/office/drawing/2014/main" id="{BB046C31-0404-4DD4-ABEF-B23487DA7F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4825" y="2143125"/>
            <a:ext cx="4575175" cy="74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2933" name="Picture 5">
            <a:extLst>
              <a:ext uri="{FF2B5EF4-FFF2-40B4-BE49-F238E27FC236}">
                <a16:creationId xmlns:a16="http://schemas.microsoft.com/office/drawing/2014/main" id="{ABD68A1A-B1F5-44AF-B6C4-3615681ADB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3524250"/>
            <a:ext cx="60198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2934" name="Picture 6">
            <a:extLst>
              <a:ext uri="{FF2B5EF4-FFF2-40B4-BE49-F238E27FC236}">
                <a16:creationId xmlns:a16="http://schemas.microsoft.com/office/drawing/2014/main" id="{29D2ED06-1945-4CD0-9D05-3988D7D0F2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050" y="4267200"/>
            <a:ext cx="683895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2935" name="Picture 7">
            <a:extLst>
              <a:ext uri="{FF2B5EF4-FFF2-40B4-BE49-F238E27FC236}">
                <a16:creationId xmlns:a16="http://schemas.microsoft.com/office/drawing/2014/main" id="{5B5862DB-BE3A-4A73-800C-575D26EA04A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71725" y="2849563"/>
            <a:ext cx="5248275"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2936" name="Picture 8">
            <a:extLst>
              <a:ext uri="{FF2B5EF4-FFF2-40B4-BE49-F238E27FC236}">
                <a16:creationId xmlns:a16="http://schemas.microsoft.com/office/drawing/2014/main" id="{5B2C70B3-C36D-49EF-99B3-5E38113199B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4956175"/>
            <a:ext cx="6829425" cy="144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nodeType="clickEffect">
                                  <p:stCondLst>
                                    <p:cond delay="0"/>
                                  </p:stCondLst>
                                  <p:childTnLst>
                                    <p:set>
                                      <p:cBhvr>
                                        <p:cTn id="6" dur="1" fill="hold">
                                          <p:stCondLst>
                                            <p:cond delay="0"/>
                                          </p:stCondLst>
                                        </p:cTn>
                                        <p:tgtEl>
                                          <p:spTgt spid="252931"/>
                                        </p:tgtEl>
                                        <p:attrNameLst>
                                          <p:attrName>style.visibility</p:attrName>
                                        </p:attrNameLst>
                                      </p:cBhvr>
                                      <p:to>
                                        <p:strVal val="visible"/>
                                      </p:to>
                                    </p:set>
                                    <p:anim calcmode="lin" valueType="num">
                                      <p:cBhvr>
                                        <p:cTn id="7" dur="500" fill="hold"/>
                                        <p:tgtEl>
                                          <p:spTgt spid="252931"/>
                                        </p:tgtEl>
                                        <p:attrNameLst>
                                          <p:attrName>ppt_x</p:attrName>
                                        </p:attrNameLst>
                                      </p:cBhvr>
                                      <p:tavLst>
                                        <p:tav tm="0">
                                          <p:val>
                                            <p:strVal val="#ppt_x"/>
                                          </p:val>
                                        </p:tav>
                                        <p:tav tm="100000">
                                          <p:val>
                                            <p:strVal val="#ppt_x"/>
                                          </p:val>
                                        </p:tav>
                                      </p:tavLst>
                                    </p:anim>
                                    <p:anim calcmode="lin" valueType="num">
                                      <p:cBhvr>
                                        <p:cTn id="8" dur="500" fill="hold"/>
                                        <p:tgtEl>
                                          <p:spTgt spid="252931"/>
                                        </p:tgtEl>
                                        <p:attrNameLst>
                                          <p:attrName>ppt_y</p:attrName>
                                        </p:attrNameLst>
                                      </p:cBhvr>
                                      <p:tavLst>
                                        <p:tav tm="0">
                                          <p:val>
                                            <p:strVal val="#ppt_y-#ppt_h/2"/>
                                          </p:val>
                                        </p:tav>
                                        <p:tav tm="100000">
                                          <p:val>
                                            <p:strVal val="#ppt_y"/>
                                          </p:val>
                                        </p:tav>
                                      </p:tavLst>
                                    </p:anim>
                                    <p:anim calcmode="lin" valueType="num">
                                      <p:cBhvr>
                                        <p:cTn id="9" dur="500" fill="hold"/>
                                        <p:tgtEl>
                                          <p:spTgt spid="252931"/>
                                        </p:tgtEl>
                                        <p:attrNameLst>
                                          <p:attrName>ppt_w</p:attrName>
                                        </p:attrNameLst>
                                      </p:cBhvr>
                                      <p:tavLst>
                                        <p:tav tm="0">
                                          <p:val>
                                            <p:strVal val="#ppt_w"/>
                                          </p:val>
                                        </p:tav>
                                        <p:tav tm="100000">
                                          <p:val>
                                            <p:strVal val="#ppt_w"/>
                                          </p:val>
                                        </p:tav>
                                      </p:tavLst>
                                    </p:anim>
                                    <p:anim calcmode="lin" valueType="num">
                                      <p:cBhvr>
                                        <p:cTn id="10" dur="500" fill="hold"/>
                                        <p:tgtEl>
                                          <p:spTgt spid="252931"/>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 fill="hold" nodeType="clickEffect">
                                  <p:stCondLst>
                                    <p:cond delay="0"/>
                                  </p:stCondLst>
                                  <p:childTnLst>
                                    <p:set>
                                      <p:cBhvr>
                                        <p:cTn id="14" dur="1" fill="hold">
                                          <p:stCondLst>
                                            <p:cond delay="0"/>
                                          </p:stCondLst>
                                        </p:cTn>
                                        <p:tgtEl>
                                          <p:spTgt spid="252932"/>
                                        </p:tgtEl>
                                        <p:attrNameLst>
                                          <p:attrName>style.visibility</p:attrName>
                                        </p:attrNameLst>
                                      </p:cBhvr>
                                      <p:to>
                                        <p:strVal val="visible"/>
                                      </p:to>
                                    </p:set>
                                    <p:anim calcmode="lin" valueType="num">
                                      <p:cBhvr>
                                        <p:cTn id="15" dur="500" fill="hold"/>
                                        <p:tgtEl>
                                          <p:spTgt spid="252932"/>
                                        </p:tgtEl>
                                        <p:attrNameLst>
                                          <p:attrName>ppt_x</p:attrName>
                                        </p:attrNameLst>
                                      </p:cBhvr>
                                      <p:tavLst>
                                        <p:tav tm="0">
                                          <p:val>
                                            <p:strVal val="#ppt_x"/>
                                          </p:val>
                                        </p:tav>
                                        <p:tav tm="100000">
                                          <p:val>
                                            <p:strVal val="#ppt_x"/>
                                          </p:val>
                                        </p:tav>
                                      </p:tavLst>
                                    </p:anim>
                                    <p:anim calcmode="lin" valueType="num">
                                      <p:cBhvr>
                                        <p:cTn id="16" dur="500" fill="hold"/>
                                        <p:tgtEl>
                                          <p:spTgt spid="252932"/>
                                        </p:tgtEl>
                                        <p:attrNameLst>
                                          <p:attrName>ppt_y</p:attrName>
                                        </p:attrNameLst>
                                      </p:cBhvr>
                                      <p:tavLst>
                                        <p:tav tm="0">
                                          <p:val>
                                            <p:strVal val="#ppt_y-#ppt_h/2"/>
                                          </p:val>
                                        </p:tav>
                                        <p:tav tm="100000">
                                          <p:val>
                                            <p:strVal val="#ppt_y"/>
                                          </p:val>
                                        </p:tav>
                                      </p:tavLst>
                                    </p:anim>
                                    <p:anim calcmode="lin" valueType="num">
                                      <p:cBhvr>
                                        <p:cTn id="17" dur="500" fill="hold"/>
                                        <p:tgtEl>
                                          <p:spTgt spid="252932"/>
                                        </p:tgtEl>
                                        <p:attrNameLst>
                                          <p:attrName>ppt_w</p:attrName>
                                        </p:attrNameLst>
                                      </p:cBhvr>
                                      <p:tavLst>
                                        <p:tav tm="0">
                                          <p:val>
                                            <p:strVal val="#ppt_w"/>
                                          </p:val>
                                        </p:tav>
                                        <p:tav tm="100000">
                                          <p:val>
                                            <p:strVal val="#ppt_w"/>
                                          </p:val>
                                        </p:tav>
                                      </p:tavLst>
                                    </p:anim>
                                    <p:anim calcmode="lin" valueType="num">
                                      <p:cBhvr>
                                        <p:cTn id="18" dur="500" fill="hold"/>
                                        <p:tgtEl>
                                          <p:spTgt spid="252932"/>
                                        </p:tgtEl>
                                        <p:attrNameLst>
                                          <p:attrName>ppt_h</p:attrName>
                                        </p:attrNameLst>
                                      </p:cBhvr>
                                      <p:tavLst>
                                        <p:tav tm="0">
                                          <p:val>
                                            <p:fltVal val="0"/>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 fill="hold" nodeType="clickEffect">
                                  <p:stCondLst>
                                    <p:cond delay="0"/>
                                  </p:stCondLst>
                                  <p:childTnLst>
                                    <p:set>
                                      <p:cBhvr>
                                        <p:cTn id="22" dur="1" fill="hold">
                                          <p:stCondLst>
                                            <p:cond delay="0"/>
                                          </p:stCondLst>
                                        </p:cTn>
                                        <p:tgtEl>
                                          <p:spTgt spid="252935"/>
                                        </p:tgtEl>
                                        <p:attrNameLst>
                                          <p:attrName>style.visibility</p:attrName>
                                        </p:attrNameLst>
                                      </p:cBhvr>
                                      <p:to>
                                        <p:strVal val="visible"/>
                                      </p:to>
                                    </p:set>
                                    <p:anim calcmode="lin" valueType="num">
                                      <p:cBhvr>
                                        <p:cTn id="23" dur="500" fill="hold"/>
                                        <p:tgtEl>
                                          <p:spTgt spid="252935"/>
                                        </p:tgtEl>
                                        <p:attrNameLst>
                                          <p:attrName>ppt_x</p:attrName>
                                        </p:attrNameLst>
                                      </p:cBhvr>
                                      <p:tavLst>
                                        <p:tav tm="0">
                                          <p:val>
                                            <p:strVal val="#ppt_x"/>
                                          </p:val>
                                        </p:tav>
                                        <p:tav tm="100000">
                                          <p:val>
                                            <p:strVal val="#ppt_x"/>
                                          </p:val>
                                        </p:tav>
                                      </p:tavLst>
                                    </p:anim>
                                    <p:anim calcmode="lin" valueType="num">
                                      <p:cBhvr>
                                        <p:cTn id="24" dur="500" fill="hold"/>
                                        <p:tgtEl>
                                          <p:spTgt spid="252935"/>
                                        </p:tgtEl>
                                        <p:attrNameLst>
                                          <p:attrName>ppt_y</p:attrName>
                                        </p:attrNameLst>
                                      </p:cBhvr>
                                      <p:tavLst>
                                        <p:tav tm="0">
                                          <p:val>
                                            <p:strVal val="#ppt_y-#ppt_h/2"/>
                                          </p:val>
                                        </p:tav>
                                        <p:tav tm="100000">
                                          <p:val>
                                            <p:strVal val="#ppt_y"/>
                                          </p:val>
                                        </p:tav>
                                      </p:tavLst>
                                    </p:anim>
                                    <p:anim calcmode="lin" valueType="num">
                                      <p:cBhvr>
                                        <p:cTn id="25" dur="500" fill="hold"/>
                                        <p:tgtEl>
                                          <p:spTgt spid="252935"/>
                                        </p:tgtEl>
                                        <p:attrNameLst>
                                          <p:attrName>ppt_w</p:attrName>
                                        </p:attrNameLst>
                                      </p:cBhvr>
                                      <p:tavLst>
                                        <p:tav tm="0">
                                          <p:val>
                                            <p:strVal val="#ppt_w"/>
                                          </p:val>
                                        </p:tav>
                                        <p:tav tm="100000">
                                          <p:val>
                                            <p:strVal val="#ppt_w"/>
                                          </p:val>
                                        </p:tav>
                                      </p:tavLst>
                                    </p:anim>
                                    <p:anim calcmode="lin" valueType="num">
                                      <p:cBhvr>
                                        <p:cTn id="26" dur="500" fill="hold"/>
                                        <p:tgtEl>
                                          <p:spTgt spid="252935"/>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 fill="hold" nodeType="clickEffect">
                                  <p:stCondLst>
                                    <p:cond delay="0"/>
                                  </p:stCondLst>
                                  <p:childTnLst>
                                    <p:set>
                                      <p:cBhvr>
                                        <p:cTn id="30" dur="1" fill="hold">
                                          <p:stCondLst>
                                            <p:cond delay="0"/>
                                          </p:stCondLst>
                                        </p:cTn>
                                        <p:tgtEl>
                                          <p:spTgt spid="252933"/>
                                        </p:tgtEl>
                                        <p:attrNameLst>
                                          <p:attrName>style.visibility</p:attrName>
                                        </p:attrNameLst>
                                      </p:cBhvr>
                                      <p:to>
                                        <p:strVal val="visible"/>
                                      </p:to>
                                    </p:set>
                                    <p:anim calcmode="lin" valueType="num">
                                      <p:cBhvr>
                                        <p:cTn id="31" dur="500" fill="hold"/>
                                        <p:tgtEl>
                                          <p:spTgt spid="252933"/>
                                        </p:tgtEl>
                                        <p:attrNameLst>
                                          <p:attrName>ppt_x</p:attrName>
                                        </p:attrNameLst>
                                      </p:cBhvr>
                                      <p:tavLst>
                                        <p:tav tm="0">
                                          <p:val>
                                            <p:strVal val="#ppt_x"/>
                                          </p:val>
                                        </p:tav>
                                        <p:tav tm="100000">
                                          <p:val>
                                            <p:strVal val="#ppt_x"/>
                                          </p:val>
                                        </p:tav>
                                      </p:tavLst>
                                    </p:anim>
                                    <p:anim calcmode="lin" valueType="num">
                                      <p:cBhvr>
                                        <p:cTn id="32" dur="500" fill="hold"/>
                                        <p:tgtEl>
                                          <p:spTgt spid="252933"/>
                                        </p:tgtEl>
                                        <p:attrNameLst>
                                          <p:attrName>ppt_y</p:attrName>
                                        </p:attrNameLst>
                                      </p:cBhvr>
                                      <p:tavLst>
                                        <p:tav tm="0">
                                          <p:val>
                                            <p:strVal val="#ppt_y-#ppt_h/2"/>
                                          </p:val>
                                        </p:tav>
                                        <p:tav tm="100000">
                                          <p:val>
                                            <p:strVal val="#ppt_y"/>
                                          </p:val>
                                        </p:tav>
                                      </p:tavLst>
                                    </p:anim>
                                    <p:anim calcmode="lin" valueType="num">
                                      <p:cBhvr>
                                        <p:cTn id="33" dur="500" fill="hold"/>
                                        <p:tgtEl>
                                          <p:spTgt spid="252933"/>
                                        </p:tgtEl>
                                        <p:attrNameLst>
                                          <p:attrName>ppt_w</p:attrName>
                                        </p:attrNameLst>
                                      </p:cBhvr>
                                      <p:tavLst>
                                        <p:tav tm="0">
                                          <p:val>
                                            <p:strVal val="#ppt_w"/>
                                          </p:val>
                                        </p:tav>
                                        <p:tav tm="100000">
                                          <p:val>
                                            <p:strVal val="#ppt_w"/>
                                          </p:val>
                                        </p:tav>
                                      </p:tavLst>
                                    </p:anim>
                                    <p:anim calcmode="lin" valueType="num">
                                      <p:cBhvr>
                                        <p:cTn id="34" dur="500" fill="hold"/>
                                        <p:tgtEl>
                                          <p:spTgt spid="252933"/>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 fill="hold" nodeType="clickEffect">
                                  <p:stCondLst>
                                    <p:cond delay="0"/>
                                  </p:stCondLst>
                                  <p:childTnLst>
                                    <p:set>
                                      <p:cBhvr>
                                        <p:cTn id="38" dur="1" fill="hold">
                                          <p:stCondLst>
                                            <p:cond delay="0"/>
                                          </p:stCondLst>
                                        </p:cTn>
                                        <p:tgtEl>
                                          <p:spTgt spid="252934"/>
                                        </p:tgtEl>
                                        <p:attrNameLst>
                                          <p:attrName>style.visibility</p:attrName>
                                        </p:attrNameLst>
                                      </p:cBhvr>
                                      <p:to>
                                        <p:strVal val="visible"/>
                                      </p:to>
                                    </p:set>
                                    <p:anim calcmode="lin" valueType="num">
                                      <p:cBhvr>
                                        <p:cTn id="39" dur="500" fill="hold"/>
                                        <p:tgtEl>
                                          <p:spTgt spid="252934"/>
                                        </p:tgtEl>
                                        <p:attrNameLst>
                                          <p:attrName>ppt_x</p:attrName>
                                        </p:attrNameLst>
                                      </p:cBhvr>
                                      <p:tavLst>
                                        <p:tav tm="0">
                                          <p:val>
                                            <p:strVal val="#ppt_x"/>
                                          </p:val>
                                        </p:tav>
                                        <p:tav tm="100000">
                                          <p:val>
                                            <p:strVal val="#ppt_x"/>
                                          </p:val>
                                        </p:tav>
                                      </p:tavLst>
                                    </p:anim>
                                    <p:anim calcmode="lin" valueType="num">
                                      <p:cBhvr>
                                        <p:cTn id="40" dur="500" fill="hold"/>
                                        <p:tgtEl>
                                          <p:spTgt spid="252934"/>
                                        </p:tgtEl>
                                        <p:attrNameLst>
                                          <p:attrName>ppt_y</p:attrName>
                                        </p:attrNameLst>
                                      </p:cBhvr>
                                      <p:tavLst>
                                        <p:tav tm="0">
                                          <p:val>
                                            <p:strVal val="#ppt_y-#ppt_h/2"/>
                                          </p:val>
                                        </p:tav>
                                        <p:tav tm="100000">
                                          <p:val>
                                            <p:strVal val="#ppt_y"/>
                                          </p:val>
                                        </p:tav>
                                      </p:tavLst>
                                    </p:anim>
                                    <p:anim calcmode="lin" valueType="num">
                                      <p:cBhvr>
                                        <p:cTn id="41" dur="500" fill="hold"/>
                                        <p:tgtEl>
                                          <p:spTgt spid="252934"/>
                                        </p:tgtEl>
                                        <p:attrNameLst>
                                          <p:attrName>ppt_w</p:attrName>
                                        </p:attrNameLst>
                                      </p:cBhvr>
                                      <p:tavLst>
                                        <p:tav tm="0">
                                          <p:val>
                                            <p:strVal val="#ppt_w"/>
                                          </p:val>
                                        </p:tav>
                                        <p:tav tm="100000">
                                          <p:val>
                                            <p:strVal val="#ppt_w"/>
                                          </p:val>
                                        </p:tav>
                                      </p:tavLst>
                                    </p:anim>
                                    <p:anim calcmode="lin" valueType="num">
                                      <p:cBhvr>
                                        <p:cTn id="42" dur="500" fill="hold"/>
                                        <p:tgtEl>
                                          <p:spTgt spid="252934"/>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1" fill="hold" nodeType="clickEffect">
                                  <p:stCondLst>
                                    <p:cond delay="0"/>
                                  </p:stCondLst>
                                  <p:childTnLst>
                                    <p:set>
                                      <p:cBhvr>
                                        <p:cTn id="46" dur="1" fill="hold">
                                          <p:stCondLst>
                                            <p:cond delay="0"/>
                                          </p:stCondLst>
                                        </p:cTn>
                                        <p:tgtEl>
                                          <p:spTgt spid="252936"/>
                                        </p:tgtEl>
                                        <p:attrNameLst>
                                          <p:attrName>style.visibility</p:attrName>
                                        </p:attrNameLst>
                                      </p:cBhvr>
                                      <p:to>
                                        <p:strVal val="visible"/>
                                      </p:to>
                                    </p:set>
                                    <p:anim calcmode="lin" valueType="num">
                                      <p:cBhvr>
                                        <p:cTn id="47" dur="500" fill="hold"/>
                                        <p:tgtEl>
                                          <p:spTgt spid="252936"/>
                                        </p:tgtEl>
                                        <p:attrNameLst>
                                          <p:attrName>ppt_x</p:attrName>
                                        </p:attrNameLst>
                                      </p:cBhvr>
                                      <p:tavLst>
                                        <p:tav tm="0">
                                          <p:val>
                                            <p:strVal val="#ppt_x"/>
                                          </p:val>
                                        </p:tav>
                                        <p:tav tm="100000">
                                          <p:val>
                                            <p:strVal val="#ppt_x"/>
                                          </p:val>
                                        </p:tav>
                                      </p:tavLst>
                                    </p:anim>
                                    <p:anim calcmode="lin" valueType="num">
                                      <p:cBhvr>
                                        <p:cTn id="48" dur="500" fill="hold"/>
                                        <p:tgtEl>
                                          <p:spTgt spid="252936"/>
                                        </p:tgtEl>
                                        <p:attrNameLst>
                                          <p:attrName>ppt_y</p:attrName>
                                        </p:attrNameLst>
                                      </p:cBhvr>
                                      <p:tavLst>
                                        <p:tav tm="0">
                                          <p:val>
                                            <p:strVal val="#ppt_y-#ppt_h/2"/>
                                          </p:val>
                                        </p:tav>
                                        <p:tav tm="100000">
                                          <p:val>
                                            <p:strVal val="#ppt_y"/>
                                          </p:val>
                                        </p:tav>
                                      </p:tavLst>
                                    </p:anim>
                                    <p:anim calcmode="lin" valueType="num">
                                      <p:cBhvr>
                                        <p:cTn id="49" dur="500" fill="hold"/>
                                        <p:tgtEl>
                                          <p:spTgt spid="252936"/>
                                        </p:tgtEl>
                                        <p:attrNameLst>
                                          <p:attrName>ppt_w</p:attrName>
                                        </p:attrNameLst>
                                      </p:cBhvr>
                                      <p:tavLst>
                                        <p:tav tm="0">
                                          <p:val>
                                            <p:strVal val="#ppt_w"/>
                                          </p:val>
                                        </p:tav>
                                        <p:tav tm="100000">
                                          <p:val>
                                            <p:strVal val="#ppt_w"/>
                                          </p:val>
                                        </p:tav>
                                      </p:tavLst>
                                    </p:anim>
                                    <p:anim calcmode="lin" valueType="num">
                                      <p:cBhvr>
                                        <p:cTn id="50" dur="500" fill="hold"/>
                                        <p:tgtEl>
                                          <p:spTgt spid="25293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Footer Placeholder 5">
            <a:extLst>
              <a:ext uri="{FF2B5EF4-FFF2-40B4-BE49-F238E27FC236}">
                <a16:creationId xmlns:a16="http://schemas.microsoft.com/office/drawing/2014/main" id="{54907C23-B906-43AC-895A-07454FFD9C0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147459" name="Slide Number Placeholder 6">
            <a:extLst>
              <a:ext uri="{FF2B5EF4-FFF2-40B4-BE49-F238E27FC236}">
                <a16:creationId xmlns:a16="http://schemas.microsoft.com/office/drawing/2014/main" id="{E89378F4-CA90-4324-9E1E-6C371C25565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F8E0E227-8E09-4568-B5D2-30FD196E3273}" type="slidenum">
              <a:rPr lang="en-US" altLang="en-US" sz="1400" smtClean="0">
                <a:latin typeface="Times New Roman" panose="02020603050405020304" pitchFamily="18" charset="0"/>
              </a:rPr>
              <a:pPr>
                <a:spcBef>
                  <a:spcPct val="0"/>
                </a:spcBef>
                <a:buClrTx/>
                <a:buSzTx/>
                <a:buFontTx/>
                <a:buNone/>
              </a:pPr>
              <a:t>75</a:t>
            </a:fld>
            <a:endParaRPr lang="en-US" altLang="en-US" sz="1400">
              <a:latin typeface="Times New Roman" panose="02020603050405020304" pitchFamily="18" charset="0"/>
            </a:endParaRPr>
          </a:p>
        </p:txBody>
      </p:sp>
      <p:sp>
        <p:nvSpPr>
          <p:cNvPr id="147460" name="Rectangle 2">
            <a:extLst>
              <a:ext uri="{FF2B5EF4-FFF2-40B4-BE49-F238E27FC236}">
                <a16:creationId xmlns:a16="http://schemas.microsoft.com/office/drawing/2014/main" id="{FBB2B54A-1989-488C-ACFA-509AB14CE916}"/>
              </a:ext>
            </a:extLst>
          </p:cNvPr>
          <p:cNvSpPr>
            <a:spLocks noGrp="1" noChangeArrowheads="1"/>
          </p:cNvSpPr>
          <p:nvPr>
            <p:ph type="title"/>
          </p:nvPr>
        </p:nvSpPr>
        <p:spPr>
          <a:xfrm>
            <a:off x="0" y="228600"/>
            <a:ext cx="9144000" cy="1143000"/>
          </a:xfrm>
        </p:spPr>
        <p:txBody>
          <a:bodyPr/>
          <a:lstStyle/>
          <a:p>
            <a:r>
              <a:rPr lang="en-US" altLang="en-US" sz="3600"/>
              <a:t>Đơn vị dữ liệu giao thức và đơn vị dữ liệu dịch vụ</a:t>
            </a:r>
          </a:p>
        </p:txBody>
      </p:sp>
      <p:sp>
        <p:nvSpPr>
          <p:cNvPr id="147461" name="Rectangle 3">
            <a:extLst>
              <a:ext uri="{FF2B5EF4-FFF2-40B4-BE49-F238E27FC236}">
                <a16:creationId xmlns:a16="http://schemas.microsoft.com/office/drawing/2014/main" id="{7A76C30B-059F-4C4F-89AB-745DB3A6E8CD}"/>
              </a:ext>
            </a:extLst>
          </p:cNvPr>
          <p:cNvSpPr>
            <a:spLocks noGrp="1" noChangeArrowheads="1"/>
          </p:cNvSpPr>
          <p:nvPr>
            <p:ph type="body" sz="half" idx="1"/>
          </p:nvPr>
        </p:nvSpPr>
        <p:spPr>
          <a:xfrm>
            <a:off x="533400" y="1600200"/>
            <a:ext cx="8610600" cy="1549400"/>
          </a:xfrm>
        </p:spPr>
        <p:txBody>
          <a:bodyPr/>
          <a:lstStyle/>
          <a:p>
            <a:pPr>
              <a:lnSpc>
                <a:spcPct val="80000"/>
              </a:lnSpc>
            </a:pPr>
            <a:r>
              <a:rPr lang="en-US" altLang="en-US" sz="2000"/>
              <a:t>Đơn vị dữ liệu giao thức - Protocol data units (PDUs): các gói dữ liệu được trao đổi giữa các thực thể đồng tầng</a:t>
            </a:r>
          </a:p>
          <a:p>
            <a:pPr>
              <a:lnSpc>
                <a:spcPct val="80000"/>
              </a:lnSpc>
            </a:pPr>
            <a:r>
              <a:rPr lang="en-US" altLang="en-US" sz="2000"/>
              <a:t>Đơn vị dữ liệu dịch vụ - Service data units (SDUs): các gói dữ liệu do tầng phía trên đưa xuống</a:t>
            </a:r>
          </a:p>
          <a:p>
            <a:pPr>
              <a:lnSpc>
                <a:spcPct val="80000"/>
              </a:lnSpc>
            </a:pPr>
            <a:r>
              <a:rPr lang="en-US" altLang="en-US" sz="2000"/>
              <a:t>Dữ liệu tại một tầng được bao bọc trong gói (packet) tại tầng dưới</a:t>
            </a:r>
          </a:p>
          <a:p>
            <a:pPr lvl="1">
              <a:lnSpc>
                <a:spcPct val="80000"/>
              </a:lnSpc>
            </a:pPr>
            <a:r>
              <a:rPr lang="en-US" altLang="en-US" sz="1800" i="1"/>
              <a:t>Envelope within envelope: </a:t>
            </a:r>
            <a:r>
              <a:rPr lang="en-US" altLang="en-US" sz="2000"/>
              <a:t>PDU = SDU + header or (optional) trailer</a:t>
            </a:r>
          </a:p>
        </p:txBody>
      </p:sp>
      <p:pic>
        <p:nvPicPr>
          <p:cNvPr id="147462" name="Picture 4" descr="fig-2-packet">
            <a:extLst>
              <a:ext uri="{FF2B5EF4-FFF2-40B4-BE49-F238E27FC236}">
                <a16:creationId xmlns:a16="http://schemas.microsoft.com/office/drawing/2014/main" id="{4E1F9867-CB2A-4432-BA01-4DFB988D87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3714750"/>
            <a:ext cx="4267200"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9506" name="Footer Placeholder 4">
            <a:extLst>
              <a:ext uri="{FF2B5EF4-FFF2-40B4-BE49-F238E27FC236}">
                <a16:creationId xmlns:a16="http://schemas.microsoft.com/office/drawing/2014/main" id="{0B5964AB-2305-46D1-8B31-F7E449924B06}"/>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149507" name="Slide Number Placeholder 5">
            <a:extLst>
              <a:ext uri="{FF2B5EF4-FFF2-40B4-BE49-F238E27FC236}">
                <a16:creationId xmlns:a16="http://schemas.microsoft.com/office/drawing/2014/main" id="{8B35EF66-88DD-4232-90F1-4D666BD1624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0652A4B3-E3FE-4EC5-BB3F-E869C3CEA77D}" type="slidenum">
              <a:rPr lang="en-US" altLang="en-US" sz="1400" smtClean="0">
                <a:latin typeface="Times New Roman" panose="02020603050405020304" pitchFamily="18" charset="0"/>
              </a:rPr>
              <a:pPr>
                <a:spcBef>
                  <a:spcPct val="0"/>
                </a:spcBef>
                <a:buClrTx/>
                <a:buSzTx/>
                <a:buFontTx/>
                <a:buNone/>
              </a:pPr>
              <a:t>76</a:t>
            </a:fld>
            <a:endParaRPr lang="en-US" altLang="en-US" sz="1400">
              <a:latin typeface="Times New Roman" panose="02020603050405020304" pitchFamily="18" charset="0"/>
            </a:endParaRPr>
          </a:p>
        </p:txBody>
      </p:sp>
      <p:sp>
        <p:nvSpPr>
          <p:cNvPr id="149508" name="Rectangle 2">
            <a:extLst>
              <a:ext uri="{FF2B5EF4-FFF2-40B4-BE49-F238E27FC236}">
                <a16:creationId xmlns:a16="http://schemas.microsoft.com/office/drawing/2014/main" id="{888EF814-8DDE-40E1-A48F-546140DD8D8A}"/>
              </a:ext>
            </a:extLst>
          </p:cNvPr>
          <p:cNvSpPr>
            <a:spLocks noGrp="1" noChangeArrowheads="1"/>
          </p:cNvSpPr>
          <p:nvPr>
            <p:ph type="title"/>
          </p:nvPr>
        </p:nvSpPr>
        <p:spPr/>
        <p:txBody>
          <a:bodyPr/>
          <a:lstStyle/>
          <a:p>
            <a:r>
              <a:rPr lang="en-US" altLang="en-US"/>
              <a:t>Nhận xét về việc phân tầng</a:t>
            </a:r>
          </a:p>
        </p:txBody>
      </p:sp>
      <p:sp>
        <p:nvSpPr>
          <p:cNvPr id="149509" name="Rectangle 3">
            <a:extLst>
              <a:ext uri="{FF2B5EF4-FFF2-40B4-BE49-F238E27FC236}">
                <a16:creationId xmlns:a16="http://schemas.microsoft.com/office/drawing/2014/main" id="{983B372D-0FCD-40E2-919D-3BFB96808D05}"/>
              </a:ext>
            </a:extLst>
          </p:cNvPr>
          <p:cNvSpPr>
            <a:spLocks noGrp="1" noChangeArrowheads="1"/>
          </p:cNvSpPr>
          <p:nvPr>
            <p:ph type="body" idx="1"/>
          </p:nvPr>
        </p:nvSpPr>
        <p:spPr/>
        <p:txBody>
          <a:bodyPr/>
          <a:lstStyle/>
          <a:p>
            <a:r>
              <a:rPr lang="en-US" altLang="en-US" sz="3200"/>
              <a:t>Ưu điểm</a:t>
            </a:r>
          </a:p>
          <a:p>
            <a:pPr lvl="1"/>
            <a:r>
              <a:rPr lang="en-US" altLang="en-US" sz="2800"/>
              <a:t>Module hóa giúp cho việc duy trì và cập nhật dễ dàng hơn</a:t>
            </a:r>
          </a:p>
          <a:p>
            <a:r>
              <a:rPr lang="en-US" altLang="en-US" sz="3200"/>
              <a:t>Nhược điểm</a:t>
            </a:r>
          </a:p>
          <a:p>
            <a:pPr lvl="1"/>
            <a:r>
              <a:rPr lang="en-US" altLang="en-US"/>
              <a:t>Tầng nào nên thực hiện chức năng gì?</a:t>
            </a:r>
          </a:p>
          <a:p>
            <a:pPr lvl="2"/>
            <a:r>
              <a:rPr lang="en-US" altLang="en-US" sz="2400"/>
              <a:t>Dựa trên nền tảng hop-by-hop hay end-to-end</a:t>
            </a:r>
          </a:p>
          <a:p>
            <a:pPr lvl="1"/>
            <a:r>
              <a:rPr lang="en-US" altLang="en-US"/>
              <a:t>Sự trùng lặp chức năng giữa các tầng</a:t>
            </a:r>
          </a:p>
          <a:p>
            <a:pPr lvl="2"/>
            <a:r>
              <a:rPr lang="en-US" altLang="en-US" sz="2400"/>
              <a:t>Tầng liên kết dữ liệu và tầng vận chuyển đều có chức năng phục hồi lỗi</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Footer Placeholder 4">
            <a:extLst>
              <a:ext uri="{FF2B5EF4-FFF2-40B4-BE49-F238E27FC236}">
                <a16:creationId xmlns:a16="http://schemas.microsoft.com/office/drawing/2014/main" id="{DF7DFF09-1D06-4B98-9B26-E1AD00FFD592}"/>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Layered Architecture</a:t>
            </a:r>
          </a:p>
        </p:txBody>
      </p:sp>
      <p:sp>
        <p:nvSpPr>
          <p:cNvPr id="151555" name="Slide Number Placeholder 5">
            <a:extLst>
              <a:ext uri="{FF2B5EF4-FFF2-40B4-BE49-F238E27FC236}">
                <a16:creationId xmlns:a16="http://schemas.microsoft.com/office/drawing/2014/main" id="{DE2873B6-7456-4083-936A-9E63D49C438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F8BEA868-DD24-46EF-978F-BF9519A28EBB}" type="slidenum">
              <a:rPr lang="en-US" altLang="en-US" sz="1400" smtClean="0">
                <a:latin typeface="Times New Roman" panose="02020603050405020304" pitchFamily="18" charset="0"/>
              </a:rPr>
              <a:pPr>
                <a:spcBef>
                  <a:spcPct val="0"/>
                </a:spcBef>
                <a:buClrTx/>
                <a:buSzTx/>
                <a:buFontTx/>
                <a:buNone/>
              </a:pPr>
              <a:t>77</a:t>
            </a:fld>
            <a:endParaRPr lang="en-US" altLang="en-US" sz="1400">
              <a:latin typeface="Times New Roman" panose="02020603050405020304" pitchFamily="18" charset="0"/>
            </a:endParaRPr>
          </a:p>
        </p:txBody>
      </p:sp>
      <p:sp>
        <p:nvSpPr>
          <p:cNvPr id="151556" name="Rectangle 2">
            <a:extLst>
              <a:ext uri="{FF2B5EF4-FFF2-40B4-BE49-F238E27FC236}">
                <a16:creationId xmlns:a16="http://schemas.microsoft.com/office/drawing/2014/main" id="{C00C949E-EF6A-41D9-8599-4DA310F01E97}"/>
              </a:ext>
            </a:extLst>
          </p:cNvPr>
          <p:cNvSpPr>
            <a:spLocks noGrp="1" noChangeArrowheads="1"/>
          </p:cNvSpPr>
          <p:nvPr>
            <p:ph type="title"/>
          </p:nvPr>
        </p:nvSpPr>
        <p:spPr>
          <a:xfrm>
            <a:off x="152400" y="-76200"/>
            <a:ext cx="8686800" cy="1143000"/>
          </a:xfrm>
        </p:spPr>
        <p:txBody>
          <a:bodyPr/>
          <a:lstStyle/>
          <a:p>
            <a:r>
              <a:rPr lang="en-US" altLang="en-US"/>
              <a:t>Một số so sánh giữa OSI và TCP/IP</a:t>
            </a:r>
          </a:p>
        </p:txBody>
      </p:sp>
      <p:sp>
        <p:nvSpPr>
          <p:cNvPr id="151557" name="Rectangle 3">
            <a:extLst>
              <a:ext uri="{FF2B5EF4-FFF2-40B4-BE49-F238E27FC236}">
                <a16:creationId xmlns:a16="http://schemas.microsoft.com/office/drawing/2014/main" id="{208D6BC2-3FAB-46DA-B374-8D991E76D05F}"/>
              </a:ext>
            </a:extLst>
          </p:cNvPr>
          <p:cNvSpPr>
            <a:spLocks noGrp="1" noChangeArrowheads="1"/>
          </p:cNvSpPr>
          <p:nvPr>
            <p:ph type="body" idx="1"/>
          </p:nvPr>
        </p:nvSpPr>
        <p:spPr>
          <a:xfrm>
            <a:off x="0" y="914400"/>
            <a:ext cx="9144000" cy="5943600"/>
          </a:xfrm>
        </p:spPr>
        <p:txBody>
          <a:bodyPr/>
          <a:lstStyle/>
          <a:p>
            <a:r>
              <a:rPr lang="en-US" altLang="en-US"/>
              <a:t>Giống nhau:</a:t>
            </a:r>
          </a:p>
          <a:p>
            <a:pPr lvl="1">
              <a:buClr>
                <a:schemeClr val="tx1"/>
              </a:buClr>
              <a:buFont typeface="Wingdings" panose="05000000000000000000" pitchFamily="2" charset="2"/>
              <a:buChar char="ü"/>
            </a:pPr>
            <a:r>
              <a:rPr lang="en-US" altLang="en-US"/>
              <a:t>Một chồng giao thức độc lập</a:t>
            </a:r>
          </a:p>
          <a:p>
            <a:pPr lvl="1">
              <a:buClr>
                <a:schemeClr val="tx1"/>
              </a:buClr>
              <a:buFont typeface="Wingdings" panose="05000000000000000000" pitchFamily="2" charset="2"/>
              <a:buChar char="ü"/>
            </a:pPr>
            <a:r>
              <a:rPr lang="en-US" altLang="en-US"/>
              <a:t>Chức năng của các tầng na ná giống nhau (roughly similar)</a:t>
            </a:r>
          </a:p>
          <a:p>
            <a:r>
              <a:rPr lang="en-US" altLang="en-US"/>
              <a:t>Khác nhau (về mặt mô hình tham chiếu):</a:t>
            </a:r>
          </a:p>
          <a:p>
            <a:pPr lvl="1">
              <a:buClr>
                <a:schemeClr val="tx1"/>
              </a:buClr>
              <a:buFont typeface="Wingdings" panose="05000000000000000000" pitchFamily="2" charset="2"/>
              <a:buChar char="ü"/>
            </a:pPr>
            <a:r>
              <a:rPr lang="en-US" altLang="en-US"/>
              <a:t>Số tầng (7 vs. 4)</a:t>
            </a:r>
          </a:p>
          <a:p>
            <a:pPr lvl="1">
              <a:buClr>
                <a:schemeClr val="tx1"/>
              </a:buClr>
              <a:buFont typeface="Wingdings" panose="05000000000000000000" pitchFamily="2" charset="2"/>
              <a:buChar char="ü"/>
            </a:pPr>
            <a:r>
              <a:rPr lang="en-US" altLang="en-US"/>
              <a:t>OSI phân biệt rõ: services, interfaces, protocols =&gt; protocols được che dấu tốt hơn và dễ dàng thay thế hơn khi công nghệ thay đổi</a:t>
            </a:r>
          </a:p>
          <a:p>
            <a:pPr lvl="1">
              <a:buClr>
                <a:schemeClr val="tx1"/>
              </a:buClr>
              <a:buFont typeface="Wingdings" panose="05000000000000000000" pitchFamily="2" charset="2"/>
              <a:buChar char="ü"/>
            </a:pPr>
            <a:r>
              <a:rPr lang="en-US" altLang="en-US"/>
              <a:t>OSI: mô hình được  nghĩ ra trước, protocols được phát minh sau</a:t>
            </a:r>
          </a:p>
          <a:p>
            <a:pPr lvl="1">
              <a:buClr>
                <a:schemeClr val="tx1"/>
              </a:buClr>
              <a:buFont typeface="Wingdings" panose="05000000000000000000" pitchFamily="2" charset="2"/>
              <a:buChar char="ü"/>
            </a:pPr>
            <a:r>
              <a:rPr lang="en-US" altLang="en-US"/>
              <a:t>OSI: tầng mạng hỗ trợ cả hai connectionless &amp; connection-oriented communication; tầng vận chuyển chỉ hỗ trợ connection-oriented communication </a:t>
            </a:r>
          </a:p>
          <a:p>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oter Placeholder 4">
            <a:extLst>
              <a:ext uri="{FF2B5EF4-FFF2-40B4-BE49-F238E27FC236}">
                <a16:creationId xmlns:a16="http://schemas.microsoft.com/office/drawing/2014/main" id="{55D5D316-6F62-47E6-B25C-E00D283D5FF8}"/>
              </a:ext>
            </a:extLst>
          </p:cNvPr>
          <p:cNvSpPr>
            <a:spLocks noGrp="1"/>
          </p:cNvSpPr>
          <p:nvPr>
            <p:ph type="ftr" sz="quarter" idx="11"/>
          </p:nvPr>
        </p:nvSpPr>
        <p:spPr/>
        <p:txBody>
          <a:bodyPr/>
          <a:lstStyle/>
          <a:p>
            <a:pPr>
              <a:defRPr/>
            </a:pPr>
            <a:r>
              <a:rPr lang="en-US"/>
              <a:t> Introduction</a:t>
            </a:r>
            <a:endParaRPr lang="en-US">
              <a:latin typeface="Times New Roman" pitchFamily="18" charset="0"/>
            </a:endParaRPr>
          </a:p>
        </p:txBody>
      </p:sp>
      <p:sp>
        <p:nvSpPr>
          <p:cNvPr id="32771" name="Slide Number Placeholder 5">
            <a:extLst>
              <a:ext uri="{FF2B5EF4-FFF2-40B4-BE49-F238E27FC236}">
                <a16:creationId xmlns:a16="http://schemas.microsoft.com/office/drawing/2014/main" id="{6CF4DEF8-84B4-4751-BE6E-278105B6E8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9EB9D481-002B-44EC-A9AE-3BB73DC39A43}" type="slidenum">
              <a:rPr lang="en-US" altLang="en-US" sz="1400" smtClean="0">
                <a:latin typeface="Times New Roman" panose="02020603050405020304" pitchFamily="18" charset="0"/>
              </a:rPr>
              <a:pPr>
                <a:spcBef>
                  <a:spcPct val="0"/>
                </a:spcBef>
                <a:buClrTx/>
                <a:buSzTx/>
                <a:buFontTx/>
                <a:buNone/>
              </a:pPr>
              <a:t>8</a:t>
            </a:fld>
            <a:endParaRPr lang="en-US" altLang="en-US" sz="1400">
              <a:latin typeface="Times New Roman" panose="02020603050405020304" pitchFamily="18" charset="0"/>
            </a:endParaRPr>
          </a:p>
        </p:txBody>
      </p:sp>
      <p:sp>
        <p:nvSpPr>
          <p:cNvPr id="32772" name="Rectangle 2">
            <a:extLst>
              <a:ext uri="{FF2B5EF4-FFF2-40B4-BE49-F238E27FC236}">
                <a16:creationId xmlns:a16="http://schemas.microsoft.com/office/drawing/2014/main" id="{E9FEC536-FB5E-4ADD-9CFC-688795D812B4}"/>
              </a:ext>
            </a:extLst>
          </p:cNvPr>
          <p:cNvSpPr>
            <a:spLocks noGrp="1" noChangeArrowheads="1"/>
          </p:cNvSpPr>
          <p:nvPr>
            <p:ph type="title"/>
          </p:nvPr>
        </p:nvSpPr>
        <p:spPr>
          <a:noFill/>
        </p:spPr>
        <p:txBody>
          <a:bodyPr/>
          <a:lstStyle/>
          <a:p>
            <a:r>
              <a:rPr lang="en-US" altLang="en-US" sz="3600"/>
              <a:t>Internet Architecture</a:t>
            </a:r>
            <a:br>
              <a:rPr lang="en-US" altLang="en-US" sz="3600"/>
            </a:br>
            <a:r>
              <a:rPr lang="en-US" altLang="en-US" sz="3600"/>
              <a:t>(Kiến trúc Internet)</a:t>
            </a:r>
          </a:p>
        </p:txBody>
      </p:sp>
      <p:grpSp>
        <p:nvGrpSpPr>
          <p:cNvPr id="32773" name="Group 3">
            <a:extLst>
              <a:ext uri="{FF2B5EF4-FFF2-40B4-BE49-F238E27FC236}">
                <a16:creationId xmlns:a16="http://schemas.microsoft.com/office/drawing/2014/main" id="{511BCC83-59C4-4A66-9E93-9A94965B98AA}"/>
              </a:ext>
            </a:extLst>
          </p:cNvPr>
          <p:cNvGrpSpPr>
            <a:grpSpLocks/>
          </p:cNvGrpSpPr>
          <p:nvPr/>
        </p:nvGrpSpPr>
        <p:grpSpPr bwMode="auto">
          <a:xfrm>
            <a:off x="152400" y="1703388"/>
            <a:ext cx="8763000" cy="4316412"/>
            <a:chOff x="96" y="1025"/>
            <a:chExt cx="5520" cy="2719"/>
          </a:xfrm>
        </p:grpSpPr>
        <p:grpSp>
          <p:nvGrpSpPr>
            <p:cNvPr id="32774" name="Group 4">
              <a:extLst>
                <a:ext uri="{FF2B5EF4-FFF2-40B4-BE49-F238E27FC236}">
                  <a16:creationId xmlns:a16="http://schemas.microsoft.com/office/drawing/2014/main" id="{F08A6556-0C1C-4B8C-A315-E27C7DF150BF}"/>
                </a:ext>
              </a:extLst>
            </p:cNvPr>
            <p:cNvGrpSpPr>
              <a:grpSpLocks/>
            </p:cNvGrpSpPr>
            <p:nvPr/>
          </p:nvGrpSpPr>
          <p:grpSpPr bwMode="auto">
            <a:xfrm>
              <a:off x="96" y="1025"/>
              <a:ext cx="5136" cy="2719"/>
              <a:chOff x="96" y="576"/>
              <a:chExt cx="5136" cy="2719"/>
            </a:xfrm>
          </p:grpSpPr>
          <p:sp>
            <p:nvSpPr>
              <p:cNvPr id="32776" name="Oval 5">
                <a:extLst>
                  <a:ext uri="{FF2B5EF4-FFF2-40B4-BE49-F238E27FC236}">
                    <a16:creationId xmlns:a16="http://schemas.microsoft.com/office/drawing/2014/main" id="{AD06E1C6-B05D-41E7-AD31-038BD4F97FA9}"/>
                  </a:ext>
                </a:extLst>
              </p:cNvPr>
              <p:cNvSpPr>
                <a:spLocks noChangeArrowheads="1"/>
              </p:cNvSpPr>
              <p:nvPr/>
            </p:nvSpPr>
            <p:spPr bwMode="auto">
              <a:xfrm>
                <a:off x="1296" y="864"/>
                <a:ext cx="816" cy="528"/>
              </a:xfrm>
              <a:prstGeom prst="ellipse">
                <a:avLst/>
              </a:prstGeom>
              <a:noFill/>
              <a:ln w="19050">
                <a:solidFill>
                  <a:srgbClr val="3366FF"/>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32777" name="Oval 6">
                <a:extLst>
                  <a:ext uri="{FF2B5EF4-FFF2-40B4-BE49-F238E27FC236}">
                    <a16:creationId xmlns:a16="http://schemas.microsoft.com/office/drawing/2014/main" id="{38C2C7B1-E9F8-4724-9732-31DE5916A68A}"/>
                  </a:ext>
                </a:extLst>
              </p:cNvPr>
              <p:cNvSpPr>
                <a:spLocks noChangeArrowheads="1"/>
              </p:cNvSpPr>
              <p:nvPr/>
            </p:nvSpPr>
            <p:spPr bwMode="auto">
              <a:xfrm>
                <a:off x="816" y="1536"/>
                <a:ext cx="816" cy="528"/>
              </a:xfrm>
              <a:prstGeom prst="ellipse">
                <a:avLst/>
              </a:prstGeom>
              <a:noFill/>
              <a:ln w="19050">
                <a:solidFill>
                  <a:srgbClr val="3366FF"/>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32778" name="Oval 7">
                <a:extLst>
                  <a:ext uri="{FF2B5EF4-FFF2-40B4-BE49-F238E27FC236}">
                    <a16:creationId xmlns:a16="http://schemas.microsoft.com/office/drawing/2014/main" id="{59EDB96D-2A1B-4214-9379-AA3BF4092FBB}"/>
                  </a:ext>
                </a:extLst>
              </p:cNvPr>
              <p:cNvSpPr>
                <a:spLocks noChangeArrowheads="1"/>
              </p:cNvSpPr>
              <p:nvPr/>
            </p:nvSpPr>
            <p:spPr bwMode="auto">
              <a:xfrm>
                <a:off x="2736" y="1488"/>
                <a:ext cx="816" cy="528"/>
              </a:xfrm>
              <a:prstGeom prst="ellipse">
                <a:avLst/>
              </a:prstGeom>
              <a:noFill/>
              <a:ln w="19050">
                <a:solidFill>
                  <a:srgbClr val="3366FF"/>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32779" name="Oval 8">
                <a:extLst>
                  <a:ext uri="{FF2B5EF4-FFF2-40B4-BE49-F238E27FC236}">
                    <a16:creationId xmlns:a16="http://schemas.microsoft.com/office/drawing/2014/main" id="{7364107A-4FAF-44D9-A23F-AC197E242159}"/>
                  </a:ext>
                </a:extLst>
              </p:cNvPr>
              <p:cNvSpPr>
                <a:spLocks noChangeArrowheads="1"/>
              </p:cNvSpPr>
              <p:nvPr/>
            </p:nvSpPr>
            <p:spPr bwMode="auto">
              <a:xfrm>
                <a:off x="96" y="2112"/>
                <a:ext cx="720" cy="384"/>
              </a:xfrm>
              <a:prstGeom prst="ellipse">
                <a:avLst/>
              </a:prstGeom>
              <a:noFill/>
              <a:ln w="19050">
                <a:solidFill>
                  <a:srgbClr val="3366FF"/>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32780" name="Oval 9">
                <a:extLst>
                  <a:ext uri="{FF2B5EF4-FFF2-40B4-BE49-F238E27FC236}">
                    <a16:creationId xmlns:a16="http://schemas.microsoft.com/office/drawing/2014/main" id="{8A5D82C0-CE6B-41C2-ABE6-1CE6D932DA5C}"/>
                  </a:ext>
                </a:extLst>
              </p:cNvPr>
              <p:cNvSpPr>
                <a:spLocks noChangeArrowheads="1"/>
              </p:cNvSpPr>
              <p:nvPr/>
            </p:nvSpPr>
            <p:spPr bwMode="auto">
              <a:xfrm>
                <a:off x="864" y="2160"/>
                <a:ext cx="960" cy="336"/>
              </a:xfrm>
              <a:prstGeom prst="ellipse">
                <a:avLst/>
              </a:prstGeom>
              <a:noFill/>
              <a:ln w="19050">
                <a:solidFill>
                  <a:srgbClr val="3366FF"/>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32781" name="Oval 10">
                <a:extLst>
                  <a:ext uri="{FF2B5EF4-FFF2-40B4-BE49-F238E27FC236}">
                    <a16:creationId xmlns:a16="http://schemas.microsoft.com/office/drawing/2014/main" id="{DEA341C2-1508-4C28-B193-EB2C7313029C}"/>
                  </a:ext>
                </a:extLst>
              </p:cNvPr>
              <p:cNvSpPr>
                <a:spLocks noChangeArrowheads="1"/>
              </p:cNvSpPr>
              <p:nvPr/>
            </p:nvSpPr>
            <p:spPr bwMode="auto">
              <a:xfrm>
                <a:off x="1968" y="2208"/>
                <a:ext cx="912" cy="288"/>
              </a:xfrm>
              <a:prstGeom prst="ellipse">
                <a:avLst/>
              </a:prstGeom>
              <a:noFill/>
              <a:ln w="19050">
                <a:solidFill>
                  <a:srgbClr val="3366FF"/>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32782" name="Oval 11">
                <a:extLst>
                  <a:ext uri="{FF2B5EF4-FFF2-40B4-BE49-F238E27FC236}">
                    <a16:creationId xmlns:a16="http://schemas.microsoft.com/office/drawing/2014/main" id="{E1F51558-A2AD-4031-8781-F73F5F328042}"/>
                  </a:ext>
                </a:extLst>
              </p:cNvPr>
              <p:cNvSpPr>
                <a:spLocks noChangeArrowheads="1"/>
              </p:cNvSpPr>
              <p:nvPr/>
            </p:nvSpPr>
            <p:spPr bwMode="auto">
              <a:xfrm>
                <a:off x="4128" y="1632"/>
                <a:ext cx="1056" cy="432"/>
              </a:xfrm>
              <a:prstGeom prst="ellipse">
                <a:avLst/>
              </a:prstGeom>
              <a:noFill/>
              <a:ln w="19050">
                <a:solidFill>
                  <a:srgbClr val="3366FF"/>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graphicFrame>
            <p:nvGraphicFramePr>
              <p:cNvPr id="32783" name="Object 12">
                <a:extLst>
                  <a:ext uri="{FF2B5EF4-FFF2-40B4-BE49-F238E27FC236}">
                    <a16:creationId xmlns:a16="http://schemas.microsoft.com/office/drawing/2014/main" id="{E4A28312-D904-4978-B7C7-9AAED9D3617D}"/>
                  </a:ext>
                </a:extLst>
              </p:cNvPr>
              <p:cNvGraphicFramePr>
                <a:graphicFrameLocks noChangeAspect="1"/>
              </p:cNvGraphicFramePr>
              <p:nvPr/>
            </p:nvGraphicFramePr>
            <p:xfrm>
              <a:off x="240" y="2784"/>
              <a:ext cx="240" cy="216"/>
            </p:xfrm>
            <a:graphic>
              <a:graphicData uri="http://schemas.openxmlformats.org/presentationml/2006/ole">
                <mc:AlternateContent xmlns:mc="http://schemas.openxmlformats.org/markup-compatibility/2006">
                  <mc:Choice xmlns:v="urn:schemas-microsoft-com:vml" Requires="v">
                    <p:oleObj spid="_x0000_s32872" name="Clip" r:id="rId4" imgW="1260043" imgH="1137514" progId="MS_ClipArt_Gallery.2">
                      <p:embed/>
                    </p:oleObj>
                  </mc:Choice>
                  <mc:Fallback>
                    <p:oleObj name="Clip" r:id="rId4" imgW="1260043" imgH="1137514" progId="MS_ClipArt_Gallery.2">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 y="2784"/>
                            <a:ext cx="240" cy="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4" name="Object 13">
                <a:extLst>
                  <a:ext uri="{FF2B5EF4-FFF2-40B4-BE49-F238E27FC236}">
                    <a16:creationId xmlns:a16="http://schemas.microsoft.com/office/drawing/2014/main" id="{55D409E5-C20E-464F-A022-65593F8F326B}"/>
                  </a:ext>
                </a:extLst>
              </p:cNvPr>
              <p:cNvGraphicFramePr>
                <a:graphicFrameLocks noChangeAspect="1"/>
              </p:cNvGraphicFramePr>
              <p:nvPr/>
            </p:nvGraphicFramePr>
            <p:xfrm>
              <a:off x="2112" y="2784"/>
              <a:ext cx="275" cy="288"/>
            </p:xfrm>
            <a:graphic>
              <a:graphicData uri="http://schemas.openxmlformats.org/presentationml/2006/ole">
                <mc:AlternateContent xmlns:mc="http://schemas.openxmlformats.org/markup-compatibility/2006">
                  <mc:Choice xmlns:v="urn:schemas-microsoft-com:vml" Requires="v">
                    <p:oleObj spid="_x0000_s32873" name="Clip" r:id="rId6" imgW="2501798" imgH="2616098" progId="MS_ClipArt_Gallery.2">
                      <p:embed/>
                    </p:oleObj>
                  </mc:Choice>
                  <mc:Fallback>
                    <p:oleObj name="Clip" r:id="rId6" imgW="2501798" imgH="2616098" progId="MS_ClipArt_Gallery.2">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12" y="2784"/>
                            <a:ext cx="27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5" name="Object 14">
                <a:extLst>
                  <a:ext uri="{FF2B5EF4-FFF2-40B4-BE49-F238E27FC236}">
                    <a16:creationId xmlns:a16="http://schemas.microsoft.com/office/drawing/2014/main" id="{54054FE9-5715-4C3D-83D4-AAAAC51F9E5B}"/>
                  </a:ext>
                </a:extLst>
              </p:cNvPr>
              <p:cNvGraphicFramePr>
                <a:graphicFrameLocks noChangeAspect="1"/>
              </p:cNvGraphicFramePr>
              <p:nvPr/>
            </p:nvGraphicFramePr>
            <p:xfrm>
              <a:off x="960" y="2688"/>
              <a:ext cx="480" cy="338"/>
            </p:xfrm>
            <a:graphic>
              <a:graphicData uri="http://schemas.openxmlformats.org/presentationml/2006/ole">
                <mc:AlternateContent xmlns:mc="http://schemas.openxmlformats.org/markup-compatibility/2006">
                  <mc:Choice xmlns:v="urn:schemas-microsoft-com:vml" Requires="v">
                    <p:oleObj spid="_x0000_s32874" name="Clip" r:id="rId8" imgW="3886200" imgH="2743200" progId="MS_ClipArt_Gallery.2">
                      <p:embed/>
                    </p:oleObj>
                  </mc:Choice>
                  <mc:Fallback>
                    <p:oleObj name="Clip" r:id="rId8" imgW="3886200" imgH="2743200" progId="MS_ClipArt_Gallery.2">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0" y="2688"/>
                            <a:ext cx="480" cy="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6" name="Object 15">
                <a:extLst>
                  <a:ext uri="{FF2B5EF4-FFF2-40B4-BE49-F238E27FC236}">
                    <a16:creationId xmlns:a16="http://schemas.microsoft.com/office/drawing/2014/main" id="{654F2204-6D4F-4CBD-B7A3-2A471B507344}"/>
                  </a:ext>
                </a:extLst>
              </p:cNvPr>
              <p:cNvGraphicFramePr>
                <a:graphicFrameLocks noChangeAspect="1"/>
              </p:cNvGraphicFramePr>
              <p:nvPr/>
            </p:nvGraphicFramePr>
            <p:xfrm>
              <a:off x="4080" y="2592"/>
              <a:ext cx="288" cy="232"/>
            </p:xfrm>
            <a:graphic>
              <a:graphicData uri="http://schemas.openxmlformats.org/presentationml/2006/ole">
                <mc:AlternateContent xmlns:mc="http://schemas.openxmlformats.org/markup-compatibility/2006">
                  <mc:Choice xmlns:v="urn:schemas-microsoft-com:vml" Requires="v">
                    <p:oleObj spid="_x0000_s32875" name="Clip" r:id="rId10" imgW="3833813" imgH="3619500" progId="MS_ClipArt_Gallery.2">
                      <p:embed/>
                    </p:oleObj>
                  </mc:Choice>
                  <mc:Fallback>
                    <p:oleObj name="Clip" r:id="rId10" imgW="3833813" imgH="3619500" progId="MS_ClipArt_Gallery.2">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080" y="2592"/>
                            <a:ext cx="288"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87" name="Object 16">
                <a:extLst>
                  <a:ext uri="{FF2B5EF4-FFF2-40B4-BE49-F238E27FC236}">
                    <a16:creationId xmlns:a16="http://schemas.microsoft.com/office/drawing/2014/main" id="{1CA99512-9154-4103-B6F6-9902CECD63CA}"/>
                  </a:ext>
                </a:extLst>
              </p:cNvPr>
              <p:cNvGraphicFramePr>
                <a:graphicFrameLocks noChangeAspect="1"/>
              </p:cNvGraphicFramePr>
              <p:nvPr/>
            </p:nvGraphicFramePr>
            <p:xfrm>
              <a:off x="3072" y="576"/>
              <a:ext cx="1344" cy="678"/>
            </p:xfrm>
            <a:graphic>
              <a:graphicData uri="http://schemas.openxmlformats.org/presentationml/2006/ole">
                <mc:AlternateContent xmlns:mc="http://schemas.openxmlformats.org/markup-compatibility/2006">
                  <mc:Choice xmlns:v="urn:schemas-microsoft-com:vml" Requires="v">
                    <p:oleObj spid="_x0000_s32876" name="Clip" r:id="rId12" imgW="2331720" imgH="1176833" progId="MS_ClipArt_Gallery.2">
                      <p:embed/>
                    </p:oleObj>
                  </mc:Choice>
                  <mc:Fallback>
                    <p:oleObj name="Clip" r:id="rId12" imgW="2331720" imgH="1176833" progId="MS_ClipArt_Gallery.2">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72" y="576"/>
                            <a:ext cx="1344" cy="6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88" name="Text Box 17">
                <a:extLst>
                  <a:ext uri="{FF2B5EF4-FFF2-40B4-BE49-F238E27FC236}">
                    <a16:creationId xmlns:a16="http://schemas.microsoft.com/office/drawing/2014/main" id="{D1589703-8576-4B59-A663-5C2A7BF24A80}"/>
                  </a:ext>
                </a:extLst>
              </p:cNvPr>
              <p:cNvSpPr txBox="1">
                <a:spLocks noChangeArrowheads="1"/>
              </p:cNvSpPr>
              <p:nvPr/>
            </p:nvSpPr>
            <p:spPr bwMode="auto">
              <a:xfrm>
                <a:off x="1488" y="2688"/>
                <a:ext cx="6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lg" len="lg"/>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Helvetica" panose="020B0604020202020204" pitchFamily="34" charset="0"/>
                    <a:cs typeface="Arial" panose="020B0604020202020204" pitchFamily="34" charset="0"/>
                  </a:rPr>
                  <a:t>LANs</a:t>
                </a:r>
                <a:endParaRPr lang="en-US" altLang="en-US" sz="3600">
                  <a:latin typeface="Helvetica" panose="020B0604020202020204" pitchFamily="34" charset="0"/>
                  <a:cs typeface="Arial" panose="020B0604020202020204" pitchFamily="34" charset="0"/>
                </a:endParaRPr>
              </a:p>
            </p:txBody>
          </p:sp>
          <p:sp>
            <p:nvSpPr>
              <p:cNvPr id="32789" name="Text Box 18">
                <a:extLst>
                  <a:ext uri="{FF2B5EF4-FFF2-40B4-BE49-F238E27FC236}">
                    <a16:creationId xmlns:a16="http://schemas.microsoft.com/office/drawing/2014/main" id="{B8413466-2328-43F3-AF3D-19004D567227}"/>
                  </a:ext>
                </a:extLst>
              </p:cNvPr>
              <p:cNvSpPr txBox="1">
                <a:spLocks noChangeArrowheads="1"/>
              </p:cNvSpPr>
              <p:nvPr/>
            </p:nvSpPr>
            <p:spPr bwMode="auto">
              <a:xfrm>
                <a:off x="2208" y="720"/>
                <a:ext cx="10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lg" len="lg"/>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Helvetica" panose="020B0604020202020204" pitchFamily="34" charset="0"/>
                    <a:cs typeface="Arial" panose="020B0604020202020204" pitchFamily="34" charset="0"/>
                  </a:rPr>
                  <a:t>International lines</a:t>
                </a:r>
                <a:endParaRPr lang="en-US" altLang="en-US" sz="3600">
                  <a:latin typeface="Helvetica" panose="020B0604020202020204" pitchFamily="34" charset="0"/>
                  <a:cs typeface="Arial" panose="020B0604020202020204" pitchFamily="34" charset="0"/>
                </a:endParaRPr>
              </a:p>
            </p:txBody>
          </p:sp>
          <p:sp>
            <p:nvSpPr>
              <p:cNvPr id="32790" name="Text Box 19">
                <a:extLst>
                  <a:ext uri="{FF2B5EF4-FFF2-40B4-BE49-F238E27FC236}">
                    <a16:creationId xmlns:a16="http://schemas.microsoft.com/office/drawing/2014/main" id="{BA8F0847-F118-4273-8696-DDDF25AFD9F8}"/>
                  </a:ext>
                </a:extLst>
              </p:cNvPr>
              <p:cNvSpPr txBox="1">
                <a:spLocks noChangeArrowheads="1"/>
              </p:cNvSpPr>
              <p:nvPr/>
            </p:nvSpPr>
            <p:spPr bwMode="auto">
              <a:xfrm>
                <a:off x="96" y="2208"/>
                <a:ext cx="6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lg" len="lg"/>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Helvetica" panose="020B0604020202020204" pitchFamily="34" charset="0"/>
                    <a:cs typeface="Arial" panose="020B0604020202020204" pitchFamily="34" charset="0"/>
                  </a:rPr>
                  <a:t>ISP</a:t>
                </a:r>
                <a:endParaRPr lang="en-US" altLang="en-US" sz="3600">
                  <a:latin typeface="Helvetica" panose="020B0604020202020204" pitchFamily="34" charset="0"/>
                  <a:cs typeface="Arial" panose="020B0604020202020204" pitchFamily="34" charset="0"/>
                </a:endParaRPr>
              </a:p>
            </p:txBody>
          </p:sp>
          <p:sp>
            <p:nvSpPr>
              <p:cNvPr id="32791" name="Text Box 20">
                <a:extLst>
                  <a:ext uri="{FF2B5EF4-FFF2-40B4-BE49-F238E27FC236}">
                    <a16:creationId xmlns:a16="http://schemas.microsoft.com/office/drawing/2014/main" id="{C2896C4A-00A2-447D-87D7-D0836DF51FA4}"/>
                  </a:ext>
                </a:extLst>
              </p:cNvPr>
              <p:cNvSpPr txBox="1">
                <a:spLocks noChangeArrowheads="1"/>
              </p:cNvSpPr>
              <p:nvPr/>
            </p:nvSpPr>
            <p:spPr bwMode="auto">
              <a:xfrm>
                <a:off x="3552" y="2208"/>
                <a:ext cx="6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lg" len="lg"/>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Helvetica" panose="020B0604020202020204" pitchFamily="34" charset="0"/>
                    <a:cs typeface="Arial" panose="020B0604020202020204" pitchFamily="34" charset="0"/>
                  </a:rPr>
                  <a:t>ISP</a:t>
                </a:r>
                <a:endParaRPr lang="en-US" altLang="en-US" sz="3600">
                  <a:latin typeface="Helvetica" panose="020B0604020202020204" pitchFamily="34" charset="0"/>
                  <a:cs typeface="Arial" panose="020B0604020202020204" pitchFamily="34" charset="0"/>
                </a:endParaRPr>
              </a:p>
            </p:txBody>
          </p:sp>
          <p:sp>
            <p:nvSpPr>
              <p:cNvPr id="32792" name="Text Box 21">
                <a:extLst>
                  <a:ext uri="{FF2B5EF4-FFF2-40B4-BE49-F238E27FC236}">
                    <a16:creationId xmlns:a16="http://schemas.microsoft.com/office/drawing/2014/main" id="{54A6F54D-5FDB-4910-ADF7-9552D75F67C6}"/>
                  </a:ext>
                </a:extLst>
              </p:cNvPr>
              <p:cNvSpPr txBox="1">
                <a:spLocks noChangeArrowheads="1"/>
              </p:cNvSpPr>
              <p:nvPr/>
            </p:nvSpPr>
            <p:spPr bwMode="auto">
              <a:xfrm>
                <a:off x="960" y="2208"/>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lg" len="lg"/>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Helvetica" panose="020B0604020202020204" pitchFamily="34" charset="0"/>
                    <a:cs typeface="Arial" panose="020B0604020202020204" pitchFamily="34" charset="0"/>
                  </a:rPr>
                  <a:t>company</a:t>
                </a:r>
                <a:endParaRPr lang="en-US" altLang="en-US" sz="3600">
                  <a:latin typeface="Helvetica" panose="020B0604020202020204" pitchFamily="34" charset="0"/>
                  <a:cs typeface="Arial" panose="020B0604020202020204" pitchFamily="34" charset="0"/>
                </a:endParaRPr>
              </a:p>
            </p:txBody>
          </p:sp>
          <p:sp>
            <p:nvSpPr>
              <p:cNvPr id="32793" name="Text Box 22">
                <a:extLst>
                  <a:ext uri="{FF2B5EF4-FFF2-40B4-BE49-F238E27FC236}">
                    <a16:creationId xmlns:a16="http://schemas.microsoft.com/office/drawing/2014/main" id="{167166C4-AE95-450D-810C-0522E342A9FB}"/>
                  </a:ext>
                </a:extLst>
              </p:cNvPr>
              <p:cNvSpPr txBox="1">
                <a:spLocks noChangeArrowheads="1"/>
              </p:cNvSpPr>
              <p:nvPr/>
            </p:nvSpPr>
            <p:spPr bwMode="auto">
              <a:xfrm>
                <a:off x="1968" y="2256"/>
                <a:ext cx="9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lg" len="lg"/>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Helvetica" panose="020B0604020202020204" pitchFamily="34" charset="0"/>
                    <a:cs typeface="Arial" panose="020B0604020202020204" pitchFamily="34" charset="0"/>
                  </a:rPr>
                  <a:t>university</a:t>
                </a:r>
                <a:endParaRPr lang="en-US" altLang="en-US" sz="3600">
                  <a:latin typeface="Helvetica" panose="020B0604020202020204" pitchFamily="34" charset="0"/>
                  <a:cs typeface="Arial" panose="020B0604020202020204" pitchFamily="34" charset="0"/>
                </a:endParaRPr>
              </a:p>
            </p:txBody>
          </p:sp>
          <p:sp>
            <p:nvSpPr>
              <p:cNvPr id="32794" name="Text Box 23">
                <a:extLst>
                  <a:ext uri="{FF2B5EF4-FFF2-40B4-BE49-F238E27FC236}">
                    <a16:creationId xmlns:a16="http://schemas.microsoft.com/office/drawing/2014/main" id="{372F9B25-935F-4EAD-A414-EBF11F3E5A65}"/>
                  </a:ext>
                </a:extLst>
              </p:cNvPr>
              <p:cNvSpPr txBox="1">
                <a:spLocks noChangeArrowheads="1"/>
              </p:cNvSpPr>
              <p:nvPr/>
            </p:nvSpPr>
            <p:spPr bwMode="auto">
              <a:xfrm>
                <a:off x="864" y="1584"/>
                <a:ext cx="68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lg" len="lg"/>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Helvetica" panose="020B0604020202020204" pitchFamily="34" charset="0"/>
                    <a:cs typeface="Arial" panose="020B0604020202020204" pitchFamily="34" charset="0"/>
                  </a:rPr>
                  <a:t>national network</a:t>
                </a:r>
                <a:endParaRPr lang="en-US" altLang="en-US" sz="3600">
                  <a:latin typeface="Helvetica" panose="020B0604020202020204" pitchFamily="34" charset="0"/>
                  <a:cs typeface="Arial" panose="020B0604020202020204" pitchFamily="34" charset="0"/>
                </a:endParaRPr>
              </a:p>
            </p:txBody>
          </p:sp>
          <p:sp>
            <p:nvSpPr>
              <p:cNvPr id="32795" name="Text Box 24">
                <a:extLst>
                  <a:ext uri="{FF2B5EF4-FFF2-40B4-BE49-F238E27FC236}">
                    <a16:creationId xmlns:a16="http://schemas.microsoft.com/office/drawing/2014/main" id="{AD44F838-72F0-421A-B399-F37A506F02C1}"/>
                  </a:ext>
                </a:extLst>
              </p:cNvPr>
              <p:cNvSpPr txBox="1">
                <a:spLocks noChangeArrowheads="1"/>
              </p:cNvSpPr>
              <p:nvPr/>
            </p:nvSpPr>
            <p:spPr bwMode="auto">
              <a:xfrm>
                <a:off x="2784" y="1536"/>
                <a:ext cx="68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lg" len="lg"/>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Helvetica" panose="020B0604020202020204" pitchFamily="34" charset="0"/>
                    <a:cs typeface="Arial" panose="020B0604020202020204" pitchFamily="34" charset="0"/>
                  </a:rPr>
                  <a:t>regional</a:t>
                </a:r>
              </a:p>
              <a:p>
                <a:pPr algn="ctr" eaLnBrk="1" hangingPunct="1">
                  <a:spcBef>
                    <a:spcPct val="0"/>
                  </a:spcBef>
                  <a:buClrTx/>
                  <a:buSzTx/>
                  <a:buFontTx/>
                  <a:buNone/>
                </a:pPr>
                <a:r>
                  <a:rPr lang="en-US" altLang="en-US" sz="1800">
                    <a:latin typeface="Helvetica" panose="020B0604020202020204" pitchFamily="34" charset="0"/>
                    <a:cs typeface="Arial" panose="020B0604020202020204" pitchFamily="34" charset="0"/>
                  </a:rPr>
                  <a:t>network</a:t>
                </a:r>
                <a:endParaRPr lang="en-US" altLang="en-US" sz="3600">
                  <a:latin typeface="Helvetica" panose="020B0604020202020204" pitchFamily="34" charset="0"/>
                  <a:cs typeface="Arial" panose="020B0604020202020204" pitchFamily="34" charset="0"/>
                </a:endParaRPr>
              </a:p>
            </p:txBody>
          </p:sp>
          <p:sp>
            <p:nvSpPr>
              <p:cNvPr id="32796" name="Text Box 25">
                <a:extLst>
                  <a:ext uri="{FF2B5EF4-FFF2-40B4-BE49-F238E27FC236}">
                    <a16:creationId xmlns:a16="http://schemas.microsoft.com/office/drawing/2014/main" id="{556949A7-281F-4391-819D-9C9D64681FAD}"/>
                  </a:ext>
                </a:extLst>
              </p:cNvPr>
              <p:cNvSpPr txBox="1">
                <a:spLocks noChangeArrowheads="1"/>
              </p:cNvSpPr>
              <p:nvPr/>
            </p:nvSpPr>
            <p:spPr bwMode="auto">
              <a:xfrm>
                <a:off x="1344" y="912"/>
                <a:ext cx="68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lg" len="lg"/>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Helvetica" panose="020B0604020202020204" pitchFamily="34" charset="0"/>
                    <a:cs typeface="Arial" panose="020B0604020202020204" pitchFamily="34" charset="0"/>
                  </a:rPr>
                  <a:t>NAP</a:t>
                </a:r>
                <a:endParaRPr lang="en-US" altLang="en-US" sz="3600">
                  <a:latin typeface="Helvetica" panose="020B0604020202020204" pitchFamily="34" charset="0"/>
                  <a:cs typeface="Arial" panose="020B0604020202020204" pitchFamily="34" charset="0"/>
                </a:endParaRPr>
              </a:p>
            </p:txBody>
          </p:sp>
          <p:sp>
            <p:nvSpPr>
              <p:cNvPr id="32797" name="Text Box 26">
                <a:extLst>
                  <a:ext uri="{FF2B5EF4-FFF2-40B4-BE49-F238E27FC236}">
                    <a16:creationId xmlns:a16="http://schemas.microsoft.com/office/drawing/2014/main" id="{282F03D4-7592-4200-8583-4CEB645D7379}"/>
                  </a:ext>
                </a:extLst>
              </p:cNvPr>
              <p:cNvSpPr txBox="1">
                <a:spLocks noChangeArrowheads="1"/>
              </p:cNvSpPr>
              <p:nvPr/>
            </p:nvSpPr>
            <p:spPr bwMode="auto">
              <a:xfrm>
                <a:off x="4320" y="1632"/>
                <a:ext cx="68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lg" len="lg"/>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Helvetica" panose="020B0604020202020204" pitchFamily="34" charset="0"/>
                    <a:cs typeface="Arial" panose="020B0604020202020204" pitchFamily="34" charset="0"/>
                  </a:rPr>
                  <a:t>on-line services</a:t>
                </a:r>
                <a:endParaRPr lang="en-US" altLang="en-US" sz="3600">
                  <a:latin typeface="Helvetica" panose="020B0604020202020204" pitchFamily="34" charset="0"/>
                  <a:cs typeface="Arial" panose="020B0604020202020204" pitchFamily="34" charset="0"/>
                </a:endParaRPr>
              </a:p>
            </p:txBody>
          </p:sp>
          <p:sp>
            <p:nvSpPr>
              <p:cNvPr id="32798" name="Oval 27">
                <a:extLst>
                  <a:ext uri="{FF2B5EF4-FFF2-40B4-BE49-F238E27FC236}">
                    <a16:creationId xmlns:a16="http://schemas.microsoft.com/office/drawing/2014/main" id="{D91CE768-27E6-4306-81E0-1E41B5C48177}"/>
                  </a:ext>
                </a:extLst>
              </p:cNvPr>
              <p:cNvSpPr>
                <a:spLocks noChangeArrowheads="1"/>
              </p:cNvSpPr>
              <p:nvPr/>
            </p:nvSpPr>
            <p:spPr bwMode="auto">
              <a:xfrm>
                <a:off x="2688" y="2496"/>
                <a:ext cx="960" cy="336"/>
              </a:xfrm>
              <a:prstGeom prst="ellipse">
                <a:avLst/>
              </a:prstGeom>
              <a:noFill/>
              <a:ln w="19050">
                <a:solidFill>
                  <a:srgbClr val="3366FF"/>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32799" name="Oval 28">
                <a:extLst>
                  <a:ext uri="{FF2B5EF4-FFF2-40B4-BE49-F238E27FC236}">
                    <a16:creationId xmlns:a16="http://schemas.microsoft.com/office/drawing/2014/main" id="{0A56E61F-60E9-4232-B9B1-E4D02759EC7B}"/>
                  </a:ext>
                </a:extLst>
              </p:cNvPr>
              <p:cNvSpPr>
                <a:spLocks noChangeArrowheads="1"/>
              </p:cNvSpPr>
              <p:nvPr/>
            </p:nvSpPr>
            <p:spPr bwMode="auto">
              <a:xfrm>
                <a:off x="3408" y="2160"/>
                <a:ext cx="960" cy="336"/>
              </a:xfrm>
              <a:prstGeom prst="ellipse">
                <a:avLst/>
              </a:prstGeom>
              <a:noFill/>
              <a:ln w="19050">
                <a:solidFill>
                  <a:srgbClr val="3366FF"/>
                </a:solidFill>
                <a:round/>
                <a:headEnd type="none" w="sm" len="sm"/>
                <a:tailEnd type="none" w="lg" len="lg"/>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latin typeface="Times New Roman" panose="02020603050405020304" pitchFamily="18" charset="0"/>
                </a:endParaRPr>
              </a:p>
            </p:txBody>
          </p:sp>
          <p:sp>
            <p:nvSpPr>
              <p:cNvPr id="32800" name="Text Box 29">
                <a:extLst>
                  <a:ext uri="{FF2B5EF4-FFF2-40B4-BE49-F238E27FC236}">
                    <a16:creationId xmlns:a16="http://schemas.microsoft.com/office/drawing/2014/main" id="{CC8560B5-FEA6-4AF9-8EA6-AC84002EFF41}"/>
                  </a:ext>
                </a:extLst>
              </p:cNvPr>
              <p:cNvSpPr txBox="1">
                <a:spLocks noChangeArrowheads="1"/>
              </p:cNvSpPr>
              <p:nvPr/>
            </p:nvSpPr>
            <p:spPr bwMode="auto">
              <a:xfrm>
                <a:off x="2784" y="2544"/>
                <a:ext cx="81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lg" len="lg"/>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Helvetica" panose="020B0604020202020204" pitchFamily="34" charset="0"/>
                    <a:cs typeface="Arial" panose="020B0604020202020204" pitchFamily="34" charset="0"/>
                  </a:rPr>
                  <a:t>company</a:t>
                </a:r>
                <a:endParaRPr lang="en-US" altLang="en-US" sz="3600">
                  <a:latin typeface="Helvetica" panose="020B0604020202020204" pitchFamily="34" charset="0"/>
                  <a:cs typeface="Arial" panose="020B0604020202020204" pitchFamily="34" charset="0"/>
                </a:endParaRPr>
              </a:p>
            </p:txBody>
          </p:sp>
          <p:sp>
            <p:nvSpPr>
              <p:cNvPr id="32801" name="Line 30">
                <a:extLst>
                  <a:ext uri="{FF2B5EF4-FFF2-40B4-BE49-F238E27FC236}">
                    <a16:creationId xmlns:a16="http://schemas.microsoft.com/office/drawing/2014/main" id="{28A655D4-A150-4AB2-858A-FBB4F82572AE}"/>
                  </a:ext>
                </a:extLst>
              </p:cNvPr>
              <p:cNvSpPr>
                <a:spLocks noChangeShapeType="1"/>
              </p:cNvSpPr>
              <p:nvPr/>
            </p:nvSpPr>
            <p:spPr bwMode="auto">
              <a:xfrm>
                <a:off x="960" y="2592"/>
                <a:ext cx="720" cy="0"/>
              </a:xfrm>
              <a:prstGeom prst="line">
                <a:avLst/>
              </a:prstGeom>
              <a:noFill/>
              <a:ln w="349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2802" name="Line 31">
                <a:extLst>
                  <a:ext uri="{FF2B5EF4-FFF2-40B4-BE49-F238E27FC236}">
                    <a16:creationId xmlns:a16="http://schemas.microsoft.com/office/drawing/2014/main" id="{D6DCC8C6-E879-4426-8B81-8CD181F8C4C1}"/>
                  </a:ext>
                </a:extLst>
              </p:cNvPr>
              <p:cNvSpPr>
                <a:spLocks noChangeShapeType="1"/>
              </p:cNvSpPr>
              <p:nvPr/>
            </p:nvSpPr>
            <p:spPr bwMode="auto">
              <a:xfrm>
                <a:off x="1872" y="2640"/>
                <a:ext cx="720" cy="0"/>
              </a:xfrm>
              <a:prstGeom prst="line">
                <a:avLst/>
              </a:prstGeom>
              <a:noFill/>
              <a:ln w="349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2803" name="Line 32">
                <a:extLst>
                  <a:ext uri="{FF2B5EF4-FFF2-40B4-BE49-F238E27FC236}">
                    <a16:creationId xmlns:a16="http://schemas.microsoft.com/office/drawing/2014/main" id="{31B0038E-41DE-4A01-B9FB-C0F34FD3E9C7}"/>
                  </a:ext>
                </a:extLst>
              </p:cNvPr>
              <p:cNvSpPr>
                <a:spLocks noChangeShapeType="1"/>
              </p:cNvSpPr>
              <p:nvPr/>
            </p:nvSpPr>
            <p:spPr bwMode="auto">
              <a:xfrm>
                <a:off x="3072" y="2928"/>
                <a:ext cx="720" cy="0"/>
              </a:xfrm>
              <a:prstGeom prst="line">
                <a:avLst/>
              </a:prstGeom>
              <a:noFill/>
              <a:ln w="34925">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2804" name="Line 33">
                <a:extLst>
                  <a:ext uri="{FF2B5EF4-FFF2-40B4-BE49-F238E27FC236}">
                    <a16:creationId xmlns:a16="http://schemas.microsoft.com/office/drawing/2014/main" id="{F167D4C1-A8A6-4CC6-93AF-07F3C5C2E08A}"/>
                  </a:ext>
                </a:extLst>
              </p:cNvPr>
              <p:cNvSpPr>
                <a:spLocks noChangeShapeType="1"/>
              </p:cNvSpPr>
              <p:nvPr/>
            </p:nvSpPr>
            <p:spPr bwMode="auto">
              <a:xfrm>
                <a:off x="2256" y="2496"/>
                <a:ext cx="0" cy="144"/>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32805" name="Object 34">
                <a:extLst>
                  <a:ext uri="{FF2B5EF4-FFF2-40B4-BE49-F238E27FC236}">
                    <a16:creationId xmlns:a16="http://schemas.microsoft.com/office/drawing/2014/main" id="{81A89034-2507-485E-A4D6-2FEBB3BBC71B}"/>
                  </a:ext>
                </a:extLst>
              </p:cNvPr>
              <p:cNvGraphicFramePr>
                <a:graphicFrameLocks noChangeAspect="1"/>
              </p:cNvGraphicFramePr>
              <p:nvPr/>
            </p:nvGraphicFramePr>
            <p:xfrm>
              <a:off x="3216" y="3024"/>
              <a:ext cx="384" cy="271"/>
            </p:xfrm>
            <a:graphic>
              <a:graphicData uri="http://schemas.openxmlformats.org/presentationml/2006/ole">
                <mc:AlternateContent xmlns:mc="http://schemas.openxmlformats.org/markup-compatibility/2006">
                  <mc:Choice xmlns:v="urn:schemas-microsoft-com:vml" Requires="v">
                    <p:oleObj spid="_x0000_s32877" name="Clip" r:id="rId14" imgW="3886200" imgH="2743200" progId="MS_ClipArt_Gallery.2">
                      <p:embed/>
                    </p:oleObj>
                  </mc:Choice>
                  <mc:Fallback>
                    <p:oleObj name="Clip" r:id="rId14" imgW="3886200" imgH="2743200" progId="MS_ClipArt_Gallery.2">
                      <p:embed/>
                      <p:pic>
                        <p:nvPicPr>
                          <p:cNvPr id="0" name="Object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16" y="3024"/>
                            <a:ext cx="384"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06" name="Line 35">
                <a:extLst>
                  <a:ext uri="{FF2B5EF4-FFF2-40B4-BE49-F238E27FC236}">
                    <a16:creationId xmlns:a16="http://schemas.microsoft.com/office/drawing/2014/main" id="{1679F42C-1259-4BBB-9748-97C81ACDCADB}"/>
                  </a:ext>
                </a:extLst>
              </p:cNvPr>
              <p:cNvSpPr>
                <a:spLocks noChangeShapeType="1"/>
              </p:cNvSpPr>
              <p:nvPr/>
            </p:nvSpPr>
            <p:spPr bwMode="auto">
              <a:xfrm>
                <a:off x="1344" y="2592"/>
                <a:ext cx="0" cy="96"/>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2807" name="Line 36">
                <a:extLst>
                  <a:ext uri="{FF2B5EF4-FFF2-40B4-BE49-F238E27FC236}">
                    <a16:creationId xmlns:a16="http://schemas.microsoft.com/office/drawing/2014/main" id="{342D6029-191E-4B5B-8A99-8CB43E64E191}"/>
                  </a:ext>
                </a:extLst>
              </p:cNvPr>
              <p:cNvSpPr>
                <a:spLocks noChangeShapeType="1"/>
              </p:cNvSpPr>
              <p:nvPr/>
            </p:nvSpPr>
            <p:spPr bwMode="auto">
              <a:xfrm>
                <a:off x="2304" y="2640"/>
                <a:ext cx="0" cy="192"/>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2808" name="Line 37">
                <a:extLst>
                  <a:ext uri="{FF2B5EF4-FFF2-40B4-BE49-F238E27FC236}">
                    <a16:creationId xmlns:a16="http://schemas.microsoft.com/office/drawing/2014/main" id="{8F0DA950-6FF3-4055-9CDA-43464CD58CF6}"/>
                  </a:ext>
                </a:extLst>
              </p:cNvPr>
              <p:cNvSpPr>
                <a:spLocks noChangeShapeType="1"/>
              </p:cNvSpPr>
              <p:nvPr/>
            </p:nvSpPr>
            <p:spPr bwMode="auto">
              <a:xfrm>
                <a:off x="3360" y="2928"/>
                <a:ext cx="0" cy="144"/>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2809" name="Line 38">
                <a:extLst>
                  <a:ext uri="{FF2B5EF4-FFF2-40B4-BE49-F238E27FC236}">
                    <a16:creationId xmlns:a16="http://schemas.microsoft.com/office/drawing/2014/main" id="{DC335569-1C55-4ADC-8ADC-80C043AABEA3}"/>
                  </a:ext>
                </a:extLst>
              </p:cNvPr>
              <p:cNvSpPr>
                <a:spLocks noChangeShapeType="1"/>
              </p:cNvSpPr>
              <p:nvPr/>
            </p:nvSpPr>
            <p:spPr bwMode="auto">
              <a:xfrm>
                <a:off x="384" y="2496"/>
                <a:ext cx="0" cy="336"/>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2810" name="Line 39">
                <a:extLst>
                  <a:ext uri="{FF2B5EF4-FFF2-40B4-BE49-F238E27FC236}">
                    <a16:creationId xmlns:a16="http://schemas.microsoft.com/office/drawing/2014/main" id="{D673BC4F-B475-49A7-91A1-0088A7997054}"/>
                  </a:ext>
                </a:extLst>
              </p:cNvPr>
              <p:cNvSpPr>
                <a:spLocks noChangeShapeType="1"/>
              </p:cNvSpPr>
              <p:nvPr/>
            </p:nvSpPr>
            <p:spPr bwMode="auto">
              <a:xfrm>
                <a:off x="4752" y="2064"/>
                <a:ext cx="0" cy="24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32811" name="Object 40">
                <a:extLst>
                  <a:ext uri="{FF2B5EF4-FFF2-40B4-BE49-F238E27FC236}">
                    <a16:creationId xmlns:a16="http://schemas.microsoft.com/office/drawing/2014/main" id="{7414E5C6-B866-4649-874D-BBF911B55DCA}"/>
                  </a:ext>
                </a:extLst>
              </p:cNvPr>
              <p:cNvGraphicFramePr>
                <a:graphicFrameLocks noChangeAspect="1"/>
              </p:cNvGraphicFramePr>
              <p:nvPr/>
            </p:nvGraphicFramePr>
            <p:xfrm>
              <a:off x="4608" y="2304"/>
              <a:ext cx="288" cy="232"/>
            </p:xfrm>
            <a:graphic>
              <a:graphicData uri="http://schemas.openxmlformats.org/presentationml/2006/ole">
                <mc:AlternateContent xmlns:mc="http://schemas.openxmlformats.org/markup-compatibility/2006">
                  <mc:Choice xmlns:v="urn:schemas-microsoft-com:vml" Requires="v">
                    <p:oleObj spid="_x0000_s32878" name="Clip" r:id="rId15" imgW="3833813" imgH="3619500" progId="MS_ClipArt_Gallery.2">
                      <p:embed/>
                    </p:oleObj>
                  </mc:Choice>
                  <mc:Fallback>
                    <p:oleObj name="Clip" r:id="rId15" imgW="3833813" imgH="3619500" progId="MS_ClipArt_Gallery.2">
                      <p:embed/>
                      <p:pic>
                        <p:nvPicPr>
                          <p:cNvPr id="0" name="Object 4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08" y="2304"/>
                            <a:ext cx="288"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12" name="Object 41">
                <a:extLst>
                  <a:ext uri="{FF2B5EF4-FFF2-40B4-BE49-F238E27FC236}">
                    <a16:creationId xmlns:a16="http://schemas.microsoft.com/office/drawing/2014/main" id="{571AA07A-623A-4C06-AFA5-300E12BBF7D9}"/>
                  </a:ext>
                </a:extLst>
              </p:cNvPr>
              <p:cNvGraphicFramePr>
                <a:graphicFrameLocks noChangeAspect="1"/>
              </p:cNvGraphicFramePr>
              <p:nvPr/>
            </p:nvGraphicFramePr>
            <p:xfrm>
              <a:off x="4944" y="2112"/>
              <a:ext cx="288" cy="232"/>
            </p:xfrm>
            <a:graphic>
              <a:graphicData uri="http://schemas.openxmlformats.org/presentationml/2006/ole">
                <mc:AlternateContent xmlns:mc="http://schemas.openxmlformats.org/markup-compatibility/2006">
                  <mc:Choice xmlns:v="urn:schemas-microsoft-com:vml" Requires="v">
                    <p:oleObj spid="_x0000_s32879" name="Clip" r:id="rId16" imgW="3833813" imgH="3619500" progId="MS_ClipArt_Gallery.2">
                      <p:embed/>
                    </p:oleObj>
                  </mc:Choice>
                  <mc:Fallback>
                    <p:oleObj name="Clip" r:id="rId16" imgW="3833813" imgH="3619500" progId="MS_ClipArt_Gallery.2">
                      <p:embed/>
                      <p:pic>
                        <p:nvPicPr>
                          <p:cNvPr id="0" name="Object 4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44" y="2112"/>
                            <a:ext cx="288"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813" name="Object 42">
                <a:extLst>
                  <a:ext uri="{FF2B5EF4-FFF2-40B4-BE49-F238E27FC236}">
                    <a16:creationId xmlns:a16="http://schemas.microsoft.com/office/drawing/2014/main" id="{259D6CC7-83EC-4BB4-BC35-BA7997BF1C97}"/>
                  </a:ext>
                </a:extLst>
              </p:cNvPr>
              <p:cNvGraphicFramePr>
                <a:graphicFrameLocks noChangeAspect="1"/>
              </p:cNvGraphicFramePr>
              <p:nvPr/>
            </p:nvGraphicFramePr>
            <p:xfrm>
              <a:off x="528" y="2688"/>
              <a:ext cx="288" cy="232"/>
            </p:xfrm>
            <a:graphic>
              <a:graphicData uri="http://schemas.openxmlformats.org/presentationml/2006/ole">
                <mc:AlternateContent xmlns:mc="http://schemas.openxmlformats.org/markup-compatibility/2006">
                  <mc:Choice xmlns:v="urn:schemas-microsoft-com:vml" Requires="v">
                    <p:oleObj spid="_x0000_s32880" name="Clip" r:id="rId17" imgW="3833813" imgH="3619500" progId="MS_ClipArt_Gallery.2">
                      <p:embed/>
                    </p:oleObj>
                  </mc:Choice>
                  <mc:Fallback>
                    <p:oleObj name="Clip" r:id="rId17" imgW="3833813" imgH="3619500" progId="MS_ClipArt_Gallery.2">
                      <p:embed/>
                      <p:pic>
                        <p:nvPicPr>
                          <p:cNvPr id="0"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8" y="2688"/>
                            <a:ext cx="288"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814" name="Line 43">
                <a:extLst>
                  <a:ext uri="{FF2B5EF4-FFF2-40B4-BE49-F238E27FC236}">
                    <a16:creationId xmlns:a16="http://schemas.microsoft.com/office/drawing/2014/main" id="{FDAA3621-05E0-4E37-BC31-E90244E1B2AE}"/>
                  </a:ext>
                </a:extLst>
              </p:cNvPr>
              <p:cNvSpPr>
                <a:spLocks noChangeShapeType="1"/>
              </p:cNvSpPr>
              <p:nvPr/>
            </p:nvSpPr>
            <p:spPr bwMode="auto">
              <a:xfrm>
                <a:off x="480" y="2496"/>
                <a:ext cx="96" cy="24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2815" name="Line 44">
                <a:extLst>
                  <a:ext uri="{FF2B5EF4-FFF2-40B4-BE49-F238E27FC236}">
                    <a16:creationId xmlns:a16="http://schemas.microsoft.com/office/drawing/2014/main" id="{BA92768D-BC1D-4A0D-B3A8-0030D9971864}"/>
                  </a:ext>
                </a:extLst>
              </p:cNvPr>
              <p:cNvSpPr>
                <a:spLocks noChangeShapeType="1"/>
              </p:cNvSpPr>
              <p:nvPr/>
            </p:nvSpPr>
            <p:spPr bwMode="auto">
              <a:xfrm>
                <a:off x="3936" y="2496"/>
                <a:ext cx="192" cy="192"/>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2816" name="Line 45">
                <a:extLst>
                  <a:ext uri="{FF2B5EF4-FFF2-40B4-BE49-F238E27FC236}">
                    <a16:creationId xmlns:a16="http://schemas.microsoft.com/office/drawing/2014/main" id="{84041BD9-5985-41B8-AD47-F8B6D481D28D}"/>
                  </a:ext>
                </a:extLst>
              </p:cNvPr>
              <p:cNvSpPr>
                <a:spLocks noChangeShapeType="1"/>
              </p:cNvSpPr>
              <p:nvPr/>
            </p:nvSpPr>
            <p:spPr bwMode="auto">
              <a:xfrm>
                <a:off x="4848" y="2016"/>
                <a:ext cx="144" cy="192"/>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2817" name="Line 46">
                <a:extLst>
                  <a:ext uri="{FF2B5EF4-FFF2-40B4-BE49-F238E27FC236}">
                    <a16:creationId xmlns:a16="http://schemas.microsoft.com/office/drawing/2014/main" id="{F4071E83-534A-443F-AECC-AD49AAC581EE}"/>
                  </a:ext>
                </a:extLst>
              </p:cNvPr>
              <p:cNvSpPr>
                <a:spLocks noChangeShapeType="1"/>
              </p:cNvSpPr>
              <p:nvPr/>
            </p:nvSpPr>
            <p:spPr bwMode="auto">
              <a:xfrm>
                <a:off x="3552" y="1728"/>
                <a:ext cx="576" cy="96"/>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2818" name="Line 47">
                <a:extLst>
                  <a:ext uri="{FF2B5EF4-FFF2-40B4-BE49-F238E27FC236}">
                    <a16:creationId xmlns:a16="http://schemas.microsoft.com/office/drawing/2014/main" id="{3E36EABF-4B28-4A4E-82BC-7CCC29ACA90C}"/>
                  </a:ext>
                </a:extLst>
              </p:cNvPr>
              <p:cNvSpPr>
                <a:spLocks noChangeShapeType="1"/>
              </p:cNvSpPr>
              <p:nvPr/>
            </p:nvSpPr>
            <p:spPr bwMode="auto">
              <a:xfrm>
                <a:off x="3456" y="1920"/>
                <a:ext cx="144" cy="288"/>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2819" name="Line 48">
                <a:extLst>
                  <a:ext uri="{FF2B5EF4-FFF2-40B4-BE49-F238E27FC236}">
                    <a16:creationId xmlns:a16="http://schemas.microsoft.com/office/drawing/2014/main" id="{1641B65E-77C5-4E2A-93C9-7790DA6F5C74}"/>
                  </a:ext>
                </a:extLst>
              </p:cNvPr>
              <p:cNvSpPr>
                <a:spLocks noChangeShapeType="1"/>
              </p:cNvSpPr>
              <p:nvPr/>
            </p:nvSpPr>
            <p:spPr bwMode="auto">
              <a:xfrm>
                <a:off x="3168" y="2016"/>
                <a:ext cx="0" cy="48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2820" name="Line 49">
                <a:extLst>
                  <a:ext uri="{FF2B5EF4-FFF2-40B4-BE49-F238E27FC236}">
                    <a16:creationId xmlns:a16="http://schemas.microsoft.com/office/drawing/2014/main" id="{B8889852-0E72-47D7-8847-2E869897F427}"/>
                  </a:ext>
                </a:extLst>
              </p:cNvPr>
              <p:cNvSpPr>
                <a:spLocks noChangeShapeType="1"/>
              </p:cNvSpPr>
              <p:nvPr/>
            </p:nvSpPr>
            <p:spPr bwMode="auto">
              <a:xfrm flipH="1">
                <a:off x="2496" y="1920"/>
                <a:ext cx="336" cy="288"/>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2821" name="Line 50">
                <a:extLst>
                  <a:ext uri="{FF2B5EF4-FFF2-40B4-BE49-F238E27FC236}">
                    <a16:creationId xmlns:a16="http://schemas.microsoft.com/office/drawing/2014/main" id="{2E04BFF9-D419-4B77-BAD1-3FE83DBEBD8C}"/>
                  </a:ext>
                </a:extLst>
              </p:cNvPr>
              <p:cNvSpPr>
                <a:spLocks noChangeShapeType="1"/>
              </p:cNvSpPr>
              <p:nvPr/>
            </p:nvSpPr>
            <p:spPr bwMode="auto">
              <a:xfrm flipH="1">
                <a:off x="1392" y="1344"/>
                <a:ext cx="144" cy="192"/>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2822" name="Line 51">
                <a:extLst>
                  <a:ext uri="{FF2B5EF4-FFF2-40B4-BE49-F238E27FC236}">
                    <a16:creationId xmlns:a16="http://schemas.microsoft.com/office/drawing/2014/main" id="{97589308-1BA0-42D6-BDCC-F843EE7CCD0B}"/>
                  </a:ext>
                </a:extLst>
              </p:cNvPr>
              <p:cNvSpPr>
                <a:spLocks noChangeShapeType="1"/>
              </p:cNvSpPr>
              <p:nvPr/>
            </p:nvSpPr>
            <p:spPr bwMode="auto">
              <a:xfrm>
                <a:off x="2064" y="1248"/>
                <a:ext cx="720" cy="384"/>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2823" name="Line 52">
                <a:extLst>
                  <a:ext uri="{FF2B5EF4-FFF2-40B4-BE49-F238E27FC236}">
                    <a16:creationId xmlns:a16="http://schemas.microsoft.com/office/drawing/2014/main" id="{825FEBF4-828C-4FDA-9E6E-7AE32C020EA0}"/>
                  </a:ext>
                </a:extLst>
              </p:cNvPr>
              <p:cNvSpPr>
                <a:spLocks noChangeShapeType="1"/>
              </p:cNvSpPr>
              <p:nvPr/>
            </p:nvSpPr>
            <p:spPr bwMode="auto">
              <a:xfrm>
                <a:off x="1248" y="2064"/>
                <a:ext cx="0" cy="96"/>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2824" name="Line 53">
                <a:extLst>
                  <a:ext uri="{FF2B5EF4-FFF2-40B4-BE49-F238E27FC236}">
                    <a16:creationId xmlns:a16="http://schemas.microsoft.com/office/drawing/2014/main" id="{ABFB5DAB-7111-46A7-B82E-055E37B59ED4}"/>
                  </a:ext>
                </a:extLst>
              </p:cNvPr>
              <p:cNvSpPr>
                <a:spLocks noChangeShapeType="1"/>
              </p:cNvSpPr>
              <p:nvPr/>
            </p:nvSpPr>
            <p:spPr bwMode="auto">
              <a:xfrm>
                <a:off x="864" y="1920"/>
                <a:ext cx="0" cy="0"/>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2825" name="Line 54">
                <a:extLst>
                  <a:ext uri="{FF2B5EF4-FFF2-40B4-BE49-F238E27FC236}">
                    <a16:creationId xmlns:a16="http://schemas.microsoft.com/office/drawing/2014/main" id="{D68882FA-425C-4658-9287-6A3B0CEB36C9}"/>
                  </a:ext>
                </a:extLst>
              </p:cNvPr>
              <p:cNvSpPr>
                <a:spLocks noChangeShapeType="1"/>
              </p:cNvSpPr>
              <p:nvPr/>
            </p:nvSpPr>
            <p:spPr bwMode="auto">
              <a:xfrm flipH="1">
                <a:off x="624" y="1968"/>
                <a:ext cx="240" cy="144"/>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sp>
            <p:nvSpPr>
              <p:cNvPr id="32826" name="Line 55">
                <a:extLst>
                  <a:ext uri="{FF2B5EF4-FFF2-40B4-BE49-F238E27FC236}">
                    <a16:creationId xmlns:a16="http://schemas.microsoft.com/office/drawing/2014/main" id="{F0E37699-B4A9-4F0F-97B8-C11C3DCAF583}"/>
                  </a:ext>
                </a:extLst>
              </p:cNvPr>
              <p:cNvSpPr>
                <a:spLocks noChangeShapeType="1"/>
              </p:cNvSpPr>
              <p:nvPr/>
            </p:nvSpPr>
            <p:spPr bwMode="auto">
              <a:xfrm flipV="1">
                <a:off x="2016" y="912"/>
                <a:ext cx="1296" cy="48"/>
              </a:xfrm>
              <a:prstGeom prst="line">
                <a:avLst/>
              </a:prstGeom>
              <a:noFill/>
              <a:ln w="19050">
                <a:solidFill>
                  <a:schemeClr val="tx1"/>
                </a:solidFill>
                <a:round/>
                <a:headEnd type="none" w="sm" len="sm"/>
                <a:tailEnd type="none" w="lg" len="lg"/>
              </a:ln>
              <a:extLst>
                <a:ext uri="{909E8E84-426E-40DD-AFC4-6F175D3DCCD1}">
                  <a14:hiddenFill xmlns:a14="http://schemas.microsoft.com/office/drawing/2010/main">
                    <a:noFill/>
                  </a14:hiddenFill>
                </a:ext>
              </a:extLst>
            </p:spPr>
            <p:txBody>
              <a:bodyPr wrap="none" anchor="ctr"/>
              <a:lstStyle/>
              <a:p>
                <a:endParaRPr lang="en-US"/>
              </a:p>
            </p:txBody>
          </p:sp>
        </p:grpSp>
        <p:sp>
          <p:nvSpPr>
            <p:cNvPr id="32775" name="Text Box 56">
              <a:extLst>
                <a:ext uri="{FF2B5EF4-FFF2-40B4-BE49-F238E27FC236}">
                  <a16:creationId xmlns:a16="http://schemas.microsoft.com/office/drawing/2014/main" id="{231070A7-C0DA-4639-B9A2-FEE65B3873B5}"/>
                </a:ext>
              </a:extLst>
            </p:cNvPr>
            <p:cNvSpPr txBox="1">
              <a:spLocks noChangeArrowheads="1"/>
            </p:cNvSpPr>
            <p:nvPr/>
          </p:nvSpPr>
          <p:spPr bwMode="auto">
            <a:xfrm>
              <a:off x="4608" y="2890"/>
              <a:ext cx="1008"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type="none" w="sm" len="sm"/>
                  <a:tailEnd type="none" w="lg" len="lg"/>
                </a14:hiddenLine>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400">
                  <a:latin typeface="Helvetica" panose="020B0604020202020204" pitchFamily="34" charset="0"/>
                  <a:cs typeface="Arial" panose="020B0604020202020204" pitchFamily="34" charset="0"/>
                </a:rPr>
                <a:t>access via modem</a:t>
              </a:r>
              <a:endParaRPr lang="en-US" altLang="en-US" sz="3600">
                <a:latin typeface="Helvetica" panose="020B0604020202020204" pitchFamily="34" charset="0"/>
                <a:cs typeface="Arial" panose="020B0604020202020204" pitchFamily="34"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D20D1B2D-9F9C-425A-AC0C-8269F06D5688}"/>
              </a:ext>
            </a:extLst>
          </p:cNvPr>
          <p:cNvSpPr>
            <a:spLocks noGrp="1"/>
          </p:cNvSpPr>
          <p:nvPr>
            <p:ph type="ftr" sz="quarter" idx="11"/>
          </p:nvPr>
        </p:nvSpPr>
        <p:spPr/>
        <p:txBody>
          <a:bodyPr/>
          <a:lstStyle/>
          <a:p>
            <a:pPr>
              <a:defRPr/>
            </a:pPr>
            <a:r>
              <a:rPr lang="en-US"/>
              <a:t> Introduction</a:t>
            </a:r>
            <a:endParaRPr lang="en-US">
              <a:latin typeface="Times New Roman" pitchFamily="18" charset="0"/>
            </a:endParaRPr>
          </a:p>
        </p:txBody>
      </p:sp>
      <p:sp>
        <p:nvSpPr>
          <p:cNvPr id="34819" name="Slide Number Placeholder 3">
            <a:extLst>
              <a:ext uri="{FF2B5EF4-FFF2-40B4-BE49-F238E27FC236}">
                <a16:creationId xmlns:a16="http://schemas.microsoft.com/office/drawing/2014/main" id="{A83D4A8C-2CF4-4B66-9E5B-99AB6C1B052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1-</a:t>
            </a:r>
            <a:fld id="{8C9ACD8A-4C5A-492A-9DD6-FDAFDADBD83D}" type="slidenum">
              <a:rPr lang="en-US" altLang="en-US" sz="1400" smtClean="0">
                <a:latin typeface="Times New Roman" panose="02020603050405020304" pitchFamily="18" charset="0"/>
              </a:rPr>
              <a:pPr>
                <a:spcBef>
                  <a:spcPct val="0"/>
                </a:spcBef>
                <a:buClrTx/>
                <a:buSzTx/>
                <a:buFontTx/>
                <a:buNone/>
              </a:pPr>
              <a:t>9</a:t>
            </a:fld>
            <a:endParaRPr lang="en-US" altLang="en-US" sz="1400">
              <a:latin typeface="Times New Roman" panose="02020603050405020304" pitchFamily="18" charset="0"/>
            </a:endParaRPr>
          </a:p>
        </p:txBody>
      </p:sp>
      <p:sp>
        <p:nvSpPr>
          <p:cNvPr id="34820" name="Text Box 2">
            <a:extLst>
              <a:ext uri="{FF2B5EF4-FFF2-40B4-BE49-F238E27FC236}">
                <a16:creationId xmlns:a16="http://schemas.microsoft.com/office/drawing/2014/main" id="{E72FE17B-513A-4CF4-A311-8C4D7298CC18}"/>
              </a:ext>
            </a:extLst>
          </p:cNvPr>
          <p:cNvSpPr txBox="1">
            <a:spLocks noChangeArrowheads="1"/>
          </p:cNvSpPr>
          <p:nvPr/>
        </p:nvSpPr>
        <p:spPr bwMode="auto">
          <a:xfrm>
            <a:off x="6019800" y="914400"/>
            <a:ext cx="26781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200" b="1">
                <a:solidFill>
                  <a:schemeClr val="accent2"/>
                </a:solidFill>
                <a:latin typeface="Times" panose="02020603050405020304" pitchFamily="18" charset="0"/>
                <a:cs typeface="Arial" panose="020B0604020202020204" pitchFamily="34" charset="0"/>
              </a:rPr>
              <a:t>Internet today</a:t>
            </a:r>
          </a:p>
        </p:txBody>
      </p:sp>
      <p:pic>
        <p:nvPicPr>
          <p:cNvPr id="34821" name="Picture 3">
            <a:extLst>
              <a:ext uri="{FF2B5EF4-FFF2-40B4-BE49-F238E27FC236}">
                <a16:creationId xmlns:a16="http://schemas.microsoft.com/office/drawing/2014/main" id="{D8673A0B-7737-4F9B-A338-B0F5AAFFB6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52400"/>
            <a:ext cx="4897438" cy="6429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4210</TotalTime>
  <Words>11207</Words>
  <Application>Microsoft Office PowerPoint</Application>
  <PresentationFormat>On-screen Show (4:3)</PresentationFormat>
  <Paragraphs>1006</Paragraphs>
  <Slides>77</Slides>
  <Notes>51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77</vt:i4>
      </vt:variant>
    </vt:vector>
  </HeadingPairs>
  <TitlesOfParts>
    <vt:vector size="88" baseType="lpstr">
      <vt:lpstr>ZapfDingbats</vt:lpstr>
      <vt:lpstr>Arial</vt:lpstr>
      <vt:lpstr>Comic Sans MS</vt:lpstr>
      <vt:lpstr>Courier New</vt:lpstr>
      <vt:lpstr>Helvetica</vt:lpstr>
      <vt:lpstr>Microsoft Sans Serif</vt:lpstr>
      <vt:lpstr>Times</vt:lpstr>
      <vt:lpstr>Times New Roman</vt:lpstr>
      <vt:lpstr>Wingdings</vt:lpstr>
      <vt:lpstr>Default Design</vt:lpstr>
      <vt:lpstr>Clip</vt:lpstr>
      <vt:lpstr>Mạng Máy Tính Computer Networks</vt:lpstr>
      <vt:lpstr>Môn học nói về?</vt:lpstr>
      <vt:lpstr>Tài liệu môn học</vt:lpstr>
      <vt:lpstr>Chương 1: Các khái niệm cơ bản về mạng máy tính và mạng Internet</vt:lpstr>
      <vt:lpstr>Thế nào là một mạng máy tính?</vt:lpstr>
      <vt:lpstr>Các thành phần của một MMT</vt:lpstr>
      <vt:lpstr>Internet là gì?</vt:lpstr>
      <vt:lpstr>Internet Architecture (Kiến trúc Internet)</vt:lpstr>
      <vt:lpstr>PowerPoint Presentation</vt:lpstr>
      <vt:lpstr>Các chiến lược dồn kênh</vt:lpstr>
      <vt:lpstr>Chuyển mạch kênh: FDMA và TDMA</vt:lpstr>
      <vt:lpstr>Mạng chuyển mạch kênh - Circuit Switched Networks</vt:lpstr>
      <vt:lpstr>Dồn kênh thống kê - Statistical Multiplexing</vt:lpstr>
      <vt:lpstr>Mạng chuyển mạch gói - Packet Switched Networks</vt:lpstr>
      <vt:lpstr>Tại sao chia sẻ tài nguyên theo thống kê?</vt:lpstr>
      <vt:lpstr>So sánh giữa chuyển mạch kênh và chuyển mạch gói</vt:lpstr>
      <vt:lpstr>Network Taxonomy (Phân loại mạng)</vt:lpstr>
      <vt:lpstr>Những vấn đề cơ bản trong MMT</vt:lpstr>
      <vt:lpstr>Những trở ngại cơ bản trong MMT</vt:lpstr>
      <vt:lpstr>Tóm tắt chương</vt:lpstr>
      <vt:lpstr>Một số site tham khảo tốt</vt:lpstr>
      <vt:lpstr>Chương 2: Giao thức và kiến trúc phân tầng Protocols and Layered Architecture</vt:lpstr>
      <vt:lpstr>Giao thức và kiến trúc phân tầng:</vt:lpstr>
      <vt:lpstr>Giao thức (Protocols)</vt:lpstr>
      <vt:lpstr>Kiến trúc phân tầng hay hệ thống cấp bậc giao thức!?</vt:lpstr>
      <vt:lpstr>Kiến trúc phân tầng</vt:lpstr>
      <vt:lpstr>Kiến trúc phân tầng (2)</vt:lpstr>
      <vt:lpstr>Ví dụ về kiến trúc phân tầng</vt:lpstr>
      <vt:lpstr>Truyền thông Vật lý, logic</vt:lpstr>
      <vt:lpstr>Các vấn đề thiết yếu khi thiết kế các tầng</vt:lpstr>
      <vt:lpstr>Dịch vụ hướng kết nối (Connection-oriented Service)</vt:lpstr>
      <vt:lpstr>Dịch vụ phi kết nối  (Connectionless Service)</vt:lpstr>
      <vt:lpstr>So sánh giữa hướng kết nối và phi kết nối (Connection-Oriented vs. Connectionless)</vt:lpstr>
      <vt:lpstr>So sánh giữa hướng kết nối và phi kết nối (Connection-Oriented vs. Connectionless)</vt:lpstr>
      <vt:lpstr>Ví dụ về các hàm dịch vụ nguyên thủy (service primitive)</vt:lpstr>
      <vt:lpstr>Các tổ chức định chuẩn</vt:lpstr>
      <vt:lpstr>Mô hình tham chiếu OSI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Minh họa quá trình đóng gói</vt:lpstr>
      <vt:lpstr>PowerPoint Presentation</vt:lpstr>
      <vt:lpstr>TCP/IP Suite</vt:lpstr>
      <vt:lpstr>PowerPoint Presentation</vt:lpstr>
      <vt:lpstr>Internet Protocol “Zoo”</vt:lpstr>
      <vt:lpstr>Tầng Network Access</vt:lpstr>
      <vt:lpstr>Tầng Internet</vt:lpstr>
      <vt:lpstr>Tầng Internet (tt.)</vt:lpstr>
      <vt:lpstr>Internet Protocol (IP)</vt:lpstr>
      <vt:lpstr>Internet Protocol</vt:lpstr>
      <vt:lpstr>Vận chuyển giữa các nút trong một mạng</vt:lpstr>
      <vt:lpstr>Tầng Transport</vt:lpstr>
      <vt:lpstr>Các giao thức vận chuyển</vt:lpstr>
      <vt:lpstr>Triết lý của Internet</vt:lpstr>
      <vt:lpstr>PowerPoint Presentation</vt:lpstr>
      <vt:lpstr>PowerPoint Presentation</vt:lpstr>
      <vt:lpstr>PowerPoint Presentation</vt:lpstr>
      <vt:lpstr>Tầng Application</vt:lpstr>
      <vt:lpstr>Dịch vụ truy nhập từ xa - Telnet</vt:lpstr>
      <vt:lpstr>Dịch vụ truyền tập tin (FTP)</vt:lpstr>
      <vt:lpstr>Mô hình Client-Server</vt:lpstr>
      <vt:lpstr>Dịch vụ World Wide Web (WWW)</vt:lpstr>
      <vt:lpstr>Ví dụ về dịch vụ Web</vt:lpstr>
      <vt:lpstr>Dịch vụ thư điện tử - Email</vt:lpstr>
      <vt:lpstr>Ví dụ về sự đóng gói khi gởi E-mail</vt:lpstr>
      <vt:lpstr>Đơn vị dữ liệu giao thức và đơn vị dữ liệu dịch vụ</vt:lpstr>
      <vt:lpstr>Nhận xét về việc phân tầng</vt:lpstr>
      <vt:lpstr>Một số so sánh giữa OSI và TCP/IP</vt:lpstr>
    </vt:vector>
  </TitlesOfParts>
  <Company>Nha Trang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Pham Van Nam</dc:creator>
  <cp:lastModifiedBy>VAN NAM PHAM</cp:lastModifiedBy>
  <cp:revision>283</cp:revision>
  <cp:lastPrinted>2015-03-11T01:43:09Z</cp:lastPrinted>
  <dcterms:created xsi:type="dcterms:W3CDTF">1999-10-08T19:08:27Z</dcterms:created>
  <dcterms:modified xsi:type="dcterms:W3CDTF">2024-02-21T09:08:11Z</dcterms:modified>
</cp:coreProperties>
</file>