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432" r:id="rId2"/>
    <p:sldId id="434" r:id="rId3"/>
    <p:sldId id="436" r:id="rId4"/>
    <p:sldId id="438" r:id="rId5"/>
    <p:sldId id="440" r:id="rId6"/>
    <p:sldId id="442" r:id="rId7"/>
    <p:sldId id="444" r:id="rId8"/>
    <p:sldId id="446" r:id="rId9"/>
    <p:sldId id="448" r:id="rId10"/>
    <p:sldId id="449" r:id="rId11"/>
    <p:sldId id="451" r:id="rId12"/>
    <p:sldId id="453" r:id="rId13"/>
    <p:sldId id="455" r:id="rId14"/>
    <p:sldId id="457" r:id="rId15"/>
    <p:sldId id="459" r:id="rId16"/>
    <p:sldId id="461" r:id="rId17"/>
    <p:sldId id="463" r:id="rId18"/>
    <p:sldId id="465" r:id="rId19"/>
    <p:sldId id="467" r:id="rId20"/>
    <p:sldId id="469" r:id="rId21"/>
    <p:sldId id="470" r:id="rId22"/>
    <p:sldId id="471" r:id="rId23"/>
    <p:sldId id="472" r:id="rId24"/>
    <p:sldId id="473" r:id="rId25"/>
    <p:sldId id="474" r:id="rId26"/>
    <p:sldId id="476" r:id="rId27"/>
    <p:sldId id="478" r:id="rId28"/>
    <p:sldId id="480" r:id="rId29"/>
    <p:sldId id="482" r:id="rId30"/>
    <p:sldId id="484" r:id="rId31"/>
    <p:sldId id="486" r:id="rId32"/>
    <p:sldId id="493" r:id="rId33"/>
    <p:sldId id="488" r:id="rId34"/>
    <p:sldId id="494" r:id="rId35"/>
    <p:sldId id="492" r:id="rId36"/>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66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1261" autoAdjust="0"/>
  </p:normalViewPr>
  <p:slideViewPr>
    <p:cSldViewPr snapToGrid="0" snapToObjects="1">
      <p:cViewPr varScale="1">
        <p:scale>
          <a:sx n="55" d="100"/>
          <a:sy n="55" d="100"/>
        </p:scale>
        <p:origin x="16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0B1D03-52C3-4960-889F-D3707DB1F835}"/>
              </a:ext>
            </a:extLst>
          </p:cNvPr>
          <p:cNvSpPr>
            <a:spLocks noGrp="1"/>
          </p:cNvSpPr>
          <p:nvPr>
            <p:ph type="hdr" sz="quarter"/>
          </p:nvPr>
        </p:nvSpPr>
        <p:spPr>
          <a:xfrm>
            <a:off x="0" y="0"/>
            <a:ext cx="4160838" cy="3651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a:extLst>
              <a:ext uri="{FF2B5EF4-FFF2-40B4-BE49-F238E27FC236}">
                <a16:creationId xmlns:a16="http://schemas.microsoft.com/office/drawing/2014/main" id="{F224097F-B836-4F67-B8EE-3FB152F3740F}"/>
              </a:ext>
            </a:extLst>
          </p:cNvPr>
          <p:cNvSpPr>
            <a:spLocks noGrp="1"/>
          </p:cNvSpPr>
          <p:nvPr>
            <p:ph type="dt" sz="quarter" idx="1"/>
          </p:nvPr>
        </p:nvSpPr>
        <p:spPr>
          <a:xfrm>
            <a:off x="5438775" y="0"/>
            <a:ext cx="4160838" cy="365125"/>
          </a:xfrm>
          <a:prstGeom prst="rect">
            <a:avLst/>
          </a:prstGeom>
        </p:spPr>
        <p:txBody>
          <a:bodyPr vert="horz" lIns="96661" tIns="48331" rIns="96661" bIns="48331" rtlCol="0"/>
          <a:lstStyle>
            <a:lvl1pPr algn="r">
              <a:defRPr sz="1300"/>
            </a:lvl1pPr>
          </a:lstStyle>
          <a:p>
            <a:pPr>
              <a:defRPr/>
            </a:pPr>
            <a:fld id="{DC231F07-79AB-4998-B204-80A81C2D6221}" type="datetimeFigureOut">
              <a:rPr lang="en-US"/>
              <a:pPr>
                <a:defRPr/>
              </a:pPr>
              <a:t>22-Feb-23</a:t>
            </a:fld>
            <a:endParaRPr lang="en-US"/>
          </a:p>
        </p:txBody>
      </p:sp>
      <p:sp>
        <p:nvSpPr>
          <p:cNvPr id="4" name="Footer Placeholder 3">
            <a:extLst>
              <a:ext uri="{FF2B5EF4-FFF2-40B4-BE49-F238E27FC236}">
                <a16:creationId xmlns:a16="http://schemas.microsoft.com/office/drawing/2014/main" id="{F5AD57BC-E560-4C93-945F-B1853C5BB4C7}"/>
              </a:ext>
            </a:extLst>
          </p:cNvPr>
          <p:cNvSpPr>
            <a:spLocks noGrp="1"/>
          </p:cNvSpPr>
          <p:nvPr>
            <p:ph type="ftr" sz="quarter" idx="2"/>
          </p:nvPr>
        </p:nvSpPr>
        <p:spPr>
          <a:xfrm>
            <a:off x="0" y="6948488"/>
            <a:ext cx="4160838" cy="3651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a:extLst>
              <a:ext uri="{FF2B5EF4-FFF2-40B4-BE49-F238E27FC236}">
                <a16:creationId xmlns:a16="http://schemas.microsoft.com/office/drawing/2014/main" id="{DD53D647-BF07-4A41-97C3-2934E22E3225}"/>
              </a:ext>
            </a:extLst>
          </p:cNvPr>
          <p:cNvSpPr>
            <a:spLocks noGrp="1"/>
          </p:cNvSpPr>
          <p:nvPr>
            <p:ph type="sldNum" sz="quarter" idx="3"/>
          </p:nvPr>
        </p:nvSpPr>
        <p:spPr>
          <a:xfrm>
            <a:off x="5438775" y="6948488"/>
            <a:ext cx="4160838" cy="3651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B6B770D2-C1C0-4055-B4A4-674A535C87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9AAEF34-1D20-4F6F-B808-7CC5021477CE}"/>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075" name="Rectangle 3">
            <a:extLst>
              <a:ext uri="{FF2B5EF4-FFF2-40B4-BE49-F238E27FC236}">
                <a16:creationId xmlns:a16="http://schemas.microsoft.com/office/drawing/2014/main" id="{70CAED49-A76C-4224-A587-70C3F6D298F6}"/>
              </a:ext>
            </a:extLst>
          </p:cNvPr>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9460" name="Rectangle 4">
            <a:extLst>
              <a:ext uri="{FF2B5EF4-FFF2-40B4-BE49-F238E27FC236}">
                <a16:creationId xmlns:a16="http://schemas.microsoft.com/office/drawing/2014/main" id="{0BFA16DD-E519-4D83-B3BA-34CA0DEB85AD}"/>
              </a:ext>
            </a:extLst>
          </p:cNvPr>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E19579B-80B8-4758-BD24-5589F8762F64}"/>
              </a:ext>
            </a:extLst>
          </p:cNvPr>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5B55526-EF49-4C20-BA59-9DE988F9D200}"/>
              </a:ext>
            </a:extLst>
          </p:cNvPr>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3079" name="Rectangle 7">
            <a:extLst>
              <a:ext uri="{FF2B5EF4-FFF2-40B4-BE49-F238E27FC236}">
                <a16:creationId xmlns:a16="http://schemas.microsoft.com/office/drawing/2014/main" id="{3D7CA39B-9A2D-48FB-8C79-AA146F3EC025}"/>
              </a:ext>
            </a:extLst>
          </p:cNvPr>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CCF10835-FE36-4A5B-93E1-4EFF5306816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8427EED3-39BB-4685-B3A8-E92798312E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410202CF-8735-4177-852B-C5135EE4DD45}" type="slidenum">
              <a:rPr lang="en-US" altLang="en-US" sz="1300" smtClean="0"/>
              <a:pPr/>
              <a:t>2</a:t>
            </a:fld>
            <a:endParaRPr lang="en-US" altLang="en-US" sz="1300"/>
          </a:p>
        </p:txBody>
      </p:sp>
      <p:sp>
        <p:nvSpPr>
          <p:cNvPr id="153603" name="Rectangle 2">
            <a:extLst>
              <a:ext uri="{FF2B5EF4-FFF2-40B4-BE49-F238E27FC236}">
                <a16:creationId xmlns:a16="http://schemas.microsoft.com/office/drawing/2014/main" id="{0BD83995-7E9C-4E35-ABBD-F24B260C02B9}"/>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D76A676D-27F4-442B-A5EE-FD739CB19B68}"/>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Interfaces: mạch giao tiếp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E1578ED3-517A-4C71-9298-77A0F2524F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8819A52-128D-49FA-9DBC-53E6F0C9C8CB}" type="slidenum">
              <a:rPr lang="en-US" altLang="en-US" sz="1300" smtClean="0"/>
              <a:pPr/>
              <a:t>20</a:t>
            </a:fld>
            <a:endParaRPr lang="en-US" altLang="en-US" sz="1300"/>
          </a:p>
        </p:txBody>
      </p:sp>
      <p:sp>
        <p:nvSpPr>
          <p:cNvPr id="181251" name="Rectangle 2">
            <a:extLst>
              <a:ext uri="{FF2B5EF4-FFF2-40B4-BE49-F238E27FC236}">
                <a16:creationId xmlns:a16="http://schemas.microsoft.com/office/drawing/2014/main" id="{D8783ECC-A41B-4218-85F6-96EA8C022784}"/>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31D9B6FB-9133-43D5-A021-30ADFC899111}"/>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Medianet là dịch vụ truy cập Internet tốc độ cao, hợp tác giữa Công ty Truyền hình cáp Saigontourist (STCV) thuộc Đài truyền hình Việt nam với Công ty Viễn thông điện lực (EVN Telecom) thuộc Tổng Công ty điện lực Việt nam.</a:t>
            </a:r>
            <a:br>
              <a:rPr lang="en-US" altLang="en-US"/>
            </a:br>
            <a:r>
              <a:rPr lang="en-US" altLang="en-US"/>
              <a:t>Với cổng Internet quốc tế băng thông rộng của EVN Telecom, Medianet giúp khách hàng học tập và làm việc trên mạng bất cứ lúc nào, đồng thời thoả mãn các nhu cầu giải trí chơi Game Online, xem phim Online …</a:t>
            </a:r>
            <a:br>
              <a:rPr lang="en-US" altLang="en-US"/>
            </a:br>
            <a:r>
              <a:rPr lang="en-US" altLang="en-US"/>
              <a:t>Trên cơ sở Mạng truyền hình cáp SCTV rộng khắp TpHCM, Medianet có thể cung cấp đến tận từng hộ gia đình, doanh nghiệp, chung cư, cao ốc văn phòng cũng như các cơ sở dịch vụ Internet với thời gian triển khai nhanh kỷ lục.</a:t>
            </a:r>
            <a:br>
              <a:rPr lang="en-US" altLang="en-US"/>
            </a:br>
            <a:r>
              <a:rPr lang="en-US" altLang="en-US"/>
              <a:t>Sử dụng Cable Modem tiêu chuẩn EuroDOCSIS 1.1/2.0 của CableLabs® - USA, Medianet còn có khả năng cung cấp các dịch vụ đa dạng trên nền IP như VoIP, VOD (Video on Demand), Video Conference, E-learning, E-Commerce…</a:t>
            </a:r>
            <a:br>
              <a:rPr lang="en-US" altLang="en-US"/>
            </a:br>
            <a:r>
              <a:rPr lang="en-US" altLang="en-US"/>
              <a:t>Theo tổ chức TIA (Telecommunication market review and forecast - www.tiaonline.org), năm 2005 Mỹ có 19,7 triệu thuê bao Cable Modem, trong khi số thuê bao DSL đạt 15,1. Dự kiến năm 2008 sẽ đạt 25 triệu thuê bao Cable Modem.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6E69974F-4027-4088-9FA1-407925E762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68A079D-2BC7-40D8-80A2-42F654EBBBBC}" type="slidenum">
              <a:rPr lang="en-US" altLang="en-US" sz="1300" smtClean="0"/>
              <a:pPr/>
              <a:t>27</a:t>
            </a:fld>
            <a:endParaRPr lang="en-US" altLang="en-US" sz="1300"/>
          </a:p>
        </p:txBody>
      </p:sp>
      <p:sp>
        <p:nvSpPr>
          <p:cNvPr id="189443" name="Rectangle 2">
            <a:extLst>
              <a:ext uri="{FF2B5EF4-FFF2-40B4-BE49-F238E27FC236}">
                <a16:creationId xmlns:a16="http://schemas.microsoft.com/office/drawing/2014/main" id="{0EDDF557-3A26-4082-977D-62D64AB51C14}"/>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3DA274BD-A436-4803-82C2-CD56FDEEC08E}"/>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C95BFC5F-C4E4-4160-BBB0-FD05B10EF4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4CAAF901-A806-493A-B51D-DC8AFC50AD30}" type="slidenum">
              <a:rPr lang="en-US" altLang="en-US" sz="1300" smtClean="0"/>
              <a:pPr/>
              <a:t>28</a:t>
            </a:fld>
            <a:endParaRPr lang="en-US" altLang="en-US" sz="1300"/>
          </a:p>
        </p:txBody>
      </p:sp>
      <p:sp>
        <p:nvSpPr>
          <p:cNvPr id="191491" name="Rectangle 2">
            <a:extLst>
              <a:ext uri="{FF2B5EF4-FFF2-40B4-BE49-F238E27FC236}">
                <a16:creationId xmlns:a16="http://schemas.microsoft.com/office/drawing/2014/main" id="{39CE4C1C-B2E9-4FE0-BFB5-39AB093E7419}"/>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5CFCF33F-234E-49F9-8FE4-2B4FFA9570FF}"/>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Các thành phần cơ bản của mạng gia đình:</a:t>
            </a:r>
          </a:p>
          <a:p>
            <a:r>
              <a:rPr lang="en-US" altLang="en-US"/>
              <a:t>ADSL hay cable modem để kết nối đến ISP;</a:t>
            </a:r>
          </a:p>
          <a:p>
            <a:r>
              <a:rPr lang="en-US" altLang="en-US"/>
              <a:t>Thiết bị định tuyến, tường lửa, cơ chế dịch địa chỉ mạng(Network Address Translation); </a:t>
            </a:r>
          </a:p>
          <a:p>
            <a:r>
              <a:rPr lang="en-US" altLang="en-US"/>
              <a:t>Kết nối mạng theo chuẩn Ethernet;</a:t>
            </a:r>
          </a:p>
          <a:p>
            <a:r>
              <a:rPr lang="en-US" altLang="en-US"/>
              <a:t>Điểm truy cập dịch vụ không dây.</a:t>
            </a:r>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8B498434-0A0E-4061-91AB-8E7CABB780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36D2579-4502-4ACB-8A38-AABDED1FE607}" type="slidenum">
              <a:rPr lang="en-US" altLang="en-US" sz="1300" smtClean="0"/>
              <a:pPr/>
              <a:t>30</a:t>
            </a:fld>
            <a:endParaRPr lang="en-US" altLang="en-US" sz="1300"/>
          </a:p>
        </p:txBody>
      </p:sp>
      <p:sp>
        <p:nvSpPr>
          <p:cNvPr id="194563" name="Rectangle 2">
            <a:extLst>
              <a:ext uri="{FF2B5EF4-FFF2-40B4-BE49-F238E27FC236}">
                <a16:creationId xmlns:a16="http://schemas.microsoft.com/office/drawing/2014/main" id="{9FDCE547-F700-4BB3-B10B-73950E43F424}"/>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A0241B51-BD05-4882-AE28-31906C3A773F}"/>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1300" indent="-241300"/>
            <a:r>
              <a:rPr lang="en-US" altLang="en-US"/>
              <a:t>Độ trễ của các gói tin bị gây ra từ 4 nguồn:</a:t>
            </a:r>
          </a:p>
          <a:p>
            <a:pPr marL="241300" indent="-241300">
              <a:buFontTx/>
              <a:buAutoNum type="arabicPeriod"/>
            </a:pPr>
            <a:r>
              <a:rPr lang="en-US" altLang="en-US"/>
              <a:t>Xử lý tại mỗi nút (router): kiểm tra các lỗi bit, xác định liên kết đi ra</a:t>
            </a:r>
          </a:p>
          <a:p>
            <a:pPr marL="241300" indent="-241300">
              <a:buFontTx/>
              <a:buAutoNum type="arabicPeriod"/>
            </a:pPr>
            <a:r>
              <a:rPr lang="en-US" altLang="en-US"/>
              <a:t>Xếp hàng: thời gian chờ đợi để được truyền đi tại các liên kết đi ra</a:t>
            </a:r>
          </a:p>
          <a:p>
            <a:pPr marL="241300" indent="-241300">
              <a:buFontTx/>
              <a:buAutoNum type="arabicPeriod"/>
            </a:pPr>
            <a:r>
              <a:rPr lang="en-US" altLang="en-US"/>
              <a:t>Độ trễ chuyển giao (transmission delay): Với dải thông của liên kết là R và độ dài của các gói tin là L thì L/R chính là thời gian để chuyển các bits xuống liên kết truyền thông.</a:t>
            </a:r>
          </a:p>
          <a:p>
            <a:pPr marL="241300" indent="-241300">
              <a:buFontTx/>
              <a:buAutoNum type="arabicPeriod"/>
            </a:pPr>
            <a:r>
              <a:rPr lang="en-US" altLang="en-US"/>
              <a:t>Độ trễ truyền tải: với D là chiều dài của liên kết vật lý, S là tốc độ truyền tải trong phương tiện truyền (xấp xỉ 2x10</a:t>
            </a:r>
            <a:r>
              <a:rPr lang="en-US" altLang="en-US" baseline="30000"/>
              <a:t>8</a:t>
            </a:r>
            <a:r>
              <a:rPr lang="en-US" altLang="en-US"/>
              <a:t> m/sec) thì độ trễ truyền tải là D/S</a:t>
            </a:r>
          </a:p>
          <a:p>
            <a:pPr marL="241300" indent="-241300">
              <a:buFontTx/>
              <a:buAutoNum type="arabicPeriod"/>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D4357D06-A104-4879-8704-EA8406898D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AE2C62FD-7EAA-49B9-B34C-23647127B7B7}" type="slidenum">
              <a:rPr lang="en-US" altLang="en-US" sz="1300" smtClean="0"/>
              <a:pPr/>
              <a:t>31</a:t>
            </a:fld>
            <a:endParaRPr lang="en-US" altLang="en-US" sz="1300"/>
          </a:p>
        </p:txBody>
      </p:sp>
      <p:sp>
        <p:nvSpPr>
          <p:cNvPr id="196611" name="Rectangle 2">
            <a:extLst>
              <a:ext uri="{FF2B5EF4-FFF2-40B4-BE49-F238E27FC236}">
                <a16:creationId xmlns:a16="http://schemas.microsoft.com/office/drawing/2014/main" id="{FE861975-2B52-4A8E-8D22-E14A695D8729}"/>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id="{AE38D0B3-9EDC-4CC1-BDC4-4DBD376DF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1300" indent="-241300"/>
            <a:r>
              <a:rPr lang="en-US" altLang="en-US"/>
              <a:t>Độ trễ của các gói tin bị gây ra từ 4 nguồn:</a:t>
            </a:r>
          </a:p>
          <a:p>
            <a:pPr marL="241300" indent="-241300">
              <a:buFontTx/>
              <a:buAutoNum type="arabicPeriod"/>
            </a:pPr>
            <a:r>
              <a:rPr lang="en-US" altLang="en-US"/>
              <a:t>Xử lý tại mỗi nút (router): kiểm tra các lỗi bit, xác định liên kết đi ra</a:t>
            </a:r>
          </a:p>
          <a:p>
            <a:pPr marL="241300" indent="-241300">
              <a:buFontTx/>
              <a:buAutoNum type="arabicPeriod"/>
            </a:pPr>
            <a:r>
              <a:rPr lang="en-US" altLang="en-US"/>
              <a:t>Xếp hàng: thời gian chờ đợi để được truyền đi tại các liên kết đi ra</a:t>
            </a:r>
          </a:p>
          <a:p>
            <a:pPr marL="241300" indent="-241300">
              <a:buFontTx/>
              <a:buAutoNum type="arabicPeriod"/>
            </a:pPr>
            <a:r>
              <a:rPr lang="en-US" altLang="en-US"/>
              <a:t>Độ trễ chuyển giao (transmission delay): Với dải thông của liên kết là R và độ dài của các gói tin là L thì L/R chính là thời gian để chuyển các bits xuống liên kết truyền thông.</a:t>
            </a:r>
          </a:p>
          <a:p>
            <a:pPr marL="241300" indent="-241300">
              <a:buFontTx/>
              <a:buAutoNum type="arabicPeriod"/>
            </a:pPr>
            <a:r>
              <a:rPr lang="en-US" altLang="en-US"/>
              <a:t>Độ trễ truyền tải: với D là chiều dài của liên kết vật lý, S là tốc độ truyền tải trong phương tiện truyền (xấp xỉ 2x10</a:t>
            </a:r>
            <a:r>
              <a:rPr lang="en-US" altLang="en-US" baseline="30000"/>
              <a:t>8</a:t>
            </a:r>
            <a:r>
              <a:rPr lang="en-US" altLang="en-US"/>
              <a:t> m/sec) thì độ trễ truyền tải là D/S</a:t>
            </a:r>
          </a:p>
          <a:p>
            <a:pPr marL="241300" indent="-241300">
              <a:buFontTx/>
              <a:buAutoNum type="arabicPeriod"/>
            </a:pPr>
            <a:endParaRPr lang="en-US" altLang="en-US"/>
          </a:p>
          <a:p>
            <a:pPr marL="241300" indent="-241300"/>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B14D7165-9B2D-42BD-83F4-A49D72BC7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779B9E0-458D-44A9-B706-94A2A2D7275B}" type="slidenum">
              <a:rPr lang="en-US" altLang="en-US" sz="1300" smtClean="0"/>
              <a:pPr/>
              <a:t>35</a:t>
            </a:fld>
            <a:endParaRPr lang="en-US" altLang="en-US" sz="1300"/>
          </a:p>
        </p:txBody>
      </p:sp>
      <p:sp>
        <p:nvSpPr>
          <p:cNvPr id="201731" name="Rectangle 2">
            <a:extLst>
              <a:ext uri="{FF2B5EF4-FFF2-40B4-BE49-F238E27FC236}">
                <a16:creationId xmlns:a16="http://schemas.microsoft.com/office/drawing/2014/main" id="{D25A4867-EFB1-445C-A8E4-09D5186C1D7F}"/>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BE423143-CF3C-4CC7-8C86-55701AF6F795}"/>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Sự mất gói tin:</a:t>
            </a:r>
          </a:p>
          <a:p>
            <a:r>
              <a:rPr lang="en-US" altLang="en-US"/>
              <a:t>Dung lượng vùng đệm của hàng đợi là giới hạn</a:t>
            </a:r>
          </a:p>
          <a:p>
            <a:r>
              <a:rPr lang="en-US" altLang="en-US"/>
              <a:t>Khi các gói tin đến một hàng đợi đầy, chúng sẽ bị bỏ</a:t>
            </a:r>
          </a:p>
          <a:p>
            <a:r>
              <a:rPr lang="en-US" altLang="en-US"/>
              <a:t>Các gói tin bị mất có thể được truyền lại bởi nút liền trước, bởi nguồn gởi, hoặc không được truyền lại gì cả.</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54FAD08A-114A-4FF3-B2A1-F7B329544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56671EDB-E01E-4F99-A9CE-F5EDB3A9224F}" type="slidenum">
              <a:rPr lang="en-US" altLang="en-US" sz="1300" smtClean="0"/>
              <a:pPr/>
              <a:t>5</a:t>
            </a:fld>
            <a:endParaRPr lang="en-US" altLang="en-US" sz="1300"/>
          </a:p>
        </p:txBody>
      </p:sp>
      <p:sp>
        <p:nvSpPr>
          <p:cNvPr id="157699" name="Rectangle 2">
            <a:extLst>
              <a:ext uri="{FF2B5EF4-FFF2-40B4-BE49-F238E27FC236}">
                <a16:creationId xmlns:a16="http://schemas.microsoft.com/office/drawing/2014/main" id="{7EDAF665-4E39-42B4-B5D2-56B748620BFD}"/>
              </a:ext>
            </a:extLst>
          </p:cNvPr>
          <p:cNvSpPr>
            <a:spLocks noGrp="1" noRot="1" noChangeAspect="1" noChangeArrowheads="1" noTextEdit="1"/>
          </p:cNvSpPr>
          <p:nvPr>
            <p:ph type="sldImg"/>
          </p:nvPr>
        </p:nvSpPr>
        <p:spPr>
          <a:xfrm>
            <a:off x="2974975" y="549275"/>
            <a:ext cx="3654425" cy="2741613"/>
          </a:xfrm>
          <a:ln/>
        </p:spPr>
      </p:sp>
      <p:sp>
        <p:nvSpPr>
          <p:cNvPr id="157700" name="Rectangle 3">
            <a:extLst>
              <a:ext uri="{FF2B5EF4-FFF2-40B4-BE49-F238E27FC236}">
                <a16:creationId xmlns:a16="http://schemas.microsoft.com/office/drawing/2014/main" id="{94BDC0D6-320E-404D-AFB8-C5430D95DA85}"/>
              </a:ext>
            </a:extLst>
          </p:cNvPr>
          <p:cNvSpPr>
            <a:spLocks noGrp="1" noChangeArrowheads="1"/>
          </p:cNvSpPr>
          <p:nvPr>
            <p:ph type="body" idx="1"/>
          </p:nvPr>
        </p:nvSpPr>
        <p:spPr>
          <a:xfrm>
            <a:off x="1277938" y="3473450"/>
            <a:ext cx="7045325" cy="329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Lưu trữ</a:t>
            </a:r>
          </a:p>
          <a:p>
            <a:r>
              <a:rPr lang="en-US" altLang="en-US"/>
              <a:t>Thao tác</a:t>
            </a:r>
          </a:p>
          <a:p>
            <a:r>
              <a:rPr lang="en-US" altLang="en-US"/>
              <a:t>Truyền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68E07193-7819-470D-8562-5EC4F9D67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99815178-A915-46B4-B1E4-708A013CE704}" type="slidenum">
              <a:rPr lang="en-US" altLang="en-US" sz="1300" smtClean="0"/>
              <a:pPr/>
              <a:t>6</a:t>
            </a:fld>
            <a:endParaRPr lang="en-US" altLang="en-US" sz="1300"/>
          </a:p>
        </p:txBody>
      </p:sp>
      <p:sp>
        <p:nvSpPr>
          <p:cNvPr id="159747" name="Rectangle 2">
            <a:extLst>
              <a:ext uri="{FF2B5EF4-FFF2-40B4-BE49-F238E27FC236}">
                <a16:creationId xmlns:a16="http://schemas.microsoft.com/office/drawing/2014/main" id="{D57C867E-ADB7-43F6-ACED-6980F8BB7284}"/>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9DF762CA-03F8-4B15-BEF5-A1775A8B2A13}"/>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electromagnetic waves: sóng điện từ</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C2E3F0D2-4CAC-4655-B098-7A992EAAD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3498FF0-FDAB-41E7-B3B1-D9DF9D00498C}" type="slidenum">
              <a:rPr lang="en-US" altLang="en-US" sz="1300" smtClean="0"/>
              <a:pPr/>
              <a:t>8</a:t>
            </a:fld>
            <a:endParaRPr lang="en-US" altLang="en-US" sz="1300"/>
          </a:p>
        </p:txBody>
      </p:sp>
      <p:sp>
        <p:nvSpPr>
          <p:cNvPr id="162819" name="Rectangle 2">
            <a:extLst>
              <a:ext uri="{FF2B5EF4-FFF2-40B4-BE49-F238E27FC236}">
                <a16:creationId xmlns:a16="http://schemas.microsoft.com/office/drawing/2014/main" id="{CF4D9F56-1B4A-4F4C-89A7-E63783A89393}"/>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353E34B8-B3DA-41AE-944D-3FF2160388F9}"/>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Amplifier: bộ khuếch đại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AAAC610C-A117-4626-932F-D098422C4B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E54BE36-66D6-43EA-8819-7810F5F8C3EE}" type="slidenum">
              <a:rPr lang="en-US" altLang="en-US" sz="1300" smtClean="0"/>
              <a:pPr/>
              <a:t>9</a:t>
            </a:fld>
            <a:endParaRPr lang="en-US" altLang="en-US" sz="1300"/>
          </a:p>
        </p:txBody>
      </p:sp>
      <p:sp>
        <p:nvSpPr>
          <p:cNvPr id="164867" name="Rectangle 2">
            <a:extLst>
              <a:ext uri="{FF2B5EF4-FFF2-40B4-BE49-F238E27FC236}">
                <a16:creationId xmlns:a16="http://schemas.microsoft.com/office/drawing/2014/main" id="{972EE949-4872-4255-99E9-C54F7C9B3220}"/>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EBD572B2-6EC6-45C4-AD28-0072B5D78FEC}"/>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1100"/>
              <a:t>Baseband: </a:t>
            </a:r>
            <a:r>
              <a:rPr lang="vi-VN" altLang="en-US" sz="1100"/>
              <a:t>Dải tần cơ sở</a:t>
            </a:r>
          </a:p>
          <a:p>
            <a:pPr>
              <a:lnSpc>
                <a:spcPct val="90000"/>
              </a:lnSpc>
            </a:pPr>
            <a:r>
              <a:rPr lang="vi-VN" altLang="en-US" sz="1100"/>
              <a:t> Trong các mạng cục bộ, đây là một phương pháp truyền thông, trong đó tín hiệu mạng thông tin được đưa trực tiếp vào cáp trong dạng số không điều biến. Các tín hiệu máy tính có thể được truyền qua cáp bằng hai cách: tín hiệu tương tự (tỷ biến) và tín hiệu số. Mạng truyền thông tương tự được gọi là mạng băng rộng ( broadband network).</a:t>
            </a:r>
          </a:p>
          <a:p>
            <a:pPr>
              <a:lnSpc>
                <a:spcPct val="90000"/>
              </a:lnSpc>
            </a:pPr>
            <a:r>
              <a:rPr lang="vi-VN" altLang="en-US" sz="1100"/>
              <a:t> Các mạng truyền thông số được gọi là mạng băng cơ sở. Vì các tín hiệu của máy tính là tín hiệu số, cho nên số lượng mạch cần thiết cho một mạng băng cơ sở để truyền dẫn tín hiệu này ra vào máy tính là rất ít. Hơn nữa, nhiều mạng băng cơ sở có thể sử dụng dây cáp hai sợi xoắn (dây điện thoại bình (thường)), cho nên lắp đặt chúng giá rẻ hơn với mạng băng rộng đòi hỏi phải có cáp đồng trục. Tuy nhiên, hệ băng cơ sở bị hạn chế về cự ly truyền dẫn và chỉ cho phép thực hiện một kênh truyền thông trong một lúc. Hầu hết các mạng máy tính cục bộ đều là mạng băng cơ sở.</a:t>
            </a:r>
          </a:p>
          <a:p>
            <a:pPr>
              <a:lnSpc>
                <a:spcPct val="90000"/>
              </a:lnSpc>
            </a:pPr>
            <a:endParaRPr lang="vi-VN" altLang="en-US" sz="1100"/>
          </a:p>
          <a:p>
            <a:pPr>
              <a:lnSpc>
                <a:spcPct val="90000"/>
              </a:lnSpc>
            </a:pPr>
            <a:r>
              <a:rPr lang="en-US" altLang="en-US" sz="1100"/>
              <a:t>Broadband: </a:t>
            </a:r>
            <a:r>
              <a:rPr lang="vi-VN" altLang="en-US" sz="1100"/>
              <a:t>Dải tần rộng, băng rộng</a:t>
            </a:r>
          </a:p>
          <a:p>
            <a:pPr>
              <a:lnSpc>
                <a:spcPct val="90000"/>
              </a:lnSpc>
            </a:pPr>
            <a:r>
              <a:rPr lang="vi-VN" altLang="en-US" sz="1100"/>
              <a:t> Trong các mạng cục bộ, đây là một phương pháp truyền thông tín hiệu tương tự (tỷ biến) được đặ</a:t>
            </a:r>
            <a:r>
              <a:rPr lang="en-US" altLang="en-US" sz="1100"/>
              <a:t>c</a:t>
            </a:r>
            <a:r>
              <a:rPr lang="vi-VN" altLang="en-US" sz="1100"/>
              <a:t> trưng bởi dải tần rộng. Tín hiệu này thường được tách chia ra hoặc truyền dồn ( multiplex) để cung cấp cho các đường truyền thông đa kênh. Vì các tín hiệu của máy tính là loại tín hiệu số, nên chúng phải được chuyển đổi bằng một quá trình gọi là biến điệu ( modulation) trước khi chúng được truyền qua mạng tín hiệu tương tự. Một modem sẽ thực hiện nhiệm vụ đó.</a:t>
            </a:r>
          </a:p>
          <a:p>
            <a:pPr>
              <a:lnSpc>
                <a:spcPct val="90000"/>
              </a:lnSpc>
            </a:pPr>
            <a:r>
              <a:rPr lang="vi-VN" altLang="en-US" sz="1100"/>
              <a:t> Hệ thống dải rộng dùng phương pháp truyền tương tự. Vì máy tính là thiết bị số, nên yêu cầu phải có các thiết bị giống như modem ở cả hai đầu cáp truyền để chuyển đối tín hiệu từ số thành tương tự hoặc ngược lại.</a:t>
            </a:r>
          </a:p>
          <a:p>
            <a:pPr>
              <a:lnSpc>
                <a:spcPct val="90000"/>
              </a:lnSpc>
            </a:pPr>
            <a:r>
              <a:rPr lang="vi-VN" altLang="en-US" sz="1100"/>
              <a:t> Truyền thông dải rộng có thể mở rộng cự ly khá xa và hoạt động ở tốc độ rất cao. Mạng dải rộng cũng giống như mạng truyền hình cáp, có thể truyền hai hoặc nhiều kênh cùng một lúc (các kênh khác nhau về tần số). Do đó mạng truyền thông dải rộng có thể thực hiện truyền cả dữ liệu lẫn tiếng.</a:t>
            </a:r>
          </a:p>
          <a:p>
            <a:pPr>
              <a:lnSpc>
                <a:spcPct val="90000"/>
              </a:lnSpc>
            </a:pPr>
            <a:endParaRPr lang="vi-VN" altLang="en-US" sz="1100"/>
          </a:p>
          <a:p>
            <a:pPr>
              <a:lnSpc>
                <a:spcPct val="90000"/>
              </a:lnSpc>
            </a:pPr>
            <a:endParaRPr lang="en-US" altLang="en-US"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BD159D3C-BB7A-4219-8E6B-3684B82E8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6A15BDE4-2C13-4805-B135-2A768F355E6D}" type="slidenum">
              <a:rPr lang="en-US" altLang="en-US" sz="1300" smtClean="0"/>
              <a:pPr/>
              <a:t>10</a:t>
            </a:fld>
            <a:endParaRPr lang="en-US" altLang="en-US" sz="1300"/>
          </a:p>
        </p:txBody>
      </p:sp>
      <p:sp>
        <p:nvSpPr>
          <p:cNvPr id="166915" name="Rectangle 2">
            <a:extLst>
              <a:ext uri="{FF2B5EF4-FFF2-40B4-BE49-F238E27FC236}">
                <a16:creationId xmlns:a16="http://schemas.microsoft.com/office/drawing/2014/main" id="{77CDE9F1-A830-4853-BFFB-2279FFA70FEB}"/>
              </a:ext>
            </a:extLst>
          </p:cNvPr>
          <p:cNvSpPr>
            <a:spLocks noGrp="1" noRot="1" noChangeAspect="1" noChangeArrowheads="1" noTextEdit="1"/>
          </p:cNvSpPr>
          <p:nvPr>
            <p:ph type="sldImg"/>
          </p:nvPr>
        </p:nvSpPr>
        <p:spPr>
          <a:xfrm>
            <a:off x="2974975" y="549275"/>
            <a:ext cx="3654425" cy="2741613"/>
          </a:xfrm>
          <a:ln/>
        </p:spPr>
      </p:sp>
      <p:sp>
        <p:nvSpPr>
          <p:cNvPr id="166916" name="Rectangle 3">
            <a:extLst>
              <a:ext uri="{FF2B5EF4-FFF2-40B4-BE49-F238E27FC236}">
                <a16:creationId xmlns:a16="http://schemas.microsoft.com/office/drawing/2014/main" id="{593F803B-9885-42C4-B405-E3AAA14E0E0B}"/>
              </a:ext>
            </a:extLst>
          </p:cNvPr>
          <p:cNvSpPr>
            <a:spLocks noGrp="1" noChangeArrowheads="1"/>
          </p:cNvSpPr>
          <p:nvPr>
            <p:ph type="body" idx="1"/>
          </p:nvPr>
        </p:nvSpPr>
        <p:spPr>
          <a:xfrm>
            <a:off x="1277938" y="3473450"/>
            <a:ext cx="7045325" cy="329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Một mô hình truyền thông đơn giản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3D0A3DC7-97C5-4194-89A8-2CB9F903A0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897C03F-10DF-437B-B9EE-1DBC7A91B7EC}" type="slidenum">
              <a:rPr lang="en-US" altLang="en-US" sz="1300" smtClean="0"/>
              <a:pPr/>
              <a:t>11</a:t>
            </a:fld>
            <a:endParaRPr lang="en-US" altLang="en-US" sz="1300"/>
          </a:p>
        </p:txBody>
      </p:sp>
      <p:sp>
        <p:nvSpPr>
          <p:cNvPr id="168963" name="Rectangle 2">
            <a:extLst>
              <a:ext uri="{FF2B5EF4-FFF2-40B4-BE49-F238E27FC236}">
                <a16:creationId xmlns:a16="http://schemas.microsoft.com/office/drawing/2014/main" id="{73250348-17B0-455A-8003-1751C7D9451B}"/>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57650277-A9C5-45B2-A455-B4E7B6F174B2}"/>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Cutoff: ngưỡng, giới hạn</a:t>
            </a:r>
          </a:p>
          <a:p>
            <a:r>
              <a:rPr lang="en-US" altLang="en-US"/>
              <a:t>Bandwidth: </a:t>
            </a:r>
            <a:r>
              <a:rPr lang="vi-VN" altLang="en-US"/>
              <a:t>Độ rộng dải tần, dải thông</a:t>
            </a:r>
          </a:p>
          <a:p>
            <a:r>
              <a:rPr lang="vi-VN" altLang="en-US"/>
              <a:t>Độ rộng dải tần là mức chênh lệnh giữa tần số cao nhất và thấp nhất có trên một kênh truyền thông. Phạm vi tần số này được đo bằng hertz (số vòng</a:t>
            </a:r>
            <a:r>
              <a:rPr lang="en-US" altLang="en-US"/>
              <a:t>/chu kỳ</a:t>
            </a:r>
            <a:r>
              <a:rPr lang="vi-VN" altLang="en-US"/>
              <a:t> trên 1 giây). Ví dụ, các tín hiệu truyền thông dùng trong giao tiếp điện thoại có tần số giọng nói biến thiên từ 400 đến 3400 Hz. Như vậy, độ rộng dãi tần của giọng nói là 3000 Hz. Độ rộng dãi tần thường được dùng để chỉ lưu lượng của một hệ thống, nhưng nó chỉ liên quan gián tiếp đến lưu lượng đó. Tốc độ dữ liệu ( data rate) hay dung năng ( capacity) là một cách tốt hơn để chỉ lượng dữ liệu có thể đi qua một hệ thống.</a:t>
            </a:r>
          </a:p>
          <a:p>
            <a:r>
              <a:rPr lang="vi-VN" altLang="en-US"/>
              <a:t> Dung năng của một kênh dữ liệu là số đo tốc độ truyền của nó, thường được đo bằng bps ( bits per second: số bit trên một giây). Độ rộng dãi tần càng lớn thì tốc độ truyền càng cao.</a:t>
            </a:r>
          </a:p>
          <a:p>
            <a:r>
              <a:rPr lang="vi-VN" altLang="en-US"/>
              <a:t> Mọi hệ thống truyền thông vật lý, dù đó là cáp đồng, không khí hay cáp quang, đều có độ rộng dải tần giới hạn. Chú ý rằng, những tiếng ồn trong hệ thống truyền cũng làm giới hạn tốc độ dữ liệu.</a:t>
            </a:r>
          </a:p>
          <a:p>
            <a:r>
              <a:rPr lang="en-US" altLang="en-US"/>
              <a:t>Baud rate:</a:t>
            </a:r>
            <a:r>
              <a:rPr lang="vi-VN" altLang="en-US"/>
              <a:t> tốc độ baud</a:t>
            </a:r>
          </a:p>
          <a:p>
            <a:r>
              <a:rPr lang="vi-VN" altLang="en-US"/>
              <a:t>Số lượng lần thay đổi về trạng thái điện cực đại có thể xảy ra mỗi giây, trong một mạch truyền thông.</a:t>
            </a:r>
          </a:p>
          <a:p>
            <a:r>
              <a:rPr lang="vi-VN" altLang="en-US"/>
              <a:t>Theo định ước truyền thông RS- 232 C, 300 baud thường tương đương với 300 bit mỗi giây ( bps), nhưng ở các tốc độ baud cao hơn thì số lượng bit được truyền đi trong mỗi giây thường bằng gấp đôi tốc độ baud, vì hai bit dữ liệu có thể được truyền đi trong mỗi lần thay đổi của trạng thái mạch.</a:t>
            </a:r>
          </a:p>
          <a:p>
            <a:r>
              <a:rPr lang="vi-VN" altLang="en-US"/>
              <a:t>Do đó, tốc độ truyền của các modem thường được biểu diễn theo bps.</a:t>
            </a:r>
          </a:p>
          <a:p>
            <a:endParaRPr lang="vi-VN" altLang="en-US"/>
          </a:p>
          <a:p>
            <a:endParaRPr lang="vi-VN" altLang="en-US"/>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6844FF91-4B0C-437A-8D90-67069B383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A5141009-4384-4DD6-84C6-F5FAE4096945}" type="slidenum">
              <a:rPr lang="en-US" altLang="en-US" sz="1300" smtClean="0"/>
              <a:pPr/>
              <a:t>13</a:t>
            </a:fld>
            <a:endParaRPr lang="en-US" altLang="en-US" sz="1300"/>
          </a:p>
        </p:txBody>
      </p:sp>
      <p:sp>
        <p:nvSpPr>
          <p:cNvPr id="172035" name="Rectangle 2">
            <a:extLst>
              <a:ext uri="{FF2B5EF4-FFF2-40B4-BE49-F238E27FC236}">
                <a16:creationId xmlns:a16="http://schemas.microsoft.com/office/drawing/2014/main" id="{F5D07A12-3355-4A6D-BFA0-E8CC6CEC8D62}"/>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F785127C-80C3-4730-BB66-23C7CCA921D7}"/>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8849DA25-036B-401C-838C-019EB41FA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8494ECE-D652-42B7-B8DC-8D01757A7C68}" type="slidenum">
              <a:rPr lang="en-US" altLang="en-US" sz="1300" smtClean="0"/>
              <a:pPr/>
              <a:t>17</a:t>
            </a:fld>
            <a:endParaRPr lang="en-US" altLang="en-US" sz="1300"/>
          </a:p>
        </p:txBody>
      </p:sp>
      <p:sp>
        <p:nvSpPr>
          <p:cNvPr id="177155" name="Rectangle 2">
            <a:extLst>
              <a:ext uri="{FF2B5EF4-FFF2-40B4-BE49-F238E27FC236}">
                <a16:creationId xmlns:a16="http://schemas.microsoft.com/office/drawing/2014/main" id="{B3375294-9707-4301-BEAA-BEC30CB23D71}"/>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A8F6EE19-0B8C-4647-B676-E4EDC38C8E31}"/>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Terrestrial: đất; ở trên mặt đất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5C89104F-3665-419E-9579-165422E06C8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FDBBD0D-BB7C-4B53-8CD1-B5797B624568}"/>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B04094BB-AB80-402A-AB9A-893C55D7F969}"/>
              </a:ext>
            </a:extLst>
          </p:cNvPr>
          <p:cNvSpPr>
            <a:spLocks noGrp="1"/>
          </p:cNvSpPr>
          <p:nvPr>
            <p:ph type="sldNum" sz="quarter" idx="12"/>
          </p:nvPr>
        </p:nvSpPr>
        <p:spPr/>
        <p:txBody>
          <a:bodyPr/>
          <a:lstStyle>
            <a:lvl1pPr>
              <a:defRPr/>
            </a:lvl1pPr>
          </a:lstStyle>
          <a:p>
            <a:pPr>
              <a:defRPr/>
            </a:pPr>
            <a:r>
              <a:rPr lang="en-US" altLang="en-US"/>
              <a:t>1-</a:t>
            </a:r>
            <a:fld id="{A097805E-D573-463F-91F3-D37EA4B23A9C}" type="slidenum">
              <a:rPr lang="en-US" altLang="en-US" smtClean="0"/>
              <a:pPr>
                <a:defRPr/>
              </a:pPr>
              <a:t>‹#›</a:t>
            </a:fld>
            <a:endParaRPr lang="en-US" altLang="en-US"/>
          </a:p>
        </p:txBody>
      </p:sp>
    </p:spTree>
    <p:extLst>
      <p:ext uri="{BB962C8B-B14F-4D97-AF65-F5344CB8AC3E}">
        <p14:creationId xmlns:p14="http://schemas.microsoft.com/office/powerpoint/2010/main" val="425959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3AEE7-6DB3-4C8B-84E2-94995796D84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1A10B52-2856-4A46-A4CB-DF8F44D3F51E}"/>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ED820B13-2B9D-4B8D-B8D0-3A803E06C7BE}"/>
              </a:ext>
            </a:extLst>
          </p:cNvPr>
          <p:cNvSpPr>
            <a:spLocks noGrp="1"/>
          </p:cNvSpPr>
          <p:nvPr>
            <p:ph type="sldNum" sz="quarter" idx="12"/>
          </p:nvPr>
        </p:nvSpPr>
        <p:spPr/>
        <p:txBody>
          <a:bodyPr/>
          <a:lstStyle>
            <a:lvl1pPr>
              <a:defRPr/>
            </a:lvl1pPr>
          </a:lstStyle>
          <a:p>
            <a:pPr>
              <a:defRPr/>
            </a:pPr>
            <a:r>
              <a:rPr lang="en-US" altLang="en-US"/>
              <a:t>1-</a:t>
            </a:r>
            <a:fld id="{32E8FBF4-7E5E-4675-A24E-36676A579521}" type="slidenum">
              <a:rPr lang="en-US" altLang="en-US" smtClean="0"/>
              <a:pPr>
                <a:defRPr/>
              </a:pPr>
              <a:t>‹#›</a:t>
            </a:fld>
            <a:endParaRPr lang="en-US" altLang="en-US"/>
          </a:p>
        </p:txBody>
      </p:sp>
    </p:spTree>
    <p:extLst>
      <p:ext uri="{BB962C8B-B14F-4D97-AF65-F5344CB8AC3E}">
        <p14:creationId xmlns:p14="http://schemas.microsoft.com/office/powerpoint/2010/main" val="148815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B8E12-C577-4039-BF8B-0CF96A5C3CB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575AA00-733B-4B1D-887A-3E670FAA92CE}"/>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F7E0793E-0216-4DED-BF46-86AB1D652712}"/>
              </a:ext>
            </a:extLst>
          </p:cNvPr>
          <p:cNvSpPr>
            <a:spLocks noGrp="1"/>
          </p:cNvSpPr>
          <p:nvPr>
            <p:ph type="sldNum" sz="quarter" idx="12"/>
          </p:nvPr>
        </p:nvSpPr>
        <p:spPr/>
        <p:txBody>
          <a:bodyPr/>
          <a:lstStyle>
            <a:lvl1pPr>
              <a:defRPr/>
            </a:lvl1pPr>
          </a:lstStyle>
          <a:p>
            <a:pPr>
              <a:defRPr/>
            </a:pPr>
            <a:r>
              <a:rPr lang="en-US" altLang="en-US"/>
              <a:t>1-</a:t>
            </a:r>
            <a:fld id="{118A6383-C75B-469E-836E-1B5A3618C145}" type="slidenum">
              <a:rPr lang="en-US" altLang="en-US" smtClean="0"/>
              <a:pPr>
                <a:defRPr/>
              </a:pPr>
              <a:t>‹#›</a:t>
            </a:fld>
            <a:endParaRPr lang="en-US" altLang="en-US"/>
          </a:p>
        </p:txBody>
      </p:sp>
    </p:spTree>
    <p:extLst>
      <p:ext uri="{BB962C8B-B14F-4D97-AF65-F5344CB8AC3E}">
        <p14:creationId xmlns:p14="http://schemas.microsoft.com/office/powerpoint/2010/main" val="255641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D4E23-3C8E-4C5F-918C-967CA4A514E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F3297D54-96B2-4DCF-B62C-4B7F76A58632}"/>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B6537FCD-1D0D-4789-AACF-3BAAFDD11907}"/>
              </a:ext>
            </a:extLst>
          </p:cNvPr>
          <p:cNvSpPr>
            <a:spLocks noGrp="1"/>
          </p:cNvSpPr>
          <p:nvPr>
            <p:ph type="sldNum" sz="quarter" idx="12"/>
          </p:nvPr>
        </p:nvSpPr>
        <p:spPr/>
        <p:txBody>
          <a:bodyPr/>
          <a:lstStyle>
            <a:lvl1pPr>
              <a:defRPr/>
            </a:lvl1pPr>
          </a:lstStyle>
          <a:p>
            <a:pPr>
              <a:defRPr/>
            </a:pPr>
            <a:r>
              <a:rPr lang="en-US" altLang="en-US"/>
              <a:t>1-</a:t>
            </a:r>
            <a:fld id="{94183614-C848-49B4-811C-13D73684D885}" type="slidenum">
              <a:rPr lang="en-US" altLang="en-US" smtClean="0"/>
              <a:pPr>
                <a:defRPr/>
              </a:pPr>
              <a:t>‹#›</a:t>
            </a:fld>
            <a:endParaRPr lang="en-US" altLang="en-US"/>
          </a:p>
        </p:txBody>
      </p:sp>
    </p:spTree>
    <p:extLst>
      <p:ext uri="{BB962C8B-B14F-4D97-AF65-F5344CB8AC3E}">
        <p14:creationId xmlns:p14="http://schemas.microsoft.com/office/powerpoint/2010/main" val="220391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FD4D4-AD1A-4327-8B2E-97C2FEFF841B}"/>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FEC09F4D-986D-4715-AB8D-8D1620FF3936}"/>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2B9C8B0C-3E01-40EB-AFCB-DDB4F7D564B8}"/>
              </a:ext>
            </a:extLst>
          </p:cNvPr>
          <p:cNvSpPr>
            <a:spLocks noGrp="1"/>
          </p:cNvSpPr>
          <p:nvPr>
            <p:ph type="sldNum" sz="quarter" idx="12"/>
          </p:nvPr>
        </p:nvSpPr>
        <p:spPr/>
        <p:txBody>
          <a:bodyPr/>
          <a:lstStyle>
            <a:lvl1pPr>
              <a:defRPr/>
            </a:lvl1pPr>
          </a:lstStyle>
          <a:p>
            <a:pPr>
              <a:defRPr/>
            </a:pPr>
            <a:r>
              <a:rPr lang="en-US" altLang="en-US"/>
              <a:t>1-</a:t>
            </a:r>
            <a:fld id="{54BE0DF8-AFC4-499D-A758-B9537C151821}" type="slidenum">
              <a:rPr lang="en-US" altLang="en-US" smtClean="0"/>
              <a:pPr>
                <a:defRPr/>
              </a:pPr>
              <a:t>‹#›</a:t>
            </a:fld>
            <a:endParaRPr lang="en-US" altLang="en-US"/>
          </a:p>
        </p:txBody>
      </p:sp>
    </p:spTree>
    <p:extLst>
      <p:ext uri="{BB962C8B-B14F-4D97-AF65-F5344CB8AC3E}">
        <p14:creationId xmlns:p14="http://schemas.microsoft.com/office/powerpoint/2010/main" val="141916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533400" y="1600200"/>
            <a:ext cx="7772400" cy="4648200"/>
          </a:xfrm>
        </p:spPr>
        <p:txBody>
          <a:bodyPr/>
          <a:lstStyle/>
          <a:p>
            <a:pPr lvl="0"/>
            <a:endParaRPr lang="en-US" noProof="0"/>
          </a:p>
        </p:txBody>
      </p:sp>
      <p:sp>
        <p:nvSpPr>
          <p:cNvPr id="4" name="Date Placeholder 3">
            <a:extLst>
              <a:ext uri="{FF2B5EF4-FFF2-40B4-BE49-F238E27FC236}">
                <a16:creationId xmlns:a16="http://schemas.microsoft.com/office/drawing/2014/main" id="{BFE3DE2A-51FA-46C3-A6FA-4EBBF4F82A7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7EC15A3-E52F-4B19-A63A-CC621528D4EB}"/>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EFF7ADF9-865C-4C0F-ABE0-089C819B8D6A}"/>
              </a:ext>
            </a:extLst>
          </p:cNvPr>
          <p:cNvSpPr>
            <a:spLocks noGrp="1"/>
          </p:cNvSpPr>
          <p:nvPr>
            <p:ph type="sldNum" sz="quarter" idx="12"/>
          </p:nvPr>
        </p:nvSpPr>
        <p:spPr/>
        <p:txBody>
          <a:bodyPr/>
          <a:lstStyle>
            <a:lvl1pPr>
              <a:defRPr/>
            </a:lvl1pPr>
          </a:lstStyle>
          <a:p>
            <a:pPr>
              <a:defRPr/>
            </a:pPr>
            <a:r>
              <a:rPr lang="en-US" altLang="en-US"/>
              <a:t>1-</a:t>
            </a:r>
            <a:fld id="{53EE1891-294E-45A0-B37E-126B8F2D5560}" type="slidenum">
              <a:rPr lang="en-US" altLang="en-US" smtClean="0"/>
              <a:pPr>
                <a:defRPr/>
              </a:pPr>
              <a:t>‹#›</a:t>
            </a:fld>
            <a:endParaRPr lang="en-US" altLang="en-US"/>
          </a:p>
        </p:txBody>
      </p:sp>
    </p:spTree>
    <p:extLst>
      <p:ext uri="{BB962C8B-B14F-4D97-AF65-F5344CB8AC3E}">
        <p14:creationId xmlns:p14="http://schemas.microsoft.com/office/powerpoint/2010/main" val="413853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405E7-ABBA-417B-AFB6-73E5E89FE46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4FD7591-7725-4CCB-A474-0F9299FDF809}"/>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D5DD58DF-61DA-475E-8BE4-BA5A2EF42355}"/>
              </a:ext>
            </a:extLst>
          </p:cNvPr>
          <p:cNvSpPr>
            <a:spLocks noGrp="1"/>
          </p:cNvSpPr>
          <p:nvPr>
            <p:ph type="sldNum" sz="quarter" idx="12"/>
          </p:nvPr>
        </p:nvSpPr>
        <p:spPr/>
        <p:txBody>
          <a:bodyPr/>
          <a:lstStyle>
            <a:lvl1pPr>
              <a:defRPr/>
            </a:lvl1pPr>
          </a:lstStyle>
          <a:p>
            <a:pPr>
              <a:defRPr/>
            </a:pPr>
            <a:r>
              <a:rPr lang="en-US" altLang="en-US"/>
              <a:t>1-</a:t>
            </a:r>
            <a:fld id="{E20528DB-1A41-47DE-BB22-5FC2513474B4}" type="slidenum">
              <a:rPr lang="en-US" altLang="en-US" smtClean="0"/>
              <a:pPr>
                <a:defRPr/>
              </a:pPr>
              <a:t>‹#›</a:t>
            </a:fld>
            <a:endParaRPr lang="en-US" altLang="en-US"/>
          </a:p>
        </p:txBody>
      </p:sp>
    </p:spTree>
    <p:extLst>
      <p:ext uri="{BB962C8B-B14F-4D97-AF65-F5344CB8AC3E}">
        <p14:creationId xmlns:p14="http://schemas.microsoft.com/office/powerpoint/2010/main" val="8375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C04F6D1E-0E5F-4E9C-BA06-4C5685F440D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F99B40C-471B-4BF4-B819-F4BE9E2F728F}"/>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7F3274D6-0961-4437-9492-8FDD45D883E5}"/>
              </a:ext>
            </a:extLst>
          </p:cNvPr>
          <p:cNvSpPr>
            <a:spLocks noGrp="1"/>
          </p:cNvSpPr>
          <p:nvPr>
            <p:ph type="sldNum" sz="quarter" idx="12"/>
          </p:nvPr>
        </p:nvSpPr>
        <p:spPr/>
        <p:txBody>
          <a:bodyPr/>
          <a:lstStyle>
            <a:lvl1pPr>
              <a:defRPr/>
            </a:lvl1pPr>
          </a:lstStyle>
          <a:p>
            <a:pPr>
              <a:defRPr/>
            </a:pPr>
            <a:r>
              <a:rPr lang="en-US" altLang="en-US"/>
              <a:t>1-</a:t>
            </a:r>
            <a:fld id="{A3CC556E-B85B-4188-BC64-A4826C3F9DC0}" type="slidenum">
              <a:rPr lang="en-US" altLang="en-US" smtClean="0"/>
              <a:pPr>
                <a:defRPr/>
              </a:pPr>
              <a:t>‹#›</a:t>
            </a:fld>
            <a:endParaRPr lang="en-US" altLang="en-US"/>
          </a:p>
        </p:txBody>
      </p:sp>
    </p:spTree>
    <p:extLst>
      <p:ext uri="{BB962C8B-B14F-4D97-AF65-F5344CB8AC3E}">
        <p14:creationId xmlns:p14="http://schemas.microsoft.com/office/powerpoint/2010/main" val="89511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E9B0F5-46AD-4122-9CDA-61E404A4C329}"/>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3C09678C-2E7B-4EF9-88F6-0F2908B4E424}"/>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A0A3BB0D-1545-4BAF-8483-0238E956233A}"/>
              </a:ext>
            </a:extLst>
          </p:cNvPr>
          <p:cNvSpPr>
            <a:spLocks noGrp="1"/>
          </p:cNvSpPr>
          <p:nvPr>
            <p:ph type="sldNum" sz="quarter" idx="12"/>
          </p:nvPr>
        </p:nvSpPr>
        <p:spPr/>
        <p:txBody>
          <a:bodyPr/>
          <a:lstStyle>
            <a:lvl1pPr>
              <a:defRPr/>
            </a:lvl1pPr>
          </a:lstStyle>
          <a:p>
            <a:pPr>
              <a:defRPr/>
            </a:pPr>
            <a:r>
              <a:rPr lang="en-US" altLang="en-US"/>
              <a:t>1-</a:t>
            </a:r>
            <a:fld id="{22610882-A241-4E75-A940-76E463163A78}" type="slidenum">
              <a:rPr lang="en-US" altLang="en-US" smtClean="0"/>
              <a:pPr>
                <a:defRPr/>
              </a:pPr>
              <a:t>‹#›</a:t>
            </a:fld>
            <a:endParaRPr lang="en-US" altLang="en-US"/>
          </a:p>
        </p:txBody>
      </p:sp>
    </p:spTree>
    <p:extLst>
      <p:ext uri="{BB962C8B-B14F-4D97-AF65-F5344CB8AC3E}">
        <p14:creationId xmlns:p14="http://schemas.microsoft.com/office/powerpoint/2010/main" val="1011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0F47C8-408B-4102-BAFC-17D06C03625F}"/>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0729D130-8247-4E43-AEF8-7F4FB086A347}"/>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9" name="Slide Number Placeholder 8">
            <a:extLst>
              <a:ext uri="{FF2B5EF4-FFF2-40B4-BE49-F238E27FC236}">
                <a16:creationId xmlns:a16="http://schemas.microsoft.com/office/drawing/2014/main" id="{FD6CC09C-10D9-43DD-97DB-D257952C06DD}"/>
              </a:ext>
            </a:extLst>
          </p:cNvPr>
          <p:cNvSpPr>
            <a:spLocks noGrp="1"/>
          </p:cNvSpPr>
          <p:nvPr>
            <p:ph type="sldNum" sz="quarter" idx="12"/>
          </p:nvPr>
        </p:nvSpPr>
        <p:spPr/>
        <p:txBody>
          <a:bodyPr/>
          <a:lstStyle>
            <a:lvl1pPr>
              <a:defRPr/>
            </a:lvl1pPr>
          </a:lstStyle>
          <a:p>
            <a:pPr>
              <a:defRPr/>
            </a:pPr>
            <a:r>
              <a:rPr lang="en-US" altLang="en-US"/>
              <a:t>1-</a:t>
            </a:r>
            <a:fld id="{53F930F8-DB86-4FEB-B1C8-358603162FBE}" type="slidenum">
              <a:rPr lang="en-US" altLang="en-US" smtClean="0"/>
              <a:pPr>
                <a:defRPr/>
              </a:pPr>
              <a:t>‹#›</a:t>
            </a:fld>
            <a:endParaRPr lang="en-US" altLang="en-US"/>
          </a:p>
        </p:txBody>
      </p:sp>
    </p:spTree>
    <p:extLst>
      <p:ext uri="{BB962C8B-B14F-4D97-AF65-F5344CB8AC3E}">
        <p14:creationId xmlns:p14="http://schemas.microsoft.com/office/powerpoint/2010/main" val="396794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918F6D-31AD-4C5B-8A24-C90FC005654C}"/>
              </a:ext>
            </a:extLst>
          </p:cNvPr>
          <p:cNvSpPr>
            <a:spLocks noGrp="1"/>
          </p:cNvSpPr>
          <p:nvPr>
            <p:ph type="dt" sz="half" idx="10"/>
          </p:nvPr>
        </p:nvSpPr>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B4DC0AA7-544D-4E93-9146-8154271BD01F}"/>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5" name="Slide Number Placeholder 4">
            <a:extLst>
              <a:ext uri="{FF2B5EF4-FFF2-40B4-BE49-F238E27FC236}">
                <a16:creationId xmlns:a16="http://schemas.microsoft.com/office/drawing/2014/main" id="{3A1E9BE3-7878-4327-9ED6-AD297B34A053}"/>
              </a:ext>
            </a:extLst>
          </p:cNvPr>
          <p:cNvSpPr>
            <a:spLocks noGrp="1"/>
          </p:cNvSpPr>
          <p:nvPr>
            <p:ph type="sldNum" sz="quarter" idx="12"/>
          </p:nvPr>
        </p:nvSpPr>
        <p:spPr/>
        <p:txBody>
          <a:bodyPr/>
          <a:lstStyle>
            <a:lvl1pPr>
              <a:defRPr/>
            </a:lvl1pPr>
          </a:lstStyle>
          <a:p>
            <a:pPr>
              <a:defRPr/>
            </a:pPr>
            <a:r>
              <a:rPr lang="en-US" altLang="en-US"/>
              <a:t>1-</a:t>
            </a:r>
            <a:fld id="{CCB6BDD6-4314-4F7F-908B-A49A3C420133}" type="slidenum">
              <a:rPr lang="en-US" altLang="en-US" smtClean="0"/>
              <a:pPr>
                <a:defRPr/>
              </a:pPr>
              <a:t>‹#›</a:t>
            </a:fld>
            <a:endParaRPr lang="en-US" altLang="en-US"/>
          </a:p>
        </p:txBody>
      </p:sp>
    </p:spTree>
    <p:extLst>
      <p:ext uri="{BB962C8B-B14F-4D97-AF65-F5344CB8AC3E}">
        <p14:creationId xmlns:p14="http://schemas.microsoft.com/office/powerpoint/2010/main" val="306906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AF812-EA01-4AEE-9EE3-0A2A58C0C6E1}"/>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7EE90CB3-9E01-400D-AB9A-B2C9BD62E021}"/>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4" name="Slide Number Placeholder 3">
            <a:extLst>
              <a:ext uri="{FF2B5EF4-FFF2-40B4-BE49-F238E27FC236}">
                <a16:creationId xmlns:a16="http://schemas.microsoft.com/office/drawing/2014/main" id="{7DE9A841-660F-4A6A-A859-4AE4CAAF11F1}"/>
              </a:ext>
            </a:extLst>
          </p:cNvPr>
          <p:cNvSpPr>
            <a:spLocks noGrp="1"/>
          </p:cNvSpPr>
          <p:nvPr>
            <p:ph type="sldNum" sz="quarter" idx="12"/>
          </p:nvPr>
        </p:nvSpPr>
        <p:spPr/>
        <p:txBody>
          <a:bodyPr/>
          <a:lstStyle>
            <a:lvl1pPr>
              <a:defRPr/>
            </a:lvl1pPr>
          </a:lstStyle>
          <a:p>
            <a:pPr>
              <a:defRPr/>
            </a:pPr>
            <a:r>
              <a:rPr lang="en-US" altLang="en-US"/>
              <a:t>1-</a:t>
            </a:r>
            <a:fld id="{5C5A2051-1B2C-441B-9584-C911C4C8B4A3}" type="slidenum">
              <a:rPr lang="en-US" altLang="en-US" smtClean="0"/>
              <a:pPr>
                <a:defRPr/>
              </a:pPr>
              <a:t>‹#›</a:t>
            </a:fld>
            <a:endParaRPr lang="en-US" altLang="en-US"/>
          </a:p>
        </p:txBody>
      </p:sp>
    </p:spTree>
    <p:extLst>
      <p:ext uri="{BB962C8B-B14F-4D97-AF65-F5344CB8AC3E}">
        <p14:creationId xmlns:p14="http://schemas.microsoft.com/office/powerpoint/2010/main" val="6957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BD39FC2-61FC-4463-A06D-70DAD6FA17B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075FBD1F-E976-4088-B99F-8A2FF8BBE6FD}"/>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1C3D4C7C-2F94-4D07-ADE3-118A8C5407C9}"/>
              </a:ext>
            </a:extLst>
          </p:cNvPr>
          <p:cNvSpPr>
            <a:spLocks noGrp="1"/>
          </p:cNvSpPr>
          <p:nvPr>
            <p:ph type="sldNum" sz="quarter" idx="12"/>
          </p:nvPr>
        </p:nvSpPr>
        <p:spPr/>
        <p:txBody>
          <a:bodyPr/>
          <a:lstStyle>
            <a:lvl1pPr>
              <a:defRPr/>
            </a:lvl1pPr>
          </a:lstStyle>
          <a:p>
            <a:pPr>
              <a:defRPr/>
            </a:pPr>
            <a:r>
              <a:rPr lang="en-US" altLang="en-US"/>
              <a:t>1-</a:t>
            </a:r>
            <a:fld id="{104FFA91-75F6-4F5C-8835-E659F9A37A8B}" type="slidenum">
              <a:rPr lang="en-US" altLang="en-US" smtClean="0"/>
              <a:pPr>
                <a:defRPr/>
              </a:pPr>
              <a:t>‹#›</a:t>
            </a:fld>
            <a:endParaRPr lang="en-US" altLang="en-US"/>
          </a:p>
        </p:txBody>
      </p:sp>
    </p:spTree>
    <p:extLst>
      <p:ext uri="{BB962C8B-B14F-4D97-AF65-F5344CB8AC3E}">
        <p14:creationId xmlns:p14="http://schemas.microsoft.com/office/powerpoint/2010/main" val="243875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17834FB-EBAC-4850-A810-52FFB19D7C59}"/>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552338F-38D3-4773-A387-C624B549D600}"/>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B9ECB262-0AC5-4E8D-9CF5-7DAD5B242A2F}"/>
              </a:ext>
            </a:extLst>
          </p:cNvPr>
          <p:cNvSpPr>
            <a:spLocks noGrp="1"/>
          </p:cNvSpPr>
          <p:nvPr>
            <p:ph type="sldNum" sz="quarter" idx="12"/>
          </p:nvPr>
        </p:nvSpPr>
        <p:spPr/>
        <p:txBody>
          <a:bodyPr/>
          <a:lstStyle>
            <a:lvl1pPr>
              <a:defRPr/>
            </a:lvl1pPr>
          </a:lstStyle>
          <a:p>
            <a:pPr>
              <a:defRPr/>
            </a:pPr>
            <a:r>
              <a:rPr lang="en-US" altLang="en-US"/>
              <a:t>1-</a:t>
            </a:r>
            <a:fld id="{3312D8DF-6F8E-4B4F-A73B-49AA4D1519FE}" type="slidenum">
              <a:rPr lang="en-US" altLang="en-US" smtClean="0"/>
              <a:pPr>
                <a:defRPr/>
              </a:pPr>
              <a:t>‹#›</a:t>
            </a:fld>
            <a:endParaRPr lang="en-US" altLang="en-US"/>
          </a:p>
        </p:txBody>
      </p:sp>
    </p:spTree>
    <p:extLst>
      <p:ext uri="{BB962C8B-B14F-4D97-AF65-F5344CB8AC3E}">
        <p14:creationId xmlns:p14="http://schemas.microsoft.com/office/powerpoint/2010/main" val="18830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77813F5-8451-4460-8BBE-6B3A2EFB8FE2}"/>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CD43BA1-EE56-4CC3-B749-57703DFFCE80}"/>
              </a:ext>
            </a:extLst>
          </p:cNvPr>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9D9FD0-70E8-4D15-B58B-7F925DC3DB05}"/>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74263B4D-4A49-4022-8284-84E4098DF214}"/>
              </a:ext>
            </a:extLst>
          </p:cNvPr>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a:t> Introduction</a:t>
            </a:r>
          </a:p>
        </p:txBody>
      </p:sp>
      <p:sp>
        <p:nvSpPr>
          <p:cNvPr id="1030" name="Rectangle 6">
            <a:extLst>
              <a:ext uri="{FF2B5EF4-FFF2-40B4-BE49-F238E27FC236}">
                <a16:creationId xmlns:a16="http://schemas.microsoft.com/office/drawing/2014/main" id="{771E36C9-E546-421F-B04F-D661C4690CB2}"/>
              </a:ext>
            </a:extLst>
          </p:cNvPr>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ltLang="en-US"/>
              <a:t>1-</a:t>
            </a:r>
            <a:fld id="{2754FDA1-3C4B-4B76-88BE-B477C165A514}"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77" r:id="rId1"/>
    <p:sldLayoutId id="2147484578" r:id="rId2"/>
    <p:sldLayoutId id="2147484579"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0" r:id="rId14"/>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image" Target="../media/image8.wmf"/><Relationship Id="rId2" Type="http://schemas.openxmlformats.org/officeDocument/2006/relationships/slideLayout" Target="../slideLayouts/slideLayout4.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6.bin"/><Relationship Id="rId19" Type="http://schemas.openxmlformats.org/officeDocument/2006/relationships/image" Target="../media/image9.wmf"/><Relationship Id="rId4" Type="http://schemas.openxmlformats.org/officeDocument/2006/relationships/image" Target="../media/image5.wmf"/><Relationship Id="rId9" Type="http://schemas.openxmlformats.org/officeDocument/2006/relationships/oleObject" Target="../embeddings/oleObject5.bin"/><Relationship Id="rId14" Type="http://schemas.openxmlformats.org/officeDocument/2006/relationships/image" Target="../media/image7.wmf"/><Relationship Id="rId22"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17.bin"/><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31.bin"/><Relationship Id="rId3" Type="http://schemas.openxmlformats.org/officeDocument/2006/relationships/notesSlide" Target="../notesSlides/notesSlide11.xml"/><Relationship Id="rId7" Type="http://schemas.openxmlformats.org/officeDocument/2006/relationships/image" Target="../media/image9.wmf"/><Relationship Id="rId12"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25.bin"/><Relationship Id="rId11" Type="http://schemas.openxmlformats.org/officeDocument/2006/relationships/oleObject" Target="../embeddings/oleObject29.bin"/><Relationship Id="rId5" Type="http://schemas.openxmlformats.org/officeDocument/2006/relationships/image" Target="../media/image8.wmf"/><Relationship Id="rId10" Type="http://schemas.openxmlformats.org/officeDocument/2006/relationships/oleObject" Target="../embeddings/oleObject28.bin"/><Relationship Id="rId4" Type="http://schemas.openxmlformats.org/officeDocument/2006/relationships/oleObject" Target="../embeddings/oleObject24.bin"/><Relationship Id="rId9" Type="http://schemas.openxmlformats.org/officeDocument/2006/relationships/oleObject" Target="../embeddings/oleObject27.bin"/><Relationship Id="rId1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oleObject" Target="../embeddings/oleObject39.bin"/><Relationship Id="rId3" Type="http://schemas.openxmlformats.org/officeDocument/2006/relationships/notesSlide" Target="../notesSlides/notesSlide12.xml"/><Relationship Id="rId7" Type="http://schemas.openxmlformats.org/officeDocument/2006/relationships/image" Target="../media/image9.wmf"/><Relationship Id="rId12"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34.bin"/><Relationship Id="rId11" Type="http://schemas.openxmlformats.org/officeDocument/2006/relationships/oleObject" Target="../embeddings/oleObject38.bin"/><Relationship Id="rId5" Type="http://schemas.openxmlformats.org/officeDocument/2006/relationships/image" Target="../media/image8.wmf"/><Relationship Id="rId10" Type="http://schemas.openxmlformats.org/officeDocument/2006/relationships/oleObject" Target="../embeddings/oleObject37.bin"/><Relationship Id="rId4" Type="http://schemas.openxmlformats.org/officeDocument/2006/relationships/oleObject" Target="../embeddings/oleObject33.bin"/><Relationship Id="rId9"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41.bin"/><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43.bin"/><Relationship Id="rId5" Type="http://schemas.openxmlformats.org/officeDocument/2006/relationships/image" Target="../media/image5.wmf"/><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45.bin"/><Relationship Id="rId5" Type="http://schemas.openxmlformats.org/officeDocument/2006/relationships/image" Target="../media/image5.wmf"/><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a:extLst>
              <a:ext uri="{FF2B5EF4-FFF2-40B4-BE49-F238E27FC236}">
                <a16:creationId xmlns:a16="http://schemas.microsoft.com/office/drawing/2014/main" id="{29C515A6-9115-4D52-91D8-2F1E994F2D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51555" name="Slide Number Placeholder 5">
            <a:extLst>
              <a:ext uri="{FF2B5EF4-FFF2-40B4-BE49-F238E27FC236}">
                <a16:creationId xmlns:a16="http://schemas.microsoft.com/office/drawing/2014/main" id="{7047B761-3D60-417A-9C16-DB093404FD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AA8CD8C-5076-446A-9AF8-D840506E37DD}" type="slidenum">
              <a:rPr lang="en-US" altLang="en-US" sz="1400" smtClean="0">
                <a:latin typeface="Times New Roman" panose="02020603050405020304" pitchFamily="18" charset="0"/>
              </a:rPr>
              <a:pPr>
                <a:spcBef>
                  <a:spcPct val="0"/>
                </a:spcBef>
                <a:buClrTx/>
                <a:buSzTx/>
                <a:buFontTx/>
                <a:buNone/>
              </a:pPr>
              <a:t>1</a:t>
            </a:fld>
            <a:endParaRPr lang="en-US" altLang="en-US" sz="1400">
              <a:latin typeface="Times New Roman" panose="02020603050405020304" pitchFamily="18" charset="0"/>
            </a:endParaRPr>
          </a:p>
        </p:txBody>
      </p:sp>
      <p:sp>
        <p:nvSpPr>
          <p:cNvPr id="151556" name="Rectangle 2">
            <a:extLst>
              <a:ext uri="{FF2B5EF4-FFF2-40B4-BE49-F238E27FC236}">
                <a16:creationId xmlns:a16="http://schemas.microsoft.com/office/drawing/2014/main" id="{980EACA4-15CF-4C92-AAB3-F99B3B833440}"/>
              </a:ext>
            </a:extLst>
          </p:cNvPr>
          <p:cNvSpPr>
            <a:spLocks noGrp="1" noChangeArrowheads="1"/>
          </p:cNvSpPr>
          <p:nvPr>
            <p:ph type="ctrTitle"/>
          </p:nvPr>
        </p:nvSpPr>
        <p:spPr>
          <a:xfrm>
            <a:off x="0" y="1295400"/>
            <a:ext cx="9144000" cy="3276600"/>
          </a:xfrm>
        </p:spPr>
        <p:txBody>
          <a:bodyPr/>
          <a:lstStyle/>
          <a:p>
            <a:pPr algn="ctr"/>
            <a:r>
              <a:rPr lang="en-US" altLang="en-US" sz="4800"/>
              <a:t>Chương 3: Tầng Vật lý</a:t>
            </a:r>
            <a:br>
              <a:rPr lang="en-US" altLang="en-US" sz="4800"/>
            </a:br>
            <a:r>
              <a:rPr lang="en-US" altLang="en-US" sz="4800"/>
              <a:t>The Physical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4">
            <a:extLst>
              <a:ext uri="{FF2B5EF4-FFF2-40B4-BE49-F238E27FC236}">
                <a16:creationId xmlns:a16="http://schemas.microsoft.com/office/drawing/2014/main" id="{D18C3BF5-2C56-4080-AF2F-CE323CA0D4F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65891" name="Slide Number Placeholder 5">
            <a:extLst>
              <a:ext uri="{FF2B5EF4-FFF2-40B4-BE49-F238E27FC236}">
                <a16:creationId xmlns:a16="http://schemas.microsoft.com/office/drawing/2014/main" id="{463BCCD2-057D-454B-85DB-40BF2D3B8E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B79DDD54-64D7-47C6-B259-DA5C04DEB0A4}" type="slidenum">
              <a:rPr lang="en-US" altLang="en-US" sz="1400" smtClean="0">
                <a:latin typeface="Times New Roman" panose="02020603050405020304" pitchFamily="18" charset="0"/>
              </a:rPr>
              <a:pPr>
                <a:spcBef>
                  <a:spcPct val="0"/>
                </a:spcBef>
                <a:buClrTx/>
                <a:buSzTx/>
                <a:buFontTx/>
                <a:buNone/>
              </a:pPr>
              <a:t>10</a:t>
            </a:fld>
            <a:endParaRPr lang="en-US" altLang="en-US" sz="1400">
              <a:latin typeface="Times New Roman" panose="02020603050405020304" pitchFamily="18" charset="0"/>
            </a:endParaRPr>
          </a:p>
        </p:txBody>
      </p:sp>
      <p:sp>
        <p:nvSpPr>
          <p:cNvPr id="165892" name="Rectangle 2">
            <a:extLst>
              <a:ext uri="{FF2B5EF4-FFF2-40B4-BE49-F238E27FC236}">
                <a16:creationId xmlns:a16="http://schemas.microsoft.com/office/drawing/2014/main" id="{2F751292-B6F4-4A56-BE79-03E47984BB2A}"/>
              </a:ext>
            </a:extLst>
          </p:cNvPr>
          <p:cNvSpPr>
            <a:spLocks noGrp="1" noChangeArrowheads="1"/>
          </p:cNvSpPr>
          <p:nvPr>
            <p:ph type="title"/>
          </p:nvPr>
        </p:nvSpPr>
        <p:spPr>
          <a:xfrm>
            <a:off x="457200" y="274638"/>
            <a:ext cx="8686800" cy="1143000"/>
          </a:xfrm>
        </p:spPr>
        <p:txBody>
          <a:bodyPr/>
          <a:lstStyle/>
          <a:p>
            <a:r>
              <a:rPr lang="en-US" altLang="en-US" sz="3600"/>
              <a:t>Một mô hình truyền thông đơn giản</a:t>
            </a:r>
            <a:br>
              <a:rPr lang="en-US" altLang="en-US" sz="3600"/>
            </a:br>
            <a:r>
              <a:rPr lang="en-US" altLang="en-US" sz="3600"/>
              <a:t>A simple model of communications</a:t>
            </a:r>
          </a:p>
        </p:txBody>
      </p:sp>
      <p:pic>
        <p:nvPicPr>
          <p:cNvPr id="165893" name="Picture 3">
            <a:extLst>
              <a:ext uri="{FF2B5EF4-FFF2-40B4-BE49-F238E27FC236}">
                <a16:creationId xmlns:a16="http://schemas.microsoft.com/office/drawing/2014/main" id="{1A0E2BA4-5B73-4070-967D-2A940FA40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41475"/>
            <a:ext cx="82296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Footer Placeholder 4">
            <a:extLst>
              <a:ext uri="{FF2B5EF4-FFF2-40B4-BE49-F238E27FC236}">
                <a16:creationId xmlns:a16="http://schemas.microsoft.com/office/drawing/2014/main" id="{459DA547-95F6-444E-864F-7C0BB02807E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67939" name="Slide Number Placeholder 5">
            <a:extLst>
              <a:ext uri="{FF2B5EF4-FFF2-40B4-BE49-F238E27FC236}">
                <a16:creationId xmlns:a16="http://schemas.microsoft.com/office/drawing/2014/main" id="{20B409D0-F6CC-4024-AB38-376431E8F1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39D3539-0B72-4C75-BC50-55F80A26B396}" type="slidenum">
              <a:rPr lang="en-US" altLang="en-US" sz="1400" smtClean="0">
                <a:latin typeface="Times New Roman" panose="02020603050405020304" pitchFamily="18" charset="0"/>
              </a:rPr>
              <a:pPr>
                <a:spcBef>
                  <a:spcPct val="0"/>
                </a:spcBef>
                <a:buClrTx/>
                <a:buSzTx/>
                <a:buFontTx/>
                <a:buNone/>
              </a:pPr>
              <a:t>11</a:t>
            </a:fld>
            <a:endParaRPr lang="en-US" altLang="en-US" sz="1400">
              <a:latin typeface="Times New Roman" panose="02020603050405020304" pitchFamily="18" charset="0"/>
            </a:endParaRPr>
          </a:p>
        </p:txBody>
      </p:sp>
      <p:sp>
        <p:nvSpPr>
          <p:cNvPr id="167940" name="Rectangle 2">
            <a:extLst>
              <a:ext uri="{FF2B5EF4-FFF2-40B4-BE49-F238E27FC236}">
                <a16:creationId xmlns:a16="http://schemas.microsoft.com/office/drawing/2014/main" id="{F4AB8786-F5C7-415E-B67C-0D01CE8A5339}"/>
              </a:ext>
            </a:extLst>
          </p:cNvPr>
          <p:cNvSpPr>
            <a:spLocks noGrp="1" noChangeArrowheads="1"/>
          </p:cNvSpPr>
          <p:nvPr>
            <p:ph type="title"/>
          </p:nvPr>
        </p:nvSpPr>
        <p:spPr/>
        <p:txBody>
          <a:bodyPr/>
          <a:lstStyle/>
          <a:p>
            <a:r>
              <a:rPr lang="en-US" altLang="en-US"/>
              <a:t>Tốc độ truyền dữ liệu tối đa</a:t>
            </a:r>
          </a:p>
        </p:txBody>
      </p:sp>
      <p:sp>
        <p:nvSpPr>
          <p:cNvPr id="167941" name="Rectangle 3">
            <a:extLst>
              <a:ext uri="{FF2B5EF4-FFF2-40B4-BE49-F238E27FC236}">
                <a16:creationId xmlns:a16="http://schemas.microsoft.com/office/drawing/2014/main" id="{96F56F08-C589-468A-9CBB-C5633B422D3E}"/>
              </a:ext>
            </a:extLst>
          </p:cNvPr>
          <p:cNvSpPr>
            <a:spLocks noGrp="1" noChangeArrowheads="1"/>
          </p:cNvSpPr>
          <p:nvPr>
            <p:ph type="body" idx="1"/>
          </p:nvPr>
        </p:nvSpPr>
        <p:spPr/>
        <p:txBody>
          <a:bodyPr/>
          <a:lstStyle/>
          <a:p>
            <a:pPr>
              <a:lnSpc>
                <a:spcPct val="90000"/>
              </a:lnSpc>
            </a:pPr>
            <a:r>
              <a:rPr lang="en-US" altLang="en-US" sz="2300"/>
              <a:t>Tốc độ tín hiệu: số tín hiệu thay đổi trong một giây</a:t>
            </a:r>
          </a:p>
          <a:p>
            <a:pPr lvl="1">
              <a:lnSpc>
                <a:spcPct val="90000"/>
              </a:lnSpc>
            </a:pPr>
            <a:r>
              <a:rPr lang="en-US" altLang="en-US" sz="2300"/>
              <a:t>Mỗi tín hiệu có thể được truyền theo nhiều tốc độ (</a:t>
            </a:r>
            <a:r>
              <a:rPr lang="en-US" altLang="en-US" sz="2300" b="1"/>
              <a:t>M</a:t>
            </a:r>
            <a:r>
              <a:rPr lang="en-US" altLang="en-US" sz="2300"/>
              <a:t>)</a:t>
            </a:r>
          </a:p>
          <a:p>
            <a:pPr>
              <a:lnSpc>
                <a:spcPct val="90000"/>
              </a:lnSpc>
            </a:pPr>
            <a:r>
              <a:rPr lang="en-US" altLang="en-US" sz="2300"/>
              <a:t>Tốc độ truyền dữ liệu tối đa của kênh truyền là bao nhiêu với ngưỡng tần số là H?</a:t>
            </a:r>
          </a:p>
          <a:p>
            <a:pPr>
              <a:lnSpc>
                <a:spcPct val="90000"/>
              </a:lnSpc>
            </a:pPr>
            <a:r>
              <a:rPr lang="en-US" altLang="en-US" sz="2300">
                <a:solidFill>
                  <a:schemeClr val="accent2"/>
                </a:solidFill>
              </a:rPr>
              <a:t>Định lý Nyquist:</a:t>
            </a:r>
          </a:p>
          <a:p>
            <a:pPr lvl="1">
              <a:lnSpc>
                <a:spcPct val="90000"/>
              </a:lnSpc>
            </a:pPr>
            <a:r>
              <a:rPr lang="en-US" altLang="en-US" sz="2300"/>
              <a:t>Tốc độ dữ liệu tối đa = </a:t>
            </a:r>
            <a:r>
              <a:rPr lang="en-US" altLang="en-US" sz="2300">
                <a:solidFill>
                  <a:schemeClr val="accent2"/>
                </a:solidFill>
              </a:rPr>
              <a:t>2H log</a:t>
            </a:r>
            <a:r>
              <a:rPr lang="en-US" altLang="en-US" sz="2300" baseline="-25000">
                <a:solidFill>
                  <a:schemeClr val="accent2"/>
                </a:solidFill>
              </a:rPr>
              <a:t>2</a:t>
            </a:r>
            <a:r>
              <a:rPr lang="en-US" altLang="en-US" sz="2300">
                <a:solidFill>
                  <a:schemeClr val="accent2"/>
                </a:solidFill>
              </a:rPr>
              <a:t>M bits/sec</a:t>
            </a:r>
          </a:p>
          <a:p>
            <a:pPr lvl="1">
              <a:lnSpc>
                <a:spcPct val="90000"/>
              </a:lnSpc>
            </a:pPr>
            <a:r>
              <a:rPr lang="en-US" altLang="en-US" sz="2300"/>
              <a:t>Tín hiệu có thể được tái dựng lại chỉ với 2H mẫu/giây</a:t>
            </a:r>
          </a:p>
          <a:p>
            <a:pPr>
              <a:lnSpc>
                <a:spcPct val="90000"/>
              </a:lnSpc>
            </a:pPr>
            <a:r>
              <a:rPr lang="en-US" altLang="en-US" sz="2300"/>
              <a:t>Trong khoa học máy tính, tốc độ dữ liệu được xem như là dải thông</a:t>
            </a:r>
          </a:p>
          <a:p>
            <a:pPr>
              <a:lnSpc>
                <a:spcPct val="90000"/>
              </a:lnSpc>
            </a:pPr>
            <a:r>
              <a:rPr lang="en-US" altLang="en-US" sz="2300"/>
              <a:t>Chúng ta có thể đạt được bất kỳ tốc độ truyền dữ liệu nào bằng cách làm cho M thật lớn?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4">
            <a:extLst>
              <a:ext uri="{FF2B5EF4-FFF2-40B4-BE49-F238E27FC236}">
                <a16:creationId xmlns:a16="http://schemas.microsoft.com/office/drawing/2014/main" id="{3E210E53-324C-4841-BC8F-42C40FAC4A4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69987" name="Slide Number Placeholder 5">
            <a:extLst>
              <a:ext uri="{FF2B5EF4-FFF2-40B4-BE49-F238E27FC236}">
                <a16:creationId xmlns:a16="http://schemas.microsoft.com/office/drawing/2014/main" id="{5882383E-18CA-4279-88EB-7FD7216473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9FE4E3D-2336-4F35-B095-BDA97E77FD26}" type="slidenum">
              <a:rPr lang="en-US" altLang="en-US" sz="1400" smtClean="0">
                <a:latin typeface="Times New Roman" panose="02020603050405020304" pitchFamily="18" charset="0"/>
              </a:rPr>
              <a:pPr>
                <a:spcBef>
                  <a:spcPct val="0"/>
                </a:spcBef>
                <a:buClrTx/>
                <a:buSzTx/>
                <a:buFontTx/>
                <a:buNone/>
              </a:pPr>
              <a:t>12</a:t>
            </a:fld>
            <a:endParaRPr lang="en-US" altLang="en-US" sz="1400">
              <a:latin typeface="Times New Roman" panose="02020603050405020304" pitchFamily="18" charset="0"/>
            </a:endParaRPr>
          </a:p>
        </p:txBody>
      </p:sp>
      <p:sp>
        <p:nvSpPr>
          <p:cNvPr id="169988" name="Rectangle 2">
            <a:extLst>
              <a:ext uri="{FF2B5EF4-FFF2-40B4-BE49-F238E27FC236}">
                <a16:creationId xmlns:a16="http://schemas.microsoft.com/office/drawing/2014/main" id="{4E31E776-6735-48F9-94F7-31DCAAACE5AB}"/>
              </a:ext>
            </a:extLst>
          </p:cNvPr>
          <p:cNvSpPr>
            <a:spLocks noGrp="1" noChangeArrowheads="1"/>
          </p:cNvSpPr>
          <p:nvPr>
            <p:ph type="title"/>
          </p:nvPr>
        </p:nvSpPr>
        <p:spPr/>
        <p:txBody>
          <a:bodyPr/>
          <a:lstStyle/>
          <a:p>
            <a:r>
              <a:rPr lang="en-US" altLang="en-US"/>
              <a:t>Định lý Shannon</a:t>
            </a:r>
          </a:p>
        </p:txBody>
      </p:sp>
      <p:sp>
        <p:nvSpPr>
          <p:cNvPr id="169989" name="Rectangle 3">
            <a:extLst>
              <a:ext uri="{FF2B5EF4-FFF2-40B4-BE49-F238E27FC236}">
                <a16:creationId xmlns:a16="http://schemas.microsoft.com/office/drawing/2014/main" id="{1F8D8B2D-7988-456D-9146-DA0C6A5C0762}"/>
              </a:ext>
            </a:extLst>
          </p:cNvPr>
          <p:cNvSpPr>
            <a:spLocks noGrp="1" noChangeArrowheads="1"/>
          </p:cNvSpPr>
          <p:nvPr>
            <p:ph type="body" idx="1"/>
          </p:nvPr>
        </p:nvSpPr>
        <p:spPr>
          <a:xfrm>
            <a:off x="0" y="1600200"/>
            <a:ext cx="9144000" cy="5029200"/>
          </a:xfrm>
        </p:spPr>
        <p:txBody>
          <a:bodyPr/>
          <a:lstStyle/>
          <a:p>
            <a:r>
              <a:rPr lang="en-US" altLang="en-US"/>
              <a:t>Kênh truyền tạp nhiễu</a:t>
            </a:r>
          </a:p>
          <a:p>
            <a:pPr lvl="1"/>
            <a:r>
              <a:rPr lang="en-US" altLang="en-US"/>
              <a:t>Nhiễu nhiệt sinh ra do các electrons va chạm nhau</a:t>
            </a:r>
          </a:p>
          <a:p>
            <a:pPr lvl="1"/>
            <a:r>
              <a:rPr lang="en-US" altLang="en-US"/>
              <a:t>Tỷ lệ Tín hiệu/Nhiễu: Signal-to-Noise Ratio (SNR)</a:t>
            </a:r>
          </a:p>
          <a:p>
            <a:pPr lvl="2"/>
            <a:r>
              <a:rPr lang="en-US" altLang="en-US"/>
              <a:t>Tỷ lệ của công suất tín hiệu (S) và công suất nhiễu (N): S/N</a:t>
            </a:r>
          </a:p>
          <a:p>
            <a:pPr lvl="2"/>
            <a:r>
              <a:rPr lang="en-US" altLang="en-US"/>
              <a:t>Được đo bằng đơn vị dB hay decibels</a:t>
            </a:r>
          </a:p>
          <a:p>
            <a:pPr lvl="3"/>
            <a:r>
              <a:rPr lang="en-US" altLang="en-US"/>
              <a:t>10 log</a:t>
            </a:r>
            <a:r>
              <a:rPr lang="en-US" altLang="en-US" baseline="-25000"/>
              <a:t>10</a:t>
            </a:r>
            <a:r>
              <a:rPr lang="en-US" altLang="en-US"/>
              <a:t> (S/N)</a:t>
            </a:r>
          </a:p>
          <a:p>
            <a:pPr lvl="3"/>
            <a:r>
              <a:rPr lang="en-US" altLang="en-US"/>
              <a:t>S/N = 10 </a:t>
            </a:r>
            <a:r>
              <a:rPr lang="en-US" altLang="en-US">
                <a:sym typeface="Wingdings" panose="05000000000000000000" pitchFamily="2" charset="2"/>
              </a:rPr>
              <a:t>10 dB, 100  20dB</a:t>
            </a:r>
          </a:p>
          <a:p>
            <a:r>
              <a:rPr lang="en-US" altLang="en-US"/>
              <a:t>Cho kênh truyền tạp nhiễu với tần số H và tỷ lệ tín hiệu/nhiễu là S/N</a:t>
            </a:r>
          </a:p>
          <a:p>
            <a:pPr lvl="1"/>
            <a:r>
              <a:rPr lang="en-US" altLang="en-US"/>
              <a:t>Tốc độ dữ liệu tối đa = H log</a:t>
            </a:r>
            <a:r>
              <a:rPr lang="en-US" altLang="en-US" baseline="-25000"/>
              <a:t>2</a:t>
            </a:r>
            <a:r>
              <a:rPr lang="en-US" altLang="en-US"/>
              <a:t>(1+S/N)</a:t>
            </a:r>
          </a:p>
          <a:p>
            <a:pPr>
              <a:buFont typeface="ZapfDingbats" pitchFamily="82" charset="2"/>
              <a:buNone/>
            </a:pPr>
            <a:r>
              <a:rPr lang="en-US" altLang="en-US">
                <a:sym typeface="Wingdings" panose="05000000000000000000" pitchFamily="2" charset="2"/>
              </a:rPr>
              <a:t> Tốc độ dữ liệu tối đa = min(</a:t>
            </a:r>
            <a:r>
              <a:rPr lang="en-US" altLang="en-US"/>
              <a:t>H log</a:t>
            </a:r>
            <a:r>
              <a:rPr lang="en-US" altLang="en-US" baseline="-25000"/>
              <a:t>2</a:t>
            </a:r>
            <a:r>
              <a:rPr lang="en-US" altLang="en-US"/>
              <a:t>(1+S/N), 2H log</a:t>
            </a:r>
            <a:r>
              <a:rPr lang="en-US" altLang="en-US" baseline="-25000"/>
              <a:t>2</a:t>
            </a:r>
            <a:r>
              <a:rPr lang="en-US" altLang="en-US"/>
              <a:t>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4">
            <a:extLst>
              <a:ext uri="{FF2B5EF4-FFF2-40B4-BE49-F238E27FC236}">
                <a16:creationId xmlns:a16="http://schemas.microsoft.com/office/drawing/2014/main" id="{1569CA63-0559-4E70-8A22-F4A34CE36E4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71011" name="Slide Number Placeholder 5">
            <a:extLst>
              <a:ext uri="{FF2B5EF4-FFF2-40B4-BE49-F238E27FC236}">
                <a16:creationId xmlns:a16="http://schemas.microsoft.com/office/drawing/2014/main" id="{131274B0-4A6B-4E46-84C5-C5DA299283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D1264C4-6AF9-41A4-A95F-EEFC22D78DE6}" type="slidenum">
              <a:rPr lang="en-US" altLang="en-US" sz="1400" smtClean="0">
                <a:latin typeface="Times New Roman" panose="02020603050405020304" pitchFamily="18" charset="0"/>
              </a:rPr>
              <a:pPr>
                <a:spcBef>
                  <a:spcPct val="0"/>
                </a:spcBef>
                <a:buClrTx/>
                <a:buSzTx/>
                <a:buFontTx/>
                <a:buNone/>
              </a:pPr>
              <a:t>13</a:t>
            </a:fld>
            <a:endParaRPr lang="en-US" altLang="en-US" sz="1400">
              <a:latin typeface="Times New Roman" panose="02020603050405020304" pitchFamily="18" charset="0"/>
            </a:endParaRPr>
          </a:p>
        </p:txBody>
      </p:sp>
      <p:sp>
        <p:nvSpPr>
          <p:cNvPr id="171012" name="Rectangle 2">
            <a:extLst>
              <a:ext uri="{FF2B5EF4-FFF2-40B4-BE49-F238E27FC236}">
                <a16:creationId xmlns:a16="http://schemas.microsoft.com/office/drawing/2014/main" id="{A84C18ED-4248-4687-8E53-EAE2AEF98F09}"/>
              </a:ext>
            </a:extLst>
          </p:cNvPr>
          <p:cNvSpPr>
            <a:spLocks noGrp="1" noChangeArrowheads="1"/>
          </p:cNvSpPr>
          <p:nvPr>
            <p:ph type="title"/>
          </p:nvPr>
        </p:nvSpPr>
        <p:spPr/>
        <p:txBody>
          <a:bodyPr/>
          <a:lstStyle/>
          <a:p>
            <a:r>
              <a:rPr lang="en-US" altLang="en-US"/>
              <a:t>Ứng dụng định lý Shannon</a:t>
            </a:r>
          </a:p>
        </p:txBody>
      </p:sp>
      <p:sp>
        <p:nvSpPr>
          <p:cNvPr id="171013" name="Rectangle 3">
            <a:extLst>
              <a:ext uri="{FF2B5EF4-FFF2-40B4-BE49-F238E27FC236}">
                <a16:creationId xmlns:a16="http://schemas.microsoft.com/office/drawing/2014/main" id="{1EE8413C-59FF-4020-80A2-F6F0D2B05797}"/>
              </a:ext>
            </a:extLst>
          </p:cNvPr>
          <p:cNvSpPr>
            <a:spLocks noGrp="1" noChangeArrowheads="1"/>
          </p:cNvSpPr>
          <p:nvPr>
            <p:ph type="body" idx="1"/>
          </p:nvPr>
        </p:nvSpPr>
        <p:spPr/>
        <p:txBody>
          <a:bodyPr/>
          <a:lstStyle/>
          <a:p>
            <a:r>
              <a:rPr lang="en-US" altLang="en-US"/>
              <a:t>Hệ thống điện thoại quy ước</a:t>
            </a:r>
          </a:p>
          <a:p>
            <a:pPr lvl="1">
              <a:buClr>
                <a:schemeClr val="tx1"/>
              </a:buClr>
              <a:buFont typeface="Wingdings" panose="05000000000000000000" pitchFamily="2" charset="2"/>
              <a:buChar char="ü"/>
            </a:pPr>
            <a:r>
              <a:rPr lang="en-US" altLang="en-US"/>
              <a:t>Được thiết kế để truyền tải giọng nói</a:t>
            </a:r>
          </a:p>
          <a:p>
            <a:pPr lvl="1">
              <a:buClr>
                <a:schemeClr val="tx1"/>
              </a:buClr>
              <a:buFont typeface="Wingdings" panose="05000000000000000000" pitchFamily="2" charset="2"/>
              <a:buChar char="ü"/>
            </a:pPr>
            <a:r>
              <a:rPr lang="en-US" altLang="en-US"/>
              <a:t>Ngưỡng giới hạn là 3000 Hz</a:t>
            </a:r>
          </a:p>
          <a:p>
            <a:pPr lvl="1">
              <a:buClr>
                <a:schemeClr val="tx1"/>
              </a:buClr>
              <a:buFont typeface="Wingdings" panose="05000000000000000000" pitchFamily="2" charset="2"/>
              <a:buChar char="ü"/>
            </a:pPr>
            <a:r>
              <a:rPr lang="en-US" altLang="en-US"/>
              <a:t>Tỷ lệ Signal-to-noise xấp xỉ bằng 1000</a:t>
            </a:r>
          </a:p>
          <a:p>
            <a:pPr lvl="1">
              <a:buClr>
                <a:schemeClr val="tx1"/>
              </a:buClr>
              <a:buFont typeface="Wingdings" panose="05000000000000000000" pitchFamily="2" charset="2"/>
              <a:buChar char="ü"/>
            </a:pPr>
            <a:r>
              <a:rPr lang="en-US" altLang="en-US"/>
              <a:t>Khả năng truyền tối đa: 3000*log</a:t>
            </a:r>
            <a:r>
              <a:rPr lang="en-US" altLang="en-US" baseline="-25000"/>
              <a:t>2</a:t>
            </a:r>
            <a:r>
              <a:rPr lang="en-US" altLang="en-US"/>
              <a:t>(1+1000)=~30000 bps</a:t>
            </a:r>
          </a:p>
          <a:p>
            <a:r>
              <a:rPr lang="en-US" altLang="en-US"/>
              <a:t>Kết luận: modems quay số khó vượt được tốc độ 28.8 Kbps</a:t>
            </a:r>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4">
            <a:extLst>
              <a:ext uri="{FF2B5EF4-FFF2-40B4-BE49-F238E27FC236}">
                <a16:creationId xmlns:a16="http://schemas.microsoft.com/office/drawing/2014/main" id="{027C6387-CB83-4AD8-B726-C7ACC33F52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73059" name="Slide Number Placeholder 5">
            <a:extLst>
              <a:ext uri="{FF2B5EF4-FFF2-40B4-BE49-F238E27FC236}">
                <a16:creationId xmlns:a16="http://schemas.microsoft.com/office/drawing/2014/main" id="{3E0DDB61-8525-4BD9-AD96-85373D4A4B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459FC36-252A-4818-8E38-B59F15FEADF7}" type="slidenum">
              <a:rPr lang="en-US" altLang="en-US" sz="1400" smtClean="0">
                <a:latin typeface="Times New Roman" panose="02020603050405020304" pitchFamily="18" charset="0"/>
              </a:rPr>
              <a:pPr>
                <a:spcBef>
                  <a:spcPct val="0"/>
                </a:spcBef>
                <a:buClrTx/>
                <a:buSzTx/>
                <a:buFontTx/>
                <a:buNone/>
              </a:pPr>
              <a:t>14</a:t>
            </a:fld>
            <a:endParaRPr lang="en-US" altLang="en-US" sz="1400">
              <a:latin typeface="Times New Roman" panose="02020603050405020304" pitchFamily="18" charset="0"/>
            </a:endParaRPr>
          </a:p>
        </p:txBody>
      </p:sp>
      <p:sp>
        <p:nvSpPr>
          <p:cNvPr id="173060" name="Rectangle 2">
            <a:extLst>
              <a:ext uri="{FF2B5EF4-FFF2-40B4-BE49-F238E27FC236}">
                <a16:creationId xmlns:a16="http://schemas.microsoft.com/office/drawing/2014/main" id="{4E42DAC3-C68F-4D67-8D32-1ABFB41BB97B}"/>
              </a:ext>
            </a:extLst>
          </p:cNvPr>
          <p:cNvSpPr>
            <a:spLocks noGrp="1" noChangeArrowheads="1"/>
          </p:cNvSpPr>
          <p:nvPr>
            <p:ph type="title"/>
          </p:nvPr>
        </p:nvSpPr>
        <p:spPr/>
        <p:txBody>
          <a:bodyPr/>
          <a:lstStyle/>
          <a:p>
            <a:r>
              <a:rPr lang="en-US" altLang="en-US"/>
              <a:t>Phương tiện truyền</a:t>
            </a:r>
          </a:p>
        </p:txBody>
      </p:sp>
      <p:sp>
        <p:nvSpPr>
          <p:cNvPr id="173061" name="Rectangle 3">
            <a:extLst>
              <a:ext uri="{FF2B5EF4-FFF2-40B4-BE49-F238E27FC236}">
                <a16:creationId xmlns:a16="http://schemas.microsoft.com/office/drawing/2014/main" id="{1DB95428-BBC5-4FB4-967E-D740F0DBF80F}"/>
              </a:ext>
            </a:extLst>
          </p:cNvPr>
          <p:cNvSpPr>
            <a:spLocks noGrp="1" noChangeArrowheads="1"/>
          </p:cNvSpPr>
          <p:nvPr>
            <p:ph type="body" idx="1"/>
          </p:nvPr>
        </p:nvSpPr>
        <p:spPr>
          <a:xfrm>
            <a:off x="457200" y="2027238"/>
            <a:ext cx="8229600" cy="4525962"/>
          </a:xfrm>
        </p:spPr>
        <p:txBody>
          <a:bodyPr/>
          <a:lstStyle/>
          <a:p>
            <a:r>
              <a:rPr lang="en-US" altLang="en-US"/>
              <a:t>Cáp đôi dây xoắn</a:t>
            </a:r>
          </a:p>
          <a:p>
            <a:r>
              <a:rPr lang="en-US" altLang="en-US"/>
              <a:t>Cáp đồng trục dải tần cơ cở</a:t>
            </a:r>
          </a:p>
          <a:p>
            <a:r>
              <a:rPr lang="en-US" altLang="en-US"/>
              <a:t>Cáp đồng trục dải tần rộng</a:t>
            </a:r>
          </a:p>
          <a:p>
            <a:r>
              <a:rPr lang="en-US" altLang="en-US"/>
              <a:t>Cáp quang</a:t>
            </a:r>
          </a:p>
          <a:p>
            <a:r>
              <a:rPr lang="en-US" altLang="en-US"/>
              <a:t>Vô tuyến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5">
            <a:extLst>
              <a:ext uri="{FF2B5EF4-FFF2-40B4-BE49-F238E27FC236}">
                <a16:creationId xmlns:a16="http://schemas.microsoft.com/office/drawing/2014/main" id="{229F450B-C8AD-4041-8A12-B204645CE2E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74083" name="Slide Number Placeholder 6">
            <a:extLst>
              <a:ext uri="{FF2B5EF4-FFF2-40B4-BE49-F238E27FC236}">
                <a16:creationId xmlns:a16="http://schemas.microsoft.com/office/drawing/2014/main" id="{DBAF4A6C-8F79-4718-921F-74C473F4FD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D640DC6-5D85-4B31-A012-FAEFB954081D}" type="slidenum">
              <a:rPr lang="en-US" altLang="en-US" sz="1400" smtClean="0">
                <a:latin typeface="Times New Roman" panose="02020603050405020304" pitchFamily="18" charset="0"/>
              </a:rPr>
              <a:pPr>
                <a:spcBef>
                  <a:spcPct val="0"/>
                </a:spcBef>
                <a:buClrTx/>
                <a:buSzTx/>
                <a:buFontTx/>
                <a:buNone/>
              </a:pPr>
              <a:t>15</a:t>
            </a:fld>
            <a:endParaRPr lang="en-US" altLang="en-US" sz="1400">
              <a:latin typeface="Times New Roman" panose="02020603050405020304" pitchFamily="18" charset="0"/>
            </a:endParaRPr>
          </a:p>
        </p:txBody>
      </p:sp>
      <p:sp>
        <p:nvSpPr>
          <p:cNvPr id="174084" name="Rectangle 2">
            <a:extLst>
              <a:ext uri="{FF2B5EF4-FFF2-40B4-BE49-F238E27FC236}">
                <a16:creationId xmlns:a16="http://schemas.microsoft.com/office/drawing/2014/main" id="{2D7C5A9C-744C-4361-AE55-B7E04C0D161F}"/>
              </a:ext>
            </a:extLst>
          </p:cNvPr>
          <p:cNvSpPr>
            <a:spLocks noGrp="1" noChangeArrowheads="1"/>
          </p:cNvSpPr>
          <p:nvPr>
            <p:ph type="title"/>
          </p:nvPr>
        </p:nvSpPr>
        <p:spPr>
          <a:xfrm>
            <a:off x="228600" y="0"/>
            <a:ext cx="8686800" cy="1143000"/>
          </a:xfrm>
        </p:spPr>
        <p:txBody>
          <a:bodyPr/>
          <a:lstStyle/>
          <a:p>
            <a:r>
              <a:rPr lang="en-US" altLang="en-US" sz="3600"/>
              <a:t>Phương tiện truyền: cáp đôi dây xoắn</a:t>
            </a:r>
            <a:endParaRPr lang="en-US" altLang="en-US"/>
          </a:p>
        </p:txBody>
      </p:sp>
      <p:sp>
        <p:nvSpPr>
          <p:cNvPr id="174085" name="Rectangle 3">
            <a:extLst>
              <a:ext uri="{FF2B5EF4-FFF2-40B4-BE49-F238E27FC236}">
                <a16:creationId xmlns:a16="http://schemas.microsoft.com/office/drawing/2014/main" id="{50621574-5EF2-4111-BE65-7D8E702A79AC}"/>
              </a:ext>
            </a:extLst>
          </p:cNvPr>
          <p:cNvSpPr>
            <a:spLocks noGrp="1" noChangeArrowheads="1"/>
          </p:cNvSpPr>
          <p:nvPr>
            <p:ph type="body" sz="half" idx="1"/>
          </p:nvPr>
        </p:nvSpPr>
        <p:spPr>
          <a:xfrm>
            <a:off x="0" y="1243013"/>
            <a:ext cx="4576763" cy="4525962"/>
          </a:xfrm>
        </p:spPr>
        <p:txBody>
          <a:bodyPr/>
          <a:lstStyle/>
          <a:p>
            <a:r>
              <a:rPr lang="en-US" altLang="en-US" sz="2400">
                <a:solidFill>
                  <a:srgbClr val="FF0000"/>
                </a:solidFill>
              </a:rPr>
              <a:t>Bit: </a:t>
            </a:r>
            <a:r>
              <a:rPr lang="en-US" altLang="en-US" sz="2400"/>
              <a:t>truyền giữa các đôi gửi và nhận</a:t>
            </a:r>
            <a:endParaRPr lang="en-US" altLang="en-US" sz="2400">
              <a:solidFill>
                <a:srgbClr val="FF0000"/>
              </a:solidFill>
            </a:endParaRPr>
          </a:p>
          <a:p>
            <a:r>
              <a:rPr lang="en-US" altLang="en-US" sz="2400">
                <a:solidFill>
                  <a:srgbClr val="FF0000"/>
                </a:solidFill>
              </a:rPr>
              <a:t>Liên kết vật lý:</a:t>
            </a:r>
            <a:r>
              <a:rPr lang="en-US" altLang="en-US" sz="2400"/>
              <a:t> là những gì nằm giữa nơi gửi và bên nhận</a:t>
            </a:r>
          </a:p>
          <a:p>
            <a:r>
              <a:rPr lang="en-US" altLang="en-US" sz="2400">
                <a:solidFill>
                  <a:srgbClr val="FF0000"/>
                </a:solidFill>
              </a:rPr>
              <a:t>Đường truyền hữu tuyến:</a:t>
            </a:r>
            <a:r>
              <a:rPr lang="en-US" altLang="en-US" sz="2400"/>
              <a:t> </a:t>
            </a:r>
          </a:p>
          <a:p>
            <a:pPr lvl="1"/>
            <a:r>
              <a:rPr lang="en-US" altLang="en-US" sz="2000"/>
              <a:t>Tín hiệu truyền đi trong phương tiện truyền: cáp đôi dây xoắn, cáp đồng trục, cáp quang</a:t>
            </a:r>
          </a:p>
          <a:p>
            <a:r>
              <a:rPr lang="en-US" altLang="en-US" sz="2400">
                <a:solidFill>
                  <a:srgbClr val="FF0000"/>
                </a:solidFill>
              </a:rPr>
              <a:t>Đường truyền vô tuyến:</a:t>
            </a:r>
            <a:r>
              <a:rPr lang="en-US" altLang="en-US" sz="2400"/>
              <a:t> </a:t>
            </a:r>
          </a:p>
          <a:p>
            <a:pPr lvl="1"/>
            <a:r>
              <a:rPr lang="en-US" altLang="en-US" sz="2000"/>
              <a:t>Tín hiệu được truyền đi trong môi trường không khí, vd: sóng vô tuyến</a:t>
            </a:r>
          </a:p>
        </p:txBody>
      </p:sp>
      <p:sp>
        <p:nvSpPr>
          <p:cNvPr id="174086" name="Rectangle 4">
            <a:extLst>
              <a:ext uri="{FF2B5EF4-FFF2-40B4-BE49-F238E27FC236}">
                <a16:creationId xmlns:a16="http://schemas.microsoft.com/office/drawing/2014/main" id="{BB53A842-F8F9-4676-9F64-C6463EC0E600}"/>
              </a:ext>
            </a:extLst>
          </p:cNvPr>
          <p:cNvSpPr>
            <a:spLocks noGrp="1" noChangeArrowheads="1"/>
          </p:cNvSpPr>
          <p:nvPr>
            <p:ph type="body" sz="half" idx="2"/>
          </p:nvPr>
        </p:nvSpPr>
        <p:spPr>
          <a:xfrm>
            <a:off x="5076825" y="1277938"/>
            <a:ext cx="3810000" cy="4648200"/>
          </a:xfrm>
        </p:spPr>
        <p:txBody>
          <a:bodyPr/>
          <a:lstStyle/>
          <a:p>
            <a:pPr>
              <a:buFont typeface="ZapfDingbats" pitchFamily="82" charset="2"/>
              <a:buNone/>
            </a:pPr>
            <a:r>
              <a:rPr lang="en-US" altLang="en-US" sz="2400" u="sng">
                <a:solidFill>
                  <a:srgbClr val="FF0000"/>
                </a:solidFill>
              </a:rPr>
              <a:t>Cáp đôi dây xoắn</a:t>
            </a:r>
            <a:endParaRPr lang="en-US" altLang="en-US" sz="2400"/>
          </a:p>
          <a:p>
            <a:r>
              <a:rPr lang="en-US" altLang="en-US" sz="2400"/>
              <a:t>Hai sợi dây đồng có lớp cách điện xoắn lại với nhau, vd:</a:t>
            </a:r>
          </a:p>
          <a:p>
            <a:pPr lvl="1"/>
            <a:r>
              <a:rPr lang="en-US" altLang="en-US" sz="2000"/>
              <a:t>Loại 3 (CAT 3): dây điện thoại truyền thống, có thể dùng trong mạng Ethernet tốc độ 10 Mbps</a:t>
            </a:r>
          </a:p>
          <a:p>
            <a:pPr lvl="1"/>
            <a:r>
              <a:rPr lang="en-US" altLang="en-US" sz="2000"/>
              <a:t>CAT 5 UTP: 100Mbps Ethernet</a:t>
            </a:r>
          </a:p>
        </p:txBody>
      </p:sp>
      <p:pic>
        <p:nvPicPr>
          <p:cNvPr id="174087" name="Picture 5" descr="grentwist">
            <a:extLst>
              <a:ext uri="{FF2B5EF4-FFF2-40B4-BE49-F238E27FC236}">
                <a16:creationId xmlns:a16="http://schemas.microsoft.com/office/drawing/2014/main" id="{5E91DCC9-1290-47E7-AACC-8196FCCBD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175" y="6105525"/>
            <a:ext cx="41116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5">
            <a:extLst>
              <a:ext uri="{FF2B5EF4-FFF2-40B4-BE49-F238E27FC236}">
                <a16:creationId xmlns:a16="http://schemas.microsoft.com/office/drawing/2014/main" id="{4A297F86-D380-4CA1-9B36-1FC6D09986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75107" name="Slide Number Placeholder 6">
            <a:extLst>
              <a:ext uri="{FF2B5EF4-FFF2-40B4-BE49-F238E27FC236}">
                <a16:creationId xmlns:a16="http://schemas.microsoft.com/office/drawing/2014/main" id="{E7C14418-F67F-4934-9157-F86812ED45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15447F1-2488-4934-99DA-2560ABD95F90}" type="slidenum">
              <a:rPr lang="en-US" altLang="en-US" sz="1400" smtClean="0">
                <a:latin typeface="Times New Roman" panose="02020603050405020304" pitchFamily="18" charset="0"/>
              </a:rPr>
              <a:pPr>
                <a:spcBef>
                  <a:spcPct val="0"/>
                </a:spcBef>
                <a:buClrTx/>
                <a:buSzTx/>
                <a:buFontTx/>
                <a:buNone/>
              </a:pPr>
              <a:t>16</a:t>
            </a:fld>
            <a:endParaRPr lang="en-US" altLang="en-US" sz="1400">
              <a:latin typeface="Times New Roman" panose="02020603050405020304" pitchFamily="18" charset="0"/>
            </a:endParaRPr>
          </a:p>
        </p:txBody>
      </p:sp>
      <p:sp>
        <p:nvSpPr>
          <p:cNvPr id="175108" name="Rectangle 2">
            <a:extLst>
              <a:ext uri="{FF2B5EF4-FFF2-40B4-BE49-F238E27FC236}">
                <a16:creationId xmlns:a16="http://schemas.microsoft.com/office/drawing/2014/main" id="{6BC5D07A-E48A-4F0E-8490-B8C73CBB8B41}"/>
              </a:ext>
            </a:extLst>
          </p:cNvPr>
          <p:cNvSpPr>
            <a:spLocks noGrp="1" noChangeArrowheads="1"/>
          </p:cNvSpPr>
          <p:nvPr>
            <p:ph type="title"/>
          </p:nvPr>
        </p:nvSpPr>
        <p:spPr>
          <a:xfrm>
            <a:off x="265113" y="-200025"/>
            <a:ext cx="8382000" cy="1143000"/>
          </a:xfrm>
        </p:spPr>
        <p:txBody>
          <a:bodyPr/>
          <a:lstStyle/>
          <a:p>
            <a:r>
              <a:rPr lang="en-US" altLang="en-US" sz="3600"/>
              <a:t>Cáp đồng trục, cáp quang</a:t>
            </a:r>
            <a:endParaRPr lang="en-US" altLang="en-US" sz="4400"/>
          </a:p>
        </p:txBody>
      </p:sp>
      <p:sp>
        <p:nvSpPr>
          <p:cNvPr id="175109" name="Rectangle 3">
            <a:extLst>
              <a:ext uri="{FF2B5EF4-FFF2-40B4-BE49-F238E27FC236}">
                <a16:creationId xmlns:a16="http://schemas.microsoft.com/office/drawing/2014/main" id="{3940E82E-8C6D-41BB-84F6-509C80CF7C10}"/>
              </a:ext>
            </a:extLst>
          </p:cNvPr>
          <p:cNvSpPr>
            <a:spLocks noGrp="1" noChangeArrowheads="1"/>
          </p:cNvSpPr>
          <p:nvPr>
            <p:ph type="body" sz="half" idx="1"/>
          </p:nvPr>
        </p:nvSpPr>
        <p:spPr>
          <a:xfrm>
            <a:off x="211138" y="908050"/>
            <a:ext cx="4495800" cy="4695825"/>
          </a:xfrm>
        </p:spPr>
        <p:txBody>
          <a:bodyPr/>
          <a:lstStyle/>
          <a:p>
            <a:pPr>
              <a:buFont typeface="ZapfDingbats" pitchFamily="82" charset="2"/>
              <a:buNone/>
            </a:pPr>
            <a:r>
              <a:rPr lang="en-US" altLang="en-US">
                <a:solidFill>
                  <a:srgbClr val="FF0000"/>
                </a:solidFill>
              </a:rPr>
              <a:t>Cáp đồng trục:</a:t>
            </a:r>
            <a:endParaRPr lang="en-US" altLang="en-US" sz="2400"/>
          </a:p>
          <a:p>
            <a:r>
              <a:rPr lang="en-US" altLang="en-US" sz="2400"/>
              <a:t>Hai đường dây dẫn đồng có cùng một trục chung</a:t>
            </a:r>
          </a:p>
          <a:p>
            <a:r>
              <a:rPr lang="en-US" altLang="en-US" sz="2400"/>
              <a:t>Hai chiều</a:t>
            </a:r>
          </a:p>
          <a:p>
            <a:r>
              <a:rPr lang="en-US" altLang="en-US" sz="2400"/>
              <a:t>Dải tần cơ sở:</a:t>
            </a:r>
          </a:p>
          <a:p>
            <a:pPr lvl="1"/>
            <a:r>
              <a:rPr lang="en-US" altLang="en-US" sz="2000"/>
              <a:t>Kênh đơn trên cáp</a:t>
            </a:r>
          </a:p>
          <a:p>
            <a:pPr lvl="1"/>
            <a:r>
              <a:rPr lang="en-US" altLang="en-US" sz="2000"/>
              <a:t>Ethernet “di sản”</a:t>
            </a:r>
          </a:p>
          <a:p>
            <a:r>
              <a:rPr lang="en-US" altLang="en-US" sz="2400"/>
              <a:t>Dải tần rộng:</a:t>
            </a:r>
          </a:p>
          <a:p>
            <a:pPr lvl="1"/>
            <a:r>
              <a:rPr lang="en-US" altLang="en-US" sz="2000"/>
              <a:t> Nhiều kênh trên cáp</a:t>
            </a:r>
          </a:p>
          <a:p>
            <a:pPr lvl="1"/>
            <a:r>
              <a:rPr lang="en-US" altLang="en-US" sz="2000"/>
              <a:t> Dùng trong mô hình lai giữa cáp đồng và quang (HFC)</a:t>
            </a:r>
          </a:p>
        </p:txBody>
      </p:sp>
      <p:pic>
        <p:nvPicPr>
          <p:cNvPr id="175110" name="Picture 4" descr="coax">
            <a:extLst>
              <a:ext uri="{FF2B5EF4-FFF2-40B4-BE49-F238E27FC236}">
                <a16:creationId xmlns:a16="http://schemas.microsoft.com/office/drawing/2014/main" id="{0B5DCAEC-4C68-46AE-A007-191948F3D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5334000"/>
            <a:ext cx="25019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11" name="Rectangle 5">
            <a:extLst>
              <a:ext uri="{FF2B5EF4-FFF2-40B4-BE49-F238E27FC236}">
                <a16:creationId xmlns:a16="http://schemas.microsoft.com/office/drawing/2014/main" id="{E89CA225-86CB-49BA-8D14-A864672B3508}"/>
              </a:ext>
            </a:extLst>
          </p:cNvPr>
          <p:cNvSpPr>
            <a:spLocks noChangeArrowheads="1"/>
          </p:cNvSpPr>
          <p:nvPr/>
        </p:nvSpPr>
        <p:spPr bwMode="auto">
          <a:xfrm>
            <a:off x="4667250" y="963613"/>
            <a:ext cx="4476750"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FF0000"/>
                </a:solidFill>
                <a:latin typeface="Times New Roman" panose="02020603050405020304" pitchFamily="18" charset="0"/>
              </a:rPr>
              <a:t>Cáp sợi quang:</a:t>
            </a:r>
            <a:endParaRPr lang="en-US" altLang="en-US" sz="2400">
              <a:latin typeface="Times New Roman" panose="02020603050405020304" pitchFamily="18" charset="0"/>
            </a:endParaRPr>
          </a:p>
          <a:p>
            <a:pPr>
              <a:spcBef>
                <a:spcPct val="0"/>
              </a:spcBef>
              <a:buClrTx/>
              <a:buSzTx/>
              <a:buFont typeface="ZapfDingbats" pitchFamily="82" charset="2"/>
              <a:buChar char="r"/>
            </a:pPr>
            <a:r>
              <a:rPr lang="en-US" altLang="en-US" sz="2400">
                <a:latin typeface="Times New Roman" panose="02020603050405020304" pitchFamily="18" charset="0"/>
              </a:rPr>
              <a:t>Sợi quang mang các xung ánh sáng, mỗi xung biểu diễn một bit</a:t>
            </a:r>
          </a:p>
          <a:p>
            <a:pPr>
              <a:spcBef>
                <a:spcPct val="0"/>
              </a:spcBef>
              <a:buClrTx/>
              <a:buSzTx/>
              <a:buFont typeface="ZapfDingbats" pitchFamily="82" charset="2"/>
              <a:buChar char="r"/>
            </a:pPr>
            <a:r>
              <a:rPr lang="en-US" altLang="en-US" sz="2400">
                <a:latin typeface="Times New Roman" panose="02020603050405020304" pitchFamily="18" charset="0"/>
              </a:rPr>
              <a:t>Hoạt động tốc độ cao:</a:t>
            </a:r>
          </a:p>
          <a:p>
            <a:pPr lvl="1">
              <a:spcBef>
                <a:spcPct val="0"/>
              </a:spcBef>
              <a:buClrTx/>
            </a:pPr>
            <a:r>
              <a:rPr lang="en-US" altLang="en-US" sz="2000">
                <a:latin typeface="Times New Roman" panose="02020603050405020304" pitchFamily="18" charset="0"/>
              </a:rPr>
              <a:t>Dùng trong truyền dẫn điểm – điểm tốc độ cao (vd: 5 Gps)</a:t>
            </a:r>
          </a:p>
          <a:p>
            <a:pPr>
              <a:spcBef>
                <a:spcPct val="0"/>
              </a:spcBef>
              <a:buClrTx/>
              <a:buSzTx/>
              <a:buFont typeface="ZapfDingbats" pitchFamily="82" charset="2"/>
              <a:buChar char="r"/>
            </a:pPr>
            <a:r>
              <a:rPr lang="en-US" altLang="en-US" sz="2400">
                <a:latin typeface="Times New Roman" panose="02020603050405020304" pitchFamily="18" charset="0"/>
              </a:rPr>
              <a:t>Tỷ lệ lỗi thấp: không bị nhiễu điện từ, có thể truyền rất xa trước khi cần đến repeaters</a:t>
            </a:r>
          </a:p>
        </p:txBody>
      </p:sp>
      <p:pic>
        <p:nvPicPr>
          <p:cNvPr id="175112" name="Picture 6" descr="f-pict">
            <a:extLst>
              <a:ext uri="{FF2B5EF4-FFF2-40B4-BE49-F238E27FC236}">
                <a16:creationId xmlns:a16="http://schemas.microsoft.com/office/drawing/2014/main" id="{9C25C298-11F2-4A40-8475-EF7897C6B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181600"/>
            <a:ext cx="23717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Footer Placeholder 5">
            <a:extLst>
              <a:ext uri="{FF2B5EF4-FFF2-40B4-BE49-F238E27FC236}">
                <a16:creationId xmlns:a16="http://schemas.microsoft.com/office/drawing/2014/main" id="{175B1012-6A68-45C3-A74E-9F94F3D685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76131" name="Slide Number Placeholder 6">
            <a:extLst>
              <a:ext uri="{FF2B5EF4-FFF2-40B4-BE49-F238E27FC236}">
                <a16:creationId xmlns:a16="http://schemas.microsoft.com/office/drawing/2014/main" id="{FA0D9EEB-59DD-4816-B1F3-4AE24A1869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22AEF67B-D8DA-4F00-98D3-06EDCDFADD5E}" type="slidenum">
              <a:rPr lang="en-US" altLang="en-US" sz="1400" smtClean="0">
                <a:latin typeface="Times New Roman" panose="02020603050405020304" pitchFamily="18" charset="0"/>
              </a:rPr>
              <a:pPr>
                <a:spcBef>
                  <a:spcPct val="0"/>
                </a:spcBef>
                <a:buClrTx/>
                <a:buSzTx/>
                <a:buFontTx/>
                <a:buNone/>
              </a:pPr>
              <a:t>17</a:t>
            </a:fld>
            <a:endParaRPr lang="en-US" altLang="en-US" sz="1400">
              <a:latin typeface="Times New Roman" panose="02020603050405020304" pitchFamily="18" charset="0"/>
            </a:endParaRPr>
          </a:p>
        </p:txBody>
      </p:sp>
      <p:sp>
        <p:nvSpPr>
          <p:cNvPr id="176132" name="Rectangle 2">
            <a:extLst>
              <a:ext uri="{FF2B5EF4-FFF2-40B4-BE49-F238E27FC236}">
                <a16:creationId xmlns:a16="http://schemas.microsoft.com/office/drawing/2014/main" id="{E9FDA5BF-21CE-4FA1-95B7-D918BE02D11A}"/>
              </a:ext>
            </a:extLst>
          </p:cNvPr>
          <p:cNvSpPr>
            <a:spLocks noGrp="1" noChangeArrowheads="1"/>
          </p:cNvSpPr>
          <p:nvPr>
            <p:ph type="title"/>
          </p:nvPr>
        </p:nvSpPr>
        <p:spPr>
          <a:xfrm>
            <a:off x="390525" y="0"/>
            <a:ext cx="3194050" cy="1143000"/>
          </a:xfrm>
        </p:spPr>
        <p:txBody>
          <a:bodyPr/>
          <a:lstStyle/>
          <a:p>
            <a:r>
              <a:rPr lang="en-US" altLang="en-US" sz="3600"/>
              <a:t>Sóng vô tuyến</a:t>
            </a:r>
            <a:endParaRPr lang="en-US" altLang="en-US" sz="4400"/>
          </a:p>
        </p:txBody>
      </p:sp>
      <p:sp>
        <p:nvSpPr>
          <p:cNvPr id="176133" name="Rectangle 3">
            <a:extLst>
              <a:ext uri="{FF2B5EF4-FFF2-40B4-BE49-F238E27FC236}">
                <a16:creationId xmlns:a16="http://schemas.microsoft.com/office/drawing/2014/main" id="{8D34B704-11C8-4809-B0ED-E40A6DF776DB}"/>
              </a:ext>
            </a:extLst>
          </p:cNvPr>
          <p:cNvSpPr>
            <a:spLocks noGrp="1" noChangeArrowheads="1"/>
          </p:cNvSpPr>
          <p:nvPr>
            <p:ph type="body" sz="half" idx="1"/>
          </p:nvPr>
        </p:nvSpPr>
        <p:spPr>
          <a:xfrm>
            <a:off x="0" y="1698625"/>
            <a:ext cx="3962400" cy="4876800"/>
          </a:xfrm>
        </p:spPr>
        <p:txBody>
          <a:bodyPr/>
          <a:lstStyle/>
          <a:p>
            <a:r>
              <a:rPr lang="en-US" altLang="en-US" sz="2400"/>
              <a:t>tín hiệu được mang trong phổ điện từ</a:t>
            </a:r>
          </a:p>
          <a:p>
            <a:r>
              <a:rPr lang="en-US" altLang="en-US" sz="2400"/>
              <a:t>không “dây” vật lý</a:t>
            </a:r>
          </a:p>
          <a:p>
            <a:r>
              <a:rPr lang="en-US" altLang="en-US" sz="2400"/>
              <a:t>hai chiều</a:t>
            </a:r>
          </a:p>
          <a:p>
            <a:r>
              <a:rPr lang="en-US" altLang="en-US" sz="2400"/>
              <a:t>những ảnh hưởng của môi trường truyền:</a:t>
            </a:r>
          </a:p>
          <a:p>
            <a:pPr lvl="1"/>
            <a:r>
              <a:rPr lang="en-US" altLang="en-US" sz="2000"/>
              <a:t>phản xạ</a:t>
            </a:r>
          </a:p>
          <a:p>
            <a:pPr lvl="1"/>
            <a:r>
              <a:rPr lang="en-US" altLang="en-US" sz="2000"/>
              <a:t>các vật cản trở</a:t>
            </a:r>
          </a:p>
          <a:p>
            <a:pPr lvl="1"/>
            <a:r>
              <a:rPr lang="en-US" altLang="en-US" sz="2000"/>
              <a:t>sự nhiễu tín hiệu</a:t>
            </a:r>
          </a:p>
        </p:txBody>
      </p:sp>
      <p:sp>
        <p:nvSpPr>
          <p:cNvPr id="176134" name="Rectangle 4">
            <a:extLst>
              <a:ext uri="{FF2B5EF4-FFF2-40B4-BE49-F238E27FC236}">
                <a16:creationId xmlns:a16="http://schemas.microsoft.com/office/drawing/2014/main" id="{DB19B4C8-08FC-4BBB-A050-5AF77ADC36A9}"/>
              </a:ext>
            </a:extLst>
          </p:cNvPr>
          <p:cNvSpPr>
            <a:spLocks noChangeArrowheads="1"/>
          </p:cNvSpPr>
          <p:nvPr/>
        </p:nvSpPr>
        <p:spPr bwMode="auto">
          <a:xfrm>
            <a:off x="3868738" y="1073150"/>
            <a:ext cx="5275262"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FF0000"/>
                </a:solidFill>
                <a:latin typeface="Times New Roman" panose="02020603050405020304" pitchFamily="18" charset="0"/>
              </a:rPr>
              <a:t>Các loại liên kết dùng sóng vô tuyến:</a:t>
            </a:r>
            <a:endParaRPr lang="en-US" altLang="en-US" sz="2000">
              <a:latin typeface="Times New Roman" panose="02020603050405020304" pitchFamily="18" charset="0"/>
            </a:endParaRPr>
          </a:p>
          <a:p>
            <a:pPr>
              <a:spcBef>
                <a:spcPct val="0"/>
              </a:spcBef>
              <a:buClrTx/>
              <a:buSzTx/>
              <a:buFont typeface="ZapfDingbats" pitchFamily="82" charset="2"/>
              <a:buChar char="r"/>
            </a:pPr>
            <a:r>
              <a:rPr lang="en-US" altLang="en-US" sz="2000">
                <a:solidFill>
                  <a:srgbClr val="FF0000"/>
                </a:solidFill>
                <a:latin typeface="Times New Roman" panose="02020603050405020304" pitchFamily="18" charset="0"/>
              </a:rPr>
              <a:t>Vi ba mặt đất</a:t>
            </a:r>
            <a:endParaRPr lang="en-US" altLang="en-US" sz="2000">
              <a:latin typeface="Times New Roman" panose="02020603050405020304" pitchFamily="18" charset="0"/>
            </a:endParaRPr>
          </a:p>
          <a:p>
            <a:pPr lvl="1">
              <a:spcBef>
                <a:spcPct val="0"/>
              </a:spcBef>
              <a:buClrTx/>
            </a:pPr>
            <a:r>
              <a:rPr lang="en-US" altLang="en-US" sz="1800">
                <a:latin typeface="Times New Roman" panose="02020603050405020304" pitchFamily="18" charset="0"/>
              </a:rPr>
              <a:t>vd: các kênh truyền có thể lên đến 45 Mbps</a:t>
            </a:r>
          </a:p>
          <a:p>
            <a:pPr>
              <a:spcBef>
                <a:spcPct val="0"/>
              </a:spcBef>
              <a:buClrTx/>
              <a:buSzTx/>
              <a:buFont typeface="ZapfDingbats" pitchFamily="82" charset="2"/>
              <a:buChar char="r"/>
            </a:pPr>
            <a:r>
              <a:rPr lang="en-US" altLang="en-US" sz="2000">
                <a:solidFill>
                  <a:srgbClr val="FF0000"/>
                </a:solidFill>
                <a:latin typeface="Times New Roman" panose="02020603050405020304" pitchFamily="18" charset="0"/>
              </a:rPr>
              <a:t>Mạng không dây cục bộ</a:t>
            </a:r>
            <a:r>
              <a:rPr lang="en-US" altLang="en-US" sz="2000">
                <a:latin typeface="Times New Roman" panose="02020603050405020304" pitchFamily="18" charset="0"/>
              </a:rPr>
              <a:t> (vd: WirelessLAN)</a:t>
            </a:r>
          </a:p>
          <a:p>
            <a:pPr lvl="1">
              <a:spcBef>
                <a:spcPct val="0"/>
              </a:spcBef>
              <a:buClrTx/>
            </a:pPr>
            <a:r>
              <a:rPr lang="en-US" altLang="en-US" sz="1800">
                <a:latin typeface="Times New Roman" panose="02020603050405020304" pitchFamily="18" charset="0"/>
              </a:rPr>
              <a:t>2Mbps, 11Mbps</a:t>
            </a:r>
          </a:p>
          <a:p>
            <a:pPr>
              <a:spcBef>
                <a:spcPct val="0"/>
              </a:spcBef>
              <a:buClrTx/>
              <a:buSzTx/>
              <a:buFont typeface="ZapfDingbats" pitchFamily="82" charset="2"/>
              <a:buChar char="r"/>
            </a:pPr>
            <a:r>
              <a:rPr lang="en-US" altLang="en-US" sz="2000">
                <a:solidFill>
                  <a:srgbClr val="FF0000"/>
                </a:solidFill>
                <a:latin typeface="Times New Roman" panose="02020603050405020304" pitchFamily="18" charset="0"/>
              </a:rPr>
              <a:t>Mạng không dây diện rộng</a:t>
            </a:r>
            <a:r>
              <a:rPr lang="en-US" altLang="en-US" sz="2000">
                <a:latin typeface="Times New Roman" panose="02020603050405020304" pitchFamily="18" charset="0"/>
              </a:rPr>
              <a:t> (vd: các mạng di động)</a:t>
            </a:r>
          </a:p>
          <a:p>
            <a:pPr lvl="1">
              <a:spcBef>
                <a:spcPct val="0"/>
              </a:spcBef>
              <a:buClrTx/>
            </a:pPr>
            <a:r>
              <a:rPr lang="en-US" altLang="en-US" sz="1800">
                <a:latin typeface="Times New Roman" panose="02020603050405020304" pitchFamily="18" charset="0"/>
              </a:rPr>
              <a:t>Vd: mạng di động dùng công nghệ 3G có thể đạt tốc độ vài trăm Kbps</a:t>
            </a:r>
          </a:p>
          <a:p>
            <a:pPr>
              <a:spcBef>
                <a:spcPct val="0"/>
              </a:spcBef>
              <a:buClrTx/>
              <a:buSzTx/>
              <a:buFont typeface="ZapfDingbats" pitchFamily="82" charset="2"/>
              <a:buChar char="r"/>
            </a:pPr>
            <a:r>
              <a:rPr lang="en-US" altLang="en-US" sz="2000">
                <a:solidFill>
                  <a:srgbClr val="FF0000"/>
                </a:solidFill>
                <a:latin typeface="Times New Roman" panose="02020603050405020304" pitchFamily="18" charset="0"/>
              </a:rPr>
              <a:t>Vệ tinh</a:t>
            </a:r>
            <a:endParaRPr lang="en-US" altLang="en-US" sz="2000">
              <a:latin typeface="Times New Roman" panose="02020603050405020304" pitchFamily="18" charset="0"/>
            </a:endParaRPr>
          </a:p>
          <a:p>
            <a:pPr lvl="1">
              <a:spcBef>
                <a:spcPct val="0"/>
              </a:spcBef>
              <a:buClrTx/>
            </a:pPr>
            <a:r>
              <a:rPr lang="en-US" altLang="en-US" sz="1800">
                <a:latin typeface="Times New Roman" panose="02020603050405020304" pitchFamily="18" charset="0"/>
              </a:rPr>
              <a:t>Kênh truyền có thể đạt đến 50Mbps (hoặc bao gồm nhiều kênh truyền nhỏ)</a:t>
            </a:r>
          </a:p>
          <a:p>
            <a:pPr lvl="1">
              <a:spcBef>
                <a:spcPct val="0"/>
              </a:spcBef>
              <a:buClrTx/>
            </a:pPr>
            <a:r>
              <a:rPr lang="en-US" altLang="en-US" sz="1800">
                <a:latin typeface="Times New Roman" panose="02020603050405020304" pitchFamily="18" charset="0"/>
              </a:rPr>
              <a:t>Độ trễ cuối - cuối khoảng 270 msec</a:t>
            </a:r>
          </a:p>
          <a:p>
            <a:pPr>
              <a:spcBef>
                <a:spcPct val="0"/>
              </a:spcBef>
              <a:buClrTx/>
              <a:buSzTx/>
              <a:buFontTx/>
              <a:buNone/>
            </a:pPr>
            <a:endParaRPr lang="en-US" altLang="en-US" sz="2000">
              <a:latin typeface="Times New Roman" panose="02020603050405020304" pitchFamily="18" charset="0"/>
            </a:endParaRPr>
          </a:p>
          <a:p>
            <a:pPr>
              <a:spcBef>
                <a:spcPct val="0"/>
              </a:spcBef>
              <a:buClrTx/>
              <a:buSzTx/>
              <a:buFont typeface="ZapfDingbats" pitchFamily="82" charset="2"/>
              <a:buChar char="r"/>
            </a:pPr>
            <a:endParaRPr lang="en-US" altLang="en-US" sz="20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Footer Placeholder 5">
            <a:extLst>
              <a:ext uri="{FF2B5EF4-FFF2-40B4-BE49-F238E27FC236}">
                <a16:creationId xmlns:a16="http://schemas.microsoft.com/office/drawing/2014/main" id="{434B2004-ED85-4DF4-9FE3-323703DE7B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78179" name="Slide Number Placeholder 6">
            <a:extLst>
              <a:ext uri="{FF2B5EF4-FFF2-40B4-BE49-F238E27FC236}">
                <a16:creationId xmlns:a16="http://schemas.microsoft.com/office/drawing/2014/main" id="{4E82142A-7730-4FFF-9811-2FC7C220CA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296356ED-8338-480A-9EA2-1B82994B040A}" type="slidenum">
              <a:rPr lang="en-US" altLang="en-US" sz="1400" smtClean="0">
                <a:latin typeface="Times New Roman" panose="02020603050405020304" pitchFamily="18" charset="0"/>
              </a:rPr>
              <a:pPr>
                <a:spcBef>
                  <a:spcPct val="0"/>
                </a:spcBef>
                <a:buClrTx/>
                <a:buSzTx/>
                <a:buFontTx/>
                <a:buNone/>
              </a:pPr>
              <a:t>18</a:t>
            </a:fld>
            <a:endParaRPr lang="en-US" altLang="en-US" sz="1400">
              <a:latin typeface="Times New Roman" panose="02020603050405020304" pitchFamily="18" charset="0"/>
            </a:endParaRPr>
          </a:p>
        </p:txBody>
      </p:sp>
      <p:sp>
        <p:nvSpPr>
          <p:cNvPr id="178180" name="Rectangle 2">
            <a:extLst>
              <a:ext uri="{FF2B5EF4-FFF2-40B4-BE49-F238E27FC236}">
                <a16:creationId xmlns:a16="http://schemas.microsoft.com/office/drawing/2014/main" id="{E3ADF857-3CB0-4A2B-9E62-1C0FAB25F394}"/>
              </a:ext>
            </a:extLst>
          </p:cNvPr>
          <p:cNvSpPr>
            <a:spLocks noGrp="1" noChangeArrowheads="1"/>
          </p:cNvSpPr>
          <p:nvPr>
            <p:ph type="title"/>
          </p:nvPr>
        </p:nvSpPr>
        <p:spPr>
          <a:xfrm>
            <a:off x="381000" y="-152400"/>
            <a:ext cx="8382000" cy="1143000"/>
          </a:xfrm>
        </p:spPr>
        <p:txBody>
          <a:bodyPr/>
          <a:lstStyle/>
          <a:p>
            <a:r>
              <a:rPr lang="en-US" altLang="en-US" sz="3600"/>
              <a:t>Truy cập mạng và phương tiện truyền</a:t>
            </a:r>
            <a:endParaRPr lang="en-US" altLang="en-US" sz="4400"/>
          </a:p>
        </p:txBody>
      </p:sp>
      <p:sp>
        <p:nvSpPr>
          <p:cNvPr id="178181" name="Rectangle 3">
            <a:extLst>
              <a:ext uri="{FF2B5EF4-FFF2-40B4-BE49-F238E27FC236}">
                <a16:creationId xmlns:a16="http://schemas.microsoft.com/office/drawing/2014/main" id="{77EF54FF-149D-47E5-8CD3-4C76F43DEF14}"/>
              </a:ext>
            </a:extLst>
          </p:cNvPr>
          <p:cNvSpPr>
            <a:spLocks noGrp="1" noChangeArrowheads="1"/>
          </p:cNvSpPr>
          <p:nvPr>
            <p:ph type="body" sz="half" idx="1"/>
          </p:nvPr>
        </p:nvSpPr>
        <p:spPr>
          <a:xfrm>
            <a:off x="0" y="990600"/>
            <a:ext cx="5105400" cy="5867400"/>
          </a:xfrm>
        </p:spPr>
        <p:txBody>
          <a:bodyPr/>
          <a:lstStyle/>
          <a:p>
            <a:pPr>
              <a:lnSpc>
                <a:spcPct val="90000"/>
              </a:lnSpc>
              <a:buFont typeface="ZapfDingbats" pitchFamily="82" charset="2"/>
              <a:buNone/>
            </a:pPr>
            <a:r>
              <a:rPr lang="en-US" altLang="en-US" i="1">
                <a:solidFill>
                  <a:srgbClr val="FF0000"/>
                </a:solidFill>
              </a:rPr>
              <a:t>   Các hệ thống đầu cuối kết nối đến router biên như thế nào?</a:t>
            </a:r>
          </a:p>
          <a:p>
            <a:pPr>
              <a:lnSpc>
                <a:spcPct val="90000"/>
              </a:lnSpc>
            </a:pPr>
            <a:r>
              <a:rPr lang="en-US" altLang="en-US"/>
              <a:t>Các mạng truy cập tại nhà riêng</a:t>
            </a:r>
          </a:p>
          <a:p>
            <a:pPr>
              <a:lnSpc>
                <a:spcPct val="90000"/>
              </a:lnSpc>
            </a:pPr>
            <a:r>
              <a:rPr lang="en-US" altLang="en-US"/>
              <a:t>Các mạng truy cập tại các công ty, trường, viện…</a:t>
            </a:r>
          </a:p>
          <a:p>
            <a:pPr>
              <a:lnSpc>
                <a:spcPct val="90000"/>
              </a:lnSpc>
              <a:spcAft>
                <a:spcPct val="30000"/>
              </a:spcAft>
            </a:pPr>
            <a:r>
              <a:rPr lang="en-US" altLang="en-US"/>
              <a:t>Các mạng truy cập di động</a:t>
            </a:r>
            <a:endParaRPr lang="en-US" altLang="en-US">
              <a:solidFill>
                <a:srgbClr val="FF0000"/>
              </a:solidFill>
            </a:endParaRPr>
          </a:p>
          <a:p>
            <a:pPr>
              <a:lnSpc>
                <a:spcPct val="90000"/>
              </a:lnSpc>
              <a:buFont typeface="ZapfDingbats" pitchFamily="82" charset="2"/>
              <a:buNone/>
            </a:pPr>
            <a:r>
              <a:rPr lang="en-US" altLang="en-US" i="1">
                <a:solidFill>
                  <a:srgbClr val="FF0000"/>
                </a:solidFill>
              </a:rPr>
              <a:t>    Cần lưu ý: </a:t>
            </a:r>
          </a:p>
          <a:p>
            <a:pPr>
              <a:lnSpc>
                <a:spcPct val="90000"/>
              </a:lnSpc>
            </a:pPr>
            <a:r>
              <a:rPr lang="en-US" altLang="en-US"/>
              <a:t>dải thông của mạng truy cập là bao nhiêu?</a:t>
            </a:r>
          </a:p>
          <a:p>
            <a:pPr>
              <a:lnSpc>
                <a:spcPct val="90000"/>
              </a:lnSpc>
            </a:pPr>
            <a:r>
              <a:rPr lang="en-US" altLang="en-US"/>
              <a:t>mạng truy cập chia sẻ hay dành riêng?</a:t>
            </a:r>
          </a:p>
        </p:txBody>
      </p:sp>
      <p:sp>
        <p:nvSpPr>
          <p:cNvPr id="178182" name="Freeform 4">
            <a:extLst>
              <a:ext uri="{FF2B5EF4-FFF2-40B4-BE49-F238E27FC236}">
                <a16:creationId xmlns:a16="http://schemas.microsoft.com/office/drawing/2014/main" id="{2149EBF3-7C4E-4B86-9033-936102710638}"/>
              </a:ext>
            </a:extLst>
          </p:cNvPr>
          <p:cNvSpPr>
            <a:spLocks/>
          </p:cNvSpPr>
          <p:nvPr/>
        </p:nvSpPr>
        <p:spPr bwMode="auto">
          <a:xfrm>
            <a:off x="7078663" y="1800225"/>
            <a:ext cx="1989137" cy="2009775"/>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8183" name="Freeform 5">
            <a:extLst>
              <a:ext uri="{FF2B5EF4-FFF2-40B4-BE49-F238E27FC236}">
                <a16:creationId xmlns:a16="http://schemas.microsoft.com/office/drawing/2014/main" id="{DD1AEFC9-8AAD-42EF-B3AB-25DA77855D5B}"/>
              </a:ext>
            </a:extLst>
          </p:cNvPr>
          <p:cNvSpPr>
            <a:spLocks/>
          </p:cNvSpPr>
          <p:nvPr/>
        </p:nvSpPr>
        <p:spPr bwMode="auto">
          <a:xfrm>
            <a:off x="4999038" y="1628775"/>
            <a:ext cx="2065337" cy="19065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8184" name="Freeform 6">
            <a:extLst>
              <a:ext uri="{FF2B5EF4-FFF2-40B4-BE49-F238E27FC236}">
                <a16:creationId xmlns:a16="http://schemas.microsoft.com/office/drawing/2014/main" id="{F6D7A3E4-9DDD-4997-A4E4-00F612E883CA}"/>
              </a:ext>
            </a:extLst>
          </p:cNvPr>
          <p:cNvSpPr>
            <a:spLocks/>
          </p:cNvSpPr>
          <p:nvPr/>
        </p:nvSpPr>
        <p:spPr bwMode="auto">
          <a:xfrm>
            <a:off x="5395913" y="3357563"/>
            <a:ext cx="3290887" cy="2662237"/>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78185" name="Object 7">
            <a:extLst>
              <a:ext uri="{FF2B5EF4-FFF2-40B4-BE49-F238E27FC236}">
                <a16:creationId xmlns:a16="http://schemas.microsoft.com/office/drawing/2014/main" id="{84AC6880-998A-4793-8D0D-DCC933BA197C}"/>
              </a:ext>
            </a:extLst>
          </p:cNvPr>
          <p:cNvGraphicFramePr>
            <a:graphicFrameLocks noChangeAspect="1"/>
          </p:cNvGraphicFramePr>
          <p:nvPr/>
        </p:nvGraphicFramePr>
        <p:xfrm>
          <a:off x="5129213" y="1790700"/>
          <a:ext cx="460375" cy="382588"/>
        </p:xfrm>
        <a:graphic>
          <a:graphicData uri="http://schemas.openxmlformats.org/presentationml/2006/ole">
            <mc:AlternateContent xmlns:mc="http://schemas.openxmlformats.org/markup-compatibility/2006">
              <mc:Choice xmlns:v="urn:schemas-microsoft-com:vml" Requires="v">
                <p:oleObj spid="_x0000_s178464" name="Clip" r:id="rId3" imgW="1307263" imgH="1084139" progId="MS_ClipArt_Gallery.2">
                  <p:embed/>
                </p:oleObj>
              </mc:Choice>
              <mc:Fallback>
                <p:oleObj name="Clip" r:id="rId3" imgW="1307263" imgH="1084139"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213" y="1790700"/>
                        <a:ext cx="4603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6" name="Object 8">
            <a:extLst>
              <a:ext uri="{FF2B5EF4-FFF2-40B4-BE49-F238E27FC236}">
                <a16:creationId xmlns:a16="http://schemas.microsoft.com/office/drawing/2014/main" id="{98FBACBA-47C5-414C-A833-1368AFDF1B0F}"/>
              </a:ext>
            </a:extLst>
          </p:cNvPr>
          <p:cNvGraphicFramePr>
            <a:graphicFrameLocks noChangeAspect="1"/>
          </p:cNvGraphicFramePr>
          <p:nvPr/>
        </p:nvGraphicFramePr>
        <p:xfrm>
          <a:off x="5630863" y="1931988"/>
          <a:ext cx="309562" cy="222250"/>
        </p:xfrm>
        <a:graphic>
          <a:graphicData uri="http://schemas.openxmlformats.org/presentationml/2006/ole">
            <mc:AlternateContent xmlns:mc="http://schemas.openxmlformats.org/markup-compatibility/2006">
              <mc:Choice xmlns:v="urn:schemas-microsoft-com:vml" Requires="v">
                <p:oleObj spid="_x0000_s178465" name="Clip" r:id="rId5" imgW="681706" imgH="480401" progId="MS_ClipArt_Gallery.2">
                  <p:embed/>
                </p:oleObj>
              </mc:Choice>
              <mc:Fallback>
                <p:oleObj name="Clip" r:id="rId5" imgW="681706" imgH="480401"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863" y="1931988"/>
                        <a:ext cx="309562"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7" name="Line 9">
            <a:extLst>
              <a:ext uri="{FF2B5EF4-FFF2-40B4-BE49-F238E27FC236}">
                <a16:creationId xmlns:a16="http://schemas.microsoft.com/office/drawing/2014/main" id="{8AC830E0-1112-41C1-A28C-20856757BD90}"/>
              </a:ext>
            </a:extLst>
          </p:cNvPr>
          <p:cNvSpPr>
            <a:spLocks noChangeShapeType="1"/>
          </p:cNvSpPr>
          <p:nvPr/>
        </p:nvSpPr>
        <p:spPr bwMode="auto">
          <a:xfrm flipV="1">
            <a:off x="5578475" y="2081213"/>
            <a:ext cx="127000"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8188" name="Object 10">
            <a:extLst>
              <a:ext uri="{FF2B5EF4-FFF2-40B4-BE49-F238E27FC236}">
                <a16:creationId xmlns:a16="http://schemas.microsoft.com/office/drawing/2014/main" id="{0CDB67A0-8F67-456B-9B8B-054714CC1B86}"/>
              </a:ext>
            </a:extLst>
          </p:cNvPr>
          <p:cNvGraphicFramePr>
            <a:graphicFrameLocks noChangeAspect="1"/>
          </p:cNvGraphicFramePr>
          <p:nvPr/>
        </p:nvGraphicFramePr>
        <p:xfrm>
          <a:off x="5129213" y="2505075"/>
          <a:ext cx="460375" cy="382588"/>
        </p:xfrm>
        <a:graphic>
          <a:graphicData uri="http://schemas.openxmlformats.org/presentationml/2006/ole">
            <mc:AlternateContent xmlns:mc="http://schemas.openxmlformats.org/markup-compatibility/2006">
              <mc:Choice xmlns:v="urn:schemas-microsoft-com:vml" Requires="v">
                <p:oleObj spid="_x0000_s178466" name="Clip" r:id="rId7" imgW="1307263" imgH="1084139" progId="MS_ClipArt_Gallery.2">
                  <p:embed/>
                </p:oleObj>
              </mc:Choice>
              <mc:Fallback>
                <p:oleObj name="Clip" r:id="rId7" imgW="1307263" imgH="1084139"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213" y="2505075"/>
                        <a:ext cx="4603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9" name="Object 11">
            <a:extLst>
              <a:ext uri="{FF2B5EF4-FFF2-40B4-BE49-F238E27FC236}">
                <a16:creationId xmlns:a16="http://schemas.microsoft.com/office/drawing/2014/main" id="{32415A5A-17F9-42A0-A581-D555DDBBAF83}"/>
              </a:ext>
            </a:extLst>
          </p:cNvPr>
          <p:cNvGraphicFramePr>
            <a:graphicFrameLocks noChangeAspect="1"/>
          </p:cNvGraphicFramePr>
          <p:nvPr/>
        </p:nvGraphicFramePr>
        <p:xfrm>
          <a:off x="5630863" y="2646363"/>
          <a:ext cx="309562" cy="222250"/>
        </p:xfrm>
        <a:graphic>
          <a:graphicData uri="http://schemas.openxmlformats.org/presentationml/2006/ole">
            <mc:AlternateContent xmlns:mc="http://schemas.openxmlformats.org/markup-compatibility/2006">
              <mc:Choice xmlns:v="urn:schemas-microsoft-com:vml" Requires="v">
                <p:oleObj spid="_x0000_s178467" name="Clip" r:id="rId8" imgW="681706" imgH="480401" progId="MS_ClipArt_Gallery.2">
                  <p:embed/>
                </p:oleObj>
              </mc:Choice>
              <mc:Fallback>
                <p:oleObj name="Clip" r:id="rId8" imgW="681706" imgH="480401"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863" y="2646363"/>
                        <a:ext cx="309562"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90" name="Line 12">
            <a:extLst>
              <a:ext uri="{FF2B5EF4-FFF2-40B4-BE49-F238E27FC236}">
                <a16:creationId xmlns:a16="http://schemas.microsoft.com/office/drawing/2014/main" id="{3C07BA81-349D-4B18-942B-6D8C7F984BC2}"/>
              </a:ext>
            </a:extLst>
          </p:cNvPr>
          <p:cNvSpPr>
            <a:spLocks noChangeShapeType="1"/>
          </p:cNvSpPr>
          <p:nvPr/>
        </p:nvSpPr>
        <p:spPr bwMode="auto">
          <a:xfrm flipV="1">
            <a:off x="5578475" y="2795588"/>
            <a:ext cx="127000"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8191" name="Group 13">
            <a:extLst>
              <a:ext uri="{FF2B5EF4-FFF2-40B4-BE49-F238E27FC236}">
                <a16:creationId xmlns:a16="http://schemas.microsoft.com/office/drawing/2014/main" id="{3DC2B176-A995-4E69-A20E-239E00985EC0}"/>
              </a:ext>
            </a:extLst>
          </p:cNvPr>
          <p:cNvGrpSpPr>
            <a:grpSpLocks/>
          </p:cNvGrpSpPr>
          <p:nvPr/>
        </p:nvGrpSpPr>
        <p:grpSpPr bwMode="auto">
          <a:xfrm>
            <a:off x="5545138" y="2249488"/>
            <a:ext cx="77787" cy="257175"/>
            <a:chOff x="3842" y="406"/>
            <a:chExt cx="51" cy="167"/>
          </a:xfrm>
        </p:grpSpPr>
        <p:sp>
          <p:nvSpPr>
            <p:cNvPr id="178416" name="Oval 14">
              <a:extLst>
                <a:ext uri="{FF2B5EF4-FFF2-40B4-BE49-F238E27FC236}">
                  <a16:creationId xmlns:a16="http://schemas.microsoft.com/office/drawing/2014/main" id="{6FC5D3AF-1F52-457C-B0AE-D3D4B8FAB1B6}"/>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17" name="Oval 15">
              <a:extLst>
                <a:ext uri="{FF2B5EF4-FFF2-40B4-BE49-F238E27FC236}">
                  <a16:creationId xmlns:a16="http://schemas.microsoft.com/office/drawing/2014/main" id="{44C4BCE1-9C7F-4886-8677-2B62733C5DBA}"/>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18" name="Oval 16">
              <a:extLst>
                <a:ext uri="{FF2B5EF4-FFF2-40B4-BE49-F238E27FC236}">
                  <a16:creationId xmlns:a16="http://schemas.microsoft.com/office/drawing/2014/main" id="{2F8B99A5-8DC2-4EB1-B951-4D22982A56D9}"/>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78192" name="Group 17">
            <a:extLst>
              <a:ext uri="{FF2B5EF4-FFF2-40B4-BE49-F238E27FC236}">
                <a16:creationId xmlns:a16="http://schemas.microsoft.com/office/drawing/2014/main" id="{8F7B7BBD-DDB7-49BA-B612-94B24E513EA4}"/>
              </a:ext>
            </a:extLst>
          </p:cNvPr>
          <p:cNvGrpSpPr>
            <a:grpSpLocks/>
          </p:cNvGrpSpPr>
          <p:nvPr/>
        </p:nvGrpSpPr>
        <p:grpSpPr bwMode="auto">
          <a:xfrm>
            <a:off x="6064250" y="2852738"/>
            <a:ext cx="231775" cy="474662"/>
            <a:chOff x="4180" y="783"/>
            <a:chExt cx="150" cy="307"/>
          </a:xfrm>
        </p:grpSpPr>
        <p:sp>
          <p:nvSpPr>
            <p:cNvPr id="178408" name="AutoShape 18">
              <a:extLst>
                <a:ext uri="{FF2B5EF4-FFF2-40B4-BE49-F238E27FC236}">
                  <a16:creationId xmlns:a16="http://schemas.microsoft.com/office/drawing/2014/main" id="{4B831383-F060-4220-B08E-84AE074555E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09" name="Rectangle 19">
              <a:extLst>
                <a:ext uri="{FF2B5EF4-FFF2-40B4-BE49-F238E27FC236}">
                  <a16:creationId xmlns:a16="http://schemas.microsoft.com/office/drawing/2014/main" id="{BF42B75F-C2D6-4E8C-89E1-2494468A2D3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10" name="Rectangle 20">
              <a:extLst>
                <a:ext uri="{FF2B5EF4-FFF2-40B4-BE49-F238E27FC236}">
                  <a16:creationId xmlns:a16="http://schemas.microsoft.com/office/drawing/2014/main" id="{6A3B8EE8-6C95-48DE-8489-6C6F8E16D8F3}"/>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11" name="AutoShape 21">
              <a:extLst>
                <a:ext uri="{FF2B5EF4-FFF2-40B4-BE49-F238E27FC236}">
                  <a16:creationId xmlns:a16="http://schemas.microsoft.com/office/drawing/2014/main" id="{FDA20317-A31E-41BF-B6FF-A26BA62674E8}"/>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12" name="Line 22">
              <a:extLst>
                <a:ext uri="{FF2B5EF4-FFF2-40B4-BE49-F238E27FC236}">
                  <a16:creationId xmlns:a16="http://schemas.microsoft.com/office/drawing/2014/main" id="{CA21383C-9616-4156-A1E7-2D468E685604}"/>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413" name="Line 23">
              <a:extLst>
                <a:ext uri="{FF2B5EF4-FFF2-40B4-BE49-F238E27FC236}">
                  <a16:creationId xmlns:a16="http://schemas.microsoft.com/office/drawing/2014/main" id="{35BDB904-9548-4EEA-8A9A-9744A8F72D5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414" name="Rectangle 24">
              <a:extLst>
                <a:ext uri="{FF2B5EF4-FFF2-40B4-BE49-F238E27FC236}">
                  <a16:creationId xmlns:a16="http://schemas.microsoft.com/office/drawing/2014/main" id="{DC3EDA54-53A5-4E4E-A22C-4588E3B56FC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15" name="Rectangle 25">
              <a:extLst>
                <a:ext uri="{FF2B5EF4-FFF2-40B4-BE49-F238E27FC236}">
                  <a16:creationId xmlns:a16="http://schemas.microsoft.com/office/drawing/2014/main" id="{ADEF844F-D447-4A8D-AAC4-5C6CFC8C8183}"/>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78193" name="Group 26">
            <a:extLst>
              <a:ext uri="{FF2B5EF4-FFF2-40B4-BE49-F238E27FC236}">
                <a16:creationId xmlns:a16="http://schemas.microsoft.com/office/drawing/2014/main" id="{506B7917-380A-44A3-BCC9-F8CA1669DFBD}"/>
              </a:ext>
            </a:extLst>
          </p:cNvPr>
          <p:cNvGrpSpPr>
            <a:grpSpLocks/>
          </p:cNvGrpSpPr>
          <p:nvPr/>
        </p:nvGrpSpPr>
        <p:grpSpPr bwMode="auto">
          <a:xfrm rot="-5400000">
            <a:off x="6407150" y="2957513"/>
            <a:ext cx="96838" cy="258762"/>
            <a:chOff x="3842" y="406"/>
            <a:chExt cx="51" cy="167"/>
          </a:xfrm>
        </p:grpSpPr>
        <p:sp>
          <p:nvSpPr>
            <p:cNvPr id="178405" name="Oval 27">
              <a:extLst>
                <a:ext uri="{FF2B5EF4-FFF2-40B4-BE49-F238E27FC236}">
                  <a16:creationId xmlns:a16="http://schemas.microsoft.com/office/drawing/2014/main" id="{A9F6E93E-C8C2-4719-BDE3-810A6A5A3F69}"/>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06" name="Oval 28">
              <a:extLst>
                <a:ext uri="{FF2B5EF4-FFF2-40B4-BE49-F238E27FC236}">
                  <a16:creationId xmlns:a16="http://schemas.microsoft.com/office/drawing/2014/main" id="{E40523E5-E4EB-4E78-A8D6-ACAAD793174C}"/>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07" name="Oval 29">
              <a:extLst>
                <a:ext uri="{FF2B5EF4-FFF2-40B4-BE49-F238E27FC236}">
                  <a16:creationId xmlns:a16="http://schemas.microsoft.com/office/drawing/2014/main" id="{E96F75DF-13B7-4CE0-966E-C88D66662556}"/>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78194" name="Line 30">
            <a:extLst>
              <a:ext uri="{FF2B5EF4-FFF2-40B4-BE49-F238E27FC236}">
                <a16:creationId xmlns:a16="http://schemas.microsoft.com/office/drawing/2014/main" id="{0FEDF37B-3DFB-4541-B71F-C9E2EA4E8C2D}"/>
              </a:ext>
            </a:extLst>
          </p:cNvPr>
          <p:cNvSpPr>
            <a:spLocks noChangeShapeType="1"/>
          </p:cNvSpPr>
          <p:nvPr/>
        </p:nvSpPr>
        <p:spPr bwMode="auto">
          <a:xfrm>
            <a:off x="6216650" y="2743200"/>
            <a:ext cx="547688" cy="15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5" name="Line 31">
            <a:extLst>
              <a:ext uri="{FF2B5EF4-FFF2-40B4-BE49-F238E27FC236}">
                <a16:creationId xmlns:a16="http://schemas.microsoft.com/office/drawing/2014/main" id="{BCE20CDD-FB4C-4492-9882-203A34950CFB}"/>
              </a:ext>
            </a:extLst>
          </p:cNvPr>
          <p:cNvSpPr>
            <a:spLocks noChangeShapeType="1"/>
          </p:cNvSpPr>
          <p:nvPr/>
        </p:nvSpPr>
        <p:spPr bwMode="auto">
          <a:xfrm>
            <a:off x="6219825" y="2738438"/>
            <a:ext cx="1588" cy="1143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6" name="Line 32">
            <a:extLst>
              <a:ext uri="{FF2B5EF4-FFF2-40B4-BE49-F238E27FC236}">
                <a16:creationId xmlns:a16="http://schemas.microsoft.com/office/drawing/2014/main" id="{9B072C3A-3371-4F3A-9D1A-01AC1D8F7ECA}"/>
              </a:ext>
            </a:extLst>
          </p:cNvPr>
          <p:cNvSpPr>
            <a:spLocks noChangeShapeType="1"/>
          </p:cNvSpPr>
          <p:nvPr/>
        </p:nvSpPr>
        <p:spPr bwMode="auto">
          <a:xfrm>
            <a:off x="6767513" y="2736850"/>
            <a:ext cx="1587" cy="1000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7" name="Line 33">
            <a:extLst>
              <a:ext uri="{FF2B5EF4-FFF2-40B4-BE49-F238E27FC236}">
                <a16:creationId xmlns:a16="http://schemas.microsoft.com/office/drawing/2014/main" id="{D4A2A727-330B-49A9-88E0-C93F862E63AE}"/>
              </a:ext>
            </a:extLst>
          </p:cNvPr>
          <p:cNvSpPr>
            <a:spLocks noChangeShapeType="1"/>
          </p:cNvSpPr>
          <p:nvPr/>
        </p:nvSpPr>
        <p:spPr bwMode="auto">
          <a:xfrm>
            <a:off x="5884863" y="2095500"/>
            <a:ext cx="319087" cy="317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8" name="Line 34">
            <a:extLst>
              <a:ext uri="{FF2B5EF4-FFF2-40B4-BE49-F238E27FC236}">
                <a16:creationId xmlns:a16="http://schemas.microsoft.com/office/drawing/2014/main" id="{837AD0B2-4A7F-41FB-849B-B98F9695D014}"/>
              </a:ext>
            </a:extLst>
          </p:cNvPr>
          <p:cNvSpPr>
            <a:spLocks noChangeShapeType="1"/>
          </p:cNvSpPr>
          <p:nvPr/>
        </p:nvSpPr>
        <p:spPr bwMode="auto">
          <a:xfrm flipV="1">
            <a:off x="5897563" y="2438400"/>
            <a:ext cx="306387" cy="395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9" name="Line 35">
            <a:extLst>
              <a:ext uri="{FF2B5EF4-FFF2-40B4-BE49-F238E27FC236}">
                <a16:creationId xmlns:a16="http://schemas.microsoft.com/office/drawing/2014/main" id="{55436A9B-E8BE-4B20-9815-89BE7887D82E}"/>
              </a:ext>
            </a:extLst>
          </p:cNvPr>
          <p:cNvSpPr>
            <a:spLocks noChangeShapeType="1"/>
          </p:cNvSpPr>
          <p:nvPr/>
        </p:nvSpPr>
        <p:spPr bwMode="auto">
          <a:xfrm flipV="1">
            <a:off x="6481763" y="2541588"/>
            <a:ext cx="1587" cy="1952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8200" name="Group 36">
            <a:extLst>
              <a:ext uri="{FF2B5EF4-FFF2-40B4-BE49-F238E27FC236}">
                <a16:creationId xmlns:a16="http://schemas.microsoft.com/office/drawing/2014/main" id="{3FAE8099-B585-44F5-9C9F-A2D106DD6785}"/>
              </a:ext>
            </a:extLst>
          </p:cNvPr>
          <p:cNvGrpSpPr>
            <a:grpSpLocks/>
          </p:cNvGrpSpPr>
          <p:nvPr/>
        </p:nvGrpSpPr>
        <p:grpSpPr bwMode="auto">
          <a:xfrm>
            <a:off x="6613525" y="2827338"/>
            <a:ext cx="231775" cy="473075"/>
            <a:chOff x="4180" y="783"/>
            <a:chExt cx="150" cy="307"/>
          </a:xfrm>
        </p:grpSpPr>
        <p:sp>
          <p:nvSpPr>
            <p:cNvPr id="178397" name="AutoShape 37">
              <a:extLst>
                <a:ext uri="{FF2B5EF4-FFF2-40B4-BE49-F238E27FC236}">
                  <a16:creationId xmlns:a16="http://schemas.microsoft.com/office/drawing/2014/main" id="{372AD773-EBF5-4583-81A3-EE72F7B4CD6B}"/>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98" name="Rectangle 38">
              <a:extLst>
                <a:ext uri="{FF2B5EF4-FFF2-40B4-BE49-F238E27FC236}">
                  <a16:creationId xmlns:a16="http://schemas.microsoft.com/office/drawing/2014/main" id="{BCBD4CCF-85B0-4325-8C19-1D20C0290991}"/>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99" name="Rectangle 39">
              <a:extLst>
                <a:ext uri="{FF2B5EF4-FFF2-40B4-BE49-F238E27FC236}">
                  <a16:creationId xmlns:a16="http://schemas.microsoft.com/office/drawing/2014/main" id="{4E468980-0B17-4A76-B83D-371D0C42874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00" name="AutoShape 40">
              <a:extLst>
                <a:ext uri="{FF2B5EF4-FFF2-40B4-BE49-F238E27FC236}">
                  <a16:creationId xmlns:a16="http://schemas.microsoft.com/office/drawing/2014/main" id="{C7E4599B-2B8E-4920-AAE6-9FB1EF520E44}"/>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01" name="Line 41">
              <a:extLst>
                <a:ext uri="{FF2B5EF4-FFF2-40B4-BE49-F238E27FC236}">
                  <a16:creationId xmlns:a16="http://schemas.microsoft.com/office/drawing/2014/main" id="{554DC900-85B9-4B28-AAEF-FC4755BB6AEE}"/>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402" name="Line 42">
              <a:extLst>
                <a:ext uri="{FF2B5EF4-FFF2-40B4-BE49-F238E27FC236}">
                  <a16:creationId xmlns:a16="http://schemas.microsoft.com/office/drawing/2014/main" id="{9A99D284-8EB0-4889-A853-15B61FB6991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403" name="Rectangle 43">
              <a:extLst>
                <a:ext uri="{FF2B5EF4-FFF2-40B4-BE49-F238E27FC236}">
                  <a16:creationId xmlns:a16="http://schemas.microsoft.com/office/drawing/2014/main" id="{7FF5360A-F3A9-436C-83D2-7A41EB43795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404" name="Rectangle 44">
              <a:extLst>
                <a:ext uri="{FF2B5EF4-FFF2-40B4-BE49-F238E27FC236}">
                  <a16:creationId xmlns:a16="http://schemas.microsoft.com/office/drawing/2014/main" id="{16BE1B6B-4A80-448C-BC21-5A3798CA15EC}"/>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aphicFrame>
        <p:nvGraphicFramePr>
          <p:cNvPr id="178201" name="Object 45">
            <a:extLst>
              <a:ext uri="{FF2B5EF4-FFF2-40B4-BE49-F238E27FC236}">
                <a16:creationId xmlns:a16="http://schemas.microsoft.com/office/drawing/2014/main" id="{E667EFE5-4824-45B2-8B49-13397D356F45}"/>
              </a:ext>
            </a:extLst>
          </p:cNvPr>
          <p:cNvGraphicFramePr>
            <a:graphicFrameLocks noChangeAspect="1"/>
          </p:cNvGraphicFramePr>
          <p:nvPr/>
        </p:nvGraphicFramePr>
        <p:xfrm>
          <a:off x="5554663" y="3570288"/>
          <a:ext cx="460375" cy="396875"/>
        </p:xfrm>
        <a:graphic>
          <a:graphicData uri="http://schemas.openxmlformats.org/presentationml/2006/ole">
            <mc:AlternateContent xmlns:mc="http://schemas.openxmlformats.org/markup-compatibility/2006">
              <mc:Choice xmlns:v="urn:schemas-microsoft-com:vml" Requires="v">
                <p:oleObj spid="_x0000_s178468" name="Clip" r:id="rId9" imgW="1307263" imgH="1084139" progId="MS_ClipArt_Gallery.2">
                  <p:embed/>
                </p:oleObj>
              </mc:Choice>
              <mc:Fallback>
                <p:oleObj name="Clip" r:id="rId9" imgW="1307263" imgH="1084139" progId="MS_ClipArt_Gallery.2">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663" y="3570288"/>
                        <a:ext cx="4603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202" name="Line 46">
            <a:extLst>
              <a:ext uri="{FF2B5EF4-FFF2-40B4-BE49-F238E27FC236}">
                <a16:creationId xmlns:a16="http://schemas.microsoft.com/office/drawing/2014/main" id="{70150D11-F81D-4164-9757-0510D809CCA0}"/>
              </a:ext>
            </a:extLst>
          </p:cNvPr>
          <p:cNvSpPr>
            <a:spLocks noChangeShapeType="1"/>
          </p:cNvSpPr>
          <p:nvPr/>
        </p:nvSpPr>
        <p:spPr bwMode="auto">
          <a:xfrm flipV="1">
            <a:off x="6005513" y="3865563"/>
            <a:ext cx="79375" cy="79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8203" name="Object 47">
            <a:extLst>
              <a:ext uri="{FF2B5EF4-FFF2-40B4-BE49-F238E27FC236}">
                <a16:creationId xmlns:a16="http://schemas.microsoft.com/office/drawing/2014/main" id="{66CF3B41-1DEE-465E-8A30-C83789050373}"/>
              </a:ext>
            </a:extLst>
          </p:cNvPr>
          <p:cNvGraphicFramePr>
            <a:graphicFrameLocks noChangeAspect="1"/>
          </p:cNvGraphicFramePr>
          <p:nvPr/>
        </p:nvGraphicFramePr>
        <p:xfrm>
          <a:off x="5554663" y="4283075"/>
          <a:ext cx="460375" cy="396875"/>
        </p:xfrm>
        <a:graphic>
          <a:graphicData uri="http://schemas.openxmlformats.org/presentationml/2006/ole">
            <mc:AlternateContent xmlns:mc="http://schemas.openxmlformats.org/markup-compatibility/2006">
              <mc:Choice xmlns:v="urn:schemas-microsoft-com:vml" Requires="v">
                <p:oleObj spid="_x0000_s178469" name="Clip" r:id="rId10" imgW="1307263" imgH="1084139" progId="MS_ClipArt_Gallery.2">
                  <p:embed/>
                </p:oleObj>
              </mc:Choice>
              <mc:Fallback>
                <p:oleObj name="Clip" r:id="rId10" imgW="1307263" imgH="1084139" progId="MS_ClipArt_Gallery.2">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663" y="4283075"/>
                        <a:ext cx="4603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204" name="Line 48">
            <a:extLst>
              <a:ext uri="{FF2B5EF4-FFF2-40B4-BE49-F238E27FC236}">
                <a16:creationId xmlns:a16="http://schemas.microsoft.com/office/drawing/2014/main" id="{8A3521B2-F463-401C-ABF7-4DB4D4E14532}"/>
              </a:ext>
            </a:extLst>
          </p:cNvPr>
          <p:cNvSpPr>
            <a:spLocks noChangeShapeType="1"/>
          </p:cNvSpPr>
          <p:nvPr/>
        </p:nvSpPr>
        <p:spPr bwMode="auto">
          <a:xfrm flipV="1">
            <a:off x="6005513" y="4584700"/>
            <a:ext cx="793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8205" name="Group 49">
            <a:extLst>
              <a:ext uri="{FF2B5EF4-FFF2-40B4-BE49-F238E27FC236}">
                <a16:creationId xmlns:a16="http://schemas.microsoft.com/office/drawing/2014/main" id="{EF1ABDDA-4C70-4FD5-85D4-99DFA4ADAE9C}"/>
              </a:ext>
            </a:extLst>
          </p:cNvPr>
          <p:cNvGrpSpPr>
            <a:grpSpLocks/>
          </p:cNvGrpSpPr>
          <p:nvPr/>
        </p:nvGrpSpPr>
        <p:grpSpPr bwMode="auto">
          <a:xfrm>
            <a:off x="5692775" y="3979863"/>
            <a:ext cx="79375" cy="266700"/>
            <a:chOff x="3842" y="406"/>
            <a:chExt cx="51" cy="167"/>
          </a:xfrm>
        </p:grpSpPr>
        <p:sp>
          <p:nvSpPr>
            <p:cNvPr id="178394" name="Oval 50">
              <a:extLst>
                <a:ext uri="{FF2B5EF4-FFF2-40B4-BE49-F238E27FC236}">
                  <a16:creationId xmlns:a16="http://schemas.microsoft.com/office/drawing/2014/main" id="{251D7599-1AB1-4C98-BF89-CF029D15E392}"/>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95" name="Oval 51">
              <a:extLst>
                <a:ext uri="{FF2B5EF4-FFF2-40B4-BE49-F238E27FC236}">
                  <a16:creationId xmlns:a16="http://schemas.microsoft.com/office/drawing/2014/main" id="{04A7D069-B480-4FE0-944F-2EBC3E283D9A}"/>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96" name="Oval 52">
              <a:extLst>
                <a:ext uri="{FF2B5EF4-FFF2-40B4-BE49-F238E27FC236}">
                  <a16:creationId xmlns:a16="http://schemas.microsoft.com/office/drawing/2014/main" id="{086C5A60-9DC4-44CA-B039-3F2F447F2566}"/>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78206" name="Line 53">
            <a:extLst>
              <a:ext uri="{FF2B5EF4-FFF2-40B4-BE49-F238E27FC236}">
                <a16:creationId xmlns:a16="http://schemas.microsoft.com/office/drawing/2014/main" id="{56E3030C-618F-4431-86FF-AC17E734031C}"/>
              </a:ext>
            </a:extLst>
          </p:cNvPr>
          <p:cNvSpPr>
            <a:spLocks noChangeShapeType="1"/>
          </p:cNvSpPr>
          <p:nvPr/>
        </p:nvSpPr>
        <p:spPr bwMode="auto">
          <a:xfrm>
            <a:off x="6078538" y="3862388"/>
            <a:ext cx="0" cy="7207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8207" name="Object 54">
            <a:extLst>
              <a:ext uri="{FF2B5EF4-FFF2-40B4-BE49-F238E27FC236}">
                <a16:creationId xmlns:a16="http://schemas.microsoft.com/office/drawing/2014/main" id="{1E3F9EDA-2EAD-45D7-86AD-BCF089B12746}"/>
              </a:ext>
            </a:extLst>
          </p:cNvPr>
          <p:cNvGraphicFramePr>
            <a:graphicFrameLocks noChangeAspect="1"/>
          </p:cNvGraphicFramePr>
          <p:nvPr/>
        </p:nvGraphicFramePr>
        <p:xfrm>
          <a:off x="6515100" y="4781550"/>
          <a:ext cx="461963" cy="396875"/>
        </p:xfrm>
        <a:graphic>
          <a:graphicData uri="http://schemas.openxmlformats.org/presentationml/2006/ole">
            <mc:AlternateContent xmlns:mc="http://schemas.openxmlformats.org/markup-compatibility/2006">
              <mc:Choice xmlns:v="urn:schemas-microsoft-com:vml" Requires="v">
                <p:oleObj spid="_x0000_s178470" name="Clip" r:id="rId11" imgW="1307263" imgH="1084139" progId="MS_ClipArt_Gallery.2">
                  <p:embed/>
                </p:oleObj>
              </mc:Choice>
              <mc:Fallback>
                <p:oleObj name="Clip" r:id="rId11" imgW="1307263" imgH="1084139" progId="MS_ClipArt_Gallery.2">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5100" y="4781550"/>
                        <a:ext cx="4619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208" name="Object 55">
            <a:extLst>
              <a:ext uri="{FF2B5EF4-FFF2-40B4-BE49-F238E27FC236}">
                <a16:creationId xmlns:a16="http://schemas.microsoft.com/office/drawing/2014/main" id="{0E9EDBCA-E7D4-42AB-A4FC-ED5F73EDE38C}"/>
              </a:ext>
            </a:extLst>
          </p:cNvPr>
          <p:cNvGraphicFramePr>
            <a:graphicFrameLocks noChangeAspect="1"/>
          </p:cNvGraphicFramePr>
          <p:nvPr/>
        </p:nvGraphicFramePr>
        <p:xfrm>
          <a:off x="5835650" y="4767263"/>
          <a:ext cx="458788" cy="396875"/>
        </p:xfrm>
        <a:graphic>
          <a:graphicData uri="http://schemas.openxmlformats.org/presentationml/2006/ole">
            <mc:AlternateContent xmlns:mc="http://schemas.openxmlformats.org/markup-compatibility/2006">
              <mc:Choice xmlns:v="urn:schemas-microsoft-com:vml" Requires="v">
                <p:oleObj spid="_x0000_s178471" name="Clip" r:id="rId12" imgW="1307263" imgH="1084139" progId="MS_ClipArt_Gallery.2">
                  <p:embed/>
                </p:oleObj>
              </mc:Choice>
              <mc:Fallback>
                <p:oleObj name="Clip" r:id="rId12" imgW="1307263" imgH="1084139" progId="MS_ClipArt_Gallery.2">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650" y="4767263"/>
                        <a:ext cx="4587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209" name="Line 56">
            <a:extLst>
              <a:ext uri="{FF2B5EF4-FFF2-40B4-BE49-F238E27FC236}">
                <a16:creationId xmlns:a16="http://schemas.microsoft.com/office/drawing/2014/main" id="{B9DDF1F3-9B4B-4366-8380-0CA02479DC7D}"/>
              </a:ext>
            </a:extLst>
          </p:cNvPr>
          <p:cNvSpPr>
            <a:spLocks noChangeShapeType="1"/>
          </p:cNvSpPr>
          <p:nvPr/>
        </p:nvSpPr>
        <p:spPr bwMode="auto">
          <a:xfrm rot="-5400000">
            <a:off x="6760369" y="4752182"/>
            <a:ext cx="73025"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10" name="Line 57">
            <a:extLst>
              <a:ext uri="{FF2B5EF4-FFF2-40B4-BE49-F238E27FC236}">
                <a16:creationId xmlns:a16="http://schemas.microsoft.com/office/drawing/2014/main" id="{41722759-5651-46D3-AB1C-05B5B85A968D}"/>
              </a:ext>
            </a:extLst>
          </p:cNvPr>
          <p:cNvSpPr>
            <a:spLocks noChangeShapeType="1"/>
          </p:cNvSpPr>
          <p:nvPr/>
        </p:nvSpPr>
        <p:spPr bwMode="auto">
          <a:xfrm rot="5400000" flipH="1">
            <a:off x="6067425" y="4741863"/>
            <a:ext cx="76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11" name="Line 58">
            <a:extLst>
              <a:ext uri="{FF2B5EF4-FFF2-40B4-BE49-F238E27FC236}">
                <a16:creationId xmlns:a16="http://schemas.microsoft.com/office/drawing/2014/main" id="{7BA1B6EF-04A8-4C95-AE59-DCCF8012F743}"/>
              </a:ext>
            </a:extLst>
          </p:cNvPr>
          <p:cNvSpPr>
            <a:spLocks noChangeShapeType="1"/>
          </p:cNvSpPr>
          <p:nvPr/>
        </p:nvSpPr>
        <p:spPr bwMode="auto">
          <a:xfrm rot="16200000" flipV="1">
            <a:off x="6453982" y="4363244"/>
            <a:ext cx="0" cy="6937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12" name="Line 59">
            <a:extLst>
              <a:ext uri="{FF2B5EF4-FFF2-40B4-BE49-F238E27FC236}">
                <a16:creationId xmlns:a16="http://schemas.microsoft.com/office/drawing/2014/main" id="{A1F30308-918A-42BD-A2D0-CFE356BA4DFB}"/>
              </a:ext>
            </a:extLst>
          </p:cNvPr>
          <p:cNvSpPr>
            <a:spLocks noChangeShapeType="1"/>
          </p:cNvSpPr>
          <p:nvPr/>
        </p:nvSpPr>
        <p:spPr bwMode="auto">
          <a:xfrm>
            <a:off x="6075363" y="4256088"/>
            <a:ext cx="112712" cy="47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13" name="Line 60">
            <a:extLst>
              <a:ext uri="{FF2B5EF4-FFF2-40B4-BE49-F238E27FC236}">
                <a16:creationId xmlns:a16="http://schemas.microsoft.com/office/drawing/2014/main" id="{AB55EF39-51BA-41E4-9993-C60011C1BAAB}"/>
              </a:ext>
            </a:extLst>
          </p:cNvPr>
          <p:cNvSpPr>
            <a:spLocks noChangeShapeType="1"/>
          </p:cNvSpPr>
          <p:nvPr/>
        </p:nvSpPr>
        <p:spPr bwMode="auto">
          <a:xfrm>
            <a:off x="6750050" y="4316413"/>
            <a:ext cx="334963" cy="463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14" name="Line 61">
            <a:extLst>
              <a:ext uri="{FF2B5EF4-FFF2-40B4-BE49-F238E27FC236}">
                <a16:creationId xmlns:a16="http://schemas.microsoft.com/office/drawing/2014/main" id="{7D53B795-EF1B-480F-9A24-C39280C78DD6}"/>
              </a:ext>
            </a:extLst>
          </p:cNvPr>
          <p:cNvSpPr>
            <a:spLocks noChangeShapeType="1"/>
          </p:cNvSpPr>
          <p:nvPr/>
        </p:nvSpPr>
        <p:spPr bwMode="auto">
          <a:xfrm flipH="1">
            <a:off x="7629525" y="4313238"/>
            <a:ext cx="309563" cy="46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8215" name="Object 62">
            <a:extLst>
              <a:ext uri="{FF2B5EF4-FFF2-40B4-BE49-F238E27FC236}">
                <a16:creationId xmlns:a16="http://schemas.microsoft.com/office/drawing/2014/main" id="{7627275C-9421-403B-9469-68C62396FB49}"/>
              </a:ext>
            </a:extLst>
          </p:cNvPr>
          <p:cNvGraphicFramePr>
            <a:graphicFrameLocks noChangeAspect="1"/>
          </p:cNvGraphicFramePr>
          <p:nvPr/>
        </p:nvGraphicFramePr>
        <p:xfrm>
          <a:off x="7826375" y="3775075"/>
          <a:ext cx="225425" cy="290513"/>
        </p:xfrm>
        <a:graphic>
          <a:graphicData uri="http://schemas.openxmlformats.org/presentationml/2006/ole">
            <mc:AlternateContent xmlns:mc="http://schemas.openxmlformats.org/markup-compatibility/2006">
              <mc:Choice xmlns:v="urn:schemas-microsoft-com:vml" Requires="v">
                <p:oleObj spid="_x0000_s178472" name="Clip" r:id="rId13" imgW="982811" imgH="1208363" progId="MS_ClipArt_Gallery.2">
                  <p:embed/>
                </p:oleObj>
              </mc:Choice>
              <mc:Fallback>
                <p:oleObj name="Clip" r:id="rId13" imgW="982811" imgH="1208363" progId="MS_ClipArt_Gallery.2">
                  <p:embed/>
                  <p:pic>
                    <p:nvPicPr>
                      <p:cNvPr id="0" name="Object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6375" y="3775075"/>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216" name="Object 63">
            <a:extLst>
              <a:ext uri="{FF2B5EF4-FFF2-40B4-BE49-F238E27FC236}">
                <a16:creationId xmlns:a16="http://schemas.microsoft.com/office/drawing/2014/main" id="{BF9DA18D-D747-48F8-A993-82612EAAD89A}"/>
              </a:ext>
            </a:extLst>
          </p:cNvPr>
          <p:cNvGraphicFramePr>
            <a:graphicFrameLocks noChangeAspect="1"/>
          </p:cNvGraphicFramePr>
          <p:nvPr/>
        </p:nvGraphicFramePr>
        <p:xfrm>
          <a:off x="6348413" y="3871913"/>
          <a:ext cx="223837" cy="288925"/>
        </p:xfrm>
        <a:graphic>
          <a:graphicData uri="http://schemas.openxmlformats.org/presentationml/2006/ole">
            <mc:AlternateContent xmlns:mc="http://schemas.openxmlformats.org/markup-compatibility/2006">
              <mc:Choice xmlns:v="urn:schemas-microsoft-com:vml" Requires="v">
                <p:oleObj spid="_x0000_s178473" name="Clip" r:id="rId15" imgW="982811" imgH="1208363" progId="MS_ClipArt_Gallery.2">
                  <p:embed/>
                </p:oleObj>
              </mc:Choice>
              <mc:Fallback>
                <p:oleObj name="Clip" r:id="rId15" imgW="982811" imgH="1208363" progId="MS_ClipArt_Gallery.2">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48413" y="3871913"/>
                        <a:ext cx="223837"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217" name="Freeform 64">
            <a:extLst>
              <a:ext uri="{FF2B5EF4-FFF2-40B4-BE49-F238E27FC236}">
                <a16:creationId xmlns:a16="http://schemas.microsoft.com/office/drawing/2014/main" id="{5C27C84B-1C23-48F7-BF92-68830494F3CD}"/>
              </a:ext>
            </a:extLst>
          </p:cNvPr>
          <p:cNvSpPr>
            <a:spLocks/>
          </p:cNvSpPr>
          <p:nvPr/>
        </p:nvSpPr>
        <p:spPr bwMode="auto">
          <a:xfrm>
            <a:off x="6437313" y="3602038"/>
            <a:ext cx="1498600" cy="365125"/>
          </a:xfrm>
          <a:custGeom>
            <a:avLst/>
            <a:gdLst>
              <a:gd name="T0" fmla="*/ 0 w 972"/>
              <a:gd name="T1" fmla="*/ 2147483646 h 228"/>
              <a:gd name="T2" fmla="*/ 2147483646 w 972"/>
              <a:gd name="T3" fmla="*/ 2147483646 h 228"/>
              <a:gd name="T4" fmla="*/ 2147483646 w 972"/>
              <a:gd name="T5" fmla="*/ 2147483646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78218" name="Object 65">
            <a:extLst>
              <a:ext uri="{FF2B5EF4-FFF2-40B4-BE49-F238E27FC236}">
                <a16:creationId xmlns:a16="http://schemas.microsoft.com/office/drawing/2014/main" id="{3CEB9706-827D-458E-AB42-29A11682D81C}"/>
              </a:ext>
            </a:extLst>
          </p:cNvPr>
          <p:cNvGraphicFramePr>
            <a:graphicFrameLocks noChangeAspect="1"/>
          </p:cNvGraphicFramePr>
          <p:nvPr/>
        </p:nvGraphicFramePr>
        <p:xfrm>
          <a:off x="6732588" y="5308600"/>
          <a:ext cx="419100" cy="452438"/>
        </p:xfrm>
        <a:graphic>
          <a:graphicData uri="http://schemas.openxmlformats.org/presentationml/2006/ole">
            <mc:AlternateContent xmlns:mc="http://schemas.openxmlformats.org/markup-compatibility/2006">
              <mc:Choice xmlns:v="urn:schemas-microsoft-com:vml" Requires="v">
                <p:oleObj spid="_x0000_s178474" name="Clip" r:id="rId16" imgW="826829" imgH="840406" progId="MS_ClipArt_Gallery.2">
                  <p:embed/>
                </p:oleObj>
              </mc:Choice>
              <mc:Fallback>
                <p:oleObj name="Clip" r:id="rId16" imgW="826829" imgH="840406" progId="MS_ClipArt_Gallery.2">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5308600"/>
                        <a:ext cx="419100" cy="452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219" name="Object 66">
            <a:extLst>
              <a:ext uri="{FF2B5EF4-FFF2-40B4-BE49-F238E27FC236}">
                <a16:creationId xmlns:a16="http://schemas.microsoft.com/office/drawing/2014/main" id="{7D7F9788-9336-4DE7-AD73-2DF2C7C1D186}"/>
              </a:ext>
            </a:extLst>
          </p:cNvPr>
          <p:cNvGraphicFramePr>
            <a:graphicFrameLocks noChangeAspect="1"/>
          </p:cNvGraphicFramePr>
          <p:nvPr/>
        </p:nvGraphicFramePr>
        <p:xfrm>
          <a:off x="6799263" y="5443538"/>
          <a:ext cx="382587" cy="377825"/>
        </p:xfrm>
        <a:graphic>
          <a:graphicData uri="http://schemas.openxmlformats.org/presentationml/2006/ole">
            <mc:AlternateContent xmlns:mc="http://schemas.openxmlformats.org/markup-compatibility/2006">
              <mc:Choice xmlns:v="urn:schemas-microsoft-com:vml" Requires="v">
                <p:oleObj spid="_x0000_s178475" name="Clip" r:id="rId18" imgW="1268295" imgH="1199426" progId="MS_ClipArt_Gallery.2">
                  <p:embed/>
                </p:oleObj>
              </mc:Choice>
              <mc:Fallback>
                <p:oleObj name="Clip" r:id="rId18" imgW="1268295" imgH="1199426" progId="MS_ClipArt_Gallery.2">
                  <p:embed/>
                  <p:pic>
                    <p:nvPicPr>
                      <p:cNvPr id="0" name="Object 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99263" y="5443538"/>
                        <a:ext cx="3825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8220" name="Group 67">
            <a:extLst>
              <a:ext uri="{FF2B5EF4-FFF2-40B4-BE49-F238E27FC236}">
                <a16:creationId xmlns:a16="http://schemas.microsoft.com/office/drawing/2014/main" id="{2B1C2D04-6D05-460B-BF5E-6964ED6DD14F}"/>
              </a:ext>
            </a:extLst>
          </p:cNvPr>
          <p:cNvGrpSpPr>
            <a:grpSpLocks/>
          </p:cNvGrpSpPr>
          <p:nvPr/>
        </p:nvGrpSpPr>
        <p:grpSpPr bwMode="auto">
          <a:xfrm>
            <a:off x="7593013" y="5346700"/>
            <a:ext cx="449262" cy="512763"/>
            <a:chOff x="2870" y="1518"/>
            <a:chExt cx="292" cy="320"/>
          </a:xfrm>
        </p:grpSpPr>
        <p:graphicFrame>
          <p:nvGraphicFramePr>
            <p:cNvPr id="178392" name="Object 68">
              <a:extLst>
                <a:ext uri="{FF2B5EF4-FFF2-40B4-BE49-F238E27FC236}">
                  <a16:creationId xmlns:a16="http://schemas.microsoft.com/office/drawing/2014/main" id="{23A32688-9330-47B0-85A9-5C8EF1C9C6E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8476" name="Clip" r:id="rId20" imgW="826829" imgH="840406" progId="MS_ClipArt_Gallery.2">
                    <p:embed/>
                  </p:oleObj>
                </mc:Choice>
                <mc:Fallback>
                  <p:oleObj name="Clip" r:id="rId20" imgW="826829" imgH="840406" progId="MS_ClipArt_Gallery.2">
                    <p:embed/>
                    <p:pic>
                      <p:nvPicPr>
                        <p:cNvPr id="0" name="Object 6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393" name="Object 69">
              <a:extLst>
                <a:ext uri="{FF2B5EF4-FFF2-40B4-BE49-F238E27FC236}">
                  <a16:creationId xmlns:a16="http://schemas.microsoft.com/office/drawing/2014/main" id="{F126E721-24AD-4AB0-BE7E-4EF63B3BB2D0}"/>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8477" name="Clip" r:id="rId21" imgW="1268295" imgH="1199426" progId="MS_ClipArt_Gallery.2">
                    <p:embed/>
                  </p:oleObj>
                </mc:Choice>
                <mc:Fallback>
                  <p:oleObj name="Clip" r:id="rId21" imgW="1268295" imgH="1199426" progId="MS_ClipArt_Gallery.2">
                    <p:embed/>
                    <p:pic>
                      <p:nvPicPr>
                        <p:cNvPr id="0" name="Object 6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8221" name="Group 70">
            <a:extLst>
              <a:ext uri="{FF2B5EF4-FFF2-40B4-BE49-F238E27FC236}">
                <a16:creationId xmlns:a16="http://schemas.microsoft.com/office/drawing/2014/main" id="{A52471E7-55EC-4C60-829F-1E630A87DDE3}"/>
              </a:ext>
            </a:extLst>
          </p:cNvPr>
          <p:cNvGrpSpPr>
            <a:grpSpLocks/>
          </p:cNvGrpSpPr>
          <p:nvPr/>
        </p:nvGrpSpPr>
        <p:grpSpPr bwMode="auto">
          <a:xfrm>
            <a:off x="7134225" y="5005388"/>
            <a:ext cx="419100" cy="452437"/>
            <a:chOff x="4733" y="2082"/>
            <a:chExt cx="272" cy="282"/>
          </a:xfrm>
        </p:grpSpPr>
        <p:graphicFrame>
          <p:nvGraphicFramePr>
            <p:cNvPr id="178390" name="Object 71">
              <a:extLst>
                <a:ext uri="{FF2B5EF4-FFF2-40B4-BE49-F238E27FC236}">
                  <a16:creationId xmlns:a16="http://schemas.microsoft.com/office/drawing/2014/main" id="{04C2E0FD-0BAE-4763-A85F-78306E58CCF9}"/>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78478" name="Clip" r:id="rId22" imgW="826829" imgH="840406" progId="MS_ClipArt_Gallery.2">
                    <p:embed/>
                  </p:oleObj>
                </mc:Choice>
                <mc:Fallback>
                  <p:oleObj name="Clip" r:id="rId22" imgW="826829" imgH="840406" progId="MS_ClipArt_Gallery.2">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391" name="Rectangle 72">
              <a:extLst>
                <a:ext uri="{FF2B5EF4-FFF2-40B4-BE49-F238E27FC236}">
                  <a16:creationId xmlns:a16="http://schemas.microsoft.com/office/drawing/2014/main" id="{07CDF0CA-67EE-4DB8-AC26-FB8060909124}"/>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78222" name="Group 73">
            <a:extLst>
              <a:ext uri="{FF2B5EF4-FFF2-40B4-BE49-F238E27FC236}">
                <a16:creationId xmlns:a16="http://schemas.microsoft.com/office/drawing/2014/main" id="{788359AE-12BC-4270-8F4C-CD7F450309BD}"/>
              </a:ext>
            </a:extLst>
          </p:cNvPr>
          <p:cNvGrpSpPr>
            <a:grpSpLocks/>
          </p:cNvGrpSpPr>
          <p:nvPr/>
        </p:nvGrpSpPr>
        <p:grpSpPr bwMode="auto">
          <a:xfrm>
            <a:off x="8270875" y="4198938"/>
            <a:ext cx="230188" cy="490537"/>
            <a:chOff x="4180" y="783"/>
            <a:chExt cx="150" cy="307"/>
          </a:xfrm>
        </p:grpSpPr>
        <p:sp>
          <p:nvSpPr>
            <p:cNvPr id="178382" name="AutoShape 74">
              <a:extLst>
                <a:ext uri="{FF2B5EF4-FFF2-40B4-BE49-F238E27FC236}">
                  <a16:creationId xmlns:a16="http://schemas.microsoft.com/office/drawing/2014/main" id="{474758DE-5A11-491D-98EB-71F02E04B8E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83" name="Rectangle 75">
              <a:extLst>
                <a:ext uri="{FF2B5EF4-FFF2-40B4-BE49-F238E27FC236}">
                  <a16:creationId xmlns:a16="http://schemas.microsoft.com/office/drawing/2014/main" id="{476B9DB5-684E-4DAA-B012-D45ABB44E763}"/>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84" name="Rectangle 76">
              <a:extLst>
                <a:ext uri="{FF2B5EF4-FFF2-40B4-BE49-F238E27FC236}">
                  <a16:creationId xmlns:a16="http://schemas.microsoft.com/office/drawing/2014/main" id="{8CA839A9-C9FF-4513-B796-499A7A63C6C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85" name="AutoShape 77">
              <a:extLst>
                <a:ext uri="{FF2B5EF4-FFF2-40B4-BE49-F238E27FC236}">
                  <a16:creationId xmlns:a16="http://schemas.microsoft.com/office/drawing/2014/main" id="{0106A708-B88D-48B4-8CF4-870EC0848402}"/>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86" name="Line 78">
              <a:extLst>
                <a:ext uri="{FF2B5EF4-FFF2-40B4-BE49-F238E27FC236}">
                  <a16:creationId xmlns:a16="http://schemas.microsoft.com/office/drawing/2014/main" id="{50DEEA62-41C0-4D5F-BDC9-B4C635FC8B7D}"/>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87" name="Line 79">
              <a:extLst>
                <a:ext uri="{FF2B5EF4-FFF2-40B4-BE49-F238E27FC236}">
                  <a16:creationId xmlns:a16="http://schemas.microsoft.com/office/drawing/2014/main" id="{C79D01D4-7974-47BE-8873-5B7797F461F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88" name="Rectangle 80">
              <a:extLst>
                <a:ext uri="{FF2B5EF4-FFF2-40B4-BE49-F238E27FC236}">
                  <a16:creationId xmlns:a16="http://schemas.microsoft.com/office/drawing/2014/main" id="{0D99AD35-5810-4338-B337-ADE15568655A}"/>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89" name="Rectangle 81">
              <a:extLst>
                <a:ext uri="{FF2B5EF4-FFF2-40B4-BE49-F238E27FC236}">
                  <a16:creationId xmlns:a16="http://schemas.microsoft.com/office/drawing/2014/main" id="{213F8654-153E-4A0B-A0E6-6A6D521B28AB}"/>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78223" name="Group 82">
            <a:extLst>
              <a:ext uri="{FF2B5EF4-FFF2-40B4-BE49-F238E27FC236}">
                <a16:creationId xmlns:a16="http://schemas.microsoft.com/office/drawing/2014/main" id="{5F555D45-1B55-4B92-9D2E-DB30E89CD724}"/>
              </a:ext>
            </a:extLst>
          </p:cNvPr>
          <p:cNvGrpSpPr>
            <a:grpSpLocks/>
          </p:cNvGrpSpPr>
          <p:nvPr/>
        </p:nvGrpSpPr>
        <p:grpSpPr bwMode="auto">
          <a:xfrm>
            <a:off x="8256588" y="4732338"/>
            <a:ext cx="230187" cy="490537"/>
            <a:chOff x="4180" y="783"/>
            <a:chExt cx="150" cy="307"/>
          </a:xfrm>
        </p:grpSpPr>
        <p:sp>
          <p:nvSpPr>
            <p:cNvPr id="178374" name="AutoShape 83">
              <a:extLst>
                <a:ext uri="{FF2B5EF4-FFF2-40B4-BE49-F238E27FC236}">
                  <a16:creationId xmlns:a16="http://schemas.microsoft.com/office/drawing/2014/main" id="{A86931DC-32CF-431D-A227-580B6D6928C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75" name="Rectangle 84">
              <a:extLst>
                <a:ext uri="{FF2B5EF4-FFF2-40B4-BE49-F238E27FC236}">
                  <a16:creationId xmlns:a16="http://schemas.microsoft.com/office/drawing/2014/main" id="{6C2FBB01-3FA1-4976-992B-47A2B9B27D0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76" name="Rectangle 85">
              <a:extLst>
                <a:ext uri="{FF2B5EF4-FFF2-40B4-BE49-F238E27FC236}">
                  <a16:creationId xmlns:a16="http://schemas.microsoft.com/office/drawing/2014/main" id="{9BAA6CFE-E52B-4E3D-BC61-DD56385CBF80}"/>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77" name="AutoShape 86">
              <a:extLst>
                <a:ext uri="{FF2B5EF4-FFF2-40B4-BE49-F238E27FC236}">
                  <a16:creationId xmlns:a16="http://schemas.microsoft.com/office/drawing/2014/main" id="{7626CFCD-4119-4512-A09C-622CD555EA07}"/>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78" name="Line 87">
              <a:extLst>
                <a:ext uri="{FF2B5EF4-FFF2-40B4-BE49-F238E27FC236}">
                  <a16:creationId xmlns:a16="http://schemas.microsoft.com/office/drawing/2014/main" id="{FCE0C857-F0C8-4A8F-B1DF-49C02FA4F1CC}"/>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79" name="Line 88">
              <a:extLst>
                <a:ext uri="{FF2B5EF4-FFF2-40B4-BE49-F238E27FC236}">
                  <a16:creationId xmlns:a16="http://schemas.microsoft.com/office/drawing/2014/main" id="{D6F1588E-8847-4D69-AD67-9C403315E24C}"/>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80" name="Rectangle 89">
              <a:extLst>
                <a:ext uri="{FF2B5EF4-FFF2-40B4-BE49-F238E27FC236}">
                  <a16:creationId xmlns:a16="http://schemas.microsoft.com/office/drawing/2014/main" id="{6D6E2C03-1BE0-489E-80CE-78D211764287}"/>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81" name="Rectangle 90">
              <a:extLst>
                <a:ext uri="{FF2B5EF4-FFF2-40B4-BE49-F238E27FC236}">
                  <a16:creationId xmlns:a16="http://schemas.microsoft.com/office/drawing/2014/main" id="{8D7BB691-3731-4CD2-AE56-09E73893BA6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78224" name="Line 91">
            <a:extLst>
              <a:ext uri="{FF2B5EF4-FFF2-40B4-BE49-F238E27FC236}">
                <a16:creationId xmlns:a16="http://schemas.microsoft.com/office/drawing/2014/main" id="{821257B8-0461-4AFE-87DA-1327AACE55A5}"/>
              </a:ext>
            </a:extLst>
          </p:cNvPr>
          <p:cNvSpPr>
            <a:spLocks noChangeShapeType="1"/>
          </p:cNvSpPr>
          <p:nvPr/>
        </p:nvSpPr>
        <p:spPr bwMode="auto">
          <a:xfrm rot="5400000" flipH="1">
            <a:off x="7813675" y="4646613"/>
            <a:ext cx="73342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25" name="Line 92">
            <a:extLst>
              <a:ext uri="{FF2B5EF4-FFF2-40B4-BE49-F238E27FC236}">
                <a16:creationId xmlns:a16="http://schemas.microsoft.com/office/drawing/2014/main" id="{F9101DE3-FE71-4F03-8E7E-D33194FF70AE}"/>
              </a:ext>
            </a:extLst>
          </p:cNvPr>
          <p:cNvSpPr>
            <a:spLocks noChangeShapeType="1"/>
          </p:cNvSpPr>
          <p:nvPr/>
        </p:nvSpPr>
        <p:spPr bwMode="auto">
          <a:xfrm rot="-5400000">
            <a:off x="8234363" y="4954588"/>
            <a:ext cx="0" cy="1143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26" name="Line 93">
            <a:extLst>
              <a:ext uri="{FF2B5EF4-FFF2-40B4-BE49-F238E27FC236}">
                <a16:creationId xmlns:a16="http://schemas.microsoft.com/office/drawing/2014/main" id="{5696E443-0903-47D9-B7F4-0F4192E416CA}"/>
              </a:ext>
            </a:extLst>
          </p:cNvPr>
          <p:cNvSpPr>
            <a:spLocks noChangeShapeType="1"/>
          </p:cNvSpPr>
          <p:nvPr/>
        </p:nvSpPr>
        <p:spPr bwMode="auto">
          <a:xfrm rot="-5400000">
            <a:off x="8223251" y="4391025"/>
            <a:ext cx="0" cy="984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27" name="Line 94">
            <a:extLst>
              <a:ext uri="{FF2B5EF4-FFF2-40B4-BE49-F238E27FC236}">
                <a16:creationId xmlns:a16="http://schemas.microsoft.com/office/drawing/2014/main" id="{E7066AB1-C3A8-4A72-8D7F-22B829345001}"/>
              </a:ext>
            </a:extLst>
          </p:cNvPr>
          <p:cNvSpPr>
            <a:spLocks noChangeShapeType="1"/>
          </p:cNvSpPr>
          <p:nvPr/>
        </p:nvSpPr>
        <p:spPr bwMode="auto">
          <a:xfrm flipV="1">
            <a:off x="6762750" y="2155825"/>
            <a:ext cx="506413" cy="250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28" name="Line 95">
            <a:extLst>
              <a:ext uri="{FF2B5EF4-FFF2-40B4-BE49-F238E27FC236}">
                <a16:creationId xmlns:a16="http://schemas.microsoft.com/office/drawing/2014/main" id="{7FE6700F-8E3A-4D11-826A-F941D243C88F}"/>
              </a:ext>
            </a:extLst>
          </p:cNvPr>
          <p:cNvSpPr>
            <a:spLocks noChangeShapeType="1"/>
          </p:cNvSpPr>
          <p:nvPr/>
        </p:nvSpPr>
        <p:spPr bwMode="auto">
          <a:xfrm>
            <a:off x="7796213" y="2136775"/>
            <a:ext cx="538162" cy="250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29" name="Line 96">
            <a:extLst>
              <a:ext uri="{FF2B5EF4-FFF2-40B4-BE49-F238E27FC236}">
                <a16:creationId xmlns:a16="http://schemas.microsoft.com/office/drawing/2014/main" id="{F1E21D45-5A33-43E6-BC48-855462C13159}"/>
              </a:ext>
            </a:extLst>
          </p:cNvPr>
          <p:cNvSpPr>
            <a:spLocks noChangeShapeType="1"/>
          </p:cNvSpPr>
          <p:nvPr/>
        </p:nvSpPr>
        <p:spPr bwMode="auto">
          <a:xfrm flipH="1">
            <a:off x="8370888" y="2541588"/>
            <a:ext cx="266700" cy="815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30" name="Line 97">
            <a:extLst>
              <a:ext uri="{FF2B5EF4-FFF2-40B4-BE49-F238E27FC236}">
                <a16:creationId xmlns:a16="http://schemas.microsoft.com/office/drawing/2014/main" id="{6AAD8379-FCC5-4BD3-AA61-DA7E51521BFE}"/>
              </a:ext>
            </a:extLst>
          </p:cNvPr>
          <p:cNvSpPr>
            <a:spLocks noChangeShapeType="1"/>
          </p:cNvSpPr>
          <p:nvPr/>
        </p:nvSpPr>
        <p:spPr bwMode="auto">
          <a:xfrm>
            <a:off x="7518400" y="2273300"/>
            <a:ext cx="0"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31" name="Line 98">
            <a:extLst>
              <a:ext uri="{FF2B5EF4-FFF2-40B4-BE49-F238E27FC236}">
                <a16:creationId xmlns:a16="http://schemas.microsoft.com/office/drawing/2014/main" id="{D3F3F4FC-5744-480C-8AB3-F1907F14A097}"/>
              </a:ext>
            </a:extLst>
          </p:cNvPr>
          <p:cNvSpPr>
            <a:spLocks noChangeShapeType="1"/>
          </p:cNvSpPr>
          <p:nvPr/>
        </p:nvSpPr>
        <p:spPr bwMode="auto">
          <a:xfrm>
            <a:off x="7546975" y="3049588"/>
            <a:ext cx="592138"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32" name="Line 99">
            <a:extLst>
              <a:ext uri="{FF2B5EF4-FFF2-40B4-BE49-F238E27FC236}">
                <a16:creationId xmlns:a16="http://schemas.microsoft.com/office/drawing/2014/main" id="{B6E8943C-40D7-4284-B621-A90547F24BD5}"/>
              </a:ext>
            </a:extLst>
          </p:cNvPr>
          <p:cNvSpPr>
            <a:spLocks noChangeShapeType="1"/>
          </p:cNvSpPr>
          <p:nvPr/>
        </p:nvSpPr>
        <p:spPr bwMode="auto">
          <a:xfrm flipH="1">
            <a:off x="8056563" y="3608388"/>
            <a:ext cx="295275"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33" name="Line 100">
            <a:extLst>
              <a:ext uri="{FF2B5EF4-FFF2-40B4-BE49-F238E27FC236}">
                <a16:creationId xmlns:a16="http://schemas.microsoft.com/office/drawing/2014/main" id="{6AB746B6-F6BF-4F96-BC8C-2A47BE6AFB05}"/>
              </a:ext>
            </a:extLst>
          </p:cNvPr>
          <p:cNvSpPr>
            <a:spLocks noChangeShapeType="1"/>
          </p:cNvSpPr>
          <p:nvPr/>
        </p:nvSpPr>
        <p:spPr bwMode="auto">
          <a:xfrm flipH="1">
            <a:off x="7805738" y="2503488"/>
            <a:ext cx="619125" cy="460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34" name="Line 101">
            <a:extLst>
              <a:ext uri="{FF2B5EF4-FFF2-40B4-BE49-F238E27FC236}">
                <a16:creationId xmlns:a16="http://schemas.microsoft.com/office/drawing/2014/main" id="{13B4E491-3AED-488F-8617-F97125E127A2}"/>
              </a:ext>
            </a:extLst>
          </p:cNvPr>
          <p:cNvSpPr>
            <a:spLocks noChangeShapeType="1"/>
          </p:cNvSpPr>
          <p:nvPr/>
        </p:nvSpPr>
        <p:spPr bwMode="auto">
          <a:xfrm flipH="1">
            <a:off x="7815263" y="1830388"/>
            <a:ext cx="388937"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35" name="Line 102">
            <a:extLst>
              <a:ext uri="{FF2B5EF4-FFF2-40B4-BE49-F238E27FC236}">
                <a16:creationId xmlns:a16="http://schemas.microsoft.com/office/drawing/2014/main" id="{280E403E-D385-457E-AC0F-EC4266A636DC}"/>
              </a:ext>
            </a:extLst>
          </p:cNvPr>
          <p:cNvSpPr>
            <a:spLocks noChangeShapeType="1"/>
          </p:cNvSpPr>
          <p:nvPr/>
        </p:nvSpPr>
        <p:spPr bwMode="auto">
          <a:xfrm flipH="1">
            <a:off x="8609013" y="2041525"/>
            <a:ext cx="223837" cy="212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8236" name="Group 103">
            <a:extLst>
              <a:ext uri="{FF2B5EF4-FFF2-40B4-BE49-F238E27FC236}">
                <a16:creationId xmlns:a16="http://schemas.microsoft.com/office/drawing/2014/main" id="{75EA5E00-6EE3-4F70-B9A0-A233CD5923F5}"/>
              </a:ext>
            </a:extLst>
          </p:cNvPr>
          <p:cNvGrpSpPr>
            <a:grpSpLocks/>
          </p:cNvGrpSpPr>
          <p:nvPr/>
        </p:nvGrpSpPr>
        <p:grpSpPr bwMode="auto">
          <a:xfrm>
            <a:off x="6188075" y="2273300"/>
            <a:ext cx="554038" cy="279400"/>
            <a:chOff x="3600" y="219"/>
            <a:chExt cx="360" cy="175"/>
          </a:xfrm>
        </p:grpSpPr>
        <p:sp>
          <p:nvSpPr>
            <p:cNvPr id="178361" name="Oval 104">
              <a:extLst>
                <a:ext uri="{FF2B5EF4-FFF2-40B4-BE49-F238E27FC236}">
                  <a16:creationId xmlns:a16="http://schemas.microsoft.com/office/drawing/2014/main" id="{DFD8FEBB-1A07-4F5C-88F0-DEC261D3B7C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62" name="Line 105">
              <a:extLst>
                <a:ext uri="{FF2B5EF4-FFF2-40B4-BE49-F238E27FC236}">
                  <a16:creationId xmlns:a16="http://schemas.microsoft.com/office/drawing/2014/main" id="{709AE605-C006-45EA-9206-A0B3568B1F12}"/>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63" name="Line 106">
              <a:extLst>
                <a:ext uri="{FF2B5EF4-FFF2-40B4-BE49-F238E27FC236}">
                  <a16:creationId xmlns:a16="http://schemas.microsoft.com/office/drawing/2014/main" id="{58D54C90-4B94-440E-931A-9A0973EA511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64" name="Rectangle 107">
              <a:extLst>
                <a:ext uri="{FF2B5EF4-FFF2-40B4-BE49-F238E27FC236}">
                  <a16:creationId xmlns:a16="http://schemas.microsoft.com/office/drawing/2014/main" id="{D9C0ED0B-3135-4941-B1E0-9967A4040FFD}"/>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365" name="Oval 108">
              <a:extLst>
                <a:ext uri="{FF2B5EF4-FFF2-40B4-BE49-F238E27FC236}">
                  <a16:creationId xmlns:a16="http://schemas.microsoft.com/office/drawing/2014/main" id="{5EC1A816-138F-444C-8F8B-C6BE13A91F3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366" name="Group 109">
              <a:extLst>
                <a:ext uri="{FF2B5EF4-FFF2-40B4-BE49-F238E27FC236}">
                  <a16:creationId xmlns:a16="http://schemas.microsoft.com/office/drawing/2014/main" id="{151898EE-1F4C-4895-AFED-77E42D3D9110}"/>
                </a:ext>
              </a:extLst>
            </p:cNvPr>
            <p:cNvGrpSpPr>
              <a:grpSpLocks/>
            </p:cNvGrpSpPr>
            <p:nvPr/>
          </p:nvGrpSpPr>
          <p:grpSpPr bwMode="auto">
            <a:xfrm>
              <a:off x="3686" y="244"/>
              <a:ext cx="177" cy="66"/>
              <a:chOff x="2848" y="848"/>
              <a:chExt cx="140" cy="98"/>
            </a:xfrm>
          </p:grpSpPr>
          <p:sp>
            <p:nvSpPr>
              <p:cNvPr id="178371" name="Line 110">
                <a:extLst>
                  <a:ext uri="{FF2B5EF4-FFF2-40B4-BE49-F238E27FC236}">
                    <a16:creationId xmlns:a16="http://schemas.microsoft.com/office/drawing/2014/main" id="{54EE4B32-D122-47EE-AE21-E178E522C44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72" name="Line 111">
                <a:extLst>
                  <a:ext uri="{FF2B5EF4-FFF2-40B4-BE49-F238E27FC236}">
                    <a16:creationId xmlns:a16="http://schemas.microsoft.com/office/drawing/2014/main" id="{00BD623F-28D3-4359-874F-BBAB69EB9D3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73" name="Line 112">
                <a:extLst>
                  <a:ext uri="{FF2B5EF4-FFF2-40B4-BE49-F238E27FC236}">
                    <a16:creationId xmlns:a16="http://schemas.microsoft.com/office/drawing/2014/main" id="{1CC4FC1B-335E-49B5-B243-8A294818734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367" name="Group 113">
              <a:extLst>
                <a:ext uri="{FF2B5EF4-FFF2-40B4-BE49-F238E27FC236}">
                  <a16:creationId xmlns:a16="http://schemas.microsoft.com/office/drawing/2014/main" id="{42007DD4-B3B5-4D33-8F33-D897AD551D59}"/>
                </a:ext>
              </a:extLst>
            </p:cNvPr>
            <p:cNvGrpSpPr>
              <a:grpSpLocks/>
            </p:cNvGrpSpPr>
            <p:nvPr/>
          </p:nvGrpSpPr>
          <p:grpSpPr bwMode="auto">
            <a:xfrm flipV="1">
              <a:off x="3686" y="243"/>
              <a:ext cx="177" cy="66"/>
              <a:chOff x="2848" y="848"/>
              <a:chExt cx="140" cy="98"/>
            </a:xfrm>
          </p:grpSpPr>
          <p:sp>
            <p:nvSpPr>
              <p:cNvPr id="178368" name="Line 114">
                <a:extLst>
                  <a:ext uri="{FF2B5EF4-FFF2-40B4-BE49-F238E27FC236}">
                    <a16:creationId xmlns:a16="http://schemas.microsoft.com/office/drawing/2014/main" id="{39DDD352-EA2E-4905-9676-08122319F4C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69" name="Line 115">
                <a:extLst>
                  <a:ext uri="{FF2B5EF4-FFF2-40B4-BE49-F238E27FC236}">
                    <a16:creationId xmlns:a16="http://schemas.microsoft.com/office/drawing/2014/main" id="{54F14980-0B9B-4D13-8894-67CAB3B4ACD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70" name="Line 116">
                <a:extLst>
                  <a:ext uri="{FF2B5EF4-FFF2-40B4-BE49-F238E27FC236}">
                    <a16:creationId xmlns:a16="http://schemas.microsoft.com/office/drawing/2014/main" id="{8596B5AA-794E-4AF0-B4CB-EFBFBFC6FF5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8237" name="Group 117">
            <a:extLst>
              <a:ext uri="{FF2B5EF4-FFF2-40B4-BE49-F238E27FC236}">
                <a16:creationId xmlns:a16="http://schemas.microsoft.com/office/drawing/2014/main" id="{F47AB870-5FE1-47B6-B8A0-1A7A376D1207}"/>
              </a:ext>
            </a:extLst>
          </p:cNvPr>
          <p:cNvGrpSpPr>
            <a:grpSpLocks/>
          </p:cNvGrpSpPr>
          <p:nvPr/>
        </p:nvGrpSpPr>
        <p:grpSpPr bwMode="auto">
          <a:xfrm>
            <a:off x="7242175" y="1998663"/>
            <a:ext cx="554038" cy="279400"/>
            <a:chOff x="3600" y="219"/>
            <a:chExt cx="360" cy="175"/>
          </a:xfrm>
        </p:grpSpPr>
        <p:sp>
          <p:nvSpPr>
            <p:cNvPr id="178348" name="Oval 118">
              <a:extLst>
                <a:ext uri="{FF2B5EF4-FFF2-40B4-BE49-F238E27FC236}">
                  <a16:creationId xmlns:a16="http://schemas.microsoft.com/office/drawing/2014/main" id="{09BB2270-DAA3-4A29-A510-F3DF9A27383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49" name="Line 119">
              <a:extLst>
                <a:ext uri="{FF2B5EF4-FFF2-40B4-BE49-F238E27FC236}">
                  <a16:creationId xmlns:a16="http://schemas.microsoft.com/office/drawing/2014/main" id="{B5997DA4-C612-4A5F-AB2A-CC8F7F974462}"/>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50" name="Line 120">
              <a:extLst>
                <a:ext uri="{FF2B5EF4-FFF2-40B4-BE49-F238E27FC236}">
                  <a16:creationId xmlns:a16="http://schemas.microsoft.com/office/drawing/2014/main" id="{1E0D9097-EAE4-4788-9B3D-CD2F0CC93E1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51" name="Rectangle 121">
              <a:extLst>
                <a:ext uri="{FF2B5EF4-FFF2-40B4-BE49-F238E27FC236}">
                  <a16:creationId xmlns:a16="http://schemas.microsoft.com/office/drawing/2014/main" id="{593333CA-E620-4F55-B210-50C510195B5A}"/>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352" name="Oval 122">
              <a:extLst>
                <a:ext uri="{FF2B5EF4-FFF2-40B4-BE49-F238E27FC236}">
                  <a16:creationId xmlns:a16="http://schemas.microsoft.com/office/drawing/2014/main" id="{53923E6A-CF21-4762-9498-237747E7A84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353" name="Group 123">
              <a:extLst>
                <a:ext uri="{FF2B5EF4-FFF2-40B4-BE49-F238E27FC236}">
                  <a16:creationId xmlns:a16="http://schemas.microsoft.com/office/drawing/2014/main" id="{F6BD4B91-B389-42B6-A690-9B6BF781CE2F}"/>
                </a:ext>
              </a:extLst>
            </p:cNvPr>
            <p:cNvGrpSpPr>
              <a:grpSpLocks/>
            </p:cNvGrpSpPr>
            <p:nvPr/>
          </p:nvGrpSpPr>
          <p:grpSpPr bwMode="auto">
            <a:xfrm>
              <a:off x="3686" y="244"/>
              <a:ext cx="177" cy="66"/>
              <a:chOff x="2848" y="848"/>
              <a:chExt cx="140" cy="98"/>
            </a:xfrm>
          </p:grpSpPr>
          <p:sp>
            <p:nvSpPr>
              <p:cNvPr id="178358" name="Line 124">
                <a:extLst>
                  <a:ext uri="{FF2B5EF4-FFF2-40B4-BE49-F238E27FC236}">
                    <a16:creationId xmlns:a16="http://schemas.microsoft.com/office/drawing/2014/main" id="{3E141A4C-1743-4FE4-9002-90A6B99CA94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59" name="Line 125">
                <a:extLst>
                  <a:ext uri="{FF2B5EF4-FFF2-40B4-BE49-F238E27FC236}">
                    <a16:creationId xmlns:a16="http://schemas.microsoft.com/office/drawing/2014/main" id="{4EC10821-F5D5-4882-982A-74568E49142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60" name="Line 126">
                <a:extLst>
                  <a:ext uri="{FF2B5EF4-FFF2-40B4-BE49-F238E27FC236}">
                    <a16:creationId xmlns:a16="http://schemas.microsoft.com/office/drawing/2014/main" id="{C7118231-4805-4132-A61E-12A8A236B3A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354" name="Group 127">
              <a:extLst>
                <a:ext uri="{FF2B5EF4-FFF2-40B4-BE49-F238E27FC236}">
                  <a16:creationId xmlns:a16="http://schemas.microsoft.com/office/drawing/2014/main" id="{B6972E54-7B04-476D-8B88-688E3F4C2E7A}"/>
                </a:ext>
              </a:extLst>
            </p:cNvPr>
            <p:cNvGrpSpPr>
              <a:grpSpLocks/>
            </p:cNvGrpSpPr>
            <p:nvPr/>
          </p:nvGrpSpPr>
          <p:grpSpPr bwMode="auto">
            <a:xfrm flipV="1">
              <a:off x="3686" y="243"/>
              <a:ext cx="177" cy="66"/>
              <a:chOff x="2848" y="848"/>
              <a:chExt cx="140" cy="98"/>
            </a:xfrm>
          </p:grpSpPr>
          <p:sp>
            <p:nvSpPr>
              <p:cNvPr id="178355" name="Line 128">
                <a:extLst>
                  <a:ext uri="{FF2B5EF4-FFF2-40B4-BE49-F238E27FC236}">
                    <a16:creationId xmlns:a16="http://schemas.microsoft.com/office/drawing/2014/main" id="{405E6485-2854-4A89-B9C6-BC38B6FFF82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56" name="Line 129">
                <a:extLst>
                  <a:ext uri="{FF2B5EF4-FFF2-40B4-BE49-F238E27FC236}">
                    <a16:creationId xmlns:a16="http://schemas.microsoft.com/office/drawing/2014/main" id="{A8AF4EF0-B150-46A4-9979-AE2A0BE58AE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57" name="Line 130">
                <a:extLst>
                  <a:ext uri="{FF2B5EF4-FFF2-40B4-BE49-F238E27FC236}">
                    <a16:creationId xmlns:a16="http://schemas.microsoft.com/office/drawing/2014/main" id="{8F77875D-9B39-4D83-A4AC-406E2F9A514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8238" name="Group 131">
            <a:extLst>
              <a:ext uri="{FF2B5EF4-FFF2-40B4-BE49-F238E27FC236}">
                <a16:creationId xmlns:a16="http://schemas.microsoft.com/office/drawing/2014/main" id="{EABDFE1F-004D-4322-8DF6-9B15A66A9E15}"/>
              </a:ext>
            </a:extLst>
          </p:cNvPr>
          <p:cNvGrpSpPr>
            <a:grpSpLocks/>
          </p:cNvGrpSpPr>
          <p:nvPr/>
        </p:nvGrpSpPr>
        <p:grpSpPr bwMode="auto">
          <a:xfrm>
            <a:off x="7261225" y="2786063"/>
            <a:ext cx="554038" cy="280987"/>
            <a:chOff x="3600" y="219"/>
            <a:chExt cx="360" cy="175"/>
          </a:xfrm>
        </p:grpSpPr>
        <p:sp>
          <p:nvSpPr>
            <p:cNvPr id="178335" name="Oval 132">
              <a:extLst>
                <a:ext uri="{FF2B5EF4-FFF2-40B4-BE49-F238E27FC236}">
                  <a16:creationId xmlns:a16="http://schemas.microsoft.com/office/drawing/2014/main" id="{5ED39C98-6D5E-442C-9E18-4F48975D3A0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36" name="Line 133">
              <a:extLst>
                <a:ext uri="{FF2B5EF4-FFF2-40B4-BE49-F238E27FC236}">
                  <a16:creationId xmlns:a16="http://schemas.microsoft.com/office/drawing/2014/main" id="{86E944FC-5B20-4386-AD9A-919C0A4B0EE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37" name="Line 134">
              <a:extLst>
                <a:ext uri="{FF2B5EF4-FFF2-40B4-BE49-F238E27FC236}">
                  <a16:creationId xmlns:a16="http://schemas.microsoft.com/office/drawing/2014/main" id="{EFB9FFAF-F9C0-4406-9806-C313FD8B3ABF}"/>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38" name="Rectangle 135">
              <a:extLst>
                <a:ext uri="{FF2B5EF4-FFF2-40B4-BE49-F238E27FC236}">
                  <a16:creationId xmlns:a16="http://schemas.microsoft.com/office/drawing/2014/main" id="{7E81F873-0349-4C36-A741-2BEE11D4386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339" name="Oval 136">
              <a:extLst>
                <a:ext uri="{FF2B5EF4-FFF2-40B4-BE49-F238E27FC236}">
                  <a16:creationId xmlns:a16="http://schemas.microsoft.com/office/drawing/2014/main" id="{56A49962-1E7F-46E2-AA8A-C78E4732C31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340" name="Group 137">
              <a:extLst>
                <a:ext uri="{FF2B5EF4-FFF2-40B4-BE49-F238E27FC236}">
                  <a16:creationId xmlns:a16="http://schemas.microsoft.com/office/drawing/2014/main" id="{4520662C-B9D2-48F7-93B5-DB723B0894BA}"/>
                </a:ext>
              </a:extLst>
            </p:cNvPr>
            <p:cNvGrpSpPr>
              <a:grpSpLocks/>
            </p:cNvGrpSpPr>
            <p:nvPr/>
          </p:nvGrpSpPr>
          <p:grpSpPr bwMode="auto">
            <a:xfrm>
              <a:off x="3686" y="244"/>
              <a:ext cx="177" cy="66"/>
              <a:chOff x="2848" y="848"/>
              <a:chExt cx="140" cy="98"/>
            </a:xfrm>
          </p:grpSpPr>
          <p:sp>
            <p:nvSpPr>
              <p:cNvPr id="178345" name="Line 138">
                <a:extLst>
                  <a:ext uri="{FF2B5EF4-FFF2-40B4-BE49-F238E27FC236}">
                    <a16:creationId xmlns:a16="http://schemas.microsoft.com/office/drawing/2014/main" id="{559609D2-E833-4076-9934-C02D8AE3A83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46" name="Line 139">
                <a:extLst>
                  <a:ext uri="{FF2B5EF4-FFF2-40B4-BE49-F238E27FC236}">
                    <a16:creationId xmlns:a16="http://schemas.microsoft.com/office/drawing/2014/main" id="{9EC7CC9D-4D6A-4F27-9124-B397566A645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47" name="Line 140">
                <a:extLst>
                  <a:ext uri="{FF2B5EF4-FFF2-40B4-BE49-F238E27FC236}">
                    <a16:creationId xmlns:a16="http://schemas.microsoft.com/office/drawing/2014/main" id="{FD6E764B-DE76-41E6-B9A3-53907BDAE7E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341" name="Group 141">
              <a:extLst>
                <a:ext uri="{FF2B5EF4-FFF2-40B4-BE49-F238E27FC236}">
                  <a16:creationId xmlns:a16="http://schemas.microsoft.com/office/drawing/2014/main" id="{25DC8DFD-D8A1-4930-A2AA-59D5C22CC4CB}"/>
                </a:ext>
              </a:extLst>
            </p:cNvPr>
            <p:cNvGrpSpPr>
              <a:grpSpLocks/>
            </p:cNvGrpSpPr>
            <p:nvPr/>
          </p:nvGrpSpPr>
          <p:grpSpPr bwMode="auto">
            <a:xfrm flipV="1">
              <a:off x="3686" y="243"/>
              <a:ext cx="177" cy="66"/>
              <a:chOff x="2848" y="848"/>
              <a:chExt cx="140" cy="98"/>
            </a:xfrm>
          </p:grpSpPr>
          <p:sp>
            <p:nvSpPr>
              <p:cNvPr id="178342" name="Line 142">
                <a:extLst>
                  <a:ext uri="{FF2B5EF4-FFF2-40B4-BE49-F238E27FC236}">
                    <a16:creationId xmlns:a16="http://schemas.microsoft.com/office/drawing/2014/main" id="{7911A941-0016-4888-AFED-DFF5134B5BD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43" name="Line 143">
                <a:extLst>
                  <a:ext uri="{FF2B5EF4-FFF2-40B4-BE49-F238E27FC236}">
                    <a16:creationId xmlns:a16="http://schemas.microsoft.com/office/drawing/2014/main" id="{7C5BD44E-FB33-4F71-9CD0-D62AF95546F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44" name="Line 144">
                <a:extLst>
                  <a:ext uri="{FF2B5EF4-FFF2-40B4-BE49-F238E27FC236}">
                    <a16:creationId xmlns:a16="http://schemas.microsoft.com/office/drawing/2014/main" id="{BE59DE8D-C910-414B-A1C2-6CB3B08C463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8239" name="Group 145">
            <a:extLst>
              <a:ext uri="{FF2B5EF4-FFF2-40B4-BE49-F238E27FC236}">
                <a16:creationId xmlns:a16="http://schemas.microsoft.com/office/drawing/2014/main" id="{41BABDA3-44C7-4644-8FD5-08B11E91B52E}"/>
              </a:ext>
            </a:extLst>
          </p:cNvPr>
          <p:cNvGrpSpPr>
            <a:grpSpLocks/>
          </p:cNvGrpSpPr>
          <p:nvPr/>
        </p:nvGrpSpPr>
        <p:grpSpPr bwMode="auto">
          <a:xfrm>
            <a:off x="8334375" y="2247900"/>
            <a:ext cx="552450" cy="279400"/>
            <a:chOff x="3600" y="219"/>
            <a:chExt cx="360" cy="175"/>
          </a:xfrm>
        </p:grpSpPr>
        <p:sp>
          <p:nvSpPr>
            <p:cNvPr id="178322" name="Oval 146">
              <a:extLst>
                <a:ext uri="{FF2B5EF4-FFF2-40B4-BE49-F238E27FC236}">
                  <a16:creationId xmlns:a16="http://schemas.microsoft.com/office/drawing/2014/main" id="{61134AD3-AF12-4EFB-BAF4-EDA40B600FC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23" name="Line 147">
              <a:extLst>
                <a:ext uri="{FF2B5EF4-FFF2-40B4-BE49-F238E27FC236}">
                  <a16:creationId xmlns:a16="http://schemas.microsoft.com/office/drawing/2014/main" id="{BC2DA14A-6846-44CA-BC78-289FFBCB70C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24" name="Line 148">
              <a:extLst>
                <a:ext uri="{FF2B5EF4-FFF2-40B4-BE49-F238E27FC236}">
                  <a16:creationId xmlns:a16="http://schemas.microsoft.com/office/drawing/2014/main" id="{62AB17B4-F64D-42C0-9F62-EBD84A0B9F86}"/>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25" name="Rectangle 149">
              <a:extLst>
                <a:ext uri="{FF2B5EF4-FFF2-40B4-BE49-F238E27FC236}">
                  <a16:creationId xmlns:a16="http://schemas.microsoft.com/office/drawing/2014/main" id="{706FE1DD-2727-4D7C-AC1E-C107BD4B3F89}"/>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326" name="Oval 150">
              <a:extLst>
                <a:ext uri="{FF2B5EF4-FFF2-40B4-BE49-F238E27FC236}">
                  <a16:creationId xmlns:a16="http://schemas.microsoft.com/office/drawing/2014/main" id="{BB6B8946-CC61-499C-B71E-DC4930412FE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327" name="Group 151">
              <a:extLst>
                <a:ext uri="{FF2B5EF4-FFF2-40B4-BE49-F238E27FC236}">
                  <a16:creationId xmlns:a16="http://schemas.microsoft.com/office/drawing/2014/main" id="{2E4667BC-329C-4E9A-BD9F-B2CD7818A1A9}"/>
                </a:ext>
              </a:extLst>
            </p:cNvPr>
            <p:cNvGrpSpPr>
              <a:grpSpLocks/>
            </p:cNvGrpSpPr>
            <p:nvPr/>
          </p:nvGrpSpPr>
          <p:grpSpPr bwMode="auto">
            <a:xfrm>
              <a:off x="3686" y="244"/>
              <a:ext cx="177" cy="66"/>
              <a:chOff x="2848" y="848"/>
              <a:chExt cx="140" cy="98"/>
            </a:xfrm>
          </p:grpSpPr>
          <p:sp>
            <p:nvSpPr>
              <p:cNvPr id="178332" name="Line 152">
                <a:extLst>
                  <a:ext uri="{FF2B5EF4-FFF2-40B4-BE49-F238E27FC236}">
                    <a16:creationId xmlns:a16="http://schemas.microsoft.com/office/drawing/2014/main" id="{8A4E2E48-7426-494B-8CAE-615A704FB04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33" name="Line 153">
                <a:extLst>
                  <a:ext uri="{FF2B5EF4-FFF2-40B4-BE49-F238E27FC236}">
                    <a16:creationId xmlns:a16="http://schemas.microsoft.com/office/drawing/2014/main" id="{899634D1-8301-46D3-9C54-05EA817B069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34" name="Line 154">
                <a:extLst>
                  <a:ext uri="{FF2B5EF4-FFF2-40B4-BE49-F238E27FC236}">
                    <a16:creationId xmlns:a16="http://schemas.microsoft.com/office/drawing/2014/main" id="{A27415EE-2B13-4320-B9A6-D40A51313C6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328" name="Group 155">
              <a:extLst>
                <a:ext uri="{FF2B5EF4-FFF2-40B4-BE49-F238E27FC236}">
                  <a16:creationId xmlns:a16="http://schemas.microsoft.com/office/drawing/2014/main" id="{DA163332-11C2-4570-B354-AEC6F9D638B9}"/>
                </a:ext>
              </a:extLst>
            </p:cNvPr>
            <p:cNvGrpSpPr>
              <a:grpSpLocks/>
            </p:cNvGrpSpPr>
            <p:nvPr/>
          </p:nvGrpSpPr>
          <p:grpSpPr bwMode="auto">
            <a:xfrm flipV="1">
              <a:off x="3686" y="243"/>
              <a:ext cx="177" cy="66"/>
              <a:chOff x="2848" y="848"/>
              <a:chExt cx="140" cy="98"/>
            </a:xfrm>
          </p:grpSpPr>
          <p:sp>
            <p:nvSpPr>
              <p:cNvPr id="178329" name="Line 156">
                <a:extLst>
                  <a:ext uri="{FF2B5EF4-FFF2-40B4-BE49-F238E27FC236}">
                    <a16:creationId xmlns:a16="http://schemas.microsoft.com/office/drawing/2014/main" id="{4E22CA6A-D0C9-4A76-94CC-5C329D26C83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30" name="Line 157">
                <a:extLst>
                  <a:ext uri="{FF2B5EF4-FFF2-40B4-BE49-F238E27FC236}">
                    <a16:creationId xmlns:a16="http://schemas.microsoft.com/office/drawing/2014/main" id="{2C3DFA96-5F1B-447A-BBF7-58A1562BE7C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31" name="Line 158">
                <a:extLst>
                  <a:ext uri="{FF2B5EF4-FFF2-40B4-BE49-F238E27FC236}">
                    <a16:creationId xmlns:a16="http://schemas.microsoft.com/office/drawing/2014/main" id="{608055E5-0166-4F9E-A4EC-0CF707ACA87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8240" name="Group 159">
            <a:extLst>
              <a:ext uri="{FF2B5EF4-FFF2-40B4-BE49-F238E27FC236}">
                <a16:creationId xmlns:a16="http://schemas.microsoft.com/office/drawing/2014/main" id="{8D77CB96-BB25-4113-B2BE-DA628FDEBDC0}"/>
              </a:ext>
            </a:extLst>
          </p:cNvPr>
          <p:cNvGrpSpPr>
            <a:grpSpLocks/>
          </p:cNvGrpSpPr>
          <p:nvPr/>
        </p:nvGrpSpPr>
        <p:grpSpPr bwMode="auto">
          <a:xfrm>
            <a:off x="8120063" y="3324225"/>
            <a:ext cx="554037" cy="279400"/>
            <a:chOff x="3600" y="219"/>
            <a:chExt cx="360" cy="175"/>
          </a:xfrm>
        </p:grpSpPr>
        <p:sp>
          <p:nvSpPr>
            <p:cNvPr id="178309" name="Oval 160">
              <a:extLst>
                <a:ext uri="{FF2B5EF4-FFF2-40B4-BE49-F238E27FC236}">
                  <a16:creationId xmlns:a16="http://schemas.microsoft.com/office/drawing/2014/main" id="{2D9BE052-78B2-4EDF-8C43-4B868DA3890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310" name="Line 161">
              <a:extLst>
                <a:ext uri="{FF2B5EF4-FFF2-40B4-BE49-F238E27FC236}">
                  <a16:creationId xmlns:a16="http://schemas.microsoft.com/office/drawing/2014/main" id="{DF6E6344-540D-4D61-92F0-2528FEF816F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11" name="Line 162">
              <a:extLst>
                <a:ext uri="{FF2B5EF4-FFF2-40B4-BE49-F238E27FC236}">
                  <a16:creationId xmlns:a16="http://schemas.microsoft.com/office/drawing/2014/main" id="{4C9703E9-236E-4E33-813A-883EE314D2EF}"/>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12" name="Rectangle 163">
              <a:extLst>
                <a:ext uri="{FF2B5EF4-FFF2-40B4-BE49-F238E27FC236}">
                  <a16:creationId xmlns:a16="http://schemas.microsoft.com/office/drawing/2014/main" id="{EE75D820-96F4-451A-BF4F-C46A64F08DE5}"/>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313" name="Oval 164">
              <a:extLst>
                <a:ext uri="{FF2B5EF4-FFF2-40B4-BE49-F238E27FC236}">
                  <a16:creationId xmlns:a16="http://schemas.microsoft.com/office/drawing/2014/main" id="{354B64FC-891D-4FB2-8707-5D0BA27E816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314" name="Group 165">
              <a:extLst>
                <a:ext uri="{FF2B5EF4-FFF2-40B4-BE49-F238E27FC236}">
                  <a16:creationId xmlns:a16="http://schemas.microsoft.com/office/drawing/2014/main" id="{68703C1C-0525-4823-89A3-BA4F937DA565}"/>
                </a:ext>
              </a:extLst>
            </p:cNvPr>
            <p:cNvGrpSpPr>
              <a:grpSpLocks/>
            </p:cNvGrpSpPr>
            <p:nvPr/>
          </p:nvGrpSpPr>
          <p:grpSpPr bwMode="auto">
            <a:xfrm>
              <a:off x="3686" y="244"/>
              <a:ext cx="177" cy="66"/>
              <a:chOff x="2848" y="848"/>
              <a:chExt cx="140" cy="98"/>
            </a:xfrm>
          </p:grpSpPr>
          <p:sp>
            <p:nvSpPr>
              <p:cNvPr id="178319" name="Line 166">
                <a:extLst>
                  <a:ext uri="{FF2B5EF4-FFF2-40B4-BE49-F238E27FC236}">
                    <a16:creationId xmlns:a16="http://schemas.microsoft.com/office/drawing/2014/main" id="{770062E9-0600-42A0-A387-B69532B6D8D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20" name="Line 167">
                <a:extLst>
                  <a:ext uri="{FF2B5EF4-FFF2-40B4-BE49-F238E27FC236}">
                    <a16:creationId xmlns:a16="http://schemas.microsoft.com/office/drawing/2014/main" id="{7091349D-BE60-430F-AB95-7D360341A24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21" name="Line 168">
                <a:extLst>
                  <a:ext uri="{FF2B5EF4-FFF2-40B4-BE49-F238E27FC236}">
                    <a16:creationId xmlns:a16="http://schemas.microsoft.com/office/drawing/2014/main" id="{487CF672-89C3-4D12-BD21-EBDC40B0D70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315" name="Group 169">
              <a:extLst>
                <a:ext uri="{FF2B5EF4-FFF2-40B4-BE49-F238E27FC236}">
                  <a16:creationId xmlns:a16="http://schemas.microsoft.com/office/drawing/2014/main" id="{4C06ADF5-21F3-4016-A609-B6B477BE4FEF}"/>
                </a:ext>
              </a:extLst>
            </p:cNvPr>
            <p:cNvGrpSpPr>
              <a:grpSpLocks/>
            </p:cNvGrpSpPr>
            <p:nvPr/>
          </p:nvGrpSpPr>
          <p:grpSpPr bwMode="auto">
            <a:xfrm flipV="1">
              <a:off x="3686" y="243"/>
              <a:ext cx="177" cy="66"/>
              <a:chOff x="2848" y="848"/>
              <a:chExt cx="140" cy="98"/>
            </a:xfrm>
          </p:grpSpPr>
          <p:sp>
            <p:nvSpPr>
              <p:cNvPr id="178316" name="Line 170">
                <a:extLst>
                  <a:ext uri="{FF2B5EF4-FFF2-40B4-BE49-F238E27FC236}">
                    <a16:creationId xmlns:a16="http://schemas.microsoft.com/office/drawing/2014/main" id="{EEDA2AEC-F8DB-4185-BA1D-2EDB5E88F46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17" name="Line 171">
                <a:extLst>
                  <a:ext uri="{FF2B5EF4-FFF2-40B4-BE49-F238E27FC236}">
                    <a16:creationId xmlns:a16="http://schemas.microsoft.com/office/drawing/2014/main" id="{E3603925-994C-46E3-ADE5-BE1CF8AD854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18" name="Line 172">
                <a:extLst>
                  <a:ext uri="{FF2B5EF4-FFF2-40B4-BE49-F238E27FC236}">
                    <a16:creationId xmlns:a16="http://schemas.microsoft.com/office/drawing/2014/main" id="{5F43706F-C13D-4FC5-B422-B3756C3CB2F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8241" name="Group 173">
            <a:extLst>
              <a:ext uri="{FF2B5EF4-FFF2-40B4-BE49-F238E27FC236}">
                <a16:creationId xmlns:a16="http://schemas.microsoft.com/office/drawing/2014/main" id="{B392C10D-8349-4365-BA42-464E3BA52778}"/>
              </a:ext>
            </a:extLst>
          </p:cNvPr>
          <p:cNvGrpSpPr>
            <a:grpSpLocks/>
          </p:cNvGrpSpPr>
          <p:nvPr/>
        </p:nvGrpSpPr>
        <p:grpSpPr bwMode="auto">
          <a:xfrm>
            <a:off x="7750175" y="4024313"/>
            <a:ext cx="555625" cy="282575"/>
            <a:chOff x="3600" y="219"/>
            <a:chExt cx="360" cy="175"/>
          </a:xfrm>
        </p:grpSpPr>
        <p:sp>
          <p:nvSpPr>
            <p:cNvPr id="178296" name="Oval 174">
              <a:extLst>
                <a:ext uri="{FF2B5EF4-FFF2-40B4-BE49-F238E27FC236}">
                  <a16:creationId xmlns:a16="http://schemas.microsoft.com/office/drawing/2014/main" id="{45BBA9F5-DA23-4F89-A1E2-74ACBD4FE2B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297" name="Line 175">
              <a:extLst>
                <a:ext uri="{FF2B5EF4-FFF2-40B4-BE49-F238E27FC236}">
                  <a16:creationId xmlns:a16="http://schemas.microsoft.com/office/drawing/2014/main" id="{8AFAE323-19CB-4972-96B8-9D89BD4613D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98" name="Line 176">
              <a:extLst>
                <a:ext uri="{FF2B5EF4-FFF2-40B4-BE49-F238E27FC236}">
                  <a16:creationId xmlns:a16="http://schemas.microsoft.com/office/drawing/2014/main" id="{0521DEF5-2894-45F7-B540-FC26D34D801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99" name="Rectangle 177">
              <a:extLst>
                <a:ext uri="{FF2B5EF4-FFF2-40B4-BE49-F238E27FC236}">
                  <a16:creationId xmlns:a16="http://schemas.microsoft.com/office/drawing/2014/main" id="{61B24D63-2C0B-4893-A2BC-FA4E9D218646}"/>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300" name="Oval 178">
              <a:extLst>
                <a:ext uri="{FF2B5EF4-FFF2-40B4-BE49-F238E27FC236}">
                  <a16:creationId xmlns:a16="http://schemas.microsoft.com/office/drawing/2014/main" id="{B7FD4413-B940-4F6F-A975-ECB9C419D47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301" name="Group 179">
              <a:extLst>
                <a:ext uri="{FF2B5EF4-FFF2-40B4-BE49-F238E27FC236}">
                  <a16:creationId xmlns:a16="http://schemas.microsoft.com/office/drawing/2014/main" id="{182AD55A-4225-4102-B9FB-CB5BB260BC4E}"/>
                </a:ext>
              </a:extLst>
            </p:cNvPr>
            <p:cNvGrpSpPr>
              <a:grpSpLocks/>
            </p:cNvGrpSpPr>
            <p:nvPr/>
          </p:nvGrpSpPr>
          <p:grpSpPr bwMode="auto">
            <a:xfrm>
              <a:off x="3686" y="244"/>
              <a:ext cx="177" cy="66"/>
              <a:chOff x="2848" y="848"/>
              <a:chExt cx="140" cy="98"/>
            </a:xfrm>
          </p:grpSpPr>
          <p:sp>
            <p:nvSpPr>
              <p:cNvPr id="178306" name="Line 180">
                <a:extLst>
                  <a:ext uri="{FF2B5EF4-FFF2-40B4-BE49-F238E27FC236}">
                    <a16:creationId xmlns:a16="http://schemas.microsoft.com/office/drawing/2014/main" id="{7DCF2607-6689-4A2F-A756-0A3FDB2DF68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07" name="Line 181">
                <a:extLst>
                  <a:ext uri="{FF2B5EF4-FFF2-40B4-BE49-F238E27FC236}">
                    <a16:creationId xmlns:a16="http://schemas.microsoft.com/office/drawing/2014/main" id="{82BBE97F-CE8A-4A43-B687-CE0A9F4FC68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08" name="Line 182">
                <a:extLst>
                  <a:ext uri="{FF2B5EF4-FFF2-40B4-BE49-F238E27FC236}">
                    <a16:creationId xmlns:a16="http://schemas.microsoft.com/office/drawing/2014/main" id="{C3023581-D727-477C-9287-DEF5F50A93A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302" name="Group 183">
              <a:extLst>
                <a:ext uri="{FF2B5EF4-FFF2-40B4-BE49-F238E27FC236}">
                  <a16:creationId xmlns:a16="http://schemas.microsoft.com/office/drawing/2014/main" id="{48E493CB-871B-4990-A27F-FDA14ADB4275}"/>
                </a:ext>
              </a:extLst>
            </p:cNvPr>
            <p:cNvGrpSpPr>
              <a:grpSpLocks/>
            </p:cNvGrpSpPr>
            <p:nvPr/>
          </p:nvGrpSpPr>
          <p:grpSpPr bwMode="auto">
            <a:xfrm flipV="1">
              <a:off x="3686" y="243"/>
              <a:ext cx="177" cy="66"/>
              <a:chOff x="2848" y="848"/>
              <a:chExt cx="140" cy="98"/>
            </a:xfrm>
          </p:grpSpPr>
          <p:sp>
            <p:nvSpPr>
              <p:cNvPr id="178303" name="Line 184">
                <a:extLst>
                  <a:ext uri="{FF2B5EF4-FFF2-40B4-BE49-F238E27FC236}">
                    <a16:creationId xmlns:a16="http://schemas.microsoft.com/office/drawing/2014/main" id="{18AC4F0D-BEBD-42B1-B8FF-BFDB6CCD404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04" name="Line 185">
                <a:extLst>
                  <a:ext uri="{FF2B5EF4-FFF2-40B4-BE49-F238E27FC236}">
                    <a16:creationId xmlns:a16="http://schemas.microsoft.com/office/drawing/2014/main" id="{F4D13710-11F2-4500-889E-751A441D86F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305" name="Line 186">
                <a:extLst>
                  <a:ext uri="{FF2B5EF4-FFF2-40B4-BE49-F238E27FC236}">
                    <a16:creationId xmlns:a16="http://schemas.microsoft.com/office/drawing/2014/main" id="{59DB2952-D1D0-4E3C-AF49-B072472D7B3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8242" name="Group 187">
            <a:extLst>
              <a:ext uri="{FF2B5EF4-FFF2-40B4-BE49-F238E27FC236}">
                <a16:creationId xmlns:a16="http://schemas.microsoft.com/office/drawing/2014/main" id="{7EA1628D-6BA9-4AB1-A66F-0EC2F42CF4B6}"/>
              </a:ext>
            </a:extLst>
          </p:cNvPr>
          <p:cNvGrpSpPr>
            <a:grpSpLocks/>
          </p:cNvGrpSpPr>
          <p:nvPr/>
        </p:nvGrpSpPr>
        <p:grpSpPr bwMode="auto">
          <a:xfrm>
            <a:off x="7077075" y="4611688"/>
            <a:ext cx="552450" cy="279400"/>
            <a:chOff x="3600" y="219"/>
            <a:chExt cx="360" cy="175"/>
          </a:xfrm>
        </p:grpSpPr>
        <p:sp>
          <p:nvSpPr>
            <p:cNvPr id="178283" name="Oval 188">
              <a:extLst>
                <a:ext uri="{FF2B5EF4-FFF2-40B4-BE49-F238E27FC236}">
                  <a16:creationId xmlns:a16="http://schemas.microsoft.com/office/drawing/2014/main" id="{D74172E3-C35A-467C-84EE-9781285F758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284" name="Line 189">
              <a:extLst>
                <a:ext uri="{FF2B5EF4-FFF2-40B4-BE49-F238E27FC236}">
                  <a16:creationId xmlns:a16="http://schemas.microsoft.com/office/drawing/2014/main" id="{113CB6D7-9ECA-4FD0-8AC6-1E7A3D843CB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85" name="Line 190">
              <a:extLst>
                <a:ext uri="{FF2B5EF4-FFF2-40B4-BE49-F238E27FC236}">
                  <a16:creationId xmlns:a16="http://schemas.microsoft.com/office/drawing/2014/main" id="{635776AB-D68E-4932-9985-9CA6EF2C990B}"/>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86" name="Rectangle 191">
              <a:extLst>
                <a:ext uri="{FF2B5EF4-FFF2-40B4-BE49-F238E27FC236}">
                  <a16:creationId xmlns:a16="http://schemas.microsoft.com/office/drawing/2014/main" id="{16CDB044-27E6-4EA6-A102-E1A694C5364E}"/>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287" name="Oval 192">
              <a:extLst>
                <a:ext uri="{FF2B5EF4-FFF2-40B4-BE49-F238E27FC236}">
                  <a16:creationId xmlns:a16="http://schemas.microsoft.com/office/drawing/2014/main" id="{DF486BC3-E98C-4A2F-9913-E0823606330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288" name="Group 193">
              <a:extLst>
                <a:ext uri="{FF2B5EF4-FFF2-40B4-BE49-F238E27FC236}">
                  <a16:creationId xmlns:a16="http://schemas.microsoft.com/office/drawing/2014/main" id="{FB273F10-1791-4740-BEAF-B7D0FF3F6827}"/>
                </a:ext>
              </a:extLst>
            </p:cNvPr>
            <p:cNvGrpSpPr>
              <a:grpSpLocks/>
            </p:cNvGrpSpPr>
            <p:nvPr/>
          </p:nvGrpSpPr>
          <p:grpSpPr bwMode="auto">
            <a:xfrm>
              <a:off x="3686" y="244"/>
              <a:ext cx="177" cy="66"/>
              <a:chOff x="2848" y="848"/>
              <a:chExt cx="140" cy="98"/>
            </a:xfrm>
          </p:grpSpPr>
          <p:sp>
            <p:nvSpPr>
              <p:cNvPr id="178293" name="Line 194">
                <a:extLst>
                  <a:ext uri="{FF2B5EF4-FFF2-40B4-BE49-F238E27FC236}">
                    <a16:creationId xmlns:a16="http://schemas.microsoft.com/office/drawing/2014/main" id="{5B7F3F0F-DB1E-4068-960E-587AA80CE5C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94" name="Line 195">
                <a:extLst>
                  <a:ext uri="{FF2B5EF4-FFF2-40B4-BE49-F238E27FC236}">
                    <a16:creationId xmlns:a16="http://schemas.microsoft.com/office/drawing/2014/main" id="{2F2137E6-3816-4F57-9101-2722993DFF1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95" name="Line 196">
                <a:extLst>
                  <a:ext uri="{FF2B5EF4-FFF2-40B4-BE49-F238E27FC236}">
                    <a16:creationId xmlns:a16="http://schemas.microsoft.com/office/drawing/2014/main" id="{3AF077CD-916D-4EC5-9678-8E0B83BD658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289" name="Group 197">
              <a:extLst>
                <a:ext uri="{FF2B5EF4-FFF2-40B4-BE49-F238E27FC236}">
                  <a16:creationId xmlns:a16="http://schemas.microsoft.com/office/drawing/2014/main" id="{B1F25453-8878-4A7C-AE17-EB92A346E7A3}"/>
                </a:ext>
              </a:extLst>
            </p:cNvPr>
            <p:cNvGrpSpPr>
              <a:grpSpLocks/>
            </p:cNvGrpSpPr>
            <p:nvPr/>
          </p:nvGrpSpPr>
          <p:grpSpPr bwMode="auto">
            <a:xfrm flipV="1">
              <a:off x="3686" y="243"/>
              <a:ext cx="177" cy="66"/>
              <a:chOff x="2848" y="848"/>
              <a:chExt cx="140" cy="98"/>
            </a:xfrm>
          </p:grpSpPr>
          <p:sp>
            <p:nvSpPr>
              <p:cNvPr id="178290" name="Line 198">
                <a:extLst>
                  <a:ext uri="{FF2B5EF4-FFF2-40B4-BE49-F238E27FC236}">
                    <a16:creationId xmlns:a16="http://schemas.microsoft.com/office/drawing/2014/main" id="{F6AFB652-A33D-4E69-BF44-59715F25314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91" name="Line 199">
                <a:extLst>
                  <a:ext uri="{FF2B5EF4-FFF2-40B4-BE49-F238E27FC236}">
                    <a16:creationId xmlns:a16="http://schemas.microsoft.com/office/drawing/2014/main" id="{185E17DE-306D-4851-AA80-1F9BFEE91DC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92" name="Line 200">
                <a:extLst>
                  <a:ext uri="{FF2B5EF4-FFF2-40B4-BE49-F238E27FC236}">
                    <a16:creationId xmlns:a16="http://schemas.microsoft.com/office/drawing/2014/main" id="{77613A3B-1AD2-4B87-B769-B753CB38AF3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8243" name="Group 201">
            <a:extLst>
              <a:ext uri="{FF2B5EF4-FFF2-40B4-BE49-F238E27FC236}">
                <a16:creationId xmlns:a16="http://schemas.microsoft.com/office/drawing/2014/main" id="{9A3C027D-B6E8-45AB-B350-98E7E44C26F4}"/>
              </a:ext>
            </a:extLst>
          </p:cNvPr>
          <p:cNvGrpSpPr>
            <a:grpSpLocks/>
          </p:cNvGrpSpPr>
          <p:nvPr/>
        </p:nvGrpSpPr>
        <p:grpSpPr bwMode="auto">
          <a:xfrm>
            <a:off x="6188075" y="4160838"/>
            <a:ext cx="554038" cy="279400"/>
            <a:chOff x="3600" y="219"/>
            <a:chExt cx="360" cy="175"/>
          </a:xfrm>
        </p:grpSpPr>
        <p:sp>
          <p:nvSpPr>
            <p:cNvPr id="178270" name="Oval 202">
              <a:extLst>
                <a:ext uri="{FF2B5EF4-FFF2-40B4-BE49-F238E27FC236}">
                  <a16:creationId xmlns:a16="http://schemas.microsoft.com/office/drawing/2014/main" id="{F6C340BA-5C75-4C17-A4E4-D136340EF3A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271" name="Line 203">
              <a:extLst>
                <a:ext uri="{FF2B5EF4-FFF2-40B4-BE49-F238E27FC236}">
                  <a16:creationId xmlns:a16="http://schemas.microsoft.com/office/drawing/2014/main" id="{8E8AB4E9-8E85-4F5F-B0B4-9A08C0575CC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72" name="Line 204">
              <a:extLst>
                <a:ext uri="{FF2B5EF4-FFF2-40B4-BE49-F238E27FC236}">
                  <a16:creationId xmlns:a16="http://schemas.microsoft.com/office/drawing/2014/main" id="{58FBCA24-A26B-4A17-9065-A32B480E8C6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73" name="Rectangle 205">
              <a:extLst>
                <a:ext uri="{FF2B5EF4-FFF2-40B4-BE49-F238E27FC236}">
                  <a16:creationId xmlns:a16="http://schemas.microsoft.com/office/drawing/2014/main" id="{F3138439-A294-4770-8C7B-A2CDA2854DA4}"/>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8274" name="Oval 206">
              <a:extLst>
                <a:ext uri="{FF2B5EF4-FFF2-40B4-BE49-F238E27FC236}">
                  <a16:creationId xmlns:a16="http://schemas.microsoft.com/office/drawing/2014/main" id="{63FF75C5-5400-46DD-B7C3-626AD4AC1B9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8275" name="Group 207">
              <a:extLst>
                <a:ext uri="{FF2B5EF4-FFF2-40B4-BE49-F238E27FC236}">
                  <a16:creationId xmlns:a16="http://schemas.microsoft.com/office/drawing/2014/main" id="{532899C2-A17C-47A1-8A06-6A53131826A3}"/>
                </a:ext>
              </a:extLst>
            </p:cNvPr>
            <p:cNvGrpSpPr>
              <a:grpSpLocks/>
            </p:cNvGrpSpPr>
            <p:nvPr/>
          </p:nvGrpSpPr>
          <p:grpSpPr bwMode="auto">
            <a:xfrm>
              <a:off x="3686" y="244"/>
              <a:ext cx="177" cy="66"/>
              <a:chOff x="2848" y="848"/>
              <a:chExt cx="140" cy="98"/>
            </a:xfrm>
          </p:grpSpPr>
          <p:sp>
            <p:nvSpPr>
              <p:cNvPr id="178280" name="Line 208">
                <a:extLst>
                  <a:ext uri="{FF2B5EF4-FFF2-40B4-BE49-F238E27FC236}">
                    <a16:creationId xmlns:a16="http://schemas.microsoft.com/office/drawing/2014/main" id="{60C3C7B9-9B47-4CCC-BBFB-9F039351841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81" name="Line 209">
                <a:extLst>
                  <a:ext uri="{FF2B5EF4-FFF2-40B4-BE49-F238E27FC236}">
                    <a16:creationId xmlns:a16="http://schemas.microsoft.com/office/drawing/2014/main" id="{6AE0C637-7801-41B1-95A6-359B1F15772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82" name="Line 210">
                <a:extLst>
                  <a:ext uri="{FF2B5EF4-FFF2-40B4-BE49-F238E27FC236}">
                    <a16:creationId xmlns:a16="http://schemas.microsoft.com/office/drawing/2014/main" id="{2A47F41E-49ED-48C2-8031-F4D08F2D75C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8276" name="Group 211">
              <a:extLst>
                <a:ext uri="{FF2B5EF4-FFF2-40B4-BE49-F238E27FC236}">
                  <a16:creationId xmlns:a16="http://schemas.microsoft.com/office/drawing/2014/main" id="{86107072-22B0-42D3-A7DA-61EF85737BA8}"/>
                </a:ext>
              </a:extLst>
            </p:cNvPr>
            <p:cNvGrpSpPr>
              <a:grpSpLocks/>
            </p:cNvGrpSpPr>
            <p:nvPr/>
          </p:nvGrpSpPr>
          <p:grpSpPr bwMode="auto">
            <a:xfrm flipV="1">
              <a:off x="3686" y="243"/>
              <a:ext cx="177" cy="66"/>
              <a:chOff x="2848" y="848"/>
              <a:chExt cx="140" cy="98"/>
            </a:xfrm>
          </p:grpSpPr>
          <p:sp>
            <p:nvSpPr>
              <p:cNvPr id="178277" name="Line 212">
                <a:extLst>
                  <a:ext uri="{FF2B5EF4-FFF2-40B4-BE49-F238E27FC236}">
                    <a16:creationId xmlns:a16="http://schemas.microsoft.com/office/drawing/2014/main" id="{980FDE8E-C087-4DC2-B6B1-EA659827AFF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78" name="Line 213">
                <a:extLst>
                  <a:ext uri="{FF2B5EF4-FFF2-40B4-BE49-F238E27FC236}">
                    <a16:creationId xmlns:a16="http://schemas.microsoft.com/office/drawing/2014/main" id="{F6039D3D-4E83-4C63-BC09-17B9954C522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79" name="Line 214">
                <a:extLst>
                  <a:ext uri="{FF2B5EF4-FFF2-40B4-BE49-F238E27FC236}">
                    <a16:creationId xmlns:a16="http://schemas.microsoft.com/office/drawing/2014/main" id="{7C40D501-5E33-4450-A759-9F348F2B753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78244" name="Line 215">
            <a:extLst>
              <a:ext uri="{FF2B5EF4-FFF2-40B4-BE49-F238E27FC236}">
                <a16:creationId xmlns:a16="http://schemas.microsoft.com/office/drawing/2014/main" id="{D50D6289-7753-464B-945B-D7CB527E2A73}"/>
              </a:ext>
            </a:extLst>
          </p:cNvPr>
          <p:cNvSpPr>
            <a:spLocks noChangeShapeType="1"/>
          </p:cNvSpPr>
          <p:nvPr/>
        </p:nvSpPr>
        <p:spPr bwMode="auto">
          <a:xfrm>
            <a:off x="6464300" y="4430713"/>
            <a:ext cx="1588" cy="2730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8245" name="Group 216">
            <a:extLst>
              <a:ext uri="{FF2B5EF4-FFF2-40B4-BE49-F238E27FC236}">
                <a16:creationId xmlns:a16="http://schemas.microsoft.com/office/drawing/2014/main" id="{F234D028-9FFF-4E6E-92FB-E8D63648D6ED}"/>
              </a:ext>
            </a:extLst>
          </p:cNvPr>
          <p:cNvGrpSpPr>
            <a:grpSpLocks/>
          </p:cNvGrpSpPr>
          <p:nvPr/>
        </p:nvGrpSpPr>
        <p:grpSpPr bwMode="auto">
          <a:xfrm>
            <a:off x="6294438" y="4889500"/>
            <a:ext cx="1179512" cy="287338"/>
            <a:chOff x="3794" y="3080"/>
            <a:chExt cx="743" cy="181"/>
          </a:xfrm>
        </p:grpSpPr>
        <p:sp>
          <p:nvSpPr>
            <p:cNvPr id="178260" name="Oval 217">
              <a:extLst>
                <a:ext uri="{FF2B5EF4-FFF2-40B4-BE49-F238E27FC236}">
                  <a16:creationId xmlns:a16="http://schemas.microsoft.com/office/drawing/2014/main" id="{7D40399C-8D2E-4DE2-AA76-D1ABDC6BFB06}"/>
                </a:ext>
              </a:extLst>
            </p:cNvPr>
            <p:cNvSpPr>
              <a:spLocks noChangeArrowheads="1"/>
            </p:cNvSpPr>
            <p:nvPr/>
          </p:nvSpPr>
          <p:spPr bwMode="auto">
            <a:xfrm rot="-5400000">
              <a:off x="3793" y="3084"/>
              <a:ext cx="47" cy="4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261" name="Oval 218">
              <a:extLst>
                <a:ext uri="{FF2B5EF4-FFF2-40B4-BE49-F238E27FC236}">
                  <a16:creationId xmlns:a16="http://schemas.microsoft.com/office/drawing/2014/main" id="{C5B6AB91-3B1A-4208-ABCB-47B061A13C58}"/>
                </a:ext>
              </a:extLst>
            </p:cNvPr>
            <p:cNvSpPr>
              <a:spLocks noChangeArrowheads="1"/>
            </p:cNvSpPr>
            <p:nvPr/>
          </p:nvSpPr>
          <p:spPr bwMode="auto">
            <a:xfrm rot="-5400000">
              <a:off x="3852" y="3082"/>
              <a:ext cx="48" cy="4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262" name="Oval 219">
              <a:extLst>
                <a:ext uri="{FF2B5EF4-FFF2-40B4-BE49-F238E27FC236}">
                  <a16:creationId xmlns:a16="http://schemas.microsoft.com/office/drawing/2014/main" id="{ACCABED1-04F2-4DB8-A43D-A57C77B50165}"/>
                </a:ext>
              </a:extLst>
            </p:cNvPr>
            <p:cNvSpPr>
              <a:spLocks noChangeArrowheads="1"/>
            </p:cNvSpPr>
            <p:nvPr/>
          </p:nvSpPr>
          <p:spPr bwMode="auto">
            <a:xfrm rot="-5400000">
              <a:off x="3906" y="3086"/>
              <a:ext cx="47" cy="4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8263" name="Line 220">
              <a:extLst>
                <a:ext uri="{FF2B5EF4-FFF2-40B4-BE49-F238E27FC236}">
                  <a16:creationId xmlns:a16="http://schemas.microsoft.com/office/drawing/2014/main" id="{29851BB7-3609-4753-9D59-3CEDAAA73199}"/>
                </a:ext>
              </a:extLst>
            </p:cNvPr>
            <p:cNvSpPr>
              <a:spLocks noChangeShapeType="1"/>
            </p:cNvSpPr>
            <p:nvPr/>
          </p:nvSpPr>
          <p:spPr bwMode="auto">
            <a:xfrm>
              <a:off x="4537" y="3080"/>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264" name="Freeform 221">
              <a:extLst>
                <a:ext uri="{FF2B5EF4-FFF2-40B4-BE49-F238E27FC236}">
                  <a16:creationId xmlns:a16="http://schemas.microsoft.com/office/drawing/2014/main" id="{25E0C111-1A7D-4BED-8D8D-FFD5490773D7}"/>
                </a:ext>
              </a:extLst>
            </p:cNvPr>
            <p:cNvSpPr>
              <a:spLocks/>
            </p:cNvSpPr>
            <p:nvPr/>
          </p:nvSpPr>
          <p:spPr bwMode="auto">
            <a:xfrm>
              <a:off x="4366" y="3174"/>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 name="T12" fmla="*/ 0 w 41"/>
                <a:gd name="T13" fmla="*/ 0 h 48"/>
                <a:gd name="T14" fmla="*/ 41 w 41"/>
                <a:gd name="T15" fmla="*/ 48 h 48"/>
              </a:gdLst>
              <a:ahLst/>
              <a:cxnLst>
                <a:cxn ang="T8">
                  <a:pos x="T0" y="T1"/>
                </a:cxn>
                <a:cxn ang="T9">
                  <a:pos x="T2" y="T3"/>
                </a:cxn>
                <a:cxn ang="T10">
                  <a:pos x="T4" y="T5"/>
                </a:cxn>
                <a:cxn ang="T11">
                  <a:pos x="T6" y="T7"/>
                </a:cxn>
              </a:cxnLst>
              <a:rect l="T12" t="T13" r="T14" b="T15"/>
              <a:pathLst>
                <a:path w="41" h="48">
                  <a:moveTo>
                    <a:pt x="35" y="0"/>
                  </a:moveTo>
                  <a:cubicBezTo>
                    <a:pt x="20" y="8"/>
                    <a:pt x="8" y="16"/>
                    <a:pt x="4" y="23"/>
                  </a:cubicBezTo>
                  <a:cubicBezTo>
                    <a:pt x="0" y="30"/>
                    <a:pt x="2" y="35"/>
                    <a:pt x="8" y="39"/>
                  </a:cubicBezTo>
                  <a:cubicBezTo>
                    <a:pt x="14" y="43"/>
                    <a:pt x="34" y="46"/>
                    <a:pt x="41"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65" name="Freeform 222">
              <a:extLst>
                <a:ext uri="{FF2B5EF4-FFF2-40B4-BE49-F238E27FC236}">
                  <a16:creationId xmlns:a16="http://schemas.microsoft.com/office/drawing/2014/main" id="{26F28E8E-1054-4D67-B07D-3585535886D5}"/>
                </a:ext>
              </a:extLst>
            </p:cNvPr>
            <p:cNvSpPr>
              <a:spLocks/>
            </p:cNvSpPr>
            <p:nvPr/>
          </p:nvSpPr>
          <p:spPr bwMode="auto">
            <a:xfrm>
              <a:off x="4330" y="3158"/>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 name="T15" fmla="*/ 0 w 58"/>
                <a:gd name="T16" fmla="*/ 0 h 82"/>
                <a:gd name="T17" fmla="*/ 58 w 58"/>
                <a:gd name="T18" fmla="*/ 82 h 82"/>
              </a:gdLst>
              <a:ahLst/>
              <a:cxnLst>
                <a:cxn ang="T10">
                  <a:pos x="T0" y="T1"/>
                </a:cxn>
                <a:cxn ang="T11">
                  <a:pos x="T2" y="T3"/>
                </a:cxn>
                <a:cxn ang="T12">
                  <a:pos x="T4" y="T5"/>
                </a:cxn>
                <a:cxn ang="T13">
                  <a:pos x="T6" y="T7"/>
                </a:cxn>
                <a:cxn ang="T14">
                  <a:pos x="T8" y="T9"/>
                </a:cxn>
              </a:cxnLst>
              <a:rect l="T15" t="T16" r="T17" b="T18"/>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66" name="Freeform 223">
              <a:extLst>
                <a:ext uri="{FF2B5EF4-FFF2-40B4-BE49-F238E27FC236}">
                  <a16:creationId xmlns:a16="http://schemas.microsoft.com/office/drawing/2014/main" id="{146ACED5-A374-448C-A337-8EB5044407EC}"/>
                </a:ext>
              </a:extLst>
            </p:cNvPr>
            <p:cNvSpPr>
              <a:spLocks/>
            </p:cNvSpPr>
            <p:nvPr/>
          </p:nvSpPr>
          <p:spPr bwMode="auto">
            <a:xfrm>
              <a:off x="4295" y="3148"/>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 name="T15" fmla="*/ 0 w 73"/>
                <a:gd name="T16" fmla="*/ 0 h 113"/>
                <a:gd name="T17" fmla="*/ 73 w 73"/>
                <a:gd name="T18" fmla="*/ 113 h 113"/>
              </a:gdLst>
              <a:ahLst/>
              <a:cxnLst>
                <a:cxn ang="T10">
                  <a:pos x="T0" y="T1"/>
                </a:cxn>
                <a:cxn ang="T11">
                  <a:pos x="T2" y="T3"/>
                </a:cxn>
                <a:cxn ang="T12">
                  <a:pos x="T4" y="T5"/>
                </a:cxn>
                <a:cxn ang="T13">
                  <a:pos x="T6" y="T7"/>
                </a:cxn>
                <a:cxn ang="T14">
                  <a:pos x="T8" y="T9"/>
                </a:cxn>
              </a:cxnLst>
              <a:rect l="T15" t="T16" r="T17" b="T18"/>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67" name="Freeform 224">
              <a:extLst>
                <a:ext uri="{FF2B5EF4-FFF2-40B4-BE49-F238E27FC236}">
                  <a16:creationId xmlns:a16="http://schemas.microsoft.com/office/drawing/2014/main" id="{A1444E03-0D6C-4733-99B5-64AECF37F6DC}"/>
                </a:ext>
              </a:extLst>
            </p:cNvPr>
            <p:cNvSpPr>
              <a:spLocks/>
            </p:cNvSpPr>
            <p:nvPr/>
          </p:nvSpPr>
          <p:spPr bwMode="auto">
            <a:xfrm flipH="1" flipV="1">
              <a:off x="4423" y="3165"/>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 name="T12" fmla="*/ 0 w 41"/>
                <a:gd name="T13" fmla="*/ 0 h 48"/>
                <a:gd name="T14" fmla="*/ 41 w 41"/>
                <a:gd name="T15" fmla="*/ 48 h 48"/>
              </a:gdLst>
              <a:ahLst/>
              <a:cxnLst>
                <a:cxn ang="T8">
                  <a:pos x="T0" y="T1"/>
                </a:cxn>
                <a:cxn ang="T9">
                  <a:pos x="T2" y="T3"/>
                </a:cxn>
                <a:cxn ang="T10">
                  <a:pos x="T4" y="T5"/>
                </a:cxn>
                <a:cxn ang="T11">
                  <a:pos x="T6" y="T7"/>
                </a:cxn>
              </a:cxnLst>
              <a:rect l="T12" t="T13" r="T14" b="T15"/>
              <a:pathLst>
                <a:path w="41" h="48">
                  <a:moveTo>
                    <a:pt x="35" y="0"/>
                  </a:moveTo>
                  <a:cubicBezTo>
                    <a:pt x="20" y="8"/>
                    <a:pt x="8" y="16"/>
                    <a:pt x="4" y="23"/>
                  </a:cubicBezTo>
                  <a:cubicBezTo>
                    <a:pt x="0" y="30"/>
                    <a:pt x="2" y="35"/>
                    <a:pt x="8" y="39"/>
                  </a:cubicBezTo>
                  <a:cubicBezTo>
                    <a:pt x="14" y="43"/>
                    <a:pt x="34" y="46"/>
                    <a:pt x="41"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68" name="Freeform 225">
              <a:extLst>
                <a:ext uri="{FF2B5EF4-FFF2-40B4-BE49-F238E27FC236}">
                  <a16:creationId xmlns:a16="http://schemas.microsoft.com/office/drawing/2014/main" id="{7CEC5A8B-0E73-4B14-9C34-5EBD1915F5F5}"/>
                </a:ext>
              </a:extLst>
            </p:cNvPr>
            <p:cNvSpPr>
              <a:spLocks/>
            </p:cNvSpPr>
            <p:nvPr/>
          </p:nvSpPr>
          <p:spPr bwMode="auto">
            <a:xfrm flipH="1" flipV="1">
              <a:off x="4440" y="3149"/>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 name="T15" fmla="*/ 0 w 58"/>
                <a:gd name="T16" fmla="*/ 0 h 82"/>
                <a:gd name="T17" fmla="*/ 58 w 58"/>
                <a:gd name="T18" fmla="*/ 82 h 82"/>
              </a:gdLst>
              <a:ahLst/>
              <a:cxnLst>
                <a:cxn ang="T10">
                  <a:pos x="T0" y="T1"/>
                </a:cxn>
                <a:cxn ang="T11">
                  <a:pos x="T2" y="T3"/>
                </a:cxn>
                <a:cxn ang="T12">
                  <a:pos x="T4" y="T5"/>
                </a:cxn>
                <a:cxn ang="T13">
                  <a:pos x="T6" y="T7"/>
                </a:cxn>
                <a:cxn ang="T14">
                  <a:pos x="T8" y="T9"/>
                </a:cxn>
              </a:cxnLst>
              <a:rect l="T15" t="T16" r="T17" b="T18"/>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69" name="Freeform 226">
              <a:extLst>
                <a:ext uri="{FF2B5EF4-FFF2-40B4-BE49-F238E27FC236}">
                  <a16:creationId xmlns:a16="http://schemas.microsoft.com/office/drawing/2014/main" id="{E3317D40-4CF2-4908-A00F-505FE73B234F}"/>
                </a:ext>
              </a:extLst>
            </p:cNvPr>
            <p:cNvSpPr>
              <a:spLocks/>
            </p:cNvSpPr>
            <p:nvPr/>
          </p:nvSpPr>
          <p:spPr bwMode="auto">
            <a:xfrm flipH="1" flipV="1">
              <a:off x="4454" y="3127"/>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 name="T15" fmla="*/ 0 w 73"/>
                <a:gd name="T16" fmla="*/ 0 h 113"/>
                <a:gd name="T17" fmla="*/ 73 w 73"/>
                <a:gd name="T18" fmla="*/ 113 h 113"/>
              </a:gdLst>
              <a:ahLst/>
              <a:cxnLst>
                <a:cxn ang="T10">
                  <a:pos x="T0" y="T1"/>
                </a:cxn>
                <a:cxn ang="T11">
                  <a:pos x="T2" y="T3"/>
                </a:cxn>
                <a:cxn ang="T12">
                  <a:pos x="T4" y="T5"/>
                </a:cxn>
                <a:cxn ang="T13">
                  <a:pos x="T6" y="T7"/>
                </a:cxn>
                <a:cxn ang="T14">
                  <a:pos x="T8" y="T9"/>
                </a:cxn>
              </a:cxnLst>
              <a:rect l="T15" t="T16" r="T17" b="T18"/>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78246" name="Group 227">
            <a:extLst>
              <a:ext uri="{FF2B5EF4-FFF2-40B4-BE49-F238E27FC236}">
                <a16:creationId xmlns:a16="http://schemas.microsoft.com/office/drawing/2014/main" id="{04B36CD9-CFB1-40C3-923C-730A70FC1FEC}"/>
              </a:ext>
            </a:extLst>
          </p:cNvPr>
          <p:cNvGrpSpPr>
            <a:grpSpLocks/>
          </p:cNvGrpSpPr>
          <p:nvPr/>
        </p:nvGrpSpPr>
        <p:grpSpPr bwMode="auto">
          <a:xfrm>
            <a:off x="7575550" y="5316538"/>
            <a:ext cx="368300" cy="212725"/>
            <a:chOff x="3479" y="3685"/>
            <a:chExt cx="232" cy="134"/>
          </a:xfrm>
        </p:grpSpPr>
        <p:sp>
          <p:nvSpPr>
            <p:cNvPr id="178254" name="Freeform 228">
              <a:extLst>
                <a:ext uri="{FF2B5EF4-FFF2-40B4-BE49-F238E27FC236}">
                  <a16:creationId xmlns:a16="http://schemas.microsoft.com/office/drawing/2014/main" id="{D763A32F-6134-42F1-9D6D-BD79C66F8B31}"/>
                </a:ext>
              </a:extLst>
            </p:cNvPr>
            <p:cNvSpPr>
              <a:spLocks/>
            </p:cNvSpPr>
            <p:nvPr/>
          </p:nvSpPr>
          <p:spPr bwMode="auto">
            <a:xfrm>
              <a:off x="3550" y="3732"/>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 name="T12" fmla="*/ 0 w 41"/>
                <a:gd name="T13" fmla="*/ 0 h 48"/>
                <a:gd name="T14" fmla="*/ 41 w 41"/>
                <a:gd name="T15" fmla="*/ 48 h 48"/>
              </a:gdLst>
              <a:ahLst/>
              <a:cxnLst>
                <a:cxn ang="T8">
                  <a:pos x="T0" y="T1"/>
                </a:cxn>
                <a:cxn ang="T9">
                  <a:pos x="T2" y="T3"/>
                </a:cxn>
                <a:cxn ang="T10">
                  <a:pos x="T4" y="T5"/>
                </a:cxn>
                <a:cxn ang="T11">
                  <a:pos x="T6" y="T7"/>
                </a:cxn>
              </a:cxnLst>
              <a:rect l="T12" t="T13" r="T14" b="T15"/>
              <a:pathLst>
                <a:path w="41" h="48">
                  <a:moveTo>
                    <a:pt x="35" y="0"/>
                  </a:moveTo>
                  <a:cubicBezTo>
                    <a:pt x="20" y="8"/>
                    <a:pt x="8" y="16"/>
                    <a:pt x="4" y="23"/>
                  </a:cubicBezTo>
                  <a:cubicBezTo>
                    <a:pt x="0" y="30"/>
                    <a:pt x="2" y="35"/>
                    <a:pt x="8" y="39"/>
                  </a:cubicBezTo>
                  <a:cubicBezTo>
                    <a:pt x="14" y="43"/>
                    <a:pt x="34" y="46"/>
                    <a:pt x="41"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5" name="Freeform 229">
              <a:extLst>
                <a:ext uri="{FF2B5EF4-FFF2-40B4-BE49-F238E27FC236}">
                  <a16:creationId xmlns:a16="http://schemas.microsoft.com/office/drawing/2014/main" id="{5E45AD6D-088C-4817-8B40-423286E33288}"/>
                </a:ext>
              </a:extLst>
            </p:cNvPr>
            <p:cNvSpPr>
              <a:spLocks/>
            </p:cNvSpPr>
            <p:nvPr/>
          </p:nvSpPr>
          <p:spPr bwMode="auto">
            <a:xfrm>
              <a:off x="3514" y="3716"/>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 name="T15" fmla="*/ 0 w 58"/>
                <a:gd name="T16" fmla="*/ 0 h 82"/>
                <a:gd name="T17" fmla="*/ 58 w 58"/>
                <a:gd name="T18" fmla="*/ 82 h 82"/>
              </a:gdLst>
              <a:ahLst/>
              <a:cxnLst>
                <a:cxn ang="T10">
                  <a:pos x="T0" y="T1"/>
                </a:cxn>
                <a:cxn ang="T11">
                  <a:pos x="T2" y="T3"/>
                </a:cxn>
                <a:cxn ang="T12">
                  <a:pos x="T4" y="T5"/>
                </a:cxn>
                <a:cxn ang="T13">
                  <a:pos x="T6" y="T7"/>
                </a:cxn>
                <a:cxn ang="T14">
                  <a:pos x="T8" y="T9"/>
                </a:cxn>
              </a:cxnLst>
              <a:rect l="T15" t="T16" r="T17" b="T18"/>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6" name="Freeform 230">
              <a:extLst>
                <a:ext uri="{FF2B5EF4-FFF2-40B4-BE49-F238E27FC236}">
                  <a16:creationId xmlns:a16="http://schemas.microsoft.com/office/drawing/2014/main" id="{24B69AAD-E2EC-43FA-A954-C3BD4A640D4A}"/>
                </a:ext>
              </a:extLst>
            </p:cNvPr>
            <p:cNvSpPr>
              <a:spLocks/>
            </p:cNvSpPr>
            <p:nvPr/>
          </p:nvSpPr>
          <p:spPr bwMode="auto">
            <a:xfrm>
              <a:off x="3479" y="3706"/>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 name="T15" fmla="*/ 0 w 73"/>
                <a:gd name="T16" fmla="*/ 0 h 113"/>
                <a:gd name="T17" fmla="*/ 73 w 73"/>
                <a:gd name="T18" fmla="*/ 113 h 113"/>
              </a:gdLst>
              <a:ahLst/>
              <a:cxnLst>
                <a:cxn ang="T10">
                  <a:pos x="T0" y="T1"/>
                </a:cxn>
                <a:cxn ang="T11">
                  <a:pos x="T2" y="T3"/>
                </a:cxn>
                <a:cxn ang="T12">
                  <a:pos x="T4" y="T5"/>
                </a:cxn>
                <a:cxn ang="T13">
                  <a:pos x="T6" y="T7"/>
                </a:cxn>
                <a:cxn ang="T14">
                  <a:pos x="T8" y="T9"/>
                </a:cxn>
              </a:cxnLst>
              <a:rect l="T15" t="T16" r="T17" b="T18"/>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7" name="Freeform 231">
              <a:extLst>
                <a:ext uri="{FF2B5EF4-FFF2-40B4-BE49-F238E27FC236}">
                  <a16:creationId xmlns:a16="http://schemas.microsoft.com/office/drawing/2014/main" id="{CE733E9B-5B09-4016-A4F6-2BCB5C8E8590}"/>
                </a:ext>
              </a:extLst>
            </p:cNvPr>
            <p:cNvSpPr>
              <a:spLocks/>
            </p:cNvSpPr>
            <p:nvPr/>
          </p:nvSpPr>
          <p:spPr bwMode="auto">
            <a:xfrm flipH="1" flipV="1">
              <a:off x="3607" y="3723"/>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 name="T12" fmla="*/ 0 w 41"/>
                <a:gd name="T13" fmla="*/ 0 h 48"/>
                <a:gd name="T14" fmla="*/ 41 w 41"/>
                <a:gd name="T15" fmla="*/ 48 h 48"/>
              </a:gdLst>
              <a:ahLst/>
              <a:cxnLst>
                <a:cxn ang="T8">
                  <a:pos x="T0" y="T1"/>
                </a:cxn>
                <a:cxn ang="T9">
                  <a:pos x="T2" y="T3"/>
                </a:cxn>
                <a:cxn ang="T10">
                  <a:pos x="T4" y="T5"/>
                </a:cxn>
                <a:cxn ang="T11">
                  <a:pos x="T6" y="T7"/>
                </a:cxn>
              </a:cxnLst>
              <a:rect l="T12" t="T13" r="T14" b="T15"/>
              <a:pathLst>
                <a:path w="41" h="48">
                  <a:moveTo>
                    <a:pt x="35" y="0"/>
                  </a:moveTo>
                  <a:cubicBezTo>
                    <a:pt x="20" y="8"/>
                    <a:pt x="8" y="16"/>
                    <a:pt x="4" y="23"/>
                  </a:cubicBezTo>
                  <a:cubicBezTo>
                    <a:pt x="0" y="30"/>
                    <a:pt x="2" y="35"/>
                    <a:pt x="8" y="39"/>
                  </a:cubicBezTo>
                  <a:cubicBezTo>
                    <a:pt x="14" y="43"/>
                    <a:pt x="34" y="46"/>
                    <a:pt x="41"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8" name="Freeform 232">
              <a:extLst>
                <a:ext uri="{FF2B5EF4-FFF2-40B4-BE49-F238E27FC236}">
                  <a16:creationId xmlns:a16="http://schemas.microsoft.com/office/drawing/2014/main" id="{439BC6EA-D7E8-4D65-B58F-53405A39B9B5}"/>
                </a:ext>
              </a:extLst>
            </p:cNvPr>
            <p:cNvSpPr>
              <a:spLocks/>
            </p:cNvSpPr>
            <p:nvPr/>
          </p:nvSpPr>
          <p:spPr bwMode="auto">
            <a:xfrm flipH="1" flipV="1">
              <a:off x="3624" y="3707"/>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 name="T15" fmla="*/ 0 w 58"/>
                <a:gd name="T16" fmla="*/ 0 h 82"/>
                <a:gd name="T17" fmla="*/ 58 w 58"/>
                <a:gd name="T18" fmla="*/ 82 h 82"/>
              </a:gdLst>
              <a:ahLst/>
              <a:cxnLst>
                <a:cxn ang="T10">
                  <a:pos x="T0" y="T1"/>
                </a:cxn>
                <a:cxn ang="T11">
                  <a:pos x="T2" y="T3"/>
                </a:cxn>
                <a:cxn ang="T12">
                  <a:pos x="T4" y="T5"/>
                </a:cxn>
                <a:cxn ang="T13">
                  <a:pos x="T6" y="T7"/>
                </a:cxn>
                <a:cxn ang="T14">
                  <a:pos x="T8" y="T9"/>
                </a:cxn>
              </a:cxnLst>
              <a:rect l="T15" t="T16" r="T17" b="T18"/>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9" name="Freeform 233">
              <a:extLst>
                <a:ext uri="{FF2B5EF4-FFF2-40B4-BE49-F238E27FC236}">
                  <a16:creationId xmlns:a16="http://schemas.microsoft.com/office/drawing/2014/main" id="{75525919-9B7A-4F95-BC1A-47312D659858}"/>
                </a:ext>
              </a:extLst>
            </p:cNvPr>
            <p:cNvSpPr>
              <a:spLocks/>
            </p:cNvSpPr>
            <p:nvPr/>
          </p:nvSpPr>
          <p:spPr bwMode="auto">
            <a:xfrm flipH="1" flipV="1">
              <a:off x="3638" y="3685"/>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 name="T15" fmla="*/ 0 w 73"/>
                <a:gd name="T16" fmla="*/ 0 h 113"/>
                <a:gd name="T17" fmla="*/ 73 w 73"/>
                <a:gd name="T18" fmla="*/ 113 h 113"/>
              </a:gdLst>
              <a:ahLst/>
              <a:cxnLst>
                <a:cxn ang="T10">
                  <a:pos x="T0" y="T1"/>
                </a:cxn>
                <a:cxn ang="T11">
                  <a:pos x="T2" y="T3"/>
                </a:cxn>
                <a:cxn ang="T12">
                  <a:pos x="T4" y="T5"/>
                </a:cxn>
                <a:cxn ang="T13">
                  <a:pos x="T6" y="T7"/>
                </a:cxn>
                <a:cxn ang="T14">
                  <a:pos x="T8" y="T9"/>
                </a:cxn>
              </a:cxnLst>
              <a:rect l="T15" t="T16" r="T17" b="T18"/>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78247" name="Group 234">
            <a:extLst>
              <a:ext uri="{FF2B5EF4-FFF2-40B4-BE49-F238E27FC236}">
                <a16:creationId xmlns:a16="http://schemas.microsoft.com/office/drawing/2014/main" id="{1D3F651B-8C19-4695-9DBD-98AB660C9018}"/>
              </a:ext>
            </a:extLst>
          </p:cNvPr>
          <p:cNvGrpSpPr>
            <a:grpSpLocks/>
          </p:cNvGrpSpPr>
          <p:nvPr/>
        </p:nvGrpSpPr>
        <p:grpSpPr bwMode="auto">
          <a:xfrm>
            <a:off x="6670675" y="5268913"/>
            <a:ext cx="368300" cy="212725"/>
            <a:chOff x="3479" y="3685"/>
            <a:chExt cx="232" cy="134"/>
          </a:xfrm>
        </p:grpSpPr>
        <p:sp>
          <p:nvSpPr>
            <p:cNvPr id="178248" name="Freeform 235">
              <a:extLst>
                <a:ext uri="{FF2B5EF4-FFF2-40B4-BE49-F238E27FC236}">
                  <a16:creationId xmlns:a16="http://schemas.microsoft.com/office/drawing/2014/main" id="{B875C5A0-EB61-41F0-8130-E82B10C07903}"/>
                </a:ext>
              </a:extLst>
            </p:cNvPr>
            <p:cNvSpPr>
              <a:spLocks/>
            </p:cNvSpPr>
            <p:nvPr/>
          </p:nvSpPr>
          <p:spPr bwMode="auto">
            <a:xfrm>
              <a:off x="3550" y="3732"/>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 name="T12" fmla="*/ 0 w 41"/>
                <a:gd name="T13" fmla="*/ 0 h 48"/>
                <a:gd name="T14" fmla="*/ 41 w 41"/>
                <a:gd name="T15" fmla="*/ 48 h 48"/>
              </a:gdLst>
              <a:ahLst/>
              <a:cxnLst>
                <a:cxn ang="T8">
                  <a:pos x="T0" y="T1"/>
                </a:cxn>
                <a:cxn ang="T9">
                  <a:pos x="T2" y="T3"/>
                </a:cxn>
                <a:cxn ang="T10">
                  <a:pos x="T4" y="T5"/>
                </a:cxn>
                <a:cxn ang="T11">
                  <a:pos x="T6" y="T7"/>
                </a:cxn>
              </a:cxnLst>
              <a:rect l="T12" t="T13" r="T14" b="T15"/>
              <a:pathLst>
                <a:path w="41" h="48">
                  <a:moveTo>
                    <a:pt x="35" y="0"/>
                  </a:moveTo>
                  <a:cubicBezTo>
                    <a:pt x="20" y="8"/>
                    <a:pt x="8" y="16"/>
                    <a:pt x="4" y="23"/>
                  </a:cubicBezTo>
                  <a:cubicBezTo>
                    <a:pt x="0" y="30"/>
                    <a:pt x="2" y="35"/>
                    <a:pt x="8" y="39"/>
                  </a:cubicBezTo>
                  <a:cubicBezTo>
                    <a:pt x="14" y="43"/>
                    <a:pt x="34" y="46"/>
                    <a:pt x="41"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49" name="Freeform 236">
              <a:extLst>
                <a:ext uri="{FF2B5EF4-FFF2-40B4-BE49-F238E27FC236}">
                  <a16:creationId xmlns:a16="http://schemas.microsoft.com/office/drawing/2014/main" id="{74506FED-6B31-4617-AAA6-0C63C0D4C67A}"/>
                </a:ext>
              </a:extLst>
            </p:cNvPr>
            <p:cNvSpPr>
              <a:spLocks/>
            </p:cNvSpPr>
            <p:nvPr/>
          </p:nvSpPr>
          <p:spPr bwMode="auto">
            <a:xfrm>
              <a:off x="3514" y="3716"/>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 name="T15" fmla="*/ 0 w 58"/>
                <a:gd name="T16" fmla="*/ 0 h 82"/>
                <a:gd name="T17" fmla="*/ 58 w 58"/>
                <a:gd name="T18" fmla="*/ 82 h 82"/>
              </a:gdLst>
              <a:ahLst/>
              <a:cxnLst>
                <a:cxn ang="T10">
                  <a:pos x="T0" y="T1"/>
                </a:cxn>
                <a:cxn ang="T11">
                  <a:pos x="T2" y="T3"/>
                </a:cxn>
                <a:cxn ang="T12">
                  <a:pos x="T4" y="T5"/>
                </a:cxn>
                <a:cxn ang="T13">
                  <a:pos x="T6" y="T7"/>
                </a:cxn>
                <a:cxn ang="T14">
                  <a:pos x="T8" y="T9"/>
                </a:cxn>
              </a:cxnLst>
              <a:rect l="T15" t="T16" r="T17" b="T18"/>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0" name="Freeform 237">
              <a:extLst>
                <a:ext uri="{FF2B5EF4-FFF2-40B4-BE49-F238E27FC236}">
                  <a16:creationId xmlns:a16="http://schemas.microsoft.com/office/drawing/2014/main" id="{0720BAAC-B1EE-4C9F-9E49-4ACF73B257B9}"/>
                </a:ext>
              </a:extLst>
            </p:cNvPr>
            <p:cNvSpPr>
              <a:spLocks/>
            </p:cNvSpPr>
            <p:nvPr/>
          </p:nvSpPr>
          <p:spPr bwMode="auto">
            <a:xfrm>
              <a:off x="3479" y="3706"/>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 name="T15" fmla="*/ 0 w 73"/>
                <a:gd name="T16" fmla="*/ 0 h 113"/>
                <a:gd name="T17" fmla="*/ 73 w 73"/>
                <a:gd name="T18" fmla="*/ 113 h 113"/>
              </a:gdLst>
              <a:ahLst/>
              <a:cxnLst>
                <a:cxn ang="T10">
                  <a:pos x="T0" y="T1"/>
                </a:cxn>
                <a:cxn ang="T11">
                  <a:pos x="T2" y="T3"/>
                </a:cxn>
                <a:cxn ang="T12">
                  <a:pos x="T4" y="T5"/>
                </a:cxn>
                <a:cxn ang="T13">
                  <a:pos x="T6" y="T7"/>
                </a:cxn>
                <a:cxn ang="T14">
                  <a:pos x="T8" y="T9"/>
                </a:cxn>
              </a:cxnLst>
              <a:rect l="T15" t="T16" r="T17" b="T18"/>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1" name="Freeform 238">
              <a:extLst>
                <a:ext uri="{FF2B5EF4-FFF2-40B4-BE49-F238E27FC236}">
                  <a16:creationId xmlns:a16="http://schemas.microsoft.com/office/drawing/2014/main" id="{75B469DD-C641-4493-B5E2-7E95DF0DACF6}"/>
                </a:ext>
              </a:extLst>
            </p:cNvPr>
            <p:cNvSpPr>
              <a:spLocks/>
            </p:cNvSpPr>
            <p:nvPr/>
          </p:nvSpPr>
          <p:spPr bwMode="auto">
            <a:xfrm flipH="1" flipV="1">
              <a:off x="3607" y="3723"/>
              <a:ext cx="41" cy="48"/>
            </a:xfrm>
            <a:custGeom>
              <a:avLst/>
              <a:gdLst>
                <a:gd name="T0" fmla="*/ 35 w 41"/>
                <a:gd name="T1" fmla="*/ 0 h 48"/>
                <a:gd name="T2" fmla="*/ 4 w 41"/>
                <a:gd name="T3" fmla="*/ 23 h 48"/>
                <a:gd name="T4" fmla="*/ 8 w 41"/>
                <a:gd name="T5" fmla="*/ 39 h 48"/>
                <a:gd name="T6" fmla="*/ 41 w 41"/>
                <a:gd name="T7" fmla="*/ 48 h 48"/>
                <a:gd name="T8" fmla="*/ 0 60000 65536"/>
                <a:gd name="T9" fmla="*/ 0 60000 65536"/>
                <a:gd name="T10" fmla="*/ 0 60000 65536"/>
                <a:gd name="T11" fmla="*/ 0 60000 65536"/>
                <a:gd name="T12" fmla="*/ 0 w 41"/>
                <a:gd name="T13" fmla="*/ 0 h 48"/>
                <a:gd name="T14" fmla="*/ 41 w 41"/>
                <a:gd name="T15" fmla="*/ 48 h 48"/>
              </a:gdLst>
              <a:ahLst/>
              <a:cxnLst>
                <a:cxn ang="T8">
                  <a:pos x="T0" y="T1"/>
                </a:cxn>
                <a:cxn ang="T9">
                  <a:pos x="T2" y="T3"/>
                </a:cxn>
                <a:cxn ang="T10">
                  <a:pos x="T4" y="T5"/>
                </a:cxn>
                <a:cxn ang="T11">
                  <a:pos x="T6" y="T7"/>
                </a:cxn>
              </a:cxnLst>
              <a:rect l="T12" t="T13" r="T14" b="T15"/>
              <a:pathLst>
                <a:path w="41" h="48">
                  <a:moveTo>
                    <a:pt x="35" y="0"/>
                  </a:moveTo>
                  <a:cubicBezTo>
                    <a:pt x="20" y="8"/>
                    <a:pt x="8" y="16"/>
                    <a:pt x="4" y="23"/>
                  </a:cubicBezTo>
                  <a:cubicBezTo>
                    <a:pt x="0" y="30"/>
                    <a:pt x="2" y="35"/>
                    <a:pt x="8" y="39"/>
                  </a:cubicBezTo>
                  <a:cubicBezTo>
                    <a:pt x="14" y="43"/>
                    <a:pt x="34" y="46"/>
                    <a:pt x="41"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2" name="Freeform 239">
              <a:extLst>
                <a:ext uri="{FF2B5EF4-FFF2-40B4-BE49-F238E27FC236}">
                  <a16:creationId xmlns:a16="http://schemas.microsoft.com/office/drawing/2014/main" id="{0370A768-AA39-4BFF-B71F-A250529BABD4}"/>
                </a:ext>
              </a:extLst>
            </p:cNvPr>
            <p:cNvSpPr>
              <a:spLocks/>
            </p:cNvSpPr>
            <p:nvPr/>
          </p:nvSpPr>
          <p:spPr bwMode="auto">
            <a:xfrm flipH="1" flipV="1">
              <a:off x="3624" y="3707"/>
              <a:ext cx="58" cy="82"/>
            </a:xfrm>
            <a:custGeom>
              <a:avLst/>
              <a:gdLst>
                <a:gd name="T0" fmla="*/ 40 w 58"/>
                <a:gd name="T1" fmla="*/ 0 h 82"/>
                <a:gd name="T2" fmla="*/ 5 w 58"/>
                <a:gd name="T3" fmla="*/ 33 h 82"/>
                <a:gd name="T4" fmla="*/ 7 w 58"/>
                <a:gd name="T5" fmla="*/ 55 h 82"/>
                <a:gd name="T6" fmla="*/ 28 w 58"/>
                <a:gd name="T7" fmla="*/ 75 h 82"/>
                <a:gd name="T8" fmla="*/ 58 w 58"/>
                <a:gd name="T9" fmla="*/ 82 h 82"/>
                <a:gd name="T10" fmla="*/ 0 60000 65536"/>
                <a:gd name="T11" fmla="*/ 0 60000 65536"/>
                <a:gd name="T12" fmla="*/ 0 60000 65536"/>
                <a:gd name="T13" fmla="*/ 0 60000 65536"/>
                <a:gd name="T14" fmla="*/ 0 60000 65536"/>
                <a:gd name="T15" fmla="*/ 0 w 58"/>
                <a:gd name="T16" fmla="*/ 0 h 82"/>
                <a:gd name="T17" fmla="*/ 58 w 58"/>
                <a:gd name="T18" fmla="*/ 82 h 82"/>
              </a:gdLst>
              <a:ahLst/>
              <a:cxnLst>
                <a:cxn ang="T10">
                  <a:pos x="T0" y="T1"/>
                </a:cxn>
                <a:cxn ang="T11">
                  <a:pos x="T2" y="T3"/>
                </a:cxn>
                <a:cxn ang="T12">
                  <a:pos x="T4" y="T5"/>
                </a:cxn>
                <a:cxn ang="T13">
                  <a:pos x="T6" y="T7"/>
                </a:cxn>
                <a:cxn ang="T14">
                  <a:pos x="T8" y="T9"/>
                </a:cxn>
              </a:cxnLst>
              <a:rect l="T15" t="T16" r="T17" b="T18"/>
              <a:pathLst>
                <a:path w="58" h="82">
                  <a:moveTo>
                    <a:pt x="40" y="0"/>
                  </a:moveTo>
                  <a:cubicBezTo>
                    <a:pt x="34" y="5"/>
                    <a:pt x="10" y="24"/>
                    <a:pt x="5" y="33"/>
                  </a:cubicBezTo>
                  <a:cubicBezTo>
                    <a:pt x="0" y="42"/>
                    <a:pt x="3" y="48"/>
                    <a:pt x="7" y="55"/>
                  </a:cubicBezTo>
                  <a:cubicBezTo>
                    <a:pt x="11" y="62"/>
                    <a:pt x="20" y="71"/>
                    <a:pt x="28" y="75"/>
                  </a:cubicBezTo>
                  <a:cubicBezTo>
                    <a:pt x="36" y="79"/>
                    <a:pt x="52" y="81"/>
                    <a:pt x="58" y="82"/>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253" name="Freeform 240">
              <a:extLst>
                <a:ext uri="{FF2B5EF4-FFF2-40B4-BE49-F238E27FC236}">
                  <a16:creationId xmlns:a16="http://schemas.microsoft.com/office/drawing/2014/main" id="{80F35020-3355-46E9-8AF5-EEE1E6795287}"/>
                </a:ext>
              </a:extLst>
            </p:cNvPr>
            <p:cNvSpPr>
              <a:spLocks/>
            </p:cNvSpPr>
            <p:nvPr/>
          </p:nvSpPr>
          <p:spPr bwMode="auto">
            <a:xfrm flipH="1" flipV="1">
              <a:off x="3638" y="3685"/>
              <a:ext cx="73" cy="113"/>
            </a:xfrm>
            <a:custGeom>
              <a:avLst/>
              <a:gdLst>
                <a:gd name="T0" fmla="*/ 46 w 73"/>
                <a:gd name="T1" fmla="*/ 0 h 113"/>
                <a:gd name="T2" fmla="*/ 11 w 73"/>
                <a:gd name="T3" fmla="*/ 33 h 113"/>
                <a:gd name="T4" fmla="*/ 3 w 73"/>
                <a:gd name="T5" fmla="*/ 67 h 113"/>
                <a:gd name="T6" fmla="*/ 27 w 73"/>
                <a:gd name="T7" fmla="*/ 95 h 113"/>
                <a:gd name="T8" fmla="*/ 73 w 73"/>
                <a:gd name="T9" fmla="*/ 113 h 113"/>
                <a:gd name="T10" fmla="*/ 0 60000 65536"/>
                <a:gd name="T11" fmla="*/ 0 60000 65536"/>
                <a:gd name="T12" fmla="*/ 0 60000 65536"/>
                <a:gd name="T13" fmla="*/ 0 60000 65536"/>
                <a:gd name="T14" fmla="*/ 0 60000 65536"/>
                <a:gd name="T15" fmla="*/ 0 w 73"/>
                <a:gd name="T16" fmla="*/ 0 h 113"/>
                <a:gd name="T17" fmla="*/ 73 w 73"/>
                <a:gd name="T18" fmla="*/ 113 h 113"/>
              </a:gdLst>
              <a:ahLst/>
              <a:cxnLst>
                <a:cxn ang="T10">
                  <a:pos x="T0" y="T1"/>
                </a:cxn>
                <a:cxn ang="T11">
                  <a:pos x="T2" y="T3"/>
                </a:cxn>
                <a:cxn ang="T12">
                  <a:pos x="T4" y="T5"/>
                </a:cxn>
                <a:cxn ang="T13">
                  <a:pos x="T6" y="T7"/>
                </a:cxn>
                <a:cxn ang="T14">
                  <a:pos x="T8" y="T9"/>
                </a:cxn>
              </a:cxnLst>
              <a:rect l="T15" t="T16" r="T17" b="T18"/>
              <a:pathLst>
                <a:path w="73" h="113">
                  <a:moveTo>
                    <a:pt x="46" y="0"/>
                  </a:moveTo>
                  <a:cubicBezTo>
                    <a:pt x="40" y="5"/>
                    <a:pt x="18" y="22"/>
                    <a:pt x="11" y="33"/>
                  </a:cubicBezTo>
                  <a:cubicBezTo>
                    <a:pt x="4" y="44"/>
                    <a:pt x="0" y="57"/>
                    <a:pt x="3" y="67"/>
                  </a:cubicBezTo>
                  <a:cubicBezTo>
                    <a:pt x="6" y="77"/>
                    <a:pt x="15" y="87"/>
                    <a:pt x="27" y="95"/>
                  </a:cubicBezTo>
                  <a:cubicBezTo>
                    <a:pt x="39" y="103"/>
                    <a:pt x="64" y="109"/>
                    <a:pt x="73" y="11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Footer Placeholder 5">
            <a:extLst>
              <a:ext uri="{FF2B5EF4-FFF2-40B4-BE49-F238E27FC236}">
                <a16:creationId xmlns:a16="http://schemas.microsoft.com/office/drawing/2014/main" id="{499AD2DB-1684-47EC-A512-5B84B8E0E0D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79203" name="Slide Number Placeholder 6">
            <a:extLst>
              <a:ext uri="{FF2B5EF4-FFF2-40B4-BE49-F238E27FC236}">
                <a16:creationId xmlns:a16="http://schemas.microsoft.com/office/drawing/2014/main" id="{39E189E2-C2A8-4E22-BC76-16CD789253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8C61742-5800-484A-87FB-30D4CC06080E}" type="slidenum">
              <a:rPr lang="en-US" altLang="en-US" sz="1400" smtClean="0">
                <a:latin typeface="Times New Roman" panose="02020603050405020304" pitchFamily="18" charset="0"/>
              </a:rPr>
              <a:pPr>
                <a:spcBef>
                  <a:spcPct val="0"/>
                </a:spcBef>
                <a:buClrTx/>
                <a:buSzTx/>
                <a:buFontTx/>
                <a:buNone/>
              </a:pPr>
              <a:t>19</a:t>
            </a:fld>
            <a:endParaRPr lang="en-US" altLang="en-US" sz="1400">
              <a:latin typeface="Times New Roman" panose="02020603050405020304" pitchFamily="18" charset="0"/>
            </a:endParaRPr>
          </a:p>
        </p:txBody>
      </p:sp>
      <p:sp>
        <p:nvSpPr>
          <p:cNvPr id="179204" name="Rectangle 2">
            <a:extLst>
              <a:ext uri="{FF2B5EF4-FFF2-40B4-BE49-F238E27FC236}">
                <a16:creationId xmlns:a16="http://schemas.microsoft.com/office/drawing/2014/main" id="{829C2E30-0454-4877-AB60-1AD84178F934}"/>
              </a:ext>
            </a:extLst>
          </p:cNvPr>
          <p:cNvSpPr>
            <a:spLocks noGrp="1" noChangeArrowheads="1"/>
          </p:cNvSpPr>
          <p:nvPr>
            <p:ph type="title"/>
          </p:nvPr>
        </p:nvSpPr>
        <p:spPr>
          <a:xfrm>
            <a:off x="0" y="-228600"/>
            <a:ext cx="8686800" cy="1143000"/>
          </a:xfrm>
        </p:spPr>
        <p:txBody>
          <a:bodyPr/>
          <a:lstStyle/>
          <a:p>
            <a:r>
              <a:rPr lang="en-US" altLang="en-US" sz="3600"/>
              <a:t>Truy cập tại nhà: truy cập điểm – điểm</a:t>
            </a:r>
            <a:endParaRPr lang="en-US" altLang="en-US" sz="4400"/>
          </a:p>
        </p:txBody>
      </p:sp>
      <p:sp>
        <p:nvSpPr>
          <p:cNvPr id="179205" name="Rectangle 3">
            <a:extLst>
              <a:ext uri="{FF2B5EF4-FFF2-40B4-BE49-F238E27FC236}">
                <a16:creationId xmlns:a16="http://schemas.microsoft.com/office/drawing/2014/main" id="{B1CFC013-7FA3-4695-A531-FC32900A693A}"/>
              </a:ext>
            </a:extLst>
          </p:cNvPr>
          <p:cNvSpPr>
            <a:spLocks noGrp="1" noChangeArrowheads="1"/>
          </p:cNvSpPr>
          <p:nvPr>
            <p:ph type="body" sz="half" idx="1"/>
          </p:nvPr>
        </p:nvSpPr>
        <p:spPr>
          <a:xfrm>
            <a:off x="0" y="762000"/>
            <a:ext cx="5257800" cy="2362200"/>
          </a:xfrm>
        </p:spPr>
        <p:txBody>
          <a:bodyPr/>
          <a:lstStyle/>
          <a:p>
            <a:r>
              <a:rPr lang="en-US" altLang="en-US" sz="2400">
                <a:solidFill>
                  <a:srgbClr val="FF0000"/>
                </a:solidFill>
              </a:rPr>
              <a:t>Qua modem quay số</a:t>
            </a:r>
            <a:endParaRPr lang="en-US" altLang="en-US" sz="2400"/>
          </a:p>
          <a:p>
            <a:pPr lvl="1"/>
            <a:r>
              <a:rPr lang="en-US" altLang="en-US"/>
              <a:t>tốc độ truy cập đến router của nhà cung cấp có thể đạt đến 56Kbps (thường thì thấp hơn)</a:t>
            </a:r>
          </a:p>
          <a:p>
            <a:pPr lvl="1"/>
            <a:r>
              <a:rPr lang="en-US" altLang="en-US"/>
              <a:t>không thể </a:t>
            </a:r>
            <a:r>
              <a:rPr lang="en-US" altLang="en-US">
                <a:solidFill>
                  <a:srgbClr val="FF0000"/>
                </a:solidFill>
              </a:rPr>
              <a:t>“luôn trực tuyến”</a:t>
            </a:r>
            <a:endParaRPr lang="en-US" altLang="en-US" sz="2000">
              <a:solidFill>
                <a:schemeClr val="accent2"/>
              </a:solidFill>
            </a:endParaRPr>
          </a:p>
        </p:txBody>
      </p:sp>
      <p:grpSp>
        <p:nvGrpSpPr>
          <p:cNvPr id="179206" name="Group 4">
            <a:extLst>
              <a:ext uri="{FF2B5EF4-FFF2-40B4-BE49-F238E27FC236}">
                <a16:creationId xmlns:a16="http://schemas.microsoft.com/office/drawing/2014/main" id="{733CC737-B0AA-420E-B509-6150C3B1B2CF}"/>
              </a:ext>
            </a:extLst>
          </p:cNvPr>
          <p:cNvGrpSpPr>
            <a:grpSpLocks/>
          </p:cNvGrpSpPr>
          <p:nvPr/>
        </p:nvGrpSpPr>
        <p:grpSpPr bwMode="auto">
          <a:xfrm>
            <a:off x="5897563" y="762000"/>
            <a:ext cx="2555875" cy="1830388"/>
            <a:chOff x="3060" y="1128"/>
            <a:chExt cx="1016" cy="691"/>
          </a:xfrm>
        </p:grpSpPr>
        <p:graphicFrame>
          <p:nvGraphicFramePr>
            <p:cNvPr id="179208" name="Object 5">
              <a:extLst>
                <a:ext uri="{FF2B5EF4-FFF2-40B4-BE49-F238E27FC236}">
                  <a16:creationId xmlns:a16="http://schemas.microsoft.com/office/drawing/2014/main" id="{FBBBB186-E077-4C52-98A3-343A990ECF1C}"/>
                </a:ext>
              </a:extLst>
            </p:cNvPr>
            <p:cNvGraphicFramePr>
              <a:graphicFrameLocks noChangeAspect="1"/>
            </p:cNvGraphicFramePr>
            <p:nvPr/>
          </p:nvGraphicFramePr>
          <p:xfrm>
            <a:off x="3060" y="1128"/>
            <a:ext cx="290" cy="241"/>
          </p:xfrm>
          <a:graphic>
            <a:graphicData uri="http://schemas.openxmlformats.org/presentationml/2006/ole">
              <mc:AlternateContent xmlns:mc="http://schemas.openxmlformats.org/markup-compatibility/2006">
                <mc:Choice xmlns:v="urn:schemas-microsoft-com:vml" Requires="v">
                  <p:oleObj spid="_x0000_s179246" name="Clip" r:id="rId3" imgW="1307263" imgH="1084139" progId="MS_ClipArt_Gallery.2">
                    <p:embed/>
                  </p:oleObj>
                </mc:Choice>
                <mc:Fallback>
                  <p:oleObj name="Clip" r:id="rId3" imgW="1307263" imgH="1084139"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 y="1128"/>
                          <a:ext cx="290"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9" name="Object 6">
              <a:extLst>
                <a:ext uri="{FF2B5EF4-FFF2-40B4-BE49-F238E27FC236}">
                  <a16:creationId xmlns:a16="http://schemas.microsoft.com/office/drawing/2014/main" id="{4A95924C-FA4E-462F-8677-2AD7B2F6EBB9}"/>
                </a:ext>
              </a:extLst>
            </p:cNvPr>
            <p:cNvGraphicFramePr>
              <a:graphicFrameLocks noChangeAspect="1"/>
            </p:cNvGraphicFramePr>
            <p:nvPr/>
          </p:nvGraphicFramePr>
          <p:xfrm>
            <a:off x="3376" y="1217"/>
            <a:ext cx="195" cy="140"/>
          </p:xfrm>
          <a:graphic>
            <a:graphicData uri="http://schemas.openxmlformats.org/presentationml/2006/ole">
              <mc:AlternateContent xmlns:mc="http://schemas.openxmlformats.org/markup-compatibility/2006">
                <mc:Choice xmlns:v="urn:schemas-microsoft-com:vml" Requires="v">
                  <p:oleObj spid="_x0000_s179247" name="Clip" r:id="rId5" imgW="681706" imgH="480401" progId="MS_ClipArt_Gallery.2">
                    <p:embed/>
                  </p:oleObj>
                </mc:Choice>
                <mc:Fallback>
                  <p:oleObj name="Clip" r:id="rId5" imgW="681706" imgH="480401"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 y="1217"/>
                          <a:ext cx="19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10" name="Line 7">
              <a:extLst>
                <a:ext uri="{FF2B5EF4-FFF2-40B4-BE49-F238E27FC236}">
                  <a16:creationId xmlns:a16="http://schemas.microsoft.com/office/drawing/2014/main" id="{321DCA1C-4E3B-42E1-B5F0-D5EE7C50D524}"/>
                </a:ext>
              </a:extLst>
            </p:cNvPr>
            <p:cNvSpPr>
              <a:spLocks noChangeShapeType="1"/>
            </p:cNvSpPr>
            <p:nvPr/>
          </p:nvSpPr>
          <p:spPr bwMode="auto">
            <a:xfrm flipV="1">
              <a:off x="3343" y="1311"/>
              <a:ext cx="80" cy="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9211" name="Object 8">
              <a:extLst>
                <a:ext uri="{FF2B5EF4-FFF2-40B4-BE49-F238E27FC236}">
                  <a16:creationId xmlns:a16="http://schemas.microsoft.com/office/drawing/2014/main" id="{3D194CC2-B229-475B-B4D1-4FE30E67BDFF}"/>
                </a:ext>
              </a:extLst>
            </p:cNvPr>
            <p:cNvGraphicFramePr>
              <a:graphicFrameLocks noChangeAspect="1"/>
            </p:cNvGraphicFramePr>
            <p:nvPr/>
          </p:nvGraphicFramePr>
          <p:xfrm>
            <a:off x="3060" y="1578"/>
            <a:ext cx="290" cy="241"/>
          </p:xfrm>
          <a:graphic>
            <a:graphicData uri="http://schemas.openxmlformats.org/presentationml/2006/ole">
              <mc:AlternateContent xmlns:mc="http://schemas.openxmlformats.org/markup-compatibility/2006">
                <mc:Choice xmlns:v="urn:schemas-microsoft-com:vml" Requires="v">
                  <p:oleObj spid="_x0000_s179248" name="Clip" r:id="rId7" imgW="1307263" imgH="1084139" progId="MS_ClipArt_Gallery.2">
                    <p:embed/>
                  </p:oleObj>
                </mc:Choice>
                <mc:Fallback>
                  <p:oleObj name="Clip" r:id="rId7" imgW="1307263" imgH="1084139"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 y="1578"/>
                          <a:ext cx="290"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12" name="Object 9">
              <a:extLst>
                <a:ext uri="{FF2B5EF4-FFF2-40B4-BE49-F238E27FC236}">
                  <a16:creationId xmlns:a16="http://schemas.microsoft.com/office/drawing/2014/main" id="{76E6E83A-472D-4762-864C-CDC53C82E886}"/>
                </a:ext>
              </a:extLst>
            </p:cNvPr>
            <p:cNvGraphicFramePr>
              <a:graphicFrameLocks noChangeAspect="1"/>
            </p:cNvGraphicFramePr>
            <p:nvPr/>
          </p:nvGraphicFramePr>
          <p:xfrm>
            <a:off x="3376" y="1667"/>
            <a:ext cx="195" cy="140"/>
          </p:xfrm>
          <a:graphic>
            <a:graphicData uri="http://schemas.openxmlformats.org/presentationml/2006/ole">
              <mc:AlternateContent xmlns:mc="http://schemas.openxmlformats.org/markup-compatibility/2006">
                <mc:Choice xmlns:v="urn:schemas-microsoft-com:vml" Requires="v">
                  <p:oleObj spid="_x0000_s179249" name="Clip" r:id="rId8" imgW="681706" imgH="480401" progId="MS_ClipArt_Gallery.2">
                    <p:embed/>
                  </p:oleObj>
                </mc:Choice>
                <mc:Fallback>
                  <p:oleObj name="Clip" r:id="rId8" imgW="681706" imgH="480401"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 y="1667"/>
                          <a:ext cx="19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13" name="Line 10">
              <a:extLst>
                <a:ext uri="{FF2B5EF4-FFF2-40B4-BE49-F238E27FC236}">
                  <a16:creationId xmlns:a16="http://schemas.microsoft.com/office/drawing/2014/main" id="{E0D78885-3846-4B28-8C6E-78584247EC5F}"/>
                </a:ext>
              </a:extLst>
            </p:cNvPr>
            <p:cNvSpPr>
              <a:spLocks noChangeShapeType="1"/>
            </p:cNvSpPr>
            <p:nvPr/>
          </p:nvSpPr>
          <p:spPr bwMode="auto">
            <a:xfrm flipV="1">
              <a:off x="3343" y="1761"/>
              <a:ext cx="80" cy="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9214" name="Group 11">
              <a:extLst>
                <a:ext uri="{FF2B5EF4-FFF2-40B4-BE49-F238E27FC236}">
                  <a16:creationId xmlns:a16="http://schemas.microsoft.com/office/drawing/2014/main" id="{E0D303FC-DA8F-4D9E-8AA6-920EA5C123E0}"/>
                </a:ext>
              </a:extLst>
            </p:cNvPr>
            <p:cNvGrpSpPr>
              <a:grpSpLocks/>
            </p:cNvGrpSpPr>
            <p:nvPr/>
          </p:nvGrpSpPr>
          <p:grpSpPr bwMode="auto">
            <a:xfrm>
              <a:off x="3322" y="1417"/>
              <a:ext cx="49" cy="162"/>
              <a:chOff x="3842" y="406"/>
              <a:chExt cx="51" cy="167"/>
            </a:xfrm>
          </p:grpSpPr>
          <p:sp>
            <p:nvSpPr>
              <p:cNvPr id="179231" name="Oval 12">
                <a:extLst>
                  <a:ext uri="{FF2B5EF4-FFF2-40B4-BE49-F238E27FC236}">
                    <a16:creationId xmlns:a16="http://schemas.microsoft.com/office/drawing/2014/main" id="{D7DF7FA5-D670-4BE6-B1AE-4A4AF9E7B264}"/>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9232" name="Oval 13">
                <a:extLst>
                  <a:ext uri="{FF2B5EF4-FFF2-40B4-BE49-F238E27FC236}">
                    <a16:creationId xmlns:a16="http://schemas.microsoft.com/office/drawing/2014/main" id="{37042CBA-2272-44B2-9002-5281A3823142}"/>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9233" name="Oval 14">
                <a:extLst>
                  <a:ext uri="{FF2B5EF4-FFF2-40B4-BE49-F238E27FC236}">
                    <a16:creationId xmlns:a16="http://schemas.microsoft.com/office/drawing/2014/main" id="{F6279495-8192-4135-91C4-C2123540DDDB}"/>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79215" name="Line 15">
              <a:extLst>
                <a:ext uri="{FF2B5EF4-FFF2-40B4-BE49-F238E27FC236}">
                  <a16:creationId xmlns:a16="http://schemas.microsoft.com/office/drawing/2014/main" id="{8BE4E4F8-F877-4D44-9356-00DD19378F74}"/>
                </a:ext>
              </a:extLst>
            </p:cNvPr>
            <p:cNvSpPr>
              <a:spLocks noChangeShapeType="1"/>
            </p:cNvSpPr>
            <p:nvPr/>
          </p:nvSpPr>
          <p:spPr bwMode="auto">
            <a:xfrm>
              <a:off x="3536" y="1320"/>
              <a:ext cx="201" cy="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16" name="Line 16">
              <a:extLst>
                <a:ext uri="{FF2B5EF4-FFF2-40B4-BE49-F238E27FC236}">
                  <a16:creationId xmlns:a16="http://schemas.microsoft.com/office/drawing/2014/main" id="{2851B06C-8917-45E5-86F9-7AE556DF0B9A}"/>
                </a:ext>
              </a:extLst>
            </p:cNvPr>
            <p:cNvSpPr>
              <a:spLocks noChangeShapeType="1"/>
            </p:cNvSpPr>
            <p:nvPr/>
          </p:nvSpPr>
          <p:spPr bwMode="auto">
            <a:xfrm flipV="1">
              <a:off x="3544" y="1536"/>
              <a:ext cx="193" cy="24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9217" name="Group 17">
              <a:extLst>
                <a:ext uri="{FF2B5EF4-FFF2-40B4-BE49-F238E27FC236}">
                  <a16:creationId xmlns:a16="http://schemas.microsoft.com/office/drawing/2014/main" id="{06A3D972-A911-45A9-8AD3-76CACAA226C6}"/>
                </a:ext>
              </a:extLst>
            </p:cNvPr>
            <p:cNvGrpSpPr>
              <a:grpSpLocks/>
            </p:cNvGrpSpPr>
            <p:nvPr/>
          </p:nvGrpSpPr>
          <p:grpSpPr bwMode="auto">
            <a:xfrm>
              <a:off x="3727" y="1432"/>
              <a:ext cx="349" cy="176"/>
              <a:chOff x="3600" y="219"/>
              <a:chExt cx="360" cy="175"/>
            </a:xfrm>
          </p:grpSpPr>
          <p:sp>
            <p:nvSpPr>
              <p:cNvPr id="179218" name="Oval 18">
                <a:extLst>
                  <a:ext uri="{FF2B5EF4-FFF2-40B4-BE49-F238E27FC236}">
                    <a16:creationId xmlns:a16="http://schemas.microsoft.com/office/drawing/2014/main" id="{B2F50FF9-A139-4552-9805-BD1794C1375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9219" name="Line 19">
                <a:extLst>
                  <a:ext uri="{FF2B5EF4-FFF2-40B4-BE49-F238E27FC236}">
                    <a16:creationId xmlns:a16="http://schemas.microsoft.com/office/drawing/2014/main" id="{2ED321D7-86CA-45E3-BD61-3F9936C74F0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20" name="Line 20">
                <a:extLst>
                  <a:ext uri="{FF2B5EF4-FFF2-40B4-BE49-F238E27FC236}">
                    <a16:creationId xmlns:a16="http://schemas.microsoft.com/office/drawing/2014/main" id="{3F2E1071-A829-4FCA-B7BF-82A44231CE4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21" name="Rectangle 21">
                <a:extLst>
                  <a:ext uri="{FF2B5EF4-FFF2-40B4-BE49-F238E27FC236}">
                    <a16:creationId xmlns:a16="http://schemas.microsoft.com/office/drawing/2014/main" id="{EA210BBA-F11C-4803-A2D9-DCBB302CAF7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79222" name="Oval 22">
                <a:extLst>
                  <a:ext uri="{FF2B5EF4-FFF2-40B4-BE49-F238E27FC236}">
                    <a16:creationId xmlns:a16="http://schemas.microsoft.com/office/drawing/2014/main" id="{84D02E4F-BF12-4E13-AC5F-91534A7A70C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9223" name="Group 23">
                <a:extLst>
                  <a:ext uri="{FF2B5EF4-FFF2-40B4-BE49-F238E27FC236}">
                    <a16:creationId xmlns:a16="http://schemas.microsoft.com/office/drawing/2014/main" id="{53985C3B-A831-4AE6-8BA2-C5EF0D34281C}"/>
                  </a:ext>
                </a:extLst>
              </p:cNvPr>
              <p:cNvGrpSpPr>
                <a:grpSpLocks/>
              </p:cNvGrpSpPr>
              <p:nvPr/>
            </p:nvGrpSpPr>
            <p:grpSpPr bwMode="auto">
              <a:xfrm>
                <a:off x="3686" y="244"/>
                <a:ext cx="177" cy="66"/>
                <a:chOff x="2848" y="848"/>
                <a:chExt cx="140" cy="98"/>
              </a:xfrm>
            </p:grpSpPr>
            <p:sp>
              <p:nvSpPr>
                <p:cNvPr id="179228" name="Line 24">
                  <a:extLst>
                    <a:ext uri="{FF2B5EF4-FFF2-40B4-BE49-F238E27FC236}">
                      <a16:creationId xmlns:a16="http://schemas.microsoft.com/office/drawing/2014/main" id="{29FAEBAC-C2AE-4A6E-8A9C-C50CD95F6EB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29" name="Line 25">
                  <a:extLst>
                    <a:ext uri="{FF2B5EF4-FFF2-40B4-BE49-F238E27FC236}">
                      <a16:creationId xmlns:a16="http://schemas.microsoft.com/office/drawing/2014/main" id="{7274A74F-3772-494D-867F-34D30FD0E8A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30" name="Line 26">
                  <a:extLst>
                    <a:ext uri="{FF2B5EF4-FFF2-40B4-BE49-F238E27FC236}">
                      <a16:creationId xmlns:a16="http://schemas.microsoft.com/office/drawing/2014/main" id="{C08A3EA7-6FD3-472C-B5E5-D70FBD8BB61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9224" name="Group 27">
                <a:extLst>
                  <a:ext uri="{FF2B5EF4-FFF2-40B4-BE49-F238E27FC236}">
                    <a16:creationId xmlns:a16="http://schemas.microsoft.com/office/drawing/2014/main" id="{FD810860-61EA-4247-AAEF-45B59CCBE24B}"/>
                  </a:ext>
                </a:extLst>
              </p:cNvPr>
              <p:cNvGrpSpPr>
                <a:grpSpLocks/>
              </p:cNvGrpSpPr>
              <p:nvPr/>
            </p:nvGrpSpPr>
            <p:grpSpPr bwMode="auto">
              <a:xfrm flipV="1">
                <a:off x="3686" y="243"/>
                <a:ext cx="177" cy="66"/>
                <a:chOff x="2848" y="848"/>
                <a:chExt cx="140" cy="98"/>
              </a:xfrm>
            </p:grpSpPr>
            <p:sp>
              <p:nvSpPr>
                <p:cNvPr id="179225" name="Line 28">
                  <a:extLst>
                    <a:ext uri="{FF2B5EF4-FFF2-40B4-BE49-F238E27FC236}">
                      <a16:creationId xmlns:a16="http://schemas.microsoft.com/office/drawing/2014/main" id="{0611023E-5B00-406A-AC7E-15F86814DCC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26" name="Line 29">
                  <a:extLst>
                    <a:ext uri="{FF2B5EF4-FFF2-40B4-BE49-F238E27FC236}">
                      <a16:creationId xmlns:a16="http://schemas.microsoft.com/office/drawing/2014/main" id="{349CAC8D-11BF-4D50-B6F1-BEDDACF4141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227" name="Line 30">
                  <a:extLst>
                    <a:ext uri="{FF2B5EF4-FFF2-40B4-BE49-F238E27FC236}">
                      <a16:creationId xmlns:a16="http://schemas.microsoft.com/office/drawing/2014/main" id="{7CF4A458-55D9-4202-AD8C-8F44D9C7460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179207" name="Rectangle 31">
            <a:extLst>
              <a:ext uri="{FF2B5EF4-FFF2-40B4-BE49-F238E27FC236}">
                <a16:creationId xmlns:a16="http://schemas.microsoft.com/office/drawing/2014/main" id="{0C32F55F-6AAC-4904-8EDB-C73FD3F02117}"/>
              </a:ext>
            </a:extLst>
          </p:cNvPr>
          <p:cNvSpPr>
            <a:spLocks noChangeArrowheads="1"/>
          </p:cNvSpPr>
          <p:nvPr/>
        </p:nvSpPr>
        <p:spPr bwMode="auto">
          <a:xfrm>
            <a:off x="0" y="304800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 typeface="ZapfDingbats" pitchFamily="82" charset="2"/>
              <a:buChar char="r"/>
            </a:pPr>
            <a:r>
              <a:rPr lang="en-US" altLang="en-US" sz="2400" u="sng">
                <a:solidFill>
                  <a:srgbClr val="FF0000"/>
                </a:solidFill>
                <a:latin typeface="Times New Roman" panose="02020603050405020304" pitchFamily="18" charset="0"/>
              </a:rPr>
              <a:t>Qua đường thuê bao số bất đối xứng (ADSL):</a:t>
            </a:r>
            <a:endParaRPr lang="en-US" altLang="en-US" sz="2400">
              <a:latin typeface="Times New Roman" panose="02020603050405020304" pitchFamily="18" charset="0"/>
            </a:endParaRPr>
          </a:p>
          <a:p>
            <a:pPr lvl="1">
              <a:spcBef>
                <a:spcPct val="0"/>
              </a:spcBef>
              <a:buClrTx/>
            </a:pPr>
            <a:r>
              <a:rPr lang="en-US" altLang="en-US">
                <a:latin typeface="Times New Roman" panose="02020603050405020304" pitchFamily="18" charset="0"/>
              </a:rPr>
              <a:t>Tốc độ upstream lên đến 1 Mbps (hiện nay thường thì &lt; 256 kbps)</a:t>
            </a:r>
          </a:p>
          <a:p>
            <a:pPr lvl="1">
              <a:spcBef>
                <a:spcPct val="0"/>
              </a:spcBef>
              <a:buClrTx/>
            </a:pPr>
            <a:r>
              <a:rPr lang="en-US" altLang="en-US">
                <a:latin typeface="Times New Roman" panose="02020603050405020304" pitchFamily="18" charset="0"/>
              </a:rPr>
              <a:t>Tốc độ downstream lên đến 8 Mbps (hiện nay thường thì &lt; 1 Mbps)</a:t>
            </a:r>
          </a:p>
          <a:p>
            <a:pPr lvl="1">
              <a:spcBef>
                <a:spcPct val="0"/>
              </a:spcBef>
              <a:buClrTx/>
            </a:pPr>
            <a:r>
              <a:rPr lang="en-US" altLang="en-US">
                <a:latin typeface="Times New Roman" panose="02020603050405020304" pitchFamily="18" charset="0"/>
              </a:rPr>
              <a:t>FDM: 50 kHz - 1 MHz cho downstream</a:t>
            </a:r>
          </a:p>
          <a:p>
            <a:pPr lvl="1">
              <a:spcBef>
                <a:spcPct val="0"/>
              </a:spcBef>
              <a:buClrTx/>
              <a:buFontTx/>
              <a:buNone/>
            </a:pPr>
            <a:r>
              <a:rPr lang="en-US" altLang="en-US" sz="2000">
                <a:solidFill>
                  <a:schemeClr val="accent2"/>
                </a:solidFill>
                <a:latin typeface="Times New Roman" panose="02020603050405020304" pitchFamily="18" charset="0"/>
              </a:rPr>
              <a:t>               </a:t>
            </a:r>
            <a:r>
              <a:rPr lang="en-US" altLang="en-US" sz="2000">
                <a:latin typeface="Times New Roman" panose="02020603050405020304" pitchFamily="18" charset="0"/>
              </a:rPr>
              <a:t>4 kHz - 50 kHz cho upstream</a:t>
            </a:r>
          </a:p>
          <a:p>
            <a:pPr lvl="1">
              <a:spcBef>
                <a:spcPct val="0"/>
              </a:spcBef>
              <a:buClrTx/>
              <a:buFontTx/>
              <a:buNone/>
            </a:pPr>
            <a:r>
              <a:rPr lang="en-US" altLang="en-US" sz="2000">
                <a:latin typeface="Times New Roman" panose="02020603050405020304" pitchFamily="18" charset="0"/>
              </a:rPr>
              <a:t>               0 kHz - 4 kHz cho điện thoại truyền thống</a:t>
            </a:r>
            <a:endParaRPr lang="en-US" altLang="en-US" sz="2000">
              <a:solidFill>
                <a:schemeClr val="accent2"/>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4">
            <a:extLst>
              <a:ext uri="{FF2B5EF4-FFF2-40B4-BE49-F238E27FC236}">
                <a16:creationId xmlns:a16="http://schemas.microsoft.com/office/drawing/2014/main" id="{9AC911D2-6831-4CC4-80D5-1280F69228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52579" name="Slide Number Placeholder 5">
            <a:extLst>
              <a:ext uri="{FF2B5EF4-FFF2-40B4-BE49-F238E27FC236}">
                <a16:creationId xmlns:a16="http://schemas.microsoft.com/office/drawing/2014/main" id="{29AFA65A-01F3-4207-BF5B-FFAF898BBA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1A1F25C-698A-480C-B2B9-2A1159D44961}" type="slidenum">
              <a:rPr lang="en-US" altLang="en-US" sz="1400" smtClean="0">
                <a:latin typeface="Times New Roman" panose="02020603050405020304" pitchFamily="18" charset="0"/>
              </a:rPr>
              <a:pPr>
                <a:spcBef>
                  <a:spcPct val="0"/>
                </a:spcBef>
                <a:buClrTx/>
                <a:buSzTx/>
                <a:buFontTx/>
                <a:buNone/>
              </a:pPr>
              <a:t>2</a:t>
            </a:fld>
            <a:endParaRPr lang="en-US" altLang="en-US" sz="1400">
              <a:latin typeface="Times New Roman" panose="02020603050405020304" pitchFamily="18" charset="0"/>
            </a:endParaRPr>
          </a:p>
        </p:txBody>
      </p:sp>
      <p:sp>
        <p:nvSpPr>
          <p:cNvPr id="152580" name="Rectangle 2">
            <a:extLst>
              <a:ext uri="{FF2B5EF4-FFF2-40B4-BE49-F238E27FC236}">
                <a16:creationId xmlns:a16="http://schemas.microsoft.com/office/drawing/2014/main" id="{701C6EFC-89E5-41EA-8F26-A43C706129E5}"/>
              </a:ext>
            </a:extLst>
          </p:cNvPr>
          <p:cNvSpPr>
            <a:spLocks noGrp="1" noChangeArrowheads="1"/>
          </p:cNvSpPr>
          <p:nvPr>
            <p:ph type="title"/>
          </p:nvPr>
        </p:nvSpPr>
        <p:spPr>
          <a:xfrm>
            <a:off x="0" y="0"/>
            <a:ext cx="8931275" cy="1143000"/>
          </a:xfrm>
        </p:spPr>
        <p:txBody>
          <a:bodyPr/>
          <a:lstStyle/>
          <a:p>
            <a:r>
              <a:rPr lang="en-US" altLang="en-US"/>
              <a:t>Các chức năng cơ bản của tầng Vật lý</a:t>
            </a:r>
          </a:p>
        </p:txBody>
      </p:sp>
      <p:sp>
        <p:nvSpPr>
          <p:cNvPr id="152581" name="Rectangle 3">
            <a:extLst>
              <a:ext uri="{FF2B5EF4-FFF2-40B4-BE49-F238E27FC236}">
                <a16:creationId xmlns:a16="http://schemas.microsoft.com/office/drawing/2014/main" id="{F4C3F2A4-D04D-41DC-B5BE-09C649C25A91}"/>
              </a:ext>
            </a:extLst>
          </p:cNvPr>
          <p:cNvSpPr>
            <a:spLocks noGrp="1" noChangeArrowheads="1"/>
          </p:cNvSpPr>
          <p:nvPr>
            <p:ph type="body" idx="1"/>
          </p:nvPr>
        </p:nvSpPr>
        <p:spPr>
          <a:xfrm>
            <a:off x="0" y="1600200"/>
            <a:ext cx="9144000" cy="5257800"/>
          </a:xfrm>
        </p:spPr>
        <p:txBody>
          <a:bodyPr/>
          <a:lstStyle/>
          <a:p>
            <a:r>
              <a:rPr lang="en-US" altLang="en-US"/>
              <a:t>Cung cấp các đặc tả kỹ thuật về cơ, điện, các hàm, thủ tục</a:t>
            </a:r>
          </a:p>
          <a:p>
            <a:r>
              <a:rPr lang="en-US" altLang="en-US"/>
              <a:t>Cung cấp khả năng dò tìm xung đột</a:t>
            </a:r>
          </a:p>
          <a:p>
            <a:r>
              <a:rPr lang="en-US" altLang="en-US"/>
              <a:t>Chỉ rõ các loại cáp, đầu nối và các thành phần khác</a:t>
            </a:r>
          </a:p>
          <a:p>
            <a:r>
              <a:rPr lang="en-US" altLang="en-US"/>
              <a:t>Truyền dòng bit “tươi” qua kênh truyền thông</a:t>
            </a:r>
          </a:p>
          <a:p>
            <a:r>
              <a:rPr lang="en-US" altLang="en-US"/>
              <a:t>Kích hoạt, duy trì và kết thúc các liên kết vật lý</a:t>
            </a:r>
          </a:p>
          <a:p>
            <a:r>
              <a:rPr lang="en-US" altLang="en-US"/>
              <a:t>Bao gồm cả phần mềm điều khiển thiết bị cho các mạch giao tiếp truyền thông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Footer Placeholder 5">
            <a:extLst>
              <a:ext uri="{FF2B5EF4-FFF2-40B4-BE49-F238E27FC236}">
                <a16:creationId xmlns:a16="http://schemas.microsoft.com/office/drawing/2014/main" id="{D2B54D63-5458-4334-9CD7-F8AAF34DC6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0227" name="Slide Number Placeholder 6">
            <a:extLst>
              <a:ext uri="{FF2B5EF4-FFF2-40B4-BE49-F238E27FC236}">
                <a16:creationId xmlns:a16="http://schemas.microsoft.com/office/drawing/2014/main" id="{B13A1C3F-6367-436B-8378-123BEDF20D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B270B17-DE62-44DE-8A03-7EBFAD0B60B4}" type="slidenum">
              <a:rPr lang="en-US" altLang="en-US" sz="1400" smtClean="0">
                <a:latin typeface="Times New Roman" panose="02020603050405020304" pitchFamily="18" charset="0"/>
              </a:rPr>
              <a:pPr>
                <a:spcBef>
                  <a:spcPct val="0"/>
                </a:spcBef>
                <a:buClrTx/>
                <a:buSzTx/>
                <a:buFontTx/>
                <a:buNone/>
              </a:pPr>
              <a:t>20</a:t>
            </a:fld>
            <a:endParaRPr lang="en-US" altLang="en-US" sz="1400">
              <a:latin typeface="Times New Roman" panose="02020603050405020304" pitchFamily="18" charset="0"/>
            </a:endParaRPr>
          </a:p>
        </p:txBody>
      </p:sp>
      <p:sp>
        <p:nvSpPr>
          <p:cNvPr id="180228" name="Rectangle 2">
            <a:extLst>
              <a:ext uri="{FF2B5EF4-FFF2-40B4-BE49-F238E27FC236}">
                <a16:creationId xmlns:a16="http://schemas.microsoft.com/office/drawing/2014/main" id="{E598DDE2-26A2-49F9-AEF6-9DF76D4DD6BF}"/>
              </a:ext>
            </a:extLst>
          </p:cNvPr>
          <p:cNvSpPr>
            <a:spLocks noGrp="1" noChangeArrowheads="1"/>
          </p:cNvSpPr>
          <p:nvPr>
            <p:ph type="title"/>
          </p:nvPr>
        </p:nvSpPr>
        <p:spPr>
          <a:xfrm>
            <a:off x="304800" y="0"/>
            <a:ext cx="8382000" cy="1143000"/>
          </a:xfrm>
        </p:spPr>
        <p:txBody>
          <a:bodyPr/>
          <a:lstStyle/>
          <a:p>
            <a:r>
              <a:rPr lang="en-US" altLang="en-US" sz="3600"/>
              <a:t>Truy cập tại nhà qua cable modems</a:t>
            </a:r>
            <a:endParaRPr lang="en-US" altLang="en-US" sz="4400"/>
          </a:p>
        </p:txBody>
      </p:sp>
      <p:sp>
        <p:nvSpPr>
          <p:cNvPr id="180229" name="Rectangle 3">
            <a:extLst>
              <a:ext uri="{FF2B5EF4-FFF2-40B4-BE49-F238E27FC236}">
                <a16:creationId xmlns:a16="http://schemas.microsoft.com/office/drawing/2014/main" id="{2F6D26D6-4710-4DA0-B61F-FEA02ECEFFBD}"/>
              </a:ext>
            </a:extLst>
          </p:cNvPr>
          <p:cNvSpPr>
            <a:spLocks noGrp="1" noChangeArrowheads="1"/>
          </p:cNvSpPr>
          <p:nvPr>
            <p:ph type="body" sz="half" idx="1"/>
          </p:nvPr>
        </p:nvSpPr>
        <p:spPr>
          <a:xfrm>
            <a:off x="0" y="1262063"/>
            <a:ext cx="9144000" cy="5137150"/>
          </a:xfrm>
        </p:spPr>
        <p:txBody>
          <a:bodyPr/>
          <a:lstStyle/>
          <a:p>
            <a:r>
              <a:rPr lang="en-US" altLang="en-US">
                <a:solidFill>
                  <a:srgbClr val="FF0000"/>
                </a:solidFill>
              </a:rPr>
              <a:t>Hệ thống cáp “lai” giữa đồng trục và quang (HFC: hybrid fiber coax)</a:t>
            </a:r>
            <a:endParaRPr lang="en-US" altLang="en-US"/>
          </a:p>
          <a:p>
            <a:pPr lvl="1"/>
            <a:r>
              <a:rPr lang="en-US" altLang="en-US" sz="2800"/>
              <a:t>không đối xứng: downstream có thể đạt đến 10Mbps, upstream có thể đạt đến 1Mbps</a:t>
            </a:r>
          </a:p>
          <a:p>
            <a:r>
              <a:rPr lang="en-US" altLang="en-US">
                <a:solidFill>
                  <a:srgbClr val="FF0000"/>
                </a:solidFill>
              </a:rPr>
              <a:t>mạng lưới</a:t>
            </a:r>
            <a:r>
              <a:rPr lang="en-US" altLang="en-US"/>
              <a:t> cáp đồng trục và cáp quang “gắn” các hộ gia đình đến router của ISP</a:t>
            </a:r>
          </a:p>
          <a:p>
            <a:pPr lvl="1"/>
            <a:r>
              <a:rPr lang="en-US" altLang="en-US" sz="2800"/>
              <a:t>chia sẻ truy cập đến router giữa các gia đình</a:t>
            </a:r>
          </a:p>
          <a:p>
            <a:pPr lvl="1"/>
            <a:r>
              <a:rPr lang="en-US" altLang="en-US" sz="2800"/>
              <a:t>các vấn đề: tắc nghẽn, “kích cỡ”</a:t>
            </a:r>
            <a:endParaRPr lang="en-US" altLang="en-US"/>
          </a:p>
          <a:p>
            <a:r>
              <a:rPr lang="en-US" altLang="en-US"/>
              <a:t>triển khai: qua các công ty “chạy” cáp, vd: MediaOne (USA), STCV (Vietnam)…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Footer Placeholder 5">
            <a:extLst>
              <a:ext uri="{FF2B5EF4-FFF2-40B4-BE49-F238E27FC236}">
                <a16:creationId xmlns:a16="http://schemas.microsoft.com/office/drawing/2014/main" id="{58377B74-0240-459F-9129-224B729EB6F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2275" name="Slide Number Placeholder 6">
            <a:extLst>
              <a:ext uri="{FF2B5EF4-FFF2-40B4-BE49-F238E27FC236}">
                <a16:creationId xmlns:a16="http://schemas.microsoft.com/office/drawing/2014/main" id="{BB832CBE-BF6F-4760-8190-612BE1EDBE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71C6DE0-FADE-41E2-9A4B-FBE2CACBDF0E}" type="slidenum">
              <a:rPr lang="en-US" altLang="en-US" sz="1400" smtClean="0">
                <a:latin typeface="Times New Roman" panose="02020603050405020304" pitchFamily="18" charset="0"/>
              </a:rPr>
              <a:pPr>
                <a:spcBef>
                  <a:spcPct val="0"/>
                </a:spcBef>
                <a:buClrTx/>
                <a:buSzTx/>
                <a:buFontTx/>
                <a:buNone/>
              </a:pPr>
              <a:t>21</a:t>
            </a:fld>
            <a:endParaRPr lang="en-US" altLang="en-US" sz="1400">
              <a:latin typeface="Times New Roman" panose="02020603050405020304" pitchFamily="18" charset="0"/>
            </a:endParaRPr>
          </a:p>
        </p:txBody>
      </p:sp>
      <p:sp>
        <p:nvSpPr>
          <p:cNvPr id="182276" name="Rectangle 2">
            <a:extLst>
              <a:ext uri="{FF2B5EF4-FFF2-40B4-BE49-F238E27FC236}">
                <a16:creationId xmlns:a16="http://schemas.microsoft.com/office/drawing/2014/main" id="{5D78DF42-6439-496E-9967-05A71CFA42F0}"/>
              </a:ext>
            </a:extLst>
          </p:cNvPr>
          <p:cNvSpPr>
            <a:spLocks noGrp="1" noChangeArrowheads="1"/>
          </p:cNvSpPr>
          <p:nvPr>
            <p:ph type="title"/>
          </p:nvPr>
        </p:nvSpPr>
        <p:spPr>
          <a:xfrm>
            <a:off x="304800" y="6350"/>
            <a:ext cx="8839200" cy="1143000"/>
          </a:xfrm>
        </p:spPr>
        <p:txBody>
          <a:bodyPr/>
          <a:lstStyle/>
          <a:p>
            <a:r>
              <a:rPr lang="en-US" altLang="en-US" sz="2800"/>
              <a:t>Minh họa về hệ thống cung cấp dịch vụ cable modem</a:t>
            </a:r>
            <a:br>
              <a:rPr lang="en-US" altLang="en-US" sz="2800"/>
            </a:br>
            <a:r>
              <a:rPr lang="en-US" altLang="en-US" sz="3200"/>
              <a:t>Residential access: cable modems</a:t>
            </a:r>
            <a:endParaRPr lang="en-US" altLang="en-US"/>
          </a:p>
        </p:txBody>
      </p:sp>
      <p:pic>
        <p:nvPicPr>
          <p:cNvPr id="182277" name="Picture 3" descr="transport">
            <a:extLst>
              <a:ext uri="{FF2B5EF4-FFF2-40B4-BE49-F238E27FC236}">
                <a16:creationId xmlns:a16="http://schemas.microsoft.com/office/drawing/2014/main" id="{4E1DE30D-6211-4AF9-B5F4-86FCAD7E4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246188"/>
            <a:ext cx="6465887" cy="474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8" name="Text Box 4">
            <a:extLst>
              <a:ext uri="{FF2B5EF4-FFF2-40B4-BE49-F238E27FC236}">
                <a16:creationId xmlns:a16="http://schemas.microsoft.com/office/drawing/2014/main" id="{662C7EA0-263E-431E-AF58-20923E7197FE}"/>
              </a:ext>
            </a:extLst>
          </p:cNvPr>
          <p:cNvSpPr txBox="1">
            <a:spLocks noChangeArrowheads="1"/>
          </p:cNvSpPr>
          <p:nvPr/>
        </p:nvSpPr>
        <p:spPr bwMode="auto">
          <a:xfrm>
            <a:off x="622300" y="6392863"/>
            <a:ext cx="4502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Arial" panose="020B0604020202020204" pitchFamily="34" charset="0"/>
                <a:cs typeface="Arial" panose="020B0604020202020204" pitchFamily="34" charset="0"/>
              </a:rPr>
              <a:t>Diagram: http://www.cabledatacomnews.com/cmic/diagram.html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Footer Placeholder 3">
            <a:extLst>
              <a:ext uri="{FF2B5EF4-FFF2-40B4-BE49-F238E27FC236}">
                <a16:creationId xmlns:a16="http://schemas.microsoft.com/office/drawing/2014/main" id="{41B079FB-3CB3-4A1F-86B9-E3657AE081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3299" name="Slide Number Placeholder 4">
            <a:extLst>
              <a:ext uri="{FF2B5EF4-FFF2-40B4-BE49-F238E27FC236}">
                <a16:creationId xmlns:a16="http://schemas.microsoft.com/office/drawing/2014/main" id="{38FE6D93-5889-4822-8231-B90BC6A692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31C56D6-1B21-4470-A4E5-D92A9514156F}" type="slidenum">
              <a:rPr lang="en-US" altLang="en-US" sz="1400" smtClean="0">
                <a:latin typeface="Times New Roman" panose="02020603050405020304" pitchFamily="18" charset="0"/>
              </a:rPr>
              <a:pPr>
                <a:spcBef>
                  <a:spcPct val="0"/>
                </a:spcBef>
                <a:buClrTx/>
                <a:buSzTx/>
                <a:buFontTx/>
                <a:buNone/>
              </a:pPr>
              <a:t>22</a:t>
            </a:fld>
            <a:endParaRPr lang="en-US" altLang="en-US" sz="1400">
              <a:latin typeface="Times New Roman" panose="02020603050405020304" pitchFamily="18" charset="0"/>
            </a:endParaRPr>
          </a:p>
        </p:txBody>
      </p:sp>
      <p:sp>
        <p:nvSpPr>
          <p:cNvPr id="183300" name="Rectangle 2">
            <a:extLst>
              <a:ext uri="{FF2B5EF4-FFF2-40B4-BE49-F238E27FC236}">
                <a16:creationId xmlns:a16="http://schemas.microsoft.com/office/drawing/2014/main" id="{873A6B52-C792-4BB6-9D3B-1A087D779215}"/>
              </a:ext>
            </a:extLst>
          </p:cNvPr>
          <p:cNvSpPr>
            <a:spLocks noGrp="1" noChangeArrowheads="1"/>
          </p:cNvSpPr>
          <p:nvPr>
            <p:ph type="title"/>
          </p:nvPr>
        </p:nvSpPr>
        <p:spPr>
          <a:xfrm>
            <a:off x="419100" y="211138"/>
            <a:ext cx="8229600" cy="1143000"/>
          </a:xfrm>
        </p:spPr>
        <p:txBody>
          <a:bodyPr/>
          <a:lstStyle/>
          <a:p>
            <a:r>
              <a:rPr lang="en-US" altLang="en-US" sz="2800"/>
              <a:t>Kiến trúc mạng cable modem tổng quát</a:t>
            </a:r>
            <a:br>
              <a:rPr lang="en-US" altLang="en-US" sz="2800"/>
            </a:br>
            <a:r>
              <a:rPr lang="en-US" altLang="en-US" sz="2800"/>
              <a:t>Cable Network Architecture: Overview</a:t>
            </a:r>
          </a:p>
        </p:txBody>
      </p:sp>
      <p:pic>
        <p:nvPicPr>
          <p:cNvPr id="183301" name="Picture 3" descr="house_small">
            <a:extLst>
              <a:ext uri="{FF2B5EF4-FFF2-40B4-BE49-F238E27FC236}">
                <a16:creationId xmlns:a16="http://schemas.microsoft.com/office/drawing/2014/main" id="{E24C5673-2B7E-4E41-A8ED-906331E3A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2" name="Picture 4" descr="house_small">
            <a:extLst>
              <a:ext uri="{FF2B5EF4-FFF2-40B4-BE49-F238E27FC236}">
                <a16:creationId xmlns:a16="http://schemas.microsoft.com/office/drawing/2014/main" id="{22AC8EA2-CF04-49B3-9349-03577318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3" name="Picture 5" descr="house_small">
            <a:extLst>
              <a:ext uri="{FF2B5EF4-FFF2-40B4-BE49-F238E27FC236}">
                <a16:creationId xmlns:a16="http://schemas.microsoft.com/office/drawing/2014/main" id="{E8F83043-3133-41CF-8981-0EAEA412B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304" name="Group 6">
            <a:extLst>
              <a:ext uri="{FF2B5EF4-FFF2-40B4-BE49-F238E27FC236}">
                <a16:creationId xmlns:a16="http://schemas.microsoft.com/office/drawing/2014/main" id="{C8C0EBF6-1BF4-40FD-8381-F410F64A8134}"/>
              </a:ext>
            </a:extLst>
          </p:cNvPr>
          <p:cNvGrpSpPr>
            <a:grpSpLocks/>
          </p:cNvGrpSpPr>
          <p:nvPr/>
        </p:nvGrpSpPr>
        <p:grpSpPr bwMode="auto">
          <a:xfrm>
            <a:off x="3916363" y="4227513"/>
            <a:ext cx="255587" cy="633412"/>
            <a:chOff x="2055" y="2297"/>
            <a:chExt cx="161" cy="399"/>
          </a:xfrm>
        </p:grpSpPr>
        <p:sp>
          <p:nvSpPr>
            <p:cNvPr id="331783" name="Rectangle 7">
              <a:extLst>
                <a:ext uri="{FF2B5EF4-FFF2-40B4-BE49-F238E27FC236}">
                  <a16:creationId xmlns:a16="http://schemas.microsoft.com/office/drawing/2014/main" id="{FF0805BF-4937-4FC6-96D2-77643E090365}"/>
                </a:ext>
              </a:extLst>
            </p:cNvPr>
            <p:cNvSpPr>
              <a:spLocks noChangeArrowheads="1"/>
            </p:cNvSpPr>
            <p:nvPr/>
          </p:nvSpPr>
          <p:spPr bwMode="auto">
            <a:xfrm rot="-5400000">
              <a:off x="1844" y="2496"/>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1784" name="Rectangle 8">
              <a:extLst>
                <a:ext uri="{FF2B5EF4-FFF2-40B4-BE49-F238E27FC236}">
                  <a16:creationId xmlns:a16="http://schemas.microsoft.com/office/drawing/2014/main" id="{40E3CAD8-5ECD-4CE4-912E-4FA49A4A2715}"/>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183305" name="Picture 9" descr="house_small">
            <a:extLst>
              <a:ext uri="{FF2B5EF4-FFF2-40B4-BE49-F238E27FC236}">
                <a16:creationId xmlns:a16="http://schemas.microsoft.com/office/drawing/2014/main" id="{DB89DCAF-D6BC-471B-8C50-A7C6F61AF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6" name="Picture 10" descr="house_small">
            <a:extLst>
              <a:ext uri="{FF2B5EF4-FFF2-40B4-BE49-F238E27FC236}">
                <a16:creationId xmlns:a16="http://schemas.microsoft.com/office/drawing/2014/main" id="{77D5597B-D785-40BF-90C3-F38A2F882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7" name="Picture 11" descr="house_small">
            <a:extLst>
              <a:ext uri="{FF2B5EF4-FFF2-40B4-BE49-F238E27FC236}">
                <a16:creationId xmlns:a16="http://schemas.microsoft.com/office/drawing/2014/main" id="{04FC91DE-806C-4D4A-9FA9-2149E452A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08" name="Picture 12" descr="house_small">
            <a:extLst>
              <a:ext uri="{FF2B5EF4-FFF2-40B4-BE49-F238E27FC236}">
                <a16:creationId xmlns:a16="http://schemas.microsoft.com/office/drawing/2014/main" id="{9A95AF1A-B817-41F3-86E2-8A714BD16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309" name="Group 13">
            <a:extLst>
              <a:ext uri="{FF2B5EF4-FFF2-40B4-BE49-F238E27FC236}">
                <a16:creationId xmlns:a16="http://schemas.microsoft.com/office/drawing/2014/main" id="{EE82E939-9F21-4166-881B-01EC80A25564}"/>
              </a:ext>
            </a:extLst>
          </p:cNvPr>
          <p:cNvGrpSpPr>
            <a:grpSpLocks/>
          </p:cNvGrpSpPr>
          <p:nvPr/>
        </p:nvGrpSpPr>
        <p:grpSpPr bwMode="auto">
          <a:xfrm flipV="1">
            <a:off x="6770688" y="4906963"/>
            <a:ext cx="255587" cy="820737"/>
            <a:chOff x="2459" y="2251"/>
            <a:chExt cx="161" cy="517"/>
          </a:xfrm>
        </p:grpSpPr>
        <p:sp>
          <p:nvSpPr>
            <p:cNvPr id="331790" name="Rectangle 14">
              <a:extLst>
                <a:ext uri="{FF2B5EF4-FFF2-40B4-BE49-F238E27FC236}">
                  <a16:creationId xmlns:a16="http://schemas.microsoft.com/office/drawing/2014/main" id="{F923373A-76D7-470E-808F-E4E0CC0FA919}"/>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1791" name="Rectangle 15">
              <a:extLst>
                <a:ext uri="{FF2B5EF4-FFF2-40B4-BE49-F238E27FC236}">
                  <a16:creationId xmlns:a16="http://schemas.microsoft.com/office/drawing/2014/main" id="{A73F34B4-B5FC-4358-AA51-86D3DD19A16D}"/>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3310" name="Group 16">
            <a:extLst>
              <a:ext uri="{FF2B5EF4-FFF2-40B4-BE49-F238E27FC236}">
                <a16:creationId xmlns:a16="http://schemas.microsoft.com/office/drawing/2014/main" id="{8695B5BF-68AF-4DF4-931B-790252ADB20E}"/>
              </a:ext>
            </a:extLst>
          </p:cNvPr>
          <p:cNvGrpSpPr>
            <a:grpSpLocks/>
          </p:cNvGrpSpPr>
          <p:nvPr/>
        </p:nvGrpSpPr>
        <p:grpSpPr bwMode="auto">
          <a:xfrm flipV="1">
            <a:off x="5529263" y="4887913"/>
            <a:ext cx="255587" cy="379412"/>
            <a:chOff x="2315" y="2599"/>
            <a:chExt cx="161" cy="239"/>
          </a:xfrm>
        </p:grpSpPr>
        <p:sp>
          <p:nvSpPr>
            <p:cNvPr id="331793" name="Rectangle 17">
              <a:extLst>
                <a:ext uri="{FF2B5EF4-FFF2-40B4-BE49-F238E27FC236}">
                  <a16:creationId xmlns:a16="http://schemas.microsoft.com/office/drawing/2014/main" id="{44459FAB-4489-4381-B9EB-B13D2E44C54E}"/>
                </a:ext>
              </a:extLst>
            </p:cNvPr>
            <p:cNvSpPr>
              <a:spLocks noChangeArrowheads="1"/>
            </p:cNvSpPr>
            <p:nvPr/>
          </p:nvSpPr>
          <p:spPr bwMode="auto">
            <a:xfrm rot="-5400000">
              <a:off x="2184"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1794" name="Rectangle 18">
              <a:extLst>
                <a:ext uri="{FF2B5EF4-FFF2-40B4-BE49-F238E27FC236}">
                  <a16:creationId xmlns:a16="http://schemas.microsoft.com/office/drawing/2014/main" id="{50076367-5E56-47AC-ABC5-1DB878608120}"/>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3311" name="Group 19">
            <a:extLst>
              <a:ext uri="{FF2B5EF4-FFF2-40B4-BE49-F238E27FC236}">
                <a16:creationId xmlns:a16="http://schemas.microsoft.com/office/drawing/2014/main" id="{43E8CD16-02C8-4B21-95CA-3E138BB48D38}"/>
              </a:ext>
            </a:extLst>
          </p:cNvPr>
          <p:cNvGrpSpPr>
            <a:grpSpLocks/>
          </p:cNvGrpSpPr>
          <p:nvPr/>
        </p:nvGrpSpPr>
        <p:grpSpPr bwMode="auto">
          <a:xfrm flipV="1">
            <a:off x="4094163" y="4900613"/>
            <a:ext cx="255587" cy="633412"/>
            <a:chOff x="2055" y="2297"/>
            <a:chExt cx="161" cy="399"/>
          </a:xfrm>
        </p:grpSpPr>
        <p:sp>
          <p:nvSpPr>
            <p:cNvPr id="331796" name="Rectangle 20">
              <a:extLst>
                <a:ext uri="{FF2B5EF4-FFF2-40B4-BE49-F238E27FC236}">
                  <a16:creationId xmlns:a16="http://schemas.microsoft.com/office/drawing/2014/main" id="{52B5BE89-9FD8-4C9A-8382-DFB2A9D08BD3}"/>
                </a:ext>
              </a:extLst>
            </p:cNvPr>
            <p:cNvSpPr>
              <a:spLocks noChangeArrowheads="1"/>
            </p:cNvSpPr>
            <p:nvPr/>
          </p:nvSpPr>
          <p:spPr bwMode="auto">
            <a:xfrm rot="-5400000">
              <a:off x="1844"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1797" name="Rectangle 21">
              <a:extLst>
                <a:ext uri="{FF2B5EF4-FFF2-40B4-BE49-F238E27FC236}">
                  <a16:creationId xmlns:a16="http://schemas.microsoft.com/office/drawing/2014/main" id="{6895C136-0E88-4C82-9DBA-0298D53C82C8}"/>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3312" name="Group 22">
            <a:extLst>
              <a:ext uri="{FF2B5EF4-FFF2-40B4-BE49-F238E27FC236}">
                <a16:creationId xmlns:a16="http://schemas.microsoft.com/office/drawing/2014/main" id="{8402723D-48C4-439D-94CB-9639656CA69F}"/>
              </a:ext>
            </a:extLst>
          </p:cNvPr>
          <p:cNvGrpSpPr>
            <a:grpSpLocks/>
          </p:cNvGrpSpPr>
          <p:nvPr/>
        </p:nvGrpSpPr>
        <p:grpSpPr bwMode="auto">
          <a:xfrm>
            <a:off x="7126288" y="4246563"/>
            <a:ext cx="255587" cy="630237"/>
            <a:chOff x="3561" y="2643"/>
            <a:chExt cx="161" cy="397"/>
          </a:xfrm>
        </p:grpSpPr>
        <p:sp>
          <p:nvSpPr>
            <p:cNvPr id="331799" name="Rectangle 23">
              <a:extLst>
                <a:ext uri="{FF2B5EF4-FFF2-40B4-BE49-F238E27FC236}">
                  <a16:creationId xmlns:a16="http://schemas.microsoft.com/office/drawing/2014/main" id="{7FB0E006-9C7D-4274-8E7C-5CC37712F1DF}"/>
                </a:ext>
              </a:extLst>
            </p:cNvPr>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1800" name="Rectangle 24">
              <a:extLst>
                <a:ext uri="{FF2B5EF4-FFF2-40B4-BE49-F238E27FC236}">
                  <a16:creationId xmlns:a16="http://schemas.microsoft.com/office/drawing/2014/main" id="{CD14991B-CE48-4C2D-9F34-C0184AF6AA93}"/>
                </a:ext>
              </a:extLst>
            </p:cNvPr>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3313" name="Group 25">
            <a:extLst>
              <a:ext uri="{FF2B5EF4-FFF2-40B4-BE49-F238E27FC236}">
                <a16:creationId xmlns:a16="http://schemas.microsoft.com/office/drawing/2014/main" id="{D4A221CD-06E2-4BF4-A284-830DF417D6F7}"/>
              </a:ext>
            </a:extLst>
          </p:cNvPr>
          <p:cNvGrpSpPr>
            <a:grpSpLocks/>
          </p:cNvGrpSpPr>
          <p:nvPr/>
        </p:nvGrpSpPr>
        <p:grpSpPr bwMode="auto">
          <a:xfrm>
            <a:off x="5757863" y="4468813"/>
            <a:ext cx="255587" cy="379412"/>
            <a:chOff x="2315" y="2599"/>
            <a:chExt cx="161" cy="239"/>
          </a:xfrm>
        </p:grpSpPr>
        <p:sp>
          <p:nvSpPr>
            <p:cNvPr id="331802" name="Rectangle 26">
              <a:extLst>
                <a:ext uri="{FF2B5EF4-FFF2-40B4-BE49-F238E27FC236}">
                  <a16:creationId xmlns:a16="http://schemas.microsoft.com/office/drawing/2014/main" id="{D677E200-0714-4E38-B5C2-F8C3A1829535}"/>
                </a:ext>
              </a:extLst>
            </p:cNvPr>
            <p:cNvSpPr>
              <a:spLocks noChangeArrowheads="1"/>
            </p:cNvSpPr>
            <p:nvPr/>
          </p:nvSpPr>
          <p:spPr bwMode="auto">
            <a:xfrm rot="-5400000">
              <a:off x="2184" y="2718"/>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1803" name="Rectangle 27">
              <a:extLst>
                <a:ext uri="{FF2B5EF4-FFF2-40B4-BE49-F238E27FC236}">
                  <a16:creationId xmlns:a16="http://schemas.microsoft.com/office/drawing/2014/main" id="{14E2E97A-0A88-4110-AD9B-A90C8787D92B}"/>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3314" name="Group 28">
            <a:extLst>
              <a:ext uri="{FF2B5EF4-FFF2-40B4-BE49-F238E27FC236}">
                <a16:creationId xmlns:a16="http://schemas.microsoft.com/office/drawing/2014/main" id="{5A47C053-5AF8-44AB-9CEA-EDA9A1A2F7DF}"/>
              </a:ext>
            </a:extLst>
          </p:cNvPr>
          <p:cNvGrpSpPr>
            <a:grpSpLocks/>
          </p:cNvGrpSpPr>
          <p:nvPr/>
        </p:nvGrpSpPr>
        <p:grpSpPr bwMode="auto">
          <a:xfrm>
            <a:off x="5221288" y="4030663"/>
            <a:ext cx="255587" cy="820737"/>
            <a:chOff x="2459" y="2251"/>
            <a:chExt cx="161" cy="517"/>
          </a:xfrm>
        </p:grpSpPr>
        <p:sp>
          <p:nvSpPr>
            <p:cNvPr id="331805" name="Rectangle 29">
              <a:extLst>
                <a:ext uri="{FF2B5EF4-FFF2-40B4-BE49-F238E27FC236}">
                  <a16:creationId xmlns:a16="http://schemas.microsoft.com/office/drawing/2014/main" id="{6F80E7E1-CFE1-4F54-96EB-4CBB60414221}"/>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1806" name="Rectangle 30">
              <a:extLst>
                <a:ext uri="{FF2B5EF4-FFF2-40B4-BE49-F238E27FC236}">
                  <a16:creationId xmlns:a16="http://schemas.microsoft.com/office/drawing/2014/main" id="{A2BD0461-500C-4A38-BB96-CDEA6C2D7DAD}"/>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331807" name="Rectangle 31">
            <a:extLst>
              <a:ext uri="{FF2B5EF4-FFF2-40B4-BE49-F238E27FC236}">
                <a16:creationId xmlns:a16="http://schemas.microsoft.com/office/drawing/2014/main" id="{3C48ABD9-3FEE-4517-820C-E81443D754D1}"/>
              </a:ext>
            </a:extLst>
          </p:cNvPr>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183316" name="Text Box 32">
            <a:extLst>
              <a:ext uri="{FF2B5EF4-FFF2-40B4-BE49-F238E27FC236}">
                <a16:creationId xmlns:a16="http://schemas.microsoft.com/office/drawing/2014/main" id="{19CE35E8-3F24-4CB1-8D57-59766A19531C}"/>
              </a:ext>
            </a:extLst>
          </p:cNvPr>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home</a:t>
            </a:r>
          </a:p>
        </p:txBody>
      </p:sp>
      <p:pic>
        <p:nvPicPr>
          <p:cNvPr id="183317" name="Picture 33" descr="building2">
            <a:extLst>
              <a:ext uri="{FF2B5EF4-FFF2-40B4-BE49-F238E27FC236}">
                <a16:creationId xmlns:a16="http://schemas.microsoft.com/office/drawing/2014/main" id="{B8F25DBC-32DC-47B5-91B3-25BB3A590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18" name="Text Box 34">
            <a:extLst>
              <a:ext uri="{FF2B5EF4-FFF2-40B4-BE49-F238E27FC236}">
                <a16:creationId xmlns:a16="http://schemas.microsoft.com/office/drawing/2014/main" id="{0F9B5168-DB16-4EA4-ABAF-DBFFDB57F87B}"/>
              </a:ext>
            </a:extLst>
          </p:cNvPr>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headend</a:t>
            </a:r>
          </a:p>
        </p:txBody>
      </p:sp>
      <p:sp>
        <p:nvSpPr>
          <p:cNvPr id="183319" name="Text Box 35">
            <a:extLst>
              <a:ext uri="{FF2B5EF4-FFF2-40B4-BE49-F238E27FC236}">
                <a16:creationId xmlns:a16="http://schemas.microsoft.com/office/drawing/2014/main" id="{73015D7B-2977-4CE1-964C-4A48C64F6691}"/>
              </a:ext>
            </a:extLst>
          </p:cNvPr>
          <p:cNvSpPr txBox="1">
            <a:spLocks noChangeArrowheads="1"/>
          </p:cNvSpPr>
          <p:nvPr/>
        </p:nvSpPr>
        <p:spPr bwMode="auto">
          <a:xfrm>
            <a:off x="2146300" y="5711825"/>
            <a:ext cx="1933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distribution</a:t>
            </a:r>
          </a:p>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network (simplified)</a:t>
            </a:r>
          </a:p>
        </p:txBody>
      </p:sp>
      <p:sp>
        <p:nvSpPr>
          <p:cNvPr id="183320" name="Line 36">
            <a:extLst>
              <a:ext uri="{FF2B5EF4-FFF2-40B4-BE49-F238E27FC236}">
                <a16:creationId xmlns:a16="http://schemas.microsoft.com/office/drawing/2014/main" id="{4C97E097-344E-4029-913B-C8FE7A1E2CE7}"/>
              </a:ext>
            </a:extLst>
          </p:cNvPr>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3321" name="Text Box 37">
            <a:extLst>
              <a:ext uri="{FF2B5EF4-FFF2-40B4-BE49-F238E27FC236}">
                <a16:creationId xmlns:a16="http://schemas.microsoft.com/office/drawing/2014/main" id="{1D53B904-4917-4396-BE3D-D900B301FD25}"/>
              </a:ext>
            </a:extLst>
          </p:cNvPr>
          <p:cNvSpPr txBox="1">
            <a:spLocks noChangeArrowheads="1"/>
          </p:cNvSpPr>
          <p:nvPr/>
        </p:nvSpPr>
        <p:spPr bwMode="auto">
          <a:xfrm>
            <a:off x="4133850" y="3057525"/>
            <a:ext cx="437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Arial" panose="020B0604020202020204" pitchFamily="34" charset="0"/>
              </a:rPr>
              <a:t>Typically 500 to 5,000 homes</a:t>
            </a:r>
            <a:endParaRPr lang="en-US" altLang="en-US" sz="2400">
              <a:latin typeface="Times New Roman" panose="02020603050405020304" pitchFamily="18" charset="0"/>
              <a:cs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Footer Placeholder 3">
            <a:extLst>
              <a:ext uri="{FF2B5EF4-FFF2-40B4-BE49-F238E27FC236}">
                <a16:creationId xmlns:a16="http://schemas.microsoft.com/office/drawing/2014/main" id="{800C1C70-1F49-4A45-90DF-91551361142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4323" name="Slide Number Placeholder 4">
            <a:extLst>
              <a:ext uri="{FF2B5EF4-FFF2-40B4-BE49-F238E27FC236}">
                <a16:creationId xmlns:a16="http://schemas.microsoft.com/office/drawing/2014/main" id="{9D5B9008-8F45-4206-BF05-33DA2BE0A3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D6A2E97-8F2B-4007-937A-869E4ADB6B3E}" type="slidenum">
              <a:rPr lang="en-US" altLang="en-US" sz="1400" smtClean="0">
                <a:latin typeface="Times New Roman" panose="02020603050405020304" pitchFamily="18" charset="0"/>
              </a:rPr>
              <a:pPr>
                <a:spcBef>
                  <a:spcPct val="0"/>
                </a:spcBef>
                <a:buClrTx/>
                <a:buSzTx/>
                <a:buFontTx/>
                <a:buNone/>
              </a:pPr>
              <a:t>23</a:t>
            </a:fld>
            <a:endParaRPr lang="en-US" altLang="en-US" sz="1400">
              <a:latin typeface="Times New Roman" panose="02020603050405020304" pitchFamily="18" charset="0"/>
            </a:endParaRPr>
          </a:p>
        </p:txBody>
      </p:sp>
      <p:sp>
        <p:nvSpPr>
          <p:cNvPr id="184324" name="Rectangle 2">
            <a:extLst>
              <a:ext uri="{FF2B5EF4-FFF2-40B4-BE49-F238E27FC236}">
                <a16:creationId xmlns:a16="http://schemas.microsoft.com/office/drawing/2014/main" id="{D7FF782A-A3E2-46EB-ADA7-53B7F93E072D}"/>
              </a:ext>
            </a:extLst>
          </p:cNvPr>
          <p:cNvSpPr>
            <a:spLocks noGrp="1" noChangeArrowheads="1"/>
          </p:cNvSpPr>
          <p:nvPr>
            <p:ph type="title"/>
          </p:nvPr>
        </p:nvSpPr>
        <p:spPr>
          <a:xfrm>
            <a:off x="419100" y="84138"/>
            <a:ext cx="8229600" cy="1143000"/>
          </a:xfrm>
        </p:spPr>
        <p:txBody>
          <a:bodyPr/>
          <a:lstStyle/>
          <a:p>
            <a:r>
              <a:rPr lang="en-US" altLang="en-US" sz="2800"/>
              <a:t>Kiến trúc mạng cable modem tổng quát</a:t>
            </a:r>
            <a:br>
              <a:rPr lang="en-US" altLang="en-US" sz="2800"/>
            </a:br>
            <a:r>
              <a:rPr lang="en-US" altLang="en-US" sz="2800"/>
              <a:t>Cable Network Architecture: Overview</a:t>
            </a:r>
          </a:p>
        </p:txBody>
      </p:sp>
      <p:pic>
        <p:nvPicPr>
          <p:cNvPr id="184325" name="Picture 3" descr="house_small">
            <a:extLst>
              <a:ext uri="{FF2B5EF4-FFF2-40B4-BE49-F238E27FC236}">
                <a16:creationId xmlns:a16="http://schemas.microsoft.com/office/drawing/2014/main" id="{327BFB93-2A45-44BC-BD03-8FA6F7403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6" name="Picture 4" descr="house_small">
            <a:extLst>
              <a:ext uri="{FF2B5EF4-FFF2-40B4-BE49-F238E27FC236}">
                <a16:creationId xmlns:a16="http://schemas.microsoft.com/office/drawing/2014/main" id="{C0CD4803-7E2A-414C-9180-9EA6B9E83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7" name="Picture 5" descr="house_small">
            <a:extLst>
              <a:ext uri="{FF2B5EF4-FFF2-40B4-BE49-F238E27FC236}">
                <a16:creationId xmlns:a16="http://schemas.microsoft.com/office/drawing/2014/main" id="{FDDE189A-3BC7-40DA-A801-B9556E872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28" name="Group 6">
            <a:extLst>
              <a:ext uri="{FF2B5EF4-FFF2-40B4-BE49-F238E27FC236}">
                <a16:creationId xmlns:a16="http://schemas.microsoft.com/office/drawing/2014/main" id="{6F26A00C-2894-44FA-9B62-9CAC4EA04C28}"/>
              </a:ext>
            </a:extLst>
          </p:cNvPr>
          <p:cNvGrpSpPr>
            <a:grpSpLocks/>
          </p:cNvGrpSpPr>
          <p:nvPr/>
        </p:nvGrpSpPr>
        <p:grpSpPr bwMode="auto">
          <a:xfrm>
            <a:off x="3916363" y="4227513"/>
            <a:ext cx="255587" cy="633412"/>
            <a:chOff x="2055" y="2297"/>
            <a:chExt cx="161" cy="399"/>
          </a:xfrm>
        </p:grpSpPr>
        <p:sp>
          <p:nvSpPr>
            <p:cNvPr id="332807" name="Rectangle 7">
              <a:extLst>
                <a:ext uri="{FF2B5EF4-FFF2-40B4-BE49-F238E27FC236}">
                  <a16:creationId xmlns:a16="http://schemas.microsoft.com/office/drawing/2014/main" id="{E500DD12-7065-4BA3-99F3-ECFC12439C76}"/>
                </a:ext>
              </a:extLst>
            </p:cNvPr>
            <p:cNvSpPr>
              <a:spLocks noChangeArrowheads="1"/>
            </p:cNvSpPr>
            <p:nvPr/>
          </p:nvSpPr>
          <p:spPr bwMode="auto">
            <a:xfrm rot="-5400000">
              <a:off x="1844" y="2496"/>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2808" name="Rectangle 8">
              <a:extLst>
                <a:ext uri="{FF2B5EF4-FFF2-40B4-BE49-F238E27FC236}">
                  <a16:creationId xmlns:a16="http://schemas.microsoft.com/office/drawing/2014/main" id="{C46AFE82-6B29-4E3F-8B16-F1AF6FBCF198}"/>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184329" name="Picture 9" descr="house_small">
            <a:extLst>
              <a:ext uri="{FF2B5EF4-FFF2-40B4-BE49-F238E27FC236}">
                <a16:creationId xmlns:a16="http://schemas.microsoft.com/office/drawing/2014/main" id="{41138590-A869-4BC3-B411-20424EA34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30" name="Picture 10" descr="house_small">
            <a:extLst>
              <a:ext uri="{FF2B5EF4-FFF2-40B4-BE49-F238E27FC236}">
                <a16:creationId xmlns:a16="http://schemas.microsoft.com/office/drawing/2014/main" id="{DEA0A424-AEBA-4004-A64C-64A87E5D7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31" name="Picture 11" descr="house_small">
            <a:extLst>
              <a:ext uri="{FF2B5EF4-FFF2-40B4-BE49-F238E27FC236}">
                <a16:creationId xmlns:a16="http://schemas.microsoft.com/office/drawing/2014/main" id="{DE718256-C793-4849-985F-85B4DF2E5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32" name="Picture 12" descr="house_small">
            <a:extLst>
              <a:ext uri="{FF2B5EF4-FFF2-40B4-BE49-F238E27FC236}">
                <a16:creationId xmlns:a16="http://schemas.microsoft.com/office/drawing/2014/main" id="{C8F4D2D8-9E89-4988-A521-3A96FFC6A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33" name="Group 13">
            <a:extLst>
              <a:ext uri="{FF2B5EF4-FFF2-40B4-BE49-F238E27FC236}">
                <a16:creationId xmlns:a16="http://schemas.microsoft.com/office/drawing/2014/main" id="{7499CA25-B863-474A-8CDF-0C153732825C}"/>
              </a:ext>
            </a:extLst>
          </p:cNvPr>
          <p:cNvGrpSpPr>
            <a:grpSpLocks/>
          </p:cNvGrpSpPr>
          <p:nvPr/>
        </p:nvGrpSpPr>
        <p:grpSpPr bwMode="auto">
          <a:xfrm flipV="1">
            <a:off x="6770688" y="4906963"/>
            <a:ext cx="255587" cy="820737"/>
            <a:chOff x="2459" y="2251"/>
            <a:chExt cx="161" cy="517"/>
          </a:xfrm>
        </p:grpSpPr>
        <p:sp>
          <p:nvSpPr>
            <p:cNvPr id="332814" name="Rectangle 14">
              <a:extLst>
                <a:ext uri="{FF2B5EF4-FFF2-40B4-BE49-F238E27FC236}">
                  <a16:creationId xmlns:a16="http://schemas.microsoft.com/office/drawing/2014/main" id="{67BF214A-0DB4-4FE0-AB1F-3DC4C0CCDBFA}"/>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2815" name="Rectangle 15">
              <a:extLst>
                <a:ext uri="{FF2B5EF4-FFF2-40B4-BE49-F238E27FC236}">
                  <a16:creationId xmlns:a16="http://schemas.microsoft.com/office/drawing/2014/main" id="{2D7590F1-F88E-4491-9A1C-00F78606977B}"/>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4334" name="Group 16">
            <a:extLst>
              <a:ext uri="{FF2B5EF4-FFF2-40B4-BE49-F238E27FC236}">
                <a16:creationId xmlns:a16="http://schemas.microsoft.com/office/drawing/2014/main" id="{D1226CA4-A1FD-4472-80B4-2CA5A8308282}"/>
              </a:ext>
            </a:extLst>
          </p:cNvPr>
          <p:cNvGrpSpPr>
            <a:grpSpLocks/>
          </p:cNvGrpSpPr>
          <p:nvPr/>
        </p:nvGrpSpPr>
        <p:grpSpPr bwMode="auto">
          <a:xfrm flipV="1">
            <a:off x="5529263" y="4887913"/>
            <a:ext cx="255587" cy="379412"/>
            <a:chOff x="2315" y="2599"/>
            <a:chExt cx="161" cy="239"/>
          </a:xfrm>
        </p:grpSpPr>
        <p:sp>
          <p:nvSpPr>
            <p:cNvPr id="332817" name="Rectangle 17">
              <a:extLst>
                <a:ext uri="{FF2B5EF4-FFF2-40B4-BE49-F238E27FC236}">
                  <a16:creationId xmlns:a16="http://schemas.microsoft.com/office/drawing/2014/main" id="{4C122297-6183-4B5E-B12C-131864389F29}"/>
                </a:ext>
              </a:extLst>
            </p:cNvPr>
            <p:cNvSpPr>
              <a:spLocks noChangeArrowheads="1"/>
            </p:cNvSpPr>
            <p:nvPr/>
          </p:nvSpPr>
          <p:spPr bwMode="auto">
            <a:xfrm rot="-5400000">
              <a:off x="2184"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2818" name="Rectangle 18">
              <a:extLst>
                <a:ext uri="{FF2B5EF4-FFF2-40B4-BE49-F238E27FC236}">
                  <a16:creationId xmlns:a16="http://schemas.microsoft.com/office/drawing/2014/main" id="{6C9BAF16-B475-4125-9FA5-C53798C20F3F}"/>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4335" name="Group 19">
            <a:extLst>
              <a:ext uri="{FF2B5EF4-FFF2-40B4-BE49-F238E27FC236}">
                <a16:creationId xmlns:a16="http://schemas.microsoft.com/office/drawing/2014/main" id="{3545B3B5-E33C-40AE-BB78-7F465E2134F2}"/>
              </a:ext>
            </a:extLst>
          </p:cNvPr>
          <p:cNvGrpSpPr>
            <a:grpSpLocks/>
          </p:cNvGrpSpPr>
          <p:nvPr/>
        </p:nvGrpSpPr>
        <p:grpSpPr bwMode="auto">
          <a:xfrm flipV="1">
            <a:off x="4094163" y="4900613"/>
            <a:ext cx="255587" cy="633412"/>
            <a:chOff x="2055" y="2297"/>
            <a:chExt cx="161" cy="399"/>
          </a:xfrm>
        </p:grpSpPr>
        <p:sp>
          <p:nvSpPr>
            <p:cNvPr id="332820" name="Rectangle 20">
              <a:extLst>
                <a:ext uri="{FF2B5EF4-FFF2-40B4-BE49-F238E27FC236}">
                  <a16:creationId xmlns:a16="http://schemas.microsoft.com/office/drawing/2014/main" id="{E33A795D-6780-4F20-A515-7E05758E1664}"/>
                </a:ext>
              </a:extLst>
            </p:cNvPr>
            <p:cNvSpPr>
              <a:spLocks noChangeArrowheads="1"/>
            </p:cNvSpPr>
            <p:nvPr/>
          </p:nvSpPr>
          <p:spPr bwMode="auto">
            <a:xfrm rot="-5400000">
              <a:off x="1844"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2821" name="Rectangle 21">
              <a:extLst>
                <a:ext uri="{FF2B5EF4-FFF2-40B4-BE49-F238E27FC236}">
                  <a16:creationId xmlns:a16="http://schemas.microsoft.com/office/drawing/2014/main" id="{48CDE04F-0145-4141-ACCF-635940ECFF81}"/>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4336" name="Group 22">
            <a:extLst>
              <a:ext uri="{FF2B5EF4-FFF2-40B4-BE49-F238E27FC236}">
                <a16:creationId xmlns:a16="http://schemas.microsoft.com/office/drawing/2014/main" id="{2A95B3C1-F045-4779-A2F1-7A0DEC6702FF}"/>
              </a:ext>
            </a:extLst>
          </p:cNvPr>
          <p:cNvGrpSpPr>
            <a:grpSpLocks/>
          </p:cNvGrpSpPr>
          <p:nvPr/>
        </p:nvGrpSpPr>
        <p:grpSpPr bwMode="auto">
          <a:xfrm>
            <a:off x="7126288" y="4246563"/>
            <a:ext cx="255587" cy="630237"/>
            <a:chOff x="3561" y="2643"/>
            <a:chExt cx="161" cy="397"/>
          </a:xfrm>
        </p:grpSpPr>
        <p:sp>
          <p:nvSpPr>
            <p:cNvPr id="332823" name="Rectangle 23">
              <a:extLst>
                <a:ext uri="{FF2B5EF4-FFF2-40B4-BE49-F238E27FC236}">
                  <a16:creationId xmlns:a16="http://schemas.microsoft.com/office/drawing/2014/main" id="{42C026EC-73AD-47A9-85E2-82ADBA2006D9}"/>
                </a:ext>
              </a:extLst>
            </p:cNvPr>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2824" name="Rectangle 24">
              <a:extLst>
                <a:ext uri="{FF2B5EF4-FFF2-40B4-BE49-F238E27FC236}">
                  <a16:creationId xmlns:a16="http://schemas.microsoft.com/office/drawing/2014/main" id="{6582357D-8924-4233-9839-ECAF49F8AA68}"/>
                </a:ext>
              </a:extLst>
            </p:cNvPr>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4337" name="Group 25">
            <a:extLst>
              <a:ext uri="{FF2B5EF4-FFF2-40B4-BE49-F238E27FC236}">
                <a16:creationId xmlns:a16="http://schemas.microsoft.com/office/drawing/2014/main" id="{3918747A-AFA0-45E2-864C-50DFBC3FF653}"/>
              </a:ext>
            </a:extLst>
          </p:cNvPr>
          <p:cNvGrpSpPr>
            <a:grpSpLocks/>
          </p:cNvGrpSpPr>
          <p:nvPr/>
        </p:nvGrpSpPr>
        <p:grpSpPr bwMode="auto">
          <a:xfrm>
            <a:off x="5757863" y="4468813"/>
            <a:ext cx="255587" cy="379412"/>
            <a:chOff x="2315" y="2599"/>
            <a:chExt cx="161" cy="239"/>
          </a:xfrm>
        </p:grpSpPr>
        <p:sp>
          <p:nvSpPr>
            <p:cNvPr id="332826" name="Rectangle 26">
              <a:extLst>
                <a:ext uri="{FF2B5EF4-FFF2-40B4-BE49-F238E27FC236}">
                  <a16:creationId xmlns:a16="http://schemas.microsoft.com/office/drawing/2014/main" id="{03A170A8-D887-4AB2-B1DC-AA49D638D36B}"/>
                </a:ext>
              </a:extLst>
            </p:cNvPr>
            <p:cNvSpPr>
              <a:spLocks noChangeArrowheads="1"/>
            </p:cNvSpPr>
            <p:nvPr/>
          </p:nvSpPr>
          <p:spPr bwMode="auto">
            <a:xfrm rot="-5400000">
              <a:off x="2184" y="2718"/>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2827" name="Rectangle 27">
              <a:extLst>
                <a:ext uri="{FF2B5EF4-FFF2-40B4-BE49-F238E27FC236}">
                  <a16:creationId xmlns:a16="http://schemas.microsoft.com/office/drawing/2014/main" id="{54F72C55-1F54-43DD-AD04-F0E8B17FB166}"/>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4338" name="Group 28">
            <a:extLst>
              <a:ext uri="{FF2B5EF4-FFF2-40B4-BE49-F238E27FC236}">
                <a16:creationId xmlns:a16="http://schemas.microsoft.com/office/drawing/2014/main" id="{1C4F7E5B-C9D4-4A0B-B7F7-77F0FC36161D}"/>
              </a:ext>
            </a:extLst>
          </p:cNvPr>
          <p:cNvGrpSpPr>
            <a:grpSpLocks/>
          </p:cNvGrpSpPr>
          <p:nvPr/>
        </p:nvGrpSpPr>
        <p:grpSpPr bwMode="auto">
          <a:xfrm>
            <a:off x="5221288" y="4030663"/>
            <a:ext cx="255587" cy="820737"/>
            <a:chOff x="2459" y="2251"/>
            <a:chExt cx="161" cy="517"/>
          </a:xfrm>
        </p:grpSpPr>
        <p:sp>
          <p:nvSpPr>
            <p:cNvPr id="332829" name="Rectangle 29">
              <a:extLst>
                <a:ext uri="{FF2B5EF4-FFF2-40B4-BE49-F238E27FC236}">
                  <a16:creationId xmlns:a16="http://schemas.microsoft.com/office/drawing/2014/main" id="{1F108E61-47E8-406D-AC7D-1163C3FCEE39}"/>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2830" name="Rectangle 30">
              <a:extLst>
                <a:ext uri="{FF2B5EF4-FFF2-40B4-BE49-F238E27FC236}">
                  <a16:creationId xmlns:a16="http://schemas.microsoft.com/office/drawing/2014/main" id="{B7669D79-6B71-4D30-AA2D-F297A795E4DA}"/>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332831" name="Rectangle 31">
            <a:extLst>
              <a:ext uri="{FF2B5EF4-FFF2-40B4-BE49-F238E27FC236}">
                <a16:creationId xmlns:a16="http://schemas.microsoft.com/office/drawing/2014/main" id="{8B156679-CED8-47E3-B5A8-CA566CEF4B3B}"/>
              </a:ext>
            </a:extLst>
          </p:cNvPr>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184340" name="Text Box 32">
            <a:extLst>
              <a:ext uri="{FF2B5EF4-FFF2-40B4-BE49-F238E27FC236}">
                <a16:creationId xmlns:a16="http://schemas.microsoft.com/office/drawing/2014/main" id="{D8CF5602-0218-4A1C-98E9-9070495534F8}"/>
              </a:ext>
            </a:extLst>
          </p:cNvPr>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home</a:t>
            </a:r>
          </a:p>
        </p:txBody>
      </p:sp>
      <p:pic>
        <p:nvPicPr>
          <p:cNvPr id="184341" name="Picture 33" descr="building2">
            <a:extLst>
              <a:ext uri="{FF2B5EF4-FFF2-40B4-BE49-F238E27FC236}">
                <a16:creationId xmlns:a16="http://schemas.microsoft.com/office/drawing/2014/main" id="{B85DA18B-CC7D-4ACF-BB55-FB7B2A6DB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2" name="Text Box 34">
            <a:extLst>
              <a:ext uri="{FF2B5EF4-FFF2-40B4-BE49-F238E27FC236}">
                <a16:creationId xmlns:a16="http://schemas.microsoft.com/office/drawing/2014/main" id="{A1FCCAC0-D913-4B29-83FB-163D62622AB7}"/>
              </a:ext>
            </a:extLst>
          </p:cNvPr>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headend</a:t>
            </a:r>
          </a:p>
        </p:txBody>
      </p:sp>
      <p:sp>
        <p:nvSpPr>
          <p:cNvPr id="184343" name="Text Box 35">
            <a:extLst>
              <a:ext uri="{FF2B5EF4-FFF2-40B4-BE49-F238E27FC236}">
                <a16:creationId xmlns:a16="http://schemas.microsoft.com/office/drawing/2014/main" id="{2627D18B-B2E6-4D2D-ACF6-522988F47687}"/>
              </a:ext>
            </a:extLst>
          </p:cNvPr>
          <p:cNvSpPr txBox="1">
            <a:spLocks noChangeArrowheads="1"/>
          </p:cNvSpPr>
          <p:nvPr/>
        </p:nvSpPr>
        <p:spPr bwMode="auto">
          <a:xfrm>
            <a:off x="2146300" y="5711825"/>
            <a:ext cx="1933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distribution</a:t>
            </a:r>
          </a:p>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network (simplified)</a:t>
            </a:r>
          </a:p>
        </p:txBody>
      </p:sp>
      <p:sp>
        <p:nvSpPr>
          <p:cNvPr id="184344" name="Line 36">
            <a:extLst>
              <a:ext uri="{FF2B5EF4-FFF2-40B4-BE49-F238E27FC236}">
                <a16:creationId xmlns:a16="http://schemas.microsoft.com/office/drawing/2014/main" id="{38364CF6-8659-461F-8453-E6E9DE615383}"/>
              </a:ext>
            </a:extLst>
          </p:cNvPr>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 name="Group 37">
            <a:extLst>
              <a:ext uri="{FF2B5EF4-FFF2-40B4-BE49-F238E27FC236}">
                <a16:creationId xmlns:a16="http://schemas.microsoft.com/office/drawing/2014/main" id="{409BBB9B-083E-44AF-9825-546BD2D52EDF}"/>
              </a:ext>
            </a:extLst>
          </p:cNvPr>
          <p:cNvGrpSpPr>
            <a:grpSpLocks/>
          </p:cNvGrpSpPr>
          <p:nvPr/>
        </p:nvGrpSpPr>
        <p:grpSpPr bwMode="auto">
          <a:xfrm>
            <a:off x="3429000" y="1181100"/>
            <a:ext cx="5232400" cy="2806700"/>
            <a:chOff x="2160" y="744"/>
            <a:chExt cx="3296" cy="1768"/>
          </a:xfrm>
        </p:grpSpPr>
        <p:sp>
          <p:nvSpPr>
            <p:cNvPr id="184346" name="Freeform 38">
              <a:extLst>
                <a:ext uri="{FF2B5EF4-FFF2-40B4-BE49-F238E27FC236}">
                  <a16:creationId xmlns:a16="http://schemas.microsoft.com/office/drawing/2014/main" id="{37B08CC0-EE67-4DBE-A640-1DF8ACEE9F85}"/>
                </a:ext>
              </a:extLst>
            </p:cNvPr>
            <p:cNvSpPr>
              <a:spLocks/>
            </p:cNvSpPr>
            <p:nvPr/>
          </p:nvSpPr>
          <p:spPr bwMode="auto">
            <a:xfrm>
              <a:off x="2544" y="2048"/>
              <a:ext cx="2432" cy="464"/>
            </a:xfrm>
            <a:custGeom>
              <a:avLst/>
              <a:gdLst>
                <a:gd name="T0" fmla="*/ 912 w 2432"/>
                <a:gd name="T1" fmla="*/ 448 h 464"/>
                <a:gd name="T2" fmla="*/ 1496 w 2432"/>
                <a:gd name="T3" fmla="*/ 464 h 464"/>
                <a:gd name="T4" fmla="*/ 2432 w 2432"/>
                <a:gd name="T5" fmla="*/ 48 h 464"/>
                <a:gd name="T6" fmla="*/ 1784 w 2432"/>
                <a:gd name="T7" fmla="*/ 176 h 464"/>
                <a:gd name="T8" fmla="*/ 864 w 2432"/>
                <a:gd name="T9" fmla="*/ 208 h 464"/>
                <a:gd name="T10" fmla="*/ 0 w 2432"/>
                <a:gd name="T11" fmla="*/ 0 h 464"/>
                <a:gd name="T12" fmla="*/ 0 60000 65536"/>
                <a:gd name="T13" fmla="*/ 0 60000 65536"/>
                <a:gd name="T14" fmla="*/ 0 60000 65536"/>
                <a:gd name="T15" fmla="*/ 0 60000 65536"/>
                <a:gd name="T16" fmla="*/ 0 60000 65536"/>
                <a:gd name="T17" fmla="*/ 0 60000 65536"/>
                <a:gd name="T18" fmla="*/ 0 w 2432"/>
                <a:gd name="T19" fmla="*/ 0 h 464"/>
                <a:gd name="T20" fmla="*/ 2432 w 2432"/>
                <a:gd name="T21" fmla="*/ 464 h 464"/>
              </a:gdLst>
              <a:ahLst/>
              <a:cxnLst>
                <a:cxn ang="T12">
                  <a:pos x="T0" y="T1"/>
                </a:cxn>
                <a:cxn ang="T13">
                  <a:pos x="T2" y="T3"/>
                </a:cxn>
                <a:cxn ang="T14">
                  <a:pos x="T4" y="T5"/>
                </a:cxn>
                <a:cxn ang="T15">
                  <a:pos x="T6" y="T7"/>
                </a:cxn>
                <a:cxn ang="T16">
                  <a:pos x="T8" y="T9"/>
                </a:cxn>
                <a:cxn ang="T17">
                  <a:pos x="T10" y="T11"/>
                </a:cxn>
              </a:cxnLst>
              <a:rect l="T18" t="T19" r="T20" b="T21"/>
              <a:pathLst>
                <a:path w="2432" h="464">
                  <a:moveTo>
                    <a:pt x="912" y="448"/>
                  </a:moveTo>
                  <a:lnTo>
                    <a:pt x="1496" y="464"/>
                  </a:lnTo>
                  <a:lnTo>
                    <a:pt x="2432" y="48"/>
                  </a:lnTo>
                  <a:lnTo>
                    <a:pt x="1784" y="176"/>
                  </a:lnTo>
                  <a:lnTo>
                    <a:pt x="864" y="208"/>
                  </a:lnTo>
                  <a:lnTo>
                    <a:pt x="0" y="0"/>
                  </a:lnTo>
                </a:path>
              </a:pathLst>
            </a:custGeom>
            <a:gradFill rotWithShape="1">
              <a:gsLst>
                <a:gs pos="0">
                  <a:schemeClr val="tx2"/>
                </a:gs>
                <a:gs pos="100000">
                  <a:schemeClr val="bg1"/>
                </a:gs>
              </a:gsLst>
              <a:lin ang="5400000" scaled="1"/>
            </a:gradFill>
            <a:ln w="9525">
              <a:solidFill>
                <a:schemeClr val="tx1"/>
              </a:solidFill>
              <a:round/>
              <a:headEnd/>
              <a:tailEnd/>
            </a:ln>
          </p:spPr>
          <p:txBody>
            <a:bodyPr/>
            <a:lstStyle/>
            <a:p>
              <a:endParaRPr lang="en-US"/>
            </a:p>
          </p:txBody>
        </p:sp>
        <p:sp>
          <p:nvSpPr>
            <p:cNvPr id="184347" name="Oval 39">
              <a:extLst>
                <a:ext uri="{FF2B5EF4-FFF2-40B4-BE49-F238E27FC236}">
                  <a16:creationId xmlns:a16="http://schemas.microsoft.com/office/drawing/2014/main" id="{CCCF9543-0058-44C8-A201-25CA0CF62BC7}"/>
                </a:ext>
              </a:extLst>
            </p:cNvPr>
            <p:cNvSpPr>
              <a:spLocks noChangeArrowheads="1"/>
            </p:cNvSpPr>
            <p:nvPr/>
          </p:nvSpPr>
          <p:spPr bwMode="auto">
            <a:xfrm>
              <a:off x="2160" y="744"/>
              <a:ext cx="3296" cy="156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pic>
          <p:nvPicPr>
            <p:cNvPr id="184348" name="Picture 40" descr="house_2">
              <a:extLst>
                <a:ext uri="{FF2B5EF4-FFF2-40B4-BE49-F238E27FC236}">
                  <a16:creationId xmlns:a16="http://schemas.microsoft.com/office/drawing/2014/main" id="{281D1FF1-4E61-4E34-BE1E-17743EA08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 y="1044"/>
              <a:ext cx="2955"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Footer Placeholder 3">
            <a:extLst>
              <a:ext uri="{FF2B5EF4-FFF2-40B4-BE49-F238E27FC236}">
                <a16:creationId xmlns:a16="http://schemas.microsoft.com/office/drawing/2014/main" id="{2B05EF62-E349-4719-AEE4-472CFD1851E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5347" name="Slide Number Placeholder 4">
            <a:extLst>
              <a:ext uri="{FF2B5EF4-FFF2-40B4-BE49-F238E27FC236}">
                <a16:creationId xmlns:a16="http://schemas.microsoft.com/office/drawing/2014/main" id="{79345E6A-7EF9-4CFF-922E-5884150DE4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15E8657-F7F9-4553-9E9E-A43CA69D2DD5}" type="slidenum">
              <a:rPr lang="en-US" altLang="en-US" sz="1400" smtClean="0">
                <a:latin typeface="Times New Roman" panose="02020603050405020304" pitchFamily="18" charset="0"/>
              </a:rPr>
              <a:pPr>
                <a:spcBef>
                  <a:spcPct val="0"/>
                </a:spcBef>
                <a:buClrTx/>
                <a:buSzTx/>
                <a:buFontTx/>
                <a:buNone/>
              </a:pPr>
              <a:t>24</a:t>
            </a:fld>
            <a:endParaRPr lang="en-US" altLang="en-US" sz="1400">
              <a:latin typeface="Times New Roman" panose="02020603050405020304" pitchFamily="18" charset="0"/>
            </a:endParaRPr>
          </a:p>
        </p:txBody>
      </p:sp>
      <p:sp>
        <p:nvSpPr>
          <p:cNvPr id="185348" name="Rectangle 2">
            <a:extLst>
              <a:ext uri="{FF2B5EF4-FFF2-40B4-BE49-F238E27FC236}">
                <a16:creationId xmlns:a16="http://schemas.microsoft.com/office/drawing/2014/main" id="{D3104302-4BCD-4A0A-BAB3-39E40FFE7190}"/>
              </a:ext>
            </a:extLst>
          </p:cNvPr>
          <p:cNvSpPr>
            <a:spLocks noGrp="1" noChangeArrowheads="1"/>
          </p:cNvSpPr>
          <p:nvPr>
            <p:ph type="title"/>
          </p:nvPr>
        </p:nvSpPr>
        <p:spPr>
          <a:xfrm>
            <a:off x="419100" y="211138"/>
            <a:ext cx="8229600" cy="1143000"/>
          </a:xfrm>
        </p:spPr>
        <p:txBody>
          <a:bodyPr/>
          <a:lstStyle/>
          <a:p>
            <a:r>
              <a:rPr lang="en-US" altLang="en-US" sz="2800"/>
              <a:t>Kiến trúc mạng cable modem tổng quát</a:t>
            </a:r>
            <a:br>
              <a:rPr lang="en-US" altLang="en-US" sz="2800"/>
            </a:br>
            <a:r>
              <a:rPr lang="en-US" altLang="en-US" sz="2800"/>
              <a:t>Cable Network Architecture: Overview</a:t>
            </a:r>
          </a:p>
        </p:txBody>
      </p:sp>
      <p:pic>
        <p:nvPicPr>
          <p:cNvPr id="185349" name="Picture 3" descr="house_small">
            <a:extLst>
              <a:ext uri="{FF2B5EF4-FFF2-40B4-BE49-F238E27FC236}">
                <a16:creationId xmlns:a16="http://schemas.microsoft.com/office/drawing/2014/main" id="{DB7F92E5-2129-4E0A-933F-57E9CBFCF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0" name="Picture 4" descr="house_small">
            <a:extLst>
              <a:ext uri="{FF2B5EF4-FFF2-40B4-BE49-F238E27FC236}">
                <a16:creationId xmlns:a16="http://schemas.microsoft.com/office/drawing/2014/main" id="{12EA6CFF-AABA-4D2C-A811-2E4DB1E9D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1" name="Picture 5" descr="house_small">
            <a:extLst>
              <a:ext uri="{FF2B5EF4-FFF2-40B4-BE49-F238E27FC236}">
                <a16:creationId xmlns:a16="http://schemas.microsoft.com/office/drawing/2014/main" id="{FB5D72B5-A5E8-485A-9248-F08F2C3D3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352" name="Group 6">
            <a:extLst>
              <a:ext uri="{FF2B5EF4-FFF2-40B4-BE49-F238E27FC236}">
                <a16:creationId xmlns:a16="http://schemas.microsoft.com/office/drawing/2014/main" id="{1117EC24-6D60-4850-9FC5-D3BF584E5112}"/>
              </a:ext>
            </a:extLst>
          </p:cNvPr>
          <p:cNvGrpSpPr>
            <a:grpSpLocks/>
          </p:cNvGrpSpPr>
          <p:nvPr/>
        </p:nvGrpSpPr>
        <p:grpSpPr bwMode="auto">
          <a:xfrm>
            <a:off x="3916363" y="4227513"/>
            <a:ext cx="255587" cy="633412"/>
            <a:chOff x="2055" y="2297"/>
            <a:chExt cx="161" cy="399"/>
          </a:xfrm>
        </p:grpSpPr>
        <p:sp>
          <p:nvSpPr>
            <p:cNvPr id="333831" name="Rectangle 7">
              <a:extLst>
                <a:ext uri="{FF2B5EF4-FFF2-40B4-BE49-F238E27FC236}">
                  <a16:creationId xmlns:a16="http://schemas.microsoft.com/office/drawing/2014/main" id="{274ACC32-46D9-45F2-A2D0-01D69C6A46F1}"/>
                </a:ext>
              </a:extLst>
            </p:cNvPr>
            <p:cNvSpPr>
              <a:spLocks noChangeArrowheads="1"/>
            </p:cNvSpPr>
            <p:nvPr/>
          </p:nvSpPr>
          <p:spPr bwMode="auto">
            <a:xfrm rot="-5400000">
              <a:off x="1844" y="2496"/>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32" name="Rectangle 8">
              <a:extLst>
                <a:ext uri="{FF2B5EF4-FFF2-40B4-BE49-F238E27FC236}">
                  <a16:creationId xmlns:a16="http://schemas.microsoft.com/office/drawing/2014/main" id="{FAAF48D3-AFF4-4157-980A-3F92027E4308}"/>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185353" name="Picture 9" descr="house_small">
            <a:extLst>
              <a:ext uri="{FF2B5EF4-FFF2-40B4-BE49-F238E27FC236}">
                <a16:creationId xmlns:a16="http://schemas.microsoft.com/office/drawing/2014/main" id="{D68C5EC0-3A3D-41CA-9CE0-BA4B6A8DA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4" name="Picture 10" descr="house_small">
            <a:extLst>
              <a:ext uri="{FF2B5EF4-FFF2-40B4-BE49-F238E27FC236}">
                <a16:creationId xmlns:a16="http://schemas.microsoft.com/office/drawing/2014/main" id="{DE33E3AA-31A9-4770-BF53-5031FDAEB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5" name="Picture 11" descr="house_small">
            <a:extLst>
              <a:ext uri="{FF2B5EF4-FFF2-40B4-BE49-F238E27FC236}">
                <a16:creationId xmlns:a16="http://schemas.microsoft.com/office/drawing/2014/main" id="{C9ECEC20-2ACF-4FBD-92F4-F1367A894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6" name="Picture 12" descr="house_small">
            <a:extLst>
              <a:ext uri="{FF2B5EF4-FFF2-40B4-BE49-F238E27FC236}">
                <a16:creationId xmlns:a16="http://schemas.microsoft.com/office/drawing/2014/main" id="{15B57D18-CD65-4CA8-A329-9A8E445CE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357" name="Group 13">
            <a:extLst>
              <a:ext uri="{FF2B5EF4-FFF2-40B4-BE49-F238E27FC236}">
                <a16:creationId xmlns:a16="http://schemas.microsoft.com/office/drawing/2014/main" id="{6449B45C-88A0-4803-BF75-C4819A126D58}"/>
              </a:ext>
            </a:extLst>
          </p:cNvPr>
          <p:cNvGrpSpPr>
            <a:grpSpLocks/>
          </p:cNvGrpSpPr>
          <p:nvPr/>
        </p:nvGrpSpPr>
        <p:grpSpPr bwMode="auto">
          <a:xfrm flipV="1">
            <a:off x="6770688" y="4906963"/>
            <a:ext cx="255587" cy="820737"/>
            <a:chOff x="2459" y="2251"/>
            <a:chExt cx="161" cy="517"/>
          </a:xfrm>
        </p:grpSpPr>
        <p:sp>
          <p:nvSpPr>
            <p:cNvPr id="333838" name="Rectangle 14">
              <a:extLst>
                <a:ext uri="{FF2B5EF4-FFF2-40B4-BE49-F238E27FC236}">
                  <a16:creationId xmlns:a16="http://schemas.microsoft.com/office/drawing/2014/main" id="{BECA893E-A2C5-477B-8934-8C7FF7145A8D}"/>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39" name="Rectangle 15">
              <a:extLst>
                <a:ext uri="{FF2B5EF4-FFF2-40B4-BE49-F238E27FC236}">
                  <a16:creationId xmlns:a16="http://schemas.microsoft.com/office/drawing/2014/main" id="{D97E7D68-7FF8-42BD-A44D-CD1EF34EA7C1}"/>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5358" name="Group 16">
            <a:extLst>
              <a:ext uri="{FF2B5EF4-FFF2-40B4-BE49-F238E27FC236}">
                <a16:creationId xmlns:a16="http://schemas.microsoft.com/office/drawing/2014/main" id="{84A894D5-22FC-4D5D-8CB0-D50C4224EE3B}"/>
              </a:ext>
            </a:extLst>
          </p:cNvPr>
          <p:cNvGrpSpPr>
            <a:grpSpLocks/>
          </p:cNvGrpSpPr>
          <p:nvPr/>
        </p:nvGrpSpPr>
        <p:grpSpPr bwMode="auto">
          <a:xfrm flipV="1">
            <a:off x="5529263" y="4887913"/>
            <a:ext cx="255587" cy="379412"/>
            <a:chOff x="2315" y="2599"/>
            <a:chExt cx="161" cy="239"/>
          </a:xfrm>
        </p:grpSpPr>
        <p:sp>
          <p:nvSpPr>
            <p:cNvPr id="333841" name="Rectangle 17">
              <a:extLst>
                <a:ext uri="{FF2B5EF4-FFF2-40B4-BE49-F238E27FC236}">
                  <a16:creationId xmlns:a16="http://schemas.microsoft.com/office/drawing/2014/main" id="{A118B43D-D008-4F7F-8837-289FD94BB61C}"/>
                </a:ext>
              </a:extLst>
            </p:cNvPr>
            <p:cNvSpPr>
              <a:spLocks noChangeArrowheads="1"/>
            </p:cNvSpPr>
            <p:nvPr/>
          </p:nvSpPr>
          <p:spPr bwMode="auto">
            <a:xfrm rot="-5400000">
              <a:off x="2184"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42" name="Rectangle 18">
              <a:extLst>
                <a:ext uri="{FF2B5EF4-FFF2-40B4-BE49-F238E27FC236}">
                  <a16:creationId xmlns:a16="http://schemas.microsoft.com/office/drawing/2014/main" id="{920FD313-510C-4630-A867-F97419BC9F82}"/>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5359" name="Group 19">
            <a:extLst>
              <a:ext uri="{FF2B5EF4-FFF2-40B4-BE49-F238E27FC236}">
                <a16:creationId xmlns:a16="http://schemas.microsoft.com/office/drawing/2014/main" id="{C7E07EB8-364E-40E1-BAF7-F63C0D678F85}"/>
              </a:ext>
            </a:extLst>
          </p:cNvPr>
          <p:cNvGrpSpPr>
            <a:grpSpLocks/>
          </p:cNvGrpSpPr>
          <p:nvPr/>
        </p:nvGrpSpPr>
        <p:grpSpPr bwMode="auto">
          <a:xfrm flipV="1">
            <a:off x="4094163" y="4900613"/>
            <a:ext cx="255587" cy="633412"/>
            <a:chOff x="2055" y="2297"/>
            <a:chExt cx="161" cy="399"/>
          </a:xfrm>
        </p:grpSpPr>
        <p:sp>
          <p:nvSpPr>
            <p:cNvPr id="333844" name="Rectangle 20">
              <a:extLst>
                <a:ext uri="{FF2B5EF4-FFF2-40B4-BE49-F238E27FC236}">
                  <a16:creationId xmlns:a16="http://schemas.microsoft.com/office/drawing/2014/main" id="{6428A869-F4D2-4442-A4F4-1C781580B429}"/>
                </a:ext>
              </a:extLst>
            </p:cNvPr>
            <p:cNvSpPr>
              <a:spLocks noChangeArrowheads="1"/>
            </p:cNvSpPr>
            <p:nvPr/>
          </p:nvSpPr>
          <p:spPr bwMode="auto">
            <a:xfrm rot="-5400000">
              <a:off x="1844"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45" name="Rectangle 21">
              <a:extLst>
                <a:ext uri="{FF2B5EF4-FFF2-40B4-BE49-F238E27FC236}">
                  <a16:creationId xmlns:a16="http://schemas.microsoft.com/office/drawing/2014/main" id="{1BA87EA3-A3DF-41C0-92F0-D221EB2FD36B}"/>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5360" name="Group 22">
            <a:extLst>
              <a:ext uri="{FF2B5EF4-FFF2-40B4-BE49-F238E27FC236}">
                <a16:creationId xmlns:a16="http://schemas.microsoft.com/office/drawing/2014/main" id="{8A4108F0-1F42-4E07-B7A5-F680CA8EBBC4}"/>
              </a:ext>
            </a:extLst>
          </p:cNvPr>
          <p:cNvGrpSpPr>
            <a:grpSpLocks/>
          </p:cNvGrpSpPr>
          <p:nvPr/>
        </p:nvGrpSpPr>
        <p:grpSpPr bwMode="auto">
          <a:xfrm>
            <a:off x="7126288" y="4246563"/>
            <a:ext cx="255587" cy="630237"/>
            <a:chOff x="3561" y="2643"/>
            <a:chExt cx="161" cy="397"/>
          </a:xfrm>
        </p:grpSpPr>
        <p:sp>
          <p:nvSpPr>
            <p:cNvPr id="333847" name="Rectangle 23">
              <a:extLst>
                <a:ext uri="{FF2B5EF4-FFF2-40B4-BE49-F238E27FC236}">
                  <a16:creationId xmlns:a16="http://schemas.microsoft.com/office/drawing/2014/main" id="{FE5A65E1-AD5B-44C9-BCD3-43F5A7213A7E}"/>
                </a:ext>
              </a:extLst>
            </p:cNvPr>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48" name="Rectangle 24">
              <a:extLst>
                <a:ext uri="{FF2B5EF4-FFF2-40B4-BE49-F238E27FC236}">
                  <a16:creationId xmlns:a16="http://schemas.microsoft.com/office/drawing/2014/main" id="{B65C57E0-49FE-441E-932A-89CDFF2CABC6}"/>
                </a:ext>
              </a:extLst>
            </p:cNvPr>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5361" name="Group 25">
            <a:extLst>
              <a:ext uri="{FF2B5EF4-FFF2-40B4-BE49-F238E27FC236}">
                <a16:creationId xmlns:a16="http://schemas.microsoft.com/office/drawing/2014/main" id="{6905B2BD-816A-4884-BA8D-2FDA175AE776}"/>
              </a:ext>
            </a:extLst>
          </p:cNvPr>
          <p:cNvGrpSpPr>
            <a:grpSpLocks/>
          </p:cNvGrpSpPr>
          <p:nvPr/>
        </p:nvGrpSpPr>
        <p:grpSpPr bwMode="auto">
          <a:xfrm>
            <a:off x="5757863" y="4468813"/>
            <a:ext cx="255587" cy="379412"/>
            <a:chOff x="2315" y="2599"/>
            <a:chExt cx="161" cy="239"/>
          </a:xfrm>
        </p:grpSpPr>
        <p:sp>
          <p:nvSpPr>
            <p:cNvPr id="333850" name="Rectangle 26">
              <a:extLst>
                <a:ext uri="{FF2B5EF4-FFF2-40B4-BE49-F238E27FC236}">
                  <a16:creationId xmlns:a16="http://schemas.microsoft.com/office/drawing/2014/main" id="{FD50ED5F-61D8-42EE-88D7-F58D7051CC46}"/>
                </a:ext>
              </a:extLst>
            </p:cNvPr>
            <p:cNvSpPr>
              <a:spLocks noChangeArrowheads="1"/>
            </p:cNvSpPr>
            <p:nvPr/>
          </p:nvSpPr>
          <p:spPr bwMode="auto">
            <a:xfrm rot="-5400000">
              <a:off x="2184" y="2718"/>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51" name="Rectangle 27">
              <a:extLst>
                <a:ext uri="{FF2B5EF4-FFF2-40B4-BE49-F238E27FC236}">
                  <a16:creationId xmlns:a16="http://schemas.microsoft.com/office/drawing/2014/main" id="{4983EF6D-25FB-413A-B32C-08C839DC8D28}"/>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5362" name="Group 28">
            <a:extLst>
              <a:ext uri="{FF2B5EF4-FFF2-40B4-BE49-F238E27FC236}">
                <a16:creationId xmlns:a16="http://schemas.microsoft.com/office/drawing/2014/main" id="{AC801250-0779-475B-AB20-CDF27CE46576}"/>
              </a:ext>
            </a:extLst>
          </p:cNvPr>
          <p:cNvGrpSpPr>
            <a:grpSpLocks/>
          </p:cNvGrpSpPr>
          <p:nvPr/>
        </p:nvGrpSpPr>
        <p:grpSpPr bwMode="auto">
          <a:xfrm>
            <a:off x="5221288" y="4030663"/>
            <a:ext cx="255587" cy="820737"/>
            <a:chOff x="2459" y="2251"/>
            <a:chExt cx="161" cy="517"/>
          </a:xfrm>
        </p:grpSpPr>
        <p:sp>
          <p:nvSpPr>
            <p:cNvPr id="333853" name="Rectangle 29">
              <a:extLst>
                <a:ext uri="{FF2B5EF4-FFF2-40B4-BE49-F238E27FC236}">
                  <a16:creationId xmlns:a16="http://schemas.microsoft.com/office/drawing/2014/main" id="{EBAA66F5-7575-42EB-8907-CF4BDDB0E553}"/>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54" name="Rectangle 30">
              <a:extLst>
                <a:ext uri="{FF2B5EF4-FFF2-40B4-BE49-F238E27FC236}">
                  <a16:creationId xmlns:a16="http://schemas.microsoft.com/office/drawing/2014/main" id="{D3B53F6E-DAB6-47F0-9435-9122C38BCC83}"/>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333855" name="Rectangle 31">
            <a:extLst>
              <a:ext uri="{FF2B5EF4-FFF2-40B4-BE49-F238E27FC236}">
                <a16:creationId xmlns:a16="http://schemas.microsoft.com/office/drawing/2014/main" id="{C20F26E5-A656-4CF7-B152-7AB3A8C9272A}"/>
              </a:ext>
            </a:extLst>
          </p:cNvPr>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185364" name="Text Box 32">
            <a:extLst>
              <a:ext uri="{FF2B5EF4-FFF2-40B4-BE49-F238E27FC236}">
                <a16:creationId xmlns:a16="http://schemas.microsoft.com/office/drawing/2014/main" id="{66486DDE-F0E6-423F-9761-4A10C27EC5A7}"/>
              </a:ext>
            </a:extLst>
          </p:cNvPr>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home</a:t>
            </a:r>
          </a:p>
        </p:txBody>
      </p:sp>
      <p:pic>
        <p:nvPicPr>
          <p:cNvPr id="185365" name="Picture 33" descr="building2">
            <a:extLst>
              <a:ext uri="{FF2B5EF4-FFF2-40B4-BE49-F238E27FC236}">
                <a16:creationId xmlns:a16="http://schemas.microsoft.com/office/drawing/2014/main" id="{E4F34B03-0EA7-400F-B9D4-13F58818B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6" name="Text Box 34">
            <a:extLst>
              <a:ext uri="{FF2B5EF4-FFF2-40B4-BE49-F238E27FC236}">
                <a16:creationId xmlns:a16="http://schemas.microsoft.com/office/drawing/2014/main" id="{AC40B425-8A9E-4F44-99E4-2EC19D3BEF38}"/>
              </a:ext>
            </a:extLst>
          </p:cNvPr>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headend</a:t>
            </a:r>
          </a:p>
        </p:txBody>
      </p:sp>
      <p:sp>
        <p:nvSpPr>
          <p:cNvPr id="185367" name="Text Box 35">
            <a:extLst>
              <a:ext uri="{FF2B5EF4-FFF2-40B4-BE49-F238E27FC236}">
                <a16:creationId xmlns:a16="http://schemas.microsoft.com/office/drawing/2014/main" id="{D057A8E0-AF4B-4D18-B751-1B4429A6C662}"/>
              </a:ext>
            </a:extLst>
          </p:cNvPr>
          <p:cNvSpPr txBox="1">
            <a:spLocks noChangeArrowheads="1"/>
          </p:cNvSpPr>
          <p:nvPr/>
        </p:nvSpPr>
        <p:spPr bwMode="auto">
          <a:xfrm>
            <a:off x="2257425" y="5711825"/>
            <a:ext cx="1706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distribution</a:t>
            </a:r>
          </a:p>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network</a:t>
            </a:r>
          </a:p>
        </p:txBody>
      </p:sp>
      <p:sp>
        <p:nvSpPr>
          <p:cNvPr id="185368" name="Line 36">
            <a:extLst>
              <a:ext uri="{FF2B5EF4-FFF2-40B4-BE49-F238E27FC236}">
                <a16:creationId xmlns:a16="http://schemas.microsoft.com/office/drawing/2014/main" id="{BF11B36A-6148-40C5-B82C-999535420C42}"/>
              </a:ext>
            </a:extLst>
          </p:cNvPr>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 name="Group 37">
            <a:extLst>
              <a:ext uri="{FF2B5EF4-FFF2-40B4-BE49-F238E27FC236}">
                <a16:creationId xmlns:a16="http://schemas.microsoft.com/office/drawing/2014/main" id="{7DF0C7F4-9737-4713-8190-291BB59B1058}"/>
              </a:ext>
            </a:extLst>
          </p:cNvPr>
          <p:cNvGrpSpPr>
            <a:grpSpLocks/>
          </p:cNvGrpSpPr>
          <p:nvPr/>
        </p:nvGrpSpPr>
        <p:grpSpPr bwMode="auto">
          <a:xfrm>
            <a:off x="304800" y="1520825"/>
            <a:ext cx="2552700" cy="2873375"/>
            <a:chOff x="192" y="958"/>
            <a:chExt cx="1608" cy="1810"/>
          </a:xfrm>
        </p:grpSpPr>
        <p:sp>
          <p:nvSpPr>
            <p:cNvPr id="185370" name="Freeform 38">
              <a:extLst>
                <a:ext uri="{FF2B5EF4-FFF2-40B4-BE49-F238E27FC236}">
                  <a16:creationId xmlns:a16="http://schemas.microsoft.com/office/drawing/2014/main" id="{EA9BBFF9-3705-4865-93AD-686A1689ACF8}"/>
                </a:ext>
              </a:extLst>
            </p:cNvPr>
            <p:cNvSpPr>
              <a:spLocks/>
            </p:cNvSpPr>
            <p:nvPr/>
          </p:nvSpPr>
          <p:spPr bwMode="auto">
            <a:xfrm>
              <a:off x="336" y="1856"/>
              <a:ext cx="1432" cy="912"/>
            </a:xfrm>
            <a:custGeom>
              <a:avLst/>
              <a:gdLst>
                <a:gd name="T0" fmla="*/ 544 w 1432"/>
                <a:gd name="T1" fmla="*/ 912 h 912"/>
                <a:gd name="T2" fmla="*/ 0 w 1432"/>
                <a:gd name="T3" fmla="*/ 224 h 912"/>
                <a:gd name="T4" fmla="*/ 288 w 1432"/>
                <a:gd name="T5" fmla="*/ 400 h 912"/>
                <a:gd name="T6" fmla="*/ 672 w 1432"/>
                <a:gd name="T7" fmla="*/ 512 h 912"/>
                <a:gd name="T8" fmla="*/ 960 w 1432"/>
                <a:gd name="T9" fmla="*/ 464 h 912"/>
                <a:gd name="T10" fmla="*/ 1176 w 1432"/>
                <a:gd name="T11" fmla="*/ 336 h 912"/>
                <a:gd name="T12" fmla="*/ 1432 w 1432"/>
                <a:gd name="T13" fmla="*/ 0 h 912"/>
                <a:gd name="T14" fmla="*/ 1016 w 1432"/>
                <a:gd name="T15" fmla="*/ 896 h 912"/>
                <a:gd name="T16" fmla="*/ 544 w 1432"/>
                <a:gd name="T17" fmla="*/ 912 h 9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2"/>
                <a:gd name="T28" fmla="*/ 0 h 912"/>
                <a:gd name="T29" fmla="*/ 1432 w 1432"/>
                <a:gd name="T30" fmla="*/ 912 h 9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2" h="912">
                  <a:moveTo>
                    <a:pt x="544" y="912"/>
                  </a:moveTo>
                  <a:lnTo>
                    <a:pt x="0" y="224"/>
                  </a:lnTo>
                  <a:lnTo>
                    <a:pt x="288" y="400"/>
                  </a:lnTo>
                  <a:lnTo>
                    <a:pt x="672" y="512"/>
                  </a:lnTo>
                  <a:lnTo>
                    <a:pt x="960" y="464"/>
                  </a:lnTo>
                  <a:lnTo>
                    <a:pt x="1176" y="336"/>
                  </a:lnTo>
                  <a:lnTo>
                    <a:pt x="1432" y="0"/>
                  </a:lnTo>
                  <a:lnTo>
                    <a:pt x="1016" y="896"/>
                  </a:lnTo>
                  <a:lnTo>
                    <a:pt x="544" y="912"/>
                  </a:lnTo>
                  <a:close/>
                </a:path>
              </a:pathLst>
            </a:custGeom>
            <a:gradFill rotWithShape="1">
              <a:gsLst>
                <a:gs pos="0">
                  <a:schemeClr val="tx1"/>
                </a:gs>
                <a:gs pos="100000">
                  <a:schemeClr val="bg1"/>
                </a:gs>
              </a:gsLst>
              <a:lin ang="5400000" scaled="1"/>
            </a:gra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sp>
          <p:nvSpPr>
            <p:cNvPr id="185371" name="Oval 39">
              <a:extLst>
                <a:ext uri="{FF2B5EF4-FFF2-40B4-BE49-F238E27FC236}">
                  <a16:creationId xmlns:a16="http://schemas.microsoft.com/office/drawing/2014/main" id="{11421A9F-4A92-4ABD-8B1E-A6E847DC4778}"/>
                </a:ext>
              </a:extLst>
            </p:cNvPr>
            <p:cNvSpPr>
              <a:spLocks noChangeArrowheads="1"/>
            </p:cNvSpPr>
            <p:nvPr/>
          </p:nvSpPr>
          <p:spPr bwMode="auto">
            <a:xfrm>
              <a:off x="192" y="968"/>
              <a:ext cx="1608" cy="1392"/>
            </a:xfrm>
            <a:prstGeom prst="ellipse">
              <a:avLst/>
            </a:prstGeom>
            <a:solidFill>
              <a:schemeClr val="bg1"/>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85372" name="Group 40">
              <a:extLst>
                <a:ext uri="{FF2B5EF4-FFF2-40B4-BE49-F238E27FC236}">
                  <a16:creationId xmlns:a16="http://schemas.microsoft.com/office/drawing/2014/main" id="{47D7B38C-910A-44AC-8396-4F27E7CAE9F5}"/>
                </a:ext>
              </a:extLst>
            </p:cNvPr>
            <p:cNvGrpSpPr>
              <a:grpSpLocks/>
            </p:cNvGrpSpPr>
            <p:nvPr/>
          </p:nvGrpSpPr>
          <p:grpSpPr bwMode="auto">
            <a:xfrm>
              <a:off x="399" y="958"/>
              <a:ext cx="1215" cy="1341"/>
              <a:chOff x="351" y="918"/>
              <a:chExt cx="1215" cy="1341"/>
            </a:xfrm>
          </p:grpSpPr>
          <p:sp>
            <p:nvSpPr>
              <p:cNvPr id="333865" name="Rectangle 41">
                <a:extLst>
                  <a:ext uri="{FF2B5EF4-FFF2-40B4-BE49-F238E27FC236}">
                    <a16:creationId xmlns:a16="http://schemas.microsoft.com/office/drawing/2014/main" id="{2C531C14-3AA8-4013-845C-5BF6368AE1FB}"/>
                  </a:ext>
                </a:extLst>
              </p:cNvPr>
              <p:cNvSpPr>
                <a:spLocks noChangeArrowheads="1"/>
              </p:cNvSpPr>
              <p:nvPr/>
            </p:nvSpPr>
            <p:spPr bwMode="auto">
              <a:xfrm rot="5400000" flipH="1">
                <a:off x="689" y="1858"/>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66" name="Rectangle 42">
                <a:extLst>
                  <a:ext uri="{FF2B5EF4-FFF2-40B4-BE49-F238E27FC236}">
                    <a16:creationId xmlns:a16="http://schemas.microsoft.com/office/drawing/2014/main" id="{06FED1E0-9D88-4686-9A35-321057F3A890}"/>
                  </a:ext>
                </a:extLst>
              </p:cNvPr>
              <p:cNvSpPr>
                <a:spLocks noChangeArrowheads="1"/>
              </p:cNvSpPr>
              <p:nvPr/>
            </p:nvSpPr>
            <p:spPr bwMode="auto">
              <a:xfrm rot="5400000" flipH="1">
                <a:off x="513" y="1566"/>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3867" name="Rectangle 43">
                <a:extLst>
                  <a:ext uri="{FF2B5EF4-FFF2-40B4-BE49-F238E27FC236}">
                    <a16:creationId xmlns:a16="http://schemas.microsoft.com/office/drawing/2014/main" id="{D23621C8-86BD-45DF-8CC7-94CECB323DDC}"/>
                  </a:ext>
                </a:extLst>
              </p:cNvPr>
              <p:cNvSpPr>
                <a:spLocks noChangeArrowheads="1"/>
              </p:cNvSpPr>
              <p:nvPr/>
            </p:nvSpPr>
            <p:spPr bwMode="auto">
              <a:xfrm rot="5400000" flipH="1">
                <a:off x="1049" y="1558"/>
                <a:ext cx="31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pic>
            <p:nvPicPr>
              <p:cNvPr id="185376" name="Picture 44" descr="pedge_6600">
                <a:extLst>
                  <a:ext uri="{FF2B5EF4-FFF2-40B4-BE49-F238E27FC236}">
                    <a16:creationId xmlns:a16="http://schemas.microsoft.com/office/drawing/2014/main" id="{D5343ED9-9F01-48F3-86AB-0DE18B985A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 y="1126"/>
                <a:ext cx="4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77" name="Picture 45" descr="pedge_6600">
                <a:extLst>
                  <a:ext uri="{FF2B5EF4-FFF2-40B4-BE49-F238E27FC236}">
                    <a16:creationId xmlns:a16="http://schemas.microsoft.com/office/drawing/2014/main" id="{AB36CB77-C815-40DB-9E9E-25690A632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 y="1150"/>
                <a:ext cx="4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78" name="Picture 46" descr="pedge_6600">
                <a:extLst>
                  <a:ext uri="{FF2B5EF4-FFF2-40B4-BE49-F238E27FC236}">
                    <a16:creationId xmlns:a16="http://schemas.microsoft.com/office/drawing/2014/main" id="{71C7E807-E759-4998-8F2B-7E382EF80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 y="1822"/>
                <a:ext cx="4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71" name="Rectangle 47">
                <a:extLst>
                  <a:ext uri="{FF2B5EF4-FFF2-40B4-BE49-F238E27FC236}">
                    <a16:creationId xmlns:a16="http://schemas.microsoft.com/office/drawing/2014/main" id="{43E92AFC-E818-4A54-9722-646212EDBCE8}"/>
                  </a:ext>
                </a:extLst>
              </p:cNvPr>
              <p:cNvSpPr>
                <a:spLocks noChangeArrowheads="1"/>
              </p:cNvSpPr>
              <p:nvPr/>
            </p:nvSpPr>
            <p:spPr bwMode="auto">
              <a:xfrm flipV="1">
                <a:off x="454" y="1685"/>
                <a:ext cx="1112" cy="27"/>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185380" name="Text Box 48">
                <a:extLst>
                  <a:ext uri="{FF2B5EF4-FFF2-40B4-BE49-F238E27FC236}">
                    <a16:creationId xmlns:a16="http://schemas.microsoft.com/office/drawing/2014/main" id="{C38ACE79-E437-4DEF-A1E5-2469C7484531}"/>
                  </a:ext>
                </a:extLst>
              </p:cNvPr>
              <p:cNvSpPr txBox="1">
                <a:spLocks noChangeArrowheads="1"/>
              </p:cNvSpPr>
              <p:nvPr/>
            </p:nvSpPr>
            <p:spPr bwMode="auto">
              <a:xfrm>
                <a:off x="710" y="918"/>
                <a:ext cx="6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server(s)</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Footer Placeholder 3">
            <a:extLst>
              <a:ext uri="{FF2B5EF4-FFF2-40B4-BE49-F238E27FC236}">
                <a16:creationId xmlns:a16="http://schemas.microsoft.com/office/drawing/2014/main" id="{9D0A7F09-BF60-4E2D-8B29-3D1CE1FE22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6371" name="Slide Number Placeholder 4">
            <a:extLst>
              <a:ext uri="{FF2B5EF4-FFF2-40B4-BE49-F238E27FC236}">
                <a16:creationId xmlns:a16="http://schemas.microsoft.com/office/drawing/2014/main" id="{66B75F8C-27BE-467B-AE6E-92283E7A62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A7BA064-AFC1-43C4-99E0-F6D824EBD42F}" type="slidenum">
              <a:rPr lang="en-US" altLang="en-US" sz="1400" smtClean="0">
                <a:latin typeface="Times New Roman" panose="02020603050405020304" pitchFamily="18" charset="0"/>
              </a:rPr>
              <a:pPr>
                <a:spcBef>
                  <a:spcPct val="0"/>
                </a:spcBef>
                <a:buClrTx/>
                <a:buSzTx/>
                <a:buFontTx/>
                <a:buNone/>
              </a:pPr>
              <a:t>25</a:t>
            </a:fld>
            <a:endParaRPr lang="en-US" altLang="en-US" sz="1400">
              <a:latin typeface="Times New Roman" panose="02020603050405020304" pitchFamily="18" charset="0"/>
            </a:endParaRPr>
          </a:p>
        </p:txBody>
      </p:sp>
      <p:sp>
        <p:nvSpPr>
          <p:cNvPr id="186372" name="Rectangle 2">
            <a:extLst>
              <a:ext uri="{FF2B5EF4-FFF2-40B4-BE49-F238E27FC236}">
                <a16:creationId xmlns:a16="http://schemas.microsoft.com/office/drawing/2014/main" id="{7FF8EBB0-AE69-4657-BCD6-05F266D92E89}"/>
              </a:ext>
            </a:extLst>
          </p:cNvPr>
          <p:cNvSpPr>
            <a:spLocks noGrp="1" noChangeArrowheads="1"/>
          </p:cNvSpPr>
          <p:nvPr>
            <p:ph type="title"/>
          </p:nvPr>
        </p:nvSpPr>
        <p:spPr>
          <a:xfrm>
            <a:off x="419100" y="100013"/>
            <a:ext cx="8229600" cy="1143000"/>
          </a:xfrm>
        </p:spPr>
        <p:txBody>
          <a:bodyPr/>
          <a:lstStyle/>
          <a:p>
            <a:r>
              <a:rPr lang="en-US" altLang="en-US" sz="2800"/>
              <a:t>Kiến trúc mạng cable modem tổng quát</a:t>
            </a:r>
            <a:br>
              <a:rPr lang="en-US" altLang="en-US" sz="2800"/>
            </a:br>
            <a:r>
              <a:rPr lang="en-US" altLang="en-US" sz="2800"/>
              <a:t>Cable Network Architecture: Overview</a:t>
            </a:r>
          </a:p>
        </p:txBody>
      </p:sp>
      <p:pic>
        <p:nvPicPr>
          <p:cNvPr id="186373" name="Picture 3" descr="house_small">
            <a:extLst>
              <a:ext uri="{FF2B5EF4-FFF2-40B4-BE49-F238E27FC236}">
                <a16:creationId xmlns:a16="http://schemas.microsoft.com/office/drawing/2014/main" id="{01691423-F220-4C98-8DC1-C12EC4514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374" name="Picture 4" descr="house_small">
            <a:extLst>
              <a:ext uri="{FF2B5EF4-FFF2-40B4-BE49-F238E27FC236}">
                <a16:creationId xmlns:a16="http://schemas.microsoft.com/office/drawing/2014/main" id="{857D4E62-68D8-4BAF-B353-C09A6C43D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375" name="Picture 5" descr="house_small">
            <a:extLst>
              <a:ext uri="{FF2B5EF4-FFF2-40B4-BE49-F238E27FC236}">
                <a16:creationId xmlns:a16="http://schemas.microsoft.com/office/drawing/2014/main" id="{C7AB11CD-3A5A-4310-997B-DA8B2A415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6376" name="Group 6">
            <a:extLst>
              <a:ext uri="{FF2B5EF4-FFF2-40B4-BE49-F238E27FC236}">
                <a16:creationId xmlns:a16="http://schemas.microsoft.com/office/drawing/2014/main" id="{88AF46B9-C622-4391-AD77-F906D90E6D98}"/>
              </a:ext>
            </a:extLst>
          </p:cNvPr>
          <p:cNvGrpSpPr>
            <a:grpSpLocks/>
          </p:cNvGrpSpPr>
          <p:nvPr/>
        </p:nvGrpSpPr>
        <p:grpSpPr bwMode="auto">
          <a:xfrm>
            <a:off x="3916363" y="4227513"/>
            <a:ext cx="255587" cy="633412"/>
            <a:chOff x="2055" y="2297"/>
            <a:chExt cx="161" cy="399"/>
          </a:xfrm>
        </p:grpSpPr>
        <p:sp>
          <p:nvSpPr>
            <p:cNvPr id="334855" name="Rectangle 7">
              <a:extLst>
                <a:ext uri="{FF2B5EF4-FFF2-40B4-BE49-F238E27FC236}">
                  <a16:creationId xmlns:a16="http://schemas.microsoft.com/office/drawing/2014/main" id="{9AE624D4-90DD-4D09-8A25-273BC8D6D806}"/>
                </a:ext>
              </a:extLst>
            </p:cNvPr>
            <p:cNvSpPr>
              <a:spLocks noChangeArrowheads="1"/>
            </p:cNvSpPr>
            <p:nvPr/>
          </p:nvSpPr>
          <p:spPr bwMode="auto">
            <a:xfrm rot="-5400000">
              <a:off x="1844" y="2496"/>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4856" name="Rectangle 8">
              <a:extLst>
                <a:ext uri="{FF2B5EF4-FFF2-40B4-BE49-F238E27FC236}">
                  <a16:creationId xmlns:a16="http://schemas.microsoft.com/office/drawing/2014/main" id="{D316C084-F6B2-41F8-BBCA-1B089B45A27D}"/>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pic>
        <p:nvPicPr>
          <p:cNvPr id="186377" name="Picture 9" descr="house_small">
            <a:extLst>
              <a:ext uri="{FF2B5EF4-FFF2-40B4-BE49-F238E27FC236}">
                <a16:creationId xmlns:a16="http://schemas.microsoft.com/office/drawing/2014/main" id="{539CFF8E-109C-466B-8BDA-08C3D648E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378" name="Picture 10" descr="house_small">
            <a:extLst>
              <a:ext uri="{FF2B5EF4-FFF2-40B4-BE49-F238E27FC236}">
                <a16:creationId xmlns:a16="http://schemas.microsoft.com/office/drawing/2014/main" id="{5219D9F8-DD88-49AC-ADD3-BD9405D8F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379" name="Picture 11" descr="house_small">
            <a:extLst>
              <a:ext uri="{FF2B5EF4-FFF2-40B4-BE49-F238E27FC236}">
                <a16:creationId xmlns:a16="http://schemas.microsoft.com/office/drawing/2014/main" id="{30320BFD-5B02-4A56-906D-2644E62DC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380" name="Picture 12" descr="house_small">
            <a:extLst>
              <a:ext uri="{FF2B5EF4-FFF2-40B4-BE49-F238E27FC236}">
                <a16:creationId xmlns:a16="http://schemas.microsoft.com/office/drawing/2014/main" id="{19EC1B17-AFBC-469F-8BD9-28D4FC244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6381" name="Group 13">
            <a:extLst>
              <a:ext uri="{FF2B5EF4-FFF2-40B4-BE49-F238E27FC236}">
                <a16:creationId xmlns:a16="http://schemas.microsoft.com/office/drawing/2014/main" id="{7D2B4960-3117-40C0-8C1E-A0052C4268AD}"/>
              </a:ext>
            </a:extLst>
          </p:cNvPr>
          <p:cNvGrpSpPr>
            <a:grpSpLocks/>
          </p:cNvGrpSpPr>
          <p:nvPr/>
        </p:nvGrpSpPr>
        <p:grpSpPr bwMode="auto">
          <a:xfrm flipV="1">
            <a:off x="6770688" y="4906963"/>
            <a:ext cx="255587" cy="820737"/>
            <a:chOff x="2459" y="2251"/>
            <a:chExt cx="161" cy="517"/>
          </a:xfrm>
        </p:grpSpPr>
        <p:sp>
          <p:nvSpPr>
            <p:cNvPr id="334862" name="Rectangle 14">
              <a:extLst>
                <a:ext uri="{FF2B5EF4-FFF2-40B4-BE49-F238E27FC236}">
                  <a16:creationId xmlns:a16="http://schemas.microsoft.com/office/drawing/2014/main" id="{7ED33D2E-8E01-4BB0-A2A8-8E0E2571BE53}"/>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4863" name="Rectangle 15">
              <a:extLst>
                <a:ext uri="{FF2B5EF4-FFF2-40B4-BE49-F238E27FC236}">
                  <a16:creationId xmlns:a16="http://schemas.microsoft.com/office/drawing/2014/main" id="{453A1013-130D-4841-8A29-51833534887F}"/>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6382" name="Group 16">
            <a:extLst>
              <a:ext uri="{FF2B5EF4-FFF2-40B4-BE49-F238E27FC236}">
                <a16:creationId xmlns:a16="http://schemas.microsoft.com/office/drawing/2014/main" id="{D7202B2D-4902-4A59-AE1C-BB2850B0C114}"/>
              </a:ext>
            </a:extLst>
          </p:cNvPr>
          <p:cNvGrpSpPr>
            <a:grpSpLocks/>
          </p:cNvGrpSpPr>
          <p:nvPr/>
        </p:nvGrpSpPr>
        <p:grpSpPr bwMode="auto">
          <a:xfrm flipV="1">
            <a:off x="5529263" y="4887913"/>
            <a:ext cx="255587" cy="379412"/>
            <a:chOff x="2315" y="2599"/>
            <a:chExt cx="161" cy="239"/>
          </a:xfrm>
        </p:grpSpPr>
        <p:sp>
          <p:nvSpPr>
            <p:cNvPr id="334865" name="Rectangle 17">
              <a:extLst>
                <a:ext uri="{FF2B5EF4-FFF2-40B4-BE49-F238E27FC236}">
                  <a16:creationId xmlns:a16="http://schemas.microsoft.com/office/drawing/2014/main" id="{41F8C695-A6EB-4902-AC18-60DEF10AD118}"/>
                </a:ext>
              </a:extLst>
            </p:cNvPr>
            <p:cNvSpPr>
              <a:spLocks noChangeArrowheads="1"/>
            </p:cNvSpPr>
            <p:nvPr/>
          </p:nvSpPr>
          <p:spPr bwMode="auto">
            <a:xfrm rot="-5400000">
              <a:off x="2184"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4866" name="Rectangle 18">
              <a:extLst>
                <a:ext uri="{FF2B5EF4-FFF2-40B4-BE49-F238E27FC236}">
                  <a16:creationId xmlns:a16="http://schemas.microsoft.com/office/drawing/2014/main" id="{78312361-27A2-421E-A091-0A0A3A1C3F6A}"/>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6383" name="Group 19">
            <a:extLst>
              <a:ext uri="{FF2B5EF4-FFF2-40B4-BE49-F238E27FC236}">
                <a16:creationId xmlns:a16="http://schemas.microsoft.com/office/drawing/2014/main" id="{0CB23AC0-E82D-435D-A786-EBBF8F2EF955}"/>
              </a:ext>
            </a:extLst>
          </p:cNvPr>
          <p:cNvGrpSpPr>
            <a:grpSpLocks/>
          </p:cNvGrpSpPr>
          <p:nvPr/>
        </p:nvGrpSpPr>
        <p:grpSpPr bwMode="auto">
          <a:xfrm flipV="1">
            <a:off x="4094163" y="4900613"/>
            <a:ext cx="255587" cy="633412"/>
            <a:chOff x="2055" y="2297"/>
            <a:chExt cx="161" cy="399"/>
          </a:xfrm>
        </p:grpSpPr>
        <p:sp>
          <p:nvSpPr>
            <p:cNvPr id="334868" name="Rectangle 20">
              <a:extLst>
                <a:ext uri="{FF2B5EF4-FFF2-40B4-BE49-F238E27FC236}">
                  <a16:creationId xmlns:a16="http://schemas.microsoft.com/office/drawing/2014/main" id="{D473EB34-CC53-476A-87C1-5BF24E9942C2}"/>
                </a:ext>
              </a:extLst>
            </p:cNvPr>
            <p:cNvSpPr>
              <a:spLocks noChangeArrowheads="1"/>
            </p:cNvSpPr>
            <p:nvPr/>
          </p:nvSpPr>
          <p:spPr bwMode="auto">
            <a:xfrm rot="-5400000">
              <a:off x="1844"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4869" name="Rectangle 21">
              <a:extLst>
                <a:ext uri="{FF2B5EF4-FFF2-40B4-BE49-F238E27FC236}">
                  <a16:creationId xmlns:a16="http://schemas.microsoft.com/office/drawing/2014/main" id="{2D011A81-5240-41B4-9E2C-263EB28CD572}"/>
                </a:ext>
              </a:extLst>
            </p:cNvPr>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6384" name="Group 22">
            <a:extLst>
              <a:ext uri="{FF2B5EF4-FFF2-40B4-BE49-F238E27FC236}">
                <a16:creationId xmlns:a16="http://schemas.microsoft.com/office/drawing/2014/main" id="{982E6374-0F5E-487B-B36F-F5C69CE90E89}"/>
              </a:ext>
            </a:extLst>
          </p:cNvPr>
          <p:cNvGrpSpPr>
            <a:grpSpLocks/>
          </p:cNvGrpSpPr>
          <p:nvPr/>
        </p:nvGrpSpPr>
        <p:grpSpPr bwMode="auto">
          <a:xfrm>
            <a:off x="7126288" y="4246563"/>
            <a:ext cx="255587" cy="630237"/>
            <a:chOff x="3561" y="2643"/>
            <a:chExt cx="161" cy="397"/>
          </a:xfrm>
        </p:grpSpPr>
        <p:sp>
          <p:nvSpPr>
            <p:cNvPr id="334871" name="Rectangle 23">
              <a:extLst>
                <a:ext uri="{FF2B5EF4-FFF2-40B4-BE49-F238E27FC236}">
                  <a16:creationId xmlns:a16="http://schemas.microsoft.com/office/drawing/2014/main" id="{E8CD53F1-A251-400F-8882-E8958F15D359}"/>
                </a:ext>
              </a:extLst>
            </p:cNvPr>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4872" name="Rectangle 24">
              <a:extLst>
                <a:ext uri="{FF2B5EF4-FFF2-40B4-BE49-F238E27FC236}">
                  <a16:creationId xmlns:a16="http://schemas.microsoft.com/office/drawing/2014/main" id="{553E90E0-F428-45E3-8E73-20F856EFB798}"/>
                </a:ext>
              </a:extLst>
            </p:cNvPr>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6385" name="Group 25">
            <a:extLst>
              <a:ext uri="{FF2B5EF4-FFF2-40B4-BE49-F238E27FC236}">
                <a16:creationId xmlns:a16="http://schemas.microsoft.com/office/drawing/2014/main" id="{5D5D74BC-0FFC-4A1F-89A0-6FB0089DFFE4}"/>
              </a:ext>
            </a:extLst>
          </p:cNvPr>
          <p:cNvGrpSpPr>
            <a:grpSpLocks/>
          </p:cNvGrpSpPr>
          <p:nvPr/>
        </p:nvGrpSpPr>
        <p:grpSpPr bwMode="auto">
          <a:xfrm>
            <a:off x="5757863" y="4468813"/>
            <a:ext cx="255587" cy="379412"/>
            <a:chOff x="2315" y="2599"/>
            <a:chExt cx="161" cy="239"/>
          </a:xfrm>
        </p:grpSpPr>
        <p:sp>
          <p:nvSpPr>
            <p:cNvPr id="334874" name="Rectangle 26">
              <a:extLst>
                <a:ext uri="{FF2B5EF4-FFF2-40B4-BE49-F238E27FC236}">
                  <a16:creationId xmlns:a16="http://schemas.microsoft.com/office/drawing/2014/main" id="{BE847F6D-A78C-4491-90A4-45BCAFD03C1A}"/>
                </a:ext>
              </a:extLst>
            </p:cNvPr>
            <p:cNvSpPr>
              <a:spLocks noChangeArrowheads="1"/>
            </p:cNvSpPr>
            <p:nvPr/>
          </p:nvSpPr>
          <p:spPr bwMode="auto">
            <a:xfrm rot="-5400000">
              <a:off x="2184" y="2718"/>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4875" name="Rectangle 27">
              <a:extLst>
                <a:ext uri="{FF2B5EF4-FFF2-40B4-BE49-F238E27FC236}">
                  <a16:creationId xmlns:a16="http://schemas.microsoft.com/office/drawing/2014/main" id="{647506A0-0FC8-4290-929F-D623CF4B9D92}"/>
                </a:ext>
              </a:extLst>
            </p:cNvPr>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grpSp>
        <p:nvGrpSpPr>
          <p:cNvPr id="186386" name="Group 28">
            <a:extLst>
              <a:ext uri="{FF2B5EF4-FFF2-40B4-BE49-F238E27FC236}">
                <a16:creationId xmlns:a16="http://schemas.microsoft.com/office/drawing/2014/main" id="{A3151EFC-5CBE-4B15-8F39-A3F558DEFCF0}"/>
              </a:ext>
            </a:extLst>
          </p:cNvPr>
          <p:cNvGrpSpPr>
            <a:grpSpLocks/>
          </p:cNvGrpSpPr>
          <p:nvPr/>
        </p:nvGrpSpPr>
        <p:grpSpPr bwMode="auto">
          <a:xfrm>
            <a:off x="5221288" y="4030663"/>
            <a:ext cx="255587" cy="820737"/>
            <a:chOff x="2459" y="2251"/>
            <a:chExt cx="161" cy="517"/>
          </a:xfrm>
        </p:grpSpPr>
        <p:sp>
          <p:nvSpPr>
            <p:cNvPr id="334877" name="Rectangle 29">
              <a:extLst>
                <a:ext uri="{FF2B5EF4-FFF2-40B4-BE49-F238E27FC236}">
                  <a16:creationId xmlns:a16="http://schemas.microsoft.com/office/drawing/2014/main" id="{6B86E338-3558-497D-9417-AFC121197B40}"/>
                </a:ext>
              </a:extLst>
            </p:cNvPr>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sp>
          <p:nvSpPr>
            <p:cNvPr id="334878" name="Rectangle 30">
              <a:extLst>
                <a:ext uri="{FF2B5EF4-FFF2-40B4-BE49-F238E27FC236}">
                  <a16:creationId xmlns:a16="http://schemas.microsoft.com/office/drawing/2014/main" id="{F2B829B8-A9C5-4B23-BC25-02A9A6DD0FEA}"/>
                </a:ext>
              </a:extLst>
            </p:cNvPr>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en-US"/>
            </a:p>
          </p:txBody>
        </p:sp>
      </p:grpSp>
      <p:sp>
        <p:nvSpPr>
          <p:cNvPr id="334879" name="Rectangle 31">
            <a:extLst>
              <a:ext uri="{FF2B5EF4-FFF2-40B4-BE49-F238E27FC236}">
                <a16:creationId xmlns:a16="http://schemas.microsoft.com/office/drawing/2014/main" id="{D56520FE-223C-41B2-B4D4-524300840C76}"/>
              </a:ext>
            </a:extLst>
          </p:cNvPr>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en-US"/>
          </a:p>
        </p:txBody>
      </p:sp>
      <p:sp>
        <p:nvSpPr>
          <p:cNvPr id="186388" name="Text Box 32">
            <a:extLst>
              <a:ext uri="{FF2B5EF4-FFF2-40B4-BE49-F238E27FC236}">
                <a16:creationId xmlns:a16="http://schemas.microsoft.com/office/drawing/2014/main" id="{5694780B-5ADE-4981-A53D-B7B37089EEF6}"/>
              </a:ext>
            </a:extLst>
          </p:cNvPr>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home</a:t>
            </a:r>
          </a:p>
        </p:txBody>
      </p:sp>
      <p:pic>
        <p:nvPicPr>
          <p:cNvPr id="186389" name="Picture 33" descr="building2">
            <a:extLst>
              <a:ext uri="{FF2B5EF4-FFF2-40B4-BE49-F238E27FC236}">
                <a16:creationId xmlns:a16="http://schemas.microsoft.com/office/drawing/2014/main" id="{BA630B0E-60E7-4F07-BF56-B65239137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90" name="Text Box 34">
            <a:extLst>
              <a:ext uri="{FF2B5EF4-FFF2-40B4-BE49-F238E27FC236}">
                <a16:creationId xmlns:a16="http://schemas.microsoft.com/office/drawing/2014/main" id="{08EC32DB-E112-44F7-A194-AF206815E078}"/>
              </a:ext>
            </a:extLst>
          </p:cNvPr>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headend</a:t>
            </a:r>
          </a:p>
        </p:txBody>
      </p:sp>
      <p:sp>
        <p:nvSpPr>
          <p:cNvPr id="186391" name="Text Box 35">
            <a:extLst>
              <a:ext uri="{FF2B5EF4-FFF2-40B4-BE49-F238E27FC236}">
                <a16:creationId xmlns:a16="http://schemas.microsoft.com/office/drawing/2014/main" id="{6AFB8160-7D73-442A-9CCA-F5EBF6F3303F}"/>
              </a:ext>
            </a:extLst>
          </p:cNvPr>
          <p:cNvSpPr txBox="1">
            <a:spLocks noChangeArrowheads="1"/>
          </p:cNvSpPr>
          <p:nvPr/>
        </p:nvSpPr>
        <p:spPr bwMode="auto">
          <a:xfrm>
            <a:off x="2257425" y="5711825"/>
            <a:ext cx="1706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cable distribution</a:t>
            </a:r>
          </a:p>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network</a:t>
            </a:r>
          </a:p>
        </p:txBody>
      </p:sp>
      <p:sp>
        <p:nvSpPr>
          <p:cNvPr id="186392" name="Line 36">
            <a:extLst>
              <a:ext uri="{FF2B5EF4-FFF2-40B4-BE49-F238E27FC236}">
                <a16:creationId xmlns:a16="http://schemas.microsoft.com/office/drawing/2014/main" id="{E3A9426D-6011-4808-B038-28185DF73ACC}"/>
              </a:ext>
            </a:extLst>
          </p:cNvPr>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 name="Group 37">
            <a:extLst>
              <a:ext uri="{FF2B5EF4-FFF2-40B4-BE49-F238E27FC236}">
                <a16:creationId xmlns:a16="http://schemas.microsoft.com/office/drawing/2014/main" id="{47486DCB-8A8B-49C2-8812-EE9CB0909512}"/>
              </a:ext>
            </a:extLst>
          </p:cNvPr>
          <p:cNvGrpSpPr>
            <a:grpSpLocks/>
          </p:cNvGrpSpPr>
          <p:nvPr/>
        </p:nvGrpSpPr>
        <p:grpSpPr bwMode="auto">
          <a:xfrm>
            <a:off x="4846638" y="1352550"/>
            <a:ext cx="2043112" cy="958850"/>
            <a:chOff x="2505" y="826"/>
            <a:chExt cx="1287" cy="604"/>
          </a:xfrm>
        </p:grpSpPr>
        <p:sp>
          <p:nvSpPr>
            <p:cNvPr id="186433" name="Line 38">
              <a:extLst>
                <a:ext uri="{FF2B5EF4-FFF2-40B4-BE49-F238E27FC236}">
                  <a16:creationId xmlns:a16="http://schemas.microsoft.com/office/drawing/2014/main" id="{7503AC95-8636-4ED0-A4B8-354B1D51A2BF}"/>
                </a:ext>
              </a:extLst>
            </p:cNvPr>
            <p:cNvSpPr>
              <a:spLocks noChangeShapeType="1"/>
            </p:cNvSpPr>
            <p:nvPr/>
          </p:nvSpPr>
          <p:spPr bwMode="auto">
            <a:xfrm flipH="1">
              <a:off x="2505" y="1115"/>
              <a:ext cx="128" cy="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6434" name="Freeform 39">
              <a:extLst>
                <a:ext uri="{FF2B5EF4-FFF2-40B4-BE49-F238E27FC236}">
                  <a16:creationId xmlns:a16="http://schemas.microsoft.com/office/drawing/2014/main" id="{E08C4774-DB9C-4FEA-8FA6-C5E6FF36FD99}"/>
                </a:ext>
              </a:extLst>
            </p:cNvPr>
            <p:cNvSpPr>
              <a:spLocks/>
            </p:cNvSpPr>
            <p:nvPr/>
          </p:nvSpPr>
          <p:spPr bwMode="auto">
            <a:xfrm>
              <a:off x="2548" y="826"/>
              <a:ext cx="562" cy="266"/>
            </a:xfrm>
            <a:custGeom>
              <a:avLst/>
              <a:gdLst>
                <a:gd name="T0" fmla="*/ 4 w 562"/>
                <a:gd name="T1" fmla="*/ 264 h 266"/>
                <a:gd name="T2" fmla="*/ 52 w 562"/>
                <a:gd name="T3" fmla="*/ 6 h 266"/>
                <a:gd name="T4" fmla="*/ 108 w 562"/>
                <a:gd name="T5" fmla="*/ 266 h 266"/>
                <a:gd name="T6" fmla="*/ 174 w 562"/>
                <a:gd name="T7" fmla="*/ 0 h 266"/>
                <a:gd name="T8" fmla="*/ 228 w 562"/>
                <a:gd name="T9" fmla="*/ 264 h 266"/>
                <a:gd name="T10" fmla="*/ 288 w 562"/>
                <a:gd name="T11" fmla="*/ 8 h 266"/>
                <a:gd name="T12" fmla="*/ 354 w 562"/>
                <a:gd name="T13" fmla="*/ 266 h 266"/>
                <a:gd name="T14" fmla="*/ 402 w 562"/>
                <a:gd name="T15" fmla="*/ 8 h 266"/>
                <a:gd name="T16" fmla="*/ 464 w 562"/>
                <a:gd name="T17" fmla="*/ 264 h 266"/>
                <a:gd name="T18" fmla="*/ 506 w 562"/>
                <a:gd name="T19" fmla="*/ 6 h 266"/>
                <a:gd name="T20" fmla="*/ 556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35" name="Freeform 40">
              <a:extLst>
                <a:ext uri="{FF2B5EF4-FFF2-40B4-BE49-F238E27FC236}">
                  <a16:creationId xmlns:a16="http://schemas.microsoft.com/office/drawing/2014/main" id="{3A09BFD9-2F53-42EA-B982-40CA5D88A373}"/>
                </a:ext>
              </a:extLst>
            </p:cNvPr>
            <p:cNvSpPr>
              <a:spLocks/>
            </p:cNvSpPr>
            <p:nvPr/>
          </p:nvSpPr>
          <p:spPr bwMode="auto">
            <a:xfrm>
              <a:off x="3523" y="830"/>
              <a:ext cx="269" cy="266"/>
            </a:xfrm>
            <a:custGeom>
              <a:avLst/>
              <a:gdLst>
                <a:gd name="T0" fmla="*/ 0 w 562"/>
                <a:gd name="T1" fmla="*/ 264 h 266"/>
                <a:gd name="T2" fmla="*/ 0 w 562"/>
                <a:gd name="T3" fmla="*/ 6 h 266"/>
                <a:gd name="T4" fmla="*/ 0 w 562"/>
                <a:gd name="T5" fmla="*/ 266 h 266"/>
                <a:gd name="T6" fmla="*/ 0 w 562"/>
                <a:gd name="T7" fmla="*/ 0 h 266"/>
                <a:gd name="T8" fmla="*/ 0 w 562"/>
                <a:gd name="T9" fmla="*/ 264 h 266"/>
                <a:gd name="T10" fmla="*/ 0 w 562"/>
                <a:gd name="T11" fmla="*/ 8 h 266"/>
                <a:gd name="T12" fmla="*/ 0 w 562"/>
                <a:gd name="T13" fmla="*/ 266 h 266"/>
                <a:gd name="T14" fmla="*/ 0 w 562"/>
                <a:gd name="T15" fmla="*/ 8 h 266"/>
                <a:gd name="T16" fmla="*/ 0 w 562"/>
                <a:gd name="T17" fmla="*/ 264 h 266"/>
                <a:gd name="T18" fmla="*/ 0 w 562"/>
                <a:gd name="T19" fmla="*/ 6 h 266"/>
                <a:gd name="T20" fmla="*/ 0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36" name="Line 41">
              <a:extLst>
                <a:ext uri="{FF2B5EF4-FFF2-40B4-BE49-F238E27FC236}">
                  <a16:creationId xmlns:a16="http://schemas.microsoft.com/office/drawing/2014/main" id="{1B6A7692-AAB8-4633-B4B7-F5D6E9C06DAE}"/>
                </a:ext>
              </a:extLst>
            </p:cNvPr>
            <p:cNvSpPr>
              <a:spLocks noChangeShapeType="1"/>
            </p:cNvSpPr>
            <p:nvPr/>
          </p:nvSpPr>
          <p:spPr bwMode="auto">
            <a:xfrm flipH="1">
              <a:off x="3433" y="1137"/>
              <a:ext cx="128" cy="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42">
            <a:extLst>
              <a:ext uri="{FF2B5EF4-FFF2-40B4-BE49-F238E27FC236}">
                <a16:creationId xmlns:a16="http://schemas.microsoft.com/office/drawing/2014/main" id="{29C73D57-B4CB-4E91-8C07-50EEFE32D3DD}"/>
              </a:ext>
            </a:extLst>
          </p:cNvPr>
          <p:cNvGrpSpPr>
            <a:grpSpLocks/>
          </p:cNvGrpSpPr>
          <p:nvPr/>
        </p:nvGrpSpPr>
        <p:grpSpPr bwMode="auto">
          <a:xfrm>
            <a:off x="4137025" y="1509713"/>
            <a:ext cx="3021013" cy="2114550"/>
            <a:chOff x="2606" y="951"/>
            <a:chExt cx="1903" cy="1332"/>
          </a:xfrm>
        </p:grpSpPr>
        <p:sp>
          <p:nvSpPr>
            <p:cNvPr id="186403" name="Text Box 43">
              <a:extLst>
                <a:ext uri="{FF2B5EF4-FFF2-40B4-BE49-F238E27FC236}">
                  <a16:creationId xmlns:a16="http://schemas.microsoft.com/office/drawing/2014/main" id="{625B4588-24E3-4B12-82E8-89EDAE9DB4AC}"/>
                </a:ext>
              </a:extLst>
            </p:cNvPr>
            <p:cNvSpPr txBox="1">
              <a:spLocks noChangeArrowheads="1"/>
            </p:cNvSpPr>
            <p:nvPr/>
          </p:nvSpPr>
          <p:spPr bwMode="auto">
            <a:xfrm>
              <a:off x="3378" y="2071"/>
              <a:ext cx="6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600">
                  <a:latin typeface="Arial" panose="020B0604020202020204" pitchFamily="34" charset="0"/>
                  <a:cs typeface="Arial" panose="020B0604020202020204" pitchFamily="34" charset="0"/>
                </a:rPr>
                <a:t>Channels</a:t>
              </a:r>
            </a:p>
          </p:txBody>
        </p:sp>
        <p:sp>
          <p:nvSpPr>
            <p:cNvPr id="186404" name="Line 44">
              <a:extLst>
                <a:ext uri="{FF2B5EF4-FFF2-40B4-BE49-F238E27FC236}">
                  <a16:creationId xmlns:a16="http://schemas.microsoft.com/office/drawing/2014/main" id="{A3907B18-9BB1-429E-9B8B-667897D04E8E}"/>
                </a:ext>
              </a:extLst>
            </p:cNvPr>
            <p:cNvSpPr>
              <a:spLocks noChangeShapeType="1"/>
            </p:cNvSpPr>
            <p:nvPr/>
          </p:nvSpPr>
          <p:spPr bwMode="auto">
            <a:xfrm>
              <a:off x="2994" y="951"/>
              <a:ext cx="0" cy="9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5" name="Line 45">
              <a:extLst>
                <a:ext uri="{FF2B5EF4-FFF2-40B4-BE49-F238E27FC236}">
                  <a16:creationId xmlns:a16="http://schemas.microsoft.com/office/drawing/2014/main" id="{987D5765-2901-471E-8018-9030C20E7407}"/>
                </a:ext>
              </a:extLst>
            </p:cNvPr>
            <p:cNvSpPr>
              <a:spLocks noChangeShapeType="1"/>
            </p:cNvSpPr>
            <p:nvPr/>
          </p:nvSpPr>
          <p:spPr bwMode="auto">
            <a:xfrm flipV="1">
              <a:off x="2988" y="1935"/>
              <a:ext cx="1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6" name="Text Box 46">
              <a:extLst>
                <a:ext uri="{FF2B5EF4-FFF2-40B4-BE49-F238E27FC236}">
                  <a16:creationId xmlns:a16="http://schemas.microsoft.com/office/drawing/2014/main" id="{399F80B3-1B4D-416C-89A1-0D3999B90FEF}"/>
                </a:ext>
              </a:extLst>
            </p:cNvPr>
            <p:cNvSpPr txBox="1">
              <a:spLocks noChangeArrowheads="1"/>
            </p:cNvSpPr>
            <p:nvPr/>
          </p:nvSpPr>
          <p:spPr bwMode="auto">
            <a:xfrm>
              <a:off x="2978"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V</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I</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E</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p:txBody>
        </p:sp>
        <p:sp>
          <p:nvSpPr>
            <p:cNvPr id="186407" name="Line 47">
              <a:extLst>
                <a:ext uri="{FF2B5EF4-FFF2-40B4-BE49-F238E27FC236}">
                  <a16:creationId xmlns:a16="http://schemas.microsoft.com/office/drawing/2014/main" id="{9E68DEA8-9A3F-4938-99B5-53410BDA8C2B}"/>
                </a:ext>
              </a:extLst>
            </p:cNvPr>
            <p:cNvSpPr>
              <a:spLocks noChangeShapeType="1"/>
            </p:cNvSpPr>
            <p:nvPr/>
          </p:nvSpPr>
          <p:spPr bwMode="auto">
            <a:xfrm>
              <a:off x="3150"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8" name="Text Box 48">
              <a:extLst>
                <a:ext uri="{FF2B5EF4-FFF2-40B4-BE49-F238E27FC236}">
                  <a16:creationId xmlns:a16="http://schemas.microsoft.com/office/drawing/2014/main" id="{F4C07265-1943-4C8A-AC73-7B7A377E17AB}"/>
                </a:ext>
              </a:extLst>
            </p:cNvPr>
            <p:cNvSpPr txBox="1">
              <a:spLocks noChangeArrowheads="1"/>
            </p:cNvSpPr>
            <p:nvPr/>
          </p:nvSpPr>
          <p:spPr bwMode="auto">
            <a:xfrm>
              <a:off x="3152"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V</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I</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E</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p:txBody>
        </p:sp>
        <p:sp>
          <p:nvSpPr>
            <p:cNvPr id="186409" name="Text Box 49">
              <a:extLst>
                <a:ext uri="{FF2B5EF4-FFF2-40B4-BE49-F238E27FC236}">
                  <a16:creationId xmlns:a16="http://schemas.microsoft.com/office/drawing/2014/main" id="{6BAA796C-3C1C-4EB1-9760-C668FACDFAE0}"/>
                </a:ext>
              </a:extLst>
            </p:cNvPr>
            <p:cNvSpPr txBox="1">
              <a:spLocks noChangeArrowheads="1"/>
            </p:cNvSpPr>
            <p:nvPr/>
          </p:nvSpPr>
          <p:spPr bwMode="auto">
            <a:xfrm>
              <a:off x="3338"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V</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I</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E</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p:txBody>
        </p:sp>
        <p:sp>
          <p:nvSpPr>
            <p:cNvPr id="186410" name="Text Box 50">
              <a:extLst>
                <a:ext uri="{FF2B5EF4-FFF2-40B4-BE49-F238E27FC236}">
                  <a16:creationId xmlns:a16="http://schemas.microsoft.com/office/drawing/2014/main" id="{497AE4E7-5BA8-435C-A907-202589A8068A}"/>
                </a:ext>
              </a:extLst>
            </p:cNvPr>
            <p:cNvSpPr txBox="1">
              <a:spLocks noChangeArrowheads="1"/>
            </p:cNvSpPr>
            <p:nvPr/>
          </p:nvSpPr>
          <p:spPr bwMode="auto">
            <a:xfrm>
              <a:off x="3524"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V</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I</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E</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p:txBody>
        </p:sp>
        <p:sp>
          <p:nvSpPr>
            <p:cNvPr id="186411" name="Text Box 51">
              <a:extLst>
                <a:ext uri="{FF2B5EF4-FFF2-40B4-BE49-F238E27FC236}">
                  <a16:creationId xmlns:a16="http://schemas.microsoft.com/office/drawing/2014/main" id="{5FF1F49B-C77A-4877-B258-308B4351D5A9}"/>
                </a:ext>
              </a:extLst>
            </p:cNvPr>
            <p:cNvSpPr txBox="1">
              <a:spLocks noChangeArrowheads="1"/>
            </p:cNvSpPr>
            <p:nvPr/>
          </p:nvSpPr>
          <p:spPr bwMode="auto">
            <a:xfrm>
              <a:off x="3710"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V</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I</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E</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p:txBody>
        </p:sp>
        <p:sp>
          <p:nvSpPr>
            <p:cNvPr id="186412" name="Text Box 52">
              <a:extLst>
                <a:ext uri="{FF2B5EF4-FFF2-40B4-BE49-F238E27FC236}">
                  <a16:creationId xmlns:a16="http://schemas.microsoft.com/office/drawing/2014/main" id="{161F94EF-8DA0-4535-AC1C-FA24CA037B59}"/>
                </a:ext>
              </a:extLst>
            </p:cNvPr>
            <p:cNvSpPr txBox="1">
              <a:spLocks noChangeArrowheads="1"/>
            </p:cNvSpPr>
            <p:nvPr/>
          </p:nvSpPr>
          <p:spPr bwMode="auto">
            <a:xfrm>
              <a:off x="3896"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V</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I</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E</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p:txBody>
        </p:sp>
        <p:sp>
          <p:nvSpPr>
            <p:cNvPr id="186413" name="Text Box 53">
              <a:extLst>
                <a:ext uri="{FF2B5EF4-FFF2-40B4-BE49-F238E27FC236}">
                  <a16:creationId xmlns:a16="http://schemas.microsoft.com/office/drawing/2014/main" id="{6FDF393B-8E29-46EA-9C22-33A2EA668745}"/>
                </a:ext>
              </a:extLst>
            </p:cNvPr>
            <p:cNvSpPr txBox="1">
              <a:spLocks noChangeArrowheads="1"/>
            </p:cNvSpPr>
            <p:nvPr/>
          </p:nvSpPr>
          <p:spPr bwMode="auto">
            <a:xfrm>
              <a:off x="4058" y="1402"/>
              <a:ext cx="17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en-US" sz="1000">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A</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T</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A</a:t>
              </a:r>
            </a:p>
          </p:txBody>
        </p:sp>
        <p:sp>
          <p:nvSpPr>
            <p:cNvPr id="186414" name="Text Box 54">
              <a:extLst>
                <a:ext uri="{FF2B5EF4-FFF2-40B4-BE49-F238E27FC236}">
                  <a16:creationId xmlns:a16="http://schemas.microsoft.com/office/drawing/2014/main" id="{00C7D8CF-1758-4795-8F48-77747B49A517}"/>
                </a:ext>
              </a:extLst>
            </p:cNvPr>
            <p:cNvSpPr txBox="1">
              <a:spLocks noChangeArrowheads="1"/>
            </p:cNvSpPr>
            <p:nvPr/>
          </p:nvSpPr>
          <p:spPr bwMode="auto">
            <a:xfrm>
              <a:off x="4202" y="1402"/>
              <a:ext cx="17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en-US" sz="1000">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D</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A</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T</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A</a:t>
              </a:r>
            </a:p>
          </p:txBody>
        </p:sp>
        <p:sp>
          <p:nvSpPr>
            <p:cNvPr id="186415" name="Text Box 55">
              <a:extLst>
                <a:ext uri="{FF2B5EF4-FFF2-40B4-BE49-F238E27FC236}">
                  <a16:creationId xmlns:a16="http://schemas.microsoft.com/office/drawing/2014/main" id="{684F0871-3B83-49F7-9F8E-484F6D07C5B2}"/>
                </a:ext>
              </a:extLst>
            </p:cNvPr>
            <p:cNvSpPr txBox="1">
              <a:spLocks noChangeArrowheads="1"/>
            </p:cNvSpPr>
            <p:nvPr/>
          </p:nvSpPr>
          <p:spPr bwMode="auto">
            <a:xfrm>
              <a:off x="4330" y="1114"/>
              <a:ext cx="17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endParaRPr lang="en-US" altLang="en-US" sz="1000">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C</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N</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T</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R</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O</a:t>
              </a:r>
            </a:p>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L</a:t>
              </a:r>
            </a:p>
          </p:txBody>
        </p:sp>
        <p:sp>
          <p:nvSpPr>
            <p:cNvPr id="186416" name="Line 56">
              <a:extLst>
                <a:ext uri="{FF2B5EF4-FFF2-40B4-BE49-F238E27FC236}">
                  <a16:creationId xmlns:a16="http://schemas.microsoft.com/office/drawing/2014/main" id="{730757AD-581F-44A6-812C-1F8E390DB925}"/>
                </a:ext>
              </a:extLst>
            </p:cNvPr>
            <p:cNvSpPr>
              <a:spLocks noChangeShapeType="1"/>
            </p:cNvSpPr>
            <p:nvPr/>
          </p:nvSpPr>
          <p:spPr bwMode="auto">
            <a:xfrm>
              <a:off x="3334"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17" name="Line 57">
              <a:extLst>
                <a:ext uri="{FF2B5EF4-FFF2-40B4-BE49-F238E27FC236}">
                  <a16:creationId xmlns:a16="http://schemas.microsoft.com/office/drawing/2014/main" id="{8AA5CA0A-3B15-44C3-BD0E-7F2640C26A3C}"/>
                </a:ext>
              </a:extLst>
            </p:cNvPr>
            <p:cNvSpPr>
              <a:spLocks noChangeShapeType="1"/>
            </p:cNvSpPr>
            <p:nvPr/>
          </p:nvSpPr>
          <p:spPr bwMode="auto">
            <a:xfrm>
              <a:off x="3514"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18" name="Line 58">
              <a:extLst>
                <a:ext uri="{FF2B5EF4-FFF2-40B4-BE49-F238E27FC236}">
                  <a16:creationId xmlns:a16="http://schemas.microsoft.com/office/drawing/2014/main" id="{1A43CF16-9374-4BC5-91C1-FB9FD15E3B0E}"/>
                </a:ext>
              </a:extLst>
            </p:cNvPr>
            <p:cNvSpPr>
              <a:spLocks noChangeShapeType="1"/>
            </p:cNvSpPr>
            <p:nvPr/>
          </p:nvSpPr>
          <p:spPr bwMode="auto">
            <a:xfrm>
              <a:off x="3698"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19" name="Line 59">
              <a:extLst>
                <a:ext uri="{FF2B5EF4-FFF2-40B4-BE49-F238E27FC236}">
                  <a16:creationId xmlns:a16="http://schemas.microsoft.com/office/drawing/2014/main" id="{E1A5BEEF-008E-4B14-9704-6C0E3EC789BD}"/>
                </a:ext>
              </a:extLst>
            </p:cNvPr>
            <p:cNvSpPr>
              <a:spLocks noChangeShapeType="1"/>
            </p:cNvSpPr>
            <p:nvPr/>
          </p:nvSpPr>
          <p:spPr bwMode="auto">
            <a:xfrm>
              <a:off x="3886"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20" name="Line 60">
              <a:extLst>
                <a:ext uri="{FF2B5EF4-FFF2-40B4-BE49-F238E27FC236}">
                  <a16:creationId xmlns:a16="http://schemas.microsoft.com/office/drawing/2014/main" id="{EC9BB8BE-BEFC-490D-BCCC-90055346A68B}"/>
                </a:ext>
              </a:extLst>
            </p:cNvPr>
            <p:cNvSpPr>
              <a:spLocks noChangeShapeType="1"/>
            </p:cNvSpPr>
            <p:nvPr/>
          </p:nvSpPr>
          <p:spPr bwMode="auto">
            <a:xfrm>
              <a:off x="4062" y="1871"/>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21" name="Line 61">
              <a:extLst>
                <a:ext uri="{FF2B5EF4-FFF2-40B4-BE49-F238E27FC236}">
                  <a16:creationId xmlns:a16="http://schemas.microsoft.com/office/drawing/2014/main" id="{A3868080-9C6D-44B4-AFD9-2049BD23BFB6}"/>
                </a:ext>
              </a:extLst>
            </p:cNvPr>
            <p:cNvSpPr>
              <a:spLocks noChangeShapeType="1"/>
            </p:cNvSpPr>
            <p:nvPr/>
          </p:nvSpPr>
          <p:spPr bwMode="auto">
            <a:xfrm>
              <a:off x="4218" y="186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22" name="Line 62">
              <a:extLst>
                <a:ext uri="{FF2B5EF4-FFF2-40B4-BE49-F238E27FC236}">
                  <a16:creationId xmlns:a16="http://schemas.microsoft.com/office/drawing/2014/main" id="{2D233822-BE58-4228-BA6A-03E566C8EC5B}"/>
                </a:ext>
              </a:extLst>
            </p:cNvPr>
            <p:cNvSpPr>
              <a:spLocks noChangeShapeType="1"/>
            </p:cNvSpPr>
            <p:nvPr/>
          </p:nvSpPr>
          <p:spPr bwMode="auto">
            <a:xfrm>
              <a:off x="4362" y="185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23" name="Text Box 63">
              <a:extLst>
                <a:ext uri="{FF2B5EF4-FFF2-40B4-BE49-F238E27FC236}">
                  <a16:creationId xmlns:a16="http://schemas.microsoft.com/office/drawing/2014/main" id="{1617A2C3-C03F-491D-B5C9-EE865FC14262}"/>
                </a:ext>
              </a:extLst>
            </p:cNvPr>
            <p:cNvSpPr txBox="1">
              <a:spLocks noChangeArrowheads="1"/>
            </p:cNvSpPr>
            <p:nvPr/>
          </p:nvSpPr>
          <p:spPr bwMode="auto">
            <a:xfrm>
              <a:off x="2985"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1</a:t>
              </a:r>
            </a:p>
          </p:txBody>
        </p:sp>
        <p:sp>
          <p:nvSpPr>
            <p:cNvPr id="186424" name="Text Box 64">
              <a:extLst>
                <a:ext uri="{FF2B5EF4-FFF2-40B4-BE49-F238E27FC236}">
                  <a16:creationId xmlns:a16="http://schemas.microsoft.com/office/drawing/2014/main" id="{0064644E-F4D7-46D9-B518-32E625926BA6}"/>
                </a:ext>
              </a:extLst>
            </p:cNvPr>
            <p:cNvSpPr txBox="1">
              <a:spLocks noChangeArrowheads="1"/>
            </p:cNvSpPr>
            <p:nvPr/>
          </p:nvSpPr>
          <p:spPr bwMode="auto">
            <a:xfrm>
              <a:off x="3153"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2</a:t>
              </a:r>
            </a:p>
          </p:txBody>
        </p:sp>
        <p:sp>
          <p:nvSpPr>
            <p:cNvPr id="186425" name="Text Box 65">
              <a:extLst>
                <a:ext uri="{FF2B5EF4-FFF2-40B4-BE49-F238E27FC236}">
                  <a16:creationId xmlns:a16="http://schemas.microsoft.com/office/drawing/2014/main" id="{E2EA88DE-E52D-498E-AD7F-D9A545BB58DD}"/>
                </a:ext>
              </a:extLst>
            </p:cNvPr>
            <p:cNvSpPr txBox="1">
              <a:spLocks noChangeArrowheads="1"/>
            </p:cNvSpPr>
            <p:nvPr/>
          </p:nvSpPr>
          <p:spPr bwMode="auto">
            <a:xfrm>
              <a:off x="3345"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3</a:t>
              </a:r>
            </a:p>
          </p:txBody>
        </p:sp>
        <p:sp>
          <p:nvSpPr>
            <p:cNvPr id="186426" name="Text Box 66">
              <a:extLst>
                <a:ext uri="{FF2B5EF4-FFF2-40B4-BE49-F238E27FC236}">
                  <a16:creationId xmlns:a16="http://schemas.microsoft.com/office/drawing/2014/main" id="{D83B9284-55A3-496C-91D0-01A44FACB34F}"/>
                </a:ext>
              </a:extLst>
            </p:cNvPr>
            <p:cNvSpPr txBox="1">
              <a:spLocks noChangeArrowheads="1"/>
            </p:cNvSpPr>
            <p:nvPr/>
          </p:nvSpPr>
          <p:spPr bwMode="auto">
            <a:xfrm>
              <a:off x="3517"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4</a:t>
              </a:r>
            </a:p>
          </p:txBody>
        </p:sp>
        <p:sp>
          <p:nvSpPr>
            <p:cNvPr id="186427" name="Text Box 67">
              <a:extLst>
                <a:ext uri="{FF2B5EF4-FFF2-40B4-BE49-F238E27FC236}">
                  <a16:creationId xmlns:a16="http://schemas.microsoft.com/office/drawing/2014/main" id="{EBC19496-900F-494B-8283-6EFAA055D54E}"/>
                </a:ext>
              </a:extLst>
            </p:cNvPr>
            <p:cNvSpPr txBox="1">
              <a:spLocks noChangeArrowheads="1"/>
            </p:cNvSpPr>
            <p:nvPr/>
          </p:nvSpPr>
          <p:spPr bwMode="auto">
            <a:xfrm>
              <a:off x="3705"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5</a:t>
              </a:r>
            </a:p>
          </p:txBody>
        </p:sp>
        <p:sp>
          <p:nvSpPr>
            <p:cNvPr id="186428" name="Text Box 68">
              <a:extLst>
                <a:ext uri="{FF2B5EF4-FFF2-40B4-BE49-F238E27FC236}">
                  <a16:creationId xmlns:a16="http://schemas.microsoft.com/office/drawing/2014/main" id="{7F95C797-7C62-46F3-8D68-8AE3192E3E05}"/>
                </a:ext>
              </a:extLst>
            </p:cNvPr>
            <p:cNvSpPr txBox="1">
              <a:spLocks noChangeArrowheads="1"/>
            </p:cNvSpPr>
            <p:nvPr/>
          </p:nvSpPr>
          <p:spPr bwMode="auto">
            <a:xfrm>
              <a:off x="3893"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6</a:t>
              </a:r>
            </a:p>
          </p:txBody>
        </p:sp>
        <p:sp>
          <p:nvSpPr>
            <p:cNvPr id="186429" name="Text Box 69">
              <a:extLst>
                <a:ext uri="{FF2B5EF4-FFF2-40B4-BE49-F238E27FC236}">
                  <a16:creationId xmlns:a16="http://schemas.microsoft.com/office/drawing/2014/main" id="{430998D7-B525-44F5-8859-2ADEF28DFD6D}"/>
                </a:ext>
              </a:extLst>
            </p:cNvPr>
            <p:cNvSpPr txBox="1">
              <a:spLocks noChangeArrowheads="1"/>
            </p:cNvSpPr>
            <p:nvPr/>
          </p:nvSpPr>
          <p:spPr bwMode="auto">
            <a:xfrm>
              <a:off x="4057"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7</a:t>
              </a:r>
            </a:p>
          </p:txBody>
        </p:sp>
        <p:sp>
          <p:nvSpPr>
            <p:cNvPr id="186430" name="Text Box 70">
              <a:extLst>
                <a:ext uri="{FF2B5EF4-FFF2-40B4-BE49-F238E27FC236}">
                  <a16:creationId xmlns:a16="http://schemas.microsoft.com/office/drawing/2014/main" id="{AF065B0D-CD5B-42A1-8974-CD80B43A4A4E}"/>
                </a:ext>
              </a:extLst>
            </p:cNvPr>
            <p:cNvSpPr txBox="1">
              <a:spLocks noChangeArrowheads="1"/>
            </p:cNvSpPr>
            <p:nvPr/>
          </p:nvSpPr>
          <p:spPr bwMode="auto">
            <a:xfrm>
              <a:off x="4205"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8</a:t>
              </a:r>
            </a:p>
          </p:txBody>
        </p:sp>
        <p:sp>
          <p:nvSpPr>
            <p:cNvPr id="186431" name="Text Box 71">
              <a:extLst>
                <a:ext uri="{FF2B5EF4-FFF2-40B4-BE49-F238E27FC236}">
                  <a16:creationId xmlns:a16="http://schemas.microsoft.com/office/drawing/2014/main" id="{CB812818-5B58-46B2-9D4E-FD701D81E1B2}"/>
                </a:ext>
              </a:extLst>
            </p:cNvPr>
            <p:cNvSpPr txBox="1">
              <a:spLocks noChangeArrowheads="1"/>
            </p:cNvSpPr>
            <p:nvPr/>
          </p:nvSpPr>
          <p:spPr bwMode="auto">
            <a:xfrm>
              <a:off x="4349"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000">
                  <a:latin typeface="Arial" panose="020B0604020202020204" pitchFamily="34" charset="0"/>
                  <a:cs typeface="Arial" panose="020B0604020202020204" pitchFamily="34" charset="0"/>
                </a:rPr>
                <a:t>9</a:t>
              </a:r>
            </a:p>
          </p:txBody>
        </p:sp>
        <p:sp>
          <p:nvSpPr>
            <p:cNvPr id="186432" name="Freeform 72">
              <a:extLst>
                <a:ext uri="{FF2B5EF4-FFF2-40B4-BE49-F238E27FC236}">
                  <a16:creationId xmlns:a16="http://schemas.microsoft.com/office/drawing/2014/main" id="{3E3F0889-3760-4E70-8B07-B90ECBEE3F3F}"/>
                </a:ext>
              </a:extLst>
            </p:cNvPr>
            <p:cNvSpPr>
              <a:spLocks/>
            </p:cNvSpPr>
            <p:nvPr/>
          </p:nvSpPr>
          <p:spPr bwMode="auto">
            <a:xfrm>
              <a:off x="2606" y="969"/>
              <a:ext cx="375" cy="969"/>
            </a:xfrm>
            <a:custGeom>
              <a:avLst/>
              <a:gdLst>
                <a:gd name="T0" fmla="*/ 375 w 375"/>
                <a:gd name="T1" fmla="*/ 0 h 969"/>
                <a:gd name="T2" fmla="*/ 0 w 375"/>
                <a:gd name="T3" fmla="*/ 485 h 969"/>
                <a:gd name="T4" fmla="*/ 375 w 375"/>
                <a:gd name="T5" fmla="*/ 969 h 969"/>
                <a:gd name="T6" fmla="*/ 375 w 375"/>
                <a:gd name="T7" fmla="*/ 0 h 969"/>
                <a:gd name="T8" fmla="*/ 0 60000 65536"/>
                <a:gd name="T9" fmla="*/ 0 60000 65536"/>
                <a:gd name="T10" fmla="*/ 0 60000 65536"/>
                <a:gd name="T11" fmla="*/ 0 60000 65536"/>
                <a:gd name="T12" fmla="*/ 0 w 375"/>
                <a:gd name="T13" fmla="*/ 0 h 969"/>
                <a:gd name="T14" fmla="*/ 375 w 375"/>
                <a:gd name="T15" fmla="*/ 969 h 969"/>
              </a:gdLst>
              <a:ahLst/>
              <a:cxnLst>
                <a:cxn ang="T8">
                  <a:pos x="T0" y="T1"/>
                </a:cxn>
                <a:cxn ang="T9">
                  <a:pos x="T2" y="T3"/>
                </a:cxn>
                <a:cxn ang="T10">
                  <a:pos x="T4" y="T5"/>
                </a:cxn>
                <a:cxn ang="T11">
                  <a:pos x="T6" y="T7"/>
                </a:cxn>
              </a:cxnLst>
              <a:rect l="T12" t="T13" r="T14" b="T15"/>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en-US"/>
            </a:p>
          </p:txBody>
        </p:sp>
      </p:grpSp>
      <p:grpSp>
        <p:nvGrpSpPr>
          <p:cNvPr id="11" name="Group 73">
            <a:extLst>
              <a:ext uri="{FF2B5EF4-FFF2-40B4-BE49-F238E27FC236}">
                <a16:creationId xmlns:a16="http://schemas.microsoft.com/office/drawing/2014/main" id="{A68A54F4-E305-47ED-BF95-2185FB625DFA}"/>
              </a:ext>
            </a:extLst>
          </p:cNvPr>
          <p:cNvGrpSpPr>
            <a:grpSpLocks/>
          </p:cNvGrpSpPr>
          <p:nvPr/>
        </p:nvGrpSpPr>
        <p:grpSpPr bwMode="auto">
          <a:xfrm>
            <a:off x="2398713" y="2176463"/>
            <a:ext cx="1666875" cy="2062162"/>
            <a:chOff x="1511" y="1371"/>
            <a:chExt cx="1050" cy="1299"/>
          </a:xfrm>
        </p:grpSpPr>
        <p:grpSp>
          <p:nvGrpSpPr>
            <p:cNvPr id="186397" name="Group 74">
              <a:extLst>
                <a:ext uri="{FF2B5EF4-FFF2-40B4-BE49-F238E27FC236}">
                  <a16:creationId xmlns:a16="http://schemas.microsoft.com/office/drawing/2014/main" id="{04717DAD-C03C-45D3-A5C0-D4EC617BFEFA}"/>
                </a:ext>
              </a:extLst>
            </p:cNvPr>
            <p:cNvGrpSpPr>
              <a:grpSpLocks/>
            </p:cNvGrpSpPr>
            <p:nvPr/>
          </p:nvGrpSpPr>
          <p:grpSpPr bwMode="auto">
            <a:xfrm>
              <a:off x="1511" y="1371"/>
              <a:ext cx="1050" cy="198"/>
              <a:chOff x="1614" y="1494"/>
              <a:chExt cx="1050" cy="198"/>
            </a:xfrm>
          </p:grpSpPr>
          <p:sp>
            <p:nvSpPr>
              <p:cNvPr id="186399" name="Rectangle 75">
                <a:extLst>
                  <a:ext uri="{FF2B5EF4-FFF2-40B4-BE49-F238E27FC236}">
                    <a16:creationId xmlns:a16="http://schemas.microsoft.com/office/drawing/2014/main" id="{320FA6BB-0652-4E65-AE5E-62D9476E48A4}"/>
                  </a:ext>
                </a:extLst>
              </p:cNvPr>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34924" name="Freeform 76">
                <a:extLst>
                  <a:ext uri="{FF2B5EF4-FFF2-40B4-BE49-F238E27FC236}">
                    <a16:creationId xmlns:a16="http://schemas.microsoft.com/office/drawing/2014/main" id="{3721186B-F61F-4FB2-A6C1-688FD6A913F7}"/>
                  </a:ext>
                </a:extLst>
              </p:cNvPr>
              <p:cNvSpPr>
                <a:spLocks/>
              </p:cNvSpPr>
              <p:nvPr/>
            </p:nvSpPr>
            <p:spPr bwMode="auto">
              <a:xfrm>
                <a:off x="1614" y="1494"/>
                <a:ext cx="896" cy="198"/>
              </a:xfrm>
              <a:custGeom>
                <a:avLst/>
                <a:gdLst/>
                <a:ahLst/>
                <a:cxnLst>
                  <a:cxn ang="0">
                    <a:pos x="18" y="0"/>
                  </a:cxn>
                  <a:cxn ang="0">
                    <a:pos x="0" y="96"/>
                  </a:cxn>
                  <a:cxn ang="0">
                    <a:pos x="18" y="198"/>
                  </a:cxn>
                  <a:cxn ang="0">
                    <a:pos x="774" y="198"/>
                  </a:cxn>
                  <a:cxn ang="0">
                    <a:pos x="750" y="90"/>
                  </a:cxn>
                  <a:cxn ang="0">
                    <a:pos x="774" y="0"/>
                  </a:cxn>
                  <a:cxn ang="0">
                    <a:pos x="18" y="0"/>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p:spPr>
            <p:txBody>
              <a:bodyPr/>
              <a:lstStyle/>
              <a:p>
                <a:pPr>
                  <a:defRPr/>
                </a:pPr>
                <a:endParaRPr lang="en-US"/>
              </a:p>
            </p:txBody>
          </p:sp>
          <p:sp>
            <p:nvSpPr>
              <p:cNvPr id="186401" name="Oval 77">
                <a:extLst>
                  <a:ext uri="{FF2B5EF4-FFF2-40B4-BE49-F238E27FC236}">
                    <a16:creationId xmlns:a16="http://schemas.microsoft.com/office/drawing/2014/main" id="{B9C7D8ED-C954-4D66-9C6E-CB0537FA6A50}"/>
                  </a:ext>
                </a:extLst>
              </p:cNvPr>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6402" name="Line 78">
                <a:extLst>
                  <a:ext uri="{FF2B5EF4-FFF2-40B4-BE49-F238E27FC236}">
                    <a16:creationId xmlns:a16="http://schemas.microsoft.com/office/drawing/2014/main" id="{8E71AB4A-2386-4EA8-A3E3-7D5C263BAF34}"/>
                  </a:ext>
                </a:extLst>
              </p:cNvPr>
              <p:cNvSpPr>
                <a:spLocks noChangeShapeType="1"/>
              </p:cNvSpPr>
              <p:nvPr/>
            </p:nvSpPr>
            <p:spPr bwMode="auto">
              <a:xfrm>
                <a:off x="2526" y="1584"/>
                <a:ext cx="1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6398" name="Freeform 79">
              <a:extLst>
                <a:ext uri="{FF2B5EF4-FFF2-40B4-BE49-F238E27FC236}">
                  <a16:creationId xmlns:a16="http://schemas.microsoft.com/office/drawing/2014/main" id="{BF3B11B9-C396-45E1-A052-565DF058D8A2}"/>
                </a:ext>
              </a:extLst>
            </p:cNvPr>
            <p:cNvSpPr>
              <a:spLocks/>
            </p:cNvSpPr>
            <p:nvPr/>
          </p:nvSpPr>
          <p:spPr bwMode="auto">
            <a:xfrm>
              <a:off x="1536" y="1563"/>
              <a:ext cx="1015" cy="1107"/>
            </a:xfrm>
            <a:custGeom>
              <a:avLst/>
              <a:gdLst>
                <a:gd name="T0" fmla="*/ 1015 w 1015"/>
                <a:gd name="T1" fmla="*/ 1107 h 1107"/>
                <a:gd name="T2" fmla="*/ 0 w 1015"/>
                <a:gd name="T3" fmla="*/ 0 h 1107"/>
                <a:gd name="T4" fmla="*/ 905 w 1015"/>
                <a:gd name="T5" fmla="*/ 0 h 1107"/>
                <a:gd name="T6" fmla="*/ 1015 w 1015"/>
                <a:gd name="T7" fmla="*/ 1107 h 1107"/>
                <a:gd name="T8" fmla="*/ 0 60000 65536"/>
                <a:gd name="T9" fmla="*/ 0 60000 65536"/>
                <a:gd name="T10" fmla="*/ 0 60000 65536"/>
                <a:gd name="T11" fmla="*/ 0 60000 65536"/>
                <a:gd name="T12" fmla="*/ 0 w 1015"/>
                <a:gd name="T13" fmla="*/ 0 h 1107"/>
                <a:gd name="T14" fmla="*/ 1015 w 1015"/>
                <a:gd name="T15" fmla="*/ 1107 h 1107"/>
              </a:gdLst>
              <a:ahLst/>
              <a:cxnLst>
                <a:cxn ang="T8">
                  <a:pos x="T0" y="T1"/>
                </a:cxn>
                <a:cxn ang="T9">
                  <a:pos x="T2" y="T3"/>
                </a:cxn>
                <a:cxn ang="T10">
                  <a:pos x="T4" y="T5"/>
                </a:cxn>
                <a:cxn ang="T11">
                  <a:pos x="T6" y="T7"/>
                </a:cxn>
              </a:cxnLst>
              <a:rect l="T12" t="T13" r="T14" b="T15"/>
              <a:pathLst>
                <a:path w="1015" h="1107">
                  <a:moveTo>
                    <a:pt x="1015" y="1107"/>
                  </a:moveTo>
                  <a:lnTo>
                    <a:pt x="0" y="0"/>
                  </a:lnTo>
                  <a:lnTo>
                    <a:pt x="905" y="0"/>
                  </a:lnTo>
                  <a:lnTo>
                    <a:pt x="1015" y="1107"/>
                  </a:lnTo>
                  <a:close/>
                </a:path>
              </a:pathLst>
            </a:custGeom>
            <a:gradFill rotWithShape="1">
              <a:gsLst>
                <a:gs pos="0">
                  <a:schemeClr val="bg1"/>
                </a:gs>
                <a:gs pos="100000">
                  <a:schemeClr val="tx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6396" name="Text Box 80">
            <a:extLst>
              <a:ext uri="{FF2B5EF4-FFF2-40B4-BE49-F238E27FC236}">
                <a16:creationId xmlns:a16="http://schemas.microsoft.com/office/drawing/2014/main" id="{79D6210B-9496-4327-BFF3-D833E6A827CE}"/>
              </a:ext>
            </a:extLst>
          </p:cNvPr>
          <p:cNvSpPr txBox="1">
            <a:spLocks noChangeArrowheads="1"/>
          </p:cNvSpPr>
          <p:nvPr/>
        </p:nvSpPr>
        <p:spPr bwMode="auto">
          <a:xfrm>
            <a:off x="1947863" y="1360488"/>
            <a:ext cx="95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Arial" panose="020B0604020202020204" pitchFamily="34" charset="0"/>
              </a:rPr>
              <a:t>FDM:</a:t>
            </a:r>
            <a:endParaRPr lang="en-US" altLang="en-US" sz="2400">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5">
            <a:extLst>
              <a:ext uri="{FF2B5EF4-FFF2-40B4-BE49-F238E27FC236}">
                <a16:creationId xmlns:a16="http://schemas.microsoft.com/office/drawing/2014/main" id="{7C2A220D-22C6-4881-9134-4729DBFC15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7395" name="Slide Number Placeholder 6">
            <a:extLst>
              <a:ext uri="{FF2B5EF4-FFF2-40B4-BE49-F238E27FC236}">
                <a16:creationId xmlns:a16="http://schemas.microsoft.com/office/drawing/2014/main" id="{9B6D6BCD-F5D2-4816-8CA9-570EDA8F3F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2922DD4B-CEFA-41A6-A287-04EEC5FC61C7}" type="slidenum">
              <a:rPr lang="en-US" altLang="en-US" sz="1400" smtClean="0">
                <a:latin typeface="Times New Roman" panose="02020603050405020304" pitchFamily="18" charset="0"/>
              </a:rPr>
              <a:pPr>
                <a:spcBef>
                  <a:spcPct val="0"/>
                </a:spcBef>
                <a:buClrTx/>
                <a:buSzTx/>
                <a:buFontTx/>
                <a:buNone/>
              </a:pPr>
              <a:t>26</a:t>
            </a:fld>
            <a:endParaRPr lang="en-US" altLang="en-US" sz="1400">
              <a:latin typeface="Times New Roman" panose="02020603050405020304" pitchFamily="18" charset="0"/>
            </a:endParaRPr>
          </a:p>
        </p:txBody>
      </p:sp>
      <p:sp>
        <p:nvSpPr>
          <p:cNvPr id="187396" name="Rectangle 2">
            <a:extLst>
              <a:ext uri="{FF2B5EF4-FFF2-40B4-BE49-F238E27FC236}">
                <a16:creationId xmlns:a16="http://schemas.microsoft.com/office/drawing/2014/main" id="{98F4EC00-55CA-412D-8269-FEC8A927AC36}"/>
              </a:ext>
            </a:extLst>
          </p:cNvPr>
          <p:cNvSpPr>
            <a:spLocks noGrp="1" noChangeArrowheads="1"/>
          </p:cNvSpPr>
          <p:nvPr>
            <p:ph type="title"/>
          </p:nvPr>
        </p:nvSpPr>
        <p:spPr>
          <a:xfrm>
            <a:off x="304800" y="0"/>
            <a:ext cx="8382000" cy="1143000"/>
          </a:xfrm>
        </p:spPr>
        <p:txBody>
          <a:bodyPr/>
          <a:lstStyle/>
          <a:p>
            <a:r>
              <a:rPr lang="en-US" altLang="en-US"/>
              <a:t>Truy cập tại cơ quan: mạng cục bộ</a:t>
            </a:r>
            <a:endParaRPr lang="en-US" altLang="en-US" sz="4800"/>
          </a:p>
        </p:txBody>
      </p:sp>
      <p:sp>
        <p:nvSpPr>
          <p:cNvPr id="187397" name="Rectangle 3">
            <a:extLst>
              <a:ext uri="{FF2B5EF4-FFF2-40B4-BE49-F238E27FC236}">
                <a16:creationId xmlns:a16="http://schemas.microsoft.com/office/drawing/2014/main" id="{94D574C1-F793-423B-896E-8055384C3190}"/>
              </a:ext>
            </a:extLst>
          </p:cNvPr>
          <p:cNvSpPr>
            <a:spLocks noGrp="1" noChangeArrowheads="1"/>
          </p:cNvSpPr>
          <p:nvPr>
            <p:ph type="body" sz="half" idx="1"/>
          </p:nvPr>
        </p:nvSpPr>
        <p:spPr>
          <a:xfrm>
            <a:off x="0" y="1487488"/>
            <a:ext cx="5105400" cy="4957762"/>
          </a:xfrm>
        </p:spPr>
        <p:txBody>
          <a:bodyPr/>
          <a:lstStyle/>
          <a:p>
            <a:pPr>
              <a:lnSpc>
                <a:spcPct val="90000"/>
              </a:lnSpc>
            </a:pPr>
            <a:r>
              <a:rPr lang="en-US" altLang="en-US" sz="2400"/>
              <a:t>mạng </a:t>
            </a:r>
            <a:r>
              <a:rPr lang="en-US" altLang="en-US" sz="2400">
                <a:solidFill>
                  <a:srgbClr val="FF0000"/>
                </a:solidFill>
              </a:rPr>
              <a:t>cục bộ</a:t>
            </a:r>
            <a:r>
              <a:rPr lang="en-US" altLang="en-US" sz="2400"/>
              <a:t> (LAN) kết nối các hệ thống đầu cuối đến router biên</a:t>
            </a:r>
            <a:endParaRPr lang="en-US" altLang="en-US" sz="2400">
              <a:solidFill>
                <a:srgbClr val="FF0000"/>
              </a:solidFill>
            </a:endParaRPr>
          </a:p>
          <a:p>
            <a:pPr>
              <a:lnSpc>
                <a:spcPct val="90000"/>
              </a:lnSpc>
            </a:pPr>
            <a:r>
              <a:rPr lang="en-US" altLang="en-US" sz="2400">
                <a:solidFill>
                  <a:srgbClr val="FF0000"/>
                </a:solidFill>
              </a:rPr>
              <a:t>Ethernet là công nghệ phổ biến hiện nay cho LANs:</a:t>
            </a:r>
            <a:r>
              <a:rPr lang="en-US" altLang="en-US" sz="2400"/>
              <a:t> </a:t>
            </a:r>
          </a:p>
          <a:p>
            <a:pPr lvl="1">
              <a:lnSpc>
                <a:spcPct val="90000"/>
              </a:lnSpc>
            </a:pPr>
            <a:r>
              <a:rPr lang="en-US" altLang="en-US"/>
              <a:t>Liên kết chia sẻ hoặc dành riêng kết nối các hệ thống đầu cuối và routers</a:t>
            </a:r>
          </a:p>
          <a:p>
            <a:pPr lvl="1">
              <a:lnSpc>
                <a:spcPct val="90000"/>
              </a:lnSpc>
            </a:pPr>
            <a:r>
              <a:rPr lang="en-US" altLang="en-US"/>
              <a:t>10 Mbps, 100Mbps, Gigabit Ethernet</a:t>
            </a:r>
            <a:endParaRPr lang="en-US" altLang="en-US" sz="2000"/>
          </a:p>
          <a:p>
            <a:pPr>
              <a:lnSpc>
                <a:spcPct val="90000"/>
              </a:lnSpc>
            </a:pPr>
            <a:r>
              <a:rPr lang="en-US" altLang="en-US" sz="2400">
                <a:solidFill>
                  <a:srgbClr val="FF0000"/>
                </a:solidFill>
              </a:rPr>
              <a:t>triển khai:</a:t>
            </a:r>
            <a:r>
              <a:rPr lang="en-US" altLang="en-US" sz="2400"/>
              <a:t> các cơ quan, trường, viện; mạng cục bộ gia đình đang dần trở nên phổ biến hiện nay.</a:t>
            </a:r>
          </a:p>
        </p:txBody>
      </p:sp>
      <p:grpSp>
        <p:nvGrpSpPr>
          <p:cNvPr id="187398" name="Group 4">
            <a:extLst>
              <a:ext uri="{FF2B5EF4-FFF2-40B4-BE49-F238E27FC236}">
                <a16:creationId xmlns:a16="http://schemas.microsoft.com/office/drawing/2014/main" id="{20D0B67D-414D-4A4C-999E-9E40675C83CF}"/>
              </a:ext>
            </a:extLst>
          </p:cNvPr>
          <p:cNvGrpSpPr>
            <a:grpSpLocks/>
          </p:cNvGrpSpPr>
          <p:nvPr/>
        </p:nvGrpSpPr>
        <p:grpSpPr bwMode="auto">
          <a:xfrm>
            <a:off x="5416550" y="2427288"/>
            <a:ext cx="2798763" cy="2351087"/>
            <a:chOff x="3328" y="2249"/>
            <a:chExt cx="1355" cy="1013"/>
          </a:xfrm>
        </p:grpSpPr>
        <p:graphicFrame>
          <p:nvGraphicFramePr>
            <p:cNvPr id="187399" name="Object 5">
              <a:extLst>
                <a:ext uri="{FF2B5EF4-FFF2-40B4-BE49-F238E27FC236}">
                  <a16:creationId xmlns:a16="http://schemas.microsoft.com/office/drawing/2014/main" id="{AE9F0603-FEE6-424F-A4AF-C4E0502A4D84}"/>
                </a:ext>
              </a:extLst>
            </p:cNvPr>
            <p:cNvGraphicFramePr>
              <a:graphicFrameLocks noChangeAspect="1"/>
            </p:cNvGraphicFramePr>
            <p:nvPr/>
          </p:nvGraphicFramePr>
          <p:xfrm>
            <a:off x="3328" y="2249"/>
            <a:ext cx="290" cy="250"/>
          </p:xfrm>
          <a:graphic>
            <a:graphicData uri="http://schemas.openxmlformats.org/presentationml/2006/ole">
              <mc:AlternateContent xmlns:mc="http://schemas.openxmlformats.org/markup-compatibility/2006">
                <mc:Choice xmlns:v="urn:schemas-microsoft-com:vml" Requires="v">
                  <p:oleObj spid="_x0000_s187462" name="Clip" r:id="rId3" imgW="1307263" imgH="1084139" progId="MS_ClipArt_Gallery.2">
                    <p:embed/>
                  </p:oleObj>
                </mc:Choice>
                <mc:Fallback>
                  <p:oleObj name="Clip" r:id="rId3" imgW="1307263" imgH="1084139"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 y="2249"/>
                          <a:ext cx="29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0" name="Line 6">
              <a:extLst>
                <a:ext uri="{FF2B5EF4-FFF2-40B4-BE49-F238E27FC236}">
                  <a16:creationId xmlns:a16="http://schemas.microsoft.com/office/drawing/2014/main" id="{7F84790B-128E-4C8B-8937-1C7BACE8E7BB}"/>
                </a:ext>
              </a:extLst>
            </p:cNvPr>
            <p:cNvSpPr>
              <a:spLocks noChangeShapeType="1"/>
            </p:cNvSpPr>
            <p:nvPr/>
          </p:nvSpPr>
          <p:spPr bwMode="auto">
            <a:xfrm flipV="1">
              <a:off x="3612" y="2435"/>
              <a:ext cx="50" cy="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87401" name="Object 7">
              <a:extLst>
                <a:ext uri="{FF2B5EF4-FFF2-40B4-BE49-F238E27FC236}">
                  <a16:creationId xmlns:a16="http://schemas.microsoft.com/office/drawing/2014/main" id="{BDAF4306-0902-4808-82A6-3E43EF77D8E7}"/>
                </a:ext>
              </a:extLst>
            </p:cNvPr>
            <p:cNvGraphicFramePr>
              <a:graphicFrameLocks noChangeAspect="1"/>
            </p:cNvGraphicFramePr>
            <p:nvPr/>
          </p:nvGraphicFramePr>
          <p:xfrm>
            <a:off x="3328" y="2698"/>
            <a:ext cx="290" cy="250"/>
          </p:xfrm>
          <a:graphic>
            <a:graphicData uri="http://schemas.openxmlformats.org/presentationml/2006/ole">
              <mc:AlternateContent xmlns:mc="http://schemas.openxmlformats.org/markup-compatibility/2006">
                <mc:Choice xmlns:v="urn:schemas-microsoft-com:vml" Requires="v">
                  <p:oleObj spid="_x0000_s187463" name="Clip" r:id="rId5" imgW="1307263" imgH="1084139" progId="MS_ClipArt_Gallery.2">
                    <p:embed/>
                  </p:oleObj>
                </mc:Choice>
                <mc:Fallback>
                  <p:oleObj name="Clip" r:id="rId5" imgW="1307263" imgH="1084139"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 y="2698"/>
                          <a:ext cx="29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2" name="Line 8">
              <a:extLst>
                <a:ext uri="{FF2B5EF4-FFF2-40B4-BE49-F238E27FC236}">
                  <a16:creationId xmlns:a16="http://schemas.microsoft.com/office/drawing/2014/main" id="{E6C8B9CA-305B-480D-A004-B27B0EDDB098}"/>
                </a:ext>
              </a:extLst>
            </p:cNvPr>
            <p:cNvSpPr>
              <a:spLocks noChangeShapeType="1"/>
            </p:cNvSpPr>
            <p:nvPr/>
          </p:nvSpPr>
          <p:spPr bwMode="auto">
            <a:xfrm flipV="1">
              <a:off x="3612" y="2888"/>
              <a:ext cx="50" cy="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7403" name="Group 9">
              <a:extLst>
                <a:ext uri="{FF2B5EF4-FFF2-40B4-BE49-F238E27FC236}">
                  <a16:creationId xmlns:a16="http://schemas.microsoft.com/office/drawing/2014/main" id="{46AFF6D6-B49E-43B6-A09A-96EE4C2F9CBC}"/>
                </a:ext>
              </a:extLst>
            </p:cNvPr>
            <p:cNvGrpSpPr>
              <a:grpSpLocks/>
            </p:cNvGrpSpPr>
            <p:nvPr/>
          </p:nvGrpSpPr>
          <p:grpSpPr bwMode="auto">
            <a:xfrm>
              <a:off x="3415" y="2507"/>
              <a:ext cx="50" cy="168"/>
              <a:chOff x="3842" y="406"/>
              <a:chExt cx="51" cy="167"/>
            </a:xfrm>
          </p:grpSpPr>
          <p:sp>
            <p:nvSpPr>
              <p:cNvPr id="187447" name="Oval 10">
                <a:extLst>
                  <a:ext uri="{FF2B5EF4-FFF2-40B4-BE49-F238E27FC236}">
                    <a16:creationId xmlns:a16="http://schemas.microsoft.com/office/drawing/2014/main" id="{1BBFBBA7-4C83-424B-83CD-FC5190AB57D1}"/>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48" name="Oval 11">
                <a:extLst>
                  <a:ext uri="{FF2B5EF4-FFF2-40B4-BE49-F238E27FC236}">
                    <a16:creationId xmlns:a16="http://schemas.microsoft.com/office/drawing/2014/main" id="{E20D16F3-E6D0-4F4F-B3F6-D3E7FE52E305}"/>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49" name="Oval 12">
                <a:extLst>
                  <a:ext uri="{FF2B5EF4-FFF2-40B4-BE49-F238E27FC236}">
                    <a16:creationId xmlns:a16="http://schemas.microsoft.com/office/drawing/2014/main" id="{B2D6C68C-EA72-493F-86A3-B5B667689F71}"/>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87404" name="Line 13">
              <a:extLst>
                <a:ext uri="{FF2B5EF4-FFF2-40B4-BE49-F238E27FC236}">
                  <a16:creationId xmlns:a16="http://schemas.microsoft.com/office/drawing/2014/main" id="{97589480-33D1-47F4-AD3E-B969B468B304}"/>
                </a:ext>
              </a:extLst>
            </p:cNvPr>
            <p:cNvSpPr>
              <a:spLocks noChangeShapeType="1"/>
            </p:cNvSpPr>
            <p:nvPr/>
          </p:nvSpPr>
          <p:spPr bwMode="auto">
            <a:xfrm>
              <a:off x="3658" y="2433"/>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87405" name="Object 14">
              <a:extLst>
                <a:ext uri="{FF2B5EF4-FFF2-40B4-BE49-F238E27FC236}">
                  <a16:creationId xmlns:a16="http://schemas.microsoft.com/office/drawing/2014/main" id="{3C2B6B8E-0E16-4DEC-BA3C-D74C50A3701A}"/>
                </a:ext>
              </a:extLst>
            </p:cNvPr>
            <p:cNvGraphicFramePr>
              <a:graphicFrameLocks noChangeAspect="1"/>
            </p:cNvGraphicFramePr>
            <p:nvPr/>
          </p:nvGraphicFramePr>
          <p:xfrm>
            <a:off x="3933" y="3012"/>
            <a:ext cx="291" cy="250"/>
          </p:xfrm>
          <a:graphic>
            <a:graphicData uri="http://schemas.openxmlformats.org/presentationml/2006/ole">
              <mc:AlternateContent xmlns:mc="http://schemas.openxmlformats.org/markup-compatibility/2006">
                <mc:Choice xmlns:v="urn:schemas-microsoft-com:vml" Requires="v">
                  <p:oleObj spid="_x0000_s187464" name="Clip" r:id="rId6" imgW="1307263" imgH="1084139" progId="MS_ClipArt_Gallery.2">
                    <p:embed/>
                  </p:oleObj>
                </mc:Choice>
                <mc:Fallback>
                  <p:oleObj name="Clip" r:id="rId6" imgW="1307263" imgH="1084139"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3012"/>
                          <a:ext cx="2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6" name="Object 15">
              <a:extLst>
                <a:ext uri="{FF2B5EF4-FFF2-40B4-BE49-F238E27FC236}">
                  <a16:creationId xmlns:a16="http://schemas.microsoft.com/office/drawing/2014/main" id="{8A8DDBA9-F538-45C0-B449-F152060C29A3}"/>
                </a:ext>
              </a:extLst>
            </p:cNvPr>
            <p:cNvGraphicFramePr>
              <a:graphicFrameLocks noChangeAspect="1"/>
            </p:cNvGraphicFramePr>
            <p:nvPr/>
          </p:nvGraphicFramePr>
          <p:xfrm>
            <a:off x="3505" y="3003"/>
            <a:ext cx="289" cy="250"/>
          </p:xfrm>
          <a:graphic>
            <a:graphicData uri="http://schemas.openxmlformats.org/presentationml/2006/ole">
              <mc:AlternateContent xmlns:mc="http://schemas.openxmlformats.org/markup-compatibility/2006">
                <mc:Choice xmlns:v="urn:schemas-microsoft-com:vml" Requires="v">
                  <p:oleObj spid="_x0000_s187465" name="Clip" r:id="rId7" imgW="1307263" imgH="1084139" progId="MS_ClipArt_Gallery.2">
                    <p:embed/>
                  </p:oleObj>
                </mc:Choice>
                <mc:Fallback>
                  <p:oleObj name="Clip" r:id="rId7" imgW="1307263" imgH="1084139" progId="MS_ClipArt_Gallery.2">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 y="3003"/>
                          <a:ext cx="2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7" name="Line 16">
              <a:extLst>
                <a:ext uri="{FF2B5EF4-FFF2-40B4-BE49-F238E27FC236}">
                  <a16:creationId xmlns:a16="http://schemas.microsoft.com/office/drawing/2014/main" id="{5A0D793F-6851-479D-B11D-064F5FCA06F0}"/>
                </a:ext>
              </a:extLst>
            </p:cNvPr>
            <p:cNvSpPr>
              <a:spLocks noChangeShapeType="1"/>
            </p:cNvSpPr>
            <p:nvPr/>
          </p:nvSpPr>
          <p:spPr bwMode="auto">
            <a:xfrm rot="-5400000">
              <a:off x="4088" y="2993"/>
              <a:ext cx="46"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08" name="Line 17">
              <a:extLst>
                <a:ext uri="{FF2B5EF4-FFF2-40B4-BE49-F238E27FC236}">
                  <a16:creationId xmlns:a16="http://schemas.microsoft.com/office/drawing/2014/main" id="{D4706ABC-AA38-44CE-963F-81E92A3DAB75}"/>
                </a:ext>
              </a:extLst>
            </p:cNvPr>
            <p:cNvSpPr>
              <a:spLocks noChangeShapeType="1"/>
            </p:cNvSpPr>
            <p:nvPr/>
          </p:nvSpPr>
          <p:spPr bwMode="auto">
            <a:xfrm rot="5400000" flipH="1">
              <a:off x="3651" y="2987"/>
              <a:ext cx="4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09" name="Line 18">
              <a:extLst>
                <a:ext uri="{FF2B5EF4-FFF2-40B4-BE49-F238E27FC236}">
                  <a16:creationId xmlns:a16="http://schemas.microsoft.com/office/drawing/2014/main" id="{916867A1-B27A-4E1A-9D00-B131E6673C81}"/>
                </a:ext>
              </a:extLst>
            </p:cNvPr>
            <p:cNvSpPr>
              <a:spLocks noChangeShapeType="1"/>
            </p:cNvSpPr>
            <p:nvPr/>
          </p:nvSpPr>
          <p:spPr bwMode="auto">
            <a:xfrm rot="16200000" flipV="1">
              <a:off x="3895" y="2748"/>
              <a:ext cx="0" cy="4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10" name="Line 19">
              <a:extLst>
                <a:ext uri="{FF2B5EF4-FFF2-40B4-BE49-F238E27FC236}">
                  <a16:creationId xmlns:a16="http://schemas.microsoft.com/office/drawing/2014/main" id="{62E6653A-42F5-4842-A75C-140AB92B8AB2}"/>
                </a:ext>
              </a:extLst>
            </p:cNvPr>
            <p:cNvSpPr>
              <a:spLocks noChangeShapeType="1"/>
            </p:cNvSpPr>
            <p:nvPr/>
          </p:nvSpPr>
          <p:spPr bwMode="auto">
            <a:xfrm>
              <a:off x="3656" y="2681"/>
              <a:ext cx="71" cy="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7411" name="Group 20">
              <a:extLst>
                <a:ext uri="{FF2B5EF4-FFF2-40B4-BE49-F238E27FC236}">
                  <a16:creationId xmlns:a16="http://schemas.microsoft.com/office/drawing/2014/main" id="{BB3A39A4-7392-4F28-BF61-FAC5BB454B11}"/>
                </a:ext>
              </a:extLst>
            </p:cNvPr>
            <p:cNvGrpSpPr>
              <a:grpSpLocks/>
            </p:cNvGrpSpPr>
            <p:nvPr/>
          </p:nvGrpSpPr>
          <p:grpSpPr bwMode="auto">
            <a:xfrm>
              <a:off x="4343" y="2819"/>
              <a:ext cx="145" cy="309"/>
              <a:chOff x="4180" y="783"/>
              <a:chExt cx="150" cy="307"/>
            </a:xfrm>
          </p:grpSpPr>
          <p:sp>
            <p:nvSpPr>
              <p:cNvPr id="187439" name="AutoShape 21">
                <a:extLst>
                  <a:ext uri="{FF2B5EF4-FFF2-40B4-BE49-F238E27FC236}">
                    <a16:creationId xmlns:a16="http://schemas.microsoft.com/office/drawing/2014/main" id="{A73C3529-0E97-45CC-9000-E7B55AC9570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40" name="Rectangle 22">
                <a:extLst>
                  <a:ext uri="{FF2B5EF4-FFF2-40B4-BE49-F238E27FC236}">
                    <a16:creationId xmlns:a16="http://schemas.microsoft.com/office/drawing/2014/main" id="{02C99733-C8D2-4095-916B-E5F7E4C15CFE}"/>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41" name="Rectangle 23">
                <a:extLst>
                  <a:ext uri="{FF2B5EF4-FFF2-40B4-BE49-F238E27FC236}">
                    <a16:creationId xmlns:a16="http://schemas.microsoft.com/office/drawing/2014/main" id="{D2FB407B-42AA-4F82-94F8-8BD2A114935D}"/>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42" name="AutoShape 24">
                <a:extLst>
                  <a:ext uri="{FF2B5EF4-FFF2-40B4-BE49-F238E27FC236}">
                    <a16:creationId xmlns:a16="http://schemas.microsoft.com/office/drawing/2014/main" id="{9FCA44A2-79F9-4057-B354-BF0C9E8F9916}"/>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43" name="Line 25">
                <a:extLst>
                  <a:ext uri="{FF2B5EF4-FFF2-40B4-BE49-F238E27FC236}">
                    <a16:creationId xmlns:a16="http://schemas.microsoft.com/office/drawing/2014/main" id="{08183668-2BCF-4D72-8362-9BB86ACFB625}"/>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44" name="Line 26">
                <a:extLst>
                  <a:ext uri="{FF2B5EF4-FFF2-40B4-BE49-F238E27FC236}">
                    <a16:creationId xmlns:a16="http://schemas.microsoft.com/office/drawing/2014/main" id="{7C2BCB5D-8E09-4014-B3FF-8DDCE5C8025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45" name="Rectangle 27">
                <a:extLst>
                  <a:ext uri="{FF2B5EF4-FFF2-40B4-BE49-F238E27FC236}">
                    <a16:creationId xmlns:a16="http://schemas.microsoft.com/office/drawing/2014/main" id="{55E14534-14C5-4143-A00F-30208F60009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46" name="Rectangle 28">
                <a:extLst>
                  <a:ext uri="{FF2B5EF4-FFF2-40B4-BE49-F238E27FC236}">
                    <a16:creationId xmlns:a16="http://schemas.microsoft.com/office/drawing/2014/main" id="{FB5E8D09-9EF1-4F99-B7B4-C3C9FB7FB816}"/>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87412" name="Group 29">
              <a:extLst>
                <a:ext uri="{FF2B5EF4-FFF2-40B4-BE49-F238E27FC236}">
                  <a16:creationId xmlns:a16="http://schemas.microsoft.com/office/drawing/2014/main" id="{DE037C91-1A8A-483B-8BAB-C66920726BE9}"/>
                </a:ext>
              </a:extLst>
            </p:cNvPr>
            <p:cNvGrpSpPr>
              <a:grpSpLocks/>
            </p:cNvGrpSpPr>
            <p:nvPr/>
          </p:nvGrpSpPr>
          <p:grpSpPr bwMode="auto">
            <a:xfrm>
              <a:off x="4538" y="2819"/>
              <a:ext cx="145" cy="309"/>
              <a:chOff x="4180" y="783"/>
              <a:chExt cx="150" cy="307"/>
            </a:xfrm>
          </p:grpSpPr>
          <p:sp>
            <p:nvSpPr>
              <p:cNvPr id="187431" name="AutoShape 30">
                <a:extLst>
                  <a:ext uri="{FF2B5EF4-FFF2-40B4-BE49-F238E27FC236}">
                    <a16:creationId xmlns:a16="http://schemas.microsoft.com/office/drawing/2014/main" id="{76A31CB0-D267-4117-92FB-9E4A36A0E1A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32" name="Rectangle 31">
                <a:extLst>
                  <a:ext uri="{FF2B5EF4-FFF2-40B4-BE49-F238E27FC236}">
                    <a16:creationId xmlns:a16="http://schemas.microsoft.com/office/drawing/2014/main" id="{E730B5D5-F02B-4C46-B6F5-51D7A38A8294}"/>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33" name="Rectangle 32">
                <a:extLst>
                  <a:ext uri="{FF2B5EF4-FFF2-40B4-BE49-F238E27FC236}">
                    <a16:creationId xmlns:a16="http://schemas.microsoft.com/office/drawing/2014/main" id="{74A31925-1CCC-4B85-AF74-D933E8575A83}"/>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34" name="AutoShape 33">
                <a:extLst>
                  <a:ext uri="{FF2B5EF4-FFF2-40B4-BE49-F238E27FC236}">
                    <a16:creationId xmlns:a16="http://schemas.microsoft.com/office/drawing/2014/main" id="{15DED844-3AFC-40A9-B119-4CF5B02402DC}"/>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35" name="Line 34">
                <a:extLst>
                  <a:ext uri="{FF2B5EF4-FFF2-40B4-BE49-F238E27FC236}">
                    <a16:creationId xmlns:a16="http://schemas.microsoft.com/office/drawing/2014/main" id="{C9B3302F-F61C-420D-906D-547D6557B8C4}"/>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36" name="Line 35">
                <a:extLst>
                  <a:ext uri="{FF2B5EF4-FFF2-40B4-BE49-F238E27FC236}">
                    <a16:creationId xmlns:a16="http://schemas.microsoft.com/office/drawing/2014/main" id="{981B939E-9390-4914-8F97-800BC9AF8C85}"/>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37" name="Rectangle 36">
                <a:extLst>
                  <a:ext uri="{FF2B5EF4-FFF2-40B4-BE49-F238E27FC236}">
                    <a16:creationId xmlns:a16="http://schemas.microsoft.com/office/drawing/2014/main" id="{68448FC4-6E13-430D-9820-AD28AC8001B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38" name="Rectangle 37">
                <a:extLst>
                  <a:ext uri="{FF2B5EF4-FFF2-40B4-BE49-F238E27FC236}">
                    <a16:creationId xmlns:a16="http://schemas.microsoft.com/office/drawing/2014/main" id="{4BE97BDA-7425-4A92-8A0B-70F0D10C555F}"/>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87413" name="Line 38">
              <a:extLst>
                <a:ext uri="{FF2B5EF4-FFF2-40B4-BE49-F238E27FC236}">
                  <a16:creationId xmlns:a16="http://schemas.microsoft.com/office/drawing/2014/main" id="{B9C55B76-CD3A-402A-8C24-8B3569B53E64}"/>
                </a:ext>
              </a:extLst>
            </p:cNvPr>
            <p:cNvSpPr>
              <a:spLocks noChangeShapeType="1"/>
            </p:cNvSpPr>
            <p:nvPr/>
          </p:nvSpPr>
          <p:spPr bwMode="auto">
            <a:xfrm rot="-5400000">
              <a:off x="4349" y="2441"/>
              <a:ext cx="0" cy="54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14" name="Line 39">
              <a:extLst>
                <a:ext uri="{FF2B5EF4-FFF2-40B4-BE49-F238E27FC236}">
                  <a16:creationId xmlns:a16="http://schemas.microsoft.com/office/drawing/2014/main" id="{9C8BDC14-97B6-4C61-8B45-4D3CB6E42D78}"/>
                </a:ext>
              </a:extLst>
            </p:cNvPr>
            <p:cNvSpPr>
              <a:spLocks noChangeShapeType="1"/>
            </p:cNvSpPr>
            <p:nvPr/>
          </p:nvSpPr>
          <p:spPr bwMode="auto">
            <a:xfrm rot="-5400000">
              <a:off x="4385" y="2768"/>
              <a:ext cx="12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7415" name="Group 40">
              <a:extLst>
                <a:ext uri="{FF2B5EF4-FFF2-40B4-BE49-F238E27FC236}">
                  <a16:creationId xmlns:a16="http://schemas.microsoft.com/office/drawing/2014/main" id="{A0D3016B-2664-4B97-B7A6-2AC986D514C7}"/>
                </a:ext>
              </a:extLst>
            </p:cNvPr>
            <p:cNvGrpSpPr>
              <a:grpSpLocks/>
            </p:cNvGrpSpPr>
            <p:nvPr/>
          </p:nvGrpSpPr>
          <p:grpSpPr bwMode="auto">
            <a:xfrm>
              <a:off x="3727" y="2621"/>
              <a:ext cx="349" cy="176"/>
              <a:chOff x="3600" y="219"/>
              <a:chExt cx="360" cy="175"/>
            </a:xfrm>
          </p:grpSpPr>
          <p:sp>
            <p:nvSpPr>
              <p:cNvPr id="187418" name="Oval 41">
                <a:extLst>
                  <a:ext uri="{FF2B5EF4-FFF2-40B4-BE49-F238E27FC236}">
                    <a16:creationId xmlns:a16="http://schemas.microsoft.com/office/drawing/2014/main" id="{CD0CEA0B-6DB3-4714-8726-9274A009965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7419" name="Line 42">
                <a:extLst>
                  <a:ext uri="{FF2B5EF4-FFF2-40B4-BE49-F238E27FC236}">
                    <a16:creationId xmlns:a16="http://schemas.microsoft.com/office/drawing/2014/main" id="{57F5FE49-9796-4090-836D-4E69880ECD9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20" name="Line 43">
                <a:extLst>
                  <a:ext uri="{FF2B5EF4-FFF2-40B4-BE49-F238E27FC236}">
                    <a16:creationId xmlns:a16="http://schemas.microsoft.com/office/drawing/2014/main" id="{86C430EB-3CB5-4CAE-B562-D2DDA1C75C5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21" name="Rectangle 44">
                <a:extLst>
                  <a:ext uri="{FF2B5EF4-FFF2-40B4-BE49-F238E27FC236}">
                    <a16:creationId xmlns:a16="http://schemas.microsoft.com/office/drawing/2014/main" id="{5DD9BBBF-C27A-4134-AC5C-8D0DEF84B4C4}"/>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87422" name="Oval 45">
                <a:extLst>
                  <a:ext uri="{FF2B5EF4-FFF2-40B4-BE49-F238E27FC236}">
                    <a16:creationId xmlns:a16="http://schemas.microsoft.com/office/drawing/2014/main" id="{C67F20D1-207D-4094-911E-3D95FD68BEA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87423" name="Group 46">
                <a:extLst>
                  <a:ext uri="{FF2B5EF4-FFF2-40B4-BE49-F238E27FC236}">
                    <a16:creationId xmlns:a16="http://schemas.microsoft.com/office/drawing/2014/main" id="{D54202FB-29F2-4F4E-8071-3D97866BFBE1}"/>
                  </a:ext>
                </a:extLst>
              </p:cNvPr>
              <p:cNvGrpSpPr>
                <a:grpSpLocks/>
              </p:cNvGrpSpPr>
              <p:nvPr/>
            </p:nvGrpSpPr>
            <p:grpSpPr bwMode="auto">
              <a:xfrm>
                <a:off x="3686" y="244"/>
                <a:ext cx="177" cy="66"/>
                <a:chOff x="2848" y="848"/>
                <a:chExt cx="140" cy="98"/>
              </a:xfrm>
            </p:grpSpPr>
            <p:sp>
              <p:nvSpPr>
                <p:cNvPr id="187428" name="Line 47">
                  <a:extLst>
                    <a:ext uri="{FF2B5EF4-FFF2-40B4-BE49-F238E27FC236}">
                      <a16:creationId xmlns:a16="http://schemas.microsoft.com/office/drawing/2014/main" id="{5D8F82DC-14B6-4413-8CF4-E02691ACD6E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29" name="Line 48">
                  <a:extLst>
                    <a:ext uri="{FF2B5EF4-FFF2-40B4-BE49-F238E27FC236}">
                      <a16:creationId xmlns:a16="http://schemas.microsoft.com/office/drawing/2014/main" id="{96E9F57B-86BB-41DD-982D-3117AFEECE7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30" name="Line 49">
                  <a:extLst>
                    <a:ext uri="{FF2B5EF4-FFF2-40B4-BE49-F238E27FC236}">
                      <a16:creationId xmlns:a16="http://schemas.microsoft.com/office/drawing/2014/main" id="{9187D2E5-8CA1-4001-B6BE-54C97302086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7424" name="Group 50">
                <a:extLst>
                  <a:ext uri="{FF2B5EF4-FFF2-40B4-BE49-F238E27FC236}">
                    <a16:creationId xmlns:a16="http://schemas.microsoft.com/office/drawing/2014/main" id="{58A27DB2-5679-4CE8-9884-D284F509929E}"/>
                  </a:ext>
                </a:extLst>
              </p:cNvPr>
              <p:cNvGrpSpPr>
                <a:grpSpLocks/>
              </p:cNvGrpSpPr>
              <p:nvPr/>
            </p:nvGrpSpPr>
            <p:grpSpPr bwMode="auto">
              <a:xfrm flipV="1">
                <a:off x="3686" y="243"/>
                <a:ext cx="177" cy="66"/>
                <a:chOff x="2848" y="848"/>
                <a:chExt cx="140" cy="98"/>
              </a:xfrm>
            </p:grpSpPr>
            <p:sp>
              <p:nvSpPr>
                <p:cNvPr id="187425" name="Line 51">
                  <a:extLst>
                    <a:ext uri="{FF2B5EF4-FFF2-40B4-BE49-F238E27FC236}">
                      <a16:creationId xmlns:a16="http://schemas.microsoft.com/office/drawing/2014/main" id="{582D9CD6-FE9A-4A98-9B2B-8493A2A1DE7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26" name="Line 52">
                  <a:extLst>
                    <a:ext uri="{FF2B5EF4-FFF2-40B4-BE49-F238E27FC236}">
                      <a16:creationId xmlns:a16="http://schemas.microsoft.com/office/drawing/2014/main" id="{7E592372-C3BC-46C5-ADA9-3238B547EFA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27" name="Line 53">
                  <a:extLst>
                    <a:ext uri="{FF2B5EF4-FFF2-40B4-BE49-F238E27FC236}">
                      <a16:creationId xmlns:a16="http://schemas.microsoft.com/office/drawing/2014/main" id="{60DE1BE5-295F-478A-9DA1-DDA5664FDE2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7416" name="Line 54">
              <a:extLst>
                <a:ext uri="{FF2B5EF4-FFF2-40B4-BE49-F238E27FC236}">
                  <a16:creationId xmlns:a16="http://schemas.microsoft.com/office/drawing/2014/main" id="{99B2CBD2-B6CD-43E5-B314-D6335CE17BEE}"/>
                </a:ext>
              </a:extLst>
            </p:cNvPr>
            <p:cNvSpPr>
              <a:spLocks noChangeShapeType="1"/>
            </p:cNvSpPr>
            <p:nvPr/>
          </p:nvSpPr>
          <p:spPr bwMode="auto">
            <a:xfrm>
              <a:off x="3901" y="2791"/>
              <a:ext cx="1" cy="1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17" name="Line 55">
              <a:extLst>
                <a:ext uri="{FF2B5EF4-FFF2-40B4-BE49-F238E27FC236}">
                  <a16:creationId xmlns:a16="http://schemas.microsoft.com/office/drawing/2014/main" id="{0CD87A12-EABF-42A8-A023-9A6328DEAC5A}"/>
                </a:ext>
              </a:extLst>
            </p:cNvPr>
            <p:cNvSpPr>
              <a:spLocks noChangeShapeType="1"/>
            </p:cNvSpPr>
            <p:nvPr/>
          </p:nvSpPr>
          <p:spPr bwMode="auto">
            <a:xfrm rot="-5400000">
              <a:off x="4559" y="2768"/>
              <a:ext cx="12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Footer Placeholder 5">
            <a:extLst>
              <a:ext uri="{FF2B5EF4-FFF2-40B4-BE49-F238E27FC236}">
                <a16:creationId xmlns:a16="http://schemas.microsoft.com/office/drawing/2014/main" id="{928762C6-696E-4239-9674-15D38F1D761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88419" name="Slide Number Placeholder 6">
            <a:extLst>
              <a:ext uri="{FF2B5EF4-FFF2-40B4-BE49-F238E27FC236}">
                <a16:creationId xmlns:a16="http://schemas.microsoft.com/office/drawing/2014/main" id="{FE4EE57E-2053-4BA7-862C-A91CA0815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8D85ED2-2BE6-40A5-8895-C7E850F3F257}" type="slidenum">
              <a:rPr lang="en-US" altLang="en-US" sz="1400" smtClean="0">
                <a:latin typeface="Times New Roman" panose="02020603050405020304" pitchFamily="18" charset="0"/>
              </a:rPr>
              <a:pPr>
                <a:spcBef>
                  <a:spcPct val="0"/>
                </a:spcBef>
                <a:buClrTx/>
                <a:buSzTx/>
                <a:buFontTx/>
                <a:buNone/>
              </a:pPr>
              <a:t>27</a:t>
            </a:fld>
            <a:endParaRPr lang="en-US" altLang="en-US" sz="1400">
              <a:latin typeface="Times New Roman" panose="02020603050405020304" pitchFamily="18" charset="0"/>
            </a:endParaRPr>
          </a:p>
        </p:txBody>
      </p:sp>
      <p:sp>
        <p:nvSpPr>
          <p:cNvPr id="188420" name="Rectangle 2">
            <a:extLst>
              <a:ext uri="{FF2B5EF4-FFF2-40B4-BE49-F238E27FC236}">
                <a16:creationId xmlns:a16="http://schemas.microsoft.com/office/drawing/2014/main" id="{09D2DB11-FACC-416A-9223-74EFE83B9AEE}"/>
              </a:ext>
            </a:extLst>
          </p:cNvPr>
          <p:cNvSpPr>
            <a:spLocks noGrp="1" noChangeArrowheads="1"/>
          </p:cNvSpPr>
          <p:nvPr>
            <p:ph type="title"/>
          </p:nvPr>
        </p:nvSpPr>
        <p:spPr>
          <a:xfrm>
            <a:off x="457200" y="-152400"/>
            <a:ext cx="8382000" cy="1143000"/>
          </a:xfrm>
        </p:spPr>
        <p:txBody>
          <a:bodyPr/>
          <a:lstStyle/>
          <a:p>
            <a:r>
              <a:rPr lang="en-US" altLang="en-US" sz="3600"/>
              <a:t>Mạng truy cập không dây</a:t>
            </a:r>
            <a:endParaRPr lang="en-US" altLang="en-US" sz="4400"/>
          </a:p>
        </p:txBody>
      </p:sp>
      <p:sp>
        <p:nvSpPr>
          <p:cNvPr id="188421" name="Rectangle 3">
            <a:extLst>
              <a:ext uri="{FF2B5EF4-FFF2-40B4-BE49-F238E27FC236}">
                <a16:creationId xmlns:a16="http://schemas.microsoft.com/office/drawing/2014/main" id="{6AE0FA7D-0D49-4AA5-897B-4A58D27A7893}"/>
              </a:ext>
            </a:extLst>
          </p:cNvPr>
          <p:cNvSpPr>
            <a:spLocks noGrp="1" noChangeArrowheads="1"/>
          </p:cNvSpPr>
          <p:nvPr>
            <p:ph type="body" sz="half" idx="1"/>
          </p:nvPr>
        </p:nvSpPr>
        <p:spPr>
          <a:xfrm>
            <a:off x="228600" y="1066800"/>
            <a:ext cx="4910138" cy="4845050"/>
          </a:xfrm>
        </p:spPr>
        <p:txBody>
          <a:bodyPr/>
          <a:lstStyle/>
          <a:p>
            <a:r>
              <a:rPr lang="en-US" altLang="en-US" sz="2400"/>
              <a:t>Mạng truy cập không dây chia sẻ kết nối các hệ thống đầu cuối đến router</a:t>
            </a:r>
          </a:p>
          <a:p>
            <a:pPr lvl="1"/>
            <a:r>
              <a:rPr lang="en-US" altLang="en-US" sz="2000"/>
              <a:t>Thông qua các điểm truy cập dịch vụ không dây</a:t>
            </a:r>
          </a:p>
          <a:p>
            <a:r>
              <a:rPr lang="en-US" altLang="en-US" sz="2400">
                <a:solidFill>
                  <a:srgbClr val="FF0000"/>
                </a:solidFill>
              </a:rPr>
              <a:t>wireless LANs:</a:t>
            </a:r>
            <a:endParaRPr lang="en-US" altLang="en-US" sz="2400"/>
          </a:p>
          <a:p>
            <a:pPr lvl="1"/>
            <a:r>
              <a:rPr lang="en-US" altLang="en-US" sz="2000"/>
              <a:t>802.11b (WiFi): 11 Mbps</a:t>
            </a:r>
          </a:p>
          <a:p>
            <a:r>
              <a:rPr lang="en-US" altLang="en-US" sz="2400">
                <a:solidFill>
                  <a:srgbClr val="FF0000"/>
                </a:solidFill>
              </a:rPr>
              <a:t>Truy cập không dây diện rộng</a:t>
            </a:r>
            <a:endParaRPr lang="en-US" altLang="en-US" sz="2400"/>
          </a:p>
          <a:p>
            <a:pPr lvl="1"/>
            <a:r>
              <a:rPr lang="en-US" altLang="en-US" sz="2000"/>
              <a:t>Được cung cấp bởi các nhà điều hành viễn thông</a:t>
            </a:r>
          </a:p>
          <a:p>
            <a:pPr lvl="1"/>
            <a:r>
              <a:rPr lang="en-US" altLang="en-US" sz="2000"/>
              <a:t>3G ~ 384 kbps</a:t>
            </a:r>
          </a:p>
          <a:p>
            <a:pPr lvl="1"/>
            <a:r>
              <a:rPr lang="en-US" altLang="en-US" sz="2000"/>
              <a:t>WAP/GPRS ở châu Âu</a:t>
            </a:r>
          </a:p>
        </p:txBody>
      </p:sp>
      <p:grpSp>
        <p:nvGrpSpPr>
          <p:cNvPr id="188422" name="Group 4">
            <a:extLst>
              <a:ext uri="{FF2B5EF4-FFF2-40B4-BE49-F238E27FC236}">
                <a16:creationId xmlns:a16="http://schemas.microsoft.com/office/drawing/2014/main" id="{F479E7AD-8ED4-4084-8F2D-9B80D1B875E4}"/>
              </a:ext>
            </a:extLst>
          </p:cNvPr>
          <p:cNvGrpSpPr>
            <a:grpSpLocks/>
          </p:cNvGrpSpPr>
          <p:nvPr/>
        </p:nvGrpSpPr>
        <p:grpSpPr bwMode="auto">
          <a:xfrm>
            <a:off x="5410200" y="1743075"/>
            <a:ext cx="3282950" cy="3946525"/>
            <a:chOff x="3433" y="1169"/>
            <a:chExt cx="2068" cy="2486"/>
          </a:xfrm>
        </p:grpSpPr>
        <p:grpSp>
          <p:nvGrpSpPr>
            <p:cNvPr id="188423" name="Group 5">
              <a:extLst>
                <a:ext uri="{FF2B5EF4-FFF2-40B4-BE49-F238E27FC236}">
                  <a16:creationId xmlns:a16="http://schemas.microsoft.com/office/drawing/2014/main" id="{F49738FB-791D-42B0-ABC2-CD45C425A7D7}"/>
                </a:ext>
              </a:extLst>
            </p:cNvPr>
            <p:cNvGrpSpPr>
              <a:grpSpLocks/>
            </p:cNvGrpSpPr>
            <p:nvPr/>
          </p:nvGrpSpPr>
          <p:grpSpPr bwMode="auto">
            <a:xfrm>
              <a:off x="3944" y="2621"/>
              <a:ext cx="392" cy="500"/>
              <a:chOff x="3908" y="2375"/>
              <a:chExt cx="392" cy="500"/>
            </a:xfrm>
          </p:grpSpPr>
          <p:graphicFrame>
            <p:nvGraphicFramePr>
              <p:cNvPr id="188455" name="Object 6">
                <a:extLst>
                  <a:ext uri="{FF2B5EF4-FFF2-40B4-BE49-F238E27FC236}">
                    <a16:creationId xmlns:a16="http://schemas.microsoft.com/office/drawing/2014/main" id="{C5855D67-36B9-415A-8ABF-977D75F2625E}"/>
                  </a:ext>
                </a:extLst>
              </p:cNvPr>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spid="_x0000_s188484" name="Clip" r:id="rId4" imgW="826829" imgH="840406" progId="MS_ClipArt_Gallery.2">
                      <p:embed/>
                    </p:oleObj>
                  </mc:Choice>
                  <mc:Fallback>
                    <p:oleObj name="Clip" r:id="rId4" imgW="826829" imgH="840406"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56" name="Object 7">
                <a:extLst>
                  <a:ext uri="{FF2B5EF4-FFF2-40B4-BE49-F238E27FC236}">
                    <a16:creationId xmlns:a16="http://schemas.microsoft.com/office/drawing/2014/main" id="{6A220954-8F91-417C-AF91-4654C5EA7DE2}"/>
                  </a:ext>
                </a:extLst>
              </p:cNvPr>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spid="_x0000_s188485" name="Clip" r:id="rId6" imgW="1268295" imgH="1199426" progId="MS_ClipArt_Gallery.2">
                      <p:embed/>
                    </p:oleObj>
                  </mc:Choice>
                  <mc:Fallback>
                    <p:oleObj name="Clip" r:id="rId6" imgW="1268295" imgH="1199426" progId="MS_ClipArt_Gallery.2">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8424" name="Group 8">
              <a:extLst>
                <a:ext uri="{FF2B5EF4-FFF2-40B4-BE49-F238E27FC236}">
                  <a16:creationId xmlns:a16="http://schemas.microsoft.com/office/drawing/2014/main" id="{9768844A-A890-4A97-8CA9-9EE41E5C0411}"/>
                </a:ext>
              </a:extLst>
            </p:cNvPr>
            <p:cNvGrpSpPr>
              <a:grpSpLocks/>
            </p:cNvGrpSpPr>
            <p:nvPr/>
          </p:nvGrpSpPr>
          <p:grpSpPr bwMode="auto">
            <a:xfrm>
              <a:off x="4672" y="2567"/>
              <a:ext cx="392" cy="500"/>
              <a:chOff x="2870" y="1518"/>
              <a:chExt cx="292" cy="320"/>
            </a:xfrm>
          </p:grpSpPr>
          <p:graphicFrame>
            <p:nvGraphicFramePr>
              <p:cNvPr id="188453" name="Object 9">
                <a:extLst>
                  <a:ext uri="{FF2B5EF4-FFF2-40B4-BE49-F238E27FC236}">
                    <a16:creationId xmlns:a16="http://schemas.microsoft.com/office/drawing/2014/main" id="{332819C2-1B42-480C-B365-C56F8CD2B0D3}"/>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8486" name="Clip" r:id="rId8" imgW="826829" imgH="840406" progId="MS_ClipArt_Gallery.2">
                      <p:embed/>
                    </p:oleObj>
                  </mc:Choice>
                  <mc:Fallback>
                    <p:oleObj name="Clip" r:id="rId8" imgW="826829" imgH="840406"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54" name="Object 10">
                <a:extLst>
                  <a:ext uri="{FF2B5EF4-FFF2-40B4-BE49-F238E27FC236}">
                    <a16:creationId xmlns:a16="http://schemas.microsoft.com/office/drawing/2014/main" id="{189BC255-13F2-434A-9498-BD5A4D8445A7}"/>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8487" name="Clip" r:id="rId9" imgW="1268295" imgH="1199426" progId="MS_ClipArt_Gallery.2">
                      <p:embed/>
                    </p:oleObj>
                  </mc:Choice>
                  <mc:Fallback>
                    <p:oleObj name="Clip" r:id="rId9" imgW="1268295" imgH="1199426"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8425" name="Group 11">
              <a:extLst>
                <a:ext uri="{FF2B5EF4-FFF2-40B4-BE49-F238E27FC236}">
                  <a16:creationId xmlns:a16="http://schemas.microsoft.com/office/drawing/2014/main" id="{A14F7A7E-0BCA-4F1B-A13A-7002D27CD066}"/>
                </a:ext>
              </a:extLst>
            </p:cNvPr>
            <p:cNvGrpSpPr>
              <a:grpSpLocks/>
            </p:cNvGrpSpPr>
            <p:nvPr/>
          </p:nvGrpSpPr>
          <p:grpSpPr bwMode="auto">
            <a:xfrm>
              <a:off x="4092" y="1837"/>
              <a:ext cx="366" cy="442"/>
              <a:chOff x="4733" y="2082"/>
              <a:chExt cx="272" cy="282"/>
            </a:xfrm>
          </p:grpSpPr>
          <p:graphicFrame>
            <p:nvGraphicFramePr>
              <p:cNvPr id="188451" name="Object 12">
                <a:extLst>
                  <a:ext uri="{FF2B5EF4-FFF2-40B4-BE49-F238E27FC236}">
                    <a16:creationId xmlns:a16="http://schemas.microsoft.com/office/drawing/2014/main" id="{3965096A-54B5-400C-ABF3-38506FEABA8C}"/>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88488" name="Clip" r:id="rId10" imgW="826829" imgH="840406" progId="MS_ClipArt_Gallery.2">
                      <p:embed/>
                    </p:oleObj>
                  </mc:Choice>
                  <mc:Fallback>
                    <p:oleObj name="Clip" r:id="rId10" imgW="826829" imgH="840406"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52" name="Rectangle 13">
                <a:extLst>
                  <a:ext uri="{FF2B5EF4-FFF2-40B4-BE49-F238E27FC236}">
                    <a16:creationId xmlns:a16="http://schemas.microsoft.com/office/drawing/2014/main" id="{75D36658-5E28-4F6A-B19A-BBF732B63EE9}"/>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88426" name="Group 14">
              <a:extLst>
                <a:ext uri="{FF2B5EF4-FFF2-40B4-BE49-F238E27FC236}">
                  <a16:creationId xmlns:a16="http://schemas.microsoft.com/office/drawing/2014/main" id="{AE48B4AF-F41E-4415-ADD3-9D618E7BF87A}"/>
                </a:ext>
              </a:extLst>
            </p:cNvPr>
            <p:cNvGrpSpPr>
              <a:grpSpLocks/>
            </p:cNvGrpSpPr>
            <p:nvPr/>
          </p:nvGrpSpPr>
          <p:grpSpPr bwMode="auto">
            <a:xfrm>
              <a:off x="4113" y="1453"/>
              <a:ext cx="483" cy="273"/>
              <a:chOff x="3600" y="219"/>
              <a:chExt cx="360" cy="175"/>
            </a:xfrm>
          </p:grpSpPr>
          <p:sp>
            <p:nvSpPr>
              <p:cNvPr id="188438" name="Oval 15">
                <a:extLst>
                  <a:ext uri="{FF2B5EF4-FFF2-40B4-BE49-F238E27FC236}">
                    <a16:creationId xmlns:a16="http://schemas.microsoft.com/office/drawing/2014/main" id="{219B52C3-ADA0-47EC-932A-70792A959401}"/>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88439" name="Line 16">
                <a:extLst>
                  <a:ext uri="{FF2B5EF4-FFF2-40B4-BE49-F238E27FC236}">
                    <a16:creationId xmlns:a16="http://schemas.microsoft.com/office/drawing/2014/main" id="{48CAC334-0ECE-493E-A7C8-20A651E6C1E3}"/>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40" name="Line 17">
                <a:extLst>
                  <a:ext uri="{FF2B5EF4-FFF2-40B4-BE49-F238E27FC236}">
                    <a16:creationId xmlns:a16="http://schemas.microsoft.com/office/drawing/2014/main" id="{EAE24D6F-8A5F-4A55-8956-A8A50AAF2017}"/>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41" name="Rectangle 18">
                <a:extLst>
                  <a:ext uri="{FF2B5EF4-FFF2-40B4-BE49-F238E27FC236}">
                    <a16:creationId xmlns:a16="http://schemas.microsoft.com/office/drawing/2014/main" id="{FD72E717-8297-40BF-89EC-67C8C7E7312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88442" name="Oval 19">
                <a:extLst>
                  <a:ext uri="{FF2B5EF4-FFF2-40B4-BE49-F238E27FC236}">
                    <a16:creationId xmlns:a16="http://schemas.microsoft.com/office/drawing/2014/main" id="{B8558ED0-4592-443C-B047-C8F356466B2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88443" name="Group 20">
                <a:extLst>
                  <a:ext uri="{FF2B5EF4-FFF2-40B4-BE49-F238E27FC236}">
                    <a16:creationId xmlns:a16="http://schemas.microsoft.com/office/drawing/2014/main" id="{D97AF844-3D56-4895-AC2E-135A8582992F}"/>
                  </a:ext>
                </a:extLst>
              </p:cNvPr>
              <p:cNvGrpSpPr>
                <a:grpSpLocks/>
              </p:cNvGrpSpPr>
              <p:nvPr/>
            </p:nvGrpSpPr>
            <p:grpSpPr bwMode="auto">
              <a:xfrm>
                <a:off x="3686" y="244"/>
                <a:ext cx="177" cy="66"/>
                <a:chOff x="2848" y="848"/>
                <a:chExt cx="140" cy="98"/>
              </a:xfrm>
            </p:grpSpPr>
            <p:sp>
              <p:nvSpPr>
                <p:cNvPr id="188448" name="Line 21">
                  <a:extLst>
                    <a:ext uri="{FF2B5EF4-FFF2-40B4-BE49-F238E27FC236}">
                      <a16:creationId xmlns:a16="http://schemas.microsoft.com/office/drawing/2014/main" id="{D48CA153-02B3-4811-827E-29281A369B6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49" name="Line 22">
                  <a:extLst>
                    <a:ext uri="{FF2B5EF4-FFF2-40B4-BE49-F238E27FC236}">
                      <a16:creationId xmlns:a16="http://schemas.microsoft.com/office/drawing/2014/main" id="{82DC0025-CB91-412E-A4B2-AB1771A33EC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50" name="Line 23">
                  <a:extLst>
                    <a:ext uri="{FF2B5EF4-FFF2-40B4-BE49-F238E27FC236}">
                      <a16:creationId xmlns:a16="http://schemas.microsoft.com/office/drawing/2014/main" id="{F7F8FF46-6050-4B02-A6DC-27B2195805B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8444" name="Group 24">
                <a:extLst>
                  <a:ext uri="{FF2B5EF4-FFF2-40B4-BE49-F238E27FC236}">
                    <a16:creationId xmlns:a16="http://schemas.microsoft.com/office/drawing/2014/main" id="{62D64ED2-5D81-4F09-8039-0B74B1D22774}"/>
                  </a:ext>
                </a:extLst>
              </p:cNvPr>
              <p:cNvGrpSpPr>
                <a:grpSpLocks/>
              </p:cNvGrpSpPr>
              <p:nvPr/>
            </p:nvGrpSpPr>
            <p:grpSpPr bwMode="auto">
              <a:xfrm flipV="1">
                <a:off x="3686" y="243"/>
                <a:ext cx="177" cy="66"/>
                <a:chOff x="2848" y="848"/>
                <a:chExt cx="140" cy="98"/>
              </a:xfrm>
            </p:grpSpPr>
            <p:sp>
              <p:nvSpPr>
                <p:cNvPr id="188445" name="Line 25">
                  <a:extLst>
                    <a:ext uri="{FF2B5EF4-FFF2-40B4-BE49-F238E27FC236}">
                      <a16:creationId xmlns:a16="http://schemas.microsoft.com/office/drawing/2014/main" id="{FB49B919-C513-451C-834E-ADAC48FDA49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46" name="Line 26">
                  <a:extLst>
                    <a:ext uri="{FF2B5EF4-FFF2-40B4-BE49-F238E27FC236}">
                      <a16:creationId xmlns:a16="http://schemas.microsoft.com/office/drawing/2014/main" id="{F0590C53-2F70-4CB8-9BCC-27130437508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47" name="Line 27">
                  <a:extLst>
                    <a:ext uri="{FF2B5EF4-FFF2-40B4-BE49-F238E27FC236}">
                      <a16:creationId xmlns:a16="http://schemas.microsoft.com/office/drawing/2014/main" id="{44ED2D59-FD17-402F-BAEC-AE5A98476DB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8427" name="Line 28">
              <a:extLst>
                <a:ext uri="{FF2B5EF4-FFF2-40B4-BE49-F238E27FC236}">
                  <a16:creationId xmlns:a16="http://schemas.microsoft.com/office/drawing/2014/main" id="{77927522-A6E6-4142-93FA-AD49EEBF4AB0}"/>
                </a:ext>
              </a:extLst>
            </p:cNvPr>
            <p:cNvSpPr>
              <a:spLocks noChangeShapeType="1"/>
            </p:cNvSpPr>
            <p:nvPr/>
          </p:nvSpPr>
          <p:spPr bwMode="auto">
            <a:xfrm flipV="1">
              <a:off x="4363" y="1721"/>
              <a:ext cx="0" cy="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8428" name="Group 29">
              <a:extLst>
                <a:ext uri="{FF2B5EF4-FFF2-40B4-BE49-F238E27FC236}">
                  <a16:creationId xmlns:a16="http://schemas.microsoft.com/office/drawing/2014/main" id="{EF3738E5-D37B-42F9-9C75-C51F4A0CFF6C}"/>
                </a:ext>
              </a:extLst>
            </p:cNvPr>
            <p:cNvGrpSpPr>
              <a:grpSpLocks/>
            </p:cNvGrpSpPr>
            <p:nvPr/>
          </p:nvGrpSpPr>
          <p:grpSpPr bwMode="auto">
            <a:xfrm>
              <a:off x="4826" y="1557"/>
              <a:ext cx="392" cy="500"/>
              <a:chOff x="2870" y="1518"/>
              <a:chExt cx="292" cy="320"/>
            </a:xfrm>
          </p:grpSpPr>
          <p:graphicFrame>
            <p:nvGraphicFramePr>
              <p:cNvPr id="188436" name="Object 30">
                <a:extLst>
                  <a:ext uri="{FF2B5EF4-FFF2-40B4-BE49-F238E27FC236}">
                    <a16:creationId xmlns:a16="http://schemas.microsoft.com/office/drawing/2014/main" id="{2882C3DB-4816-4F5E-8458-F58ECF37EAEB}"/>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8489" name="Clip" r:id="rId11" imgW="826829" imgH="840406" progId="MS_ClipArt_Gallery.2">
                      <p:embed/>
                    </p:oleObj>
                  </mc:Choice>
                  <mc:Fallback>
                    <p:oleObj name="Clip" r:id="rId11" imgW="826829" imgH="840406" progId="MS_ClipArt_Gallery.2">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7" name="Object 31">
                <a:extLst>
                  <a:ext uri="{FF2B5EF4-FFF2-40B4-BE49-F238E27FC236}">
                    <a16:creationId xmlns:a16="http://schemas.microsoft.com/office/drawing/2014/main" id="{844DD39B-7AB2-44EE-802D-9909FE75D0F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8490" name="Clip" r:id="rId12" imgW="1268295" imgH="1199426" progId="MS_ClipArt_Gallery.2">
                      <p:embed/>
                    </p:oleObj>
                  </mc:Choice>
                  <mc:Fallback>
                    <p:oleObj name="Clip" r:id="rId12" imgW="1268295" imgH="1199426" progId="MS_ClipArt_Gallery.2">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8429" name="Group 32">
              <a:extLst>
                <a:ext uri="{FF2B5EF4-FFF2-40B4-BE49-F238E27FC236}">
                  <a16:creationId xmlns:a16="http://schemas.microsoft.com/office/drawing/2014/main" id="{3C4348B4-6E20-41BA-A1EA-E49E3007B45F}"/>
                </a:ext>
              </a:extLst>
            </p:cNvPr>
            <p:cNvGrpSpPr>
              <a:grpSpLocks/>
            </p:cNvGrpSpPr>
            <p:nvPr/>
          </p:nvGrpSpPr>
          <p:grpSpPr bwMode="auto">
            <a:xfrm>
              <a:off x="5109" y="2226"/>
              <a:ext cx="392" cy="500"/>
              <a:chOff x="2870" y="1518"/>
              <a:chExt cx="292" cy="320"/>
            </a:xfrm>
          </p:grpSpPr>
          <p:graphicFrame>
            <p:nvGraphicFramePr>
              <p:cNvPr id="188434" name="Object 33">
                <a:extLst>
                  <a:ext uri="{FF2B5EF4-FFF2-40B4-BE49-F238E27FC236}">
                    <a16:creationId xmlns:a16="http://schemas.microsoft.com/office/drawing/2014/main" id="{DA509538-9A5E-41FF-A2C4-D504DBC88917}"/>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8491" name="Clip" r:id="rId13" imgW="826829" imgH="840406" progId="MS_ClipArt_Gallery.2">
                      <p:embed/>
                    </p:oleObj>
                  </mc:Choice>
                  <mc:Fallback>
                    <p:oleObj name="Clip" r:id="rId13" imgW="826829" imgH="840406" progId="MS_ClipArt_Gallery.2">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5" name="Object 34">
                <a:extLst>
                  <a:ext uri="{FF2B5EF4-FFF2-40B4-BE49-F238E27FC236}">
                    <a16:creationId xmlns:a16="http://schemas.microsoft.com/office/drawing/2014/main" id="{38134FA9-BB4D-49FF-9E8A-5F912FAD9028}"/>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8492" name="Clip" r:id="rId14" imgW="1268295" imgH="1199426" progId="MS_ClipArt_Gallery.2">
                      <p:embed/>
                    </p:oleObj>
                  </mc:Choice>
                  <mc:Fallback>
                    <p:oleObj name="Clip" r:id="rId14" imgW="1268295" imgH="1199426" progId="MS_ClipArt_Gallery.2">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8430" name="Text Box 35">
              <a:extLst>
                <a:ext uri="{FF2B5EF4-FFF2-40B4-BE49-F238E27FC236}">
                  <a16:creationId xmlns:a16="http://schemas.microsoft.com/office/drawing/2014/main" id="{396990BC-3858-456C-9542-1357BC3CD706}"/>
                </a:ext>
              </a:extLst>
            </p:cNvPr>
            <p:cNvSpPr txBox="1">
              <a:spLocks noChangeArrowheads="1"/>
            </p:cNvSpPr>
            <p:nvPr/>
          </p:nvSpPr>
          <p:spPr bwMode="auto">
            <a:xfrm>
              <a:off x="3446" y="1865"/>
              <a:ext cx="7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cs typeface="Arial" panose="020B0604020202020204" pitchFamily="34" charset="0"/>
                </a:rPr>
                <a:t>base</a:t>
              </a:r>
            </a:p>
            <a:p>
              <a:pPr algn="r">
                <a:spcBef>
                  <a:spcPct val="0"/>
                </a:spcBef>
                <a:buClrTx/>
                <a:buSzTx/>
                <a:buFontTx/>
                <a:buNone/>
              </a:pPr>
              <a:r>
                <a:rPr lang="en-US" altLang="en-US" sz="2400">
                  <a:cs typeface="Arial" panose="020B0604020202020204" pitchFamily="34" charset="0"/>
                </a:rPr>
                <a:t>station</a:t>
              </a:r>
              <a:endParaRPr lang="en-US" altLang="en-US" sz="2400">
                <a:latin typeface="Times New Roman" panose="02020603050405020304" pitchFamily="18" charset="0"/>
                <a:cs typeface="Arial" panose="020B0604020202020204" pitchFamily="34" charset="0"/>
              </a:endParaRPr>
            </a:p>
          </p:txBody>
        </p:sp>
        <p:sp>
          <p:nvSpPr>
            <p:cNvPr id="188431" name="Text Box 36">
              <a:extLst>
                <a:ext uri="{FF2B5EF4-FFF2-40B4-BE49-F238E27FC236}">
                  <a16:creationId xmlns:a16="http://schemas.microsoft.com/office/drawing/2014/main" id="{716153EB-C933-4DAA-BC7A-1DADB4F5937B}"/>
                </a:ext>
              </a:extLst>
            </p:cNvPr>
            <p:cNvSpPr txBox="1">
              <a:spLocks noChangeArrowheads="1"/>
            </p:cNvSpPr>
            <p:nvPr/>
          </p:nvSpPr>
          <p:spPr bwMode="auto">
            <a:xfrm>
              <a:off x="4709" y="3137"/>
              <a:ext cx="6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cs typeface="Arial" panose="020B0604020202020204" pitchFamily="34" charset="0"/>
                </a:rPr>
                <a:t>mobile</a:t>
              </a:r>
            </a:p>
            <a:p>
              <a:pPr algn="r">
                <a:spcBef>
                  <a:spcPct val="0"/>
                </a:spcBef>
                <a:buClrTx/>
                <a:buSzTx/>
                <a:buFontTx/>
                <a:buNone/>
              </a:pPr>
              <a:r>
                <a:rPr lang="en-US" altLang="en-US" sz="2400">
                  <a:cs typeface="Arial" panose="020B0604020202020204" pitchFamily="34" charset="0"/>
                </a:rPr>
                <a:t>hosts</a:t>
              </a:r>
              <a:endParaRPr lang="en-US" altLang="en-US" sz="2400">
                <a:latin typeface="Times New Roman" panose="02020603050405020304" pitchFamily="18" charset="0"/>
                <a:cs typeface="Arial" panose="020B0604020202020204" pitchFamily="34" charset="0"/>
              </a:endParaRPr>
            </a:p>
          </p:txBody>
        </p:sp>
        <p:sp>
          <p:nvSpPr>
            <p:cNvPr id="188432" name="Line 37">
              <a:extLst>
                <a:ext uri="{FF2B5EF4-FFF2-40B4-BE49-F238E27FC236}">
                  <a16:creationId xmlns:a16="http://schemas.microsoft.com/office/drawing/2014/main" id="{B5C9EBCF-0831-4D51-AE61-C6775A40010A}"/>
                </a:ext>
              </a:extLst>
            </p:cNvPr>
            <p:cNvSpPr>
              <a:spLocks noChangeShapeType="1"/>
            </p:cNvSpPr>
            <p:nvPr/>
          </p:nvSpPr>
          <p:spPr bwMode="auto">
            <a:xfrm flipV="1">
              <a:off x="4327" y="1169"/>
              <a:ext cx="0" cy="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33" name="Text Box 38">
              <a:extLst>
                <a:ext uri="{FF2B5EF4-FFF2-40B4-BE49-F238E27FC236}">
                  <a16:creationId xmlns:a16="http://schemas.microsoft.com/office/drawing/2014/main" id="{354884B9-1882-4755-9994-03922AE52ABA}"/>
                </a:ext>
              </a:extLst>
            </p:cNvPr>
            <p:cNvSpPr txBox="1">
              <a:spLocks noChangeArrowheads="1"/>
            </p:cNvSpPr>
            <p:nvPr/>
          </p:nvSpPr>
          <p:spPr bwMode="auto">
            <a:xfrm>
              <a:off x="3433" y="1433"/>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cs typeface="Arial" panose="020B0604020202020204" pitchFamily="34" charset="0"/>
                </a:rPr>
                <a:t>router</a:t>
              </a:r>
              <a:endParaRPr lang="en-US" altLang="en-US" sz="2400">
                <a:latin typeface="Times New Roman" panose="02020603050405020304" pitchFamily="18" charset="0"/>
                <a:cs typeface="Arial" panose="020B0604020202020204" pitchFamily="34"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Footer Placeholder 5">
            <a:extLst>
              <a:ext uri="{FF2B5EF4-FFF2-40B4-BE49-F238E27FC236}">
                <a16:creationId xmlns:a16="http://schemas.microsoft.com/office/drawing/2014/main" id="{08D9BABD-5D54-46CE-853B-1A611A32D7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90467" name="Slide Number Placeholder 6">
            <a:extLst>
              <a:ext uri="{FF2B5EF4-FFF2-40B4-BE49-F238E27FC236}">
                <a16:creationId xmlns:a16="http://schemas.microsoft.com/office/drawing/2014/main" id="{555863D7-4E1A-434A-B870-AB4E41BAB5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1314FDA-D7DE-45F4-8B2E-E20DA41A0C31}" type="slidenum">
              <a:rPr lang="en-US" altLang="en-US" sz="1400" smtClean="0">
                <a:latin typeface="Times New Roman" panose="02020603050405020304" pitchFamily="18" charset="0"/>
              </a:rPr>
              <a:pPr>
                <a:spcBef>
                  <a:spcPct val="0"/>
                </a:spcBef>
                <a:buClrTx/>
                <a:buSzTx/>
                <a:buFontTx/>
                <a:buNone/>
              </a:pPr>
              <a:t>28</a:t>
            </a:fld>
            <a:endParaRPr lang="en-US" altLang="en-US" sz="1400">
              <a:latin typeface="Times New Roman" panose="02020603050405020304" pitchFamily="18" charset="0"/>
            </a:endParaRPr>
          </a:p>
        </p:txBody>
      </p:sp>
      <p:sp>
        <p:nvSpPr>
          <p:cNvPr id="190468" name="Rectangle 2">
            <a:extLst>
              <a:ext uri="{FF2B5EF4-FFF2-40B4-BE49-F238E27FC236}">
                <a16:creationId xmlns:a16="http://schemas.microsoft.com/office/drawing/2014/main" id="{1A94A4B8-9CFC-4E8A-ABCA-4E4F671DD107}"/>
              </a:ext>
            </a:extLst>
          </p:cNvPr>
          <p:cNvSpPr>
            <a:spLocks noGrp="1" noChangeArrowheads="1"/>
          </p:cNvSpPr>
          <p:nvPr>
            <p:ph type="title"/>
          </p:nvPr>
        </p:nvSpPr>
        <p:spPr>
          <a:xfrm>
            <a:off x="276225" y="-34925"/>
            <a:ext cx="8382000" cy="1143000"/>
          </a:xfrm>
        </p:spPr>
        <p:txBody>
          <a:bodyPr/>
          <a:lstStyle/>
          <a:p>
            <a:r>
              <a:rPr lang="en-US" altLang="en-US" sz="3600"/>
              <a:t>Mạng gia đình</a:t>
            </a:r>
            <a:endParaRPr lang="en-US" altLang="en-US" sz="4400"/>
          </a:p>
        </p:txBody>
      </p:sp>
      <p:grpSp>
        <p:nvGrpSpPr>
          <p:cNvPr id="190469" name="Group 46">
            <a:extLst>
              <a:ext uri="{FF2B5EF4-FFF2-40B4-BE49-F238E27FC236}">
                <a16:creationId xmlns:a16="http://schemas.microsoft.com/office/drawing/2014/main" id="{270FDC04-00CA-4C2B-942A-1966E6FAE046}"/>
              </a:ext>
            </a:extLst>
          </p:cNvPr>
          <p:cNvGrpSpPr>
            <a:grpSpLocks/>
          </p:cNvGrpSpPr>
          <p:nvPr/>
        </p:nvGrpSpPr>
        <p:grpSpPr bwMode="auto">
          <a:xfrm>
            <a:off x="520700" y="3556000"/>
            <a:ext cx="7610475" cy="3111500"/>
            <a:chOff x="698" y="2030"/>
            <a:chExt cx="4794" cy="1960"/>
          </a:xfrm>
        </p:grpSpPr>
        <p:grpSp>
          <p:nvGrpSpPr>
            <p:cNvPr id="190471" name="Group 4">
              <a:extLst>
                <a:ext uri="{FF2B5EF4-FFF2-40B4-BE49-F238E27FC236}">
                  <a16:creationId xmlns:a16="http://schemas.microsoft.com/office/drawing/2014/main" id="{7E71F696-EACF-4ED1-97EA-77202160148D}"/>
                </a:ext>
              </a:extLst>
            </p:cNvPr>
            <p:cNvGrpSpPr>
              <a:grpSpLocks/>
            </p:cNvGrpSpPr>
            <p:nvPr/>
          </p:nvGrpSpPr>
          <p:grpSpPr bwMode="auto">
            <a:xfrm>
              <a:off x="4254" y="2124"/>
              <a:ext cx="392" cy="500"/>
              <a:chOff x="3908" y="2375"/>
              <a:chExt cx="392" cy="500"/>
            </a:xfrm>
          </p:grpSpPr>
          <p:graphicFrame>
            <p:nvGraphicFramePr>
              <p:cNvPr id="190510" name="Object 5">
                <a:extLst>
                  <a:ext uri="{FF2B5EF4-FFF2-40B4-BE49-F238E27FC236}">
                    <a16:creationId xmlns:a16="http://schemas.microsoft.com/office/drawing/2014/main" id="{C6828BCA-FE18-44D3-928A-B86512D9461F}"/>
                  </a:ext>
                </a:extLst>
              </p:cNvPr>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spid="_x0000_s190533" name="Clip" r:id="rId4" imgW="826829" imgH="840406" progId="MS_ClipArt_Gallery.2">
                      <p:embed/>
                    </p:oleObj>
                  </mc:Choice>
                  <mc:Fallback>
                    <p:oleObj name="Clip" r:id="rId4" imgW="826829" imgH="840406"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511" name="Object 6">
                <a:extLst>
                  <a:ext uri="{FF2B5EF4-FFF2-40B4-BE49-F238E27FC236}">
                    <a16:creationId xmlns:a16="http://schemas.microsoft.com/office/drawing/2014/main" id="{12473E8F-BCDF-414E-B180-B1CA99129FF4}"/>
                  </a:ext>
                </a:extLst>
              </p:cNvPr>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spid="_x0000_s190534" name="Clip" r:id="rId6" imgW="1268295" imgH="1199426" progId="MS_ClipArt_Gallery.2">
                      <p:embed/>
                    </p:oleObj>
                  </mc:Choice>
                  <mc:Fallback>
                    <p:oleObj name="Clip" r:id="rId6" imgW="1268295" imgH="1199426" progId="MS_ClipArt_Gallery.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0472" name="Group 7">
              <a:extLst>
                <a:ext uri="{FF2B5EF4-FFF2-40B4-BE49-F238E27FC236}">
                  <a16:creationId xmlns:a16="http://schemas.microsoft.com/office/drawing/2014/main" id="{EC004584-5C21-4A10-B6F6-1DF8DB0CE4DF}"/>
                </a:ext>
              </a:extLst>
            </p:cNvPr>
            <p:cNvGrpSpPr>
              <a:grpSpLocks/>
            </p:cNvGrpSpPr>
            <p:nvPr/>
          </p:nvGrpSpPr>
          <p:grpSpPr bwMode="auto">
            <a:xfrm>
              <a:off x="4284" y="2728"/>
              <a:ext cx="392" cy="500"/>
              <a:chOff x="2870" y="1518"/>
              <a:chExt cx="292" cy="320"/>
            </a:xfrm>
          </p:grpSpPr>
          <p:graphicFrame>
            <p:nvGraphicFramePr>
              <p:cNvPr id="190508" name="Object 8">
                <a:extLst>
                  <a:ext uri="{FF2B5EF4-FFF2-40B4-BE49-F238E27FC236}">
                    <a16:creationId xmlns:a16="http://schemas.microsoft.com/office/drawing/2014/main" id="{6103A2DE-AF2C-461C-AB2C-40F6206E9AF7}"/>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0535" name="Clip" r:id="rId8" imgW="826829" imgH="840406" progId="MS_ClipArt_Gallery.2">
                      <p:embed/>
                    </p:oleObj>
                  </mc:Choice>
                  <mc:Fallback>
                    <p:oleObj name="Clip" r:id="rId8" imgW="826829" imgH="840406"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509" name="Object 9">
                <a:extLst>
                  <a:ext uri="{FF2B5EF4-FFF2-40B4-BE49-F238E27FC236}">
                    <a16:creationId xmlns:a16="http://schemas.microsoft.com/office/drawing/2014/main" id="{41C5DA0D-D70D-4816-8BD9-0C1E74DCB29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0536" name="Clip" r:id="rId9" imgW="1268295" imgH="1199426" progId="MS_ClipArt_Gallery.2">
                      <p:embed/>
                    </p:oleObj>
                  </mc:Choice>
                  <mc:Fallback>
                    <p:oleObj name="Clip" r:id="rId9" imgW="1268295" imgH="1199426"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0473" name="Group 10">
              <a:extLst>
                <a:ext uri="{FF2B5EF4-FFF2-40B4-BE49-F238E27FC236}">
                  <a16:creationId xmlns:a16="http://schemas.microsoft.com/office/drawing/2014/main" id="{CA0A8D9C-2061-4B3C-B998-7FDE00DEF3EC}"/>
                </a:ext>
              </a:extLst>
            </p:cNvPr>
            <p:cNvGrpSpPr>
              <a:grpSpLocks/>
            </p:cNvGrpSpPr>
            <p:nvPr/>
          </p:nvGrpSpPr>
          <p:grpSpPr bwMode="auto">
            <a:xfrm>
              <a:off x="3848" y="2480"/>
              <a:ext cx="340" cy="399"/>
              <a:chOff x="4733" y="2082"/>
              <a:chExt cx="272" cy="282"/>
            </a:xfrm>
          </p:grpSpPr>
          <p:graphicFrame>
            <p:nvGraphicFramePr>
              <p:cNvPr id="190506" name="Object 11">
                <a:extLst>
                  <a:ext uri="{FF2B5EF4-FFF2-40B4-BE49-F238E27FC236}">
                    <a16:creationId xmlns:a16="http://schemas.microsoft.com/office/drawing/2014/main" id="{EB2A7C1C-44FB-41A2-BB27-EBE99A3D335C}"/>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90537" name="Clip" r:id="rId10" imgW="826829" imgH="840406" progId="MS_ClipArt_Gallery.2">
                      <p:embed/>
                    </p:oleObj>
                  </mc:Choice>
                  <mc:Fallback>
                    <p:oleObj name="Clip" r:id="rId10" imgW="826829" imgH="840406"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507" name="Rectangle 12">
                <a:extLst>
                  <a:ext uri="{FF2B5EF4-FFF2-40B4-BE49-F238E27FC236}">
                    <a16:creationId xmlns:a16="http://schemas.microsoft.com/office/drawing/2014/main" id="{47798F98-7EAF-4DEE-8335-340DEA5D4233}"/>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90474" name="Text Box 13">
              <a:extLst>
                <a:ext uri="{FF2B5EF4-FFF2-40B4-BE49-F238E27FC236}">
                  <a16:creationId xmlns:a16="http://schemas.microsoft.com/office/drawing/2014/main" id="{0D9B4FB1-FFAD-42D0-9D35-FF35FFA4F699}"/>
                </a:ext>
              </a:extLst>
            </p:cNvPr>
            <p:cNvSpPr txBox="1">
              <a:spLocks noChangeArrowheads="1"/>
            </p:cNvSpPr>
            <p:nvPr/>
          </p:nvSpPr>
          <p:spPr bwMode="auto">
            <a:xfrm>
              <a:off x="4081" y="3234"/>
              <a:ext cx="72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solidFill>
                    <a:srgbClr val="FF0000"/>
                  </a:solidFill>
                  <a:cs typeface="Arial" panose="020B0604020202020204" pitchFamily="34" charset="0"/>
                </a:rPr>
                <a:t>wireless</a:t>
              </a:r>
            </a:p>
            <a:p>
              <a:pPr algn="ctr">
                <a:spcBef>
                  <a:spcPct val="0"/>
                </a:spcBef>
                <a:buClrTx/>
                <a:buSzTx/>
                <a:buFontTx/>
                <a:buNone/>
              </a:pPr>
              <a:r>
                <a:rPr lang="en-US" altLang="en-US" sz="2000">
                  <a:solidFill>
                    <a:srgbClr val="FF0000"/>
                  </a:solidFill>
                  <a:cs typeface="Arial" panose="020B0604020202020204" pitchFamily="34" charset="0"/>
                </a:rPr>
                <a:t>access </a:t>
              </a:r>
            </a:p>
            <a:p>
              <a:pPr algn="ctr">
                <a:spcBef>
                  <a:spcPct val="0"/>
                </a:spcBef>
                <a:buClrTx/>
                <a:buSzTx/>
                <a:buFontTx/>
                <a:buNone/>
              </a:pPr>
              <a:r>
                <a:rPr lang="en-US" altLang="en-US" sz="2000">
                  <a:solidFill>
                    <a:srgbClr val="FF0000"/>
                  </a:solidFill>
                  <a:cs typeface="Arial" panose="020B0604020202020204" pitchFamily="34" charset="0"/>
                </a:rPr>
                <a:t>point</a:t>
              </a:r>
              <a:endParaRPr lang="en-US" altLang="en-US" sz="2000">
                <a:solidFill>
                  <a:srgbClr val="FF0000"/>
                </a:solidFill>
                <a:latin typeface="Times New Roman" panose="02020603050405020304" pitchFamily="18" charset="0"/>
                <a:cs typeface="Arial" panose="020B0604020202020204" pitchFamily="34" charset="0"/>
              </a:endParaRPr>
            </a:p>
          </p:txBody>
        </p:sp>
        <p:sp>
          <p:nvSpPr>
            <p:cNvPr id="190475" name="Text Box 14">
              <a:extLst>
                <a:ext uri="{FF2B5EF4-FFF2-40B4-BE49-F238E27FC236}">
                  <a16:creationId xmlns:a16="http://schemas.microsoft.com/office/drawing/2014/main" id="{F1FC9B32-AFD9-4C07-B87A-B6205F682B0A}"/>
                </a:ext>
              </a:extLst>
            </p:cNvPr>
            <p:cNvSpPr txBox="1">
              <a:spLocks noChangeArrowheads="1"/>
            </p:cNvSpPr>
            <p:nvPr/>
          </p:nvSpPr>
          <p:spPr bwMode="auto">
            <a:xfrm>
              <a:off x="4769" y="2508"/>
              <a:ext cx="72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solidFill>
                    <a:srgbClr val="FF0000"/>
                  </a:solidFill>
                  <a:cs typeface="Arial" panose="020B0604020202020204" pitchFamily="34" charset="0"/>
                </a:rPr>
                <a:t>wireless</a:t>
              </a:r>
            </a:p>
            <a:p>
              <a:pPr algn="ctr">
                <a:spcBef>
                  <a:spcPct val="0"/>
                </a:spcBef>
                <a:buClrTx/>
                <a:buSzTx/>
                <a:buFontTx/>
                <a:buNone/>
              </a:pPr>
              <a:r>
                <a:rPr lang="en-US" altLang="en-US" sz="2000">
                  <a:solidFill>
                    <a:srgbClr val="FF0000"/>
                  </a:solidFill>
                  <a:cs typeface="Arial" panose="020B0604020202020204" pitchFamily="34" charset="0"/>
                </a:rPr>
                <a:t>laptops</a:t>
              </a:r>
              <a:endParaRPr lang="en-US" altLang="en-US" sz="2000">
                <a:solidFill>
                  <a:srgbClr val="FF0000"/>
                </a:solidFill>
                <a:latin typeface="Times New Roman" panose="02020603050405020304" pitchFamily="18" charset="0"/>
                <a:cs typeface="Arial" panose="020B0604020202020204" pitchFamily="34" charset="0"/>
              </a:endParaRPr>
            </a:p>
          </p:txBody>
        </p:sp>
        <p:sp>
          <p:nvSpPr>
            <p:cNvPr id="190476" name="Text Box 15">
              <a:extLst>
                <a:ext uri="{FF2B5EF4-FFF2-40B4-BE49-F238E27FC236}">
                  <a16:creationId xmlns:a16="http://schemas.microsoft.com/office/drawing/2014/main" id="{9D7AFC18-FB5A-44AC-BF40-4B99AF4ABA0D}"/>
                </a:ext>
              </a:extLst>
            </p:cNvPr>
            <p:cNvSpPr txBox="1">
              <a:spLocks noChangeArrowheads="1"/>
            </p:cNvSpPr>
            <p:nvPr/>
          </p:nvSpPr>
          <p:spPr bwMode="auto">
            <a:xfrm>
              <a:off x="2276" y="2834"/>
              <a:ext cx="6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000">
                  <a:solidFill>
                    <a:srgbClr val="FF0000"/>
                  </a:solidFill>
                  <a:cs typeface="Arial" panose="020B0604020202020204" pitchFamily="34" charset="0"/>
                </a:rPr>
                <a:t>router/</a:t>
              </a:r>
            </a:p>
            <a:p>
              <a:pPr algn="r">
                <a:spcBef>
                  <a:spcPct val="0"/>
                </a:spcBef>
                <a:buClrTx/>
                <a:buSzTx/>
                <a:buFontTx/>
                <a:buNone/>
              </a:pPr>
              <a:r>
                <a:rPr lang="en-US" altLang="en-US" sz="2000">
                  <a:solidFill>
                    <a:srgbClr val="FF0000"/>
                  </a:solidFill>
                  <a:cs typeface="Arial" panose="020B0604020202020204" pitchFamily="34" charset="0"/>
                </a:rPr>
                <a:t>firewall</a:t>
              </a:r>
              <a:endParaRPr lang="en-US" altLang="en-US" sz="2000">
                <a:solidFill>
                  <a:srgbClr val="FF0000"/>
                </a:solidFill>
                <a:latin typeface="Times New Roman" panose="02020603050405020304" pitchFamily="18" charset="0"/>
                <a:cs typeface="Arial" panose="020B0604020202020204" pitchFamily="34" charset="0"/>
              </a:endParaRPr>
            </a:p>
          </p:txBody>
        </p:sp>
        <p:sp>
          <p:nvSpPr>
            <p:cNvPr id="190477" name="Freeform 16">
              <a:extLst>
                <a:ext uri="{FF2B5EF4-FFF2-40B4-BE49-F238E27FC236}">
                  <a16:creationId xmlns:a16="http://schemas.microsoft.com/office/drawing/2014/main" id="{E8975F81-6881-4E37-BBA9-EE2824AA2F2D}"/>
                </a:ext>
              </a:extLst>
            </p:cNvPr>
            <p:cNvSpPr>
              <a:spLocks/>
            </p:cNvSpPr>
            <p:nvPr/>
          </p:nvSpPr>
          <p:spPr bwMode="auto">
            <a:xfrm>
              <a:off x="3037" y="2802"/>
              <a:ext cx="489" cy="427"/>
            </a:xfrm>
            <a:custGeom>
              <a:avLst/>
              <a:gdLst>
                <a:gd name="T0" fmla="*/ 489 w 489"/>
                <a:gd name="T1" fmla="*/ 427 h 427"/>
                <a:gd name="T2" fmla="*/ 166 w 489"/>
                <a:gd name="T3" fmla="*/ 427 h 427"/>
                <a:gd name="T4" fmla="*/ 0 w 489"/>
                <a:gd name="T5" fmla="*/ 0 h 427"/>
                <a:gd name="T6" fmla="*/ 0 60000 65536"/>
                <a:gd name="T7" fmla="*/ 0 60000 65536"/>
                <a:gd name="T8" fmla="*/ 0 60000 65536"/>
                <a:gd name="T9" fmla="*/ 0 w 489"/>
                <a:gd name="T10" fmla="*/ 0 h 427"/>
                <a:gd name="T11" fmla="*/ 489 w 489"/>
                <a:gd name="T12" fmla="*/ 427 h 427"/>
              </a:gdLst>
              <a:ahLst/>
              <a:cxnLst>
                <a:cxn ang="T6">
                  <a:pos x="T0" y="T1"/>
                </a:cxn>
                <a:cxn ang="T7">
                  <a:pos x="T2" y="T3"/>
                </a:cxn>
                <a:cxn ang="T8">
                  <a:pos x="T4" y="T5"/>
                </a:cxn>
              </a:cxnLst>
              <a:rect l="T9" t="T10" r="T11" b="T12"/>
              <a:pathLst>
                <a:path w="489" h="427">
                  <a:moveTo>
                    <a:pt x="489" y="427"/>
                  </a:moveTo>
                  <a:lnTo>
                    <a:pt x="166" y="427"/>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90478" name="Object 17">
              <a:extLst>
                <a:ext uri="{FF2B5EF4-FFF2-40B4-BE49-F238E27FC236}">
                  <a16:creationId xmlns:a16="http://schemas.microsoft.com/office/drawing/2014/main" id="{701652F1-4267-4356-83F0-AB0169EB8192}"/>
                </a:ext>
              </a:extLst>
            </p:cNvPr>
            <p:cNvGraphicFramePr>
              <a:graphicFrameLocks noChangeAspect="1"/>
            </p:cNvGraphicFramePr>
            <p:nvPr/>
          </p:nvGraphicFramePr>
          <p:xfrm>
            <a:off x="3481" y="2030"/>
            <a:ext cx="377" cy="365"/>
          </p:xfrm>
          <a:graphic>
            <a:graphicData uri="http://schemas.openxmlformats.org/presentationml/2006/ole">
              <mc:AlternateContent xmlns:mc="http://schemas.openxmlformats.org/markup-compatibility/2006">
                <mc:Choice xmlns:v="urn:schemas-microsoft-com:vml" Requires="v">
                  <p:oleObj spid="_x0000_s190538" name="Clip" r:id="rId11" imgW="1307263" imgH="1084139" progId="MS_ClipArt_Gallery.5">
                    <p:embed/>
                  </p:oleObj>
                </mc:Choice>
                <mc:Fallback>
                  <p:oleObj name="Clip" r:id="rId11" imgW="1307263" imgH="1084139" progId="MS_ClipArt_Gallery.5">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1" y="2030"/>
                          <a:ext cx="37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9" name="Freeform 18">
              <a:extLst>
                <a:ext uri="{FF2B5EF4-FFF2-40B4-BE49-F238E27FC236}">
                  <a16:creationId xmlns:a16="http://schemas.microsoft.com/office/drawing/2014/main" id="{3B3C72D7-839E-436D-BF0D-26552C20EEE0}"/>
                </a:ext>
              </a:extLst>
            </p:cNvPr>
            <p:cNvSpPr>
              <a:spLocks/>
            </p:cNvSpPr>
            <p:nvPr/>
          </p:nvSpPr>
          <p:spPr bwMode="auto">
            <a:xfrm flipV="1">
              <a:off x="3163" y="2670"/>
              <a:ext cx="784" cy="62"/>
            </a:xfrm>
            <a:custGeom>
              <a:avLst/>
              <a:gdLst>
                <a:gd name="T0" fmla="*/ 0 w 513"/>
                <a:gd name="T1" fmla="*/ 0 h 1"/>
                <a:gd name="T2" fmla="*/ 20654680 w 513"/>
                <a:gd name="T3" fmla="*/ 0 h 1"/>
                <a:gd name="T4" fmla="*/ 0 60000 65536"/>
                <a:gd name="T5" fmla="*/ 0 60000 65536"/>
                <a:gd name="T6" fmla="*/ 0 w 513"/>
                <a:gd name="T7" fmla="*/ 0 h 1"/>
                <a:gd name="T8" fmla="*/ 513 w 513"/>
                <a:gd name="T9" fmla="*/ 1 h 1"/>
              </a:gdLst>
              <a:ahLst/>
              <a:cxnLst>
                <a:cxn ang="T4">
                  <a:pos x="T0" y="T1"/>
                </a:cxn>
                <a:cxn ang="T5">
                  <a:pos x="T2" y="T3"/>
                </a:cxn>
              </a:cxnLst>
              <a:rect l="T6" t="T7" r="T8" b="T9"/>
              <a:pathLst>
                <a:path w="513" h="1">
                  <a:moveTo>
                    <a:pt x="0" y="0"/>
                  </a:moveTo>
                  <a:lnTo>
                    <a:pt x="513"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90480" name="Object 19">
              <a:extLst>
                <a:ext uri="{FF2B5EF4-FFF2-40B4-BE49-F238E27FC236}">
                  <a16:creationId xmlns:a16="http://schemas.microsoft.com/office/drawing/2014/main" id="{BA2D56E0-D1F1-4EE4-A895-D953CAC14964}"/>
                </a:ext>
              </a:extLst>
            </p:cNvPr>
            <p:cNvGraphicFramePr>
              <a:graphicFrameLocks noChangeAspect="1"/>
            </p:cNvGraphicFramePr>
            <p:nvPr/>
          </p:nvGraphicFramePr>
          <p:xfrm>
            <a:off x="3498" y="3119"/>
            <a:ext cx="377" cy="365"/>
          </p:xfrm>
          <a:graphic>
            <a:graphicData uri="http://schemas.openxmlformats.org/presentationml/2006/ole">
              <mc:AlternateContent xmlns:mc="http://schemas.openxmlformats.org/markup-compatibility/2006">
                <mc:Choice xmlns:v="urn:schemas-microsoft-com:vml" Requires="v">
                  <p:oleObj spid="_x0000_s190539" name="Clip" r:id="rId13" imgW="1307263" imgH="1084139" progId="MS_ClipArt_Gallery.5">
                    <p:embed/>
                  </p:oleObj>
                </mc:Choice>
                <mc:Fallback>
                  <p:oleObj name="Clip" r:id="rId13" imgW="1307263" imgH="1084139" progId="MS_ClipArt_Gallery.5">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8" y="3119"/>
                          <a:ext cx="37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1" name="modem">
              <a:extLst>
                <a:ext uri="{FF2B5EF4-FFF2-40B4-BE49-F238E27FC236}">
                  <a16:creationId xmlns:a16="http://schemas.microsoft.com/office/drawing/2014/main" id="{07784A9E-656C-4E19-AFE8-6A6F1450194E}"/>
                </a:ext>
              </a:extLst>
            </p:cNvPr>
            <p:cNvSpPr>
              <a:spLocks noEditPoints="1" noChangeArrowheads="1"/>
            </p:cNvSpPr>
            <p:nvPr/>
          </p:nvSpPr>
          <p:spPr bwMode="auto">
            <a:xfrm>
              <a:off x="1534" y="2666"/>
              <a:ext cx="651" cy="1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98 w 21600"/>
                <a:gd name="T31" fmla="*/ 22424 h 21600"/>
                <a:gd name="T32" fmla="*/ 21202 w 21600"/>
                <a:gd name="T33" fmla="*/ 30009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90482" name="Freeform 21">
              <a:extLst>
                <a:ext uri="{FF2B5EF4-FFF2-40B4-BE49-F238E27FC236}">
                  <a16:creationId xmlns:a16="http://schemas.microsoft.com/office/drawing/2014/main" id="{CD080EF0-A8AB-4E10-AE45-069E1D580136}"/>
                </a:ext>
              </a:extLst>
            </p:cNvPr>
            <p:cNvSpPr>
              <a:spLocks/>
            </p:cNvSpPr>
            <p:nvPr/>
          </p:nvSpPr>
          <p:spPr bwMode="auto">
            <a:xfrm>
              <a:off x="2186" y="2752"/>
              <a:ext cx="513" cy="1"/>
            </a:xfrm>
            <a:custGeom>
              <a:avLst/>
              <a:gdLst>
                <a:gd name="T0" fmla="*/ 0 w 513"/>
                <a:gd name="T1" fmla="*/ 0 h 1"/>
                <a:gd name="T2" fmla="*/ 513 w 513"/>
                <a:gd name="T3" fmla="*/ 0 h 1"/>
                <a:gd name="T4" fmla="*/ 0 60000 65536"/>
                <a:gd name="T5" fmla="*/ 0 60000 65536"/>
                <a:gd name="T6" fmla="*/ 0 w 513"/>
                <a:gd name="T7" fmla="*/ 0 h 1"/>
                <a:gd name="T8" fmla="*/ 513 w 513"/>
                <a:gd name="T9" fmla="*/ 1 h 1"/>
              </a:gdLst>
              <a:ahLst/>
              <a:cxnLst>
                <a:cxn ang="T4">
                  <a:pos x="T0" y="T1"/>
                </a:cxn>
                <a:cxn ang="T5">
                  <a:pos x="T2" y="T3"/>
                </a:cxn>
              </a:cxnLst>
              <a:rect l="T6" t="T7" r="T8" b="T9"/>
              <a:pathLst>
                <a:path w="513" h="1">
                  <a:moveTo>
                    <a:pt x="0" y="0"/>
                  </a:moveTo>
                  <a:lnTo>
                    <a:pt x="513"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0483" name="Freeform 22">
              <a:extLst>
                <a:ext uri="{FF2B5EF4-FFF2-40B4-BE49-F238E27FC236}">
                  <a16:creationId xmlns:a16="http://schemas.microsoft.com/office/drawing/2014/main" id="{06B4946F-D335-453B-AE7F-C150BF026995}"/>
                </a:ext>
              </a:extLst>
            </p:cNvPr>
            <p:cNvSpPr>
              <a:spLocks/>
            </p:cNvSpPr>
            <p:nvPr/>
          </p:nvSpPr>
          <p:spPr bwMode="auto">
            <a:xfrm flipV="1">
              <a:off x="3002" y="2263"/>
              <a:ext cx="489" cy="427"/>
            </a:xfrm>
            <a:custGeom>
              <a:avLst/>
              <a:gdLst>
                <a:gd name="T0" fmla="*/ 489 w 489"/>
                <a:gd name="T1" fmla="*/ 427 h 427"/>
                <a:gd name="T2" fmla="*/ 166 w 489"/>
                <a:gd name="T3" fmla="*/ 427 h 427"/>
                <a:gd name="T4" fmla="*/ 0 w 489"/>
                <a:gd name="T5" fmla="*/ 0 h 427"/>
                <a:gd name="T6" fmla="*/ 0 60000 65536"/>
                <a:gd name="T7" fmla="*/ 0 60000 65536"/>
                <a:gd name="T8" fmla="*/ 0 60000 65536"/>
                <a:gd name="T9" fmla="*/ 0 w 489"/>
                <a:gd name="T10" fmla="*/ 0 h 427"/>
                <a:gd name="T11" fmla="*/ 489 w 489"/>
                <a:gd name="T12" fmla="*/ 427 h 427"/>
              </a:gdLst>
              <a:ahLst/>
              <a:cxnLst>
                <a:cxn ang="T6">
                  <a:pos x="T0" y="T1"/>
                </a:cxn>
                <a:cxn ang="T7">
                  <a:pos x="T2" y="T3"/>
                </a:cxn>
                <a:cxn ang="T8">
                  <a:pos x="T4" y="T5"/>
                </a:cxn>
              </a:cxnLst>
              <a:rect l="T9" t="T10" r="T11" b="T12"/>
              <a:pathLst>
                <a:path w="489" h="427">
                  <a:moveTo>
                    <a:pt x="489" y="427"/>
                  </a:moveTo>
                  <a:lnTo>
                    <a:pt x="166" y="427"/>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0484" name="Line 23">
              <a:extLst>
                <a:ext uri="{FF2B5EF4-FFF2-40B4-BE49-F238E27FC236}">
                  <a16:creationId xmlns:a16="http://schemas.microsoft.com/office/drawing/2014/main" id="{1A8C6221-564F-4A69-BA31-6ADAFD53641F}"/>
                </a:ext>
              </a:extLst>
            </p:cNvPr>
            <p:cNvSpPr>
              <a:spLocks noChangeShapeType="1"/>
            </p:cNvSpPr>
            <p:nvPr/>
          </p:nvSpPr>
          <p:spPr bwMode="auto">
            <a:xfrm flipH="1" flipV="1">
              <a:off x="4102" y="2906"/>
              <a:ext cx="78" cy="36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85" name="Text Box 24">
              <a:extLst>
                <a:ext uri="{FF2B5EF4-FFF2-40B4-BE49-F238E27FC236}">
                  <a16:creationId xmlns:a16="http://schemas.microsoft.com/office/drawing/2014/main" id="{5B0628B4-0713-4089-B8F6-5707E04D6CA3}"/>
                </a:ext>
              </a:extLst>
            </p:cNvPr>
            <p:cNvSpPr txBox="1">
              <a:spLocks noChangeArrowheads="1"/>
            </p:cNvSpPr>
            <p:nvPr/>
          </p:nvSpPr>
          <p:spPr bwMode="auto">
            <a:xfrm>
              <a:off x="1530" y="2825"/>
              <a:ext cx="63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solidFill>
                    <a:srgbClr val="FF0000"/>
                  </a:solidFill>
                  <a:cs typeface="Arial" panose="020B0604020202020204" pitchFamily="34" charset="0"/>
                </a:rPr>
                <a:t>cable</a:t>
              </a:r>
            </a:p>
            <a:p>
              <a:pPr algn="ctr">
                <a:spcBef>
                  <a:spcPct val="0"/>
                </a:spcBef>
                <a:buClrTx/>
                <a:buSzTx/>
                <a:buFontTx/>
                <a:buNone/>
              </a:pPr>
              <a:r>
                <a:rPr lang="en-US" altLang="en-US" sz="2000">
                  <a:solidFill>
                    <a:srgbClr val="FF0000"/>
                  </a:solidFill>
                  <a:cs typeface="Arial" panose="020B0604020202020204" pitchFamily="34" charset="0"/>
                </a:rPr>
                <a:t>modem</a:t>
              </a:r>
              <a:endParaRPr lang="en-US" altLang="en-US" sz="2000">
                <a:solidFill>
                  <a:srgbClr val="FF0000"/>
                </a:solidFill>
                <a:latin typeface="Times New Roman" panose="02020603050405020304" pitchFamily="18" charset="0"/>
                <a:cs typeface="Arial" panose="020B0604020202020204" pitchFamily="34" charset="0"/>
              </a:endParaRPr>
            </a:p>
          </p:txBody>
        </p:sp>
        <p:sp>
          <p:nvSpPr>
            <p:cNvPr id="190486" name="Line 25">
              <a:extLst>
                <a:ext uri="{FF2B5EF4-FFF2-40B4-BE49-F238E27FC236}">
                  <a16:creationId xmlns:a16="http://schemas.microsoft.com/office/drawing/2014/main" id="{8F4F2354-F2A9-455A-A561-51753E86704E}"/>
                </a:ext>
              </a:extLst>
            </p:cNvPr>
            <p:cNvSpPr>
              <a:spLocks noChangeShapeType="1"/>
            </p:cNvSpPr>
            <p:nvPr/>
          </p:nvSpPr>
          <p:spPr bwMode="auto">
            <a:xfrm>
              <a:off x="1178" y="2741"/>
              <a:ext cx="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87" name="Text Box 26">
              <a:extLst>
                <a:ext uri="{FF2B5EF4-FFF2-40B4-BE49-F238E27FC236}">
                  <a16:creationId xmlns:a16="http://schemas.microsoft.com/office/drawing/2014/main" id="{2346BD9A-CDC9-4759-998C-CD220FF0550C}"/>
                </a:ext>
              </a:extLst>
            </p:cNvPr>
            <p:cNvSpPr txBox="1">
              <a:spLocks noChangeArrowheads="1"/>
            </p:cNvSpPr>
            <p:nvPr/>
          </p:nvSpPr>
          <p:spPr bwMode="auto">
            <a:xfrm>
              <a:off x="698" y="2739"/>
              <a:ext cx="73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cs typeface="Arial" panose="020B0604020202020204" pitchFamily="34" charset="0"/>
                </a:rPr>
                <a:t>to/from</a:t>
              </a:r>
            </a:p>
            <a:p>
              <a:pPr algn="ctr">
                <a:spcBef>
                  <a:spcPct val="0"/>
                </a:spcBef>
                <a:buClrTx/>
                <a:buSzTx/>
                <a:buFontTx/>
                <a:buNone/>
              </a:pPr>
              <a:r>
                <a:rPr lang="en-US" altLang="en-US" sz="2000">
                  <a:cs typeface="Arial" panose="020B0604020202020204" pitchFamily="34" charset="0"/>
                </a:rPr>
                <a:t>cable</a:t>
              </a:r>
            </a:p>
            <a:p>
              <a:pPr algn="ctr">
                <a:spcBef>
                  <a:spcPct val="0"/>
                </a:spcBef>
                <a:buClrTx/>
                <a:buSzTx/>
                <a:buFontTx/>
                <a:buNone/>
              </a:pPr>
              <a:r>
                <a:rPr lang="en-US" altLang="en-US" sz="2000">
                  <a:cs typeface="Arial" panose="020B0604020202020204" pitchFamily="34" charset="0"/>
                </a:rPr>
                <a:t>headend</a:t>
              </a:r>
              <a:endParaRPr lang="en-US" altLang="en-US" sz="2000">
                <a:latin typeface="Times New Roman" panose="02020603050405020304" pitchFamily="18" charset="0"/>
                <a:cs typeface="Arial" panose="020B0604020202020204" pitchFamily="34" charset="0"/>
              </a:endParaRPr>
            </a:p>
          </p:txBody>
        </p:sp>
        <p:grpSp>
          <p:nvGrpSpPr>
            <p:cNvPr id="190488" name="Group 27">
              <a:extLst>
                <a:ext uri="{FF2B5EF4-FFF2-40B4-BE49-F238E27FC236}">
                  <a16:creationId xmlns:a16="http://schemas.microsoft.com/office/drawing/2014/main" id="{398CCA32-4F04-4390-9EEC-D280CC63EB13}"/>
                </a:ext>
              </a:extLst>
            </p:cNvPr>
            <p:cNvGrpSpPr>
              <a:grpSpLocks/>
            </p:cNvGrpSpPr>
            <p:nvPr/>
          </p:nvGrpSpPr>
          <p:grpSpPr bwMode="auto">
            <a:xfrm>
              <a:off x="2675" y="2612"/>
              <a:ext cx="483" cy="273"/>
              <a:chOff x="3600" y="219"/>
              <a:chExt cx="360" cy="175"/>
            </a:xfrm>
          </p:grpSpPr>
          <p:sp>
            <p:nvSpPr>
              <p:cNvPr id="190493" name="Oval 28">
                <a:extLst>
                  <a:ext uri="{FF2B5EF4-FFF2-40B4-BE49-F238E27FC236}">
                    <a16:creationId xmlns:a16="http://schemas.microsoft.com/office/drawing/2014/main" id="{01DAFEBA-A39F-42D5-9616-30682638BD9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0494" name="Line 29">
                <a:extLst>
                  <a:ext uri="{FF2B5EF4-FFF2-40B4-BE49-F238E27FC236}">
                    <a16:creationId xmlns:a16="http://schemas.microsoft.com/office/drawing/2014/main" id="{F268E0E4-6DCD-4EB9-9D12-54E551CBA51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495" name="Line 30">
                <a:extLst>
                  <a:ext uri="{FF2B5EF4-FFF2-40B4-BE49-F238E27FC236}">
                    <a16:creationId xmlns:a16="http://schemas.microsoft.com/office/drawing/2014/main" id="{756A4CC6-0982-47C6-8803-31C9D075AC6B}"/>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496" name="Rectangle 31">
                <a:extLst>
                  <a:ext uri="{FF2B5EF4-FFF2-40B4-BE49-F238E27FC236}">
                    <a16:creationId xmlns:a16="http://schemas.microsoft.com/office/drawing/2014/main" id="{48A61A06-FB78-4178-B72D-1012A0F3F3AE}"/>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0497" name="Oval 32">
                <a:extLst>
                  <a:ext uri="{FF2B5EF4-FFF2-40B4-BE49-F238E27FC236}">
                    <a16:creationId xmlns:a16="http://schemas.microsoft.com/office/drawing/2014/main" id="{23F7906D-95AA-4FDD-81B3-C85CE8107D5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90498" name="Group 33">
                <a:extLst>
                  <a:ext uri="{FF2B5EF4-FFF2-40B4-BE49-F238E27FC236}">
                    <a16:creationId xmlns:a16="http://schemas.microsoft.com/office/drawing/2014/main" id="{1B3BF61C-59A2-4288-8EC4-C14A3A9633D1}"/>
                  </a:ext>
                </a:extLst>
              </p:cNvPr>
              <p:cNvGrpSpPr>
                <a:grpSpLocks/>
              </p:cNvGrpSpPr>
              <p:nvPr/>
            </p:nvGrpSpPr>
            <p:grpSpPr bwMode="auto">
              <a:xfrm>
                <a:off x="3686" y="244"/>
                <a:ext cx="177" cy="66"/>
                <a:chOff x="2848" y="848"/>
                <a:chExt cx="140" cy="98"/>
              </a:xfrm>
            </p:grpSpPr>
            <p:sp>
              <p:nvSpPr>
                <p:cNvPr id="190503" name="Line 34">
                  <a:extLst>
                    <a:ext uri="{FF2B5EF4-FFF2-40B4-BE49-F238E27FC236}">
                      <a16:creationId xmlns:a16="http://schemas.microsoft.com/office/drawing/2014/main" id="{3F828014-8015-4A72-B04D-0E2CDFB901D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504" name="Line 35">
                  <a:extLst>
                    <a:ext uri="{FF2B5EF4-FFF2-40B4-BE49-F238E27FC236}">
                      <a16:creationId xmlns:a16="http://schemas.microsoft.com/office/drawing/2014/main" id="{B6D0CF1A-6C8A-4B24-BAB8-3F0A78B618A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505" name="Line 36">
                  <a:extLst>
                    <a:ext uri="{FF2B5EF4-FFF2-40B4-BE49-F238E27FC236}">
                      <a16:creationId xmlns:a16="http://schemas.microsoft.com/office/drawing/2014/main" id="{871D8C6C-F8EF-49EC-81AB-E99A27C5A0D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0499" name="Group 37">
                <a:extLst>
                  <a:ext uri="{FF2B5EF4-FFF2-40B4-BE49-F238E27FC236}">
                    <a16:creationId xmlns:a16="http://schemas.microsoft.com/office/drawing/2014/main" id="{61EA536A-73E3-4380-BB87-6B1851BE0087}"/>
                  </a:ext>
                </a:extLst>
              </p:cNvPr>
              <p:cNvGrpSpPr>
                <a:grpSpLocks/>
              </p:cNvGrpSpPr>
              <p:nvPr/>
            </p:nvGrpSpPr>
            <p:grpSpPr bwMode="auto">
              <a:xfrm flipV="1">
                <a:off x="3686" y="243"/>
                <a:ext cx="177" cy="66"/>
                <a:chOff x="2848" y="848"/>
                <a:chExt cx="140" cy="98"/>
              </a:xfrm>
            </p:grpSpPr>
            <p:sp>
              <p:nvSpPr>
                <p:cNvPr id="190500" name="Line 38">
                  <a:extLst>
                    <a:ext uri="{FF2B5EF4-FFF2-40B4-BE49-F238E27FC236}">
                      <a16:creationId xmlns:a16="http://schemas.microsoft.com/office/drawing/2014/main" id="{A2FE5586-52A6-4E65-BAA0-67570A39FEA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501" name="Line 39">
                  <a:extLst>
                    <a:ext uri="{FF2B5EF4-FFF2-40B4-BE49-F238E27FC236}">
                      <a16:creationId xmlns:a16="http://schemas.microsoft.com/office/drawing/2014/main" id="{8EB7B4BF-5E6E-4044-A7E1-B8B331AA7A9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502" name="Line 40">
                  <a:extLst>
                    <a:ext uri="{FF2B5EF4-FFF2-40B4-BE49-F238E27FC236}">
                      <a16:creationId xmlns:a16="http://schemas.microsoft.com/office/drawing/2014/main" id="{69A42B6D-8937-4E9E-8227-D11302105DB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0489" name="Text Box 41">
              <a:extLst>
                <a:ext uri="{FF2B5EF4-FFF2-40B4-BE49-F238E27FC236}">
                  <a16:creationId xmlns:a16="http://schemas.microsoft.com/office/drawing/2014/main" id="{6A8F81A2-70AF-4D62-954A-9256AB0DCFC5}"/>
                </a:ext>
              </a:extLst>
            </p:cNvPr>
            <p:cNvSpPr txBox="1">
              <a:spLocks noChangeArrowheads="1"/>
            </p:cNvSpPr>
            <p:nvPr/>
          </p:nvSpPr>
          <p:spPr bwMode="auto">
            <a:xfrm>
              <a:off x="2599" y="3548"/>
              <a:ext cx="89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solidFill>
                    <a:srgbClr val="FF0000"/>
                  </a:solidFill>
                  <a:cs typeface="Arial" panose="020B0604020202020204" pitchFamily="34" charset="0"/>
                </a:rPr>
                <a:t>Ethernet</a:t>
              </a:r>
            </a:p>
            <a:p>
              <a:pPr algn="ctr">
                <a:spcBef>
                  <a:spcPct val="0"/>
                </a:spcBef>
                <a:buClrTx/>
                <a:buSzTx/>
                <a:buFontTx/>
                <a:buNone/>
              </a:pPr>
              <a:r>
                <a:rPr lang="en-US" altLang="en-US" sz="2000">
                  <a:solidFill>
                    <a:srgbClr val="FF0000"/>
                  </a:solidFill>
                  <a:cs typeface="Arial" panose="020B0604020202020204" pitchFamily="34" charset="0"/>
                </a:rPr>
                <a:t>(switched)</a:t>
              </a:r>
              <a:endParaRPr lang="en-US" altLang="en-US" sz="2000">
                <a:solidFill>
                  <a:srgbClr val="FF0000"/>
                </a:solidFill>
                <a:latin typeface="Times New Roman" panose="02020603050405020304" pitchFamily="18" charset="0"/>
                <a:cs typeface="Arial" panose="020B0604020202020204" pitchFamily="34" charset="0"/>
              </a:endParaRPr>
            </a:p>
          </p:txBody>
        </p:sp>
        <p:sp>
          <p:nvSpPr>
            <p:cNvPr id="190490" name="Line 42">
              <a:extLst>
                <a:ext uri="{FF2B5EF4-FFF2-40B4-BE49-F238E27FC236}">
                  <a16:creationId xmlns:a16="http://schemas.microsoft.com/office/drawing/2014/main" id="{2C05F85E-0F1E-48EF-9211-A19B0BEBFD6D}"/>
                </a:ext>
              </a:extLst>
            </p:cNvPr>
            <p:cNvSpPr>
              <a:spLocks noChangeShapeType="1"/>
            </p:cNvSpPr>
            <p:nvPr/>
          </p:nvSpPr>
          <p:spPr bwMode="auto">
            <a:xfrm flipV="1">
              <a:off x="3063" y="3071"/>
              <a:ext cx="44" cy="51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91" name="Line 43">
              <a:extLst>
                <a:ext uri="{FF2B5EF4-FFF2-40B4-BE49-F238E27FC236}">
                  <a16:creationId xmlns:a16="http://schemas.microsoft.com/office/drawing/2014/main" id="{30C1D890-5B02-4F72-B68E-06CF34737EA4}"/>
                </a:ext>
              </a:extLst>
            </p:cNvPr>
            <p:cNvSpPr>
              <a:spLocks noChangeShapeType="1"/>
            </p:cNvSpPr>
            <p:nvPr/>
          </p:nvSpPr>
          <p:spPr bwMode="auto">
            <a:xfrm flipV="1">
              <a:off x="3071" y="2259"/>
              <a:ext cx="280" cy="131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0492" name="Line 44">
              <a:extLst>
                <a:ext uri="{FF2B5EF4-FFF2-40B4-BE49-F238E27FC236}">
                  <a16:creationId xmlns:a16="http://schemas.microsoft.com/office/drawing/2014/main" id="{2EDDE4FC-508F-4B70-A880-04DE9473B887}"/>
                </a:ext>
              </a:extLst>
            </p:cNvPr>
            <p:cNvSpPr>
              <a:spLocks noChangeShapeType="1"/>
            </p:cNvSpPr>
            <p:nvPr/>
          </p:nvSpPr>
          <p:spPr bwMode="auto">
            <a:xfrm flipV="1">
              <a:off x="3062" y="3228"/>
              <a:ext cx="219" cy="33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0470" name="Rectangle 47">
            <a:extLst>
              <a:ext uri="{FF2B5EF4-FFF2-40B4-BE49-F238E27FC236}">
                <a16:creationId xmlns:a16="http://schemas.microsoft.com/office/drawing/2014/main" id="{1A86C8BA-4584-4010-9DF0-EC5F488615D2}"/>
              </a:ext>
            </a:extLst>
          </p:cNvPr>
          <p:cNvSpPr>
            <a:spLocks noGrp="1" noChangeArrowheads="1"/>
          </p:cNvSpPr>
          <p:nvPr>
            <p:ph type="body" sz="half" idx="1"/>
          </p:nvPr>
        </p:nvSpPr>
        <p:spPr>
          <a:xfrm>
            <a:off x="0" y="1096963"/>
            <a:ext cx="9144000" cy="4876800"/>
          </a:xfrm>
          <a:noFill/>
        </p:spPr>
        <p:txBody>
          <a:bodyPr/>
          <a:lstStyle/>
          <a:p>
            <a:r>
              <a:rPr lang="en-US" altLang="en-US">
                <a:solidFill>
                  <a:srgbClr val="FF0000"/>
                </a:solidFill>
              </a:rPr>
              <a:t>Các thành phần cơ bản của mạng gia đình: </a:t>
            </a:r>
          </a:p>
          <a:p>
            <a:pPr lvl="1">
              <a:buFontTx/>
              <a:buChar char="o"/>
            </a:pPr>
            <a:r>
              <a:rPr lang="en-US" altLang="en-US"/>
              <a:t>ADSL hoặc cable modem để kết nối đến ISP</a:t>
            </a:r>
          </a:p>
          <a:p>
            <a:pPr lvl="1">
              <a:buFontTx/>
              <a:buChar char="o"/>
            </a:pPr>
            <a:r>
              <a:rPr lang="en-US" altLang="en-US"/>
              <a:t>Thiết bị định tuyến/tường lửa/NAT</a:t>
            </a:r>
          </a:p>
          <a:p>
            <a:pPr lvl="1">
              <a:buFontTx/>
              <a:buChar char="o"/>
            </a:pPr>
            <a:r>
              <a:rPr lang="en-US" altLang="en-US"/>
              <a:t>Các thiết bị được nối kết theo chuẩn Ethernet</a:t>
            </a:r>
          </a:p>
          <a:p>
            <a:pPr lvl="1">
              <a:buFontTx/>
              <a:buChar char="o"/>
            </a:pPr>
            <a:r>
              <a:rPr lang="en-US" altLang="en-US"/>
              <a:t>Điểm truy cập dịch vụ không dây (wireless access  point)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Footer Placeholder 5">
            <a:extLst>
              <a:ext uri="{FF2B5EF4-FFF2-40B4-BE49-F238E27FC236}">
                <a16:creationId xmlns:a16="http://schemas.microsoft.com/office/drawing/2014/main" id="{BA4FABAE-FB8A-4AEB-B281-63F321CA59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92515" name="Slide Number Placeholder 6">
            <a:extLst>
              <a:ext uri="{FF2B5EF4-FFF2-40B4-BE49-F238E27FC236}">
                <a16:creationId xmlns:a16="http://schemas.microsoft.com/office/drawing/2014/main" id="{597421CD-773A-4CF1-9306-FFF8F3C39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55FEC3B-9F92-41F4-BC35-7701DE186D8D}" type="slidenum">
              <a:rPr lang="en-US" altLang="en-US" sz="1400" smtClean="0">
                <a:latin typeface="Times New Roman" panose="02020603050405020304" pitchFamily="18" charset="0"/>
              </a:rPr>
              <a:pPr>
                <a:spcBef>
                  <a:spcPct val="0"/>
                </a:spcBef>
                <a:buClrTx/>
                <a:buSzTx/>
                <a:buFontTx/>
                <a:buNone/>
              </a:pPr>
              <a:t>29</a:t>
            </a:fld>
            <a:endParaRPr lang="en-US" altLang="en-US" sz="1400">
              <a:latin typeface="Times New Roman" panose="02020603050405020304" pitchFamily="18" charset="0"/>
            </a:endParaRPr>
          </a:p>
        </p:txBody>
      </p:sp>
      <p:sp>
        <p:nvSpPr>
          <p:cNvPr id="192516" name="Rectangle 2">
            <a:extLst>
              <a:ext uri="{FF2B5EF4-FFF2-40B4-BE49-F238E27FC236}">
                <a16:creationId xmlns:a16="http://schemas.microsoft.com/office/drawing/2014/main" id="{6667A979-1681-4D00-B66D-3CFAF2398C23}"/>
              </a:ext>
            </a:extLst>
          </p:cNvPr>
          <p:cNvSpPr>
            <a:spLocks noGrp="1" noChangeArrowheads="1"/>
          </p:cNvSpPr>
          <p:nvPr>
            <p:ph type="title"/>
          </p:nvPr>
        </p:nvSpPr>
        <p:spPr>
          <a:xfrm>
            <a:off x="0" y="0"/>
            <a:ext cx="9144000" cy="1143000"/>
          </a:xfrm>
        </p:spPr>
        <p:txBody>
          <a:bodyPr/>
          <a:lstStyle/>
          <a:p>
            <a:r>
              <a:rPr lang="en-US" altLang="en-US" sz="3600"/>
              <a:t>Độ trễ và mất mát xuất hiện như thế nào?</a:t>
            </a:r>
            <a:endParaRPr lang="en-US" altLang="en-US"/>
          </a:p>
        </p:txBody>
      </p:sp>
      <p:sp>
        <p:nvSpPr>
          <p:cNvPr id="192517" name="Rectangle 3">
            <a:extLst>
              <a:ext uri="{FF2B5EF4-FFF2-40B4-BE49-F238E27FC236}">
                <a16:creationId xmlns:a16="http://schemas.microsoft.com/office/drawing/2014/main" id="{D4BB9F63-0F4E-4D67-A761-6B66AA5F5B8E}"/>
              </a:ext>
            </a:extLst>
          </p:cNvPr>
          <p:cNvSpPr>
            <a:spLocks noGrp="1" noChangeArrowheads="1"/>
          </p:cNvSpPr>
          <p:nvPr>
            <p:ph type="body" sz="half" idx="1"/>
          </p:nvPr>
        </p:nvSpPr>
        <p:spPr>
          <a:xfrm>
            <a:off x="269875" y="1371600"/>
            <a:ext cx="8445500" cy="2114550"/>
          </a:xfrm>
        </p:spPr>
        <p:txBody>
          <a:bodyPr/>
          <a:lstStyle/>
          <a:p>
            <a:pPr>
              <a:buFont typeface="ZapfDingbats" pitchFamily="82" charset="2"/>
              <a:buNone/>
            </a:pPr>
            <a:r>
              <a:rPr lang="en-US" altLang="en-US" sz="2400"/>
              <a:t>Các gói tin xếp hàng tại vùng đệm của router</a:t>
            </a:r>
            <a:endParaRPr lang="en-US" altLang="en-US" sz="2000"/>
          </a:p>
          <a:p>
            <a:r>
              <a:rPr lang="en-US" altLang="en-US" sz="2000">
                <a:solidFill>
                  <a:srgbClr val="FF0000"/>
                </a:solidFill>
              </a:rPr>
              <a:t>tốc độ các gói tin đến từ liên kết đi vào vượt quá khả năng của liên kết đi ra</a:t>
            </a:r>
          </a:p>
          <a:p>
            <a:r>
              <a:rPr lang="en-US" altLang="en-US" sz="2000"/>
              <a:t>các gói tin phải xếp hàng, đợi đến phiên được truyền</a:t>
            </a:r>
          </a:p>
        </p:txBody>
      </p:sp>
      <p:graphicFrame>
        <p:nvGraphicFramePr>
          <p:cNvPr id="192518" name="Object 4">
            <a:extLst>
              <a:ext uri="{FF2B5EF4-FFF2-40B4-BE49-F238E27FC236}">
                <a16:creationId xmlns:a16="http://schemas.microsoft.com/office/drawing/2014/main" id="{79E73B4E-BC1B-4E17-A664-004FF0A33364}"/>
              </a:ext>
            </a:extLst>
          </p:cNvPr>
          <p:cNvGraphicFramePr>
            <a:graphicFrameLocks noChangeAspect="1"/>
          </p:cNvGraphicFramePr>
          <p:nvPr/>
        </p:nvGraphicFramePr>
        <p:xfrm>
          <a:off x="1298575" y="5156200"/>
          <a:ext cx="646113" cy="533400"/>
        </p:xfrm>
        <a:graphic>
          <a:graphicData uri="http://schemas.openxmlformats.org/presentationml/2006/ole">
            <mc:AlternateContent xmlns:mc="http://schemas.openxmlformats.org/markup-compatibility/2006">
              <mc:Choice xmlns:v="urn:schemas-microsoft-com:vml" Requires="v">
                <p:oleObj spid="_x0000_s192579" name="Clip" r:id="rId3" imgW="1307263" imgH="1084139" progId="MS_ClipArt_Gallery.2">
                  <p:embed/>
                </p:oleObj>
              </mc:Choice>
              <mc:Fallback>
                <p:oleObj name="Clip" r:id="rId3" imgW="1307263" imgH="1084139"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5156200"/>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9" name="Oval 5">
            <a:extLst>
              <a:ext uri="{FF2B5EF4-FFF2-40B4-BE49-F238E27FC236}">
                <a16:creationId xmlns:a16="http://schemas.microsoft.com/office/drawing/2014/main" id="{D87E4850-E3B2-4E90-AA17-418F5CB33DE7}"/>
              </a:ext>
            </a:extLst>
          </p:cNvPr>
          <p:cNvSpPr>
            <a:spLocks noChangeArrowheads="1"/>
          </p:cNvSpPr>
          <p:nvPr/>
        </p:nvSpPr>
        <p:spPr bwMode="auto">
          <a:xfrm>
            <a:off x="2339975" y="4914900"/>
            <a:ext cx="1198563" cy="369888"/>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2520" name="Rectangle 6">
            <a:extLst>
              <a:ext uri="{FF2B5EF4-FFF2-40B4-BE49-F238E27FC236}">
                <a16:creationId xmlns:a16="http://schemas.microsoft.com/office/drawing/2014/main" id="{E81B8AE9-4264-440B-9158-6CA6884A6D78}"/>
              </a:ext>
            </a:extLst>
          </p:cNvPr>
          <p:cNvSpPr>
            <a:spLocks noChangeArrowheads="1"/>
          </p:cNvSpPr>
          <p:nvPr/>
        </p:nvSpPr>
        <p:spPr bwMode="auto">
          <a:xfrm>
            <a:off x="2339975" y="4846638"/>
            <a:ext cx="1198563"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2521" name="Oval 7">
            <a:extLst>
              <a:ext uri="{FF2B5EF4-FFF2-40B4-BE49-F238E27FC236}">
                <a16:creationId xmlns:a16="http://schemas.microsoft.com/office/drawing/2014/main" id="{58038275-3FA9-4CA4-B59B-7617C0D6D761}"/>
              </a:ext>
            </a:extLst>
          </p:cNvPr>
          <p:cNvSpPr>
            <a:spLocks noChangeArrowheads="1"/>
          </p:cNvSpPr>
          <p:nvPr/>
        </p:nvSpPr>
        <p:spPr bwMode="auto">
          <a:xfrm>
            <a:off x="2349500" y="4618038"/>
            <a:ext cx="1198563" cy="430212"/>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92522" name="Group 8">
            <a:extLst>
              <a:ext uri="{FF2B5EF4-FFF2-40B4-BE49-F238E27FC236}">
                <a16:creationId xmlns:a16="http://schemas.microsoft.com/office/drawing/2014/main" id="{D16A2811-248F-48B3-8203-2ECCB3D38F2E}"/>
              </a:ext>
            </a:extLst>
          </p:cNvPr>
          <p:cNvGrpSpPr>
            <a:grpSpLocks/>
          </p:cNvGrpSpPr>
          <p:nvPr/>
        </p:nvGrpSpPr>
        <p:grpSpPr bwMode="auto">
          <a:xfrm>
            <a:off x="2695575" y="4648200"/>
            <a:ext cx="498475" cy="119063"/>
            <a:chOff x="2208" y="2184"/>
            <a:chExt cx="176" cy="69"/>
          </a:xfrm>
        </p:grpSpPr>
        <p:grpSp>
          <p:nvGrpSpPr>
            <p:cNvPr id="192565" name="Group 9">
              <a:extLst>
                <a:ext uri="{FF2B5EF4-FFF2-40B4-BE49-F238E27FC236}">
                  <a16:creationId xmlns:a16="http://schemas.microsoft.com/office/drawing/2014/main" id="{D2E59D30-E9C9-46DA-B106-37DDB7369FE4}"/>
                </a:ext>
              </a:extLst>
            </p:cNvPr>
            <p:cNvGrpSpPr>
              <a:grpSpLocks/>
            </p:cNvGrpSpPr>
            <p:nvPr/>
          </p:nvGrpSpPr>
          <p:grpSpPr bwMode="auto">
            <a:xfrm>
              <a:off x="2208" y="2185"/>
              <a:ext cx="176" cy="68"/>
              <a:chOff x="2848" y="848"/>
              <a:chExt cx="140" cy="98"/>
            </a:xfrm>
          </p:grpSpPr>
          <p:sp>
            <p:nvSpPr>
              <p:cNvPr id="192570" name="Line 10">
                <a:extLst>
                  <a:ext uri="{FF2B5EF4-FFF2-40B4-BE49-F238E27FC236}">
                    <a16:creationId xmlns:a16="http://schemas.microsoft.com/office/drawing/2014/main" id="{0D6661F0-51E8-4CBB-A70B-0E2E3BCC70F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71" name="Line 11">
                <a:extLst>
                  <a:ext uri="{FF2B5EF4-FFF2-40B4-BE49-F238E27FC236}">
                    <a16:creationId xmlns:a16="http://schemas.microsoft.com/office/drawing/2014/main" id="{E7079CA0-59CB-4A3E-BD4D-82C09D673A7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72" name="Line 12">
                <a:extLst>
                  <a:ext uri="{FF2B5EF4-FFF2-40B4-BE49-F238E27FC236}">
                    <a16:creationId xmlns:a16="http://schemas.microsoft.com/office/drawing/2014/main" id="{DB6A2AB8-37ED-4F1E-A06C-C2E4568A68B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2566" name="Group 13">
              <a:extLst>
                <a:ext uri="{FF2B5EF4-FFF2-40B4-BE49-F238E27FC236}">
                  <a16:creationId xmlns:a16="http://schemas.microsoft.com/office/drawing/2014/main" id="{5D85EA68-8CD0-411B-9EE4-9166F34627C5}"/>
                </a:ext>
              </a:extLst>
            </p:cNvPr>
            <p:cNvGrpSpPr>
              <a:grpSpLocks/>
            </p:cNvGrpSpPr>
            <p:nvPr/>
          </p:nvGrpSpPr>
          <p:grpSpPr bwMode="auto">
            <a:xfrm flipV="1">
              <a:off x="2208" y="2184"/>
              <a:ext cx="176" cy="68"/>
              <a:chOff x="2848" y="848"/>
              <a:chExt cx="140" cy="98"/>
            </a:xfrm>
          </p:grpSpPr>
          <p:sp>
            <p:nvSpPr>
              <p:cNvPr id="192567" name="Line 14">
                <a:extLst>
                  <a:ext uri="{FF2B5EF4-FFF2-40B4-BE49-F238E27FC236}">
                    <a16:creationId xmlns:a16="http://schemas.microsoft.com/office/drawing/2014/main" id="{EDFB2A38-752A-4D92-BEC1-9F02764805E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68" name="Line 15">
                <a:extLst>
                  <a:ext uri="{FF2B5EF4-FFF2-40B4-BE49-F238E27FC236}">
                    <a16:creationId xmlns:a16="http://schemas.microsoft.com/office/drawing/2014/main" id="{EAC3F4F1-F509-47C2-B6EB-69043F9E8B9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69" name="Line 16">
                <a:extLst>
                  <a:ext uri="{FF2B5EF4-FFF2-40B4-BE49-F238E27FC236}">
                    <a16:creationId xmlns:a16="http://schemas.microsoft.com/office/drawing/2014/main" id="{3214DBCC-93FE-4792-A56A-AD5366D5533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2523" name="Oval 17">
            <a:extLst>
              <a:ext uri="{FF2B5EF4-FFF2-40B4-BE49-F238E27FC236}">
                <a16:creationId xmlns:a16="http://schemas.microsoft.com/office/drawing/2014/main" id="{6AD1B34E-9C4C-43AE-92B0-15C6F927E017}"/>
              </a:ext>
            </a:extLst>
          </p:cNvPr>
          <p:cNvSpPr>
            <a:spLocks noChangeArrowheads="1"/>
          </p:cNvSpPr>
          <p:nvPr/>
        </p:nvSpPr>
        <p:spPr bwMode="auto">
          <a:xfrm>
            <a:off x="5435600" y="4933950"/>
            <a:ext cx="1198563" cy="369888"/>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2524" name="Line 18">
            <a:extLst>
              <a:ext uri="{FF2B5EF4-FFF2-40B4-BE49-F238E27FC236}">
                <a16:creationId xmlns:a16="http://schemas.microsoft.com/office/drawing/2014/main" id="{236C938F-5B75-4838-902C-B77F79E7B7D6}"/>
              </a:ext>
            </a:extLst>
          </p:cNvPr>
          <p:cNvSpPr>
            <a:spLocks noChangeShapeType="1"/>
          </p:cNvSpPr>
          <p:nvPr/>
        </p:nvSpPr>
        <p:spPr bwMode="auto">
          <a:xfrm>
            <a:off x="5445125" y="4913313"/>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25" name="Rectangle 19">
            <a:extLst>
              <a:ext uri="{FF2B5EF4-FFF2-40B4-BE49-F238E27FC236}">
                <a16:creationId xmlns:a16="http://schemas.microsoft.com/office/drawing/2014/main" id="{18205076-B3B0-4027-84ED-3183FB3D8588}"/>
              </a:ext>
            </a:extLst>
          </p:cNvPr>
          <p:cNvSpPr>
            <a:spLocks noChangeArrowheads="1"/>
          </p:cNvSpPr>
          <p:nvPr/>
        </p:nvSpPr>
        <p:spPr bwMode="auto">
          <a:xfrm>
            <a:off x="5445125" y="4875213"/>
            <a:ext cx="1198563"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2526" name="Oval 20">
            <a:extLst>
              <a:ext uri="{FF2B5EF4-FFF2-40B4-BE49-F238E27FC236}">
                <a16:creationId xmlns:a16="http://schemas.microsoft.com/office/drawing/2014/main" id="{D912F273-49C2-4E14-8283-D8F345FFDAEC}"/>
              </a:ext>
            </a:extLst>
          </p:cNvPr>
          <p:cNvSpPr>
            <a:spLocks noChangeArrowheads="1"/>
          </p:cNvSpPr>
          <p:nvPr/>
        </p:nvSpPr>
        <p:spPr bwMode="auto">
          <a:xfrm>
            <a:off x="5454650" y="4646613"/>
            <a:ext cx="1198563" cy="430212"/>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192527" name="Object 21">
            <a:extLst>
              <a:ext uri="{FF2B5EF4-FFF2-40B4-BE49-F238E27FC236}">
                <a16:creationId xmlns:a16="http://schemas.microsoft.com/office/drawing/2014/main" id="{541E7EBD-186F-4E68-901F-A54BE0A1E531}"/>
              </a:ext>
            </a:extLst>
          </p:cNvPr>
          <p:cNvGraphicFramePr>
            <a:graphicFrameLocks noChangeAspect="1"/>
          </p:cNvGraphicFramePr>
          <p:nvPr/>
        </p:nvGraphicFramePr>
        <p:xfrm>
          <a:off x="984250" y="4146550"/>
          <a:ext cx="646113" cy="533400"/>
        </p:xfrm>
        <a:graphic>
          <a:graphicData uri="http://schemas.openxmlformats.org/presentationml/2006/ole">
            <mc:AlternateContent xmlns:mc="http://schemas.openxmlformats.org/markup-compatibility/2006">
              <mc:Choice xmlns:v="urn:schemas-microsoft-com:vml" Requires="v">
                <p:oleObj spid="_x0000_s192580" name="Clip" r:id="rId5" imgW="1307263" imgH="1084139" progId="MS_ClipArt_Gallery.2">
                  <p:embed/>
                </p:oleObj>
              </mc:Choice>
              <mc:Fallback>
                <p:oleObj name="Clip" r:id="rId5" imgW="1307263" imgH="1084139" progId="MS_ClipArt_Gallery.2">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4146550"/>
                        <a:ext cx="646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28" name="Line 22">
            <a:extLst>
              <a:ext uri="{FF2B5EF4-FFF2-40B4-BE49-F238E27FC236}">
                <a16:creationId xmlns:a16="http://schemas.microsoft.com/office/drawing/2014/main" id="{516E32AC-E54E-4FB4-A35B-59E6B2E5F31B}"/>
              </a:ext>
            </a:extLst>
          </p:cNvPr>
          <p:cNvSpPr>
            <a:spLocks noChangeShapeType="1"/>
          </p:cNvSpPr>
          <p:nvPr/>
        </p:nvSpPr>
        <p:spPr bwMode="auto">
          <a:xfrm>
            <a:off x="1609725" y="4552950"/>
            <a:ext cx="504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29" name="Line 23">
            <a:extLst>
              <a:ext uri="{FF2B5EF4-FFF2-40B4-BE49-F238E27FC236}">
                <a16:creationId xmlns:a16="http://schemas.microsoft.com/office/drawing/2014/main" id="{F569AD65-4D3C-483A-9BC7-3B4FF11C8078}"/>
              </a:ext>
            </a:extLst>
          </p:cNvPr>
          <p:cNvSpPr>
            <a:spLocks noChangeShapeType="1"/>
          </p:cNvSpPr>
          <p:nvPr/>
        </p:nvSpPr>
        <p:spPr bwMode="auto">
          <a:xfrm flipV="1">
            <a:off x="1914525" y="5538788"/>
            <a:ext cx="195263"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30" name="Line 24">
            <a:extLst>
              <a:ext uri="{FF2B5EF4-FFF2-40B4-BE49-F238E27FC236}">
                <a16:creationId xmlns:a16="http://schemas.microsoft.com/office/drawing/2014/main" id="{04B0905C-C303-4BAA-BB2F-3DA59C5ACBC8}"/>
              </a:ext>
            </a:extLst>
          </p:cNvPr>
          <p:cNvSpPr>
            <a:spLocks noChangeShapeType="1"/>
          </p:cNvSpPr>
          <p:nvPr/>
        </p:nvSpPr>
        <p:spPr bwMode="auto">
          <a:xfrm>
            <a:off x="3533775" y="4972050"/>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31" name="Line 25">
            <a:extLst>
              <a:ext uri="{FF2B5EF4-FFF2-40B4-BE49-F238E27FC236}">
                <a16:creationId xmlns:a16="http://schemas.microsoft.com/office/drawing/2014/main" id="{3664D5C2-0B36-4147-B2BF-52BBAACEC7CF}"/>
              </a:ext>
            </a:extLst>
          </p:cNvPr>
          <p:cNvSpPr>
            <a:spLocks noChangeShapeType="1"/>
          </p:cNvSpPr>
          <p:nvPr/>
        </p:nvSpPr>
        <p:spPr bwMode="auto">
          <a:xfrm flipH="1">
            <a:off x="2114550" y="4543425"/>
            <a:ext cx="0" cy="1000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32" name="Line 26">
            <a:extLst>
              <a:ext uri="{FF2B5EF4-FFF2-40B4-BE49-F238E27FC236}">
                <a16:creationId xmlns:a16="http://schemas.microsoft.com/office/drawing/2014/main" id="{7C7AF656-0C81-482D-BAEF-54A3C49AEF91}"/>
              </a:ext>
            </a:extLst>
          </p:cNvPr>
          <p:cNvSpPr>
            <a:spLocks noChangeShapeType="1"/>
          </p:cNvSpPr>
          <p:nvPr/>
        </p:nvSpPr>
        <p:spPr bwMode="auto">
          <a:xfrm>
            <a:off x="2124075" y="4976813"/>
            <a:ext cx="200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33" name="Rectangle 27">
            <a:extLst>
              <a:ext uri="{FF2B5EF4-FFF2-40B4-BE49-F238E27FC236}">
                <a16:creationId xmlns:a16="http://schemas.microsoft.com/office/drawing/2014/main" id="{18F7B508-6865-4B44-BF1A-DF944F475BA4}"/>
              </a:ext>
            </a:extLst>
          </p:cNvPr>
          <p:cNvSpPr>
            <a:spLocks noChangeArrowheads="1"/>
          </p:cNvSpPr>
          <p:nvPr/>
        </p:nvSpPr>
        <p:spPr bwMode="auto">
          <a:xfrm>
            <a:off x="3200400" y="4843463"/>
            <a:ext cx="147638"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2534" name="Rectangle 28">
            <a:extLst>
              <a:ext uri="{FF2B5EF4-FFF2-40B4-BE49-F238E27FC236}">
                <a16:creationId xmlns:a16="http://schemas.microsoft.com/office/drawing/2014/main" id="{D2399706-F94E-4B46-83D8-9D4D7A33CC55}"/>
              </a:ext>
            </a:extLst>
          </p:cNvPr>
          <p:cNvSpPr>
            <a:spLocks noChangeArrowheads="1"/>
          </p:cNvSpPr>
          <p:nvPr/>
        </p:nvSpPr>
        <p:spPr bwMode="auto">
          <a:xfrm>
            <a:off x="3362325" y="4843463"/>
            <a:ext cx="147638"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2535" name="Rectangle 29">
            <a:extLst>
              <a:ext uri="{FF2B5EF4-FFF2-40B4-BE49-F238E27FC236}">
                <a16:creationId xmlns:a16="http://schemas.microsoft.com/office/drawing/2014/main" id="{F4E85848-4773-4631-A61B-8AFDFAD47127}"/>
              </a:ext>
            </a:extLst>
          </p:cNvPr>
          <p:cNvSpPr>
            <a:spLocks noChangeArrowheads="1"/>
          </p:cNvSpPr>
          <p:nvPr/>
        </p:nvSpPr>
        <p:spPr bwMode="auto">
          <a:xfrm>
            <a:off x="2147888" y="4743450"/>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2536" name="Line 30">
            <a:extLst>
              <a:ext uri="{FF2B5EF4-FFF2-40B4-BE49-F238E27FC236}">
                <a16:creationId xmlns:a16="http://schemas.microsoft.com/office/drawing/2014/main" id="{0F4FF16E-CAA7-42E6-A1A0-297E96B8A44F}"/>
              </a:ext>
            </a:extLst>
          </p:cNvPr>
          <p:cNvSpPr>
            <a:spLocks noChangeShapeType="1"/>
          </p:cNvSpPr>
          <p:nvPr/>
        </p:nvSpPr>
        <p:spPr bwMode="auto">
          <a:xfrm>
            <a:off x="2324100" y="4848225"/>
            <a:ext cx="2428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2537" name="Line 31">
            <a:extLst>
              <a:ext uri="{FF2B5EF4-FFF2-40B4-BE49-F238E27FC236}">
                <a16:creationId xmlns:a16="http://schemas.microsoft.com/office/drawing/2014/main" id="{84861C30-D3DD-49F6-AA8B-6B0016282297}"/>
              </a:ext>
            </a:extLst>
          </p:cNvPr>
          <p:cNvSpPr>
            <a:spLocks noChangeShapeType="1"/>
          </p:cNvSpPr>
          <p:nvPr/>
        </p:nvSpPr>
        <p:spPr bwMode="auto">
          <a:xfrm flipV="1">
            <a:off x="1990725" y="5124450"/>
            <a:ext cx="0" cy="176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2538" name="Text Box 32">
            <a:extLst>
              <a:ext uri="{FF2B5EF4-FFF2-40B4-BE49-F238E27FC236}">
                <a16:creationId xmlns:a16="http://schemas.microsoft.com/office/drawing/2014/main" id="{45F29399-715E-4A54-8F8C-502884BF54F1}"/>
              </a:ext>
            </a:extLst>
          </p:cNvPr>
          <p:cNvSpPr txBox="1">
            <a:spLocks noChangeArrowheads="1"/>
          </p:cNvSpPr>
          <p:nvPr/>
        </p:nvSpPr>
        <p:spPr bwMode="auto">
          <a:xfrm>
            <a:off x="631825" y="4170363"/>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1"/>
                </a:solidFill>
                <a:cs typeface="Arial" panose="020B0604020202020204" pitchFamily="34" charset="0"/>
              </a:rPr>
              <a:t>A</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192539" name="Text Box 33">
            <a:extLst>
              <a:ext uri="{FF2B5EF4-FFF2-40B4-BE49-F238E27FC236}">
                <a16:creationId xmlns:a16="http://schemas.microsoft.com/office/drawing/2014/main" id="{92F43A28-E7BE-4197-A233-00F406090C05}"/>
              </a:ext>
            </a:extLst>
          </p:cNvPr>
          <p:cNvSpPr txBox="1">
            <a:spLocks noChangeArrowheads="1"/>
          </p:cNvSpPr>
          <p:nvPr/>
        </p:nvSpPr>
        <p:spPr bwMode="auto">
          <a:xfrm>
            <a:off x="908050" y="5189538"/>
            <a:ext cx="37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cs typeface="Arial" panose="020B0604020202020204" pitchFamily="34" charset="0"/>
              </a:rPr>
              <a:t>B</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192540" name="Rectangle 34">
            <a:extLst>
              <a:ext uri="{FF2B5EF4-FFF2-40B4-BE49-F238E27FC236}">
                <a16:creationId xmlns:a16="http://schemas.microsoft.com/office/drawing/2014/main" id="{96A2D180-E01E-4893-9751-E90A1D377884}"/>
              </a:ext>
            </a:extLst>
          </p:cNvPr>
          <p:cNvSpPr>
            <a:spLocks noChangeArrowheads="1"/>
          </p:cNvSpPr>
          <p:nvPr/>
        </p:nvSpPr>
        <p:spPr bwMode="auto">
          <a:xfrm>
            <a:off x="3490913" y="4781550"/>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92541" name="Group 35">
            <a:extLst>
              <a:ext uri="{FF2B5EF4-FFF2-40B4-BE49-F238E27FC236}">
                <a16:creationId xmlns:a16="http://schemas.microsoft.com/office/drawing/2014/main" id="{11F9CABB-F1E4-4DF4-A5A4-637715CFE556}"/>
              </a:ext>
            </a:extLst>
          </p:cNvPr>
          <p:cNvGrpSpPr>
            <a:grpSpLocks/>
          </p:cNvGrpSpPr>
          <p:nvPr/>
        </p:nvGrpSpPr>
        <p:grpSpPr bwMode="auto">
          <a:xfrm>
            <a:off x="3586163" y="3317875"/>
            <a:ext cx="4117975" cy="1454150"/>
            <a:chOff x="2259" y="2090"/>
            <a:chExt cx="2594" cy="916"/>
          </a:xfrm>
        </p:grpSpPr>
        <p:sp>
          <p:nvSpPr>
            <p:cNvPr id="192563" name="Text Box 36">
              <a:extLst>
                <a:ext uri="{FF2B5EF4-FFF2-40B4-BE49-F238E27FC236}">
                  <a16:creationId xmlns:a16="http://schemas.microsoft.com/office/drawing/2014/main" id="{9BF34977-EA00-460E-A36D-EA3020A8E494}"/>
                </a:ext>
              </a:extLst>
            </p:cNvPr>
            <p:cNvSpPr txBox="1">
              <a:spLocks noChangeArrowheads="1"/>
            </p:cNvSpPr>
            <p:nvPr/>
          </p:nvSpPr>
          <p:spPr bwMode="auto">
            <a:xfrm>
              <a:off x="2602" y="2090"/>
              <a:ext cx="22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cs typeface="Arial" panose="020B0604020202020204" pitchFamily="34" charset="0"/>
                </a:rPr>
                <a:t>gói tin đang được truyền </a:t>
              </a:r>
              <a:r>
                <a:rPr lang="en-US" altLang="en-US" sz="1800">
                  <a:solidFill>
                    <a:srgbClr val="FF0000"/>
                  </a:solidFill>
                  <a:cs typeface="Arial" panose="020B0604020202020204" pitchFamily="34" charset="0"/>
                </a:rPr>
                <a:t>(delay)</a:t>
              </a:r>
            </a:p>
          </p:txBody>
        </p:sp>
        <p:sp>
          <p:nvSpPr>
            <p:cNvPr id="192564" name="Line 37">
              <a:extLst>
                <a:ext uri="{FF2B5EF4-FFF2-40B4-BE49-F238E27FC236}">
                  <a16:creationId xmlns:a16="http://schemas.microsoft.com/office/drawing/2014/main" id="{4F4BE874-716D-41B0-81BE-FD58C374230E}"/>
                </a:ext>
              </a:extLst>
            </p:cNvPr>
            <p:cNvSpPr>
              <a:spLocks noChangeShapeType="1"/>
            </p:cNvSpPr>
            <p:nvPr/>
          </p:nvSpPr>
          <p:spPr bwMode="auto">
            <a:xfrm rot="10800000" flipV="1">
              <a:off x="2259" y="2294"/>
              <a:ext cx="1059" cy="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2542" name="Group 38">
            <a:extLst>
              <a:ext uri="{FF2B5EF4-FFF2-40B4-BE49-F238E27FC236}">
                <a16:creationId xmlns:a16="http://schemas.microsoft.com/office/drawing/2014/main" id="{7916EEC0-CD59-48C5-AFCE-4B6E07910C33}"/>
              </a:ext>
            </a:extLst>
          </p:cNvPr>
          <p:cNvGrpSpPr>
            <a:grpSpLocks/>
          </p:cNvGrpSpPr>
          <p:nvPr/>
        </p:nvGrpSpPr>
        <p:grpSpPr bwMode="auto">
          <a:xfrm>
            <a:off x="3338513" y="5102225"/>
            <a:ext cx="3956050" cy="804863"/>
            <a:chOff x="2103" y="3214"/>
            <a:chExt cx="2492" cy="507"/>
          </a:xfrm>
        </p:grpSpPr>
        <p:sp>
          <p:nvSpPr>
            <p:cNvPr id="192561" name="Text Box 39">
              <a:extLst>
                <a:ext uri="{FF2B5EF4-FFF2-40B4-BE49-F238E27FC236}">
                  <a16:creationId xmlns:a16="http://schemas.microsoft.com/office/drawing/2014/main" id="{B79AC400-46DB-4648-8057-4BBD7915470C}"/>
                </a:ext>
              </a:extLst>
            </p:cNvPr>
            <p:cNvSpPr txBox="1">
              <a:spLocks noChangeArrowheads="1"/>
            </p:cNvSpPr>
            <p:nvPr/>
          </p:nvSpPr>
          <p:spPr bwMode="auto">
            <a:xfrm>
              <a:off x="2530" y="3490"/>
              <a:ext cx="20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cs typeface="Arial" panose="020B0604020202020204" pitchFamily="34" charset="0"/>
                </a:rPr>
                <a:t>các gói đang xếp hàng</a:t>
              </a:r>
              <a:r>
                <a:rPr lang="en-US" altLang="en-US" sz="1800">
                  <a:solidFill>
                    <a:srgbClr val="FF0000"/>
                  </a:solidFill>
                  <a:cs typeface="Arial" panose="020B0604020202020204" pitchFamily="34" charset="0"/>
                </a:rPr>
                <a:t> (delay)</a:t>
              </a:r>
              <a:endParaRPr lang="en-US" altLang="en-US" sz="1800">
                <a:latin typeface="Times New Roman" panose="02020603050405020304" pitchFamily="18" charset="0"/>
                <a:cs typeface="Arial" panose="020B0604020202020204" pitchFamily="34" charset="0"/>
              </a:endParaRPr>
            </a:p>
          </p:txBody>
        </p:sp>
        <p:sp>
          <p:nvSpPr>
            <p:cNvPr id="192562" name="Line 40">
              <a:extLst>
                <a:ext uri="{FF2B5EF4-FFF2-40B4-BE49-F238E27FC236}">
                  <a16:creationId xmlns:a16="http://schemas.microsoft.com/office/drawing/2014/main" id="{6A7E4F76-67B4-4BE4-946C-C5E3D3AB8ED4}"/>
                </a:ext>
              </a:extLst>
            </p:cNvPr>
            <p:cNvSpPr>
              <a:spLocks noChangeShapeType="1"/>
            </p:cNvSpPr>
            <p:nvPr/>
          </p:nvSpPr>
          <p:spPr bwMode="auto">
            <a:xfrm rot="10800000">
              <a:off x="2103" y="3214"/>
              <a:ext cx="471" cy="4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2543" name="Group 41">
            <a:extLst>
              <a:ext uri="{FF2B5EF4-FFF2-40B4-BE49-F238E27FC236}">
                <a16:creationId xmlns:a16="http://schemas.microsoft.com/office/drawing/2014/main" id="{99EE648C-2A63-4DB7-B9DB-9E7881C7B2AD}"/>
              </a:ext>
            </a:extLst>
          </p:cNvPr>
          <p:cNvGrpSpPr>
            <a:grpSpLocks/>
          </p:cNvGrpSpPr>
          <p:nvPr/>
        </p:nvGrpSpPr>
        <p:grpSpPr bwMode="auto">
          <a:xfrm>
            <a:off x="5781675" y="4705350"/>
            <a:ext cx="498475" cy="119063"/>
            <a:chOff x="2208" y="2184"/>
            <a:chExt cx="176" cy="69"/>
          </a:xfrm>
        </p:grpSpPr>
        <p:grpSp>
          <p:nvGrpSpPr>
            <p:cNvPr id="192553" name="Group 42">
              <a:extLst>
                <a:ext uri="{FF2B5EF4-FFF2-40B4-BE49-F238E27FC236}">
                  <a16:creationId xmlns:a16="http://schemas.microsoft.com/office/drawing/2014/main" id="{07A9BE36-2A00-4735-A88A-3AF4558C2DB7}"/>
                </a:ext>
              </a:extLst>
            </p:cNvPr>
            <p:cNvGrpSpPr>
              <a:grpSpLocks/>
            </p:cNvGrpSpPr>
            <p:nvPr/>
          </p:nvGrpSpPr>
          <p:grpSpPr bwMode="auto">
            <a:xfrm>
              <a:off x="2208" y="2185"/>
              <a:ext cx="176" cy="68"/>
              <a:chOff x="2848" y="848"/>
              <a:chExt cx="140" cy="98"/>
            </a:xfrm>
          </p:grpSpPr>
          <p:sp>
            <p:nvSpPr>
              <p:cNvPr id="192558" name="Line 43">
                <a:extLst>
                  <a:ext uri="{FF2B5EF4-FFF2-40B4-BE49-F238E27FC236}">
                    <a16:creationId xmlns:a16="http://schemas.microsoft.com/office/drawing/2014/main" id="{4D195CBE-611E-4B4D-BD4E-E6C05AD8CDC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59" name="Line 44">
                <a:extLst>
                  <a:ext uri="{FF2B5EF4-FFF2-40B4-BE49-F238E27FC236}">
                    <a16:creationId xmlns:a16="http://schemas.microsoft.com/office/drawing/2014/main" id="{C0154DBD-1EF5-4F07-9103-84ED77103F5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60" name="Line 45">
                <a:extLst>
                  <a:ext uri="{FF2B5EF4-FFF2-40B4-BE49-F238E27FC236}">
                    <a16:creationId xmlns:a16="http://schemas.microsoft.com/office/drawing/2014/main" id="{2F4FBE17-EBE8-414F-BF4F-A1283C1192E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2554" name="Group 46">
              <a:extLst>
                <a:ext uri="{FF2B5EF4-FFF2-40B4-BE49-F238E27FC236}">
                  <a16:creationId xmlns:a16="http://schemas.microsoft.com/office/drawing/2014/main" id="{0B4C2801-45BE-4D5B-84E6-13119F08D0DA}"/>
                </a:ext>
              </a:extLst>
            </p:cNvPr>
            <p:cNvGrpSpPr>
              <a:grpSpLocks/>
            </p:cNvGrpSpPr>
            <p:nvPr/>
          </p:nvGrpSpPr>
          <p:grpSpPr bwMode="auto">
            <a:xfrm flipV="1">
              <a:off x="2208" y="2184"/>
              <a:ext cx="176" cy="68"/>
              <a:chOff x="2848" y="848"/>
              <a:chExt cx="140" cy="98"/>
            </a:xfrm>
          </p:grpSpPr>
          <p:sp>
            <p:nvSpPr>
              <p:cNvPr id="192555" name="Line 47">
                <a:extLst>
                  <a:ext uri="{FF2B5EF4-FFF2-40B4-BE49-F238E27FC236}">
                    <a16:creationId xmlns:a16="http://schemas.microsoft.com/office/drawing/2014/main" id="{2C4300B6-7F36-4F30-A4AD-8E50BF9F081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56" name="Line 48">
                <a:extLst>
                  <a:ext uri="{FF2B5EF4-FFF2-40B4-BE49-F238E27FC236}">
                    <a16:creationId xmlns:a16="http://schemas.microsoft.com/office/drawing/2014/main" id="{550B408D-5742-493D-8511-A8ACEEF99D6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557" name="Line 49">
                <a:extLst>
                  <a:ext uri="{FF2B5EF4-FFF2-40B4-BE49-F238E27FC236}">
                    <a16:creationId xmlns:a16="http://schemas.microsoft.com/office/drawing/2014/main" id="{7B446DAC-5E57-4CCA-BD76-B84498EFCDB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2544" name="Rectangle 50">
            <a:extLst>
              <a:ext uri="{FF2B5EF4-FFF2-40B4-BE49-F238E27FC236}">
                <a16:creationId xmlns:a16="http://schemas.microsoft.com/office/drawing/2014/main" id="{C8480EA6-81B6-49D9-AC62-7070B255B96C}"/>
              </a:ext>
            </a:extLst>
          </p:cNvPr>
          <p:cNvSpPr>
            <a:spLocks noChangeArrowheads="1"/>
          </p:cNvSpPr>
          <p:nvPr/>
        </p:nvSpPr>
        <p:spPr bwMode="auto">
          <a:xfrm>
            <a:off x="1673225" y="4271963"/>
            <a:ext cx="147638"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2545" name="Line 51">
            <a:extLst>
              <a:ext uri="{FF2B5EF4-FFF2-40B4-BE49-F238E27FC236}">
                <a16:creationId xmlns:a16="http://schemas.microsoft.com/office/drawing/2014/main" id="{A69A2C89-81FD-43FB-86D0-97D48B77D3FE}"/>
              </a:ext>
            </a:extLst>
          </p:cNvPr>
          <p:cNvSpPr>
            <a:spLocks noChangeShapeType="1"/>
          </p:cNvSpPr>
          <p:nvPr/>
        </p:nvSpPr>
        <p:spPr bwMode="auto">
          <a:xfrm>
            <a:off x="1803400" y="4378325"/>
            <a:ext cx="2428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2546" name="Rectangle 52">
            <a:extLst>
              <a:ext uri="{FF2B5EF4-FFF2-40B4-BE49-F238E27FC236}">
                <a16:creationId xmlns:a16="http://schemas.microsoft.com/office/drawing/2014/main" id="{B05E424D-4D49-4FF1-BCE4-4725148F3C76}"/>
              </a:ext>
            </a:extLst>
          </p:cNvPr>
          <p:cNvSpPr>
            <a:spLocks noChangeArrowheads="1"/>
          </p:cNvSpPr>
          <p:nvPr/>
        </p:nvSpPr>
        <p:spPr bwMode="auto">
          <a:xfrm>
            <a:off x="1944688" y="5302250"/>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2547" name="Rectangle 53">
            <a:extLst>
              <a:ext uri="{FF2B5EF4-FFF2-40B4-BE49-F238E27FC236}">
                <a16:creationId xmlns:a16="http://schemas.microsoft.com/office/drawing/2014/main" id="{533CA94C-70DE-4CCA-9573-F68C29809323}"/>
              </a:ext>
            </a:extLst>
          </p:cNvPr>
          <p:cNvSpPr>
            <a:spLocks noChangeArrowheads="1"/>
          </p:cNvSpPr>
          <p:nvPr/>
        </p:nvSpPr>
        <p:spPr bwMode="auto">
          <a:xfrm>
            <a:off x="3060700" y="4843463"/>
            <a:ext cx="147638"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2548" name="Rectangle 54">
            <a:extLst>
              <a:ext uri="{FF2B5EF4-FFF2-40B4-BE49-F238E27FC236}">
                <a16:creationId xmlns:a16="http://schemas.microsoft.com/office/drawing/2014/main" id="{18E70CB3-D786-4BAB-911A-6B987105E063}"/>
              </a:ext>
            </a:extLst>
          </p:cNvPr>
          <p:cNvSpPr>
            <a:spLocks noChangeArrowheads="1"/>
          </p:cNvSpPr>
          <p:nvPr/>
        </p:nvSpPr>
        <p:spPr bwMode="auto">
          <a:xfrm>
            <a:off x="2921000" y="4843463"/>
            <a:ext cx="147638"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2549" name="Rectangle 55">
            <a:extLst>
              <a:ext uri="{FF2B5EF4-FFF2-40B4-BE49-F238E27FC236}">
                <a16:creationId xmlns:a16="http://schemas.microsoft.com/office/drawing/2014/main" id="{D95EE356-97C8-43BE-99EF-31374ACCBE65}"/>
              </a:ext>
            </a:extLst>
          </p:cNvPr>
          <p:cNvSpPr>
            <a:spLocks noChangeArrowheads="1"/>
          </p:cNvSpPr>
          <p:nvPr/>
        </p:nvSpPr>
        <p:spPr bwMode="auto">
          <a:xfrm>
            <a:off x="2781300" y="4843463"/>
            <a:ext cx="147638" cy="2000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192550" name="Group 56">
            <a:extLst>
              <a:ext uri="{FF2B5EF4-FFF2-40B4-BE49-F238E27FC236}">
                <a16:creationId xmlns:a16="http://schemas.microsoft.com/office/drawing/2014/main" id="{8575A0A2-1C05-496A-A2E8-36F71843AF1A}"/>
              </a:ext>
            </a:extLst>
          </p:cNvPr>
          <p:cNvGrpSpPr>
            <a:grpSpLocks/>
          </p:cNvGrpSpPr>
          <p:nvPr/>
        </p:nvGrpSpPr>
        <p:grpSpPr bwMode="auto">
          <a:xfrm>
            <a:off x="2517775" y="5064125"/>
            <a:ext cx="5578475" cy="1511300"/>
            <a:chOff x="1586" y="3190"/>
            <a:chExt cx="3514" cy="952"/>
          </a:xfrm>
        </p:grpSpPr>
        <p:sp>
          <p:nvSpPr>
            <p:cNvPr id="192551" name="Line 57">
              <a:extLst>
                <a:ext uri="{FF2B5EF4-FFF2-40B4-BE49-F238E27FC236}">
                  <a16:creationId xmlns:a16="http://schemas.microsoft.com/office/drawing/2014/main" id="{C9FA2A9F-927B-4B26-ABAE-43C41F95596C}"/>
                </a:ext>
              </a:extLst>
            </p:cNvPr>
            <p:cNvSpPr>
              <a:spLocks noChangeShapeType="1"/>
            </p:cNvSpPr>
            <p:nvPr/>
          </p:nvSpPr>
          <p:spPr bwMode="auto">
            <a:xfrm rot="10800000" flipH="1">
              <a:off x="1798" y="3190"/>
              <a:ext cx="105" cy="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2552" name="Text Box 58">
              <a:extLst>
                <a:ext uri="{FF2B5EF4-FFF2-40B4-BE49-F238E27FC236}">
                  <a16:creationId xmlns:a16="http://schemas.microsoft.com/office/drawing/2014/main" id="{F0FD063C-1109-44A3-A535-102C9323A1D5}"/>
                </a:ext>
              </a:extLst>
            </p:cNvPr>
            <p:cNvSpPr txBox="1">
              <a:spLocks noChangeArrowheads="1"/>
            </p:cNvSpPr>
            <p:nvPr/>
          </p:nvSpPr>
          <p:spPr bwMode="auto">
            <a:xfrm>
              <a:off x="1586" y="3738"/>
              <a:ext cx="351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cs typeface="Arial" panose="020B0604020202020204" pitchFamily="34" charset="0"/>
                </a:rPr>
                <a:t>vùng đệm còn trống; các gói tin đến sẽ bị bỏ đi nếu </a:t>
              </a:r>
              <a:br>
                <a:rPr lang="en-US" altLang="en-US" sz="1800">
                  <a:cs typeface="Arial" panose="020B0604020202020204" pitchFamily="34" charset="0"/>
                </a:rPr>
              </a:br>
              <a:r>
                <a:rPr lang="en-US" altLang="en-US" sz="1800">
                  <a:cs typeface="Arial" panose="020B0604020202020204" pitchFamily="34" charset="0"/>
                </a:rPr>
                <a:t>vùng đệm không còn chỗ trống (</a:t>
              </a:r>
              <a:r>
                <a:rPr lang="en-US" altLang="en-US" sz="1800">
                  <a:solidFill>
                    <a:srgbClr val="FF0000"/>
                  </a:solidFill>
                  <a:cs typeface="Arial" panose="020B0604020202020204" pitchFamily="34" charset="0"/>
                </a:rPr>
                <a:t>loss</a:t>
              </a:r>
              <a:r>
                <a:rPr lang="en-US" altLang="en-US" sz="1800">
                  <a:cs typeface="Arial" panose="020B0604020202020204" pitchFamily="34" charset="0"/>
                </a:rPr>
                <a:t>)</a:t>
              </a:r>
              <a:endParaRPr lang="en-US" altLang="en-US" sz="1800">
                <a:latin typeface="Times New Roman" panose="02020603050405020304" pitchFamily="18" charset="0"/>
                <a:cs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4">
            <a:extLst>
              <a:ext uri="{FF2B5EF4-FFF2-40B4-BE49-F238E27FC236}">
                <a16:creationId xmlns:a16="http://schemas.microsoft.com/office/drawing/2014/main" id="{5E2753BB-7CA8-4D4E-A1AB-E8067960F5F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54627" name="Slide Number Placeholder 5">
            <a:extLst>
              <a:ext uri="{FF2B5EF4-FFF2-40B4-BE49-F238E27FC236}">
                <a16:creationId xmlns:a16="http://schemas.microsoft.com/office/drawing/2014/main" id="{6F5A5484-0956-491A-BADE-B0F6092B9E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0F9734D-9912-4999-8772-D58FB7DB6692}" type="slidenum">
              <a:rPr lang="en-US" altLang="en-US" sz="1400" smtClean="0">
                <a:latin typeface="Times New Roman" panose="02020603050405020304" pitchFamily="18" charset="0"/>
              </a:rPr>
              <a:pPr>
                <a:spcBef>
                  <a:spcPct val="0"/>
                </a:spcBef>
                <a:buClrTx/>
                <a:buSzTx/>
                <a:buFontTx/>
                <a:buNone/>
              </a:pPr>
              <a:t>3</a:t>
            </a:fld>
            <a:endParaRPr lang="en-US" altLang="en-US" sz="1400">
              <a:latin typeface="Times New Roman" panose="02020603050405020304" pitchFamily="18" charset="0"/>
            </a:endParaRPr>
          </a:p>
        </p:txBody>
      </p:sp>
      <p:sp>
        <p:nvSpPr>
          <p:cNvPr id="154628" name="Rectangle 2">
            <a:extLst>
              <a:ext uri="{FF2B5EF4-FFF2-40B4-BE49-F238E27FC236}">
                <a16:creationId xmlns:a16="http://schemas.microsoft.com/office/drawing/2014/main" id="{A46C6000-32E7-4267-8BD3-C19119391087}"/>
              </a:ext>
            </a:extLst>
          </p:cNvPr>
          <p:cNvSpPr>
            <a:spLocks noGrp="1" noChangeArrowheads="1"/>
          </p:cNvSpPr>
          <p:nvPr>
            <p:ph type="title"/>
          </p:nvPr>
        </p:nvSpPr>
        <p:spPr/>
        <p:txBody>
          <a:bodyPr/>
          <a:lstStyle/>
          <a:p>
            <a:r>
              <a:rPr lang="en-US" altLang="en-US"/>
              <a:t>Các vấn đề cần cân nhắc</a:t>
            </a:r>
          </a:p>
        </p:txBody>
      </p:sp>
      <p:sp>
        <p:nvSpPr>
          <p:cNvPr id="154629" name="Rectangle 3">
            <a:extLst>
              <a:ext uri="{FF2B5EF4-FFF2-40B4-BE49-F238E27FC236}">
                <a16:creationId xmlns:a16="http://schemas.microsoft.com/office/drawing/2014/main" id="{CA9D770E-0C90-4F30-8359-7951D23614B4}"/>
              </a:ext>
            </a:extLst>
          </p:cNvPr>
          <p:cNvSpPr>
            <a:spLocks noGrp="1" noChangeArrowheads="1"/>
          </p:cNvSpPr>
          <p:nvPr>
            <p:ph type="body" idx="1"/>
          </p:nvPr>
        </p:nvSpPr>
        <p:spPr>
          <a:xfrm>
            <a:off x="457200" y="1600200"/>
            <a:ext cx="8686800" cy="4525963"/>
          </a:xfrm>
        </p:spPr>
        <p:txBody>
          <a:bodyPr/>
          <a:lstStyle/>
          <a:p>
            <a:r>
              <a:rPr lang="en-US" altLang="en-US"/>
              <a:t>Tại sao chúng ta thích truyền thông tín hiệu số hơn truyền thông tín hiệu tương tự?</a:t>
            </a:r>
          </a:p>
          <a:p>
            <a:r>
              <a:rPr lang="en-US" altLang="en-US"/>
              <a:t>Phương tiện truyền vật lý hứa hẹn nhất cho tương lai là gì?</a:t>
            </a:r>
          </a:p>
          <a:p>
            <a:r>
              <a:rPr lang="en-US" altLang="en-US"/>
              <a:t>Truyền thông vô tuyến có thể thay thế hoàn toàn truyền thông hữu tuyến?</a:t>
            </a:r>
          </a:p>
          <a:p>
            <a:r>
              <a:rPr lang="en-US" altLang="en-US"/>
              <a:t>“Hệ thống truyền thông cá nhân” là gì?</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5">
            <a:extLst>
              <a:ext uri="{FF2B5EF4-FFF2-40B4-BE49-F238E27FC236}">
                <a16:creationId xmlns:a16="http://schemas.microsoft.com/office/drawing/2014/main" id="{FABB379A-502E-4647-9F0A-D644FB4DDE9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93539" name="Slide Number Placeholder 6">
            <a:extLst>
              <a:ext uri="{FF2B5EF4-FFF2-40B4-BE49-F238E27FC236}">
                <a16:creationId xmlns:a16="http://schemas.microsoft.com/office/drawing/2014/main" id="{F785CDF8-9DCB-430E-AF16-A50B7692AC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A9F23EC-2CCB-4D99-8169-600A761ED959}" type="slidenum">
              <a:rPr lang="en-US" altLang="en-US" sz="1400" smtClean="0">
                <a:latin typeface="Times New Roman" panose="02020603050405020304" pitchFamily="18" charset="0"/>
              </a:rPr>
              <a:pPr>
                <a:spcBef>
                  <a:spcPct val="0"/>
                </a:spcBef>
                <a:buClrTx/>
                <a:buSzTx/>
                <a:buFontTx/>
                <a:buNone/>
              </a:pPr>
              <a:t>30</a:t>
            </a:fld>
            <a:endParaRPr lang="en-US" altLang="en-US" sz="1400">
              <a:latin typeface="Times New Roman" panose="02020603050405020304" pitchFamily="18" charset="0"/>
            </a:endParaRPr>
          </a:p>
        </p:txBody>
      </p:sp>
      <p:sp>
        <p:nvSpPr>
          <p:cNvPr id="193540" name="Rectangle 2">
            <a:extLst>
              <a:ext uri="{FF2B5EF4-FFF2-40B4-BE49-F238E27FC236}">
                <a16:creationId xmlns:a16="http://schemas.microsoft.com/office/drawing/2014/main" id="{5A2E22F0-1265-48F9-86D8-3026D6C565A7}"/>
              </a:ext>
            </a:extLst>
          </p:cNvPr>
          <p:cNvSpPr>
            <a:spLocks noGrp="1" noChangeArrowheads="1"/>
          </p:cNvSpPr>
          <p:nvPr>
            <p:ph type="title"/>
          </p:nvPr>
        </p:nvSpPr>
        <p:spPr>
          <a:xfrm>
            <a:off x="476250" y="266700"/>
            <a:ext cx="7772400" cy="1143000"/>
          </a:xfrm>
        </p:spPr>
        <p:txBody>
          <a:bodyPr/>
          <a:lstStyle/>
          <a:p>
            <a:r>
              <a:rPr lang="en-US" altLang="en-US"/>
              <a:t>Bốn nguồn gây ra độ trễ</a:t>
            </a:r>
            <a:endParaRPr lang="en-US" altLang="en-US" sz="4400"/>
          </a:p>
        </p:txBody>
      </p:sp>
      <p:sp>
        <p:nvSpPr>
          <p:cNvPr id="193541" name="Rectangle 3">
            <a:extLst>
              <a:ext uri="{FF2B5EF4-FFF2-40B4-BE49-F238E27FC236}">
                <a16:creationId xmlns:a16="http://schemas.microsoft.com/office/drawing/2014/main" id="{88E744EC-A51B-464B-8754-B5282DF9A79D}"/>
              </a:ext>
            </a:extLst>
          </p:cNvPr>
          <p:cNvSpPr>
            <a:spLocks noGrp="1" noChangeArrowheads="1"/>
          </p:cNvSpPr>
          <p:nvPr>
            <p:ph type="body" sz="half" idx="2"/>
          </p:nvPr>
        </p:nvSpPr>
        <p:spPr>
          <a:xfrm>
            <a:off x="566738" y="1628775"/>
            <a:ext cx="3895725" cy="1758950"/>
          </a:xfrm>
        </p:spPr>
        <p:txBody>
          <a:bodyPr/>
          <a:lstStyle/>
          <a:p>
            <a:r>
              <a:rPr lang="en-US" altLang="en-US">
                <a:solidFill>
                  <a:srgbClr val="FF0000"/>
                </a:solidFill>
              </a:rPr>
              <a:t>1. xử lý tại mỗi nút (nodal processing) :</a:t>
            </a:r>
            <a:r>
              <a:rPr lang="en-US" altLang="en-US"/>
              <a:t> </a:t>
            </a:r>
          </a:p>
          <a:p>
            <a:pPr lvl="1"/>
            <a:r>
              <a:rPr lang="en-US" altLang="en-US" sz="2000"/>
              <a:t>kiểm tra lỗi bit</a:t>
            </a:r>
          </a:p>
          <a:p>
            <a:pPr lvl="1"/>
            <a:r>
              <a:rPr lang="en-US" altLang="en-US" sz="2000"/>
              <a:t>xác định liên kết đầu ra</a:t>
            </a:r>
          </a:p>
        </p:txBody>
      </p:sp>
      <p:grpSp>
        <p:nvGrpSpPr>
          <p:cNvPr id="193542" name="Group 4">
            <a:extLst>
              <a:ext uri="{FF2B5EF4-FFF2-40B4-BE49-F238E27FC236}">
                <a16:creationId xmlns:a16="http://schemas.microsoft.com/office/drawing/2014/main" id="{C4BBE56F-D807-4801-8E46-AE059216631B}"/>
              </a:ext>
            </a:extLst>
          </p:cNvPr>
          <p:cNvGrpSpPr>
            <a:grpSpLocks/>
          </p:cNvGrpSpPr>
          <p:nvPr/>
        </p:nvGrpSpPr>
        <p:grpSpPr bwMode="auto">
          <a:xfrm>
            <a:off x="631825" y="3965575"/>
            <a:ext cx="6021388" cy="2174875"/>
            <a:chOff x="494" y="2702"/>
            <a:chExt cx="3793" cy="1370"/>
          </a:xfrm>
        </p:grpSpPr>
        <p:graphicFrame>
          <p:nvGraphicFramePr>
            <p:cNvPr id="193544" name="Object 5">
              <a:extLst>
                <a:ext uri="{FF2B5EF4-FFF2-40B4-BE49-F238E27FC236}">
                  <a16:creationId xmlns:a16="http://schemas.microsoft.com/office/drawing/2014/main" id="{EF2BA9CF-155E-48B2-9AA7-13CF2A94C37B}"/>
                </a:ext>
              </a:extLst>
            </p:cNvPr>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93601" name="Clip" r:id="rId4" imgW="1307263" imgH="1084139" progId="MS_ClipArt_Gallery.2">
                    <p:embed/>
                  </p:oleObj>
                </mc:Choice>
                <mc:Fallback>
                  <p:oleObj name="Clip" r:id="rId4" imgW="1307263" imgH="1084139"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5" name="Oval 6">
              <a:extLst>
                <a:ext uri="{FF2B5EF4-FFF2-40B4-BE49-F238E27FC236}">
                  <a16:creationId xmlns:a16="http://schemas.microsoft.com/office/drawing/2014/main" id="{3476E1B9-0E11-4EAE-8137-B8F5C96BDA62}"/>
                </a:ext>
              </a:extLst>
            </p:cNvPr>
            <p:cNvSpPr>
              <a:spLocks noChangeArrowheads="1"/>
            </p:cNvSpPr>
            <p:nvPr/>
          </p:nvSpPr>
          <p:spPr bwMode="auto">
            <a:xfrm>
              <a:off x="1570" y="3300"/>
              <a:ext cx="755" cy="23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3546" name="Rectangle 7">
              <a:extLst>
                <a:ext uri="{FF2B5EF4-FFF2-40B4-BE49-F238E27FC236}">
                  <a16:creationId xmlns:a16="http://schemas.microsoft.com/office/drawing/2014/main" id="{1E9AAE95-AEAE-4D1C-8C3A-50C1FA87F666}"/>
                </a:ext>
              </a:extLst>
            </p:cNvPr>
            <p:cNvSpPr>
              <a:spLocks noChangeArrowheads="1"/>
            </p:cNvSpPr>
            <p:nvPr/>
          </p:nvSpPr>
          <p:spPr bwMode="auto">
            <a:xfrm>
              <a:off x="1570" y="3257"/>
              <a:ext cx="755" cy="16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3547" name="Oval 8">
              <a:extLst>
                <a:ext uri="{FF2B5EF4-FFF2-40B4-BE49-F238E27FC236}">
                  <a16:creationId xmlns:a16="http://schemas.microsoft.com/office/drawing/2014/main" id="{35B9D299-BD8F-4B7E-9787-1C6839F790F2}"/>
                </a:ext>
              </a:extLst>
            </p:cNvPr>
            <p:cNvSpPr>
              <a:spLocks noChangeArrowheads="1"/>
            </p:cNvSpPr>
            <p:nvPr/>
          </p:nvSpPr>
          <p:spPr bwMode="auto">
            <a:xfrm>
              <a:off x="1576" y="3113"/>
              <a:ext cx="755" cy="271"/>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93548" name="Group 9">
              <a:extLst>
                <a:ext uri="{FF2B5EF4-FFF2-40B4-BE49-F238E27FC236}">
                  <a16:creationId xmlns:a16="http://schemas.microsoft.com/office/drawing/2014/main" id="{C085A6E3-FBEF-4EB3-A17E-8BDD0C5E0DC8}"/>
                </a:ext>
              </a:extLst>
            </p:cNvPr>
            <p:cNvGrpSpPr>
              <a:grpSpLocks/>
            </p:cNvGrpSpPr>
            <p:nvPr/>
          </p:nvGrpSpPr>
          <p:grpSpPr bwMode="auto">
            <a:xfrm>
              <a:off x="1794" y="3132"/>
              <a:ext cx="314" cy="75"/>
              <a:chOff x="2208" y="2184"/>
              <a:chExt cx="176" cy="69"/>
            </a:xfrm>
          </p:grpSpPr>
          <p:grpSp>
            <p:nvGrpSpPr>
              <p:cNvPr id="193587" name="Group 10">
                <a:extLst>
                  <a:ext uri="{FF2B5EF4-FFF2-40B4-BE49-F238E27FC236}">
                    <a16:creationId xmlns:a16="http://schemas.microsoft.com/office/drawing/2014/main" id="{7A0C58AD-FFC1-404B-B3DD-D1A8BC7F22AE}"/>
                  </a:ext>
                </a:extLst>
              </p:cNvPr>
              <p:cNvGrpSpPr>
                <a:grpSpLocks/>
              </p:cNvGrpSpPr>
              <p:nvPr/>
            </p:nvGrpSpPr>
            <p:grpSpPr bwMode="auto">
              <a:xfrm>
                <a:off x="2208" y="2185"/>
                <a:ext cx="176" cy="68"/>
                <a:chOff x="2848" y="848"/>
                <a:chExt cx="140" cy="98"/>
              </a:xfrm>
            </p:grpSpPr>
            <p:sp>
              <p:nvSpPr>
                <p:cNvPr id="193592" name="Line 11">
                  <a:extLst>
                    <a:ext uri="{FF2B5EF4-FFF2-40B4-BE49-F238E27FC236}">
                      <a16:creationId xmlns:a16="http://schemas.microsoft.com/office/drawing/2014/main" id="{C4E54AEC-0441-4A9A-B9D1-0ED2E9577A6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93" name="Line 12">
                  <a:extLst>
                    <a:ext uri="{FF2B5EF4-FFF2-40B4-BE49-F238E27FC236}">
                      <a16:creationId xmlns:a16="http://schemas.microsoft.com/office/drawing/2014/main" id="{62CD5D5F-11D6-4EB8-8EEA-36BD4C96F80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94" name="Line 13">
                  <a:extLst>
                    <a:ext uri="{FF2B5EF4-FFF2-40B4-BE49-F238E27FC236}">
                      <a16:creationId xmlns:a16="http://schemas.microsoft.com/office/drawing/2014/main" id="{6E36A972-6A86-4077-840A-98A2B7B0361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3588" name="Group 14">
                <a:extLst>
                  <a:ext uri="{FF2B5EF4-FFF2-40B4-BE49-F238E27FC236}">
                    <a16:creationId xmlns:a16="http://schemas.microsoft.com/office/drawing/2014/main" id="{1F7B9E84-5FCA-46A1-97A9-AC97F6DE6BBD}"/>
                  </a:ext>
                </a:extLst>
              </p:cNvPr>
              <p:cNvGrpSpPr>
                <a:grpSpLocks/>
              </p:cNvGrpSpPr>
              <p:nvPr/>
            </p:nvGrpSpPr>
            <p:grpSpPr bwMode="auto">
              <a:xfrm flipV="1">
                <a:off x="2208" y="2184"/>
                <a:ext cx="176" cy="68"/>
                <a:chOff x="2848" y="848"/>
                <a:chExt cx="140" cy="98"/>
              </a:xfrm>
            </p:grpSpPr>
            <p:sp>
              <p:nvSpPr>
                <p:cNvPr id="193589" name="Line 15">
                  <a:extLst>
                    <a:ext uri="{FF2B5EF4-FFF2-40B4-BE49-F238E27FC236}">
                      <a16:creationId xmlns:a16="http://schemas.microsoft.com/office/drawing/2014/main" id="{E342D5C1-446F-4075-9561-138BE45A0E8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90" name="Line 16">
                  <a:extLst>
                    <a:ext uri="{FF2B5EF4-FFF2-40B4-BE49-F238E27FC236}">
                      <a16:creationId xmlns:a16="http://schemas.microsoft.com/office/drawing/2014/main" id="{BC744A83-3C4C-43BC-8E75-CECB9146FA0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91" name="Line 17">
                  <a:extLst>
                    <a:ext uri="{FF2B5EF4-FFF2-40B4-BE49-F238E27FC236}">
                      <a16:creationId xmlns:a16="http://schemas.microsoft.com/office/drawing/2014/main" id="{0F5131AA-EC94-4D01-A87A-1E8846410E6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3549" name="Oval 18">
              <a:extLst>
                <a:ext uri="{FF2B5EF4-FFF2-40B4-BE49-F238E27FC236}">
                  <a16:creationId xmlns:a16="http://schemas.microsoft.com/office/drawing/2014/main" id="{7E8DCBB3-B2E4-4497-9D64-10614DA9D4AC}"/>
                </a:ext>
              </a:extLst>
            </p:cNvPr>
            <p:cNvSpPr>
              <a:spLocks noChangeArrowheads="1"/>
            </p:cNvSpPr>
            <p:nvPr/>
          </p:nvSpPr>
          <p:spPr bwMode="auto">
            <a:xfrm>
              <a:off x="3520" y="3312"/>
              <a:ext cx="755" cy="23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3550" name="Line 19">
              <a:extLst>
                <a:ext uri="{FF2B5EF4-FFF2-40B4-BE49-F238E27FC236}">
                  <a16:creationId xmlns:a16="http://schemas.microsoft.com/office/drawing/2014/main" id="{D46C794D-1821-47B4-B2E5-29C36134E417}"/>
                </a:ext>
              </a:extLst>
            </p:cNvPr>
            <p:cNvSpPr>
              <a:spLocks noChangeShapeType="1"/>
            </p:cNvSpPr>
            <p:nvPr/>
          </p:nvSpPr>
          <p:spPr bwMode="auto">
            <a:xfrm>
              <a:off x="3526" y="3299"/>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51" name="Rectangle 20">
              <a:extLst>
                <a:ext uri="{FF2B5EF4-FFF2-40B4-BE49-F238E27FC236}">
                  <a16:creationId xmlns:a16="http://schemas.microsoft.com/office/drawing/2014/main" id="{BFBC74BE-0A0B-475B-A79F-77A23D3BDEA5}"/>
                </a:ext>
              </a:extLst>
            </p:cNvPr>
            <p:cNvSpPr>
              <a:spLocks noChangeArrowheads="1"/>
            </p:cNvSpPr>
            <p:nvPr/>
          </p:nvSpPr>
          <p:spPr bwMode="auto">
            <a:xfrm>
              <a:off x="3526" y="3275"/>
              <a:ext cx="755" cy="16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3552" name="Oval 21">
              <a:extLst>
                <a:ext uri="{FF2B5EF4-FFF2-40B4-BE49-F238E27FC236}">
                  <a16:creationId xmlns:a16="http://schemas.microsoft.com/office/drawing/2014/main" id="{058F8ED2-90F8-41E2-AD5A-DCFF7A46E002}"/>
                </a:ext>
              </a:extLst>
            </p:cNvPr>
            <p:cNvSpPr>
              <a:spLocks noChangeArrowheads="1"/>
            </p:cNvSpPr>
            <p:nvPr/>
          </p:nvSpPr>
          <p:spPr bwMode="auto">
            <a:xfrm>
              <a:off x="3532" y="3131"/>
              <a:ext cx="755" cy="271"/>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193553" name="Object 22">
              <a:extLst>
                <a:ext uri="{FF2B5EF4-FFF2-40B4-BE49-F238E27FC236}">
                  <a16:creationId xmlns:a16="http://schemas.microsoft.com/office/drawing/2014/main" id="{79ECAFF7-6894-4C09-82D2-57E661ACA199}"/>
                </a:ext>
              </a:extLst>
            </p:cNvPr>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93602" name="Clip" r:id="rId6" imgW="1307263" imgH="1084139" progId="MS_ClipArt_Gallery.2">
                    <p:embed/>
                  </p:oleObj>
                </mc:Choice>
                <mc:Fallback>
                  <p:oleObj name="Clip" r:id="rId6" imgW="1307263" imgH="1084139" progId="MS_ClipArt_Gallery.2">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54" name="Line 23">
              <a:extLst>
                <a:ext uri="{FF2B5EF4-FFF2-40B4-BE49-F238E27FC236}">
                  <a16:creationId xmlns:a16="http://schemas.microsoft.com/office/drawing/2014/main" id="{E6BC2571-B207-477F-B5E7-6CA0755E59DD}"/>
                </a:ext>
              </a:extLst>
            </p:cNvPr>
            <p:cNvSpPr>
              <a:spLocks noChangeShapeType="1"/>
            </p:cNvSpPr>
            <p:nvPr/>
          </p:nvSpPr>
          <p:spPr bwMode="auto">
            <a:xfrm>
              <a:off x="1110" y="3072"/>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55" name="Line 24">
              <a:extLst>
                <a:ext uri="{FF2B5EF4-FFF2-40B4-BE49-F238E27FC236}">
                  <a16:creationId xmlns:a16="http://schemas.microsoft.com/office/drawing/2014/main" id="{93724726-EE7A-4C6F-B488-1DFEDB0417EE}"/>
                </a:ext>
              </a:extLst>
            </p:cNvPr>
            <p:cNvSpPr>
              <a:spLocks noChangeShapeType="1"/>
            </p:cNvSpPr>
            <p:nvPr/>
          </p:nvSpPr>
          <p:spPr bwMode="auto">
            <a:xfrm flipV="1">
              <a:off x="1302" y="3693"/>
              <a:ext cx="123"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56" name="Line 25">
              <a:extLst>
                <a:ext uri="{FF2B5EF4-FFF2-40B4-BE49-F238E27FC236}">
                  <a16:creationId xmlns:a16="http://schemas.microsoft.com/office/drawing/2014/main" id="{1235B6E8-0A34-48A6-BA64-ED18372D5F96}"/>
                </a:ext>
              </a:extLst>
            </p:cNvPr>
            <p:cNvSpPr>
              <a:spLocks noChangeShapeType="1"/>
            </p:cNvSpPr>
            <p:nvPr/>
          </p:nvSpPr>
          <p:spPr bwMode="auto">
            <a:xfrm>
              <a:off x="2322" y="3336"/>
              <a:ext cx="1218"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57" name="Line 26">
              <a:extLst>
                <a:ext uri="{FF2B5EF4-FFF2-40B4-BE49-F238E27FC236}">
                  <a16:creationId xmlns:a16="http://schemas.microsoft.com/office/drawing/2014/main" id="{F6AE31F4-C775-41CF-9F7D-4232AF736C25}"/>
                </a:ext>
              </a:extLst>
            </p:cNvPr>
            <p:cNvSpPr>
              <a:spLocks noChangeShapeType="1"/>
            </p:cNvSpPr>
            <p:nvPr/>
          </p:nvSpPr>
          <p:spPr bwMode="auto">
            <a:xfrm flipH="1">
              <a:off x="1428" y="3066"/>
              <a:ext cx="0" cy="6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58" name="Line 27">
              <a:extLst>
                <a:ext uri="{FF2B5EF4-FFF2-40B4-BE49-F238E27FC236}">
                  <a16:creationId xmlns:a16="http://schemas.microsoft.com/office/drawing/2014/main" id="{65C173F1-254E-4477-93C6-BDAB67747BDE}"/>
                </a:ext>
              </a:extLst>
            </p:cNvPr>
            <p:cNvSpPr>
              <a:spLocks noChangeShapeType="1"/>
            </p:cNvSpPr>
            <p:nvPr/>
          </p:nvSpPr>
          <p:spPr bwMode="auto">
            <a:xfrm>
              <a:off x="1434" y="3339"/>
              <a:ext cx="1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59" name="Rectangle 28">
              <a:extLst>
                <a:ext uri="{FF2B5EF4-FFF2-40B4-BE49-F238E27FC236}">
                  <a16:creationId xmlns:a16="http://schemas.microsoft.com/office/drawing/2014/main" id="{094DCCCB-27B5-440A-B388-0BAACFA4B5E3}"/>
                </a:ext>
              </a:extLst>
            </p:cNvPr>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3560" name="Rectangle 29">
              <a:extLst>
                <a:ext uri="{FF2B5EF4-FFF2-40B4-BE49-F238E27FC236}">
                  <a16:creationId xmlns:a16="http://schemas.microsoft.com/office/drawing/2014/main" id="{4D6FBA9C-C129-4C68-A65A-5A8E68842B6F}"/>
                </a:ext>
              </a:extLst>
            </p:cNvPr>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3561" name="Rectangle 30">
              <a:extLst>
                <a:ext uri="{FF2B5EF4-FFF2-40B4-BE49-F238E27FC236}">
                  <a16:creationId xmlns:a16="http://schemas.microsoft.com/office/drawing/2014/main" id="{9667A7FC-36FF-4F9C-910B-D3AB79DC0E53}"/>
                </a:ext>
              </a:extLst>
            </p:cNvPr>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3562" name="Rectangle 31">
              <a:extLst>
                <a:ext uri="{FF2B5EF4-FFF2-40B4-BE49-F238E27FC236}">
                  <a16:creationId xmlns:a16="http://schemas.microsoft.com/office/drawing/2014/main" id="{4C048B6C-0E37-4835-B48C-9507F5F66CEE}"/>
                </a:ext>
              </a:extLst>
            </p:cNvPr>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3563" name="Line 32">
              <a:extLst>
                <a:ext uri="{FF2B5EF4-FFF2-40B4-BE49-F238E27FC236}">
                  <a16:creationId xmlns:a16="http://schemas.microsoft.com/office/drawing/2014/main" id="{662FBE62-4985-47B1-BBE9-05292148AB85}"/>
                </a:ext>
              </a:extLst>
            </p:cNvPr>
            <p:cNvSpPr>
              <a:spLocks noChangeShapeType="1"/>
            </p:cNvSpPr>
            <p:nvPr/>
          </p:nvSpPr>
          <p:spPr bwMode="auto">
            <a:xfrm>
              <a:off x="1560" y="3258"/>
              <a:ext cx="153"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64" name="Line 33">
              <a:extLst>
                <a:ext uri="{FF2B5EF4-FFF2-40B4-BE49-F238E27FC236}">
                  <a16:creationId xmlns:a16="http://schemas.microsoft.com/office/drawing/2014/main" id="{7DDF8810-F0A4-4887-85CD-516C40ABA2D3}"/>
                </a:ext>
              </a:extLst>
            </p:cNvPr>
            <p:cNvSpPr>
              <a:spLocks noChangeShapeType="1"/>
            </p:cNvSpPr>
            <p:nvPr/>
          </p:nvSpPr>
          <p:spPr bwMode="auto">
            <a:xfrm flipV="1">
              <a:off x="1350" y="3432"/>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65" name="Line 34">
              <a:extLst>
                <a:ext uri="{FF2B5EF4-FFF2-40B4-BE49-F238E27FC236}">
                  <a16:creationId xmlns:a16="http://schemas.microsoft.com/office/drawing/2014/main" id="{F0988C03-61D1-4434-9EA7-3FBE0EE0B128}"/>
                </a:ext>
              </a:extLst>
            </p:cNvPr>
            <p:cNvSpPr>
              <a:spLocks noChangeShapeType="1"/>
            </p:cNvSpPr>
            <p:nvPr/>
          </p:nvSpPr>
          <p:spPr bwMode="auto">
            <a:xfrm flipV="1">
              <a:off x="3387" y="3084"/>
              <a:ext cx="2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66" name="Text Box 35">
              <a:extLst>
                <a:ext uri="{FF2B5EF4-FFF2-40B4-BE49-F238E27FC236}">
                  <a16:creationId xmlns:a16="http://schemas.microsoft.com/office/drawing/2014/main" id="{C0B0EB42-17B0-49B6-8406-9787513D9A7B}"/>
                </a:ext>
              </a:extLst>
            </p:cNvPr>
            <p:cNvSpPr txBox="1">
              <a:spLocks noChangeArrowheads="1"/>
            </p:cNvSpPr>
            <p:nvPr/>
          </p:nvSpPr>
          <p:spPr bwMode="auto">
            <a:xfrm>
              <a:off x="494" y="28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accent2"/>
                  </a:solidFill>
                  <a:latin typeface="Arial" panose="020B0604020202020204" pitchFamily="34" charset="0"/>
                  <a:cs typeface="Arial" panose="020B0604020202020204" pitchFamily="34" charset="0"/>
                </a:rPr>
                <a:t>A</a:t>
              </a:r>
              <a:endParaRPr lang="en-US" altLang="en-US" sz="2400" b="1">
                <a:solidFill>
                  <a:schemeClr val="accent1"/>
                </a:solidFill>
                <a:cs typeface="Arial" panose="020B0604020202020204" pitchFamily="34" charset="0"/>
              </a:endParaRPr>
            </a:p>
          </p:txBody>
        </p:sp>
        <p:sp>
          <p:nvSpPr>
            <p:cNvPr id="193567" name="Text Box 36">
              <a:extLst>
                <a:ext uri="{FF2B5EF4-FFF2-40B4-BE49-F238E27FC236}">
                  <a16:creationId xmlns:a16="http://schemas.microsoft.com/office/drawing/2014/main" id="{3B14C188-B38B-455B-82FF-BD99B90000BE}"/>
                </a:ext>
              </a:extLst>
            </p:cNvPr>
            <p:cNvSpPr txBox="1">
              <a:spLocks noChangeArrowheads="1"/>
            </p:cNvSpPr>
            <p:nvPr/>
          </p:nvSpPr>
          <p:spPr bwMode="auto">
            <a:xfrm>
              <a:off x="668" y="347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cs typeface="Arial" panose="020B0604020202020204" pitchFamily="34" charset="0"/>
                </a:rPr>
                <a:t>B</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193568" name="Rectangle 37">
              <a:extLst>
                <a:ext uri="{FF2B5EF4-FFF2-40B4-BE49-F238E27FC236}">
                  <a16:creationId xmlns:a16="http://schemas.microsoft.com/office/drawing/2014/main" id="{E2ED09D1-4CE4-4ABB-B9A3-A88146B9D3A1}"/>
                </a:ext>
              </a:extLst>
            </p:cNvPr>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3569" name="Text Box 38">
              <a:extLst>
                <a:ext uri="{FF2B5EF4-FFF2-40B4-BE49-F238E27FC236}">
                  <a16:creationId xmlns:a16="http://schemas.microsoft.com/office/drawing/2014/main" id="{087709A7-24BB-4748-B24B-4A96ED5E531C}"/>
                </a:ext>
              </a:extLst>
            </p:cNvPr>
            <p:cNvSpPr txBox="1">
              <a:spLocks noChangeArrowheads="1"/>
            </p:cNvSpPr>
            <p:nvPr/>
          </p:nvSpPr>
          <p:spPr bwMode="auto">
            <a:xfrm>
              <a:off x="2540" y="2966"/>
              <a:ext cx="8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cs typeface="Arial" panose="020B0604020202020204" pitchFamily="34" charset="0"/>
                </a:rPr>
                <a:t>propagation</a:t>
              </a:r>
              <a:endParaRPr lang="en-US" altLang="en-US" sz="1800">
                <a:latin typeface="Times New Roman" panose="02020603050405020304" pitchFamily="18" charset="0"/>
                <a:cs typeface="Arial" panose="020B0604020202020204" pitchFamily="34" charset="0"/>
              </a:endParaRPr>
            </a:p>
          </p:txBody>
        </p:sp>
        <p:sp>
          <p:nvSpPr>
            <p:cNvPr id="193570" name="Line 39">
              <a:extLst>
                <a:ext uri="{FF2B5EF4-FFF2-40B4-BE49-F238E27FC236}">
                  <a16:creationId xmlns:a16="http://schemas.microsoft.com/office/drawing/2014/main" id="{0FCDF5D3-7423-466F-91A4-DEA5153B1308}"/>
                </a:ext>
              </a:extLst>
            </p:cNvPr>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71" name="Text Box 40">
              <a:extLst>
                <a:ext uri="{FF2B5EF4-FFF2-40B4-BE49-F238E27FC236}">
                  <a16:creationId xmlns:a16="http://schemas.microsoft.com/office/drawing/2014/main" id="{D2C5CFB5-A51A-40A4-9670-33A3058BC062}"/>
                </a:ext>
              </a:extLst>
            </p:cNvPr>
            <p:cNvSpPr txBox="1">
              <a:spLocks noChangeArrowheads="1"/>
            </p:cNvSpPr>
            <p:nvPr/>
          </p:nvSpPr>
          <p:spPr bwMode="auto">
            <a:xfrm>
              <a:off x="1346" y="2702"/>
              <a:ext cx="9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cs typeface="Arial" panose="020B0604020202020204" pitchFamily="34" charset="0"/>
                </a:rPr>
                <a:t>transmission</a:t>
              </a:r>
              <a:endParaRPr lang="en-US" altLang="en-US" sz="1800">
                <a:latin typeface="Times New Roman" panose="02020603050405020304" pitchFamily="18" charset="0"/>
                <a:cs typeface="Arial" panose="020B0604020202020204" pitchFamily="34" charset="0"/>
              </a:endParaRPr>
            </a:p>
          </p:txBody>
        </p:sp>
        <p:sp>
          <p:nvSpPr>
            <p:cNvPr id="193572" name="Line 41">
              <a:extLst>
                <a:ext uri="{FF2B5EF4-FFF2-40B4-BE49-F238E27FC236}">
                  <a16:creationId xmlns:a16="http://schemas.microsoft.com/office/drawing/2014/main" id="{5B00FA4A-8C26-4707-B417-0F91B101B3FB}"/>
                </a:ext>
              </a:extLst>
            </p:cNvPr>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73" name="Text Box 42">
              <a:extLst>
                <a:ext uri="{FF2B5EF4-FFF2-40B4-BE49-F238E27FC236}">
                  <a16:creationId xmlns:a16="http://schemas.microsoft.com/office/drawing/2014/main" id="{1579CAD0-0AB1-4BFD-BEB9-88189138F71D}"/>
                </a:ext>
              </a:extLst>
            </p:cNvPr>
            <p:cNvSpPr txBox="1">
              <a:spLocks noChangeArrowheads="1"/>
            </p:cNvSpPr>
            <p:nvPr/>
          </p:nvSpPr>
          <p:spPr bwMode="auto">
            <a:xfrm>
              <a:off x="1424" y="3668"/>
              <a:ext cx="82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rgbClr val="FF0000"/>
                  </a:solidFill>
                  <a:cs typeface="Arial" panose="020B0604020202020204" pitchFamily="34" charset="0"/>
                </a:rPr>
                <a:t>nodal</a:t>
              </a:r>
            </a:p>
            <a:p>
              <a:pPr algn="ctr">
                <a:spcBef>
                  <a:spcPct val="0"/>
                </a:spcBef>
                <a:buClrTx/>
                <a:buSzTx/>
                <a:buFontTx/>
                <a:buNone/>
              </a:pPr>
              <a:r>
                <a:rPr lang="en-US" altLang="en-US" sz="1800">
                  <a:solidFill>
                    <a:srgbClr val="FF0000"/>
                  </a:solidFill>
                  <a:cs typeface="Arial" panose="020B0604020202020204" pitchFamily="34" charset="0"/>
                </a:rPr>
                <a:t>processing</a:t>
              </a:r>
              <a:endParaRPr lang="en-US" altLang="en-US" sz="1800">
                <a:latin typeface="Times New Roman" panose="02020603050405020304" pitchFamily="18" charset="0"/>
                <a:cs typeface="Arial" panose="020B0604020202020204" pitchFamily="34" charset="0"/>
              </a:endParaRPr>
            </a:p>
          </p:txBody>
        </p:sp>
        <p:sp>
          <p:nvSpPr>
            <p:cNvPr id="193574" name="Line 43">
              <a:extLst>
                <a:ext uri="{FF2B5EF4-FFF2-40B4-BE49-F238E27FC236}">
                  <a16:creationId xmlns:a16="http://schemas.microsoft.com/office/drawing/2014/main" id="{29329B4E-EBDE-4BBC-9C4C-E02F9C1D5EFF}"/>
                </a:ext>
              </a:extLst>
            </p:cNvPr>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75" name="Line 44">
              <a:extLst>
                <a:ext uri="{FF2B5EF4-FFF2-40B4-BE49-F238E27FC236}">
                  <a16:creationId xmlns:a16="http://schemas.microsoft.com/office/drawing/2014/main" id="{B121A759-C071-40BF-9C31-937EE00A6FEF}"/>
                </a:ext>
              </a:extLst>
            </p:cNvPr>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76" name="Text Box 45">
              <a:extLst>
                <a:ext uri="{FF2B5EF4-FFF2-40B4-BE49-F238E27FC236}">
                  <a16:creationId xmlns:a16="http://schemas.microsoft.com/office/drawing/2014/main" id="{8CFEB2EC-E372-4B8C-8FBF-7F6CFCEB2AFD}"/>
                </a:ext>
              </a:extLst>
            </p:cNvPr>
            <p:cNvSpPr txBox="1">
              <a:spLocks noChangeArrowheads="1"/>
            </p:cNvSpPr>
            <p:nvPr/>
          </p:nvSpPr>
          <p:spPr bwMode="auto">
            <a:xfrm>
              <a:off x="2354" y="3830"/>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cs typeface="Arial" panose="020B0604020202020204" pitchFamily="34" charset="0"/>
                </a:rPr>
                <a:t>queueing</a:t>
              </a:r>
              <a:endParaRPr lang="en-US" altLang="en-US" sz="1800">
                <a:latin typeface="Times New Roman" panose="02020603050405020304" pitchFamily="18" charset="0"/>
                <a:cs typeface="Arial" panose="020B0604020202020204" pitchFamily="34" charset="0"/>
              </a:endParaRPr>
            </a:p>
          </p:txBody>
        </p:sp>
        <p:sp>
          <p:nvSpPr>
            <p:cNvPr id="193577" name="Line 46">
              <a:extLst>
                <a:ext uri="{FF2B5EF4-FFF2-40B4-BE49-F238E27FC236}">
                  <a16:creationId xmlns:a16="http://schemas.microsoft.com/office/drawing/2014/main" id="{EB6F5296-B818-46E9-8DDA-84A05804B78F}"/>
                </a:ext>
              </a:extLst>
            </p:cNvPr>
            <p:cNvSpPr>
              <a:spLocks noChangeShapeType="1"/>
            </p:cNvSpPr>
            <p:nvPr/>
          </p:nvSpPr>
          <p:spPr bwMode="auto">
            <a:xfrm rot="10800000">
              <a:off x="2199" y="3546"/>
              <a:ext cx="375" cy="3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3578" name="Group 47">
              <a:extLst>
                <a:ext uri="{FF2B5EF4-FFF2-40B4-BE49-F238E27FC236}">
                  <a16:creationId xmlns:a16="http://schemas.microsoft.com/office/drawing/2014/main" id="{AA324A59-0B90-409E-AAD3-4B1C08561BDA}"/>
                </a:ext>
              </a:extLst>
            </p:cNvPr>
            <p:cNvGrpSpPr>
              <a:grpSpLocks/>
            </p:cNvGrpSpPr>
            <p:nvPr/>
          </p:nvGrpSpPr>
          <p:grpSpPr bwMode="auto">
            <a:xfrm>
              <a:off x="3738" y="3168"/>
              <a:ext cx="314" cy="75"/>
              <a:chOff x="2208" y="2184"/>
              <a:chExt cx="176" cy="69"/>
            </a:xfrm>
          </p:grpSpPr>
          <p:grpSp>
            <p:nvGrpSpPr>
              <p:cNvPr id="193579" name="Group 48">
                <a:extLst>
                  <a:ext uri="{FF2B5EF4-FFF2-40B4-BE49-F238E27FC236}">
                    <a16:creationId xmlns:a16="http://schemas.microsoft.com/office/drawing/2014/main" id="{ABAF01DE-4B74-485A-B26D-5696C66C0184}"/>
                  </a:ext>
                </a:extLst>
              </p:cNvPr>
              <p:cNvGrpSpPr>
                <a:grpSpLocks/>
              </p:cNvGrpSpPr>
              <p:nvPr/>
            </p:nvGrpSpPr>
            <p:grpSpPr bwMode="auto">
              <a:xfrm>
                <a:off x="2208" y="2185"/>
                <a:ext cx="176" cy="68"/>
                <a:chOff x="2848" y="848"/>
                <a:chExt cx="140" cy="98"/>
              </a:xfrm>
            </p:grpSpPr>
            <p:sp>
              <p:nvSpPr>
                <p:cNvPr id="193584" name="Line 49">
                  <a:extLst>
                    <a:ext uri="{FF2B5EF4-FFF2-40B4-BE49-F238E27FC236}">
                      <a16:creationId xmlns:a16="http://schemas.microsoft.com/office/drawing/2014/main" id="{CE742773-31D8-4FB7-9125-F1A128826EE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85" name="Line 50">
                  <a:extLst>
                    <a:ext uri="{FF2B5EF4-FFF2-40B4-BE49-F238E27FC236}">
                      <a16:creationId xmlns:a16="http://schemas.microsoft.com/office/drawing/2014/main" id="{9C928354-476C-4327-B6A2-7DC9FECD420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86" name="Line 51">
                  <a:extLst>
                    <a:ext uri="{FF2B5EF4-FFF2-40B4-BE49-F238E27FC236}">
                      <a16:creationId xmlns:a16="http://schemas.microsoft.com/office/drawing/2014/main" id="{48941B79-FED4-4EEF-B653-FA7DA52919F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3580" name="Group 52">
                <a:extLst>
                  <a:ext uri="{FF2B5EF4-FFF2-40B4-BE49-F238E27FC236}">
                    <a16:creationId xmlns:a16="http://schemas.microsoft.com/office/drawing/2014/main" id="{8CC72FC9-3434-4376-B306-1F85D808CA50}"/>
                  </a:ext>
                </a:extLst>
              </p:cNvPr>
              <p:cNvGrpSpPr>
                <a:grpSpLocks/>
              </p:cNvGrpSpPr>
              <p:nvPr/>
            </p:nvGrpSpPr>
            <p:grpSpPr bwMode="auto">
              <a:xfrm flipV="1">
                <a:off x="2208" y="2184"/>
                <a:ext cx="176" cy="68"/>
                <a:chOff x="2848" y="848"/>
                <a:chExt cx="140" cy="98"/>
              </a:xfrm>
            </p:grpSpPr>
            <p:sp>
              <p:nvSpPr>
                <p:cNvPr id="193581" name="Line 53">
                  <a:extLst>
                    <a:ext uri="{FF2B5EF4-FFF2-40B4-BE49-F238E27FC236}">
                      <a16:creationId xmlns:a16="http://schemas.microsoft.com/office/drawing/2014/main" id="{9C7B6CB4-AAE4-4259-A048-98C5F53ACC1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82" name="Line 54">
                  <a:extLst>
                    <a:ext uri="{FF2B5EF4-FFF2-40B4-BE49-F238E27FC236}">
                      <a16:creationId xmlns:a16="http://schemas.microsoft.com/office/drawing/2014/main" id="{D821F0EC-E9BE-42CF-850F-76B4C2B6183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583" name="Line 55">
                  <a:extLst>
                    <a:ext uri="{FF2B5EF4-FFF2-40B4-BE49-F238E27FC236}">
                      <a16:creationId xmlns:a16="http://schemas.microsoft.com/office/drawing/2014/main" id="{287AF7DD-5C32-4223-98BF-C1DA1DF8975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193543" name="Rectangle 56">
            <a:extLst>
              <a:ext uri="{FF2B5EF4-FFF2-40B4-BE49-F238E27FC236}">
                <a16:creationId xmlns:a16="http://schemas.microsoft.com/office/drawing/2014/main" id="{BEAE7192-4D1B-4837-AC76-64E37F7DED05}"/>
              </a:ext>
            </a:extLst>
          </p:cNvPr>
          <p:cNvSpPr>
            <a:spLocks noChangeArrowheads="1"/>
          </p:cNvSpPr>
          <p:nvPr/>
        </p:nvSpPr>
        <p:spPr bwMode="auto">
          <a:xfrm>
            <a:off x="4429125" y="1628775"/>
            <a:ext cx="45085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 typeface="ZapfDingbats" pitchFamily="82" charset="2"/>
              <a:buChar char="r"/>
            </a:pPr>
            <a:r>
              <a:rPr lang="en-US" altLang="en-US">
                <a:solidFill>
                  <a:srgbClr val="FF0000"/>
                </a:solidFill>
                <a:latin typeface="Times New Roman" panose="02020603050405020304" pitchFamily="18" charset="0"/>
              </a:rPr>
              <a:t>2. xếp hàng (queueing)</a:t>
            </a:r>
          </a:p>
          <a:p>
            <a:pPr lvl="1">
              <a:spcBef>
                <a:spcPct val="0"/>
              </a:spcBef>
              <a:buClrTx/>
            </a:pPr>
            <a:r>
              <a:rPr lang="en-US" altLang="en-US" sz="2000">
                <a:latin typeface="Times New Roman" panose="02020603050405020304" pitchFamily="18" charset="0"/>
              </a:rPr>
              <a:t>thời gian chờ đợi để được truyền đi tại các liên kết đầu ra</a:t>
            </a:r>
          </a:p>
          <a:p>
            <a:pPr lvl="1">
              <a:spcBef>
                <a:spcPct val="0"/>
              </a:spcBef>
              <a:buClrTx/>
            </a:pPr>
            <a:r>
              <a:rPr lang="en-US" altLang="en-US" sz="2000">
                <a:latin typeface="Times New Roman" panose="02020603050405020304" pitchFamily="18" charset="0"/>
              </a:rPr>
              <a:t>tùy thuộc vào mức độ tắc nghẽn của các router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Footer Placeholder 5">
            <a:extLst>
              <a:ext uri="{FF2B5EF4-FFF2-40B4-BE49-F238E27FC236}">
                <a16:creationId xmlns:a16="http://schemas.microsoft.com/office/drawing/2014/main" id="{583A3CB8-6171-40F9-B657-6AA50BD2D6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95587" name="Slide Number Placeholder 6">
            <a:extLst>
              <a:ext uri="{FF2B5EF4-FFF2-40B4-BE49-F238E27FC236}">
                <a16:creationId xmlns:a16="http://schemas.microsoft.com/office/drawing/2014/main" id="{03FC9AA7-1A75-4ECA-95FE-69700C1A57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DED11A5-0A96-4A2E-8710-9968F6EDF364}" type="slidenum">
              <a:rPr lang="en-US" altLang="en-US" sz="1400" smtClean="0">
                <a:latin typeface="Times New Roman" panose="02020603050405020304" pitchFamily="18" charset="0"/>
              </a:rPr>
              <a:pPr>
                <a:spcBef>
                  <a:spcPct val="0"/>
                </a:spcBef>
                <a:buClrTx/>
                <a:buSzTx/>
                <a:buFontTx/>
                <a:buNone/>
              </a:pPr>
              <a:t>31</a:t>
            </a:fld>
            <a:endParaRPr lang="en-US" altLang="en-US" sz="1400">
              <a:latin typeface="Times New Roman" panose="02020603050405020304" pitchFamily="18" charset="0"/>
            </a:endParaRPr>
          </a:p>
        </p:txBody>
      </p:sp>
      <p:sp>
        <p:nvSpPr>
          <p:cNvPr id="195588" name="Rectangle 2">
            <a:extLst>
              <a:ext uri="{FF2B5EF4-FFF2-40B4-BE49-F238E27FC236}">
                <a16:creationId xmlns:a16="http://schemas.microsoft.com/office/drawing/2014/main" id="{ACF6F8C5-F033-4279-A657-07D3BEA038F9}"/>
              </a:ext>
            </a:extLst>
          </p:cNvPr>
          <p:cNvSpPr>
            <a:spLocks noGrp="1" noChangeArrowheads="1"/>
          </p:cNvSpPr>
          <p:nvPr>
            <p:ph type="title"/>
          </p:nvPr>
        </p:nvSpPr>
        <p:spPr>
          <a:xfrm>
            <a:off x="228600" y="-152400"/>
            <a:ext cx="8667750" cy="876300"/>
          </a:xfrm>
        </p:spPr>
        <p:txBody>
          <a:bodyPr/>
          <a:lstStyle/>
          <a:p>
            <a:r>
              <a:rPr lang="en-US" altLang="en-US" sz="3600"/>
              <a:t>Độ trễ trong mạng chuyển mạch gói</a:t>
            </a:r>
            <a:endParaRPr lang="en-US" altLang="en-US"/>
          </a:p>
        </p:txBody>
      </p:sp>
      <p:sp>
        <p:nvSpPr>
          <p:cNvPr id="195589" name="Rectangle 3">
            <a:extLst>
              <a:ext uri="{FF2B5EF4-FFF2-40B4-BE49-F238E27FC236}">
                <a16:creationId xmlns:a16="http://schemas.microsoft.com/office/drawing/2014/main" id="{C0469160-D5B8-4071-B56E-0B2476323DDE}"/>
              </a:ext>
            </a:extLst>
          </p:cNvPr>
          <p:cNvSpPr>
            <a:spLocks noGrp="1" noChangeArrowheads="1"/>
          </p:cNvSpPr>
          <p:nvPr>
            <p:ph type="body" sz="half" idx="1"/>
          </p:nvPr>
        </p:nvSpPr>
        <p:spPr>
          <a:xfrm>
            <a:off x="304800" y="609600"/>
            <a:ext cx="3886200" cy="2743200"/>
          </a:xfrm>
        </p:spPr>
        <p:txBody>
          <a:bodyPr/>
          <a:lstStyle/>
          <a:p>
            <a:pPr>
              <a:lnSpc>
                <a:spcPct val="90000"/>
              </a:lnSpc>
              <a:buFont typeface="ZapfDingbats" pitchFamily="82" charset="2"/>
              <a:buNone/>
            </a:pPr>
            <a:r>
              <a:rPr lang="en-US" altLang="en-US" sz="2400">
                <a:solidFill>
                  <a:srgbClr val="FF0000"/>
                </a:solidFill>
              </a:rPr>
              <a:t>3. Độ trễ chuyển giao (transmission delay):</a:t>
            </a:r>
            <a:endParaRPr lang="en-US" altLang="en-US" sz="2400"/>
          </a:p>
          <a:p>
            <a:pPr>
              <a:lnSpc>
                <a:spcPct val="90000"/>
              </a:lnSpc>
            </a:pPr>
            <a:r>
              <a:rPr lang="en-US" altLang="en-US" sz="2400"/>
              <a:t>R=dải thông của liên kết  (bps)</a:t>
            </a:r>
          </a:p>
          <a:p>
            <a:pPr>
              <a:lnSpc>
                <a:spcPct val="90000"/>
              </a:lnSpc>
            </a:pPr>
            <a:r>
              <a:rPr lang="en-US" altLang="en-US" sz="2400"/>
              <a:t>L=độ dài gói tin (bits)</a:t>
            </a:r>
          </a:p>
          <a:p>
            <a:pPr>
              <a:lnSpc>
                <a:spcPct val="90000"/>
              </a:lnSpc>
            </a:pPr>
            <a:r>
              <a:rPr lang="en-US" altLang="en-US" sz="2400"/>
              <a:t>Thời gian để chuyển các bits xuống link = L/R</a:t>
            </a:r>
          </a:p>
        </p:txBody>
      </p:sp>
      <p:sp>
        <p:nvSpPr>
          <p:cNvPr id="195590" name="Rectangle 4">
            <a:extLst>
              <a:ext uri="{FF2B5EF4-FFF2-40B4-BE49-F238E27FC236}">
                <a16:creationId xmlns:a16="http://schemas.microsoft.com/office/drawing/2014/main" id="{03484B67-8AE2-4D04-BFA2-62BD4B7C09F6}"/>
              </a:ext>
            </a:extLst>
          </p:cNvPr>
          <p:cNvSpPr>
            <a:spLocks noGrp="1" noChangeArrowheads="1"/>
          </p:cNvSpPr>
          <p:nvPr>
            <p:ph type="body" sz="half" idx="2"/>
          </p:nvPr>
        </p:nvSpPr>
        <p:spPr>
          <a:xfrm>
            <a:off x="4476750" y="609600"/>
            <a:ext cx="4667250" cy="5105400"/>
          </a:xfrm>
        </p:spPr>
        <p:txBody>
          <a:bodyPr/>
          <a:lstStyle/>
          <a:p>
            <a:pPr>
              <a:lnSpc>
                <a:spcPct val="90000"/>
              </a:lnSpc>
              <a:buFont typeface="ZapfDingbats" pitchFamily="82" charset="2"/>
              <a:buNone/>
            </a:pPr>
            <a:r>
              <a:rPr lang="en-US" altLang="en-US" sz="2400">
                <a:solidFill>
                  <a:srgbClr val="FF0000"/>
                </a:solidFill>
              </a:rPr>
              <a:t>4. Độ trễ truyền tải (propagation delay):</a:t>
            </a:r>
          </a:p>
          <a:p>
            <a:pPr>
              <a:lnSpc>
                <a:spcPct val="90000"/>
              </a:lnSpc>
            </a:pPr>
            <a:r>
              <a:rPr lang="en-US" altLang="en-US" sz="2400"/>
              <a:t>d = độ dài của liên kết vật lý</a:t>
            </a:r>
          </a:p>
          <a:p>
            <a:pPr>
              <a:lnSpc>
                <a:spcPct val="90000"/>
              </a:lnSpc>
            </a:pPr>
            <a:r>
              <a:rPr lang="en-US" altLang="en-US" sz="2400"/>
              <a:t>s = tốc độ truyền tải trong phương tiện truyền (~2x10</a:t>
            </a:r>
            <a:r>
              <a:rPr lang="en-US" altLang="en-US" sz="2400" baseline="30000"/>
              <a:t>8</a:t>
            </a:r>
            <a:r>
              <a:rPr lang="en-US" altLang="en-US" sz="2400"/>
              <a:t> m/sec)</a:t>
            </a:r>
          </a:p>
          <a:p>
            <a:pPr>
              <a:lnSpc>
                <a:spcPct val="90000"/>
              </a:lnSpc>
            </a:pPr>
            <a:r>
              <a:rPr lang="en-US" altLang="en-US" sz="2400"/>
              <a:t>độ trễ truyền tải = d/s</a:t>
            </a:r>
          </a:p>
        </p:txBody>
      </p:sp>
      <p:grpSp>
        <p:nvGrpSpPr>
          <p:cNvPr id="195591" name="Group 5">
            <a:extLst>
              <a:ext uri="{FF2B5EF4-FFF2-40B4-BE49-F238E27FC236}">
                <a16:creationId xmlns:a16="http://schemas.microsoft.com/office/drawing/2014/main" id="{BB01014B-EAD5-4F50-91D4-5640EDB11846}"/>
              </a:ext>
            </a:extLst>
          </p:cNvPr>
          <p:cNvGrpSpPr>
            <a:grpSpLocks/>
          </p:cNvGrpSpPr>
          <p:nvPr/>
        </p:nvGrpSpPr>
        <p:grpSpPr bwMode="auto">
          <a:xfrm>
            <a:off x="622300" y="4432300"/>
            <a:ext cx="6021388" cy="2174875"/>
            <a:chOff x="494" y="2702"/>
            <a:chExt cx="3793" cy="1370"/>
          </a:xfrm>
        </p:grpSpPr>
        <p:graphicFrame>
          <p:nvGraphicFramePr>
            <p:cNvPr id="195594" name="Object 6">
              <a:extLst>
                <a:ext uri="{FF2B5EF4-FFF2-40B4-BE49-F238E27FC236}">
                  <a16:creationId xmlns:a16="http://schemas.microsoft.com/office/drawing/2014/main" id="{6CA37F3E-E0A1-4A9C-A044-9ECC4F39ED61}"/>
                </a:ext>
              </a:extLst>
            </p:cNvPr>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95651" name="Clip" r:id="rId4" imgW="1307263" imgH="1084139" progId="MS_ClipArt_Gallery.2">
                    <p:embed/>
                  </p:oleObj>
                </mc:Choice>
                <mc:Fallback>
                  <p:oleObj name="Clip" r:id="rId4" imgW="1307263" imgH="1084139"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5" name="Oval 7">
              <a:extLst>
                <a:ext uri="{FF2B5EF4-FFF2-40B4-BE49-F238E27FC236}">
                  <a16:creationId xmlns:a16="http://schemas.microsoft.com/office/drawing/2014/main" id="{5C8BC3DF-B197-4145-ABCD-3EE846295F00}"/>
                </a:ext>
              </a:extLst>
            </p:cNvPr>
            <p:cNvSpPr>
              <a:spLocks noChangeArrowheads="1"/>
            </p:cNvSpPr>
            <p:nvPr/>
          </p:nvSpPr>
          <p:spPr bwMode="auto">
            <a:xfrm>
              <a:off x="1570" y="3300"/>
              <a:ext cx="755" cy="23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5596" name="Rectangle 8">
              <a:extLst>
                <a:ext uri="{FF2B5EF4-FFF2-40B4-BE49-F238E27FC236}">
                  <a16:creationId xmlns:a16="http://schemas.microsoft.com/office/drawing/2014/main" id="{40E31553-A33F-4BFF-B43C-4B038D485804}"/>
                </a:ext>
              </a:extLst>
            </p:cNvPr>
            <p:cNvSpPr>
              <a:spLocks noChangeArrowheads="1"/>
            </p:cNvSpPr>
            <p:nvPr/>
          </p:nvSpPr>
          <p:spPr bwMode="auto">
            <a:xfrm>
              <a:off x="1570" y="3257"/>
              <a:ext cx="755" cy="16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5597" name="Oval 9">
              <a:extLst>
                <a:ext uri="{FF2B5EF4-FFF2-40B4-BE49-F238E27FC236}">
                  <a16:creationId xmlns:a16="http://schemas.microsoft.com/office/drawing/2014/main" id="{D8CF2EB2-DE00-4657-8459-718C504323D2}"/>
                </a:ext>
              </a:extLst>
            </p:cNvPr>
            <p:cNvSpPr>
              <a:spLocks noChangeArrowheads="1"/>
            </p:cNvSpPr>
            <p:nvPr/>
          </p:nvSpPr>
          <p:spPr bwMode="auto">
            <a:xfrm>
              <a:off x="1576" y="3113"/>
              <a:ext cx="755" cy="271"/>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95598" name="Group 10">
              <a:extLst>
                <a:ext uri="{FF2B5EF4-FFF2-40B4-BE49-F238E27FC236}">
                  <a16:creationId xmlns:a16="http://schemas.microsoft.com/office/drawing/2014/main" id="{0A19B3A8-3892-4DD5-BB06-EEF79F22A3DC}"/>
                </a:ext>
              </a:extLst>
            </p:cNvPr>
            <p:cNvGrpSpPr>
              <a:grpSpLocks/>
            </p:cNvGrpSpPr>
            <p:nvPr/>
          </p:nvGrpSpPr>
          <p:grpSpPr bwMode="auto">
            <a:xfrm>
              <a:off x="1794" y="3132"/>
              <a:ext cx="314" cy="75"/>
              <a:chOff x="2208" y="2184"/>
              <a:chExt cx="176" cy="69"/>
            </a:xfrm>
          </p:grpSpPr>
          <p:grpSp>
            <p:nvGrpSpPr>
              <p:cNvPr id="195637" name="Group 11">
                <a:extLst>
                  <a:ext uri="{FF2B5EF4-FFF2-40B4-BE49-F238E27FC236}">
                    <a16:creationId xmlns:a16="http://schemas.microsoft.com/office/drawing/2014/main" id="{C4185BC4-AA71-4AD0-B069-A5415F3878F7}"/>
                  </a:ext>
                </a:extLst>
              </p:cNvPr>
              <p:cNvGrpSpPr>
                <a:grpSpLocks/>
              </p:cNvGrpSpPr>
              <p:nvPr/>
            </p:nvGrpSpPr>
            <p:grpSpPr bwMode="auto">
              <a:xfrm>
                <a:off x="2208" y="2185"/>
                <a:ext cx="176" cy="68"/>
                <a:chOff x="2848" y="848"/>
                <a:chExt cx="140" cy="98"/>
              </a:xfrm>
            </p:grpSpPr>
            <p:sp>
              <p:nvSpPr>
                <p:cNvPr id="195642" name="Line 12">
                  <a:extLst>
                    <a:ext uri="{FF2B5EF4-FFF2-40B4-BE49-F238E27FC236}">
                      <a16:creationId xmlns:a16="http://schemas.microsoft.com/office/drawing/2014/main" id="{1C158CDF-B8FC-48E2-827F-5C22889C70B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43" name="Line 13">
                  <a:extLst>
                    <a:ext uri="{FF2B5EF4-FFF2-40B4-BE49-F238E27FC236}">
                      <a16:creationId xmlns:a16="http://schemas.microsoft.com/office/drawing/2014/main" id="{C3FA0353-DC25-405C-9ACA-E08EACA499D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44" name="Line 14">
                  <a:extLst>
                    <a:ext uri="{FF2B5EF4-FFF2-40B4-BE49-F238E27FC236}">
                      <a16:creationId xmlns:a16="http://schemas.microsoft.com/office/drawing/2014/main" id="{23566BCE-A37A-4449-BFD6-1703A55C015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638" name="Group 15">
                <a:extLst>
                  <a:ext uri="{FF2B5EF4-FFF2-40B4-BE49-F238E27FC236}">
                    <a16:creationId xmlns:a16="http://schemas.microsoft.com/office/drawing/2014/main" id="{374FD832-F2A1-4DF4-B826-4AF2F465B71E}"/>
                  </a:ext>
                </a:extLst>
              </p:cNvPr>
              <p:cNvGrpSpPr>
                <a:grpSpLocks/>
              </p:cNvGrpSpPr>
              <p:nvPr/>
            </p:nvGrpSpPr>
            <p:grpSpPr bwMode="auto">
              <a:xfrm flipV="1">
                <a:off x="2208" y="2184"/>
                <a:ext cx="176" cy="68"/>
                <a:chOff x="2848" y="848"/>
                <a:chExt cx="140" cy="98"/>
              </a:xfrm>
            </p:grpSpPr>
            <p:sp>
              <p:nvSpPr>
                <p:cNvPr id="195639" name="Line 16">
                  <a:extLst>
                    <a:ext uri="{FF2B5EF4-FFF2-40B4-BE49-F238E27FC236}">
                      <a16:creationId xmlns:a16="http://schemas.microsoft.com/office/drawing/2014/main" id="{CAD1CD46-799E-4265-B4BE-1DC80D2AE51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40" name="Line 17">
                  <a:extLst>
                    <a:ext uri="{FF2B5EF4-FFF2-40B4-BE49-F238E27FC236}">
                      <a16:creationId xmlns:a16="http://schemas.microsoft.com/office/drawing/2014/main" id="{ACE4DD69-3158-4861-AF5C-D54E64E5DE3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41" name="Line 18">
                  <a:extLst>
                    <a:ext uri="{FF2B5EF4-FFF2-40B4-BE49-F238E27FC236}">
                      <a16:creationId xmlns:a16="http://schemas.microsoft.com/office/drawing/2014/main" id="{28B5B096-F5F4-44B9-817A-805D8C20ACC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5599" name="Oval 19">
              <a:extLst>
                <a:ext uri="{FF2B5EF4-FFF2-40B4-BE49-F238E27FC236}">
                  <a16:creationId xmlns:a16="http://schemas.microsoft.com/office/drawing/2014/main" id="{7770CCC0-17CB-4AD4-AB3B-60BFE6FE8FB2}"/>
                </a:ext>
              </a:extLst>
            </p:cNvPr>
            <p:cNvSpPr>
              <a:spLocks noChangeArrowheads="1"/>
            </p:cNvSpPr>
            <p:nvPr/>
          </p:nvSpPr>
          <p:spPr bwMode="auto">
            <a:xfrm>
              <a:off x="3520" y="3312"/>
              <a:ext cx="755" cy="23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5600" name="Line 20">
              <a:extLst>
                <a:ext uri="{FF2B5EF4-FFF2-40B4-BE49-F238E27FC236}">
                  <a16:creationId xmlns:a16="http://schemas.microsoft.com/office/drawing/2014/main" id="{EE0F22F6-9B2E-41FC-B165-BB55F2C447C3}"/>
                </a:ext>
              </a:extLst>
            </p:cNvPr>
            <p:cNvSpPr>
              <a:spLocks noChangeShapeType="1"/>
            </p:cNvSpPr>
            <p:nvPr/>
          </p:nvSpPr>
          <p:spPr bwMode="auto">
            <a:xfrm>
              <a:off x="3526" y="3299"/>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01" name="Rectangle 21">
              <a:extLst>
                <a:ext uri="{FF2B5EF4-FFF2-40B4-BE49-F238E27FC236}">
                  <a16:creationId xmlns:a16="http://schemas.microsoft.com/office/drawing/2014/main" id="{05466C99-6221-40F3-8097-7768FA568F9B}"/>
                </a:ext>
              </a:extLst>
            </p:cNvPr>
            <p:cNvSpPr>
              <a:spLocks noChangeArrowheads="1"/>
            </p:cNvSpPr>
            <p:nvPr/>
          </p:nvSpPr>
          <p:spPr bwMode="auto">
            <a:xfrm>
              <a:off x="3526" y="3275"/>
              <a:ext cx="755" cy="16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95602" name="Oval 22">
              <a:extLst>
                <a:ext uri="{FF2B5EF4-FFF2-40B4-BE49-F238E27FC236}">
                  <a16:creationId xmlns:a16="http://schemas.microsoft.com/office/drawing/2014/main" id="{C89A08A1-4962-4D2E-B97F-12990057047E}"/>
                </a:ext>
              </a:extLst>
            </p:cNvPr>
            <p:cNvSpPr>
              <a:spLocks noChangeArrowheads="1"/>
            </p:cNvSpPr>
            <p:nvPr/>
          </p:nvSpPr>
          <p:spPr bwMode="auto">
            <a:xfrm>
              <a:off x="3532" y="3131"/>
              <a:ext cx="755" cy="271"/>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195603" name="Object 23">
              <a:extLst>
                <a:ext uri="{FF2B5EF4-FFF2-40B4-BE49-F238E27FC236}">
                  <a16:creationId xmlns:a16="http://schemas.microsoft.com/office/drawing/2014/main" id="{1733CA57-D985-4BF0-BFF2-91710CD7D7B6}"/>
                </a:ext>
              </a:extLst>
            </p:cNvPr>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95652" name="Clip" r:id="rId6" imgW="1307263" imgH="1084139" progId="MS_ClipArt_Gallery.2">
                    <p:embed/>
                  </p:oleObj>
                </mc:Choice>
                <mc:Fallback>
                  <p:oleObj name="Clip" r:id="rId6" imgW="1307263" imgH="1084139" progId="MS_ClipArt_Gallery.2">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04" name="Line 24">
              <a:extLst>
                <a:ext uri="{FF2B5EF4-FFF2-40B4-BE49-F238E27FC236}">
                  <a16:creationId xmlns:a16="http://schemas.microsoft.com/office/drawing/2014/main" id="{9297D97B-277F-40B3-A438-D633716AA967}"/>
                </a:ext>
              </a:extLst>
            </p:cNvPr>
            <p:cNvSpPr>
              <a:spLocks noChangeShapeType="1"/>
            </p:cNvSpPr>
            <p:nvPr/>
          </p:nvSpPr>
          <p:spPr bwMode="auto">
            <a:xfrm>
              <a:off x="1110" y="3072"/>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05" name="Line 25">
              <a:extLst>
                <a:ext uri="{FF2B5EF4-FFF2-40B4-BE49-F238E27FC236}">
                  <a16:creationId xmlns:a16="http://schemas.microsoft.com/office/drawing/2014/main" id="{770A9853-301C-4FEA-96C3-4D3B508CAD20}"/>
                </a:ext>
              </a:extLst>
            </p:cNvPr>
            <p:cNvSpPr>
              <a:spLocks noChangeShapeType="1"/>
            </p:cNvSpPr>
            <p:nvPr/>
          </p:nvSpPr>
          <p:spPr bwMode="auto">
            <a:xfrm flipV="1">
              <a:off x="1302" y="3693"/>
              <a:ext cx="123"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06" name="Line 26">
              <a:extLst>
                <a:ext uri="{FF2B5EF4-FFF2-40B4-BE49-F238E27FC236}">
                  <a16:creationId xmlns:a16="http://schemas.microsoft.com/office/drawing/2014/main" id="{0DE5F009-EF5E-4588-9532-0070370126B0}"/>
                </a:ext>
              </a:extLst>
            </p:cNvPr>
            <p:cNvSpPr>
              <a:spLocks noChangeShapeType="1"/>
            </p:cNvSpPr>
            <p:nvPr/>
          </p:nvSpPr>
          <p:spPr bwMode="auto">
            <a:xfrm>
              <a:off x="2322" y="3336"/>
              <a:ext cx="1218"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07" name="Line 27">
              <a:extLst>
                <a:ext uri="{FF2B5EF4-FFF2-40B4-BE49-F238E27FC236}">
                  <a16:creationId xmlns:a16="http://schemas.microsoft.com/office/drawing/2014/main" id="{5541B4BD-BA53-432D-A575-5D3C2FC4C859}"/>
                </a:ext>
              </a:extLst>
            </p:cNvPr>
            <p:cNvSpPr>
              <a:spLocks noChangeShapeType="1"/>
            </p:cNvSpPr>
            <p:nvPr/>
          </p:nvSpPr>
          <p:spPr bwMode="auto">
            <a:xfrm flipH="1">
              <a:off x="1428" y="3066"/>
              <a:ext cx="0" cy="6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08" name="Line 28">
              <a:extLst>
                <a:ext uri="{FF2B5EF4-FFF2-40B4-BE49-F238E27FC236}">
                  <a16:creationId xmlns:a16="http://schemas.microsoft.com/office/drawing/2014/main" id="{1F2759FD-C798-4A54-8D05-697F2E3927BB}"/>
                </a:ext>
              </a:extLst>
            </p:cNvPr>
            <p:cNvSpPr>
              <a:spLocks noChangeShapeType="1"/>
            </p:cNvSpPr>
            <p:nvPr/>
          </p:nvSpPr>
          <p:spPr bwMode="auto">
            <a:xfrm>
              <a:off x="1434" y="3339"/>
              <a:ext cx="1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09" name="Rectangle 29">
              <a:extLst>
                <a:ext uri="{FF2B5EF4-FFF2-40B4-BE49-F238E27FC236}">
                  <a16:creationId xmlns:a16="http://schemas.microsoft.com/office/drawing/2014/main" id="{2050F056-A511-4E93-974D-07AB8E11C641}"/>
                </a:ext>
              </a:extLst>
            </p:cNvPr>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5610" name="Rectangle 30">
              <a:extLst>
                <a:ext uri="{FF2B5EF4-FFF2-40B4-BE49-F238E27FC236}">
                  <a16:creationId xmlns:a16="http://schemas.microsoft.com/office/drawing/2014/main" id="{EFA06465-3ECB-43A8-B558-03BF683E7C3B}"/>
                </a:ext>
              </a:extLst>
            </p:cNvPr>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5611" name="Rectangle 31">
              <a:extLst>
                <a:ext uri="{FF2B5EF4-FFF2-40B4-BE49-F238E27FC236}">
                  <a16:creationId xmlns:a16="http://schemas.microsoft.com/office/drawing/2014/main" id="{015394F0-E5C9-40E9-A83A-3336251D9D36}"/>
                </a:ext>
              </a:extLst>
            </p:cNvPr>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5612" name="Rectangle 32">
              <a:extLst>
                <a:ext uri="{FF2B5EF4-FFF2-40B4-BE49-F238E27FC236}">
                  <a16:creationId xmlns:a16="http://schemas.microsoft.com/office/drawing/2014/main" id="{30B1576E-0283-4210-9AA7-5A00F231EC6D}"/>
                </a:ext>
              </a:extLst>
            </p:cNvPr>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5613" name="Line 33">
              <a:extLst>
                <a:ext uri="{FF2B5EF4-FFF2-40B4-BE49-F238E27FC236}">
                  <a16:creationId xmlns:a16="http://schemas.microsoft.com/office/drawing/2014/main" id="{79F5EA13-CEE5-4CD2-BF28-2CCC5AB8CE4D}"/>
                </a:ext>
              </a:extLst>
            </p:cNvPr>
            <p:cNvSpPr>
              <a:spLocks noChangeShapeType="1"/>
            </p:cNvSpPr>
            <p:nvPr/>
          </p:nvSpPr>
          <p:spPr bwMode="auto">
            <a:xfrm>
              <a:off x="1560" y="3258"/>
              <a:ext cx="153"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14" name="Line 34">
              <a:extLst>
                <a:ext uri="{FF2B5EF4-FFF2-40B4-BE49-F238E27FC236}">
                  <a16:creationId xmlns:a16="http://schemas.microsoft.com/office/drawing/2014/main" id="{FBC6E510-45F9-4918-8041-B34242019622}"/>
                </a:ext>
              </a:extLst>
            </p:cNvPr>
            <p:cNvSpPr>
              <a:spLocks noChangeShapeType="1"/>
            </p:cNvSpPr>
            <p:nvPr/>
          </p:nvSpPr>
          <p:spPr bwMode="auto">
            <a:xfrm flipV="1">
              <a:off x="1350" y="3432"/>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15" name="Line 35">
              <a:extLst>
                <a:ext uri="{FF2B5EF4-FFF2-40B4-BE49-F238E27FC236}">
                  <a16:creationId xmlns:a16="http://schemas.microsoft.com/office/drawing/2014/main" id="{36075A4F-6071-4716-9F42-3B7EE388CEA1}"/>
                </a:ext>
              </a:extLst>
            </p:cNvPr>
            <p:cNvSpPr>
              <a:spLocks noChangeShapeType="1"/>
            </p:cNvSpPr>
            <p:nvPr/>
          </p:nvSpPr>
          <p:spPr bwMode="auto">
            <a:xfrm flipV="1">
              <a:off x="3387" y="3084"/>
              <a:ext cx="2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16" name="Text Box 36">
              <a:extLst>
                <a:ext uri="{FF2B5EF4-FFF2-40B4-BE49-F238E27FC236}">
                  <a16:creationId xmlns:a16="http://schemas.microsoft.com/office/drawing/2014/main" id="{21125C18-F2F5-40DB-9B8E-6EAA00624220}"/>
                </a:ext>
              </a:extLst>
            </p:cNvPr>
            <p:cNvSpPr txBox="1">
              <a:spLocks noChangeArrowheads="1"/>
            </p:cNvSpPr>
            <p:nvPr/>
          </p:nvSpPr>
          <p:spPr bwMode="auto">
            <a:xfrm>
              <a:off x="494" y="2831"/>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1"/>
                  </a:solidFill>
                  <a:cs typeface="Arial" panose="020B0604020202020204" pitchFamily="34" charset="0"/>
                </a:rPr>
                <a:t>A</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195617" name="Text Box 37">
              <a:extLst>
                <a:ext uri="{FF2B5EF4-FFF2-40B4-BE49-F238E27FC236}">
                  <a16:creationId xmlns:a16="http://schemas.microsoft.com/office/drawing/2014/main" id="{0B26897C-8A7D-4665-982A-49158013D6EE}"/>
                </a:ext>
              </a:extLst>
            </p:cNvPr>
            <p:cNvSpPr txBox="1">
              <a:spLocks noChangeArrowheads="1"/>
            </p:cNvSpPr>
            <p:nvPr/>
          </p:nvSpPr>
          <p:spPr bwMode="auto">
            <a:xfrm>
              <a:off x="668" y="347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cs typeface="Arial" panose="020B0604020202020204" pitchFamily="34" charset="0"/>
                </a:rPr>
                <a:t>B</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195618" name="Rectangle 38">
              <a:extLst>
                <a:ext uri="{FF2B5EF4-FFF2-40B4-BE49-F238E27FC236}">
                  <a16:creationId xmlns:a16="http://schemas.microsoft.com/office/drawing/2014/main" id="{C0EB6010-B178-4408-B83E-B0BE356757A4}"/>
                </a:ext>
              </a:extLst>
            </p:cNvPr>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5619" name="Text Box 39">
              <a:extLst>
                <a:ext uri="{FF2B5EF4-FFF2-40B4-BE49-F238E27FC236}">
                  <a16:creationId xmlns:a16="http://schemas.microsoft.com/office/drawing/2014/main" id="{BB768FB5-F414-4523-83A5-5305F43E0146}"/>
                </a:ext>
              </a:extLst>
            </p:cNvPr>
            <p:cNvSpPr txBox="1">
              <a:spLocks noChangeArrowheads="1"/>
            </p:cNvSpPr>
            <p:nvPr/>
          </p:nvSpPr>
          <p:spPr bwMode="auto">
            <a:xfrm>
              <a:off x="2540" y="2966"/>
              <a:ext cx="8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cs typeface="Arial" panose="020B0604020202020204" pitchFamily="34" charset="0"/>
                </a:rPr>
                <a:t>propagation</a:t>
              </a:r>
              <a:endParaRPr lang="en-US" altLang="en-US" sz="1800">
                <a:latin typeface="Times New Roman" panose="02020603050405020304" pitchFamily="18" charset="0"/>
                <a:cs typeface="Arial" panose="020B0604020202020204" pitchFamily="34" charset="0"/>
              </a:endParaRPr>
            </a:p>
          </p:txBody>
        </p:sp>
        <p:sp>
          <p:nvSpPr>
            <p:cNvPr id="195620" name="Line 40">
              <a:extLst>
                <a:ext uri="{FF2B5EF4-FFF2-40B4-BE49-F238E27FC236}">
                  <a16:creationId xmlns:a16="http://schemas.microsoft.com/office/drawing/2014/main" id="{C7B997C8-062F-4F12-A126-FE87D172C478}"/>
                </a:ext>
              </a:extLst>
            </p:cNvPr>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21" name="Text Box 41">
              <a:extLst>
                <a:ext uri="{FF2B5EF4-FFF2-40B4-BE49-F238E27FC236}">
                  <a16:creationId xmlns:a16="http://schemas.microsoft.com/office/drawing/2014/main" id="{15A0C3D5-17CE-401A-BD94-979A3396852A}"/>
                </a:ext>
              </a:extLst>
            </p:cNvPr>
            <p:cNvSpPr txBox="1">
              <a:spLocks noChangeArrowheads="1"/>
            </p:cNvSpPr>
            <p:nvPr/>
          </p:nvSpPr>
          <p:spPr bwMode="auto">
            <a:xfrm>
              <a:off x="1346" y="2702"/>
              <a:ext cx="9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cs typeface="Arial" panose="020B0604020202020204" pitchFamily="34" charset="0"/>
                </a:rPr>
                <a:t>transmission</a:t>
              </a:r>
              <a:endParaRPr lang="en-US" altLang="en-US" sz="1800">
                <a:latin typeface="Times New Roman" panose="02020603050405020304" pitchFamily="18" charset="0"/>
                <a:cs typeface="Arial" panose="020B0604020202020204" pitchFamily="34" charset="0"/>
              </a:endParaRPr>
            </a:p>
          </p:txBody>
        </p:sp>
        <p:sp>
          <p:nvSpPr>
            <p:cNvPr id="195622" name="Line 42">
              <a:extLst>
                <a:ext uri="{FF2B5EF4-FFF2-40B4-BE49-F238E27FC236}">
                  <a16:creationId xmlns:a16="http://schemas.microsoft.com/office/drawing/2014/main" id="{2843D845-9B38-49FD-BE43-62EA7856E33D}"/>
                </a:ext>
              </a:extLst>
            </p:cNvPr>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23" name="Text Box 43">
              <a:extLst>
                <a:ext uri="{FF2B5EF4-FFF2-40B4-BE49-F238E27FC236}">
                  <a16:creationId xmlns:a16="http://schemas.microsoft.com/office/drawing/2014/main" id="{2835050C-9B58-42EB-B155-90345AD99071}"/>
                </a:ext>
              </a:extLst>
            </p:cNvPr>
            <p:cNvSpPr txBox="1">
              <a:spLocks noChangeArrowheads="1"/>
            </p:cNvSpPr>
            <p:nvPr/>
          </p:nvSpPr>
          <p:spPr bwMode="auto">
            <a:xfrm>
              <a:off x="1424" y="3668"/>
              <a:ext cx="82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rgbClr val="FF0000"/>
                  </a:solidFill>
                  <a:cs typeface="Arial" panose="020B0604020202020204" pitchFamily="34" charset="0"/>
                </a:rPr>
                <a:t>nodal</a:t>
              </a:r>
            </a:p>
            <a:p>
              <a:pPr algn="ctr">
                <a:spcBef>
                  <a:spcPct val="0"/>
                </a:spcBef>
                <a:buClrTx/>
                <a:buSzTx/>
                <a:buFontTx/>
                <a:buNone/>
              </a:pPr>
              <a:r>
                <a:rPr lang="en-US" altLang="en-US" sz="1800">
                  <a:solidFill>
                    <a:srgbClr val="FF0000"/>
                  </a:solidFill>
                  <a:cs typeface="Arial" panose="020B0604020202020204" pitchFamily="34" charset="0"/>
                </a:rPr>
                <a:t>processing</a:t>
              </a:r>
              <a:endParaRPr lang="en-US" altLang="en-US" sz="1800">
                <a:latin typeface="Times New Roman" panose="02020603050405020304" pitchFamily="18" charset="0"/>
                <a:cs typeface="Arial" panose="020B0604020202020204" pitchFamily="34" charset="0"/>
              </a:endParaRPr>
            </a:p>
          </p:txBody>
        </p:sp>
        <p:sp>
          <p:nvSpPr>
            <p:cNvPr id="195624" name="Line 44">
              <a:extLst>
                <a:ext uri="{FF2B5EF4-FFF2-40B4-BE49-F238E27FC236}">
                  <a16:creationId xmlns:a16="http://schemas.microsoft.com/office/drawing/2014/main" id="{B3DE0584-6B21-4513-93FE-9EBFD4260B00}"/>
                </a:ext>
              </a:extLst>
            </p:cNvPr>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25" name="Line 45">
              <a:extLst>
                <a:ext uri="{FF2B5EF4-FFF2-40B4-BE49-F238E27FC236}">
                  <a16:creationId xmlns:a16="http://schemas.microsoft.com/office/drawing/2014/main" id="{D8112C7A-0702-4CF0-9EFC-E5BA223E6BC1}"/>
                </a:ext>
              </a:extLst>
            </p:cNvPr>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26" name="Text Box 46">
              <a:extLst>
                <a:ext uri="{FF2B5EF4-FFF2-40B4-BE49-F238E27FC236}">
                  <a16:creationId xmlns:a16="http://schemas.microsoft.com/office/drawing/2014/main" id="{C3B8D346-FA51-4262-BB87-BD55CF04C18A}"/>
                </a:ext>
              </a:extLst>
            </p:cNvPr>
            <p:cNvSpPr txBox="1">
              <a:spLocks noChangeArrowheads="1"/>
            </p:cNvSpPr>
            <p:nvPr/>
          </p:nvSpPr>
          <p:spPr bwMode="auto">
            <a:xfrm>
              <a:off x="2354" y="3830"/>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cs typeface="Arial" panose="020B0604020202020204" pitchFamily="34" charset="0"/>
                </a:rPr>
                <a:t>queueing</a:t>
              </a:r>
              <a:endParaRPr lang="en-US" altLang="en-US" sz="1800">
                <a:latin typeface="Times New Roman" panose="02020603050405020304" pitchFamily="18" charset="0"/>
                <a:cs typeface="Arial" panose="020B0604020202020204" pitchFamily="34" charset="0"/>
              </a:endParaRPr>
            </a:p>
          </p:txBody>
        </p:sp>
        <p:sp>
          <p:nvSpPr>
            <p:cNvPr id="195627" name="Line 47">
              <a:extLst>
                <a:ext uri="{FF2B5EF4-FFF2-40B4-BE49-F238E27FC236}">
                  <a16:creationId xmlns:a16="http://schemas.microsoft.com/office/drawing/2014/main" id="{0F32E46D-C147-4A0B-9915-6018B6A5801B}"/>
                </a:ext>
              </a:extLst>
            </p:cNvPr>
            <p:cNvSpPr>
              <a:spLocks noChangeShapeType="1"/>
            </p:cNvSpPr>
            <p:nvPr/>
          </p:nvSpPr>
          <p:spPr bwMode="auto">
            <a:xfrm rot="10800000">
              <a:off x="2199" y="3546"/>
              <a:ext cx="375" cy="3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628" name="Group 48">
              <a:extLst>
                <a:ext uri="{FF2B5EF4-FFF2-40B4-BE49-F238E27FC236}">
                  <a16:creationId xmlns:a16="http://schemas.microsoft.com/office/drawing/2014/main" id="{49A08448-A1B5-4678-BBBF-1C411D35D0FA}"/>
                </a:ext>
              </a:extLst>
            </p:cNvPr>
            <p:cNvGrpSpPr>
              <a:grpSpLocks/>
            </p:cNvGrpSpPr>
            <p:nvPr/>
          </p:nvGrpSpPr>
          <p:grpSpPr bwMode="auto">
            <a:xfrm>
              <a:off x="3738" y="3168"/>
              <a:ext cx="314" cy="75"/>
              <a:chOff x="2208" y="2184"/>
              <a:chExt cx="176" cy="69"/>
            </a:xfrm>
          </p:grpSpPr>
          <p:grpSp>
            <p:nvGrpSpPr>
              <p:cNvPr id="195629" name="Group 49">
                <a:extLst>
                  <a:ext uri="{FF2B5EF4-FFF2-40B4-BE49-F238E27FC236}">
                    <a16:creationId xmlns:a16="http://schemas.microsoft.com/office/drawing/2014/main" id="{88C0C579-D3B5-458C-9480-5C5E1D75B235}"/>
                  </a:ext>
                </a:extLst>
              </p:cNvPr>
              <p:cNvGrpSpPr>
                <a:grpSpLocks/>
              </p:cNvGrpSpPr>
              <p:nvPr/>
            </p:nvGrpSpPr>
            <p:grpSpPr bwMode="auto">
              <a:xfrm>
                <a:off x="2208" y="2185"/>
                <a:ext cx="176" cy="68"/>
                <a:chOff x="2848" y="848"/>
                <a:chExt cx="140" cy="98"/>
              </a:xfrm>
            </p:grpSpPr>
            <p:sp>
              <p:nvSpPr>
                <p:cNvPr id="195634" name="Line 50">
                  <a:extLst>
                    <a:ext uri="{FF2B5EF4-FFF2-40B4-BE49-F238E27FC236}">
                      <a16:creationId xmlns:a16="http://schemas.microsoft.com/office/drawing/2014/main" id="{60792DF2-1052-4B18-ADDF-6625C33D531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35" name="Line 51">
                  <a:extLst>
                    <a:ext uri="{FF2B5EF4-FFF2-40B4-BE49-F238E27FC236}">
                      <a16:creationId xmlns:a16="http://schemas.microsoft.com/office/drawing/2014/main" id="{EE6E1818-6FA0-4A8B-BF9D-3FD3693D19A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36" name="Line 52">
                  <a:extLst>
                    <a:ext uri="{FF2B5EF4-FFF2-40B4-BE49-F238E27FC236}">
                      <a16:creationId xmlns:a16="http://schemas.microsoft.com/office/drawing/2014/main" id="{4157A663-A58E-4767-9F74-0AF6EF177BD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630" name="Group 53">
                <a:extLst>
                  <a:ext uri="{FF2B5EF4-FFF2-40B4-BE49-F238E27FC236}">
                    <a16:creationId xmlns:a16="http://schemas.microsoft.com/office/drawing/2014/main" id="{9CCAFF4E-AFE4-409B-8093-7996B1B5046F}"/>
                  </a:ext>
                </a:extLst>
              </p:cNvPr>
              <p:cNvGrpSpPr>
                <a:grpSpLocks/>
              </p:cNvGrpSpPr>
              <p:nvPr/>
            </p:nvGrpSpPr>
            <p:grpSpPr bwMode="auto">
              <a:xfrm flipV="1">
                <a:off x="2208" y="2184"/>
                <a:ext cx="176" cy="68"/>
                <a:chOff x="2848" y="848"/>
                <a:chExt cx="140" cy="98"/>
              </a:xfrm>
            </p:grpSpPr>
            <p:sp>
              <p:nvSpPr>
                <p:cNvPr id="195631" name="Line 54">
                  <a:extLst>
                    <a:ext uri="{FF2B5EF4-FFF2-40B4-BE49-F238E27FC236}">
                      <a16:creationId xmlns:a16="http://schemas.microsoft.com/office/drawing/2014/main" id="{D6704A50-D5EA-4A65-9433-1357EA9C9A7A}"/>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32" name="Line 55">
                  <a:extLst>
                    <a:ext uri="{FF2B5EF4-FFF2-40B4-BE49-F238E27FC236}">
                      <a16:creationId xmlns:a16="http://schemas.microsoft.com/office/drawing/2014/main" id="{81F1A08E-6D41-489F-B4AF-7F0674BBABC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33" name="Line 56">
                  <a:extLst>
                    <a:ext uri="{FF2B5EF4-FFF2-40B4-BE49-F238E27FC236}">
                      <a16:creationId xmlns:a16="http://schemas.microsoft.com/office/drawing/2014/main" id="{C5D70D0F-B61B-465B-91D2-D4A105F23FC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195592" name="Rectangle 57">
            <a:extLst>
              <a:ext uri="{FF2B5EF4-FFF2-40B4-BE49-F238E27FC236}">
                <a16:creationId xmlns:a16="http://schemas.microsoft.com/office/drawing/2014/main" id="{6D02EAFA-69EC-46D0-83DE-E09F1D676A39}"/>
              </a:ext>
            </a:extLst>
          </p:cNvPr>
          <p:cNvSpPr>
            <a:spLocks noChangeArrowheads="1"/>
          </p:cNvSpPr>
          <p:nvPr/>
        </p:nvSpPr>
        <p:spPr bwMode="auto">
          <a:xfrm>
            <a:off x="4919663" y="3914775"/>
            <a:ext cx="41481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FF0000"/>
                </a:solidFill>
                <a:latin typeface="Times New Roman" panose="02020603050405020304" pitchFamily="18" charset="0"/>
              </a:rPr>
              <a:t>Chú ý: </a:t>
            </a:r>
            <a:r>
              <a:rPr lang="en-US" altLang="en-US" sz="2400">
                <a:latin typeface="Times New Roman" panose="02020603050405020304" pitchFamily="18" charset="0"/>
              </a:rPr>
              <a:t>s và R là hai đại lượng hoàn toàn khác nhau!</a:t>
            </a:r>
          </a:p>
        </p:txBody>
      </p:sp>
      <p:sp>
        <p:nvSpPr>
          <p:cNvPr id="195593" name="Rectangle 58">
            <a:extLst>
              <a:ext uri="{FF2B5EF4-FFF2-40B4-BE49-F238E27FC236}">
                <a16:creationId xmlns:a16="http://schemas.microsoft.com/office/drawing/2014/main" id="{459B6262-71F8-468F-B2CA-8A696768F656}"/>
              </a:ext>
            </a:extLst>
          </p:cNvPr>
          <p:cNvSpPr>
            <a:spLocks noChangeArrowheads="1"/>
          </p:cNvSpPr>
          <p:nvPr/>
        </p:nvSpPr>
        <p:spPr bwMode="auto">
          <a:xfrm>
            <a:off x="4981575" y="3806825"/>
            <a:ext cx="3943350" cy="892175"/>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5">
            <a:extLst>
              <a:ext uri="{FF2B5EF4-FFF2-40B4-BE49-F238E27FC236}">
                <a16:creationId xmlns:a16="http://schemas.microsoft.com/office/drawing/2014/main" id="{14C5E132-6623-4D09-AA5D-918CD2D70AF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97635" name="Slide Number Placeholder 6">
            <a:extLst>
              <a:ext uri="{FF2B5EF4-FFF2-40B4-BE49-F238E27FC236}">
                <a16:creationId xmlns:a16="http://schemas.microsoft.com/office/drawing/2014/main" id="{948AE2EC-2739-4EA4-966E-C1A2481092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8F9F6E7-77CC-4A51-AEE4-658B6601A051}" type="slidenum">
              <a:rPr lang="en-US" altLang="en-US" sz="1400" smtClean="0">
                <a:latin typeface="Times New Roman" panose="02020603050405020304" pitchFamily="18" charset="0"/>
              </a:rPr>
              <a:pPr>
                <a:spcBef>
                  <a:spcPct val="0"/>
                </a:spcBef>
                <a:buClrTx/>
                <a:buSzTx/>
                <a:buFontTx/>
                <a:buNone/>
              </a:pPr>
              <a:t>32</a:t>
            </a:fld>
            <a:endParaRPr lang="en-US" altLang="en-US" sz="1400">
              <a:latin typeface="Times New Roman" panose="02020603050405020304" pitchFamily="18" charset="0"/>
            </a:endParaRPr>
          </a:p>
        </p:txBody>
      </p:sp>
      <p:sp>
        <p:nvSpPr>
          <p:cNvPr id="197636" name="Rectangle 2">
            <a:extLst>
              <a:ext uri="{FF2B5EF4-FFF2-40B4-BE49-F238E27FC236}">
                <a16:creationId xmlns:a16="http://schemas.microsoft.com/office/drawing/2014/main" id="{74C100D8-F3F9-4DCE-9067-75274CC86D48}"/>
              </a:ext>
            </a:extLst>
          </p:cNvPr>
          <p:cNvSpPr>
            <a:spLocks noGrp="1" noChangeArrowheads="1"/>
          </p:cNvSpPr>
          <p:nvPr>
            <p:ph type="title"/>
          </p:nvPr>
        </p:nvSpPr>
        <p:spPr>
          <a:xfrm>
            <a:off x="533400" y="-304800"/>
            <a:ext cx="7772400" cy="1143000"/>
          </a:xfrm>
        </p:spPr>
        <p:txBody>
          <a:bodyPr/>
          <a:lstStyle/>
          <a:p>
            <a:r>
              <a:rPr lang="en-US" altLang="en-US"/>
              <a:t>Sự tương tự như đoàn xe</a:t>
            </a:r>
          </a:p>
        </p:txBody>
      </p:sp>
      <p:sp>
        <p:nvSpPr>
          <p:cNvPr id="197637" name="Rectangle 3">
            <a:extLst>
              <a:ext uri="{FF2B5EF4-FFF2-40B4-BE49-F238E27FC236}">
                <a16:creationId xmlns:a16="http://schemas.microsoft.com/office/drawing/2014/main" id="{C748E12E-D644-417D-8C38-AD89CEC3CB75}"/>
              </a:ext>
            </a:extLst>
          </p:cNvPr>
          <p:cNvSpPr>
            <a:spLocks noGrp="1" noChangeArrowheads="1"/>
          </p:cNvSpPr>
          <p:nvPr>
            <p:ph type="body" sz="half" idx="1"/>
          </p:nvPr>
        </p:nvSpPr>
        <p:spPr>
          <a:xfrm>
            <a:off x="152400" y="2590800"/>
            <a:ext cx="4572000" cy="4876800"/>
          </a:xfrm>
        </p:spPr>
        <p:txBody>
          <a:bodyPr/>
          <a:lstStyle/>
          <a:p>
            <a:r>
              <a:rPr lang="en-US" altLang="en-US" sz="2400"/>
              <a:t>Xe “chạy- propagate” với tốc độ 100 km/hr</a:t>
            </a:r>
          </a:p>
          <a:p>
            <a:r>
              <a:rPr lang="en-US" altLang="en-US" sz="2400"/>
              <a:t>Trạm thu phí mất 12 giây để phục vụ 1 xe (transmission time – thời gian chuyển giao)</a:t>
            </a:r>
          </a:p>
          <a:p>
            <a:r>
              <a:rPr lang="en-US" altLang="en-US" sz="2400">
                <a:solidFill>
                  <a:schemeClr val="accent2"/>
                </a:solidFill>
              </a:rPr>
              <a:t>xe~bit; đoàn xe - caravan ~ packet</a:t>
            </a:r>
            <a:endParaRPr lang="en-US" altLang="en-US" sz="2400"/>
          </a:p>
          <a:p>
            <a:r>
              <a:rPr lang="en-US" altLang="en-US" sz="2400">
                <a:solidFill>
                  <a:srgbClr val="FF0000"/>
                </a:solidFill>
              </a:rPr>
              <a:t>Q: Mất bao lâu thì cả đoàn xe xếp hàng ngay trước trạm thu phí thứ 2?</a:t>
            </a:r>
            <a:endParaRPr lang="en-US" altLang="en-US" sz="2400"/>
          </a:p>
          <a:p>
            <a:pPr>
              <a:buFont typeface="ZapfDingbats" pitchFamily="82" charset="2"/>
              <a:buNone/>
            </a:pPr>
            <a:endParaRPr lang="en-US" altLang="en-US" sz="2400"/>
          </a:p>
        </p:txBody>
      </p:sp>
      <p:sp>
        <p:nvSpPr>
          <p:cNvPr id="197638" name="Rectangle 4">
            <a:extLst>
              <a:ext uri="{FF2B5EF4-FFF2-40B4-BE49-F238E27FC236}">
                <a16:creationId xmlns:a16="http://schemas.microsoft.com/office/drawing/2014/main" id="{402C7D9F-ADFE-4546-89F9-EE10A5AF28F4}"/>
              </a:ext>
            </a:extLst>
          </p:cNvPr>
          <p:cNvSpPr>
            <a:spLocks noGrp="1" noChangeArrowheads="1"/>
          </p:cNvSpPr>
          <p:nvPr>
            <p:ph type="body" sz="half" idx="2"/>
          </p:nvPr>
        </p:nvSpPr>
        <p:spPr>
          <a:xfrm>
            <a:off x="4740275" y="2514600"/>
            <a:ext cx="4403725" cy="4343400"/>
          </a:xfrm>
        </p:spPr>
        <p:txBody>
          <a:bodyPr/>
          <a:lstStyle/>
          <a:p>
            <a:r>
              <a:rPr lang="en-US" altLang="en-US" sz="2400"/>
              <a:t>Thời gian để “đầy” toàn bộ đoàn xe qua trạm thu phí lên đường cao tốc = 12*10 = 120 sec</a:t>
            </a:r>
          </a:p>
          <a:p>
            <a:r>
              <a:rPr lang="en-US" altLang="en-US" sz="2400"/>
              <a:t>Thời gian để chiếc xe cuối cùng chạy từ trạm 1 đến trạm 2: 100km/(100km/hr)= 1 hr</a:t>
            </a:r>
          </a:p>
          <a:p>
            <a:r>
              <a:rPr lang="en-US" altLang="en-US" sz="2400">
                <a:solidFill>
                  <a:srgbClr val="FF0000"/>
                </a:solidFill>
              </a:rPr>
              <a:t>A: 62 minutes</a:t>
            </a:r>
            <a:endParaRPr lang="en-US" altLang="en-US" sz="2400"/>
          </a:p>
        </p:txBody>
      </p:sp>
      <p:grpSp>
        <p:nvGrpSpPr>
          <p:cNvPr id="197639" name="Group 5">
            <a:extLst>
              <a:ext uri="{FF2B5EF4-FFF2-40B4-BE49-F238E27FC236}">
                <a16:creationId xmlns:a16="http://schemas.microsoft.com/office/drawing/2014/main" id="{2B60DF10-927F-41BB-8882-C708B664D443}"/>
              </a:ext>
            </a:extLst>
          </p:cNvPr>
          <p:cNvGrpSpPr>
            <a:grpSpLocks/>
          </p:cNvGrpSpPr>
          <p:nvPr/>
        </p:nvGrpSpPr>
        <p:grpSpPr bwMode="auto">
          <a:xfrm>
            <a:off x="5194300" y="1239838"/>
            <a:ext cx="1652588" cy="1090612"/>
            <a:chOff x="1094" y="938"/>
            <a:chExt cx="1041" cy="687"/>
          </a:xfrm>
        </p:grpSpPr>
        <p:sp>
          <p:nvSpPr>
            <p:cNvPr id="197669" name="Rectangle 6">
              <a:extLst>
                <a:ext uri="{FF2B5EF4-FFF2-40B4-BE49-F238E27FC236}">
                  <a16:creationId xmlns:a16="http://schemas.microsoft.com/office/drawing/2014/main" id="{E6DA69EF-B63A-4C26-A6FF-558B6FD27163}"/>
                </a:ext>
              </a:extLst>
            </p:cNvPr>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70" name="Text Box 7">
              <a:extLst>
                <a:ext uri="{FF2B5EF4-FFF2-40B4-BE49-F238E27FC236}">
                  <a16:creationId xmlns:a16="http://schemas.microsoft.com/office/drawing/2014/main" id="{4AE518CF-2C4D-448E-B568-430789DBBDF9}"/>
                </a:ext>
              </a:extLst>
            </p:cNvPr>
            <p:cNvSpPr txBox="1">
              <a:spLocks noChangeArrowheads="1"/>
            </p:cNvSpPr>
            <p:nvPr/>
          </p:nvSpPr>
          <p:spPr bwMode="auto">
            <a:xfrm>
              <a:off x="1094" y="1373"/>
              <a:ext cx="10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cs typeface="Arial" panose="020B0604020202020204" pitchFamily="34" charset="0"/>
                </a:rPr>
                <a:t>trạm thu phí</a:t>
              </a:r>
            </a:p>
          </p:txBody>
        </p:sp>
      </p:grpSp>
      <p:grpSp>
        <p:nvGrpSpPr>
          <p:cNvPr id="197640" name="Group 8">
            <a:extLst>
              <a:ext uri="{FF2B5EF4-FFF2-40B4-BE49-F238E27FC236}">
                <a16:creationId xmlns:a16="http://schemas.microsoft.com/office/drawing/2014/main" id="{509DB58D-6797-4C12-B7AD-B8E5D0FB3D6D}"/>
              </a:ext>
            </a:extLst>
          </p:cNvPr>
          <p:cNvGrpSpPr>
            <a:grpSpLocks/>
          </p:cNvGrpSpPr>
          <p:nvPr/>
        </p:nvGrpSpPr>
        <p:grpSpPr bwMode="auto">
          <a:xfrm>
            <a:off x="2339975" y="1239838"/>
            <a:ext cx="1652588" cy="1217612"/>
            <a:chOff x="1093" y="938"/>
            <a:chExt cx="1041" cy="767"/>
          </a:xfrm>
        </p:grpSpPr>
        <p:sp>
          <p:nvSpPr>
            <p:cNvPr id="197667" name="Rectangle 9">
              <a:extLst>
                <a:ext uri="{FF2B5EF4-FFF2-40B4-BE49-F238E27FC236}">
                  <a16:creationId xmlns:a16="http://schemas.microsoft.com/office/drawing/2014/main" id="{CC596481-5A31-4D7F-B513-17E999B8413F}"/>
                </a:ext>
              </a:extLst>
            </p:cNvPr>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68" name="Text Box 10">
              <a:extLst>
                <a:ext uri="{FF2B5EF4-FFF2-40B4-BE49-F238E27FC236}">
                  <a16:creationId xmlns:a16="http://schemas.microsoft.com/office/drawing/2014/main" id="{9929E7ED-1BEA-4311-B50C-E2B1A0545162}"/>
                </a:ext>
              </a:extLst>
            </p:cNvPr>
            <p:cNvSpPr txBox="1">
              <a:spLocks noChangeArrowheads="1"/>
            </p:cNvSpPr>
            <p:nvPr/>
          </p:nvSpPr>
          <p:spPr bwMode="auto">
            <a:xfrm>
              <a:off x="1093" y="1453"/>
              <a:ext cx="10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cs typeface="Arial" panose="020B0604020202020204" pitchFamily="34" charset="0"/>
                </a:rPr>
                <a:t>trạm thu phí</a:t>
              </a:r>
            </a:p>
          </p:txBody>
        </p:sp>
      </p:grpSp>
      <p:grpSp>
        <p:nvGrpSpPr>
          <p:cNvPr id="197641" name="Group 11">
            <a:extLst>
              <a:ext uri="{FF2B5EF4-FFF2-40B4-BE49-F238E27FC236}">
                <a16:creationId xmlns:a16="http://schemas.microsoft.com/office/drawing/2014/main" id="{77FD96C3-705D-4DEA-8038-9D933C461BE8}"/>
              </a:ext>
            </a:extLst>
          </p:cNvPr>
          <p:cNvGrpSpPr>
            <a:grpSpLocks/>
          </p:cNvGrpSpPr>
          <p:nvPr/>
        </p:nvGrpSpPr>
        <p:grpSpPr bwMode="auto">
          <a:xfrm>
            <a:off x="279400" y="1501775"/>
            <a:ext cx="293688" cy="244475"/>
            <a:chOff x="469" y="946"/>
            <a:chExt cx="185" cy="154"/>
          </a:xfrm>
        </p:grpSpPr>
        <p:sp>
          <p:nvSpPr>
            <p:cNvPr id="197665" name="Rectangle 12">
              <a:extLst>
                <a:ext uri="{FF2B5EF4-FFF2-40B4-BE49-F238E27FC236}">
                  <a16:creationId xmlns:a16="http://schemas.microsoft.com/office/drawing/2014/main" id="{FBDD1297-6B04-44D0-800F-2BAD0A59B1FF}"/>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66" name="Rectangle 13">
              <a:extLst>
                <a:ext uri="{FF2B5EF4-FFF2-40B4-BE49-F238E27FC236}">
                  <a16:creationId xmlns:a16="http://schemas.microsoft.com/office/drawing/2014/main" id="{07AD4D5C-B34C-45D3-971C-0BAF5390A92D}"/>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7642" name="Group 14">
            <a:extLst>
              <a:ext uri="{FF2B5EF4-FFF2-40B4-BE49-F238E27FC236}">
                <a16:creationId xmlns:a16="http://schemas.microsoft.com/office/drawing/2014/main" id="{C18DBDD3-D539-4E1F-9DE0-0449299EDB17}"/>
              </a:ext>
            </a:extLst>
          </p:cNvPr>
          <p:cNvGrpSpPr>
            <a:grpSpLocks/>
          </p:cNvGrpSpPr>
          <p:nvPr/>
        </p:nvGrpSpPr>
        <p:grpSpPr bwMode="auto">
          <a:xfrm>
            <a:off x="1836738" y="1501775"/>
            <a:ext cx="293687" cy="244475"/>
            <a:chOff x="469" y="946"/>
            <a:chExt cx="185" cy="154"/>
          </a:xfrm>
        </p:grpSpPr>
        <p:sp>
          <p:nvSpPr>
            <p:cNvPr id="197663" name="Rectangle 15">
              <a:extLst>
                <a:ext uri="{FF2B5EF4-FFF2-40B4-BE49-F238E27FC236}">
                  <a16:creationId xmlns:a16="http://schemas.microsoft.com/office/drawing/2014/main" id="{6FE178F2-A177-45E3-874D-7BDF2BE2A8A5}"/>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64" name="Rectangle 16">
              <a:extLst>
                <a:ext uri="{FF2B5EF4-FFF2-40B4-BE49-F238E27FC236}">
                  <a16:creationId xmlns:a16="http://schemas.microsoft.com/office/drawing/2014/main" id="{57D233C5-F913-4380-9CDC-C14BDEA391A1}"/>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7643" name="Group 17">
            <a:extLst>
              <a:ext uri="{FF2B5EF4-FFF2-40B4-BE49-F238E27FC236}">
                <a16:creationId xmlns:a16="http://schemas.microsoft.com/office/drawing/2014/main" id="{28A83D2C-E379-4E7A-AE27-6EEE1968F778}"/>
              </a:ext>
            </a:extLst>
          </p:cNvPr>
          <p:cNvGrpSpPr>
            <a:grpSpLocks/>
          </p:cNvGrpSpPr>
          <p:nvPr/>
        </p:nvGrpSpPr>
        <p:grpSpPr bwMode="auto">
          <a:xfrm>
            <a:off x="2293938" y="1501775"/>
            <a:ext cx="293687" cy="244475"/>
            <a:chOff x="469" y="946"/>
            <a:chExt cx="185" cy="154"/>
          </a:xfrm>
        </p:grpSpPr>
        <p:sp>
          <p:nvSpPr>
            <p:cNvPr id="197661" name="Rectangle 18">
              <a:extLst>
                <a:ext uri="{FF2B5EF4-FFF2-40B4-BE49-F238E27FC236}">
                  <a16:creationId xmlns:a16="http://schemas.microsoft.com/office/drawing/2014/main" id="{BE1ACCB7-4325-44A9-8048-B90DFF3CA8D7}"/>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62" name="Rectangle 19">
              <a:extLst>
                <a:ext uri="{FF2B5EF4-FFF2-40B4-BE49-F238E27FC236}">
                  <a16:creationId xmlns:a16="http://schemas.microsoft.com/office/drawing/2014/main" id="{25B8109A-6A99-449D-A94B-024BABD50B7D}"/>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7644" name="Group 20">
            <a:extLst>
              <a:ext uri="{FF2B5EF4-FFF2-40B4-BE49-F238E27FC236}">
                <a16:creationId xmlns:a16="http://schemas.microsoft.com/office/drawing/2014/main" id="{C5A53E8E-D851-4399-8BCC-F10851A03BC5}"/>
              </a:ext>
            </a:extLst>
          </p:cNvPr>
          <p:cNvGrpSpPr>
            <a:grpSpLocks/>
          </p:cNvGrpSpPr>
          <p:nvPr/>
        </p:nvGrpSpPr>
        <p:grpSpPr bwMode="auto">
          <a:xfrm>
            <a:off x="2735263" y="1501775"/>
            <a:ext cx="293687" cy="244475"/>
            <a:chOff x="469" y="946"/>
            <a:chExt cx="185" cy="154"/>
          </a:xfrm>
        </p:grpSpPr>
        <p:sp>
          <p:nvSpPr>
            <p:cNvPr id="197659" name="Rectangle 21">
              <a:extLst>
                <a:ext uri="{FF2B5EF4-FFF2-40B4-BE49-F238E27FC236}">
                  <a16:creationId xmlns:a16="http://schemas.microsoft.com/office/drawing/2014/main" id="{F053447B-65F1-49BA-BC4C-C5C0E2546002}"/>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60" name="Rectangle 22">
              <a:extLst>
                <a:ext uri="{FF2B5EF4-FFF2-40B4-BE49-F238E27FC236}">
                  <a16:creationId xmlns:a16="http://schemas.microsoft.com/office/drawing/2014/main" id="{CACB6596-249B-4E4B-8845-9AC66A52B005}"/>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7645" name="Group 23">
            <a:extLst>
              <a:ext uri="{FF2B5EF4-FFF2-40B4-BE49-F238E27FC236}">
                <a16:creationId xmlns:a16="http://schemas.microsoft.com/office/drawing/2014/main" id="{43B67C29-531C-4A3A-8F45-AD18934FA874}"/>
              </a:ext>
            </a:extLst>
          </p:cNvPr>
          <p:cNvGrpSpPr>
            <a:grpSpLocks/>
          </p:cNvGrpSpPr>
          <p:nvPr/>
        </p:nvGrpSpPr>
        <p:grpSpPr bwMode="auto">
          <a:xfrm>
            <a:off x="730250" y="1501775"/>
            <a:ext cx="293688" cy="244475"/>
            <a:chOff x="469" y="946"/>
            <a:chExt cx="185" cy="154"/>
          </a:xfrm>
        </p:grpSpPr>
        <p:sp>
          <p:nvSpPr>
            <p:cNvPr id="197657" name="Rectangle 24">
              <a:extLst>
                <a:ext uri="{FF2B5EF4-FFF2-40B4-BE49-F238E27FC236}">
                  <a16:creationId xmlns:a16="http://schemas.microsoft.com/office/drawing/2014/main" id="{2C793AA1-CAEE-4A96-901B-B65357A1FC43}"/>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58" name="Rectangle 25">
              <a:extLst>
                <a:ext uri="{FF2B5EF4-FFF2-40B4-BE49-F238E27FC236}">
                  <a16:creationId xmlns:a16="http://schemas.microsoft.com/office/drawing/2014/main" id="{E4D062D7-451D-4800-B8E7-26FB1E7246E5}"/>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97646" name="Oval 26">
            <a:extLst>
              <a:ext uri="{FF2B5EF4-FFF2-40B4-BE49-F238E27FC236}">
                <a16:creationId xmlns:a16="http://schemas.microsoft.com/office/drawing/2014/main" id="{00A20F24-C2ED-462C-8179-E722FBF800AD}"/>
              </a:ext>
            </a:extLst>
          </p:cNvPr>
          <p:cNvSpPr>
            <a:spLocks noChangeArrowheads="1"/>
          </p:cNvSpPr>
          <p:nvPr/>
        </p:nvSpPr>
        <p:spPr bwMode="auto">
          <a:xfrm>
            <a:off x="1173163" y="1549400"/>
            <a:ext cx="74612" cy="7461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47" name="Oval 27">
            <a:extLst>
              <a:ext uri="{FF2B5EF4-FFF2-40B4-BE49-F238E27FC236}">
                <a16:creationId xmlns:a16="http://schemas.microsoft.com/office/drawing/2014/main" id="{8376BDD1-342D-40AB-AAC3-27FD77027A07}"/>
              </a:ext>
            </a:extLst>
          </p:cNvPr>
          <p:cNvSpPr>
            <a:spLocks noChangeArrowheads="1"/>
          </p:cNvSpPr>
          <p:nvPr/>
        </p:nvSpPr>
        <p:spPr bwMode="auto">
          <a:xfrm>
            <a:off x="1325563" y="1549400"/>
            <a:ext cx="74612" cy="7461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48" name="Oval 28">
            <a:extLst>
              <a:ext uri="{FF2B5EF4-FFF2-40B4-BE49-F238E27FC236}">
                <a16:creationId xmlns:a16="http://schemas.microsoft.com/office/drawing/2014/main" id="{2E7A7EC7-573E-4551-93C9-64FCDC506722}"/>
              </a:ext>
            </a:extLst>
          </p:cNvPr>
          <p:cNvSpPr>
            <a:spLocks noChangeArrowheads="1"/>
          </p:cNvSpPr>
          <p:nvPr/>
        </p:nvSpPr>
        <p:spPr bwMode="auto">
          <a:xfrm>
            <a:off x="1549400" y="1549400"/>
            <a:ext cx="74613" cy="7461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49" name="AutoShape 29">
            <a:extLst>
              <a:ext uri="{FF2B5EF4-FFF2-40B4-BE49-F238E27FC236}">
                <a16:creationId xmlns:a16="http://schemas.microsoft.com/office/drawing/2014/main" id="{4B71C63A-2253-4DF5-BCEB-A5B6AA765825}"/>
              </a:ext>
            </a:extLst>
          </p:cNvPr>
          <p:cNvSpPr>
            <a:spLocks/>
          </p:cNvSpPr>
          <p:nvPr/>
        </p:nvSpPr>
        <p:spPr bwMode="auto">
          <a:xfrm rot="-5400000">
            <a:off x="1605756" y="488157"/>
            <a:ext cx="79375" cy="2767012"/>
          </a:xfrm>
          <a:prstGeom prst="leftBrace">
            <a:avLst>
              <a:gd name="adj1" fmla="val 290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7650" name="Text Box 30">
            <a:extLst>
              <a:ext uri="{FF2B5EF4-FFF2-40B4-BE49-F238E27FC236}">
                <a16:creationId xmlns:a16="http://schemas.microsoft.com/office/drawing/2014/main" id="{33C3933C-FBD7-4E4A-B6D5-A8E1A1C1458F}"/>
              </a:ext>
            </a:extLst>
          </p:cNvPr>
          <p:cNvSpPr txBox="1">
            <a:spLocks noChangeArrowheads="1"/>
          </p:cNvSpPr>
          <p:nvPr/>
        </p:nvSpPr>
        <p:spPr bwMode="auto">
          <a:xfrm>
            <a:off x="687388" y="1808163"/>
            <a:ext cx="2160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Đoàn xe 10 chiếc</a:t>
            </a:r>
            <a:endParaRPr lang="en-US" altLang="en-US" sz="2000">
              <a:latin typeface="Times New Roman" panose="02020603050405020304" pitchFamily="18" charset="0"/>
              <a:cs typeface="Arial" panose="020B0604020202020204" pitchFamily="34" charset="0"/>
            </a:endParaRPr>
          </a:p>
        </p:txBody>
      </p:sp>
      <p:sp>
        <p:nvSpPr>
          <p:cNvPr id="197651" name="Line 31">
            <a:extLst>
              <a:ext uri="{FF2B5EF4-FFF2-40B4-BE49-F238E27FC236}">
                <a16:creationId xmlns:a16="http://schemas.microsoft.com/office/drawing/2014/main" id="{2C39FE0E-9FD3-40B0-B3B0-2C0CB4EBE2B2}"/>
              </a:ext>
            </a:extLst>
          </p:cNvPr>
          <p:cNvSpPr>
            <a:spLocks noChangeShapeType="1"/>
          </p:cNvSpPr>
          <p:nvPr/>
        </p:nvSpPr>
        <p:spPr bwMode="auto">
          <a:xfrm flipH="1">
            <a:off x="3168650" y="1549400"/>
            <a:ext cx="82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7652" name="Line 32">
            <a:extLst>
              <a:ext uri="{FF2B5EF4-FFF2-40B4-BE49-F238E27FC236}">
                <a16:creationId xmlns:a16="http://schemas.microsoft.com/office/drawing/2014/main" id="{76396F38-09C7-470E-90F1-9B8571699D42}"/>
              </a:ext>
            </a:extLst>
          </p:cNvPr>
          <p:cNvSpPr>
            <a:spLocks noChangeShapeType="1"/>
          </p:cNvSpPr>
          <p:nvPr/>
        </p:nvSpPr>
        <p:spPr bwMode="auto">
          <a:xfrm>
            <a:off x="5072063" y="1549400"/>
            <a:ext cx="866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7653" name="Text Box 33">
            <a:extLst>
              <a:ext uri="{FF2B5EF4-FFF2-40B4-BE49-F238E27FC236}">
                <a16:creationId xmlns:a16="http://schemas.microsoft.com/office/drawing/2014/main" id="{33CA4CC4-0F8D-4E92-A21A-47B5D710BA17}"/>
              </a:ext>
            </a:extLst>
          </p:cNvPr>
          <p:cNvSpPr txBox="1">
            <a:spLocks noChangeArrowheads="1"/>
          </p:cNvSpPr>
          <p:nvPr/>
        </p:nvSpPr>
        <p:spPr bwMode="auto">
          <a:xfrm>
            <a:off x="3992563" y="1349375"/>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100 km</a:t>
            </a:r>
          </a:p>
        </p:txBody>
      </p:sp>
      <p:sp>
        <p:nvSpPr>
          <p:cNvPr id="197654" name="Line 34">
            <a:extLst>
              <a:ext uri="{FF2B5EF4-FFF2-40B4-BE49-F238E27FC236}">
                <a16:creationId xmlns:a16="http://schemas.microsoft.com/office/drawing/2014/main" id="{C24AFEAE-487B-4900-9D60-EB7EE4849DDF}"/>
              </a:ext>
            </a:extLst>
          </p:cNvPr>
          <p:cNvSpPr>
            <a:spLocks noChangeShapeType="1"/>
          </p:cNvSpPr>
          <p:nvPr/>
        </p:nvSpPr>
        <p:spPr bwMode="auto">
          <a:xfrm flipH="1">
            <a:off x="6021388" y="1549400"/>
            <a:ext cx="927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7655" name="Text Box 35">
            <a:extLst>
              <a:ext uri="{FF2B5EF4-FFF2-40B4-BE49-F238E27FC236}">
                <a16:creationId xmlns:a16="http://schemas.microsoft.com/office/drawing/2014/main" id="{BB24D4E2-A23F-4A53-843E-2C90D36152B0}"/>
              </a:ext>
            </a:extLst>
          </p:cNvPr>
          <p:cNvSpPr txBox="1">
            <a:spLocks noChangeArrowheads="1"/>
          </p:cNvSpPr>
          <p:nvPr/>
        </p:nvSpPr>
        <p:spPr bwMode="auto">
          <a:xfrm>
            <a:off x="6948488" y="1349375"/>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100 km</a:t>
            </a:r>
          </a:p>
        </p:txBody>
      </p:sp>
      <p:sp>
        <p:nvSpPr>
          <p:cNvPr id="197656" name="Line 36">
            <a:extLst>
              <a:ext uri="{FF2B5EF4-FFF2-40B4-BE49-F238E27FC236}">
                <a16:creationId xmlns:a16="http://schemas.microsoft.com/office/drawing/2014/main" id="{F6835C93-391C-4A07-B52C-B4C2AF6C9425}"/>
              </a:ext>
            </a:extLst>
          </p:cNvPr>
          <p:cNvSpPr>
            <a:spLocks noChangeShapeType="1"/>
          </p:cNvSpPr>
          <p:nvPr/>
        </p:nvSpPr>
        <p:spPr bwMode="auto">
          <a:xfrm>
            <a:off x="8027988" y="1549400"/>
            <a:ext cx="277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Footer Placeholder 5">
            <a:extLst>
              <a:ext uri="{FF2B5EF4-FFF2-40B4-BE49-F238E27FC236}">
                <a16:creationId xmlns:a16="http://schemas.microsoft.com/office/drawing/2014/main" id="{09AF894C-D9A4-4E98-B0CE-921A697BB7E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98659" name="Slide Number Placeholder 6">
            <a:extLst>
              <a:ext uri="{FF2B5EF4-FFF2-40B4-BE49-F238E27FC236}">
                <a16:creationId xmlns:a16="http://schemas.microsoft.com/office/drawing/2014/main" id="{8C77BCF2-7AD9-4473-8BD1-98DA421153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6F93C56-9DC7-44AC-ABF8-189BE9F80C69}" type="slidenum">
              <a:rPr lang="en-US" altLang="en-US" sz="1400" smtClean="0">
                <a:latin typeface="Times New Roman" panose="02020603050405020304" pitchFamily="18" charset="0"/>
              </a:rPr>
              <a:pPr>
                <a:spcBef>
                  <a:spcPct val="0"/>
                </a:spcBef>
                <a:buClrTx/>
                <a:buSzTx/>
                <a:buFontTx/>
                <a:buNone/>
              </a:pPr>
              <a:t>33</a:t>
            </a:fld>
            <a:endParaRPr lang="en-US" altLang="en-US" sz="1400">
              <a:latin typeface="Times New Roman" panose="02020603050405020304" pitchFamily="18" charset="0"/>
            </a:endParaRPr>
          </a:p>
        </p:txBody>
      </p:sp>
      <p:sp>
        <p:nvSpPr>
          <p:cNvPr id="198660" name="Rectangle 2">
            <a:extLst>
              <a:ext uri="{FF2B5EF4-FFF2-40B4-BE49-F238E27FC236}">
                <a16:creationId xmlns:a16="http://schemas.microsoft.com/office/drawing/2014/main" id="{62DBCC2B-35F7-4773-9CF2-344E5C3E2904}"/>
              </a:ext>
            </a:extLst>
          </p:cNvPr>
          <p:cNvSpPr>
            <a:spLocks noGrp="1" noChangeArrowheads="1"/>
          </p:cNvSpPr>
          <p:nvPr>
            <p:ph type="title"/>
          </p:nvPr>
        </p:nvSpPr>
        <p:spPr>
          <a:xfrm>
            <a:off x="522288" y="0"/>
            <a:ext cx="7772400" cy="1143000"/>
          </a:xfrm>
        </p:spPr>
        <p:txBody>
          <a:bodyPr/>
          <a:lstStyle/>
          <a:p>
            <a:r>
              <a:rPr lang="en-US" altLang="en-US"/>
              <a:t>Sự tương tự như đoàn xe (tt.)</a:t>
            </a:r>
          </a:p>
        </p:txBody>
      </p:sp>
      <p:sp>
        <p:nvSpPr>
          <p:cNvPr id="198661" name="Rectangle 3">
            <a:extLst>
              <a:ext uri="{FF2B5EF4-FFF2-40B4-BE49-F238E27FC236}">
                <a16:creationId xmlns:a16="http://schemas.microsoft.com/office/drawing/2014/main" id="{ADE5DC12-2F02-410B-96C1-93D8CA9194AD}"/>
              </a:ext>
            </a:extLst>
          </p:cNvPr>
          <p:cNvSpPr>
            <a:spLocks noGrp="1" noChangeArrowheads="1"/>
          </p:cNvSpPr>
          <p:nvPr>
            <p:ph type="body" sz="half" idx="1"/>
          </p:nvPr>
        </p:nvSpPr>
        <p:spPr>
          <a:xfrm>
            <a:off x="0" y="2514600"/>
            <a:ext cx="4267200" cy="4114800"/>
          </a:xfrm>
        </p:spPr>
        <p:txBody>
          <a:bodyPr/>
          <a:lstStyle/>
          <a:p>
            <a:r>
              <a:rPr lang="en-US" altLang="en-US" sz="2400"/>
              <a:t>Các xe bây giờ “propagate – chạy” với tốc độ </a:t>
            </a:r>
            <a:br>
              <a:rPr lang="en-US" altLang="en-US" sz="2400"/>
            </a:br>
            <a:r>
              <a:rPr lang="en-US" altLang="en-US" sz="2400"/>
              <a:t>1000 km/hr</a:t>
            </a:r>
          </a:p>
          <a:p>
            <a:r>
              <a:rPr lang="en-US" altLang="en-US" sz="2400"/>
              <a:t>Trạm thu phí mất 1 phút/minute để phục vụ một xe</a:t>
            </a:r>
            <a:endParaRPr lang="en-US" altLang="en-US" sz="2400">
              <a:solidFill>
                <a:schemeClr val="accent2"/>
              </a:solidFill>
            </a:endParaRPr>
          </a:p>
          <a:p>
            <a:r>
              <a:rPr lang="en-US" altLang="en-US" sz="2400">
                <a:solidFill>
                  <a:srgbClr val="FF0000"/>
                </a:solidFill>
              </a:rPr>
              <a:t>Q:</a:t>
            </a:r>
            <a:r>
              <a:rPr lang="en-US" altLang="en-US" sz="2400">
                <a:solidFill>
                  <a:schemeClr val="accent2"/>
                </a:solidFill>
              </a:rPr>
              <a:t> </a:t>
            </a:r>
            <a:r>
              <a:rPr lang="en-US" altLang="en-US" sz="2400">
                <a:solidFill>
                  <a:srgbClr val="FF0000"/>
                </a:solidFill>
              </a:rPr>
              <a:t>Các xe sẽ đến trạm 2 trước khi tất cả các chiếc trong đoàn được phục vụ tại trạm 1?</a:t>
            </a:r>
            <a:endParaRPr lang="en-US" altLang="en-US" sz="2400">
              <a:solidFill>
                <a:schemeClr val="accent2"/>
              </a:solidFill>
            </a:endParaRPr>
          </a:p>
          <a:p>
            <a:pPr>
              <a:buFont typeface="ZapfDingbats" pitchFamily="82" charset="2"/>
              <a:buNone/>
            </a:pPr>
            <a:endParaRPr lang="en-US" altLang="en-US" sz="2400">
              <a:solidFill>
                <a:schemeClr val="accent2"/>
              </a:solidFill>
            </a:endParaRPr>
          </a:p>
        </p:txBody>
      </p:sp>
      <p:sp>
        <p:nvSpPr>
          <p:cNvPr id="198662" name="Rectangle 4">
            <a:extLst>
              <a:ext uri="{FF2B5EF4-FFF2-40B4-BE49-F238E27FC236}">
                <a16:creationId xmlns:a16="http://schemas.microsoft.com/office/drawing/2014/main" id="{BD09CB23-D1DF-4A47-B661-E27BE67558D5}"/>
              </a:ext>
            </a:extLst>
          </p:cNvPr>
          <p:cNvSpPr>
            <a:spLocks noGrp="1" noChangeArrowheads="1"/>
          </p:cNvSpPr>
          <p:nvPr>
            <p:ph type="body" sz="half" idx="2"/>
          </p:nvPr>
        </p:nvSpPr>
        <p:spPr>
          <a:xfrm>
            <a:off x="4495800" y="2632075"/>
            <a:ext cx="4419600" cy="3997325"/>
          </a:xfrm>
        </p:spPr>
        <p:txBody>
          <a:bodyPr/>
          <a:lstStyle/>
          <a:p>
            <a:r>
              <a:rPr lang="en-US" altLang="en-US" sz="2400">
                <a:solidFill>
                  <a:srgbClr val="FF0000"/>
                </a:solidFill>
              </a:rPr>
              <a:t>Yes!</a:t>
            </a:r>
            <a:r>
              <a:rPr lang="en-US" altLang="en-US" sz="2400"/>
              <a:t> Sau 7 phút, xe đầu tiên đã đến trạm 2 và còn 3 xe vẫn ở tại trạm 1.</a:t>
            </a:r>
          </a:p>
          <a:p>
            <a:r>
              <a:rPr lang="en-US" altLang="en-US" sz="2400">
                <a:solidFill>
                  <a:schemeClr val="accent2"/>
                </a:solidFill>
              </a:rPr>
              <a:t>Bit đầu tiên của gói có thể đến router 2 trước khi toàn bộ gói/packet được hoàn toàn chuyển giao tại router 1!</a:t>
            </a:r>
            <a:endParaRPr lang="en-US" altLang="en-US" sz="2400"/>
          </a:p>
        </p:txBody>
      </p:sp>
      <p:grpSp>
        <p:nvGrpSpPr>
          <p:cNvPr id="198663" name="Group 5">
            <a:extLst>
              <a:ext uri="{FF2B5EF4-FFF2-40B4-BE49-F238E27FC236}">
                <a16:creationId xmlns:a16="http://schemas.microsoft.com/office/drawing/2014/main" id="{8FB76010-0B51-44D3-9386-A2657CC90229}"/>
              </a:ext>
            </a:extLst>
          </p:cNvPr>
          <p:cNvGrpSpPr>
            <a:grpSpLocks/>
          </p:cNvGrpSpPr>
          <p:nvPr/>
        </p:nvGrpSpPr>
        <p:grpSpPr bwMode="auto">
          <a:xfrm>
            <a:off x="5194300" y="1239838"/>
            <a:ext cx="1652588" cy="1090612"/>
            <a:chOff x="1094" y="938"/>
            <a:chExt cx="1041" cy="687"/>
          </a:xfrm>
        </p:grpSpPr>
        <p:sp>
          <p:nvSpPr>
            <p:cNvPr id="198692" name="Rectangle 6">
              <a:extLst>
                <a:ext uri="{FF2B5EF4-FFF2-40B4-BE49-F238E27FC236}">
                  <a16:creationId xmlns:a16="http://schemas.microsoft.com/office/drawing/2014/main" id="{8C6F1797-29EF-4C21-A34C-7BCD851EB7C5}"/>
                </a:ext>
              </a:extLst>
            </p:cNvPr>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93" name="Text Box 7">
              <a:extLst>
                <a:ext uri="{FF2B5EF4-FFF2-40B4-BE49-F238E27FC236}">
                  <a16:creationId xmlns:a16="http://schemas.microsoft.com/office/drawing/2014/main" id="{9658C970-7698-4BC0-B011-7D63FF4720A3}"/>
                </a:ext>
              </a:extLst>
            </p:cNvPr>
            <p:cNvSpPr txBox="1">
              <a:spLocks noChangeArrowheads="1"/>
            </p:cNvSpPr>
            <p:nvPr/>
          </p:nvSpPr>
          <p:spPr bwMode="auto">
            <a:xfrm>
              <a:off x="1094" y="1373"/>
              <a:ext cx="10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cs typeface="Arial" panose="020B0604020202020204" pitchFamily="34" charset="0"/>
                </a:rPr>
                <a:t>trạm thu phí</a:t>
              </a:r>
            </a:p>
          </p:txBody>
        </p:sp>
      </p:grpSp>
      <p:grpSp>
        <p:nvGrpSpPr>
          <p:cNvPr id="198664" name="Group 8">
            <a:extLst>
              <a:ext uri="{FF2B5EF4-FFF2-40B4-BE49-F238E27FC236}">
                <a16:creationId xmlns:a16="http://schemas.microsoft.com/office/drawing/2014/main" id="{4B35965A-FD38-46F0-AD9C-553D62FD1D6B}"/>
              </a:ext>
            </a:extLst>
          </p:cNvPr>
          <p:cNvGrpSpPr>
            <a:grpSpLocks/>
          </p:cNvGrpSpPr>
          <p:nvPr/>
        </p:nvGrpSpPr>
        <p:grpSpPr bwMode="auto">
          <a:xfrm>
            <a:off x="2339975" y="1239838"/>
            <a:ext cx="1652588" cy="1217612"/>
            <a:chOff x="1093" y="938"/>
            <a:chExt cx="1041" cy="767"/>
          </a:xfrm>
        </p:grpSpPr>
        <p:sp>
          <p:nvSpPr>
            <p:cNvPr id="198690" name="Rectangle 9">
              <a:extLst>
                <a:ext uri="{FF2B5EF4-FFF2-40B4-BE49-F238E27FC236}">
                  <a16:creationId xmlns:a16="http://schemas.microsoft.com/office/drawing/2014/main" id="{D4D738E2-322D-4C5E-9C6D-AB19E5CC7E70}"/>
                </a:ext>
              </a:extLst>
            </p:cNvPr>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91" name="Text Box 10">
              <a:extLst>
                <a:ext uri="{FF2B5EF4-FFF2-40B4-BE49-F238E27FC236}">
                  <a16:creationId xmlns:a16="http://schemas.microsoft.com/office/drawing/2014/main" id="{D1464E55-014F-421F-AF9E-F630A6F5A9F0}"/>
                </a:ext>
              </a:extLst>
            </p:cNvPr>
            <p:cNvSpPr txBox="1">
              <a:spLocks noChangeArrowheads="1"/>
            </p:cNvSpPr>
            <p:nvPr/>
          </p:nvSpPr>
          <p:spPr bwMode="auto">
            <a:xfrm>
              <a:off x="1093" y="1453"/>
              <a:ext cx="10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cs typeface="Arial" panose="020B0604020202020204" pitchFamily="34" charset="0"/>
                </a:rPr>
                <a:t>trạm thu phí</a:t>
              </a:r>
            </a:p>
          </p:txBody>
        </p:sp>
      </p:grpSp>
      <p:grpSp>
        <p:nvGrpSpPr>
          <p:cNvPr id="198665" name="Group 11">
            <a:extLst>
              <a:ext uri="{FF2B5EF4-FFF2-40B4-BE49-F238E27FC236}">
                <a16:creationId xmlns:a16="http://schemas.microsoft.com/office/drawing/2014/main" id="{18862924-04B1-46C8-87C1-72DC293674B7}"/>
              </a:ext>
            </a:extLst>
          </p:cNvPr>
          <p:cNvGrpSpPr>
            <a:grpSpLocks/>
          </p:cNvGrpSpPr>
          <p:nvPr/>
        </p:nvGrpSpPr>
        <p:grpSpPr bwMode="auto">
          <a:xfrm>
            <a:off x="279400" y="1501775"/>
            <a:ext cx="293688" cy="244475"/>
            <a:chOff x="469" y="946"/>
            <a:chExt cx="185" cy="154"/>
          </a:xfrm>
        </p:grpSpPr>
        <p:sp>
          <p:nvSpPr>
            <p:cNvPr id="198688" name="Rectangle 12">
              <a:extLst>
                <a:ext uri="{FF2B5EF4-FFF2-40B4-BE49-F238E27FC236}">
                  <a16:creationId xmlns:a16="http://schemas.microsoft.com/office/drawing/2014/main" id="{D967DB33-D53B-4506-90FB-64D8FCBE477D}"/>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89" name="Rectangle 13">
              <a:extLst>
                <a:ext uri="{FF2B5EF4-FFF2-40B4-BE49-F238E27FC236}">
                  <a16:creationId xmlns:a16="http://schemas.microsoft.com/office/drawing/2014/main" id="{38B64E22-D23E-4ED2-9B0B-32D3574BDF34}"/>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8666" name="Group 14">
            <a:extLst>
              <a:ext uri="{FF2B5EF4-FFF2-40B4-BE49-F238E27FC236}">
                <a16:creationId xmlns:a16="http://schemas.microsoft.com/office/drawing/2014/main" id="{8B036441-F4EA-46EB-BC15-3FA881386564}"/>
              </a:ext>
            </a:extLst>
          </p:cNvPr>
          <p:cNvGrpSpPr>
            <a:grpSpLocks/>
          </p:cNvGrpSpPr>
          <p:nvPr/>
        </p:nvGrpSpPr>
        <p:grpSpPr bwMode="auto">
          <a:xfrm>
            <a:off x="1836738" y="1501775"/>
            <a:ext cx="293687" cy="244475"/>
            <a:chOff x="469" y="946"/>
            <a:chExt cx="185" cy="154"/>
          </a:xfrm>
        </p:grpSpPr>
        <p:sp>
          <p:nvSpPr>
            <p:cNvPr id="198686" name="Rectangle 15">
              <a:extLst>
                <a:ext uri="{FF2B5EF4-FFF2-40B4-BE49-F238E27FC236}">
                  <a16:creationId xmlns:a16="http://schemas.microsoft.com/office/drawing/2014/main" id="{23E38F3A-8C92-440B-AEE0-0FDF24A5F55F}"/>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87" name="Rectangle 16">
              <a:extLst>
                <a:ext uri="{FF2B5EF4-FFF2-40B4-BE49-F238E27FC236}">
                  <a16:creationId xmlns:a16="http://schemas.microsoft.com/office/drawing/2014/main" id="{53601255-743F-4AE6-84E0-BFC68F7E53AA}"/>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8667" name="Group 17">
            <a:extLst>
              <a:ext uri="{FF2B5EF4-FFF2-40B4-BE49-F238E27FC236}">
                <a16:creationId xmlns:a16="http://schemas.microsoft.com/office/drawing/2014/main" id="{5DD14967-5C8B-408C-A5C4-D517EC4E8E8F}"/>
              </a:ext>
            </a:extLst>
          </p:cNvPr>
          <p:cNvGrpSpPr>
            <a:grpSpLocks/>
          </p:cNvGrpSpPr>
          <p:nvPr/>
        </p:nvGrpSpPr>
        <p:grpSpPr bwMode="auto">
          <a:xfrm>
            <a:off x="2293938" y="1501775"/>
            <a:ext cx="293687" cy="244475"/>
            <a:chOff x="469" y="946"/>
            <a:chExt cx="185" cy="154"/>
          </a:xfrm>
        </p:grpSpPr>
        <p:sp>
          <p:nvSpPr>
            <p:cNvPr id="198684" name="Rectangle 18">
              <a:extLst>
                <a:ext uri="{FF2B5EF4-FFF2-40B4-BE49-F238E27FC236}">
                  <a16:creationId xmlns:a16="http://schemas.microsoft.com/office/drawing/2014/main" id="{6B8E4BBE-258E-4133-9E94-F65FE350B373}"/>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85" name="Rectangle 19">
              <a:extLst>
                <a:ext uri="{FF2B5EF4-FFF2-40B4-BE49-F238E27FC236}">
                  <a16:creationId xmlns:a16="http://schemas.microsoft.com/office/drawing/2014/main" id="{8CE5A9B8-FCCA-4221-85E6-3F3202503781}"/>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8668" name="Group 20">
            <a:extLst>
              <a:ext uri="{FF2B5EF4-FFF2-40B4-BE49-F238E27FC236}">
                <a16:creationId xmlns:a16="http://schemas.microsoft.com/office/drawing/2014/main" id="{7BCC1F38-BB2C-4658-AB73-0DAE81082CC5}"/>
              </a:ext>
            </a:extLst>
          </p:cNvPr>
          <p:cNvGrpSpPr>
            <a:grpSpLocks/>
          </p:cNvGrpSpPr>
          <p:nvPr/>
        </p:nvGrpSpPr>
        <p:grpSpPr bwMode="auto">
          <a:xfrm>
            <a:off x="2735263" y="1501775"/>
            <a:ext cx="293687" cy="244475"/>
            <a:chOff x="469" y="946"/>
            <a:chExt cx="185" cy="154"/>
          </a:xfrm>
        </p:grpSpPr>
        <p:sp>
          <p:nvSpPr>
            <p:cNvPr id="198682" name="Rectangle 21">
              <a:extLst>
                <a:ext uri="{FF2B5EF4-FFF2-40B4-BE49-F238E27FC236}">
                  <a16:creationId xmlns:a16="http://schemas.microsoft.com/office/drawing/2014/main" id="{FB5574B5-D958-4E5F-A2B4-46BC652DE079}"/>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83" name="Rectangle 22">
              <a:extLst>
                <a:ext uri="{FF2B5EF4-FFF2-40B4-BE49-F238E27FC236}">
                  <a16:creationId xmlns:a16="http://schemas.microsoft.com/office/drawing/2014/main" id="{C1BB5673-8874-4FEA-818C-7FEE3C776DDA}"/>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98669" name="Group 23">
            <a:extLst>
              <a:ext uri="{FF2B5EF4-FFF2-40B4-BE49-F238E27FC236}">
                <a16:creationId xmlns:a16="http://schemas.microsoft.com/office/drawing/2014/main" id="{6664B0BF-E21C-4DBE-8F66-F0AED8B71F02}"/>
              </a:ext>
            </a:extLst>
          </p:cNvPr>
          <p:cNvGrpSpPr>
            <a:grpSpLocks/>
          </p:cNvGrpSpPr>
          <p:nvPr/>
        </p:nvGrpSpPr>
        <p:grpSpPr bwMode="auto">
          <a:xfrm>
            <a:off x="730250" y="1501775"/>
            <a:ext cx="293688" cy="244475"/>
            <a:chOff x="469" y="946"/>
            <a:chExt cx="185" cy="154"/>
          </a:xfrm>
        </p:grpSpPr>
        <p:sp>
          <p:nvSpPr>
            <p:cNvPr id="198680" name="Rectangle 24">
              <a:extLst>
                <a:ext uri="{FF2B5EF4-FFF2-40B4-BE49-F238E27FC236}">
                  <a16:creationId xmlns:a16="http://schemas.microsoft.com/office/drawing/2014/main" id="{7318CE60-E5C8-4431-9908-045B72D5570C}"/>
                </a:ext>
              </a:extLst>
            </p:cNvPr>
            <p:cNvSpPr>
              <a:spLocks noChangeArrowheads="1"/>
            </p:cNvSpPr>
            <p:nvPr/>
          </p:nvSpPr>
          <p:spPr bwMode="auto">
            <a:xfrm>
              <a:off x="469" y="1023"/>
              <a:ext cx="185"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81" name="Rectangle 25">
              <a:extLst>
                <a:ext uri="{FF2B5EF4-FFF2-40B4-BE49-F238E27FC236}">
                  <a16:creationId xmlns:a16="http://schemas.microsoft.com/office/drawing/2014/main" id="{FFF16D21-3BA3-45E4-8CE2-ADB488E81D9F}"/>
                </a:ext>
              </a:extLst>
            </p:cNvPr>
            <p:cNvSpPr>
              <a:spLocks noChangeArrowheads="1"/>
            </p:cNvSpPr>
            <p:nvPr/>
          </p:nvSpPr>
          <p:spPr bwMode="auto">
            <a:xfrm>
              <a:off x="469" y="946"/>
              <a:ext cx="77" cy="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98670" name="Oval 26">
            <a:extLst>
              <a:ext uri="{FF2B5EF4-FFF2-40B4-BE49-F238E27FC236}">
                <a16:creationId xmlns:a16="http://schemas.microsoft.com/office/drawing/2014/main" id="{EB20C0EA-5B84-4E02-96E5-5EA1B56653F7}"/>
              </a:ext>
            </a:extLst>
          </p:cNvPr>
          <p:cNvSpPr>
            <a:spLocks noChangeArrowheads="1"/>
          </p:cNvSpPr>
          <p:nvPr/>
        </p:nvSpPr>
        <p:spPr bwMode="auto">
          <a:xfrm>
            <a:off x="1173163" y="1549400"/>
            <a:ext cx="74612" cy="7461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71" name="Oval 27">
            <a:extLst>
              <a:ext uri="{FF2B5EF4-FFF2-40B4-BE49-F238E27FC236}">
                <a16:creationId xmlns:a16="http://schemas.microsoft.com/office/drawing/2014/main" id="{8D619FE2-8FD4-43B7-A62E-D2D84B7B152F}"/>
              </a:ext>
            </a:extLst>
          </p:cNvPr>
          <p:cNvSpPr>
            <a:spLocks noChangeArrowheads="1"/>
          </p:cNvSpPr>
          <p:nvPr/>
        </p:nvSpPr>
        <p:spPr bwMode="auto">
          <a:xfrm>
            <a:off x="1325563" y="1549400"/>
            <a:ext cx="74612" cy="7461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72" name="Oval 28">
            <a:extLst>
              <a:ext uri="{FF2B5EF4-FFF2-40B4-BE49-F238E27FC236}">
                <a16:creationId xmlns:a16="http://schemas.microsoft.com/office/drawing/2014/main" id="{ABD0C59C-554B-4869-ABA9-080102134BB8}"/>
              </a:ext>
            </a:extLst>
          </p:cNvPr>
          <p:cNvSpPr>
            <a:spLocks noChangeArrowheads="1"/>
          </p:cNvSpPr>
          <p:nvPr/>
        </p:nvSpPr>
        <p:spPr bwMode="auto">
          <a:xfrm>
            <a:off x="1549400" y="1549400"/>
            <a:ext cx="74613" cy="7461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98673" name="Text Box 30">
            <a:extLst>
              <a:ext uri="{FF2B5EF4-FFF2-40B4-BE49-F238E27FC236}">
                <a16:creationId xmlns:a16="http://schemas.microsoft.com/office/drawing/2014/main" id="{CEE2C9AA-3AD8-4163-8D61-A51CAD824744}"/>
              </a:ext>
            </a:extLst>
          </p:cNvPr>
          <p:cNvSpPr txBox="1">
            <a:spLocks noChangeArrowheads="1"/>
          </p:cNvSpPr>
          <p:nvPr/>
        </p:nvSpPr>
        <p:spPr bwMode="auto">
          <a:xfrm>
            <a:off x="687388" y="1808163"/>
            <a:ext cx="2160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Đoàn xe 10 chiếc</a:t>
            </a:r>
            <a:endParaRPr lang="en-US" altLang="en-US" sz="2000">
              <a:latin typeface="Times New Roman" panose="02020603050405020304" pitchFamily="18" charset="0"/>
              <a:cs typeface="Arial" panose="020B0604020202020204" pitchFamily="34" charset="0"/>
            </a:endParaRPr>
          </a:p>
        </p:txBody>
      </p:sp>
      <p:sp>
        <p:nvSpPr>
          <p:cNvPr id="198674" name="Line 31">
            <a:extLst>
              <a:ext uri="{FF2B5EF4-FFF2-40B4-BE49-F238E27FC236}">
                <a16:creationId xmlns:a16="http://schemas.microsoft.com/office/drawing/2014/main" id="{8A8C4CC8-FD9F-41AF-835A-A6412FE68EE6}"/>
              </a:ext>
            </a:extLst>
          </p:cNvPr>
          <p:cNvSpPr>
            <a:spLocks noChangeShapeType="1"/>
          </p:cNvSpPr>
          <p:nvPr/>
        </p:nvSpPr>
        <p:spPr bwMode="auto">
          <a:xfrm flipH="1">
            <a:off x="3168650" y="1549400"/>
            <a:ext cx="82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8675" name="Line 32">
            <a:extLst>
              <a:ext uri="{FF2B5EF4-FFF2-40B4-BE49-F238E27FC236}">
                <a16:creationId xmlns:a16="http://schemas.microsoft.com/office/drawing/2014/main" id="{46EE2335-E9BE-4290-9811-F1ADC50EA83A}"/>
              </a:ext>
            </a:extLst>
          </p:cNvPr>
          <p:cNvSpPr>
            <a:spLocks noChangeShapeType="1"/>
          </p:cNvSpPr>
          <p:nvPr/>
        </p:nvSpPr>
        <p:spPr bwMode="auto">
          <a:xfrm>
            <a:off x="5072063" y="1549400"/>
            <a:ext cx="866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8676" name="Text Box 33">
            <a:extLst>
              <a:ext uri="{FF2B5EF4-FFF2-40B4-BE49-F238E27FC236}">
                <a16:creationId xmlns:a16="http://schemas.microsoft.com/office/drawing/2014/main" id="{3EB0E515-25C3-46C3-8EFF-7860F4B41BF5}"/>
              </a:ext>
            </a:extLst>
          </p:cNvPr>
          <p:cNvSpPr txBox="1">
            <a:spLocks noChangeArrowheads="1"/>
          </p:cNvSpPr>
          <p:nvPr/>
        </p:nvSpPr>
        <p:spPr bwMode="auto">
          <a:xfrm>
            <a:off x="3992563" y="1349375"/>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100 km</a:t>
            </a:r>
          </a:p>
        </p:txBody>
      </p:sp>
      <p:sp>
        <p:nvSpPr>
          <p:cNvPr id="198677" name="Line 34">
            <a:extLst>
              <a:ext uri="{FF2B5EF4-FFF2-40B4-BE49-F238E27FC236}">
                <a16:creationId xmlns:a16="http://schemas.microsoft.com/office/drawing/2014/main" id="{0695A952-81AB-4B24-9213-5AC318259853}"/>
              </a:ext>
            </a:extLst>
          </p:cNvPr>
          <p:cNvSpPr>
            <a:spLocks noChangeShapeType="1"/>
          </p:cNvSpPr>
          <p:nvPr/>
        </p:nvSpPr>
        <p:spPr bwMode="auto">
          <a:xfrm flipH="1">
            <a:off x="6021388" y="1549400"/>
            <a:ext cx="927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8678" name="Text Box 35">
            <a:extLst>
              <a:ext uri="{FF2B5EF4-FFF2-40B4-BE49-F238E27FC236}">
                <a16:creationId xmlns:a16="http://schemas.microsoft.com/office/drawing/2014/main" id="{CDB3F11A-BFEB-44CF-8C32-712B97F2E8F5}"/>
              </a:ext>
            </a:extLst>
          </p:cNvPr>
          <p:cNvSpPr txBox="1">
            <a:spLocks noChangeArrowheads="1"/>
          </p:cNvSpPr>
          <p:nvPr/>
        </p:nvSpPr>
        <p:spPr bwMode="auto">
          <a:xfrm>
            <a:off x="6948488" y="1349375"/>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100 km</a:t>
            </a:r>
          </a:p>
        </p:txBody>
      </p:sp>
      <p:sp>
        <p:nvSpPr>
          <p:cNvPr id="198679" name="Line 36">
            <a:extLst>
              <a:ext uri="{FF2B5EF4-FFF2-40B4-BE49-F238E27FC236}">
                <a16:creationId xmlns:a16="http://schemas.microsoft.com/office/drawing/2014/main" id="{F9D04BC0-7233-40A0-A2B8-3ECE7ADF4AC6}"/>
              </a:ext>
            </a:extLst>
          </p:cNvPr>
          <p:cNvSpPr>
            <a:spLocks noChangeShapeType="1"/>
          </p:cNvSpPr>
          <p:nvPr/>
        </p:nvSpPr>
        <p:spPr bwMode="auto">
          <a:xfrm>
            <a:off x="8027988" y="1549400"/>
            <a:ext cx="277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Footer Placeholder 4">
            <a:extLst>
              <a:ext uri="{FF2B5EF4-FFF2-40B4-BE49-F238E27FC236}">
                <a16:creationId xmlns:a16="http://schemas.microsoft.com/office/drawing/2014/main" id="{DCD3C1A2-425B-4E59-AC27-02C5CE04E3E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99683" name="Slide Number Placeholder 5">
            <a:extLst>
              <a:ext uri="{FF2B5EF4-FFF2-40B4-BE49-F238E27FC236}">
                <a16:creationId xmlns:a16="http://schemas.microsoft.com/office/drawing/2014/main" id="{A3792C50-A618-4BAD-A52E-20AD70997E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16B69857-F094-4745-BBCA-124208A8006B}" type="slidenum">
              <a:rPr lang="en-US" altLang="en-US" sz="1400" smtClean="0">
                <a:latin typeface="Times New Roman" panose="02020603050405020304" pitchFamily="18" charset="0"/>
              </a:rPr>
              <a:pPr>
                <a:spcBef>
                  <a:spcPct val="0"/>
                </a:spcBef>
                <a:buClrTx/>
                <a:buSzTx/>
                <a:buFontTx/>
                <a:buNone/>
              </a:pPr>
              <a:t>34</a:t>
            </a:fld>
            <a:endParaRPr lang="en-US" altLang="en-US" sz="1400">
              <a:latin typeface="Times New Roman" panose="02020603050405020304" pitchFamily="18" charset="0"/>
            </a:endParaRPr>
          </a:p>
        </p:txBody>
      </p:sp>
      <p:sp>
        <p:nvSpPr>
          <p:cNvPr id="199684" name="Rectangle 2">
            <a:extLst>
              <a:ext uri="{FF2B5EF4-FFF2-40B4-BE49-F238E27FC236}">
                <a16:creationId xmlns:a16="http://schemas.microsoft.com/office/drawing/2014/main" id="{A3437D0A-9DE5-47D8-A5FD-54F5D2752562}"/>
              </a:ext>
            </a:extLst>
          </p:cNvPr>
          <p:cNvSpPr>
            <a:spLocks noGrp="1" noChangeArrowheads="1"/>
          </p:cNvSpPr>
          <p:nvPr>
            <p:ph type="title"/>
          </p:nvPr>
        </p:nvSpPr>
        <p:spPr/>
        <p:txBody>
          <a:bodyPr/>
          <a:lstStyle/>
          <a:p>
            <a:r>
              <a:rPr lang="en-US" altLang="en-US"/>
              <a:t>Độ trễ tại mỗi node</a:t>
            </a:r>
          </a:p>
        </p:txBody>
      </p:sp>
      <p:sp>
        <p:nvSpPr>
          <p:cNvPr id="199685" name="Rectangle 3">
            <a:extLst>
              <a:ext uri="{FF2B5EF4-FFF2-40B4-BE49-F238E27FC236}">
                <a16:creationId xmlns:a16="http://schemas.microsoft.com/office/drawing/2014/main" id="{C51C159A-5E1C-4984-9708-17ABD7382C5F}"/>
              </a:ext>
            </a:extLst>
          </p:cNvPr>
          <p:cNvSpPr>
            <a:spLocks noGrp="1" noChangeArrowheads="1"/>
          </p:cNvSpPr>
          <p:nvPr>
            <p:ph type="body" idx="1"/>
          </p:nvPr>
        </p:nvSpPr>
        <p:spPr>
          <a:xfrm>
            <a:off x="533400" y="2547938"/>
            <a:ext cx="7772400" cy="3700462"/>
          </a:xfrm>
        </p:spPr>
        <p:txBody>
          <a:bodyPr/>
          <a:lstStyle/>
          <a:p>
            <a:r>
              <a:rPr lang="en-US" altLang="en-US" sz="2400"/>
              <a:t>d</a:t>
            </a:r>
            <a:r>
              <a:rPr lang="en-US" altLang="en-US" sz="2400" baseline="-25000"/>
              <a:t>proc</a:t>
            </a:r>
            <a:r>
              <a:rPr lang="en-US" altLang="en-US" sz="2400"/>
              <a:t> = độ trễ xử lý</a:t>
            </a:r>
          </a:p>
          <a:p>
            <a:pPr lvl="1"/>
            <a:r>
              <a:rPr lang="en-US" altLang="en-US" sz="2000"/>
              <a:t>Thông thường là một vài microsecs hoặc ít hơn</a:t>
            </a:r>
          </a:p>
          <a:p>
            <a:r>
              <a:rPr lang="en-US" altLang="en-US" sz="2400"/>
              <a:t>d</a:t>
            </a:r>
            <a:r>
              <a:rPr lang="en-US" altLang="en-US" sz="2400" baseline="-25000"/>
              <a:t>queue</a:t>
            </a:r>
            <a:r>
              <a:rPr lang="en-US" altLang="en-US" sz="2400"/>
              <a:t> = độ trễ xếp hàng</a:t>
            </a:r>
          </a:p>
          <a:p>
            <a:pPr lvl="1"/>
            <a:r>
              <a:rPr lang="en-US" altLang="en-US" sz="2000"/>
              <a:t>Phụ thuộc vào mức độ tắc nghẽn</a:t>
            </a:r>
          </a:p>
          <a:p>
            <a:r>
              <a:rPr lang="en-US" altLang="en-US" sz="2400"/>
              <a:t>d</a:t>
            </a:r>
            <a:r>
              <a:rPr lang="en-US" altLang="en-US" sz="2400" baseline="-25000"/>
              <a:t>trans</a:t>
            </a:r>
            <a:r>
              <a:rPr lang="en-US" altLang="en-US" sz="2400"/>
              <a:t> = Độ trễ chuyển giao</a:t>
            </a:r>
          </a:p>
          <a:p>
            <a:pPr lvl="1"/>
            <a:r>
              <a:rPr lang="en-US" altLang="en-US" sz="2000"/>
              <a:t>= L/R, đáng chú ý đối với các liên kết tốc độ thấp</a:t>
            </a:r>
          </a:p>
          <a:p>
            <a:r>
              <a:rPr lang="en-US" altLang="en-US" sz="2400"/>
              <a:t>d</a:t>
            </a:r>
            <a:r>
              <a:rPr lang="en-US" altLang="en-US" sz="2400" baseline="-25000"/>
              <a:t>prop</a:t>
            </a:r>
            <a:r>
              <a:rPr lang="en-US" altLang="en-US" sz="2400"/>
              <a:t> = Độ trễ truyền tải</a:t>
            </a:r>
          </a:p>
          <a:p>
            <a:pPr lvl="1"/>
            <a:r>
              <a:rPr lang="en-US" altLang="en-US" sz="2000"/>
              <a:t>Một vài microsecs cho đến vài trăm msecs</a:t>
            </a:r>
          </a:p>
        </p:txBody>
      </p:sp>
      <p:graphicFrame>
        <p:nvGraphicFramePr>
          <p:cNvPr id="199686" name="Object 4">
            <a:extLst>
              <a:ext uri="{FF2B5EF4-FFF2-40B4-BE49-F238E27FC236}">
                <a16:creationId xmlns:a16="http://schemas.microsoft.com/office/drawing/2014/main" id="{07AA0887-9F2C-4230-811F-D348A2DF92FB}"/>
              </a:ext>
            </a:extLst>
          </p:cNvPr>
          <p:cNvGraphicFramePr>
            <a:graphicFrameLocks noChangeAspect="1"/>
          </p:cNvGraphicFramePr>
          <p:nvPr/>
        </p:nvGraphicFramePr>
        <p:xfrm>
          <a:off x="1887538" y="1371600"/>
          <a:ext cx="5314950" cy="635000"/>
        </p:xfrm>
        <a:graphic>
          <a:graphicData uri="http://schemas.openxmlformats.org/presentationml/2006/ole">
            <mc:AlternateContent xmlns:mc="http://schemas.openxmlformats.org/markup-compatibility/2006">
              <mc:Choice xmlns:v="urn:schemas-microsoft-com:vml" Requires="v">
                <p:oleObj spid="_x0000_s199690" name="Equation" r:id="rId3" imgW="2006600" imgH="241300" progId="Equation.3">
                  <p:embed/>
                </p:oleObj>
              </mc:Choice>
              <mc:Fallback>
                <p:oleObj name="Equation" r:id="rId3" imgW="20066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1371600"/>
                        <a:ext cx="5314950" cy="635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4">
            <a:extLst>
              <a:ext uri="{FF2B5EF4-FFF2-40B4-BE49-F238E27FC236}">
                <a16:creationId xmlns:a16="http://schemas.microsoft.com/office/drawing/2014/main" id="{E08B0435-A57E-41D9-9A26-116B676B689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200707" name="Slide Number Placeholder 5">
            <a:extLst>
              <a:ext uri="{FF2B5EF4-FFF2-40B4-BE49-F238E27FC236}">
                <a16:creationId xmlns:a16="http://schemas.microsoft.com/office/drawing/2014/main" id="{1F8A5256-8A54-4F8B-B858-6264E08A23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247CB9E-4B1A-4327-80CA-1E21C42576F2}" type="slidenum">
              <a:rPr lang="en-US" altLang="en-US" sz="1400" smtClean="0">
                <a:latin typeface="Times New Roman" panose="02020603050405020304" pitchFamily="18" charset="0"/>
              </a:rPr>
              <a:pPr>
                <a:spcBef>
                  <a:spcPct val="0"/>
                </a:spcBef>
                <a:buClrTx/>
                <a:buSzTx/>
                <a:buFontTx/>
                <a:buNone/>
              </a:pPr>
              <a:t>35</a:t>
            </a:fld>
            <a:endParaRPr lang="en-US" altLang="en-US" sz="1400">
              <a:latin typeface="Times New Roman" panose="02020603050405020304" pitchFamily="18" charset="0"/>
            </a:endParaRPr>
          </a:p>
        </p:txBody>
      </p:sp>
      <p:sp>
        <p:nvSpPr>
          <p:cNvPr id="200708" name="Rectangle 2">
            <a:extLst>
              <a:ext uri="{FF2B5EF4-FFF2-40B4-BE49-F238E27FC236}">
                <a16:creationId xmlns:a16="http://schemas.microsoft.com/office/drawing/2014/main" id="{95874D0F-8DCF-4549-A81D-B3153774586A}"/>
              </a:ext>
            </a:extLst>
          </p:cNvPr>
          <p:cNvSpPr>
            <a:spLocks noGrp="1" noChangeArrowheads="1"/>
          </p:cNvSpPr>
          <p:nvPr>
            <p:ph type="title"/>
          </p:nvPr>
        </p:nvSpPr>
        <p:spPr>
          <a:xfrm>
            <a:off x="457200" y="228600"/>
            <a:ext cx="8229600" cy="1143000"/>
          </a:xfrm>
        </p:spPr>
        <p:txBody>
          <a:bodyPr/>
          <a:lstStyle/>
          <a:p>
            <a:r>
              <a:rPr lang="en-US" altLang="en-US"/>
              <a:t>Sự mất gói tin</a:t>
            </a:r>
          </a:p>
        </p:txBody>
      </p:sp>
      <p:sp>
        <p:nvSpPr>
          <p:cNvPr id="200709" name="Rectangle 3">
            <a:extLst>
              <a:ext uri="{FF2B5EF4-FFF2-40B4-BE49-F238E27FC236}">
                <a16:creationId xmlns:a16="http://schemas.microsoft.com/office/drawing/2014/main" id="{8552E752-53CC-43A2-8B02-11B015B89630}"/>
              </a:ext>
            </a:extLst>
          </p:cNvPr>
          <p:cNvSpPr>
            <a:spLocks noGrp="1" noChangeArrowheads="1"/>
          </p:cNvSpPr>
          <p:nvPr>
            <p:ph type="body" idx="1"/>
          </p:nvPr>
        </p:nvSpPr>
        <p:spPr/>
        <p:txBody>
          <a:bodyPr/>
          <a:lstStyle/>
          <a:p>
            <a:r>
              <a:rPr lang="en-US" altLang="en-US"/>
              <a:t>Dung lượng vùng đệm của hàng đợi là giới hạn</a:t>
            </a:r>
          </a:p>
          <a:p>
            <a:r>
              <a:rPr lang="en-US" altLang="en-US"/>
              <a:t>Khi các gói tin đến nhưng hàng đợi đầy, chúng sẽ bị bỏ (dropped)</a:t>
            </a:r>
          </a:p>
          <a:p>
            <a:r>
              <a:rPr lang="en-US" altLang="en-US"/>
              <a:t>Các gói bị mất có thể được truyền lại bởi nút liền trước, bởi nguồn gửi, hoặc không được truyền lại gì cả.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4">
            <a:extLst>
              <a:ext uri="{FF2B5EF4-FFF2-40B4-BE49-F238E27FC236}">
                <a16:creationId xmlns:a16="http://schemas.microsoft.com/office/drawing/2014/main" id="{3280D032-64B9-43AA-BA82-3CF6F40C782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55651" name="Slide Number Placeholder 5">
            <a:extLst>
              <a:ext uri="{FF2B5EF4-FFF2-40B4-BE49-F238E27FC236}">
                <a16:creationId xmlns:a16="http://schemas.microsoft.com/office/drawing/2014/main" id="{055D755C-C66B-47D1-AF69-A592E72C48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14F5428-7E2E-46C6-BDBD-B11048EAACEE}" type="slidenum">
              <a:rPr lang="en-US" altLang="en-US" sz="1400" smtClean="0">
                <a:latin typeface="Times New Roman" panose="02020603050405020304" pitchFamily="18" charset="0"/>
              </a:rPr>
              <a:pPr>
                <a:spcBef>
                  <a:spcPct val="0"/>
                </a:spcBef>
                <a:buClrTx/>
                <a:buSzTx/>
                <a:buFontTx/>
                <a:buNone/>
              </a:pPr>
              <a:t>4</a:t>
            </a:fld>
            <a:endParaRPr lang="en-US" altLang="en-US" sz="1400">
              <a:latin typeface="Times New Roman" panose="02020603050405020304" pitchFamily="18" charset="0"/>
            </a:endParaRPr>
          </a:p>
        </p:txBody>
      </p:sp>
      <p:sp>
        <p:nvSpPr>
          <p:cNvPr id="155652" name="Rectangle 2">
            <a:extLst>
              <a:ext uri="{FF2B5EF4-FFF2-40B4-BE49-F238E27FC236}">
                <a16:creationId xmlns:a16="http://schemas.microsoft.com/office/drawing/2014/main" id="{E004E35D-72F1-4715-B421-F749A391CE0F}"/>
              </a:ext>
            </a:extLst>
          </p:cNvPr>
          <p:cNvSpPr>
            <a:spLocks noGrp="1" noChangeArrowheads="1"/>
          </p:cNvSpPr>
          <p:nvPr>
            <p:ph type="title"/>
          </p:nvPr>
        </p:nvSpPr>
        <p:spPr/>
        <p:txBody>
          <a:bodyPr/>
          <a:lstStyle/>
          <a:p>
            <a:r>
              <a:rPr lang="en-US" altLang="en-US" sz="3600"/>
              <a:t>Truyền dữ liệu và Tín hiệu số</a:t>
            </a:r>
          </a:p>
        </p:txBody>
      </p:sp>
      <p:sp>
        <p:nvSpPr>
          <p:cNvPr id="155653" name="Rectangle 3">
            <a:extLst>
              <a:ext uri="{FF2B5EF4-FFF2-40B4-BE49-F238E27FC236}">
                <a16:creationId xmlns:a16="http://schemas.microsoft.com/office/drawing/2014/main" id="{257E2D44-5111-47DE-B59B-5EA0D6483859}"/>
              </a:ext>
            </a:extLst>
          </p:cNvPr>
          <p:cNvSpPr>
            <a:spLocks noGrp="1" noChangeArrowheads="1"/>
          </p:cNvSpPr>
          <p:nvPr>
            <p:ph type="body" idx="1"/>
          </p:nvPr>
        </p:nvSpPr>
        <p:spPr/>
        <p:txBody>
          <a:bodyPr/>
          <a:lstStyle/>
          <a:p>
            <a:pPr>
              <a:lnSpc>
                <a:spcPct val="80000"/>
              </a:lnSpc>
            </a:pPr>
            <a:r>
              <a:rPr lang="en-US" altLang="en-US"/>
              <a:t>Các loại tín hiệu truyền qua phương tiện truyền vật lý:</a:t>
            </a:r>
          </a:p>
          <a:p>
            <a:pPr lvl="1">
              <a:lnSpc>
                <a:spcPct val="80000"/>
              </a:lnSpc>
            </a:pPr>
            <a:r>
              <a:rPr lang="en-US" altLang="en-US"/>
              <a:t>Tín hiệu số</a:t>
            </a:r>
          </a:p>
          <a:p>
            <a:pPr lvl="1">
              <a:lnSpc>
                <a:spcPct val="80000"/>
              </a:lnSpc>
            </a:pPr>
            <a:r>
              <a:rPr lang="en-US" altLang="en-US"/>
              <a:t>Tín hiệu tương tự</a:t>
            </a:r>
          </a:p>
          <a:p>
            <a:pPr>
              <a:lnSpc>
                <a:spcPct val="80000"/>
              </a:lnSpc>
            </a:pPr>
            <a:r>
              <a:rPr lang="en-US" altLang="en-US"/>
              <a:t>Dữ liệu có thể là digital hoặc analog</a:t>
            </a:r>
          </a:p>
          <a:p>
            <a:pPr lvl="1">
              <a:lnSpc>
                <a:spcPct val="80000"/>
              </a:lnSpc>
            </a:pPr>
            <a:r>
              <a:rPr lang="en-US" altLang="en-US"/>
              <a:t>Một số dữ liệu vốn đã được trình bày dưới dạng tín hiệu số</a:t>
            </a:r>
          </a:p>
          <a:p>
            <a:pPr lvl="2">
              <a:lnSpc>
                <a:spcPct val="80000"/>
              </a:lnSpc>
            </a:pPr>
            <a:r>
              <a:rPr lang="en-US" altLang="en-US"/>
              <a:t>Ký tự ‘A’ trong bảng mã ASCII: 01000001</a:t>
            </a:r>
          </a:p>
          <a:p>
            <a:pPr lvl="1">
              <a:lnSpc>
                <a:spcPct val="80000"/>
              </a:lnSpc>
            </a:pPr>
            <a:r>
              <a:rPr lang="en-US" altLang="en-US"/>
              <a:t>Các dạng dữ liệu khác cần được chuyển đổi từ analog sang digial</a:t>
            </a:r>
          </a:p>
          <a:p>
            <a:pPr lvl="2">
              <a:lnSpc>
                <a:spcPct val="80000"/>
              </a:lnSpc>
            </a:pPr>
            <a:r>
              <a:rPr lang="en-US" altLang="en-US"/>
              <a:t>Âm thanh, video,…</a:t>
            </a:r>
          </a:p>
          <a:p>
            <a:pPr>
              <a:lnSpc>
                <a:spcPct val="80000"/>
              </a:lnSpc>
            </a:pPr>
            <a:r>
              <a:rPr lang="en-US" altLang="en-US"/>
              <a:t>Chúng ta quan tâm đến tín hiệu/dữ liệu số!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Footer Placeholder 4">
            <a:extLst>
              <a:ext uri="{FF2B5EF4-FFF2-40B4-BE49-F238E27FC236}">
                <a16:creationId xmlns:a16="http://schemas.microsoft.com/office/drawing/2014/main" id="{3072B075-ECE5-48FF-8579-5AF3F1577B3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56675" name="Slide Number Placeholder 5">
            <a:extLst>
              <a:ext uri="{FF2B5EF4-FFF2-40B4-BE49-F238E27FC236}">
                <a16:creationId xmlns:a16="http://schemas.microsoft.com/office/drawing/2014/main" id="{8A7EFDB6-23AC-4CB0-9013-3EFF711415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254D148-AE63-408E-B9A9-40BC8C928B14}" type="slidenum">
              <a:rPr lang="en-US" altLang="en-US" sz="1400" smtClean="0">
                <a:latin typeface="Times New Roman" panose="02020603050405020304" pitchFamily="18" charset="0"/>
              </a:rPr>
              <a:pPr>
                <a:spcBef>
                  <a:spcPct val="0"/>
                </a:spcBef>
                <a:buClrTx/>
                <a:buSzTx/>
                <a:buFontTx/>
                <a:buNone/>
              </a:pPr>
              <a:t>5</a:t>
            </a:fld>
            <a:endParaRPr lang="en-US" altLang="en-US" sz="1400">
              <a:latin typeface="Times New Roman" panose="02020603050405020304" pitchFamily="18" charset="0"/>
            </a:endParaRPr>
          </a:p>
        </p:txBody>
      </p:sp>
      <p:sp>
        <p:nvSpPr>
          <p:cNvPr id="156676" name="Rectangle 2">
            <a:extLst>
              <a:ext uri="{FF2B5EF4-FFF2-40B4-BE49-F238E27FC236}">
                <a16:creationId xmlns:a16="http://schemas.microsoft.com/office/drawing/2014/main" id="{195F65A5-D597-4E27-B315-3666DBC76BF8}"/>
              </a:ext>
            </a:extLst>
          </p:cNvPr>
          <p:cNvSpPr>
            <a:spLocks noGrp="1" noChangeArrowheads="1"/>
          </p:cNvSpPr>
          <p:nvPr>
            <p:ph type="title"/>
          </p:nvPr>
        </p:nvSpPr>
        <p:spPr/>
        <p:txBody>
          <a:bodyPr/>
          <a:lstStyle/>
          <a:p>
            <a:r>
              <a:rPr lang="en-US" altLang="en-US" sz="4800"/>
              <a:t>Tại sao lại là tín hiệu số?!</a:t>
            </a:r>
          </a:p>
        </p:txBody>
      </p:sp>
      <p:sp>
        <p:nvSpPr>
          <p:cNvPr id="156677" name="Rectangle 3">
            <a:extLst>
              <a:ext uri="{FF2B5EF4-FFF2-40B4-BE49-F238E27FC236}">
                <a16:creationId xmlns:a16="http://schemas.microsoft.com/office/drawing/2014/main" id="{EDF2ACF9-8C13-40E8-832F-495421048A3B}"/>
              </a:ext>
            </a:extLst>
          </p:cNvPr>
          <p:cNvSpPr>
            <a:spLocks noGrp="1" noChangeArrowheads="1"/>
          </p:cNvSpPr>
          <p:nvPr>
            <p:ph type="body" idx="1"/>
          </p:nvPr>
        </p:nvSpPr>
        <p:spPr>
          <a:xfrm>
            <a:off x="-1" y="2179638"/>
            <a:ext cx="8931275" cy="4525962"/>
          </a:xfrm>
        </p:spPr>
        <p:txBody>
          <a:bodyPr/>
          <a:lstStyle/>
          <a:p>
            <a:r>
              <a:rPr lang="en-US" altLang="en-US" sz="3600"/>
              <a:t>Tín hiệu số tốt hơn tín hiệu tương tự để</a:t>
            </a:r>
          </a:p>
          <a:p>
            <a:pPr lvl="1"/>
            <a:r>
              <a:rPr lang="en-US" altLang="en-US" sz="3200"/>
              <a:t> Lưu trữ</a:t>
            </a:r>
          </a:p>
          <a:p>
            <a:pPr lvl="1"/>
            <a:r>
              <a:rPr lang="en-US" altLang="en-US" sz="3200"/>
              <a:t>Thao tác, xử lý</a:t>
            </a:r>
          </a:p>
          <a:p>
            <a:pPr lvl="1"/>
            <a:r>
              <a:rPr lang="en-US" altLang="en-US" sz="3200"/>
              <a:t>Truyền tin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4">
            <a:extLst>
              <a:ext uri="{FF2B5EF4-FFF2-40B4-BE49-F238E27FC236}">
                <a16:creationId xmlns:a16="http://schemas.microsoft.com/office/drawing/2014/main" id="{D9921D77-C94A-47B3-9963-78F3485B868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58723" name="Slide Number Placeholder 5">
            <a:extLst>
              <a:ext uri="{FF2B5EF4-FFF2-40B4-BE49-F238E27FC236}">
                <a16:creationId xmlns:a16="http://schemas.microsoft.com/office/drawing/2014/main" id="{5B99421F-43AB-4E6E-BD90-3AA68A8B99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4BC2B94-0C71-47B8-9FAA-F0DE569070F0}" type="slidenum">
              <a:rPr lang="en-US" altLang="en-US" sz="1400" smtClean="0">
                <a:latin typeface="Times New Roman" panose="02020603050405020304" pitchFamily="18" charset="0"/>
              </a:rPr>
              <a:pPr>
                <a:spcBef>
                  <a:spcPct val="0"/>
                </a:spcBef>
                <a:buClrTx/>
                <a:buSzTx/>
                <a:buFontTx/>
                <a:buNone/>
              </a:pPr>
              <a:t>6</a:t>
            </a:fld>
            <a:endParaRPr lang="en-US" altLang="en-US" sz="1400">
              <a:latin typeface="Times New Roman" panose="02020603050405020304" pitchFamily="18" charset="0"/>
            </a:endParaRPr>
          </a:p>
        </p:txBody>
      </p:sp>
      <p:sp>
        <p:nvSpPr>
          <p:cNvPr id="158724" name="Rectangle 2">
            <a:extLst>
              <a:ext uri="{FF2B5EF4-FFF2-40B4-BE49-F238E27FC236}">
                <a16:creationId xmlns:a16="http://schemas.microsoft.com/office/drawing/2014/main" id="{030E7F43-ED1B-4350-989D-42EA14820DCE}"/>
              </a:ext>
            </a:extLst>
          </p:cNvPr>
          <p:cNvSpPr>
            <a:spLocks noGrp="1" noChangeArrowheads="1"/>
          </p:cNvSpPr>
          <p:nvPr>
            <p:ph type="title"/>
          </p:nvPr>
        </p:nvSpPr>
        <p:spPr>
          <a:xfrm>
            <a:off x="1612900" y="411163"/>
            <a:ext cx="6461125" cy="762000"/>
          </a:xfrm>
          <a:noFill/>
        </p:spPr>
        <p:txBody>
          <a:bodyPr lIns="92075" tIns="46038" rIns="92075" bIns="46038"/>
          <a:lstStyle/>
          <a:p>
            <a:pPr defTabSz="762000"/>
            <a:r>
              <a:rPr lang="en-US" altLang="en-US" sz="4800"/>
              <a:t>Truyền số liệu </a:t>
            </a:r>
            <a:r>
              <a:rPr lang="en-US" altLang="en-US" sz="3200"/>
              <a:t>(1)</a:t>
            </a:r>
          </a:p>
        </p:txBody>
      </p:sp>
      <p:sp>
        <p:nvSpPr>
          <p:cNvPr id="158725" name="Rectangle 3">
            <a:extLst>
              <a:ext uri="{FF2B5EF4-FFF2-40B4-BE49-F238E27FC236}">
                <a16:creationId xmlns:a16="http://schemas.microsoft.com/office/drawing/2014/main" id="{2626606B-91B1-49E2-BD16-366E22F18741}"/>
              </a:ext>
            </a:extLst>
          </p:cNvPr>
          <p:cNvSpPr>
            <a:spLocks noGrp="1" noChangeArrowheads="1"/>
          </p:cNvSpPr>
          <p:nvPr>
            <p:ph type="body" idx="1"/>
          </p:nvPr>
        </p:nvSpPr>
        <p:spPr>
          <a:xfrm>
            <a:off x="266700" y="1520825"/>
            <a:ext cx="8615363" cy="4778375"/>
          </a:xfrm>
          <a:noFill/>
        </p:spPr>
        <p:txBody>
          <a:bodyPr lIns="92075" tIns="46038" rIns="92075" bIns="46038"/>
          <a:lstStyle/>
          <a:p>
            <a:pPr defTabSz="762000">
              <a:lnSpc>
                <a:spcPct val="90000"/>
              </a:lnSpc>
            </a:pPr>
            <a:r>
              <a:rPr lang="en-US" altLang="en-US"/>
              <a:t>Việc truyền số liệu phụ thuộc vào</a:t>
            </a:r>
          </a:p>
          <a:p>
            <a:pPr lvl="1" defTabSz="762000">
              <a:lnSpc>
                <a:spcPct val="90000"/>
              </a:lnSpc>
            </a:pPr>
            <a:r>
              <a:rPr lang="en-US" altLang="en-US"/>
              <a:t>Chất lượng của tín hiệu</a:t>
            </a:r>
          </a:p>
          <a:p>
            <a:pPr lvl="1" defTabSz="762000">
              <a:lnSpc>
                <a:spcPct val="90000"/>
              </a:lnSpc>
            </a:pPr>
            <a:r>
              <a:rPr lang="en-US" altLang="en-US"/>
              <a:t>Các đặc điểm của phương tiện truyền</a:t>
            </a:r>
          </a:p>
          <a:p>
            <a:pPr defTabSz="762000">
              <a:lnSpc>
                <a:spcPct val="90000"/>
              </a:lnSpc>
            </a:pPr>
            <a:r>
              <a:rPr lang="en-US" altLang="en-US"/>
              <a:t>Cần phải thực hiện xử lý tín hiệu</a:t>
            </a:r>
          </a:p>
          <a:p>
            <a:pPr defTabSz="762000">
              <a:lnSpc>
                <a:spcPct val="90000"/>
              </a:lnSpc>
            </a:pPr>
            <a:r>
              <a:rPr lang="en-US" altLang="en-US"/>
              <a:t>Cần phải đo lường chất lượng của tín hiệu nhận được</a:t>
            </a:r>
          </a:p>
          <a:p>
            <a:pPr lvl="1" defTabSz="762000">
              <a:lnSpc>
                <a:spcPct val="90000"/>
              </a:lnSpc>
            </a:pPr>
            <a:r>
              <a:rPr lang="en-US" altLang="en-US"/>
              <a:t>Analog: tỷ lệ tín hiệu/tạp nhiễu</a:t>
            </a:r>
          </a:p>
          <a:p>
            <a:pPr lvl="1" defTabSz="762000">
              <a:lnSpc>
                <a:spcPct val="90000"/>
              </a:lnSpc>
            </a:pPr>
            <a:r>
              <a:rPr lang="en-US" altLang="en-US"/>
              <a:t>Digital: Xác suất của các bit lỗi</a:t>
            </a:r>
          </a:p>
          <a:p>
            <a:pPr defTabSz="762000">
              <a:lnSpc>
                <a:spcPct val="90000"/>
              </a:lnSpc>
            </a:pPr>
            <a:r>
              <a:rPr lang="en-US" altLang="en-US"/>
              <a:t>Để truyền các dòng bits (0’s or 1’s) ta cần ánh xạ chúng sang các sóng điện từ =&gt; các kỹ thuật điều chế</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4">
            <a:extLst>
              <a:ext uri="{FF2B5EF4-FFF2-40B4-BE49-F238E27FC236}">
                <a16:creationId xmlns:a16="http://schemas.microsoft.com/office/drawing/2014/main" id="{FF522ECA-C9A9-4B3F-BB1C-6216E89C585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60771" name="Slide Number Placeholder 5">
            <a:extLst>
              <a:ext uri="{FF2B5EF4-FFF2-40B4-BE49-F238E27FC236}">
                <a16:creationId xmlns:a16="http://schemas.microsoft.com/office/drawing/2014/main" id="{4C27ED52-CA16-46F6-836F-4B70CDACE3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63BE60A-C487-4A98-9BD4-47FDB4FDF26E}" type="slidenum">
              <a:rPr lang="en-US" altLang="en-US" sz="1400" smtClean="0">
                <a:latin typeface="Times New Roman" panose="02020603050405020304" pitchFamily="18" charset="0"/>
              </a:rPr>
              <a:pPr>
                <a:spcBef>
                  <a:spcPct val="0"/>
                </a:spcBef>
                <a:buClrTx/>
                <a:buSzTx/>
                <a:buFontTx/>
                <a:buNone/>
              </a:pPr>
              <a:t>7</a:t>
            </a:fld>
            <a:endParaRPr lang="en-US" altLang="en-US" sz="1400">
              <a:latin typeface="Times New Roman" panose="02020603050405020304" pitchFamily="18" charset="0"/>
            </a:endParaRPr>
          </a:p>
        </p:txBody>
      </p:sp>
      <p:sp>
        <p:nvSpPr>
          <p:cNvPr id="160772" name="Rectangle 2">
            <a:extLst>
              <a:ext uri="{FF2B5EF4-FFF2-40B4-BE49-F238E27FC236}">
                <a16:creationId xmlns:a16="http://schemas.microsoft.com/office/drawing/2014/main" id="{7ED82B1C-C6BA-4224-9B9F-921424F72FDE}"/>
              </a:ext>
            </a:extLst>
          </p:cNvPr>
          <p:cNvSpPr>
            <a:spLocks noGrp="1" noChangeArrowheads="1"/>
          </p:cNvSpPr>
          <p:nvPr>
            <p:ph type="title"/>
          </p:nvPr>
        </p:nvSpPr>
        <p:spPr>
          <a:xfrm>
            <a:off x="1295400" y="152400"/>
            <a:ext cx="6172200" cy="762000"/>
          </a:xfrm>
          <a:noFill/>
        </p:spPr>
        <p:txBody>
          <a:bodyPr lIns="92075" tIns="46038" rIns="92075" bIns="46038"/>
          <a:lstStyle/>
          <a:p>
            <a:pPr defTabSz="762000"/>
            <a:r>
              <a:rPr lang="en-US" altLang="en-US"/>
              <a:t>Truyền số liệu </a:t>
            </a:r>
            <a:r>
              <a:rPr lang="en-US" altLang="en-US" sz="2400"/>
              <a:t>(2)</a:t>
            </a:r>
          </a:p>
        </p:txBody>
      </p:sp>
      <p:sp>
        <p:nvSpPr>
          <p:cNvPr id="160773" name="Rectangle 3">
            <a:extLst>
              <a:ext uri="{FF2B5EF4-FFF2-40B4-BE49-F238E27FC236}">
                <a16:creationId xmlns:a16="http://schemas.microsoft.com/office/drawing/2014/main" id="{96038386-0D05-4450-AF4E-37643963FC24}"/>
              </a:ext>
            </a:extLst>
          </p:cNvPr>
          <p:cNvSpPr>
            <a:spLocks noGrp="1" noChangeArrowheads="1"/>
          </p:cNvSpPr>
          <p:nvPr>
            <p:ph type="body" idx="1"/>
          </p:nvPr>
        </p:nvSpPr>
        <p:spPr>
          <a:xfrm>
            <a:off x="609600" y="1066800"/>
            <a:ext cx="8534400" cy="4038600"/>
          </a:xfrm>
          <a:noFill/>
        </p:spPr>
        <p:txBody>
          <a:bodyPr lIns="92075" tIns="46038" rIns="92075" bIns="46038"/>
          <a:lstStyle/>
          <a:p>
            <a:pPr defTabSz="762000"/>
            <a:r>
              <a:rPr lang="en-US" altLang="en-US"/>
              <a:t>Tín hiệu được truyền đi có thể bị</a:t>
            </a:r>
          </a:p>
          <a:p>
            <a:pPr lvl="1" defTabSz="762000"/>
            <a:r>
              <a:rPr lang="en-US" altLang="en-US"/>
              <a:t>suy giảm</a:t>
            </a:r>
          </a:p>
          <a:p>
            <a:pPr lvl="1" defTabSz="762000"/>
            <a:r>
              <a:rPr lang="en-US" altLang="en-US"/>
              <a:t>bóp méo</a:t>
            </a:r>
          </a:p>
          <a:p>
            <a:pPr lvl="1" defTabSz="762000"/>
            <a:r>
              <a:rPr lang="en-US" altLang="en-US"/>
              <a:t>sai lệch bởi tạp âm</a:t>
            </a:r>
          </a:p>
          <a:p>
            <a:pPr defTabSz="762000"/>
            <a:r>
              <a:rPr lang="en-US" altLang="en-US"/>
              <a:t>Sự suy giảm và bóp méo tín hiệu phụ thuộc:</a:t>
            </a:r>
          </a:p>
          <a:p>
            <a:pPr lvl="1" defTabSz="762000"/>
            <a:r>
              <a:rPr lang="en-US" altLang="en-US"/>
              <a:t>Loại phương tiện truyền</a:t>
            </a:r>
          </a:p>
          <a:p>
            <a:pPr lvl="1" defTabSz="762000"/>
            <a:r>
              <a:rPr lang="en-US" altLang="en-US"/>
              <a:t>Tốc độ bit</a:t>
            </a:r>
          </a:p>
          <a:p>
            <a:pPr lvl="1" defTabSz="762000"/>
            <a:r>
              <a:rPr lang="en-US" altLang="en-US"/>
              <a:t>Khoảng cách</a:t>
            </a:r>
          </a:p>
          <a:p>
            <a:pPr defTabSz="762000"/>
            <a:r>
              <a:rPr lang="en-US" altLang="en-US"/>
              <a:t>Phương tiện truyền xác định</a:t>
            </a:r>
          </a:p>
          <a:p>
            <a:pPr lvl="1" defTabSz="762000"/>
            <a:r>
              <a:rPr lang="en-US" altLang="en-US"/>
              <a:t>Tốc độ dữ liệu</a:t>
            </a:r>
          </a:p>
          <a:p>
            <a:pPr lvl="1" defTabSz="762000"/>
            <a:r>
              <a:rPr lang="en-US" altLang="en-US"/>
              <a:t>Dải thông của kênh truyền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4">
            <a:extLst>
              <a:ext uri="{FF2B5EF4-FFF2-40B4-BE49-F238E27FC236}">
                <a16:creationId xmlns:a16="http://schemas.microsoft.com/office/drawing/2014/main" id="{F09A7E7F-1CC3-4BC7-9367-10D79B871EE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61795" name="Slide Number Placeholder 5">
            <a:extLst>
              <a:ext uri="{FF2B5EF4-FFF2-40B4-BE49-F238E27FC236}">
                <a16:creationId xmlns:a16="http://schemas.microsoft.com/office/drawing/2014/main" id="{8B29550E-47D8-49DD-8C85-F3C35B7548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134DD20C-9D69-4754-A7DE-E8E253C2C834}" type="slidenum">
              <a:rPr lang="en-US" altLang="en-US" sz="1400" smtClean="0">
                <a:latin typeface="Times New Roman" panose="02020603050405020304" pitchFamily="18" charset="0"/>
              </a:rPr>
              <a:pPr>
                <a:spcBef>
                  <a:spcPct val="0"/>
                </a:spcBef>
                <a:buClrTx/>
                <a:buSzTx/>
                <a:buFontTx/>
                <a:buNone/>
              </a:pPr>
              <a:t>8</a:t>
            </a:fld>
            <a:endParaRPr lang="en-US" altLang="en-US" sz="1400">
              <a:latin typeface="Times New Roman" panose="02020603050405020304" pitchFamily="18" charset="0"/>
            </a:endParaRPr>
          </a:p>
        </p:txBody>
      </p:sp>
      <p:sp>
        <p:nvSpPr>
          <p:cNvPr id="161796" name="Rectangle 2">
            <a:extLst>
              <a:ext uri="{FF2B5EF4-FFF2-40B4-BE49-F238E27FC236}">
                <a16:creationId xmlns:a16="http://schemas.microsoft.com/office/drawing/2014/main" id="{FF806E82-5D98-4EFD-B2B7-5C806283EEB8}"/>
              </a:ext>
            </a:extLst>
          </p:cNvPr>
          <p:cNvSpPr>
            <a:spLocks noGrp="1" noChangeArrowheads="1"/>
          </p:cNvSpPr>
          <p:nvPr>
            <p:ph type="title"/>
          </p:nvPr>
        </p:nvSpPr>
        <p:spPr>
          <a:xfrm>
            <a:off x="2362200" y="-76200"/>
            <a:ext cx="5638800" cy="914400"/>
          </a:xfrm>
          <a:noFill/>
        </p:spPr>
        <p:txBody>
          <a:bodyPr lIns="92075" tIns="46038" rIns="92075" bIns="46038"/>
          <a:lstStyle/>
          <a:p>
            <a:pPr defTabSz="762000"/>
            <a:r>
              <a:rPr lang="en-US" altLang="en-US" sz="4400"/>
              <a:t>Truyền số liệu </a:t>
            </a:r>
            <a:r>
              <a:rPr lang="en-US" altLang="en-US" sz="2800"/>
              <a:t>(3)</a:t>
            </a:r>
          </a:p>
        </p:txBody>
      </p:sp>
      <p:sp>
        <p:nvSpPr>
          <p:cNvPr id="161797" name="Rectangle 3">
            <a:extLst>
              <a:ext uri="{FF2B5EF4-FFF2-40B4-BE49-F238E27FC236}">
                <a16:creationId xmlns:a16="http://schemas.microsoft.com/office/drawing/2014/main" id="{A6DE947A-7664-4011-A15B-DD9AF613B6A8}"/>
              </a:ext>
            </a:extLst>
          </p:cNvPr>
          <p:cNvSpPr>
            <a:spLocks noGrp="1" noChangeArrowheads="1"/>
          </p:cNvSpPr>
          <p:nvPr>
            <p:ph type="body" idx="1"/>
          </p:nvPr>
        </p:nvSpPr>
        <p:spPr>
          <a:xfrm>
            <a:off x="152400" y="762000"/>
            <a:ext cx="8001000" cy="5791200"/>
          </a:xfrm>
          <a:noFill/>
        </p:spPr>
        <p:txBody>
          <a:bodyPr lIns="92075" tIns="46038" rIns="92075" bIns="46038"/>
          <a:lstStyle/>
          <a:p>
            <a:pPr defTabSz="762000">
              <a:lnSpc>
                <a:spcPct val="90000"/>
              </a:lnSpc>
            </a:pPr>
            <a:r>
              <a:rPr lang="en-US" altLang="en-US"/>
              <a:t>Phương tiện truyền:</a:t>
            </a:r>
          </a:p>
          <a:p>
            <a:pPr lvl="1" defTabSz="762000">
              <a:lnSpc>
                <a:spcPct val="90000"/>
              </a:lnSpc>
            </a:pPr>
            <a:r>
              <a:rPr lang="en-US" altLang="en-US"/>
              <a:t>Hữu tuyến: cáp đôi dây xoắn, cáp đồng trục, cáp quang</a:t>
            </a:r>
          </a:p>
          <a:p>
            <a:pPr lvl="1" defTabSz="762000">
              <a:lnSpc>
                <a:spcPct val="90000"/>
              </a:lnSpc>
            </a:pPr>
            <a:r>
              <a:rPr lang="en-US" altLang="en-US"/>
              <a:t>Vô tuyến: radio, vệ tinh, tia hồng ngoại, sóng cực ngắn (viba)</a:t>
            </a:r>
          </a:p>
          <a:p>
            <a:pPr defTabSz="762000">
              <a:lnSpc>
                <a:spcPct val="90000"/>
              </a:lnSpc>
            </a:pPr>
            <a:r>
              <a:rPr lang="en-US" altLang="en-US"/>
              <a:t>Liên kết trực tiếp: điểm – điểm</a:t>
            </a:r>
          </a:p>
          <a:p>
            <a:pPr lvl="1" defTabSz="762000">
              <a:lnSpc>
                <a:spcPct val="90000"/>
              </a:lnSpc>
            </a:pPr>
            <a:r>
              <a:rPr lang="en-US" altLang="en-US"/>
              <a:t>Hai thiết bị chia sẻ phương tiện truyền (các bộ chuyển tiếp, bộ khuếch đại trung gian)</a:t>
            </a:r>
          </a:p>
          <a:p>
            <a:pPr defTabSz="762000">
              <a:lnSpc>
                <a:spcPct val="90000"/>
              </a:lnSpc>
            </a:pPr>
            <a:r>
              <a:rPr lang="en-US" altLang="en-US"/>
              <a:t>Liên kết gián tiếp: nhiều điểm hoặc quảng bá</a:t>
            </a:r>
          </a:p>
          <a:p>
            <a:pPr lvl="1" defTabSz="762000">
              <a:lnSpc>
                <a:spcPct val="90000"/>
              </a:lnSpc>
            </a:pPr>
            <a:r>
              <a:rPr lang="en-US" altLang="en-US"/>
              <a:t>Nhiều hơn hai thiết bị chia sẻ phương tiện truyền</a:t>
            </a:r>
          </a:p>
          <a:p>
            <a:pPr defTabSz="762000">
              <a:lnSpc>
                <a:spcPct val="90000"/>
              </a:lnSpc>
            </a:pPr>
            <a:r>
              <a:rPr lang="en-US" altLang="en-US"/>
              <a:t>Các phương thức truyền: đơn công, bán song công, song công</a:t>
            </a:r>
          </a:p>
          <a:p>
            <a:pPr defTabSz="762000">
              <a:lnSpc>
                <a:spcPct val="90000"/>
              </a:lnSpc>
            </a:pPr>
            <a:r>
              <a:rPr lang="en-US" altLang="en-US"/>
              <a:t>Các khái niệm cần lưu ý: tần số, phổ, dải thông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4">
            <a:extLst>
              <a:ext uri="{FF2B5EF4-FFF2-40B4-BE49-F238E27FC236}">
                <a16:creationId xmlns:a16="http://schemas.microsoft.com/office/drawing/2014/main" id="{15177FA6-950A-460B-B9E1-5FEEF554812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The Physic Layer</a:t>
            </a:r>
          </a:p>
        </p:txBody>
      </p:sp>
      <p:sp>
        <p:nvSpPr>
          <p:cNvPr id="163843" name="Slide Number Placeholder 5">
            <a:extLst>
              <a:ext uri="{FF2B5EF4-FFF2-40B4-BE49-F238E27FC236}">
                <a16:creationId xmlns:a16="http://schemas.microsoft.com/office/drawing/2014/main" id="{5F341EA2-0626-4A25-B703-29DF127382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BFD4315-CBE7-461C-A43C-778F4F6E8F2E}" type="slidenum">
              <a:rPr lang="en-US" altLang="en-US" sz="1400" smtClean="0">
                <a:latin typeface="Times New Roman" panose="02020603050405020304" pitchFamily="18" charset="0"/>
              </a:rPr>
              <a:pPr>
                <a:spcBef>
                  <a:spcPct val="0"/>
                </a:spcBef>
                <a:buClrTx/>
                <a:buSzTx/>
                <a:buFontTx/>
                <a:buNone/>
              </a:pPr>
              <a:t>9</a:t>
            </a:fld>
            <a:endParaRPr lang="en-US" altLang="en-US" sz="1400">
              <a:latin typeface="Times New Roman" panose="02020603050405020304" pitchFamily="18" charset="0"/>
            </a:endParaRPr>
          </a:p>
        </p:txBody>
      </p:sp>
      <p:sp>
        <p:nvSpPr>
          <p:cNvPr id="163844" name="Rectangle 2">
            <a:extLst>
              <a:ext uri="{FF2B5EF4-FFF2-40B4-BE49-F238E27FC236}">
                <a16:creationId xmlns:a16="http://schemas.microsoft.com/office/drawing/2014/main" id="{AE854940-B29A-46EE-A1F7-1802C31DC436}"/>
              </a:ext>
            </a:extLst>
          </p:cNvPr>
          <p:cNvSpPr>
            <a:spLocks noGrp="1" noChangeArrowheads="1"/>
          </p:cNvSpPr>
          <p:nvPr>
            <p:ph type="title"/>
          </p:nvPr>
        </p:nvSpPr>
        <p:spPr>
          <a:xfrm>
            <a:off x="0" y="274638"/>
            <a:ext cx="9144000" cy="1143000"/>
          </a:xfrm>
        </p:spPr>
        <p:txBody>
          <a:bodyPr/>
          <a:lstStyle/>
          <a:p>
            <a:r>
              <a:rPr lang="en-US" altLang="en-US"/>
              <a:t>Dải tần cơ sở và Dải tần rộng</a:t>
            </a:r>
          </a:p>
        </p:txBody>
      </p:sp>
      <p:sp>
        <p:nvSpPr>
          <p:cNvPr id="163845" name="Rectangle 3">
            <a:extLst>
              <a:ext uri="{FF2B5EF4-FFF2-40B4-BE49-F238E27FC236}">
                <a16:creationId xmlns:a16="http://schemas.microsoft.com/office/drawing/2014/main" id="{6D97D010-E8BE-4824-BC03-C0D23FB7CB0B}"/>
              </a:ext>
            </a:extLst>
          </p:cNvPr>
          <p:cNvSpPr>
            <a:spLocks noGrp="1" noChangeArrowheads="1"/>
          </p:cNvSpPr>
          <p:nvPr>
            <p:ph type="body" idx="1"/>
          </p:nvPr>
        </p:nvSpPr>
        <p:spPr>
          <a:xfrm>
            <a:off x="228600" y="1752600"/>
            <a:ext cx="8915400" cy="4267200"/>
          </a:xfrm>
        </p:spPr>
        <p:txBody>
          <a:bodyPr/>
          <a:lstStyle/>
          <a:p>
            <a:r>
              <a:rPr lang="en-US" altLang="en-US"/>
              <a:t>Dải tần cơ sở: Tín hiệu số được truyền trực tiếp qua phương tiện truyền.</a:t>
            </a:r>
          </a:p>
          <a:p>
            <a:r>
              <a:rPr lang="en-US" altLang="en-US"/>
              <a:t>Dải tần rộng:  Tín hiệu số không được đưa trực tiếp lên phương tiện truyền. Tín hiệu tương tự hay sóng mang được điều biến từ tín hiệu số và truyền đi qua phương tiện truyền.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4170</TotalTime>
  <Words>4036</Words>
  <Application>Microsoft Office PowerPoint</Application>
  <PresentationFormat>On-screen Show (4:3)</PresentationFormat>
  <Paragraphs>496</Paragraphs>
  <Slides>35</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3" baseType="lpstr">
      <vt:lpstr>ZapfDingbats</vt:lpstr>
      <vt:lpstr>Arial</vt:lpstr>
      <vt:lpstr>Comic Sans MS</vt:lpstr>
      <vt:lpstr>Times New Roman</vt:lpstr>
      <vt:lpstr>Wingdings</vt:lpstr>
      <vt:lpstr>Default Design</vt:lpstr>
      <vt:lpstr>Clip</vt:lpstr>
      <vt:lpstr>Equation</vt:lpstr>
      <vt:lpstr>Chương 3: Tầng Vật lý The Physical Layer</vt:lpstr>
      <vt:lpstr>Các chức năng cơ bản của tầng Vật lý</vt:lpstr>
      <vt:lpstr>Các vấn đề cần cân nhắc</vt:lpstr>
      <vt:lpstr>Truyền dữ liệu và Tín hiệu số</vt:lpstr>
      <vt:lpstr>Tại sao lại là tín hiệu số?!</vt:lpstr>
      <vt:lpstr>Truyền số liệu (1)</vt:lpstr>
      <vt:lpstr>Truyền số liệu (2)</vt:lpstr>
      <vt:lpstr>Truyền số liệu (3)</vt:lpstr>
      <vt:lpstr>Dải tần cơ sở và Dải tần rộng</vt:lpstr>
      <vt:lpstr>Một mô hình truyền thông đơn giản A simple model of communications</vt:lpstr>
      <vt:lpstr>Tốc độ truyền dữ liệu tối đa</vt:lpstr>
      <vt:lpstr>Định lý Shannon</vt:lpstr>
      <vt:lpstr>Ứng dụng định lý Shannon</vt:lpstr>
      <vt:lpstr>Phương tiện truyền</vt:lpstr>
      <vt:lpstr>Phương tiện truyền: cáp đôi dây xoắn</vt:lpstr>
      <vt:lpstr>Cáp đồng trục, cáp quang</vt:lpstr>
      <vt:lpstr>Sóng vô tuyến</vt:lpstr>
      <vt:lpstr>Truy cập mạng và phương tiện truyền</vt:lpstr>
      <vt:lpstr>Truy cập tại nhà: truy cập điểm – điểm</vt:lpstr>
      <vt:lpstr>Truy cập tại nhà qua cable modems</vt:lpstr>
      <vt:lpstr>Minh họa về hệ thống cung cấp dịch vụ cable modem Residential access: cable modems</vt:lpstr>
      <vt:lpstr>Kiến trúc mạng cable modem tổng quát Cable Network Architecture: Overview</vt:lpstr>
      <vt:lpstr>Kiến trúc mạng cable modem tổng quát Cable Network Architecture: Overview</vt:lpstr>
      <vt:lpstr>Kiến trúc mạng cable modem tổng quát Cable Network Architecture: Overview</vt:lpstr>
      <vt:lpstr>Kiến trúc mạng cable modem tổng quát Cable Network Architecture: Overview</vt:lpstr>
      <vt:lpstr>Truy cập tại cơ quan: mạng cục bộ</vt:lpstr>
      <vt:lpstr>Mạng truy cập không dây</vt:lpstr>
      <vt:lpstr>Mạng gia đình</vt:lpstr>
      <vt:lpstr>Độ trễ và mất mát xuất hiện như thế nào?</vt:lpstr>
      <vt:lpstr>Bốn nguồn gây ra độ trễ</vt:lpstr>
      <vt:lpstr>Độ trễ trong mạng chuyển mạch gói</vt:lpstr>
      <vt:lpstr>Sự tương tự như đoàn xe</vt:lpstr>
      <vt:lpstr>Sự tương tự như đoàn xe (tt.)</vt:lpstr>
      <vt:lpstr>Độ trễ tại mỗi node</vt:lpstr>
      <vt:lpstr>Sự mất gói tin</vt:lpstr>
    </vt:vector>
  </TitlesOfParts>
  <Company>Nha Trang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Pham Van Nam</dc:creator>
  <cp:lastModifiedBy>PHAM VAN NAM</cp:lastModifiedBy>
  <cp:revision>284</cp:revision>
  <cp:lastPrinted>2015-03-11T01:43:09Z</cp:lastPrinted>
  <dcterms:created xsi:type="dcterms:W3CDTF">1999-10-08T19:08:27Z</dcterms:created>
  <dcterms:modified xsi:type="dcterms:W3CDTF">2023-02-22T14:58:02Z</dcterms:modified>
</cp:coreProperties>
</file>