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Yelp</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He</a:t>
            </a:r>
            <a:r>
              <a:rPr/>
              <a:t> </a:t>
            </a:r>
            <a:r>
              <a:rPr/>
              <a:t>Guo</a:t>
            </a:r>
          </a:p>
        </p:txBody>
      </p:sp>
      <p:sp>
        <p:nvSpPr>
          <p:cNvPr id="4" name="Date Placeholder 3"/>
          <p:cNvSpPr>
            <a:spLocks noGrp="1"/>
          </p:cNvSpPr>
          <p:nvPr>
            <p:ph type="dt" sz="half" idx="10"/>
          </p:nvPr>
        </p:nvSpPr>
        <p:spPr/>
        <p:txBody>
          <a:bodyPr/>
          <a:lstStyle/>
          <a:p>
            <a:pPr lvl="0" marL="0" indent="0">
              <a:buNone/>
            </a:pPr>
            <a:r>
              <a:rPr/>
              <a:t>12/16/2019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a:t>
            </a:r>
            <a:r>
              <a:rPr/>
              <a:t> </a:t>
            </a:r>
            <a:r>
              <a:rPr/>
              <a:t>of</a:t>
            </a:r>
            <a:r>
              <a:rPr/>
              <a:t> </a:t>
            </a:r>
            <a:r>
              <a:rPr/>
              <a:t>Stars</a:t>
            </a:r>
            <a:r>
              <a:rPr/>
              <a:t> </a:t>
            </a:r>
            <a:r>
              <a:rPr/>
              <a:t>of</a:t>
            </a:r>
            <a:r>
              <a:rPr/>
              <a:t> </a:t>
            </a:r>
            <a:r>
              <a:rPr/>
              <a:t>business</a:t>
            </a:r>
            <a:r>
              <a:rPr/>
              <a:t> </a:t>
            </a:r>
            <a:r>
              <a:rPr/>
              <a:t>in</a:t>
            </a:r>
            <a:r>
              <a:rPr/>
              <a:t> </a:t>
            </a:r>
            <a:r>
              <a:rPr/>
              <a:t>Yelp</a:t>
            </a:r>
            <a:r>
              <a:rPr/>
              <a:t> </a:t>
            </a:r>
            <a:r>
              <a:rPr/>
              <a:t>vs</a:t>
            </a:r>
            <a:r>
              <a:rPr/>
              <a:t> </a:t>
            </a:r>
            <a:r>
              <a:rPr/>
              <a:t>Label</a:t>
            </a:r>
            <a:r>
              <a:rPr/>
              <a:t> </a:t>
            </a:r>
            <a:r>
              <a:rPr/>
              <a:t>of</a:t>
            </a:r>
            <a:r>
              <a:rPr/>
              <a:t> </a:t>
            </a:r>
            <a:r>
              <a:rPr/>
              <a:t>Photo</a:t>
            </a:r>
          </a:p>
        </p:txBody>
      </p:sp>
      <p:pic>
        <p:nvPicPr>
          <p:cNvPr descr="PowerPoint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Yelp</a:t>
            </a:r>
            <a:r>
              <a:rPr/>
              <a:t> </a:t>
            </a:r>
            <a:r>
              <a:rPr/>
              <a:t>Review</a:t>
            </a:r>
            <a:r>
              <a:rPr/>
              <a:t> </a:t>
            </a:r>
            <a:r>
              <a:rPr/>
              <a:t>Analysis</a:t>
            </a:r>
          </a:p>
        </p:txBody>
      </p:sp>
      <p:sp>
        <p:nvSpPr>
          <p:cNvPr id="3" name="Content Placeholder 2"/>
          <p:cNvSpPr>
            <a:spLocks noGrp="1"/>
          </p:cNvSpPr>
          <p:nvPr>
            <p:ph idx="1"/>
          </p:nvPr>
        </p:nvSpPr>
        <p:spPr/>
        <p:txBody>
          <a:bodyPr/>
          <a:lstStyle/>
          <a:p>
            <a:pPr lvl="0" marL="0" indent="0">
              <a:buNone/>
            </a:pPr>
            <a:r>
              <a:rPr/>
              <a:t>This study use review file in Yelp dataset and applies text analysis to analysis the review from users in Yelp.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Sentiment</a:t>
            </a:r>
          </a:p>
        </p:txBody>
      </p:sp>
      <p:sp>
        <p:nvSpPr>
          <p:cNvPr id="3" name="Content Placeholder 2"/>
          <p:cNvSpPr>
            <a:spLocks noGrp="1"/>
          </p:cNvSpPr>
          <p:nvPr>
            <p:ph idx="1"/>
          </p:nvPr>
        </p:nvSpPr>
        <p:spPr/>
        <p:txBody>
          <a:bodyPr/>
          <a:lstStyle/>
          <a:p>
            <a:pPr lvl="0" marL="0" indent="0">
              <a:buNone/>
            </a:pPr>
            <a:r>
              <a:rPr/>
              <a:t>According to the following plot, users post positive review to business in High and mid Rate. Users post a higher positive sentiment score to business in High Rate. There are some negative score to business in low Rate. It means that people will post neigative review to business in low Rate.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Sentiment</a:t>
            </a:r>
            <a:r>
              <a:rPr/>
              <a:t> </a:t>
            </a:r>
            <a:r>
              <a:rPr/>
              <a:t>Plot</a:t>
            </a:r>
          </a:p>
        </p:txBody>
      </p:sp>
      <p:pic>
        <p:nvPicPr>
          <p:cNvPr descr="PowerPoint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Words</a:t>
            </a:r>
            <a:r>
              <a:rPr/>
              <a:t> </a:t>
            </a:r>
            <a:r>
              <a:rPr/>
              <a:t>Contirbutes</a:t>
            </a:r>
          </a:p>
        </p:txBody>
      </p:sp>
      <p:sp>
        <p:nvSpPr>
          <p:cNvPr id="3" name="Content Placeholder 2"/>
          <p:cNvSpPr>
            <a:spLocks noGrp="1"/>
          </p:cNvSpPr>
          <p:nvPr>
            <p:ph idx="1"/>
          </p:nvPr>
        </p:nvSpPr>
        <p:spPr/>
        <p:txBody>
          <a:bodyPr/>
          <a:lstStyle/>
          <a:p>
            <a:pPr lvl="0" marL="0" indent="0">
              <a:buNone/>
            </a:pPr>
            <a:r>
              <a:rPr/>
              <a:t>How much each word contributed to positive and negative sentiment?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Words</a:t>
            </a:r>
            <a:r>
              <a:rPr/>
              <a:t> </a:t>
            </a:r>
            <a:r>
              <a:rPr/>
              <a:t>Contirbutes</a:t>
            </a:r>
            <a:r>
              <a:rPr/>
              <a:t> </a:t>
            </a:r>
            <a:r>
              <a:rPr/>
              <a:t>Plot</a:t>
            </a:r>
          </a:p>
        </p:txBody>
      </p:sp>
      <p:sp>
        <p:nvSpPr>
          <p:cNvPr id="3" name="Content Placeholder 2"/>
          <p:cNvSpPr>
            <a:spLocks noGrp="1"/>
          </p:cNvSpPr>
          <p:nvPr>
            <p:ph idx="1"/>
          </p:nvPr>
        </p:nvSpPr>
        <p:spPr/>
        <p:txBody>
          <a:bodyPr/>
          <a:lstStyle/>
          <a:p>
            <a:pPr lvl="0" marL="1270000" indent="0">
              <a:buNone/>
            </a:pPr>
            <a:r>
              <a:rPr sz="1800">
                <a:latin typeface="Courier"/>
              </a:rPr>
              <a:t>## Selecting by 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owerPoint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Words</a:t>
            </a:r>
            <a:r>
              <a:rPr/>
              <a:t> </a:t>
            </a:r>
            <a:r>
              <a:rPr/>
              <a:t>Clouds</a:t>
            </a:r>
          </a:p>
        </p:txBody>
      </p:sp>
      <p:pic>
        <p:nvPicPr>
          <p:cNvPr descr="PowerPoint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Consecutive</a:t>
            </a:r>
            <a:r>
              <a:rPr/>
              <a:t> </a:t>
            </a:r>
            <a:r>
              <a:rPr/>
              <a:t>Words</a:t>
            </a:r>
          </a:p>
        </p:txBody>
      </p:sp>
      <p:sp>
        <p:nvSpPr>
          <p:cNvPr id="3" name="Content Placeholder 2"/>
          <p:cNvSpPr>
            <a:spLocks noGrp="1"/>
          </p:cNvSpPr>
          <p:nvPr>
            <p:ph idx="1"/>
          </p:nvPr>
        </p:nvSpPr>
        <p:spPr/>
        <p:txBody>
          <a:bodyPr/>
          <a:lstStyle/>
          <a:p>
            <a:pPr lvl="0" marL="0" indent="0">
              <a:buNone/>
            </a:pPr>
            <a:r>
              <a:rPr/>
              <a:t>The most common consecutive words for business in different rate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Consecutive</a:t>
            </a:r>
            <a:r>
              <a:rPr/>
              <a:t> </a:t>
            </a:r>
            <a:r>
              <a:rPr/>
              <a:t>Words</a:t>
            </a:r>
            <a:r>
              <a:rPr/>
              <a:t> </a:t>
            </a:r>
            <a:r>
              <a:rPr/>
              <a:t>Plot</a:t>
            </a:r>
          </a:p>
        </p:txBody>
      </p:sp>
      <p:sp>
        <p:nvSpPr>
          <p:cNvPr id="3" name="Content Placeholder 2"/>
          <p:cNvSpPr>
            <a:spLocks noGrp="1"/>
          </p:cNvSpPr>
          <p:nvPr>
            <p:ph idx="1"/>
          </p:nvPr>
        </p:nvSpPr>
        <p:spPr/>
        <p:txBody>
          <a:bodyPr/>
          <a:lstStyle/>
          <a:p>
            <a:pPr lvl="0" marL="1270000" indent="0">
              <a:buNone/>
            </a:pPr>
            <a:r>
              <a:rPr sz="1800">
                <a:latin typeface="Courier"/>
              </a:rPr>
              <a:t>## Selecting by tf_idf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Yelp</a:t>
            </a:r>
            <a:r>
              <a:rPr/>
              <a:t> </a:t>
            </a:r>
            <a:r>
              <a:rPr/>
              <a:t>API</a:t>
            </a:r>
          </a:p>
        </p:txBody>
      </p:sp>
      <p:sp>
        <p:nvSpPr>
          <p:cNvPr id="3" name="Content Placeholder 2"/>
          <p:cNvSpPr>
            <a:spLocks noGrp="1"/>
          </p:cNvSpPr>
          <p:nvPr>
            <p:ph idx="1"/>
          </p:nvPr>
        </p:nvSpPr>
        <p:spPr/>
        <p:txBody>
          <a:bodyPr/>
          <a:lstStyle/>
          <a:p>
            <a:pPr lvl="0" marL="0" indent="0">
              <a:buNone/>
            </a:pPr>
            <a:r>
              <a:rPr/>
              <a:t>The current study get business data from Yelp API. The study use longitude and latitude data from Yelp API to plot the map of business in Boston.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owerPoint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API</a:t>
            </a:r>
            <a:r>
              <a:rPr/>
              <a:t> </a:t>
            </a:r>
            <a:r>
              <a:rPr/>
              <a:t>Data</a:t>
            </a:r>
            <a:r>
              <a:rPr/>
              <a:t> </a:t>
            </a:r>
            <a:r>
              <a:rPr/>
              <a:t>for</a:t>
            </a:r>
            <a:r>
              <a:rPr/>
              <a:t> </a:t>
            </a:r>
            <a:r>
              <a:rPr/>
              <a:t>Boston</a:t>
            </a:r>
          </a:p>
        </p:txBody>
      </p:sp>
      <p:sp>
        <p:nvSpPr>
          <p:cNvPr id="3" name="Content Placeholder 2"/>
          <p:cNvSpPr>
            <a:spLocks noGrp="1"/>
          </p:cNvSpPr>
          <p:nvPr>
            <p:ph idx="1"/>
          </p:nvPr>
        </p:nvSpPr>
        <p:spPr/>
        <p:txBody>
          <a:bodyPr/>
          <a:lstStyle/>
          <a:p>
            <a:pPr lvl="0" marL="0" indent="0">
              <a:buNone/>
            </a:pPr>
            <a:r>
              <a:rPr/>
              <a:t>The current study get business data from Yelp API. The study use longitude and latitude data from Yelp API to plot the map of business in Boston.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in</a:t>
            </a:r>
            <a:r>
              <a:rPr/>
              <a:t> </a:t>
            </a:r>
            <a:r>
              <a:rPr/>
              <a:t>Boston</a:t>
            </a:r>
          </a:p>
        </p:txBody>
      </p:sp>
      <p:pic>
        <p:nvPicPr>
          <p:cNvPr descr="PowerPoint_files/figure-pptx/unnamed-chunk-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API</a:t>
            </a:r>
            <a:r>
              <a:rPr/>
              <a:t> </a:t>
            </a:r>
            <a:r>
              <a:rPr/>
              <a:t>Data</a:t>
            </a:r>
            <a:r>
              <a:rPr/>
              <a:t> </a:t>
            </a:r>
            <a:r>
              <a:rPr/>
              <a:t>for</a:t>
            </a:r>
            <a:r>
              <a:rPr/>
              <a:t> </a:t>
            </a:r>
            <a:r>
              <a:rPr/>
              <a:t>New</a:t>
            </a:r>
            <a:r>
              <a:rPr/>
              <a:t> </a:t>
            </a:r>
            <a:r>
              <a:rPr/>
              <a:t>York</a:t>
            </a:r>
          </a:p>
        </p:txBody>
      </p:sp>
      <p:sp>
        <p:nvSpPr>
          <p:cNvPr id="3" name="Content Placeholder 2"/>
          <p:cNvSpPr>
            <a:spLocks noGrp="1"/>
          </p:cNvSpPr>
          <p:nvPr>
            <p:ph idx="1"/>
          </p:nvPr>
        </p:nvSpPr>
        <p:spPr/>
        <p:txBody>
          <a:bodyPr/>
          <a:lstStyle/>
          <a:p>
            <a:pPr lvl="0" marL="0" indent="0">
              <a:buNone/>
            </a:pPr>
            <a:r>
              <a:rPr/>
              <a:t>The current study get business data from Yelp API. The study use longitude and latitude data from Yelp API to plot the map of business in New York.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in</a:t>
            </a:r>
            <a:r>
              <a:rPr/>
              <a:t> </a:t>
            </a:r>
            <a:r>
              <a:rPr/>
              <a:t>NYC</a:t>
            </a:r>
          </a:p>
        </p:txBody>
      </p:sp>
      <p:pic>
        <p:nvPicPr>
          <p:cNvPr descr="PowerPoint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Analysis</a:t>
            </a:r>
            <a:r>
              <a:rPr/>
              <a:t> </a:t>
            </a:r>
            <a:r>
              <a:rPr/>
              <a:t>for</a:t>
            </a:r>
            <a:r>
              <a:rPr/>
              <a:t> </a:t>
            </a:r>
            <a:r>
              <a:rPr/>
              <a:t>business</a:t>
            </a:r>
            <a:r>
              <a:rPr/>
              <a:t> </a:t>
            </a:r>
            <a:r>
              <a:rPr/>
              <a:t>dataset</a:t>
            </a:r>
          </a:p>
        </p:txBody>
      </p:sp>
      <p:sp>
        <p:nvSpPr>
          <p:cNvPr id="3" name="Content Placeholder 2"/>
          <p:cNvSpPr>
            <a:spLocks noGrp="1"/>
          </p:cNvSpPr>
          <p:nvPr>
            <p:ph idx="1"/>
          </p:nvPr>
        </p:nvSpPr>
        <p:spPr/>
        <p:txBody>
          <a:bodyPr/>
          <a:lstStyle/>
          <a:p>
            <a:pPr lvl="0" marL="0" indent="0">
              <a:buNone/>
            </a:pPr>
            <a:r>
              <a:rPr/>
              <a:t>This study want to apply cluster analysis to get the sub group of yelp business data set. The study want to see each business in yelp business dataset in the same subgroup to be similar, and businesses in yelp business dataset from different subgroup to be different.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for</a:t>
            </a:r>
            <a:r>
              <a:rPr/>
              <a:t> </a:t>
            </a:r>
            <a:r>
              <a:rPr/>
              <a:t>Business</a:t>
            </a:r>
            <a:r>
              <a:rPr/>
              <a:t> </a:t>
            </a:r>
            <a:r>
              <a:rPr/>
              <a:t>in</a:t>
            </a:r>
            <a:r>
              <a:rPr/>
              <a:t> </a:t>
            </a:r>
            <a:r>
              <a:rPr/>
              <a:t>Yelp</a:t>
            </a:r>
          </a:p>
        </p:txBody>
      </p:sp>
      <p:pic>
        <p:nvPicPr>
          <p:cNvPr descr="PowerPoint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a:t>
            </a:r>
            <a:r>
              <a:rPr/>
              <a:t> </a:t>
            </a:r>
            <a:r>
              <a:rPr/>
              <a:t>of</a:t>
            </a:r>
            <a:r>
              <a:rPr/>
              <a:t> </a:t>
            </a:r>
            <a:r>
              <a:rPr/>
              <a:t>Stars</a:t>
            </a:r>
            <a:r>
              <a:rPr/>
              <a:t> </a:t>
            </a:r>
            <a:r>
              <a:rPr/>
              <a:t>of</a:t>
            </a:r>
            <a:r>
              <a:rPr/>
              <a:t> </a:t>
            </a:r>
            <a:r>
              <a:rPr/>
              <a:t>business</a:t>
            </a:r>
            <a:r>
              <a:rPr/>
              <a:t> </a:t>
            </a:r>
            <a:r>
              <a:rPr/>
              <a:t>in</a:t>
            </a:r>
            <a:r>
              <a:rPr/>
              <a:t> </a:t>
            </a:r>
            <a:r>
              <a:rPr/>
              <a:t>Yelp</a:t>
            </a:r>
            <a:r>
              <a:rPr/>
              <a:t> </a:t>
            </a:r>
            <a:r>
              <a:rPr/>
              <a:t>vs</a:t>
            </a:r>
            <a:r>
              <a:rPr/>
              <a:t> </a:t>
            </a:r>
            <a:r>
              <a:rPr/>
              <a:t>Has</a:t>
            </a:r>
            <a:r>
              <a:rPr/>
              <a:t> </a:t>
            </a:r>
            <a:r>
              <a:rPr/>
              <a:t>photo</a:t>
            </a:r>
            <a:r>
              <a:rPr/>
              <a:t> </a:t>
            </a:r>
            <a:r>
              <a:rPr/>
              <a:t>or</a:t>
            </a:r>
            <a:r>
              <a:rPr/>
              <a:t> </a:t>
            </a:r>
            <a:r>
              <a:rPr/>
              <a:t>not</a:t>
            </a:r>
          </a:p>
        </p:txBody>
      </p:sp>
      <p:pic>
        <p:nvPicPr>
          <p:cNvPr descr="PowerPoint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Analysis</dc:title>
  <dc:creator>He Guo</dc:creator>
  <cp:keywords/>
  <dcterms:created xsi:type="dcterms:W3CDTF">2019-12-16T21:09:35Z</dcterms:created>
  <dcterms:modified xsi:type="dcterms:W3CDTF">2019-12-16T21:09:35Z</dcterms:modified>
</cp:coreProperties>
</file>