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1"/>
    <p:restoredTop sz="94637"/>
  </p:normalViewPr>
  <p:slideViewPr>
    <p:cSldViewPr snapToGrid="0" snapToObjects="1">
      <p:cViewPr>
        <p:scale>
          <a:sx n="90" d="100"/>
          <a:sy n="90" d="100"/>
        </p:scale>
        <p:origin x="-53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8A42-0044-6A4F-9A58-562330A4C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Value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C41C0-0A3A-084E-93E4-0792E30E7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China 2012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606F8-17C9-F943-B3C9-7AD015DC0DC6}"/>
              </a:ext>
            </a:extLst>
          </p:cNvPr>
          <p:cNvSpPr txBox="1"/>
          <p:nvPr/>
        </p:nvSpPr>
        <p:spPr>
          <a:xfrm>
            <a:off x="8307659" y="5352585"/>
            <a:ext cx="270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He Guo</a:t>
            </a:r>
          </a:p>
        </p:txBody>
      </p:sp>
    </p:spTree>
    <p:extLst>
      <p:ext uri="{BB962C8B-B14F-4D97-AF65-F5344CB8AC3E}">
        <p14:creationId xmlns:p14="http://schemas.microsoft.com/office/powerpoint/2010/main" val="141909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game, food&#10;&#10;Description automatically generated">
            <a:extLst>
              <a:ext uri="{FF2B5EF4-FFF2-40B4-BE49-F238E27FC236}">
                <a16:creationId xmlns:a16="http://schemas.microsoft.com/office/drawing/2014/main" id="{37DD89A9-BC6E-EA4F-A7BA-EB32820FC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113" y="1289918"/>
            <a:ext cx="7252743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1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2FB15-911D-544A-BC6B-BEE8077C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National Identity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EDED5B-9F21-324D-B4BC-153393815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73274"/>
            <a:ext cx="5659222" cy="33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1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A722-4620-B347-AF45-CF4BBB60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DAED-FAAF-3D48-B6EE-FFC27B7F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Family is important to Chinese</a:t>
            </a:r>
          </a:p>
          <a:p>
            <a:pPr>
              <a:lnSpc>
                <a:spcPct val="200000"/>
              </a:lnSpc>
            </a:pPr>
            <a:r>
              <a:rPr lang="en-US" dirty="0"/>
              <a:t>Does not belong to any religion group</a:t>
            </a:r>
          </a:p>
          <a:p>
            <a:pPr>
              <a:lnSpc>
                <a:spcPct val="200000"/>
              </a:lnSpc>
            </a:pPr>
            <a:r>
              <a:rPr lang="en-US" dirty="0"/>
              <a:t>Main goal of their life is to make their parents proud</a:t>
            </a:r>
          </a:p>
          <a:p>
            <a:pPr>
              <a:lnSpc>
                <a:spcPct val="200000"/>
              </a:lnSpc>
            </a:pPr>
            <a:r>
              <a:rPr lang="en-US" dirty="0"/>
              <a:t>Different viewpoint between gender</a:t>
            </a:r>
          </a:p>
          <a:p>
            <a:pPr>
              <a:lnSpc>
                <a:spcPct val="200000"/>
              </a:lnSpc>
            </a:pPr>
            <a:r>
              <a:rPr lang="en-US" dirty="0"/>
              <a:t>survey have a scientific design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4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9D75-5F50-F247-8D46-55F2218A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world value survey?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E6997-D077-6C40-A9A4-3EB32441F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93334" y="-607219"/>
            <a:ext cx="4271962" cy="10086976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Global social scientist research project </a:t>
            </a:r>
          </a:p>
          <a:p>
            <a:pPr>
              <a:lnSpc>
                <a:spcPct val="250000"/>
              </a:lnSpc>
            </a:pPr>
            <a:r>
              <a:rPr lang="en-US" dirty="0"/>
              <a:t>Some group of researchers from all over the world involved in this project. </a:t>
            </a:r>
          </a:p>
          <a:p>
            <a:pPr>
              <a:lnSpc>
                <a:spcPct val="250000"/>
              </a:lnSpc>
            </a:pPr>
            <a:r>
              <a:rPr lang="en-US" dirty="0"/>
              <a:t>Conducted in almost 100 countries which contain almost 90 percent of the world’s population </a:t>
            </a:r>
          </a:p>
          <a:p>
            <a:pPr>
              <a:lnSpc>
                <a:spcPct val="250000"/>
              </a:lnSpc>
            </a:pPr>
            <a:r>
              <a:rPr lang="en-US" dirty="0"/>
              <a:t>Wave 6 data consisted 2010-2014 wave </a:t>
            </a:r>
          </a:p>
        </p:txBody>
      </p:sp>
    </p:spTree>
    <p:extLst>
      <p:ext uri="{BB962C8B-B14F-4D97-AF65-F5344CB8AC3E}">
        <p14:creationId xmlns:p14="http://schemas.microsoft.com/office/powerpoint/2010/main" val="32001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EFE-E03E-0B45-9C04-73F1DB94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986883"/>
          </a:xfrm>
        </p:spPr>
        <p:txBody>
          <a:bodyPr/>
          <a:lstStyle/>
          <a:p>
            <a:r>
              <a:rPr lang="en-US" sz="4400" dirty="0"/>
              <a:t>Factor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6E2670-47D8-354D-B2DD-B25B0FDBD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850" y="1179241"/>
            <a:ext cx="6661150" cy="39267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A4B58-D44C-D24D-8EE8-002BE1AA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527717"/>
            <a:ext cx="3855720" cy="43396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15  Factors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Social value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Gender attitude: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Family &amp; Religion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Social tolerance and trust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dirty="0"/>
              <a:t>Institutions attitude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Culture difference</a:t>
            </a:r>
            <a:r>
              <a:rPr lang="en-US" sz="1600" dirty="0"/>
              <a:t> 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Moral principle</a:t>
            </a:r>
            <a:r>
              <a:rPr lang="en-US" sz="1600" dirty="0"/>
              <a:t> 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National security and global governance</a:t>
            </a:r>
            <a:r>
              <a:rPr lang="en-US" sz="1600" dirty="0"/>
              <a:t> 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Demography</a:t>
            </a:r>
            <a:r>
              <a:rPr lang="en-US" sz="1600" dirty="0"/>
              <a:t> 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531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54EAC-324C-8D4D-8EFD-3E37065E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Importance of Family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C4316F-BDF1-AC4F-970F-74EA1B86A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2106716"/>
            <a:ext cx="5659222" cy="28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8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1FCE-1A79-F84C-822E-871B6844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Importance of Family Toward Gender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269A2E-FA88-2645-95BF-14E33B4FA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09608"/>
            <a:ext cx="5659222" cy="34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7B44C-F736-3748-8C42-ED1C00F3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do you trust others? 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BD63CE4-4207-F144-9F0E-2A692F3ED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59126"/>
            <a:ext cx="5659222" cy="33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4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5A6759-956C-7B4B-A00A-7D2AC3D7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931" y="1289918"/>
            <a:ext cx="6927107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0EA58-BF9B-354B-941C-DC68084A9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140" y="1289918"/>
            <a:ext cx="6734689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2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6D382-5003-EC45-A336-16DBA61E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cap="all" dirty="0"/>
              <a:t>Political OPINIONS 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45F4E1-757F-4C4E-AFE7-8568C0C36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52052"/>
            <a:ext cx="5659222" cy="33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358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World Value survey</vt:lpstr>
      <vt:lpstr>What is world value survey? </vt:lpstr>
      <vt:lpstr>Factor Analysis</vt:lpstr>
      <vt:lpstr>Importance of Family</vt:lpstr>
      <vt:lpstr>Importance of Family Toward Gender</vt:lpstr>
      <vt:lpstr>do you trust others? </vt:lpstr>
      <vt:lpstr>PowerPoint Presentation</vt:lpstr>
      <vt:lpstr>PowerPoint Presentation</vt:lpstr>
      <vt:lpstr>Political OPINIONS </vt:lpstr>
      <vt:lpstr>PowerPoint Presentation</vt:lpstr>
      <vt:lpstr>National Identity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Value survey</dc:title>
  <dc:creator>Guo, He</dc:creator>
  <cp:lastModifiedBy>Guo, He</cp:lastModifiedBy>
  <cp:revision>2</cp:revision>
  <dcterms:created xsi:type="dcterms:W3CDTF">2019-10-20T02:51:18Z</dcterms:created>
  <dcterms:modified xsi:type="dcterms:W3CDTF">2019-10-20T02:58:40Z</dcterms:modified>
</cp:coreProperties>
</file>