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E4236-8359-454C-BC52-8C7A94322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B39B6-59CF-45DE-A116-4857D246B5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nk background with red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nk card with 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34"/>
            <a:ext cx="12118045" cy="681736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circle with pink and white envelope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03530"/>
            <a:ext cx="12212320" cy="7222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780"/>
            <a:ext cx="12221210" cy="6839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0"/>
            <a:ext cx="1209929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Aptos Display</vt:lpstr>
      <vt:lpstr>Segoe Print</vt:lpstr>
      <vt:lpstr>等线 Light</vt:lpstr>
      <vt:lpstr>Aptos</vt:lpstr>
      <vt:lpstr>等线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G</dc:creator>
  <cp:lastModifiedBy>白兔糖bunny drop</cp:lastModifiedBy>
  <cp:revision>2</cp:revision>
  <dcterms:created xsi:type="dcterms:W3CDTF">2024-11-24T07:00:00Z</dcterms:created>
  <dcterms:modified xsi:type="dcterms:W3CDTF">2024-11-24T19:39:08Z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6313C27D80C14DE982E761684B2DD6AE_12</vt:lpwstr>
  </property>
  <property fmtid="{D5CDD505-2E9C-101B-9397-08002B2CF9AE}" pid="3" name="KSOProductBuildVer">
    <vt:lpwstr>2052-12.1.0.18912</vt:lpwstr>
  </property>
</Properties>
</file>