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EB19D1-0F42-48A9-B6B9-6D23338C76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2B6E7D-6804-4535-99D9-DF05AE7469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CFE817-664E-442B-93B2-F0B694BEC7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6545513-4780-4867-A4AD-4E2B69094954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914400" y="1143000"/>
            <a:ext cx="2057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CAD SYSTEM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1600200" y="1828800"/>
            <a:ext cx="2057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OCCT cad kernel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600200" y="2358000"/>
            <a:ext cx="2057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CGAL cad kernels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143000" y="20574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1143000" y="25866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3353760" y="457200"/>
            <a:ext cx="1962720" cy="4028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</a:rPr>
              <a:t>BENCHMARK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5715000" y="1143000"/>
            <a:ext cx="2057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MESHER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629400" y="1828800"/>
            <a:ext cx="2057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GMSH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629400" y="2358000"/>
            <a:ext cx="2057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NETGEN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172200" y="20574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6172200" y="2586600"/>
            <a:ext cx="4572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457200" y="457200"/>
            <a:ext cx="2057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CAD SYSTEM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457200" y="1143000"/>
            <a:ext cx="3657600" cy="302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Import cad exchange format files (step)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457200" y="1759680"/>
            <a:ext cx="342900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Understanding code geometric data storage (non uniform rational b-spline)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457200" y="2525400"/>
            <a:ext cx="3465000" cy="5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Used mathematical models, converting data to geometric representation 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4597560" y="685800"/>
            <a:ext cx="20318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Output of the Task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3922200" y="1299600"/>
            <a:ext cx="685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4640040" y="1143000"/>
            <a:ext cx="3075480" cy="3160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Framework to Import a CAD file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4629240" y="1747080"/>
            <a:ext cx="542916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Data container structure and use classes. Code demonstration.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886200" y="2008800"/>
            <a:ext cx="685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4572000" y="2625480"/>
            <a:ext cx="5508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Functions used converting stored data to geometric models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3922200" y="2791800"/>
            <a:ext cx="6858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"/>
          <p:cNvSpPr/>
          <p:nvPr/>
        </p:nvSpPr>
        <p:spPr>
          <a:xfrm>
            <a:off x="457200" y="302040"/>
            <a:ext cx="2057400" cy="457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MESHER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457200" y="1122840"/>
            <a:ext cx="3200400" cy="725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Understanding what are the mesheble objects (faces edges and relationships ex. shared edges etc.)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457200" y="2057400"/>
            <a:ext cx="302904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How this meshable objects stored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4597560" y="685800"/>
            <a:ext cx="20318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Output of the Task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3657600" y="1479600"/>
            <a:ext cx="9144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3702240" y="2214000"/>
            <a:ext cx="85716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808520" y="1260720"/>
            <a:ext cx="5279400" cy="541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Mainly defining required information’s to create mesh. Surfaces, edges and datas like neighboring relations.   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4800600" y="2057400"/>
            <a:ext cx="4315680" cy="3160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Used data structure to hold previous task data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457200" y="2669760"/>
            <a:ext cx="1207800" cy="3020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Comparison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1665000" y="2815200"/>
            <a:ext cx="2907000" cy="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4792320" y="2655720"/>
            <a:ext cx="4571280" cy="31608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600" strike="noStrike" u="none">
                <a:solidFill>
                  <a:srgbClr val="000000"/>
                </a:solidFill>
                <a:uFillTx/>
                <a:latin typeface="Arial"/>
              </a:rPr>
              <a:t>Defining differences and why between programs.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</TotalTime>
  <Application>LibreOffice/24.8.4.2$Linux_X86_64 LibreOffice_project/3e97788786b20d724e2ed0ea7a111abce73cab63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2025-02-11T16:10:15Z</dcterms:created>
  <dc:creator/>
  <dc:description/>
  <dc:language>en-US</dc:language>
  <cp:lastModifiedBy/>
  <dcterms:modified xsi:type="dcterms:W3CDTF">2025-02-12T10:03:10Z</dcterms:modified>
  <cp:revision>4</cp:revision>
  <dc:subject/>
  <dc:title/>
</cp:coreProperties>
</file>