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C14ECA-F51E-45B2-8E9C-276968261E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54CD18-5F74-4AEC-BE69-C134AB80CE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26-Jul-22 11:45:54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ager wise units sold" id="2" name="slide2">
            <a:extLst>
              <a:ext uri="{FF2B5EF4-FFF2-40B4-BE49-F238E27FC236}">
                <a16:creationId xmlns:a16="http://schemas.microsoft.com/office/drawing/2014/main" id="{AEA43F6F-46C8-42EE-A080-3DE9A0F91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0"/>
            <a:ext cx="1118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wise unit sold" id="3" name="slide3">
            <a:extLst>
              <a:ext uri="{FF2B5EF4-FFF2-40B4-BE49-F238E27FC236}">
                <a16:creationId xmlns:a16="http://schemas.microsoft.com/office/drawing/2014/main" id="{EBE225B3-3105-4D57-AC25-AC7C97865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0"/>
            <a:ext cx="11085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 performance" id="4" name="slide4">
            <a:extLst>
              <a:ext uri="{FF2B5EF4-FFF2-40B4-BE49-F238E27FC236}">
                <a16:creationId xmlns:a16="http://schemas.microsoft.com/office/drawing/2014/main" id="{9F14156A-090F-4CA9-AF9F-5974F2C7FF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" y="0"/>
            <a:ext cx="1073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wise performance" id="5" name="slide5">
            <a:extLst>
              <a:ext uri="{FF2B5EF4-FFF2-40B4-BE49-F238E27FC236}">
                <a16:creationId xmlns:a16="http://schemas.microsoft.com/office/drawing/2014/main" id="{8120A22C-E29A-4F96-AC3C-6DBAEE519F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0"/>
            <a:ext cx="11085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03D127A4-2DC4-4DA3-88DF-7E6BF668B7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2022-07-26T06:15:57Z</dcterms:created>
  <dcterms:modified xsi:type="dcterms:W3CDTF">2022-07-26T06:15:57Z</dcterms:modified>
</cp:coreProperties>
</file>