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4D9BD5-527A-40E4-81AA-1825AF380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hr_attrition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F8963E-3B1B-4081-93B9-CEB326C8E9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26-Jul-22 11:44:24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B766804-4A1A-4441-BE87-18297396E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2022-07-26T06:14:26Z</dcterms:created>
  <dcterms:modified xsi:type="dcterms:W3CDTF">2022-07-26T06:14:26Z</dcterms:modified>
</cp:coreProperties>
</file>