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65" r:id="rId7"/>
    <p:sldId id="264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F937-8D7B-40E0-9A90-F9453856AF4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C87-D4FE-415D-B686-A54107F2D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9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F937-8D7B-40E0-9A90-F9453856AF4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C87-D4FE-415D-B686-A54107F2D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5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F937-8D7B-40E0-9A90-F9453856AF4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C87-D4FE-415D-B686-A54107F2D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8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F937-8D7B-40E0-9A90-F9453856AF4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C87-D4FE-415D-B686-A54107F2D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2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F937-8D7B-40E0-9A90-F9453856AF4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C87-D4FE-415D-B686-A54107F2D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3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F937-8D7B-40E0-9A90-F9453856AF4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C87-D4FE-415D-B686-A54107F2D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9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F937-8D7B-40E0-9A90-F9453856AF4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C87-D4FE-415D-B686-A54107F2D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F937-8D7B-40E0-9A90-F9453856AF4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C87-D4FE-415D-B686-A54107F2D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7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F937-8D7B-40E0-9A90-F9453856AF4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C87-D4FE-415D-B686-A54107F2D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4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F937-8D7B-40E0-9A90-F9453856AF4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C87-D4FE-415D-B686-A54107F2D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8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F937-8D7B-40E0-9A90-F9453856AF4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C87-D4FE-415D-B686-A54107F2D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4F937-8D7B-40E0-9A90-F9453856AF4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C9C87-D4FE-415D-B686-A54107F2D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7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731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739833"/>
              <a:ext cx="2119745" cy="47631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19745" y="739833"/>
              <a:ext cx="10072255" cy="3906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5494712"/>
              <a:ext cx="12192000" cy="6816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19745" y="1135866"/>
              <a:ext cx="10072255" cy="4375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6176356"/>
              <a:ext cx="12192000" cy="6816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7571" y="175736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883838" y="175736"/>
            <a:ext cx="1018145" cy="369332"/>
            <a:chOff x="9883833" y="175736"/>
            <a:chExt cx="841441" cy="36933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9883833" y="175736"/>
              <a:ext cx="831272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85193" y="225614"/>
              <a:ext cx="640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978342" y="175736"/>
            <a:ext cx="1005840" cy="449988"/>
            <a:chOff x="9883833" y="175736"/>
            <a:chExt cx="831272" cy="44998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9883833" y="175736"/>
              <a:ext cx="831272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23363" y="225614"/>
              <a:ext cx="640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6256" y="931025"/>
            <a:ext cx="1853738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b="1" dirty="0" smtClean="0"/>
              <a:t>홈</a:t>
            </a:r>
            <a:endParaRPr lang="en-US" altLang="ko-KR" sz="1200" b="1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검색하기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좋아요 표시한 곡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플레이리스트 만들기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#1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#2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#3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#4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#5</a:t>
            </a:r>
            <a:endParaRPr lang="en-US" altLang="ko-KR" sz="11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66255" y="2809703"/>
            <a:ext cx="168748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66682" y="1226712"/>
            <a:ext cx="2241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 플레이리스트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375650" y="1504615"/>
            <a:ext cx="3738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내가 선택한 플레이리스트 입니다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769276" y="2055930"/>
            <a:ext cx="8819560" cy="2757509"/>
            <a:chOff x="2661702" y="2055930"/>
            <a:chExt cx="8819560" cy="2757509"/>
          </a:xfrm>
        </p:grpSpPr>
        <p:grpSp>
          <p:nvGrpSpPr>
            <p:cNvPr id="31" name="그룹 30"/>
            <p:cNvGrpSpPr/>
            <p:nvPr/>
          </p:nvGrpSpPr>
          <p:grpSpPr>
            <a:xfrm>
              <a:off x="2661702" y="2055930"/>
              <a:ext cx="2519898" cy="2757138"/>
              <a:chOff x="2661702" y="2055930"/>
              <a:chExt cx="2519898" cy="2757138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661702" y="2055930"/>
                <a:ext cx="2519898" cy="27571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101790" y="2442096"/>
                <a:ext cx="1591806" cy="159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앨범</a:t>
                </a:r>
                <a:r>
                  <a:rPr lang="en-US" altLang="ko-KR" dirty="0" err="1" smtClean="0"/>
                  <a:t>img</a:t>
                </a:r>
                <a:endParaRPr lang="ko-KR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994212" y="42134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가수이름</a:t>
                </a:r>
                <a:endParaRPr lang="ko-KR" altLang="en-US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5759416" y="2055930"/>
              <a:ext cx="2519898" cy="2757138"/>
              <a:chOff x="2661702" y="2055930"/>
              <a:chExt cx="2519898" cy="275713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661702" y="2055930"/>
                <a:ext cx="2519898" cy="27571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101790" y="2442096"/>
                <a:ext cx="1591806" cy="159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앨범</a:t>
                </a:r>
                <a:r>
                  <a:rPr lang="en-US" altLang="ko-KR" dirty="0" err="1" smtClean="0"/>
                  <a:t>img</a:t>
                </a:r>
                <a:endParaRPr lang="ko-KR" alt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994212" y="42134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가수이름</a:t>
                </a:r>
                <a:endParaRPr lang="ko-KR" altLang="en-US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8961364" y="2056301"/>
              <a:ext cx="2519898" cy="2757138"/>
              <a:chOff x="2661702" y="2033352"/>
              <a:chExt cx="2519898" cy="275713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661702" y="2033352"/>
                <a:ext cx="2519898" cy="27571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113079" y="2419518"/>
                <a:ext cx="1591806" cy="159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앨범</a:t>
                </a:r>
                <a:r>
                  <a:rPr lang="en-US" altLang="ko-KR" dirty="0" err="1" smtClean="0"/>
                  <a:t>img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994212" y="419083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/>
                  <a:t>가수이름</a:t>
                </a:r>
                <a:endParaRPr lang="ko-KR" altLang="en-US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11984179" y="1113417"/>
            <a:ext cx="207822" cy="4398049"/>
            <a:chOff x="11984179" y="1135867"/>
            <a:chExt cx="207822" cy="4398049"/>
          </a:xfrm>
        </p:grpSpPr>
        <p:sp>
          <p:nvSpPr>
            <p:cNvPr id="42" name="직사각형 41"/>
            <p:cNvSpPr/>
            <p:nvPr/>
          </p:nvSpPr>
          <p:spPr>
            <a:xfrm>
              <a:off x="11984179" y="1169734"/>
              <a:ext cx="207821" cy="43641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986761" y="1135867"/>
              <a:ext cx="205240" cy="2157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51677" y="430271"/>
            <a:ext cx="11253073" cy="353070"/>
            <a:chOff x="651677" y="430271"/>
            <a:chExt cx="11253073" cy="353070"/>
          </a:xfrm>
        </p:grpSpPr>
        <p:sp>
          <p:nvSpPr>
            <p:cNvPr id="52" name="TextBox 51"/>
            <p:cNvSpPr txBox="1"/>
            <p:nvPr/>
          </p:nvSpPr>
          <p:spPr>
            <a:xfrm>
              <a:off x="651677" y="430271"/>
              <a:ext cx="7142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Main.jsp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069186" y="537120"/>
              <a:ext cx="7142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login.jsp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190471" y="525627"/>
              <a:ext cx="7142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join.jsp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78134" y="1318748"/>
            <a:ext cx="1942472" cy="3045617"/>
            <a:chOff x="178134" y="1318748"/>
            <a:chExt cx="1942472" cy="3045617"/>
          </a:xfrm>
        </p:grpSpPr>
        <p:sp>
          <p:nvSpPr>
            <p:cNvPr id="53" name="TextBox 52"/>
            <p:cNvSpPr txBox="1"/>
            <p:nvPr/>
          </p:nvSpPr>
          <p:spPr>
            <a:xfrm>
              <a:off x="178134" y="1318748"/>
              <a:ext cx="7142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Main.jsp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8134" y="173961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search.jsp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8134" y="2125575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likelist.jsp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2269" y="2580539"/>
              <a:ext cx="1183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makeplaylist.jsp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53499" y="3124500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53499" y="337903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53497" y="411814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53498" y="3621322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60547" y="387825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619969" y="4512121"/>
            <a:ext cx="98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playlist.jsp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85111" y="4545922"/>
            <a:ext cx="98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playlist.jsp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883838" y="4543463"/>
            <a:ext cx="98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playlist.jsp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20129" y="787470"/>
            <a:ext cx="647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&gt;</a:t>
            </a:r>
            <a:r>
              <a:rPr lang="ko-KR" altLang="en-US" sz="1400" b="1" dirty="0" smtClean="0"/>
              <a:t>홈</a:t>
            </a:r>
            <a:endParaRPr lang="ko-KR" altLang="en-US" sz="1400" b="1" dirty="0"/>
          </a:p>
        </p:txBody>
      </p:sp>
      <p:grpSp>
        <p:nvGrpSpPr>
          <p:cNvPr id="73" name="그룹 72"/>
          <p:cNvGrpSpPr/>
          <p:nvPr/>
        </p:nvGrpSpPr>
        <p:grpSpPr>
          <a:xfrm>
            <a:off x="2366682" y="5511337"/>
            <a:ext cx="7240162" cy="1147363"/>
            <a:chOff x="2366682" y="5511337"/>
            <a:chExt cx="7240162" cy="1147363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682" y="5511337"/>
              <a:ext cx="7240162" cy="65103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4029225" y="6289368"/>
              <a:ext cx="3556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copyright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731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739833"/>
              <a:ext cx="2119745" cy="47631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19745" y="739833"/>
              <a:ext cx="10072255" cy="3906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6176356"/>
              <a:ext cx="12192000" cy="6816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5494712"/>
              <a:ext cx="12192000" cy="6816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19745" y="1147156"/>
              <a:ext cx="10072255" cy="4364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7571" y="175736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256" y="931025"/>
            <a:ext cx="1853738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b="1" dirty="0" smtClean="0"/>
              <a:t>홈</a:t>
            </a:r>
            <a:endParaRPr lang="en-US" altLang="ko-KR" sz="1100" b="1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검색하기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좋아요 표시한 곡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200" dirty="0" smtClean="0"/>
              <a:t>플레이리스트 만들기</a:t>
            </a:r>
            <a:endParaRPr lang="en-US" altLang="ko-KR" sz="1200" dirty="0" smtClean="0"/>
          </a:p>
          <a:p>
            <a:pPr>
              <a:lnSpc>
                <a:spcPct val="250000"/>
              </a:lnSpc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플레이리스트 </a:t>
            </a:r>
            <a:r>
              <a:rPr lang="en-US" altLang="ko-KR" sz="1200" b="1" dirty="0" smtClean="0"/>
              <a:t>#1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#2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#3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#4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#5</a:t>
            </a:r>
            <a:endParaRPr lang="en-US" altLang="ko-KR" sz="11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66255" y="2809703"/>
            <a:ext cx="168748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19745" y="1126921"/>
            <a:ext cx="10072255" cy="14784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chemeClr val="tx1"/>
                </a:solidFill>
              </a:rPr>
              <a:t>   플레이리스트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#1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7075" y="2233749"/>
            <a:ext cx="126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</a:t>
            </a:r>
            <a:r>
              <a:rPr lang="ko-KR" altLang="en-US" sz="1200" dirty="0" smtClean="0"/>
              <a:t>곡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2442160" y="2725980"/>
            <a:ext cx="790303" cy="691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재생버튼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1" y="3596560"/>
            <a:ext cx="969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  </a:t>
            </a:r>
            <a:r>
              <a:rPr lang="ko-KR" altLang="en-US" sz="1200" dirty="0" smtClean="0"/>
              <a:t>제목                                    아티스트                                    앨범                                     재생시간                ♡</a:t>
            </a:r>
            <a:endParaRPr lang="ko-KR" altLang="en-US" sz="12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277290" y="3971029"/>
            <a:ext cx="9706890" cy="1583289"/>
            <a:chOff x="2277290" y="3971029"/>
            <a:chExt cx="9706890" cy="1583289"/>
          </a:xfrm>
        </p:grpSpPr>
        <p:grpSp>
          <p:nvGrpSpPr>
            <p:cNvPr id="28" name="그룹 27"/>
            <p:cNvGrpSpPr/>
            <p:nvPr/>
          </p:nvGrpSpPr>
          <p:grpSpPr>
            <a:xfrm>
              <a:off x="2277290" y="3971029"/>
              <a:ext cx="9702537" cy="546966"/>
              <a:chOff x="2277290" y="3971029"/>
              <a:chExt cx="9702537" cy="546966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2281646" y="3971029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1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277290" y="4240996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</a:t>
                </a:r>
                <a:r>
                  <a:rPr lang="en-US" altLang="ko-KR" sz="1200" dirty="0" smtClean="0"/>
                  <a:t>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2277291" y="4489190"/>
              <a:ext cx="9706888" cy="546966"/>
              <a:chOff x="2281646" y="3971029"/>
              <a:chExt cx="9706888" cy="546966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2281646" y="3971029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r>
                  <a:rPr lang="en-US" altLang="ko-KR" sz="1200" dirty="0" smtClean="0"/>
                  <a:t>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290353" y="4240996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4</a:t>
                </a:r>
                <a:r>
                  <a:rPr lang="en-US" altLang="ko-KR" sz="1200" dirty="0" smtClean="0"/>
                  <a:t>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2281643" y="5007352"/>
              <a:ext cx="9702537" cy="546966"/>
              <a:chOff x="2277290" y="3971029"/>
              <a:chExt cx="9702537" cy="54696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2281646" y="3971029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5</a:t>
                </a:r>
                <a:r>
                  <a:rPr lang="en-US" altLang="ko-KR" sz="1200" dirty="0" smtClean="0"/>
                  <a:t>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277290" y="4240996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6</a:t>
                </a:r>
                <a:r>
                  <a:rPr lang="en-US" altLang="ko-KR" sz="1200" dirty="0" smtClean="0"/>
                  <a:t>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</p:grpSp>
      </p:grpSp>
      <p:cxnSp>
        <p:nvCxnSpPr>
          <p:cNvPr id="19" name="직선 연결선 18"/>
          <p:cNvCxnSpPr/>
          <p:nvPr/>
        </p:nvCxnSpPr>
        <p:spPr>
          <a:xfrm>
            <a:off x="2119745" y="3873559"/>
            <a:ext cx="10072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1984179" y="1113417"/>
            <a:ext cx="207822" cy="4398049"/>
            <a:chOff x="11984179" y="1135867"/>
            <a:chExt cx="207822" cy="4398049"/>
          </a:xfrm>
        </p:grpSpPr>
        <p:sp>
          <p:nvSpPr>
            <p:cNvPr id="23" name="직사각형 22"/>
            <p:cNvSpPr/>
            <p:nvPr/>
          </p:nvSpPr>
          <p:spPr>
            <a:xfrm>
              <a:off x="11984179" y="1169734"/>
              <a:ext cx="207821" cy="43641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986761" y="1135867"/>
              <a:ext cx="205240" cy="2157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/>
          <p:cNvSpPr/>
          <p:nvPr/>
        </p:nvSpPr>
        <p:spPr>
          <a:xfrm>
            <a:off x="3350623" y="2726575"/>
            <a:ext cx="790303" cy="690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좋아요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버튼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78134" y="1318748"/>
            <a:ext cx="1942472" cy="3045617"/>
            <a:chOff x="178134" y="1318748"/>
            <a:chExt cx="1942472" cy="3045617"/>
          </a:xfrm>
        </p:grpSpPr>
        <p:sp>
          <p:nvSpPr>
            <p:cNvPr id="38" name="TextBox 37"/>
            <p:cNvSpPr txBox="1"/>
            <p:nvPr/>
          </p:nvSpPr>
          <p:spPr>
            <a:xfrm>
              <a:off x="178134" y="1318748"/>
              <a:ext cx="7142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Main.jsp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8134" y="173961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search.jsp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8134" y="2125575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likelist.jsp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2269" y="2580539"/>
              <a:ext cx="1183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makeplaylist.jsp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53499" y="3124500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53499" y="337903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53497" y="411814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53498" y="3621322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60547" y="387825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9910341" y="188987"/>
            <a:ext cx="2251132" cy="522874"/>
            <a:chOff x="9910341" y="188987"/>
            <a:chExt cx="2251132" cy="522874"/>
          </a:xfrm>
        </p:grpSpPr>
        <p:sp>
          <p:nvSpPr>
            <p:cNvPr id="61" name="TextBox 60"/>
            <p:cNvSpPr txBox="1"/>
            <p:nvPr/>
          </p:nvSpPr>
          <p:spPr>
            <a:xfrm>
              <a:off x="9910341" y="188987"/>
              <a:ext cx="2220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홍길동님</a:t>
              </a:r>
              <a:r>
                <a:rPr lang="ko-KR" altLang="en-US" dirty="0" smtClean="0"/>
                <a:t>    </a:t>
              </a:r>
              <a:r>
                <a:rPr lang="ko-KR" altLang="en-US" sz="1200" b="1" u="sng" dirty="0" smtClean="0"/>
                <a:t>로그아웃</a:t>
              </a:r>
              <a:endParaRPr lang="ko-KR" altLang="en-US" sz="1200" b="1" u="sng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173583" y="465640"/>
              <a:ext cx="9878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logout.jsp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51677" y="430271"/>
            <a:ext cx="714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Main.jsp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20128" y="787470"/>
            <a:ext cx="201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&gt;</a:t>
            </a:r>
            <a:r>
              <a:rPr lang="ko-KR" altLang="en-US" sz="1400" b="1" dirty="0" smtClean="0"/>
              <a:t>플레이리스트 </a:t>
            </a:r>
            <a:r>
              <a:rPr lang="en-US" altLang="ko-KR" sz="1400" b="1" dirty="0" smtClean="0"/>
              <a:t>#1</a:t>
            </a:r>
            <a:endParaRPr lang="ko-KR" altLang="en-US" sz="1400" b="1" dirty="0"/>
          </a:p>
        </p:txBody>
      </p:sp>
      <p:grpSp>
        <p:nvGrpSpPr>
          <p:cNvPr id="65" name="그룹 64"/>
          <p:cNvGrpSpPr/>
          <p:nvPr/>
        </p:nvGrpSpPr>
        <p:grpSpPr>
          <a:xfrm>
            <a:off x="2366682" y="5511337"/>
            <a:ext cx="7240162" cy="1147363"/>
            <a:chOff x="2366682" y="5511337"/>
            <a:chExt cx="7240162" cy="1147363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682" y="5511337"/>
              <a:ext cx="7240162" cy="65103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029225" y="6289368"/>
              <a:ext cx="3556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copyright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731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739833"/>
              <a:ext cx="2119745" cy="47631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19745" y="739833"/>
              <a:ext cx="10072255" cy="3906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6176356"/>
              <a:ext cx="12192000" cy="6816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5494712"/>
              <a:ext cx="12192000" cy="6816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19745" y="1135866"/>
              <a:ext cx="10072255" cy="4375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7571" y="175736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256" y="931025"/>
            <a:ext cx="1853738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b="1" dirty="0" smtClean="0"/>
              <a:t>홈</a:t>
            </a:r>
            <a:endParaRPr lang="en-US" altLang="ko-KR" sz="1200" b="1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검색하기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좋아요 표시한 곡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플레이리스트 만들기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#1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#2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#3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#4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#5</a:t>
            </a:r>
            <a:endParaRPr lang="en-US" altLang="ko-KR" sz="11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04444" y="360402"/>
            <a:ext cx="5350933" cy="60395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04443" y="393674"/>
            <a:ext cx="5350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b="1" dirty="0" smtClean="0"/>
          </a:p>
          <a:p>
            <a:pPr algn="ctr"/>
            <a:r>
              <a:rPr lang="ko-KR" altLang="en-US" sz="3600" b="1" dirty="0" smtClean="0"/>
              <a:t>로그인</a:t>
            </a:r>
            <a:endParaRPr lang="ko-KR" altLang="en-US" sz="36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28145" y="1760541"/>
            <a:ext cx="4206344" cy="5757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아이디 입력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28145" y="2877679"/>
            <a:ext cx="4206344" cy="5757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비밀번호 입력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28145" y="4022983"/>
            <a:ext cx="4206344" cy="5757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로 그 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6667" y="5203256"/>
            <a:ext cx="477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계정이 없으신가요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?        </a:t>
            </a:r>
            <a:r>
              <a:rPr lang="ko-KR" altLang="en-US" u="sng" dirty="0" smtClean="0"/>
              <a:t>가입하기</a:t>
            </a:r>
            <a:endParaRPr lang="ko-KR" alt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6934560" y="5547184"/>
            <a:ext cx="714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join.jsp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20281" y="4142582"/>
            <a:ext cx="982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loginok.jsp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8145" y="2346828"/>
            <a:ext cx="420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>
                <a:solidFill>
                  <a:schemeClr val="bg1">
                    <a:lumMod val="85000"/>
                  </a:schemeClr>
                </a:solidFill>
              </a:rPr>
              <a:t>아이디를 입력해주세요</a:t>
            </a:r>
            <a:r>
              <a:rPr lang="en-US" altLang="ko-KR" u="sng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28145" y="3480346"/>
            <a:ext cx="420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>
                <a:solidFill>
                  <a:schemeClr val="bg1">
                    <a:lumMod val="85000"/>
                  </a:schemeClr>
                </a:solidFill>
              </a:rPr>
              <a:t>비밀번호를 입력해주세요</a:t>
            </a:r>
            <a:r>
              <a:rPr lang="en-US" altLang="ko-KR" u="sng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78134" y="1318748"/>
            <a:ext cx="1942472" cy="3045617"/>
            <a:chOff x="178134" y="1318748"/>
            <a:chExt cx="1942472" cy="3045617"/>
          </a:xfrm>
        </p:grpSpPr>
        <p:sp>
          <p:nvSpPr>
            <p:cNvPr id="26" name="TextBox 25"/>
            <p:cNvSpPr txBox="1"/>
            <p:nvPr/>
          </p:nvSpPr>
          <p:spPr>
            <a:xfrm>
              <a:off x="178134" y="1318748"/>
              <a:ext cx="7142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Main.jsp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8134" y="173961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search.jsp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8134" y="2125575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likelist.jsp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2269" y="2580539"/>
              <a:ext cx="1183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makeplaylist.jsp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3499" y="3124500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3499" y="337903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53497" y="411814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3498" y="3621322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60547" y="387825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0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731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739833"/>
              <a:ext cx="2119745" cy="47631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19745" y="739833"/>
              <a:ext cx="10072255" cy="3906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6176356"/>
              <a:ext cx="12192000" cy="6816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5494712"/>
              <a:ext cx="12192000" cy="6816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19745" y="1135866"/>
              <a:ext cx="10072255" cy="4375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7571" y="175736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256" y="931025"/>
            <a:ext cx="1853738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b="1" dirty="0" smtClean="0"/>
              <a:t>홈</a:t>
            </a:r>
            <a:endParaRPr lang="en-US" altLang="ko-KR" sz="1200" b="1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검색하기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좋아요 표시한 곡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플레이리스트 만들기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#1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#2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#3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#4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#5</a:t>
            </a:r>
            <a:endParaRPr lang="en-US" altLang="ko-KR" sz="11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04444" y="360402"/>
            <a:ext cx="5350933" cy="60395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04443" y="393674"/>
            <a:ext cx="5350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b="1" dirty="0" smtClean="0"/>
          </a:p>
          <a:p>
            <a:pPr algn="ctr"/>
            <a:r>
              <a:rPr lang="ko-KR" altLang="en-US" sz="3600" b="1" dirty="0" smtClean="0"/>
              <a:t>회원가입</a:t>
            </a:r>
            <a:r>
              <a:rPr lang="en-US" altLang="ko-KR" sz="3600" b="1" dirty="0" smtClean="0"/>
              <a:t>(1/2)</a:t>
            </a:r>
            <a:endParaRPr lang="ko-KR" altLang="en-US" sz="36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14967" y="1636757"/>
            <a:ext cx="4206344" cy="5757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아이디 입력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04962" y="2650198"/>
            <a:ext cx="4206344" cy="5757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비밀번호 입력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76737" y="4699531"/>
            <a:ext cx="4206344" cy="5757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계속하기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0534" y="5496770"/>
            <a:ext cx="477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이미 계정이 </a:t>
            </a:r>
            <a:r>
              <a:rPr lang="ko-KR" altLang="en-US" sz="2000" b="1" dirty="0">
                <a:solidFill>
                  <a:schemeClr val="bg1"/>
                </a:solidFill>
              </a:rPr>
              <a:t>있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으신가요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?    </a:t>
            </a:r>
            <a:r>
              <a:rPr lang="ko-KR" altLang="en-US" u="sng" dirty="0"/>
              <a:t>로그인하</a:t>
            </a:r>
            <a:r>
              <a:rPr lang="ko-KR" altLang="en-US" u="sng" dirty="0" smtClean="0"/>
              <a:t>기</a:t>
            </a:r>
            <a:endParaRPr lang="ko-KR" altLang="en-US" u="sng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6742" y="3665431"/>
            <a:ext cx="4206344" cy="5757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비밀번호확인 입력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3842" y="4865696"/>
            <a:ext cx="982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join2.jsp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9582" y="5786945"/>
            <a:ext cx="982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login.jsp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76737" y="2256845"/>
            <a:ext cx="420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>
                <a:solidFill>
                  <a:schemeClr val="bg1">
                    <a:lumMod val="85000"/>
                  </a:schemeClr>
                </a:solidFill>
              </a:rPr>
              <a:t>아이디를 입력해주세요</a:t>
            </a:r>
            <a:r>
              <a:rPr lang="en-US" altLang="ko-KR" u="sng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8254" y="3267358"/>
            <a:ext cx="420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>
                <a:solidFill>
                  <a:schemeClr val="bg1">
                    <a:lumMod val="85000"/>
                  </a:schemeClr>
                </a:solidFill>
              </a:rPr>
              <a:t>비밀번호를 입력해주세요</a:t>
            </a:r>
            <a:r>
              <a:rPr lang="en-US" altLang="ko-KR" u="sng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28145" y="4270796"/>
            <a:ext cx="420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>
                <a:solidFill>
                  <a:schemeClr val="bg1">
                    <a:lumMod val="85000"/>
                  </a:schemeClr>
                </a:solidFill>
              </a:rPr>
              <a:t>비밀번호 확인을 입력해주세요</a:t>
            </a:r>
            <a:r>
              <a:rPr lang="en-US" altLang="ko-KR" u="sng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78134" y="1318748"/>
            <a:ext cx="1942472" cy="3045617"/>
            <a:chOff x="178134" y="1318748"/>
            <a:chExt cx="1942472" cy="3045617"/>
          </a:xfrm>
        </p:grpSpPr>
        <p:sp>
          <p:nvSpPr>
            <p:cNvPr id="27" name="TextBox 26"/>
            <p:cNvSpPr txBox="1"/>
            <p:nvPr/>
          </p:nvSpPr>
          <p:spPr>
            <a:xfrm>
              <a:off x="178134" y="1318748"/>
              <a:ext cx="7142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Main.jsp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8134" y="173961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search.jsp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8134" y="2125575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likelist.jsp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2269" y="2580539"/>
              <a:ext cx="1183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makeplaylist.jsp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3499" y="3124500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53499" y="337903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3497" y="411814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53498" y="3621322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60547" y="387825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10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731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739833"/>
              <a:ext cx="2119745" cy="47631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19745" y="739833"/>
              <a:ext cx="10072255" cy="3906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6176356"/>
              <a:ext cx="12192000" cy="6816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5494712"/>
              <a:ext cx="12192000" cy="6816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19745" y="1135866"/>
              <a:ext cx="10072255" cy="4375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7571" y="175736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256" y="931025"/>
            <a:ext cx="1853738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b="1" dirty="0" smtClean="0"/>
              <a:t>홈</a:t>
            </a:r>
            <a:endParaRPr lang="en-US" altLang="ko-KR" sz="1200" b="1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검색하기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좋아요 표시한 곡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플레이리스트 만들기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#1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#2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#3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#4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#5</a:t>
            </a:r>
            <a:endParaRPr lang="en-US" altLang="ko-KR" sz="11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04444" y="360402"/>
            <a:ext cx="5350933" cy="60395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04443" y="393674"/>
            <a:ext cx="5350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b="1" dirty="0" smtClean="0"/>
          </a:p>
          <a:p>
            <a:pPr algn="ctr"/>
            <a:r>
              <a:rPr lang="ko-KR" altLang="en-US" sz="3600" b="1" dirty="0" smtClean="0"/>
              <a:t>회원가입</a:t>
            </a:r>
            <a:r>
              <a:rPr lang="en-US" altLang="ko-KR" sz="3600" b="1" dirty="0" smtClean="0"/>
              <a:t>(2/2)</a:t>
            </a:r>
            <a:endParaRPr lang="ko-KR" altLang="en-US" sz="36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24438" y="1760541"/>
            <a:ext cx="1084452" cy="3736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성별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71701" y="4427160"/>
            <a:ext cx="4206344" cy="5757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 입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완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료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0534" y="5203256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err="1" smtClean="0"/>
              <a:t>뒤로가기</a:t>
            </a:r>
            <a:endParaRPr lang="ko-KR" alt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628145" y="1808538"/>
            <a:ext cx="13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      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28145" y="2404875"/>
            <a:ext cx="13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     </a:t>
            </a:r>
            <a:r>
              <a:rPr lang="ko-KR" altLang="en-US" dirty="0" err="1" smtClean="0"/>
              <a:t>름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628145" y="2997471"/>
            <a:ext cx="13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생년월일</a:t>
            </a:r>
            <a:endParaRPr lang="en-US" altLang="ko-KR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35725" y="2388439"/>
            <a:ext cx="2303653" cy="4173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이름 입력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47014" y="3006131"/>
            <a:ext cx="2292364" cy="4173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연도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월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일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순서도: 병합 2"/>
          <p:cNvSpPr/>
          <p:nvPr/>
        </p:nvSpPr>
        <p:spPr>
          <a:xfrm>
            <a:off x="5917943" y="1843722"/>
            <a:ext cx="248358" cy="248280"/>
          </a:xfrm>
          <a:prstGeom prst="flowChartMerg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975814" y="3053969"/>
            <a:ext cx="440267" cy="285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달력</a:t>
            </a:r>
            <a:endParaRPr lang="ko-KR" altLang="en-US" sz="10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28658" y="3679462"/>
            <a:ext cx="1383610" cy="4173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이메일아이디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92906" y="3688317"/>
            <a:ext cx="1383610" cy="4173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주소입력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921422" y="3707423"/>
            <a:ext cx="1084452" cy="3736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직접입력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순서도: 병합 27"/>
          <p:cNvSpPr/>
          <p:nvPr/>
        </p:nvSpPr>
        <p:spPr>
          <a:xfrm>
            <a:off x="7765314" y="3797390"/>
            <a:ext cx="201152" cy="205945"/>
          </a:xfrm>
          <a:prstGeom prst="flowChartMerg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97640" y="3702267"/>
            <a:ext cx="4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30407" y="4583472"/>
            <a:ext cx="982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joinok.jsp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30407" y="5265116"/>
            <a:ext cx="982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join.jsp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78134" y="1318748"/>
            <a:ext cx="1942472" cy="3045617"/>
            <a:chOff x="178134" y="1318748"/>
            <a:chExt cx="1942472" cy="3045617"/>
          </a:xfrm>
        </p:grpSpPr>
        <p:sp>
          <p:nvSpPr>
            <p:cNvPr id="33" name="TextBox 32"/>
            <p:cNvSpPr txBox="1"/>
            <p:nvPr/>
          </p:nvSpPr>
          <p:spPr>
            <a:xfrm>
              <a:off x="178134" y="1318748"/>
              <a:ext cx="7142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Main.jsp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8134" y="173961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search.jsp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8134" y="2125575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likelist.jsp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2269" y="2580539"/>
              <a:ext cx="1183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makeplaylist.jsp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53499" y="3124500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53499" y="337903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53497" y="411814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53498" y="3621322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60547" y="387825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9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731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739833"/>
              <a:ext cx="2119745" cy="47631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19745" y="739833"/>
              <a:ext cx="10072255" cy="3906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6176356"/>
              <a:ext cx="12192000" cy="6816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5494712"/>
              <a:ext cx="12192000" cy="6816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19745" y="1135867"/>
              <a:ext cx="10072255" cy="4364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7571" y="175736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256" y="931025"/>
            <a:ext cx="1853738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 smtClean="0"/>
              <a:t>홈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200" b="1" dirty="0" smtClean="0"/>
              <a:t>검색하기</a:t>
            </a:r>
            <a:endParaRPr lang="en-US" altLang="ko-KR" sz="1200" b="1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좋아요 표시한 곡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플레이리스트 만들기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#1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#2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#3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#4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#5</a:t>
            </a:r>
            <a:endParaRPr lang="en-US" altLang="ko-KR" sz="11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66255" y="2809703"/>
            <a:ext cx="168748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6001" y="1783880"/>
            <a:ext cx="2241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모두 찾아보기</a:t>
            </a:r>
            <a:endParaRPr lang="ko-KR" altLang="en-US" sz="1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286001" y="1191088"/>
            <a:ext cx="3354770" cy="467895"/>
            <a:chOff x="2286001" y="1191088"/>
            <a:chExt cx="3354770" cy="467895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286001" y="1194064"/>
              <a:ext cx="2704010" cy="4649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아티스트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팟캐스트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4987537" y="1191088"/>
              <a:ext cx="653234" cy="453350"/>
              <a:chOff x="9809193" y="175736"/>
              <a:chExt cx="876724" cy="369332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9809193" y="175736"/>
                <a:ext cx="831272" cy="36933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869798" y="247675"/>
                <a:ext cx="816119" cy="21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검색</a:t>
                </a:r>
                <a:endParaRPr lang="ko-KR" altLang="en-US" sz="1200" dirty="0"/>
              </a:p>
            </p:txBody>
          </p:sp>
        </p:grpSp>
      </p:grpSp>
      <p:sp>
        <p:nvSpPr>
          <p:cNvPr id="19" name="모서리가 둥근 직사각형 18"/>
          <p:cNvSpPr/>
          <p:nvPr/>
        </p:nvSpPr>
        <p:spPr>
          <a:xfrm>
            <a:off x="2416629" y="2443345"/>
            <a:ext cx="2110549" cy="194636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차트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24062" y="2443344"/>
            <a:ext cx="2110549" cy="19463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chemeClr val="tx1"/>
                </a:solidFill>
              </a:rPr>
              <a:t>팝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231495" y="2443343"/>
            <a:ext cx="2110549" cy="19463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힙합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683034" y="2443343"/>
            <a:ext cx="2110549" cy="19463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트로트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1984179" y="1113417"/>
            <a:ext cx="207822" cy="4398049"/>
            <a:chOff x="11984179" y="1135867"/>
            <a:chExt cx="207822" cy="4398049"/>
          </a:xfrm>
        </p:grpSpPr>
        <p:sp>
          <p:nvSpPr>
            <p:cNvPr id="48" name="직사각형 47"/>
            <p:cNvSpPr/>
            <p:nvPr/>
          </p:nvSpPr>
          <p:spPr>
            <a:xfrm>
              <a:off x="11984179" y="1169734"/>
              <a:ext cx="207821" cy="43641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986761" y="1135867"/>
              <a:ext cx="205240" cy="2157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78134" y="1318748"/>
            <a:ext cx="1942472" cy="3045617"/>
            <a:chOff x="178134" y="1318748"/>
            <a:chExt cx="1942472" cy="3045617"/>
          </a:xfrm>
        </p:grpSpPr>
        <p:sp>
          <p:nvSpPr>
            <p:cNvPr id="66" name="TextBox 65"/>
            <p:cNvSpPr txBox="1"/>
            <p:nvPr/>
          </p:nvSpPr>
          <p:spPr>
            <a:xfrm>
              <a:off x="178134" y="1318748"/>
              <a:ext cx="7142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Main.jsp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8134" y="173961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search.jsp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8134" y="2125575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likelist.jsp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2269" y="2580539"/>
              <a:ext cx="1183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makeplaylist.jsp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53499" y="3124500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53499" y="337903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53497" y="411814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53498" y="3621322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60547" y="387825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658757" y="1303412"/>
            <a:ext cx="98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Search.jsp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24386" y="2600540"/>
            <a:ext cx="98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sublist.jsp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7221" y="2602718"/>
            <a:ext cx="98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sublist.jsp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14877" y="2602501"/>
            <a:ext cx="98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sublist.jsp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33456" y="2580539"/>
            <a:ext cx="98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sublist.jsp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9910341" y="188987"/>
            <a:ext cx="2251132" cy="522874"/>
            <a:chOff x="9910341" y="188987"/>
            <a:chExt cx="2251132" cy="522874"/>
          </a:xfrm>
        </p:grpSpPr>
        <p:sp>
          <p:nvSpPr>
            <p:cNvPr id="23" name="TextBox 22"/>
            <p:cNvSpPr txBox="1"/>
            <p:nvPr/>
          </p:nvSpPr>
          <p:spPr>
            <a:xfrm>
              <a:off x="9910341" y="188987"/>
              <a:ext cx="2220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홍길동님</a:t>
              </a:r>
              <a:r>
                <a:rPr lang="ko-KR" altLang="en-US" dirty="0" smtClean="0"/>
                <a:t>    </a:t>
              </a:r>
              <a:r>
                <a:rPr lang="ko-KR" altLang="en-US" sz="1200" b="1" u="sng" dirty="0" smtClean="0"/>
                <a:t>로그아웃</a:t>
              </a:r>
              <a:endParaRPr lang="ko-KR" altLang="en-US" sz="1200" b="1" u="sng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173583" y="465640"/>
              <a:ext cx="9878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logout.jsp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51677" y="430271"/>
            <a:ext cx="714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Main.jsp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20129" y="787470"/>
            <a:ext cx="1302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&gt;</a:t>
            </a:r>
            <a:r>
              <a:rPr lang="ko-KR" altLang="en-US" sz="1400" b="1" dirty="0" smtClean="0"/>
              <a:t>검색하기</a:t>
            </a:r>
            <a:endParaRPr lang="ko-KR" altLang="en-US" sz="1400" b="1" dirty="0"/>
          </a:p>
        </p:txBody>
      </p:sp>
      <p:grpSp>
        <p:nvGrpSpPr>
          <p:cNvPr id="89" name="그룹 88"/>
          <p:cNvGrpSpPr/>
          <p:nvPr/>
        </p:nvGrpSpPr>
        <p:grpSpPr>
          <a:xfrm>
            <a:off x="2366682" y="5511337"/>
            <a:ext cx="7240162" cy="1147363"/>
            <a:chOff x="2366682" y="5511337"/>
            <a:chExt cx="7240162" cy="1147363"/>
          </a:xfrm>
        </p:grpSpPr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682" y="5511337"/>
              <a:ext cx="7240162" cy="651039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4029225" y="6289368"/>
              <a:ext cx="3556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copyright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71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2136"/>
            <a:ext cx="12192000" cy="6858000"/>
            <a:chOff x="0" y="0"/>
            <a:chExt cx="12192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731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739833"/>
              <a:ext cx="2119745" cy="47631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19745" y="739833"/>
              <a:ext cx="10072255" cy="3906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6176356"/>
              <a:ext cx="12192000" cy="6816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5494712"/>
              <a:ext cx="12192000" cy="6816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19745" y="1135867"/>
              <a:ext cx="10072255" cy="4364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7571" y="175736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256" y="931025"/>
            <a:ext cx="1853738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 smtClean="0"/>
              <a:t>홈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200" b="1" dirty="0" smtClean="0"/>
              <a:t>검색하기</a:t>
            </a:r>
            <a:endParaRPr lang="en-US" altLang="ko-KR" sz="1200" b="1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좋아요 표시한 곡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플레이리스트 만들기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#1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#2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#3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#4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#5</a:t>
            </a:r>
            <a:endParaRPr lang="en-US" altLang="ko-KR" sz="11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66255" y="2809703"/>
            <a:ext cx="168748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2640891" y="2710941"/>
            <a:ext cx="8819560" cy="2757509"/>
            <a:chOff x="2661702" y="2055930"/>
            <a:chExt cx="8819560" cy="2757509"/>
          </a:xfrm>
        </p:grpSpPr>
        <p:grpSp>
          <p:nvGrpSpPr>
            <p:cNvPr id="32" name="그룹 31"/>
            <p:cNvGrpSpPr/>
            <p:nvPr/>
          </p:nvGrpSpPr>
          <p:grpSpPr>
            <a:xfrm>
              <a:off x="2661702" y="2055930"/>
              <a:ext cx="2519898" cy="2757138"/>
              <a:chOff x="2661702" y="2055930"/>
              <a:chExt cx="2519898" cy="2757138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661702" y="2055930"/>
                <a:ext cx="2519898" cy="27571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3101790" y="2442096"/>
                <a:ext cx="1591806" cy="159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앨범</a:t>
                </a:r>
                <a:r>
                  <a:rPr lang="en-US" altLang="ko-KR" dirty="0" err="1" smtClean="0"/>
                  <a:t>img</a:t>
                </a:r>
                <a:endParaRPr lang="ko-KR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994212" y="42134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일일</a:t>
                </a:r>
                <a:r>
                  <a:rPr lang="en-US" altLang="ko-KR" dirty="0" smtClean="0"/>
                  <a:t>Top50</a:t>
                </a:r>
                <a:endParaRPr lang="ko-KR" altLang="en-US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759416" y="2055930"/>
              <a:ext cx="2519898" cy="2757138"/>
              <a:chOff x="2661702" y="2055930"/>
              <a:chExt cx="2519898" cy="275713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661702" y="2055930"/>
                <a:ext cx="2519898" cy="27571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101790" y="2442096"/>
                <a:ext cx="1591806" cy="159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앨범</a:t>
                </a:r>
                <a:r>
                  <a:rPr lang="en-US" altLang="ko-KR" dirty="0" err="1" smtClean="0"/>
                  <a:t>img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994212" y="42134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주간</a:t>
                </a:r>
                <a:r>
                  <a:rPr lang="en-US" altLang="ko-KR" dirty="0" smtClean="0"/>
                  <a:t>Top50</a:t>
                </a:r>
                <a:endParaRPr lang="ko-KR" altLang="en-US" dirty="0" smtClean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8961364" y="2056301"/>
              <a:ext cx="2519898" cy="2757138"/>
              <a:chOff x="2661702" y="2033352"/>
              <a:chExt cx="2519898" cy="275713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661702" y="2033352"/>
                <a:ext cx="2519898" cy="27571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113079" y="2419518"/>
                <a:ext cx="1591806" cy="159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앨범</a:t>
                </a:r>
                <a:r>
                  <a:rPr lang="en-US" altLang="ko-KR" dirty="0" err="1" smtClean="0"/>
                  <a:t>img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994212" y="419083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월간</a:t>
                </a:r>
                <a:r>
                  <a:rPr lang="en-US" altLang="ko-KR" dirty="0" smtClean="0"/>
                  <a:t>Top50</a:t>
                </a:r>
                <a:endParaRPr lang="ko-KR" altLang="en-US" dirty="0" smtClean="0"/>
              </a:p>
            </p:txBody>
          </p:sp>
        </p:grpSp>
      </p:grpSp>
      <p:sp>
        <p:nvSpPr>
          <p:cNvPr id="53" name="직사각형 52"/>
          <p:cNvSpPr/>
          <p:nvPr/>
        </p:nvSpPr>
        <p:spPr>
          <a:xfrm>
            <a:off x="2119745" y="1105104"/>
            <a:ext cx="10072255" cy="147847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chemeClr val="tx1"/>
                </a:solidFill>
              </a:rPr>
              <a:t>   차트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1984179" y="1113417"/>
            <a:ext cx="207822" cy="4398049"/>
            <a:chOff x="11984179" y="1135867"/>
            <a:chExt cx="207822" cy="4398049"/>
          </a:xfrm>
        </p:grpSpPr>
        <p:sp>
          <p:nvSpPr>
            <p:cNvPr id="48" name="직사각형 47"/>
            <p:cNvSpPr/>
            <p:nvPr/>
          </p:nvSpPr>
          <p:spPr>
            <a:xfrm>
              <a:off x="11984179" y="1169734"/>
              <a:ext cx="207821" cy="43641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986761" y="1135867"/>
              <a:ext cx="205240" cy="2157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78134" y="1318748"/>
            <a:ext cx="1942472" cy="3045617"/>
            <a:chOff x="178134" y="1318748"/>
            <a:chExt cx="1942472" cy="3045617"/>
          </a:xfrm>
        </p:grpSpPr>
        <p:sp>
          <p:nvSpPr>
            <p:cNvPr id="55" name="TextBox 54"/>
            <p:cNvSpPr txBox="1"/>
            <p:nvPr/>
          </p:nvSpPr>
          <p:spPr>
            <a:xfrm>
              <a:off x="178134" y="1318748"/>
              <a:ext cx="7142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Main.jsp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78134" y="173961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search.jsp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8134" y="2125575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likelist.jsp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2269" y="2580539"/>
              <a:ext cx="1183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makeplaylist.jsp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53499" y="3124500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53499" y="337903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53497" y="411814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53498" y="3621322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60547" y="387825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06895" y="5129472"/>
            <a:ext cx="98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playlist.jsp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14530" y="5125669"/>
            <a:ext cx="98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playlist.jsp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791440" y="5134491"/>
            <a:ext cx="98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playlist.jsp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9910341" y="188987"/>
            <a:ext cx="2251132" cy="522874"/>
            <a:chOff x="9910341" y="188987"/>
            <a:chExt cx="2251132" cy="522874"/>
          </a:xfrm>
        </p:grpSpPr>
        <p:sp>
          <p:nvSpPr>
            <p:cNvPr id="74" name="TextBox 73"/>
            <p:cNvSpPr txBox="1"/>
            <p:nvPr/>
          </p:nvSpPr>
          <p:spPr>
            <a:xfrm>
              <a:off x="9910341" y="188987"/>
              <a:ext cx="2220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홍길동님</a:t>
              </a:r>
              <a:r>
                <a:rPr lang="ko-KR" altLang="en-US" dirty="0" smtClean="0"/>
                <a:t>    </a:t>
              </a:r>
              <a:r>
                <a:rPr lang="ko-KR" altLang="en-US" sz="1200" b="1" u="sng" dirty="0" smtClean="0"/>
                <a:t>로그아웃</a:t>
              </a:r>
              <a:endParaRPr lang="ko-KR" altLang="en-US" sz="1200" b="1" u="sng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173583" y="465640"/>
              <a:ext cx="9878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logout.jsp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51677" y="430271"/>
            <a:ext cx="714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Main.jsp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20129" y="787470"/>
            <a:ext cx="1302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&gt;</a:t>
            </a:r>
            <a:r>
              <a:rPr lang="ko-KR" altLang="en-US" sz="1400" b="1" dirty="0" smtClean="0"/>
              <a:t>검색하기</a:t>
            </a:r>
            <a:endParaRPr lang="ko-KR" altLang="en-US" sz="1400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2366682" y="5511337"/>
            <a:ext cx="7240162" cy="1147363"/>
            <a:chOff x="2366682" y="5511337"/>
            <a:chExt cx="7240162" cy="1147363"/>
          </a:xfrm>
        </p:grpSpPr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682" y="5511337"/>
              <a:ext cx="7240162" cy="651039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4029225" y="6289368"/>
              <a:ext cx="3556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copyright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3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731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739833"/>
              <a:ext cx="2119745" cy="47631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19745" y="739833"/>
              <a:ext cx="10072255" cy="3906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6176356"/>
              <a:ext cx="12192000" cy="6816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5494712"/>
              <a:ext cx="12192000" cy="6816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19745" y="1135867"/>
              <a:ext cx="10072255" cy="4364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7571" y="175736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256" y="931025"/>
            <a:ext cx="1853738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 smtClean="0"/>
              <a:t>홈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200" b="1" dirty="0" smtClean="0"/>
              <a:t>검색하기</a:t>
            </a:r>
            <a:endParaRPr lang="en-US" altLang="ko-KR" sz="1200" b="1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좋아요 표시한 곡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플레이리스트 만들기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#1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#2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#3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#4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#5</a:t>
            </a:r>
            <a:endParaRPr lang="en-US" altLang="ko-KR" sz="11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66255" y="2809703"/>
            <a:ext cx="168748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11984179" y="1113417"/>
            <a:ext cx="207822" cy="4398049"/>
            <a:chOff x="11984179" y="1135867"/>
            <a:chExt cx="207822" cy="4398049"/>
          </a:xfrm>
        </p:grpSpPr>
        <p:sp>
          <p:nvSpPr>
            <p:cNvPr id="48" name="직사각형 47"/>
            <p:cNvSpPr/>
            <p:nvPr/>
          </p:nvSpPr>
          <p:spPr>
            <a:xfrm>
              <a:off x="11984179" y="1169734"/>
              <a:ext cx="207821" cy="43641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986761" y="1135867"/>
              <a:ext cx="205240" cy="2157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119745" y="1126921"/>
            <a:ext cx="10072255" cy="147847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chemeClr val="tx1"/>
                </a:solidFill>
              </a:rPr>
              <a:t>   주간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Top50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42160" y="2725980"/>
            <a:ext cx="790303" cy="691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재생버튼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1" y="3596560"/>
            <a:ext cx="969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  </a:t>
            </a:r>
            <a:r>
              <a:rPr lang="ko-KR" altLang="en-US" sz="1200" dirty="0" smtClean="0"/>
              <a:t>제목                                    아티스트                                    앨범                                     재생시간                ♡</a:t>
            </a:r>
            <a:endParaRPr lang="ko-KR" altLang="en-US" sz="12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2277290" y="3971029"/>
            <a:ext cx="9706890" cy="1583289"/>
            <a:chOff x="2277290" y="3971029"/>
            <a:chExt cx="9706890" cy="1583289"/>
          </a:xfrm>
        </p:grpSpPr>
        <p:grpSp>
          <p:nvGrpSpPr>
            <p:cNvPr id="35" name="그룹 34"/>
            <p:cNvGrpSpPr/>
            <p:nvPr/>
          </p:nvGrpSpPr>
          <p:grpSpPr>
            <a:xfrm>
              <a:off x="2277290" y="3971029"/>
              <a:ext cx="9702537" cy="546966"/>
              <a:chOff x="2277290" y="3971029"/>
              <a:chExt cx="9702537" cy="546966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2281646" y="3971029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1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277290" y="4240996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</a:t>
                </a:r>
                <a:r>
                  <a:rPr lang="en-US" altLang="ko-KR" sz="1200" dirty="0" smtClean="0"/>
                  <a:t>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2277291" y="4489190"/>
              <a:ext cx="9706888" cy="546966"/>
              <a:chOff x="2281646" y="3971029"/>
              <a:chExt cx="9706888" cy="546966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81646" y="3971029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r>
                  <a:rPr lang="en-US" altLang="ko-KR" sz="1200" dirty="0" smtClean="0"/>
                  <a:t>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90353" y="4240996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4</a:t>
                </a:r>
                <a:r>
                  <a:rPr lang="en-US" altLang="ko-KR" sz="1200" dirty="0" smtClean="0"/>
                  <a:t>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281643" y="5007352"/>
              <a:ext cx="9702537" cy="546966"/>
              <a:chOff x="2277290" y="3971029"/>
              <a:chExt cx="9702537" cy="54696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281646" y="3971029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5</a:t>
                </a:r>
                <a:r>
                  <a:rPr lang="en-US" altLang="ko-KR" sz="1200" dirty="0" smtClean="0"/>
                  <a:t>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277290" y="4240996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6</a:t>
                </a:r>
                <a:r>
                  <a:rPr lang="en-US" altLang="ko-KR" sz="1200" dirty="0" smtClean="0"/>
                  <a:t>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</p:grpSp>
      </p:grpSp>
      <p:cxnSp>
        <p:nvCxnSpPr>
          <p:cNvPr id="53" name="직선 연결선 52"/>
          <p:cNvCxnSpPr/>
          <p:nvPr/>
        </p:nvCxnSpPr>
        <p:spPr>
          <a:xfrm>
            <a:off x="2119745" y="3873559"/>
            <a:ext cx="10072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3350623" y="2726575"/>
            <a:ext cx="790303" cy="690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좋아요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버튼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78134" y="1318748"/>
            <a:ext cx="1942472" cy="3045617"/>
            <a:chOff x="178134" y="1318748"/>
            <a:chExt cx="1942472" cy="3045617"/>
          </a:xfrm>
        </p:grpSpPr>
        <p:sp>
          <p:nvSpPr>
            <p:cNvPr id="56" name="TextBox 55"/>
            <p:cNvSpPr txBox="1"/>
            <p:nvPr/>
          </p:nvSpPr>
          <p:spPr>
            <a:xfrm>
              <a:off x="178134" y="1318748"/>
              <a:ext cx="7142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Main.jsp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8134" y="173961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search.jsp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8134" y="2125575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likelist.jsp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2269" y="2580539"/>
              <a:ext cx="1183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makeplaylist.jsp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53499" y="3124500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53499" y="337903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53497" y="411814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53498" y="3621322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60547" y="387825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9910341" y="188987"/>
            <a:ext cx="2251132" cy="522874"/>
            <a:chOff x="9910341" y="188987"/>
            <a:chExt cx="2251132" cy="522874"/>
          </a:xfrm>
        </p:grpSpPr>
        <p:sp>
          <p:nvSpPr>
            <p:cNvPr id="70" name="TextBox 69"/>
            <p:cNvSpPr txBox="1"/>
            <p:nvPr/>
          </p:nvSpPr>
          <p:spPr>
            <a:xfrm>
              <a:off x="9910341" y="188987"/>
              <a:ext cx="2220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홍길동님</a:t>
              </a:r>
              <a:r>
                <a:rPr lang="ko-KR" altLang="en-US" dirty="0" smtClean="0"/>
                <a:t>    </a:t>
              </a:r>
              <a:r>
                <a:rPr lang="ko-KR" altLang="en-US" sz="1200" b="1" u="sng" dirty="0" smtClean="0"/>
                <a:t>로그아웃</a:t>
              </a:r>
              <a:endParaRPr lang="ko-KR" altLang="en-US" sz="1200" b="1" u="sng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173583" y="465640"/>
              <a:ext cx="9878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logout.jsp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51677" y="430271"/>
            <a:ext cx="714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Main.jsp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20129" y="787470"/>
            <a:ext cx="1302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&gt;</a:t>
            </a:r>
            <a:r>
              <a:rPr lang="ko-KR" altLang="en-US" sz="1400" b="1" dirty="0" smtClean="0"/>
              <a:t>검색하기</a:t>
            </a:r>
            <a:endParaRPr lang="ko-KR" altLang="en-US" sz="1400" b="1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366682" y="5511337"/>
            <a:ext cx="7240162" cy="1147363"/>
            <a:chOff x="2366682" y="5511337"/>
            <a:chExt cx="7240162" cy="1147363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682" y="5511337"/>
              <a:ext cx="7240162" cy="651039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4029225" y="6289368"/>
              <a:ext cx="3556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copyright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1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731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739833"/>
              <a:ext cx="2119745" cy="47631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19745" y="739833"/>
              <a:ext cx="10072255" cy="3906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6176356"/>
              <a:ext cx="12192000" cy="6816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5494712"/>
              <a:ext cx="12192000" cy="6816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19745" y="1147156"/>
              <a:ext cx="10072255" cy="4364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7571" y="175736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256" y="931025"/>
            <a:ext cx="1853738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b="1" dirty="0" smtClean="0"/>
              <a:t>홈</a:t>
            </a:r>
            <a:endParaRPr lang="en-US" altLang="ko-KR" sz="1100" b="1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검색하기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200" b="1" dirty="0" smtClean="0"/>
              <a:t>좋아요 표시한 곡</a:t>
            </a:r>
            <a:endParaRPr lang="en-US" altLang="ko-KR" sz="1200" b="1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플레이리스트 만들기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#1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#2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#3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#4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#5</a:t>
            </a:r>
            <a:endParaRPr lang="en-US" altLang="ko-KR" sz="11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66255" y="2809703"/>
            <a:ext cx="168748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19745" y="1135867"/>
            <a:ext cx="10072255" cy="14784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chemeClr val="tx1"/>
                </a:solidFill>
              </a:rPr>
              <a:t>   좋아요 표시한 곡 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7075" y="2233749"/>
            <a:ext cx="126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</a:t>
            </a:r>
            <a:r>
              <a:rPr lang="ko-KR" altLang="en-US" sz="1200" dirty="0" smtClean="0"/>
              <a:t>곡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2442160" y="2725980"/>
            <a:ext cx="790303" cy="691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재생버튼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1" y="3596560"/>
            <a:ext cx="969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  </a:t>
            </a:r>
            <a:r>
              <a:rPr lang="ko-KR" altLang="en-US" sz="1200" dirty="0" smtClean="0"/>
              <a:t>제목                                    아티스트                                    앨범                                     재생시간                ♡</a:t>
            </a:r>
            <a:endParaRPr lang="ko-KR" altLang="en-US" sz="12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277290" y="3971029"/>
            <a:ext cx="9706890" cy="1583289"/>
            <a:chOff x="2277290" y="3971029"/>
            <a:chExt cx="9706890" cy="1583289"/>
          </a:xfrm>
        </p:grpSpPr>
        <p:grpSp>
          <p:nvGrpSpPr>
            <p:cNvPr id="28" name="그룹 27"/>
            <p:cNvGrpSpPr/>
            <p:nvPr/>
          </p:nvGrpSpPr>
          <p:grpSpPr>
            <a:xfrm>
              <a:off x="2277290" y="3971029"/>
              <a:ext cx="9702537" cy="546966"/>
              <a:chOff x="2277290" y="3971029"/>
              <a:chExt cx="9702537" cy="546966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2281646" y="3971029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1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277290" y="4240996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</a:t>
                </a:r>
                <a:r>
                  <a:rPr lang="en-US" altLang="ko-KR" sz="1200" dirty="0" smtClean="0"/>
                  <a:t>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2277291" y="4489190"/>
              <a:ext cx="9706888" cy="546966"/>
              <a:chOff x="2281646" y="3971029"/>
              <a:chExt cx="9706888" cy="546966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2281646" y="3971029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r>
                  <a:rPr lang="en-US" altLang="ko-KR" sz="1200" dirty="0" smtClean="0"/>
                  <a:t>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290353" y="4240996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4</a:t>
                </a:r>
                <a:r>
                  <a:rPr lang="en-US" altLang="ko-KR" sz="1200" dirty="0" smtClean="0"/>
                  <a:t>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2281643" y="5007352"/>
              <a:ext cx="9702537" cy="546966"/>
              <a:chOff x="2277290" y="3971029"/>
              <a:chExt cx="9702537" cy="54696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2281646" y="3971029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5</a:t>
                </a:r>
                <a:r>
                  <a:rPr lang="en-US" altLang="ko-KR" sz="1200" dirty="0" smtClean="0"/>
                  <a:t>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277290" y="4240996"/>
                <a:ext cx="9698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6</a:t>
                </a:r>
                <a:r>
                  <a:rPr lang="en-US" altLang="ko-KR" sz="1200" dirty="0" smtClean="0"/>
                  <a:t>   With you.</a:t>
                </a:r>
                <a:r>
                  <a:rPr lang="ko-KR" altLang="en-US" sz="1200" dirty="0" smtClean="0"/>
                  <a:t>                              </a:t>
                </a:r>
                <a:r>
                  <a:rPr lang="ko-KR" altLang="en-US" sz="1200" dirty="0" err="1"/>
                  <a:t>크러쉬</a:t>
                </a:r>
                <a:r>
                  <a:rPr lang="ko-KR" altLang="en-US" sz="1200" dirty="0"/>
                  <a:t>              </a:t>
                </a:r>
                <a:r>
                  <a:rPr lang="ko-KR" altLang="en-US" sz="1200" dirty="0" smtClean="0"/>
                  <a:t>                        </a:t>
                </a:r>
                <a:r>
                  <a:rPr lang="en-US" altLang="ko-KR" sz="1200" dirty="0" smtClean="0"/>
                  <a:t>From </a:t>
                </a:r>
                <a:r>
                  <a:rPr lang="en-US" altLang="ko-KR" sz="1200" dirty="0"/>
                  <a:t>Midnight To Sunrise</a:t>
                </a:r>
                <a:r>
                  <a:rPr lang="ko-KR" altLang="en-US" sz="1200" dirty="0"/>
                  <a:t>             </a:t>
                </a:r>
                <a:r>
                  <a:rPr lang="en-US" altLang="ko-KR" sz="1200" dirty="0" smtClean="0"/>
                  <a:t>03:12                 </a:t>
                </a:r>
                <a:r>
                  <a:rPr lang="ko-KR" altLang="en-US" sz="1200" dirty="0" smtClean="0"/>
                  <a:t>♥</a:t>
                </a:r>
                <a:endParaRPr lang="ko-KR" altLang="en-US" sz="1200" dirty="0"/>
              </a:p>
            </p:txBody>
          </p:sp>
        </p:grpSp>
      </p:grpSp>
      <p:cxnSp>
        <p:nvCxnSpPr>
          <p:cNvPr id="63" name="직선 연결선 62"/>
          <p:cNvCxnSpPr/>
          <p:nvPr/>
        </p:nvCxnSpPr>
        <p:spPr>
          <a:xfrm>
            <a:off x="2119745" y="3873559"/>
            <a:ext cx="10072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1984179" y="1113417"/>
            <a:ext cx="207822" cy="4398049"/>
            <a:chOff x="11984179" y="1135867"/>
            <a:chExt cx="207822" cy="4398049"/>
          </a:xfrm>
        </p:grpSpPr>
        <p:sp>
          <p:nvSpPr>
            <p:cNvPr id="61" name="직사각형 60"/>
            <p:cNvSpPr/>
            <p:nvPr/>
          </p:nvSpPr>
          <p:spPr>
            <a:xfrm>
              <a:off x="11984179" y="1169734"/>
              <a:ext cx="207821" cy="43641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1986761" y="1135867"/>
              <a:ext cx="205240" cy="2157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78134" y="1318748"/>
            <a:ext cx="1942472" cy="3045617"/>
            <a:chOff x="178134" y="1318748"/>
            <a:chExt cx="1942472" cy="3045617"/>
          </a:xfrm>
        </p:grpSpPr>
        <p:sp>
          <p:nvSpPr>
            <p:cNvPr id="65" name="TextBox 64"/>
            <p:cNvSpPr txBox="1"/>
            <p:nvPr/>
          </p:nvSpPr>
          <p:spPr>
            <a:xfrm>
              <a:off x="178134" y="1318748"/>
              <a:ext cx="7142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Main.jsp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8134" y="173961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search.jsp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8134" y="2125575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likelist.jsp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2269" y="2580539"/>
              <a:ext cx="1183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makeplaylist.jsp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53499" y="3124500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53499" y="337903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53497" y="411814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53498" y="3621322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60547" y="387825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910341" y="188987"/>
            <a:ext cx="2251132" cy="522874"/>
            <a:chOff x="9910341" y="188987"/>
            <a:chExt cx="2251132" cy="522874"/>
          </a:xfrm>
        </p:grpSpPr>
        <p:sp>
          <p:nvSpPr>
            <p:cNvPr id="75" name="TextBox 74"/>
            <p:cNvSpPr txBox="1"/>
            <p:nvPr/>
          </p:nvSpPr>
          <p:spPr>
            <a:xfrm>
              <a:off x="9910341" y="188987"/>
              <a:ext cx="2220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홍길동님</a:t>
              </a:r>
              <a:r>
                <a:rPr lang="ko-KR" altLang="en-US" dirty="0" smtClean="0"/>
                <a:t>    </a:t>
              </a:r>
              <a:r>
                <a:rPr lang="ko-KR" altLang="en-US" sz="1200" b="1" u="sng" dirty="0" smtClean="0"/>
                <a:t>로그아웃</a:t>
              </a:r>
              <a:endParaRPr lang="ko-KR" altLang="en-US" sz="1200" b="1" u="sng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173583" y="465640"/>
              <a:ext cx="9878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logout.jsp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51677" y="430271"/>
            <a:ext cx="714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Main.jsp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20128" y="787470"/>
            <a:ext cx="176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&gt;</a:t>
            </a:r>
            <a:r>
              <a:rPr lang="ko-KR" altLang="en-US" sz="1400" b="1" dirty="0" smtClean="0"/>
              <a:t>좋아요 표시한 곡</a:t>
            </a:r>
            <a:endParaRPr lang="ko-KR" altLang="en-US" sz="1400" b="1" dirty="0"/>
          </a:p>
        </p:txBody>
      </p:sp>
      <p:grpSp>
        <p:nvGrpSpPr>
          <p:cNvPr id="79" name="그룹 78"/>
          <p:cNvGrpSpPr/>
          <p:nvPr/>
        </p:nvGrpSpPr>
        <p:grpSpPr>
          <a:xfrm>
            <a:off x="2366682" y="5511337"/>
            <a:ext cx="7240162" cy="1147363"/>
            <a:chOff x="2366682" y="5511337"/>
            <a:chExt cx="7240162" cy="1147363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682" y="5511337"/>
              <a:ext cx="7240162" cy="65103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029225" y="6289368"/>
              <a:ext cx="3556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copyright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56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731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739833"/>
              <a:ext cx="2119745" cy="47631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19745" y="739833"/>
              <a:ext cx="10072255" cy="3906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6176356"/>
              <a:ext cx="12192000" cy="6816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5494712"/>
              <a:ext cx="12192000" cy="6816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19745" y="1147156"/>
              <a:ext cx="10072255" cy="4364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7571" y="175736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256" y="931025"/>
            <a:ext cx="1853738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b="1" dirty="0" smtClean="0"/>
              <a:t>홈</a:t>
            </a:r>
            <a:endParaRPr lang="en-US" altLang="ko-KR" sz="1100" b="1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검색하기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100" dirty="0" smtClean="0"/>
              <a:t>좋아요 표시한 곡</a:t>
            </a:r>
            <a:endParaRPr lang="en-US" altLang="ko-KR" sz="1100" dirty="0" smtClean="0"/>
          </a:p>
          <a:p>
            <a:pPr>
              <a:lnSpc>
                <a:spcPct val="250000"/>
              </a:lnSpc>
            </a:pPr>
            <a:r>
              <a:rPr lang="ko-KR" altLang="en-US" sz="1200" b="1" dirty="0" smtClean="0"/>
              <a:t>플레이리스트 만들기</a:t>
            </a:r>
            <a:endParaRPr lang="en-US" altLang="ko-KR" sz="1200" b="1" dirty="0" smtClean="0"/>
          </a:p>
          <a:p>
            <a:pPr>
              <a:lnSpc>
                <a:spcPct val="250000"/>
              </a:lnSpc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#1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#2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#3</a:t>
            </a:r>
            <a:endParaRPr lang="ko-KR" altLang="en-US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#4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플레이리스트 </a:t>
            </a:r>
            <a:r>
              <a:rPr lang="en-US" altLang="ko-KR" sz="1100" dirty="0" smtClean="0"/>
              <a:t>#5</a:t>
            </a:r>
            <a:endParaRPr lang="en-US" altLang="ko-KR" sz="11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66255" y="2809703"/>
            <a:ext cx="168748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19745" y="1126921"/>
            <a:ext cx="10072255" cy="14784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chemeClr val="tx1"/>
                </a:solidFill>
              </a:rPr>
              <a:t>   플레이리스트 만들기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7075" y="2233749"/>
            <a:ext cx="126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홍길동</a:t>
            </a:r>
            <a:endParaRPr lang="ko-KR" altLang="en-US" sz="12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1984179" y="1113417"/>
            <a:ext cx="207822" cy="4398049"/>
            <a:chOff x="11984179" y="1135867"/>
            <a:chExt cx="207822" cy="4398049"/>
          </a:xfrm>
        </p:grpSpPr>
        <p:sp>
          <p:nvSpPr>
            <p:cNvPr id="23" name="직사각형 22"/>
            <p:cNvSpPr/>
            <p:nvPr/>
          </p:nvSpPr>
          <p:spPr>
            <a:xfrm>
              <a:off x="11984179" y="1169734"/>
              <a:ext cx="207821" cy="43641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986761" y="1135867"/>
              <a:ext cx="205240" cy="2157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340654" y="3450162"/>
            <a:ext cx="4164771" cy="464919"/>
            <a:chOff x="2286001" y="1171486"/>
            <a:chExt cx="4164771" cy="464919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286001" y="1171486"/>
              <a:ext cx="3479519" cy="4649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아티스트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곡 검색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5765521" y="1175992"/>
              <a:ext cx="685251" cy="453350"/>
              <a:chOff x="10853360" y="163438"/>
              <a:chExt cx="919696" cy="369332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10853360" y="163438"/>
                <a:ext cx="831271" cy="36933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956937" y="240830"/>
                <a:ext cx="816119" cy="21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검색</a:t>
                </a:r>
                <a:endParaRPr lang="ko-KR" altLang="en-US" sz="1200" dirty="0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2263901" y="3039199"/>
            <a:ext cx="454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플레이리스트에 추가할 곡을 찾아보세요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78134" y="1318748"/>
            <a:ext cx="1942472" cy="3045617"/>
            <a:chOff x="178134" y="1318748"/>
            <a:chExt cx="1942472" cy="3045617"/>
          </a:xfrm>
        </p:grpSpPr>
        <p:sp>
          <p:nvSpPr>
            <p:cNvPr id="46" name="TextBox 45"/>
            <p:cNvSpPr txBox="1"/>
            <p:nvPr/>
          </p:nvSpPr>
          <p:spPr>
            <a:xfrm>
              <a:off x="178134" y="1318748"/>
              <a:ext cx="7142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Main.jsp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8134" y="173961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search.jsp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8134" y="2125575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likelist.jsp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2269" y="2580539"/>
              <a:ext cx="1183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makeplaylist.jsp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53499" y="3124500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53499" y="337903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53497" y="4118144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53498" y="3621322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60547" y="3878258"/>
              <a:ext cx="86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playlist.jsp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605176" y="3557590"/>
            <a:ext cx="987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Search.jsp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9910341" y="188987"/>
            <a:ext cx="2251132" cy="522874"/>
            <a:chOff x="9910341" y="188987"/>
            <a:chExt cx="2251132" cy="522874"/>
          </a:xfrm>
        </p:grpSpPr>
        <p:sp>
          <p:nvSpPr>
            <p:cNvPr id="71" name="TextBox 70"/>
            <p:cNvSpPr txBox="1"/>
            <p:nvPr/>
          </p:nvSpPr>
          <p:spPr>
            <a:xfrm>
              <a:off x="9910341" y="188987"/>
              <a:ext cx="2220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홍길동님</a:t>
              </a:r>
              <a:r>
                <a:rPr lang="ko-KR" altLang="en-US" dirty="0" smtClean="0"/>
                <a:t>    </a:t>
              </a:r>
              <a:r>
                <a:rPr lang="ko-KR" altLang="en-US" sz="1200" b="1" u="sng" dirty="0" smtClean="0"/>
                <a:t>로그아웃</a:t>
              </a:r>
              <a:endParaRPr lang="ko-KR" altLang="en-US" sz="1200" b="1" u="sng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173583" y="465640"/>
              <a:ext cx="9878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>
                  <a:solidFill>
                    <a:srgbClr val="C00000"/>
                  </a:solidFill>
                </a:rPr>
                <a:t>logout.jsp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51677" y="430271"/>
            <a:ext cx="714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C00000"/>
                </a:solidFill>
              </a:rPr>
              <a:t>Main.jsp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20128" y="787470"/>
            <a:ext cx="201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&gt;</a:t>
            </a:r>
            <a:r>
              <a:rPr lang="ko-KR" altLang="en-US" sz="1400" b="1" dirty="0" smtClean="0"/>
              <a:t>플레이리스트 만들기</a:t>
            </a:r>
            <a:endParaRPr lang="ko-KR" altLang="en-US" sz="1400" b="1" dirty="0"/>
          </a:p>
        </p:txBody>
      </p:sp>
      <p:grpSp>
        <p:nvGrpSpPr>
          <p:cNvPr id="75" name="그룹 74"/>
          <p:cNvGrpSpPr/>
          <p:nvPr/>
        </p:nvGrpSpPr>
        <p:grpSpPr>
          <a:xfrm>
            <a:off x="2366682" y="5511337"/>
            <a:ext cx="7240162" cy="1147363"/>
            <a:chOff x="2366682" y="5511337"/>
            <a:chExt cx="7240162" cy="1147363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682" y="5511337"/>
              <a:ext cx="7240162" cy="651039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4029225" y="6289368"/>
              <a:ext cx="3556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copyright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38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758</Words>
  <Application>Microsoft Office PowerPoint</Application>
  <PresentationFormat>와이드스크린</PresentationFormat>
  <Paragraphs>348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716</dc:creator>
  <cp:lastModifiedBy>716</cp:lastModifiedBy>
  <cp:revision>36</cp:revision>
  <dcterms:created xsi:type="dcterms:W3CDTF">2021-09-07T00:35:31Z</dcterms:created>
  <dcterms:modified xsi:type="dcterms:W3CDTF">2021-09-07T02:24:32Z</dcterms:modified>
</cp:coreProperties>
</file>