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F78E-42F9-C31B-973C-91F033044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2C8F2-DF04-F86F-7C1A-6D4619E16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3B8CE-89C0-BC0B-5BF4-4A39C3A9A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55F8-95AE-9940-8705-1C71A0347593}" type="datetimeFigureOut">
              <a:rPr lang="en-NL" smtClean="0"/>
              <a:t>15/04/2022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D5096-305C-E041-1F35-3B2744BD9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07E13-D4F1-26F7-967B-ABB5F38C8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5FA8-DE11-034D-9517-0E04E25FE1A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312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0CE57-363E-1418-1CB1-EDAB6D9BB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3D892-D8D0-1837-4552-653800689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663FD-D3FA-A395-F5B4-BB8B4839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55F8-95AE-9940-8705-1C71A0347593}" type="datetimeFigureOut">
              <a:rPr lang="en-NL" smtClean="0"/>
              <a:t>15/04/2022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A5A03-7C4F-B0AB-1DCF-B670E6FA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1920E-EFF9-B1E4-EC10-A3FD5B51B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5FA8-DE11-034D-9517-0E04E25FE1A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917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081EF2-1FEF-A77E-3940-43090453B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5413B-FE70-7A5D-98E3-43B22E9A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49997-26DB-84B3-50F7-396925000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55F8-95AE-9940-8705-1C71A0347593}" type="datetimeFigureOut">
              <a:rPr lang="en-NL" smtClean="0"/>
              <a:t>15/04/2022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2A3C2-3D1C-8BC8-1856-0979BD48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97DD3-950F-306F-05DD-BF2FEB50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5FA8-DE11-034D-9517-0E04E25FE1A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41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8824-FA1A-FE9B-D256-CDCABFCE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87CC6-137C-65E2-0D4E-D8C51B427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EE78B-F483-EA8A-8F4A-78F48B37F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55F8-95AE-9940-8705-1C71A0347593}" type="datetimeFigureOut">
              <a:rPr lang="en-NL" smtClean="0"/>
              <a:t>15/04/2022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4094D-E903-EBD9-8B14-0E1F4549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4F850-BF31-9BAD-D7DB-921D570A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5FA8-DE11-034D-9517-0E04E25FE1A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789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C4F4D-FB68-4177-6573-011F1C095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6C1C0-3D40-F371-8EE2-C8FEA4495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D077E-8E15-1FDA-4E43-BEFE911A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55F8-95AE-9940-8705-1C71A0347593}" type="datetimeFigureOut">
              <a:rPr lang="en-NL" smtClean="0"/>
              <a:t>15/04/2022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D0542-3667-A841-DFE3-B102DD3F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BE9F2-AEF8-96DD-7614-1DBD0EC8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5FA8-DE11-034D-9517-0E04E25FE1A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6654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28744-B9C3-1248-ACA5-4F4889CE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F7DC2-D5AA-7CBA-A106-1A103F0DE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E48B7-B165-9A1B-B1C6-65F7386D1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8030D-5641-7276-FB66-25860ADDE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55F8-95AE-9940-8705-1C71A0347593}" type="datetimeFigureOut">
              <a:rPr lang="en-NL" smtClean="0"/>
              <a:t>15/04/2022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4F560-24AD-2EEB-2985-10008D49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930D5-5318-190C-9388-4827094F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5FA8-DE11-034D-9517-0E04E25FE1A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5445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A6E36-68DE-88E8-C7DA-E4DE5127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1C695-9AAC-25FD-3EDF-2E1E31C35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328C6-099F-0CF5-11E0-0999B0EDF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A8A4A9-6C5F-D1B7-C2FE-92090AD60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639B6-B2F8-985C-AE9D-4A8456798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F2AFEE-1D82-AB26-069D-6DF94BF7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55F8-95AE-9940-8705-1C71A0347593}" type="datetimeFigureOut">
              <a:rPr lang="en-NL" smtClean="0"/>
              <a:t>15/04/2022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11727-8228-273E-34EC-CC9A3C09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D9F6CC-C89D-D03D-982F-D8EF4C46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5FA8-DE11-034D-9517-0E04E25FE1A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230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33FC-8553-5EE7-DC1F-98FA7B944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200025-3DB4-C379-2A00-3F52742E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55F8-95AE-9940-8705-1C71A0347593}" type="datetimeFigureOut">
              <a:rPr lang="en-NL" smtClean="0"/>
              <a:t>15/04/2022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CA4442-93B6-159D-B7E9-4CEFA593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01D37-C0DE-F3C7-55F5-3364FF0F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5FA8-DE11-034D-9517-0E04E25FE1A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491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B18E0-BBC7-248E-1326-A4561FBBF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55F8-95AE-9940-8705-1C71A0347593}" type="datetimeFigureOut">
              <a:rPr lang="en-NL" smtClean="0"/>
              <a:t>15/04/2022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15BB43-68AB-11CF-7610-8297A0A3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C04FD-82F6-AED8-D829-9905B8D6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5FA8-DE11-034D-9517-0E04E25FE1A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20398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0AD8-DC4D-94E1-1D9C-131CBAC2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6697B-7FDB-7B07-181B-1D9CAF991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EF7AE-ADBF-8519-A501-FE2B51F85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11F15-327B-EDF6-6A6D-80DB9D741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55F8-95AE-9940-8705-1C71A0347593}" type="datetimeFigureOut">
              <a:rPr lang="en-NL" smtClean="0"/>
              <a:t>15/04/2022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C6EAC-DB79-EBCD-9374-30E09117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57D8E-9B58-E55E-219D-A2FBC70C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5FA8-DE11-034D-9517-0E04E25FE1A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00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E20A-A542-2DCC-A230-41A53501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1CBECC-1600-A56F-7469-EE8B1418C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02E58-C8BB-58A2-395B-D31829611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EA5AE-1444-343D-0D60-C209672E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55F8-95AE-9940-8705-1C71A0347593}" type="datetimeFigureOut">
              <a:rPr lang="en-NL" smtClean="0"/>
              <a:t>15/04/2022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245F4-6C74-9C01-99DF-59CA37DEC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9C912-2A1E-BF18-CF4F-41312BB07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5FA8-DE11-034D-9517-0E04E25FE1A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9750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193103-7AC5-2E16-6D50-ECE5D36A3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308CA-8C70-678D-11CD-2158E7FB9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1F93E-BD45-8B98-FBFC-A2B148F90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F55F8-95AE-9940-8705-1C71A0347593}" type="datetimeFigureOut">
              <a:rPr lang="en-NL" smtClean="0"/>
              <a:t>15/04/2022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D9675-9ADF-7738-7AC1-3F98E0D88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24420-0C7D-DCAB-2E06-611EB618E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E5FA8-DE11-034D-9517-0E04E25FE1A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419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DB655A-646C-6B27-4ABF-4EC2B8A247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51" r="11224"/>
          <a:stretch/>
        </p:blipFill>
        <p:spPr>
          <a:xfrm>
            <a:off x="2948508" y="1654085"/>
            <a:ext cx="4770521" cy="46023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5A368C-86F1-5AAA-1FC9-F9C946D74136}"/>
              </a:ext>
            </a:extLst>
          </p:cNvPr>
          <p:cNvSpPr txBox="1"/>
          <p:nvPr/>
        </p:nvSpPr>
        <p:spPr>
          <a:xfrm>
            <a:off x="3466465" y="6012533"/>
            <a:ext cx="119203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L" sz="1200" dirty="0"/>
              <a:t>Session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C32C9F-8490-A219-7BFA-B51F90BC26E5}"/>
              </a:ext>
            </a:extLst>
          </p:cNvPr>
          <p:cNvSpPr txBox="1"/>
          <p:nvPr/>
        </p:nvSpPr>
        <p:spPr>
          <a:xfrm>
            <a:off x="4561176" y="6012533"/>
            <a:ext cx="105280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L" sz="1200" dirty="0"/>
              <a:t>Session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EA7823-2723-143F-9CBE-02E7A594073B}"/>
              </a:ext>
            </a:extLst>
          </p:cNvPr>
          <p:cNvSpPr txBox="1"/>
          <p:nvPr/>
        </p:nvSpPr>
        <p:spPr>
          <a:xfrm>
            <a:off x="5712841" y="6004176"/>
            <a:ext cx="119203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L" sz="1200" dirty="0"/>
              <a:t>Session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FF7668-2D08-9863-867B-2E381DDA975A}"/>
              </a:ext>
            </a:extLst>
          </p:cNvPr>
          <p:cNvSpPr txBox="1"/>
          <p:nvPr/>
        </p:nvSpPr>
        <p:spPr>
          <a:xfrm>
            <a:off x="6807552" y="6004176"/>
            <a:ext cx="105280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L" sz="1200" dirty="0"/>
              <a:t>Session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BC9E68-BC74-DE83-E3FD-D18879DE2F22}"/>
              </a:ext>
            </a:extLst>
          </p:cNvPr>
          <p:cNvSpPr txBox="1"/>
          <p:nvPr/>
        </p:nvSpPr>
        <p:spPr>
          <a:xfrm>
            <a:off x="3465077" y="3708055"/>
            <a:ext cx="119203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L" sz="1200" dirty="0"/>
              <a:t>Session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C47DCE-2093-2731-99C5-7B300A1DD403}"/>
              </a:ext>
            </a:extLst>
          </p:cNvPr>
          <p:cNvSpPr txBox="1"/>
          <p:nvPr/>
        </p:nvSpPr>
        <p:spPr>
          <a:xfrm>
            <a:off x="4559788" y="3708055"/>
            <a:ext cx="105280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L" sz="1200" dirty="0"/>
              <a:t>Session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B966AF-CA63-010C-6BAD-D66889BD5ADB}"/>
              </a:ext>
            </a:extLst>
          </p:cNvPr>
          <p:cNvSpPr txBox="1"/>
          <p:nvPr/>
        </p:nvSpPr>
        <p:spPr>
          <a:xfrm>
            <a:off x="5708649" y="3708055"/>
            <a:ext cx="119203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L" sz="1200" dirty="0"/>
              <a:t>Session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0E21AD-8348-6415-4FDF-E73164318149}"/>
              </a:ext>
            </a:extLst>
          </p:cNvPr>
          <p:cNvSpPr txBox="1"/>
          <p:nvPr/>
        </p:nvSpPr>
        <p:spPr>
          <a:xfrm>
            <a:off x="6803360" y="3708055"/>
            <a:ext cx="105280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L" sz="1200" dirty="0"/>
              <a:t>Session 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5F2B3C9-6D31-5196-9823-51681D6CEC7B}"/>
              </a:ext>
            </a:extLst>
          </p:cNvPr>
          <p:cNvGrpSpPr/>
          <p:nvPr/>
        </p:nvGrpSpPr>
        <p:grpSpPr>
          <a:xfrm>
            <a:off x="7719029" y="776659"/>
            <a:ext cx="1867427" cy="558444"/>
            <a:chOff x="8161506" y="1153623"/>
            <a:chExt cx="1867427" cy="55844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00129C2-7231-3F45-422C-E31FC768AB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837" t="48715" b="47087"/>
            <a:stretch/>
          </p:blipFill>
          <p:spPr>
            <a:xfrm>
              <a:off x="8161506" y="1186248"/>
              <a:ext cx="1562985" cy="52581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0B1123-9920-27D2-1CCB-89914151FE11}"/>
                </a:ext>
              </a:extLst>
            </p:cNvPr>
            <p:cNvSpPr txBox="1"/>
            <p:nvPr/>
          </p:nvSpPr>
          <p:spPr>
            <a:xfrm>
              <a:off x="8976124" y="1397997"/>
              <a:ext cx="105280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NL" sz="1200" dirty="0"/>
                <a:t>Experimental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42AD98-E051-EDB0-7CFA-4ADB804C7B8D}"/>
                </a:ext>
              </a:extLst>
            </p:cNvPr>
            <p:cNvSpPr txBox="1"/>
            <p:nvPr/>
          </p:nvSpPr>
          <p:spPr>
            <a:xfrm>
              <a:off x="8976124" y="1153623"/>
              <a:ext cx="105280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NL" sz="1200" dirty="0"/>
                <a:t>Control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A22F586-51FF-D6C5-6A4E-8C7F159D15AD}"/>
              </a:ext>
            </a:extLst>
          </p:cNvPr>
          <p:cNvSpPr txBox="1"/>
          <p:nvPr/>
        </p:nvSpPr>
        <p:spPr>
          <a:xfrm>
            <a:off x="4061093" y="776659"/>
            <a:ext cx="105280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L" sz="1600" b="1" dirty="0"/>
              <a:t>Healthy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1D87B9-CDD9-2122-C69E-6E6321F6F378}"/>
              </a:ext>
            </a:extLst>
          </p:cNvPr>
          <p:cNvSpPr txBox="1"/>
          <p:nvPr/>
        </p:nvSpPr>
        <p:spPr>
          <a:xfrm>
            <a:off x="6217890" y="776659"/>
            <a:ext cx="105280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L" sz="1600" b="1" dirty="0"/>
              <a:t>Patient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45A6AF-59AF-7245-52BB-DFDB5BB3DFB3}"/>
              </a:ext>
            </a:extLst>
          </p:cNvPr>
          <p:cNvSpPr txBox="1"/>
          <p:nvPr/>
        </p:nvSpPr>
        <p:spPr>
          <a:xfrm rot="5400000">
            <a:off x="7650429" y="5246387"/>
            <a:ext cx="105280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L" sz="1600" b="1" dirty="0"/>
              <a:t>Women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46648C-5E5C-5433-28FF-A064DF310114}"/>
              </a:ext>
            </a:extLst>
          </p:cNvPr>
          <p:cNvSpPr txBox="1"/>
          <p:nvPr/>
        </p:nvSpPr>
        <p:spPr>
          <a:xfrm rot="5400000">
            <a:off x="7650247" y="2569657"/>
            <a:ext cx="105280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L" sz="1600" b="1" dirty="0"/>
              <a:t>Men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E6B971-50D5-30E0-5D03-1B0DFCED17A4}"/>
              </a:ext>
            </a:extLst>
          </p:cNvPr>
          <p:cNvSpPr txBox="1"/>
          <p:nvPr/>
        </p:nvSpPr>
        <p:spPr>
          <a:xfrm rot="16200000">
            <a:off x="2152408" y="2577931"/>
            <a:ext cx="1611253" cy="277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L" sz="1200" dirty="0"/>
              <a:t>Food approach (RT)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FA1116-7739-BBB2-7A14-69C599E8AF4F}"/>
              </a:ext>
            </a:extLst>
          </p:cNvPr>
          <p:cNvSpPr txBox="1"/>
          <p:nvPr/>
        </p:nvSpPr>
        <p:spPr>
          <a:xfrm rot="16200000">
            <a:off x="2152408" y="4843339"/>
            <a:ext cx="1611253" cy="277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L" sz="1200" dirty="0"/>
              <a:t>Food approach (RT)</a:t>
            </a:r>
          </a:p>
        </p:txBody>
      </p:sp>
    </p:spTree>
    <p:extLst>
      <p:ext uri="{BB962C8B-B14F-4D97-AF65-F5344CB8AC3E}">
        <p14:creationId xmlns:p14="http://schemas.microsoft.com/office/powerpoint/2010/main" val="191170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E96491-459D-F410-F914-3DCFAD5123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3078" t="2911"/>
          <a:stretch/>
        </p:blipFill>
        <p:spPr>
          <a:xfrm>
            <a:off x="3200399" y="1643449"/>
            <a:ext cx="4580415" cy="45940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5A368C-86F1-5AAA-1FC9-F9C946D74136}"/>
              </a:ext>
            </a:extLst>
          </p:cNvPr>
          <p:cNvSpPr txBox="1"/>
          <p:nvPr/>
        </p:nvSpPr>
        <p:spPr>
          <a:xfrm>
            <a:off x="3466465" y="6012533"/>
            <a:ext cx="119203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L" sz="1200" dirty="0"/>
              <a:t>Session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C32C9F-8490-A219-7BFA-B51F90BC26E5}"/>
              </a:ext>
            </a:extLst>
          </p:cNvPr>
          <p:cNvSpPr txBox="1"/>
          <p:nvPr/>
        </p:nvSpPr>
        <p:spPr>
          <a:xfrm>
            <a:off x="4561176" y="6012533"/>
            <a:ext cx="105280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L" sz="1200" dirty="0"/>
              <a:t>Session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EA7823-2723-143F-9CBE-02E7A594073B}"/>
              </a:ext>
            </a:extLst>
          </p:cNvPr>
          <p:cNvSpPr txBox="1"/>
          <p:nvPr/>
        </p:nvSpPr>
        <p:spPr>
          <a:xfrm>
            <a:off x="5712841" y="6004176"/>
            <a:ext cx="119203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L" sz="1200" dirty="0"/>
              <a:t>Session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FF7668-2D08-9863-867B-2E381DDA975A}"/>
              </a:ext>
            </a:extLst>
          </p:cNvPr>
          <p:cNvSpPr txBox="1"/>
          <p:nvPr/>
        </p:nvSpPr>
        <p:spPr>
          <a:xfrm>
            <a:off x="6807552" y="6004176"/>
            <a:ext cx="105280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L" sz="1200" dirty="0"/>
              <a:t>Session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BC9E68-BC74-DE83-E3FD-D18879DE2F22}"/>
              </a:ext>
            </a:extLst>
          </p:cNvPr>
          <p:cNvSpPr txBox="1"/>
          <p:nvPr/>
        </p:nvSpPr>
        <p:spPr>
          <a:xfrm>
            <a:off x="3465077" y="3708055"/>
            <a:ext cx="119203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L" sz="1200" dirty="0"/>
              <a:t>Session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C47DCE-2093-2731-99C5-7B300A1DD403}"/>
              </a:ext>
            </a:extLst>
          </p:cNvPr>
          <p:cNvSpPr txBox="1"/>
          <p:nvPr/>
        </p:nvSpPr>
        <p:spPr>
          <a:xfrm>
            <a:off x="4559788" y="3708055"/>
            <a:ext cx="105280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L" sz="1200" dirty="0"/>
              <a:t>Session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B966AF-CA63-010C-6BAD-D66889BD5ADB}"/>
              </a:ext>
            </a:extLst>
          </p:cNvPr>
          <p:cNvSpPr txBox="1"/>
          <p:nvPr/>
        </p:nvSpPr>
        <p:spPr>
          <a:xfrm>
            <a:off x="5708649" y="3708055"/>
            <a:ext cx="119203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L" sz="1200" dirty="0"/>
              <a:t>Session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0E21AD-8348-6415-4FDF-E73164318149}"/>
              </a:ext>
            </a:extLst>
          </p:cNvPr>
          <p:cNvSpPr txBox="1"/>
          <p:nvPr/>
        </p:nvSpPr>
        <p:spPr>
          <a:xfrm>
            <a:off x="6803360" y="3708055"/>
            <a:ext cx="105280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L" sz="1200" dirty="0"/>
              <a:t>Session 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5F2B3C9-6D31-5196-9823-51681D6CEC7B}"/>
              </a:ext>
            </a:extLst>
          </p:cNvPr>
          <p:cNvGrpSpPr/>
          <p:nvPr/>
        </p:nvGrpSpPr>
        <p:grpSpPr>
          <a:xfrm>
            <a:off x="7719029" y="776659"/>
            <a:ext cx="1867427" cy="558444"/>
            <a:chOff x="8161506" y="1153623"/>
            <a:chExt cx="1867427" cy="55844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00129C2-7231-3F45-422C-E31FC768AB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837" t="48715" b="47087"/>
            <a:stretch/>
          </p:blipFill>
          <p:spPr>
            <a:xfrm>
              <a:off x="8161506" y="1186248"/>
              <a:ext cx="1562985" cy="52581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0B1123-9920-27D2-1CCB-89914151FE11}"/>
                </a:ext>
              </a:extLst>
            </p:cNvPr>
            <p:cNvSpPr txBox="1"/>
            <p:nvPr/>
          </p:nvSpPr>
          <p:spPr>
            <a:xfrm>
              <a:off x="8976124" y="1397997"/>
              <a:ext cx="105280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NL" sz="1200" dirty="0"/>
                <a:t>Experimental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42AD98-E051-EDB0-7CFA-4ADB804C7B8D}"/>
                </a:ext>
              </a:extLst>
            </p:cNvPr>
            <p:cNvSpPr txBox="1"/>
            <p:nvPr/>
          </p:nvSpPr>
          <p:spPr>
            <a:xfrm>
              <a:off x="8976124" y="1153623"/>
              <a:ext cx="105280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NL" sz="1200" dirty="0"/>
                <a:t>Control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A22F586-51FF-D6C5-6A4E-8C7F159D15AD}"/>
              </a:ext>
            </a:extLst>
          </p:cNvPr>
          <p:cNvSpPr txBox="1"/>
          <p:nvPr/>
        </p:nvSpPr>
        <p:spPr>
          <a:xfrm>
            <a:off x="4061093" y="776659"/>
            <a:ext cx="105280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L" sz="1600" b="1" dirty="0"/>
              <a:t>Healthy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1D87B9-CDD9-2122-C69E-6E6321F6F378}"/>
              </a:ext>
            </a:extLst>
          </p:cNvPr>
          <p:cNvSpPr txBox="1"/>
          <p:nvPr/>
        </p:nvSpPr>
        <p:spPr>
          <a:xfrm>
            <a:off x="6217890" y="776659"/>
            <a:ext cx="105280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L" sz="1600" b="1" dirty="0"/>
              <a:t>Patient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45A6AF-59AF-7245-52BB-DFDB5BB3DFB3}"/>
              </a:ext>
            </a:extLst>
          </p:cNvPr>
          <p:cNvSpPr txBox="1"/>
          <p:nvPr/>
        </p:nvSpPr>
        <p:spPr>
          <a:xfrm rot="5400000">
            <a:off x="7650429" y="5246387"/>
            <a:ext cx="105280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L" sz="1600" b="1" dirty="0"/>
              <a:t>Women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46648C-5E5C-5433-28FF-A064DF310114}"/>
              </a:ext>
            </a:extLst>
          </p:cNvPr>
          <p:cNvSpPr txBox="1"/>
          <p:nvPr/>
        </p:nvSpPr>
        <p:spPr>
          <a:xfrm rot="5400000">
            <a:off x="7650247" y="2569657"/>
            <a:ext cx="105280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L" sz="1600" b="1" dirty="0"/>
              <a:t>Men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E6B971-50D5-30E0-5D03-1B0DFCED17A4}"/>
              </a:ext>
            </a:extLst>
          </p:cNvPr>
          <p:cNvSpPr txBox="1"/>
          <p:nvPr/>
        </p:nvSpPr>
        <p:spPr>
          <a:xfrm rot="16200000">
            <a:off x="2137564" y="2538317"/>
            <a:ext cx="162188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L" sz="1200" dirty="0"/>
              <a:t>Food approach (froce)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C716F3-477B-1BC8-6790-650ECD4A2F11}"/>
              </a:ext>
            </a:extLst>
          </p:cNvPr>
          <p:cNvSpPr txBox="1"/>
          <p:nvPr/>
        </p:nvSpPr>
        <p:spPr>
          <a:xfrm rot="16200000">
            <a:off x="2137564" y="4750759"/>
            <a:ext cx="162188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L" sz="1200" dirty="0"/>
              <a:t>Food approach (froce)</a:t>
            </a:r>
          </a:p>
        </p:txBody>
      </p:sp>
    </p:spTree>
    <p:extLst>
      <p:ext uri="{BB962C8B-B14F-4D97-AF65-F5344CB8AC3E}">
        <p14:creationId xmlns:p14="http://schemas.microsoft.com/office/powerpoint/2010/main" val="351044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64</Words>
  <Application>Microsoft Macintosh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Hilmar Zech</dc:creator>
  <cp:lastModifiedBy>Hilmar Zech</cp:lastModifiedBy>
  <cp:revision>1</cp:revision>
  <dcterms:created xsi:type="dcterms:W3CDTF">2022-04-15T07:56:47Z</dcterms:created>
  <dcterms:modified xsi:type="dcterms:W3CDTF">2022-04-15T08:07:57Z</dcterms:modified>
</cp:coreProperties>
</file>