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94" r:id="rId6"/>
    <p:sldId id="280" r:id="rId7"/>
    <p:sldId id="269" r:id="rId8"/>
    <p:sldId id="262" r:id="rId9"/>
    <p:sldId id="311" r:id="rId10"/>
    <p:sldId id="319" r:id="rId11"/>
    <p:sldId id="271" r:id="rId12"/>
    <p:sldId id="312" r:id="rId13"/>
    <p:sldId id="313" r:id="rId14"/>
    <p:sldId id="264" r:id="rId15"/>
    <p:sldId id="266" r:id="rId16"/>
    <p:sldId id="297" r:id="rId17"/>
    <p:sldId id="265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7F91AA"/>
    <a:srgbClr val="F2F2F2"/>
    <a:srgbClr val="2D3A4B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8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36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35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稻壳儿原创设计师【幻雨工作室】_1"/>
          <p:cNvGrpSpPr/>
          <p:nvPr/>
        </p:nvGrpSpPr>
        <p:grpSpPr bwMode="auto">
          <a:xfrm>
            <a:off x="889024" y="1165290"/>
            <a:ext cx="9989830" cy="4531821"/>
            <a:chOff x="8104" y="-2410"/>
            <a:chExt cx="8442" cy="16977"/>
          </a:xfrm>
        </p:grpSpPr>
        <p:sp>
          <p:nvSpPr>
            <p:cNvPr id="31" name="圆角矩形 3"/>
            <p:cNvSpPr>
              <a:spLocks noChangeAspect="1"/>
            </p:cNvSpPr>
            <p:nvPr/>
          </p:nvSpPr>
          <p:spPr>
            <a:xfrm>
              <a:off x="8104" y="-2410"/>
              <a:ext cx="7635" cy="12165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圆角矩形 2"/>
            <p:cNvSpPr>
              <a:spLocks noChangeAspect="1"/>
            </p:cNvSpPr>
            <p:nvPr/>
          </p:nvSpPr>
          <p:spPr>
            <a:xfrm>
              <a:off x="8462" y="1499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3" name="圆角矩形 1"/>
            <p:cNvSpPr>
              <a:spLocks noChangeAspect="1"/>
            </p:cNvSpPr>
            <p:nvPr/>
          </p:nvSpPr>
          <p:spPr>
            <a:xfrm>
              <a:off x="8704" y="-444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86" name="稻壳儿原创设计师【幻雨工作室】_4"/>
          <p:cNvSpPr txBox="1"/>
          <p:nvPr/>
        </p:nvSpPr>
        <p:spPr>
          <a:xfrm>
            <a:off x="2169810" y="2641685"/>
            <a:ext cx="7852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9.29</a:t>
            </a:r>
            <a:r>
              <a:rPr lang="zh-CN" altLang="en-US" sz="6000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组会汇报</a:t>
            </a:r>
            <a:endParaRPr lang="zh-CN" altLang="en-US" sz="6000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稻壳儿原创设计师【幻雨工作室】_5"/>
          <p:cNvSpPr/>
          <p:nvPr/>
        </p:nvSpPr>
        <p:spPr>
          <a:xfrm>
            <a:off x="2281816" y="3729446"/>
            <a:ext cx="762836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Group Reporting on September </a:t>
            </a:r>
            <a:r>
              <a:rPr lang="en-US" altLang="zh-CN" sz="2400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29th </a:t>
            </a:r>
            <a:endParaRPr lang="zh-CN" altLang="en-US" sz="2400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稻壳儿原创设计师【幻雨工作室】_6"/>
          <p:cNvGrpSpPr/>
          <p:nvPr/>
        </p:nvGrpSpPr>
        <p:grpSpPr bwMode="auto">
          <a:xfrm>
            <a:off x="9139417" y="4343283"/>
            <a:ext cx="3039883" cy="2594378"/>
            <a:chOff x="8066" y="-2967"/>
            <a:chExt cx="11301" cy="21429"/>
          </a:xfrm>
        </p:grpSpPr>
        <p:sp>
          <p:nvSpPr>
            <p:cNvPr id="89" name="圆角矩形 3"/>
            <p:cNvSpPr>
              <a:spLocks noChangeAspect="1"/>
            </p:cNvSpPr>
            <p:nvPr/>
          </p:nvSpPr>
          <p:spPr>
            <a:xfrm>
              <a:off x="8066" y="-2967"/>
              <a:ext cx="8100" cy="13521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90" name="圆角矩形 2"/>
            <p:cNvSpPr>
              <a:spLocks noChangeAspect="1"/>
            </p:cNvSpPr>
            <p:nvPr/>
          </p:nvSpPr>
          <p:spPr>
            <a:xfrm>
              <a:off x="11283" y="539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91" name="圆角矩形 1"/>
            <p:cNvSpPr>
              <a:spLocks noChangeAspect="1"/>
            </p:cNvSpPr>
            <p:nvPr/>
          </p:nvSpPr>
          <p:spPr>
            <a:xfrm>
              <a:off x="10241" y="1748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81" name="稻壳儿原创设计师【幻雨工作室】_7"/>
          <p:cNvSpPr/>
          <p:nvPr/>
        </p:nvSpPr>
        <p:spPr>
          <a:xfrm>
            <a:off x="9827895" y="5014595"/>
            <a:ext cx="2026285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指导教师：陶庆</a:t>
            </a:r>
            <a:endParaRPr lang="en-US" altLang="zh-CN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刘早嘉</a:t>
            </a:r>
            <a:endParaRPr lang="en-US" altLang="zh-CN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专</a:t>
            </a:r>
            <a:r>
              <a:rPr lang="en-US" altLang="zh-CN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业：</a:t>
            </a:r>
            <a:r>
              <a:rPr lang="en-US" altLang="zh-CN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MEM</a:t>
            </a:r>
            <a:endParaRPr lang="en-US" altLang="zh-CN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0032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8260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6" grpId="1"/>
      <p:bldP spid="87" grpId="0"/>
      <p:bldP spid="87" grpId="1"/>
      <p:bldP spid="81" grpId="0"/>
      <p:bldP spid="8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稻壳儿原创设计师【幻雨工作室】_3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稻壳儿原创设计师：【ainippt】_2"/>
          <p:cNvSpPr/>
          <p:nvPr/>
        </p:nvSpPr>
        <p:spPr>
          <a:xfrm>
            <a:off x="4194809" y="2156667"/>
            <a:ext cx="7997191" cy="4025359"/>
          </a:xfrm>
          <a:prstGeom prst="rect">
            <a:avLst/>
          </a:pr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40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稻壳儿原创设计师：【ainippt】_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491608"/>
            <a:ext cx="5506359" cy="33625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2" name="稻壳儿原创设计师：【ainippt】_4"/>
          <p:cNvSpPr/>
          <p:nvPr/>
        </p:nvSpPr>
        <p:spPr>
          <a:xfrm>
            <a:off x="4759406" y="2673982"/>
            <a:ext cx="6844604" cy="3006895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稻壳儿原创设计师：【ainippt】_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347517" y="2564579"/>
            <a:ext cx="5506359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用到的研究方法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PEST分析法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需求预测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方法与模型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定期再购系统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APQP法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ABC 分类法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9105" y="363220"/>
            <a:ext cx="4888230" cy="1014730"/>
            <a:chOff x="712" y="572"/>
            <a:chExt cx="7698" cy="1598"/>
          </a:xfrm>
        </p:grpSpPr>
        <p:sp>
          <p:nvSpPr>
            <p:cNvPr id="57" name="稻壳儿原创设计师【幻雨工作室】_9"/>
            <p:cNvSpPr txBox="1">
              <a:spLocks noChangeArrowheads="1"/>
            </p:cNvSpPr>
            <p:nvPr/>
          </p:nvSpPr>
          <p:spPr bwMode="auto">
            <a:xfrm>
              <a:off x="712" y="572"/>
              <a:ext cx="7698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685800">
                <a:defRPr sz="360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dirty="0"/>
                <a:t>文献阅读情况</a:t>
              </a:r>
              <a:endParaRPr lang="zh-CN" altLang="en-US" dirty="0"/>
            </a:p>
          </p:txBody>
        </p:sp>
        <p:sp>
          <p:nvSpPr>
            <p:cNvPr id="82" name="稻壳儿原创设计师【幻雨工作室】_10"/>
            <p:cNvSpPr/>
            <p:nvPr/>
          </p:nvSpPr>
          <p:spPr>
            <a:xfrm>
              <a:off x="712" y="1590"/>
              <a:ext cx="1693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Reading</a:t>
              </a:r>
              <a:endPara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9105" y="363220"/>
            <a:ext cx="4888230" cy="1014730"/>
            <a:chOff x="712" y="572"/>
            <a:chExt cx="7698" cy="1598"/>
          </a:xfrm>
        </p:grpSpPr>
        <p:sp>
          <p:nvSpPr>
            <p:cNvPr id="57" name="稻壳儿原创设计师【幻雨工作室】_9"/>
            <p:cNvSpPr txBox="1">
              <a:spLocks noChangeArrowheads="1"/>
            </p:cNvSpPr>
            <p:nvPr/>
          </p:nvSpPr>
          <p:spPr bwMode="auto">
            <a:xfrm>
              <a:off x="712" y="572"/>
              <a:ext cx="7698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685800">
                <a:defRPr sz="360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dirty="0"/>
                <a:t>文献阅读情况</a:t>
              </a:r>
              <a:endParaRPr lang="zh-CN" altLang="en-US" dirty="0"/>
            </a:p>
          </p:txBody>
        </p:sp>
        <p:sp>
          <p:nvSpPr>
            <p:cNvPr id="82" name="稻壳儿原创设计师【幻雨工作室】_10"/>
            <p:cNvSpPr/>
            <p:nvPr/>
          </p:nvSpPr>
          <p:spPr>
            <a:xfrm>
              <a:off x="712" y="1590"/>
              <a:ext cx="1693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Reading</a:t>
              </a:r>
              <a:endPara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稻壳儿原创设计师【幻雨工作室】_11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5085" y="2318385"/>
            <a:ext cx="9634855" cy="4433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13380" y="1701800"/>
            <a:ext cx="6364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统计常用的预测方法和预测模型的特点</a:t>
            </a:r>
            <a:endParaRPr 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稻壳儿原创设计师【幻雨工作室】_3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稻壳儿原创设计师：【ainippt】_2"/>
          <p:cNvSpPr/>
          <p:nvPr/>
        </p:nvSpPr>
        <p:spPr>
          <a:xfrm>
            <a:off x="4194809" y="2156667"/>
            <a:ext cx="7997191" cy="4025359"/>
          </a:xfrm>
          <a:prstGeom prst="rect">
            <a:avLst/>
          </a:pr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40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稻壳儿原创设计师：【ainippt】_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491608"/>
            <a:ext cx="5506359" cy="33625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2" name="稻壳儿原创设计师：【ainippt】_4"/>
          <p:cNvSpPr/>
          <p:nvPr/>
        </p:nvSpPr>
        <p:spPr>
          <a:xfrm>
            <a:off x="4759406" y="2673982"/>
            <a:ext cx="6844604" cy="3006895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稻壳儿原创设计师：【ainippt】_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212080" y="2773680"/>
            <a:ext cx="594868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批判性思维：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命名是否规范？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《L公司供应链需求预测研究》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是否具有时效性？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数据是否具有代表性？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是否形成了逻辑闭环？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9105" y="363220"/>
            <a:ext cx="4888230" cy="1014730"/>
            <a:chOff x="712" y="572"/>
            <a:chExt cx="7698" cy="1598"/>
          </a:xfrm>
        </p:grpSpPr>
        <p:sp>
          <p:nvSpPr>
            <p:cNvPr id="57" name="稻壳儿原创设计师【幻雨工作室】_9"/>
            <p:cNvSpPr txBox="1">
              <a:spLocks noChangeArrowheads="1"/>
            </p:cNvSpPr>
            <p:nvPr/>
          </p:nvSpPr>
          <p:spPr bwMode="auto">
            <a:xfrm>
              <a:off x="712" y="572"/>
              <a:ext cx="7698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685800">
                <a:defRPr sz="360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dirty="0"/>
                <a:t>文献阅读情况</a:t>
              </a:r>
              <a:endParaRPr lang="zh-CN" altLang="en-US" dirty="0"/>
            </a:p>
          </p:txBody>
        </p:sp>
        <p:sp>
          <p:nvSpPr>
            <p:cNvPr id="82" name="稻壳儿原创设计师【幻雨工作室】_10"/>
            <p:cNvSpPr/>
            <p:nvPr/>
          </p:nvSpPr>
          <p:spPr>
            <a:xfrm>
              <a:off x="712" y="1590"/>
              <a:ext cx="1693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Reading</a:t>
              </a:r>
              <a:endPara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稻壳儿原创设计师【幻雨工作室】_1"/>
          <p:cNvGrpSpPr/>
          <p:nvPr/>
        </p:nvGrpSpPr>
        <p:grpSpPr bwMode="auto">
          <a:xfrm>
            <a:off x="1246585" y="1556900"/>
            <a:ext cx="9305065" cy="4321456"/>
            <a:chOff x="8199" y="-2793"/>
            <a:chExt cx="8352" cy="17195"/>
          </a:xfrm>
        </p:grpSpPr>
        <p:sp>
          <p:nvSpPr>
            <p:cNvPr id="31" name="圆角矩形 3"/>
            <p:cNvSpPr>
              <a:spLocks noChangeAspect="1"/>
            </p:cNvSpPr>
            <p:nvPr/>
          </p:nvSpPr>
          <p:spPr>
            <a:xfrm>
              <a:off x="8199" y="-2793"/>
              <a:ext cx="7635" cy="12165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  <p:sp>
          <p:nvSpPr>
            <p:cNvPr id="32" name="圆角矩形 2"/>
            <p:cNvSpPr>
              <a:spLocks noChangeAspect="1"/>
            </p:cNvSpPr>
            <p:nvPr/>
          </p:nvSpPr>
          <p:spPr>
            <a:xfrm>
              <a:off x="8467" y="133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  <p:sp>
          <p:nvSpPr>
            <p:cNvPr id="33" name="圆角矩形 1"/>
            <p:cNvSpPr>
              <a:spLocks noChangeAspect="1"/>
            </p:cNvSpPr>
            <p:nvPr/>
          </p:nvSpPr>
          <p:spPr>
            <a:xfrm>
              <a:off x="8704" y="-444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</p:grpSp>
      <p:grpSp>
        <p:nvGrpSpPr>
          <p:cNvPr id="49" name="稻壳儿原创设计师【幻雨工作室】_2"/>
          <p:cNvGrpSpPr/>
          <p:nvPr/>
        </p:nvGrpSpPr>
        <p:grpSpPr bwMode="auto">
          <a:xfrm>
            <a:off x="480761" y="415115"/>
            <a:ext cx="3039883" cy="2594378"/>
            <a:chOff x="8066" y="-2967"/>
            <a:chExt cx="11301" cy="21429"/>
          </a:xfrm>
        </p:grpSpPr>
        <p:sp>
          <p:nvSpPr>
            <p:cNvPr id="50" name="圆角矩形 3"/>
            <p:cNvSpPr>
              <a:spLocks noChangeAspect="1"/>
            </p:cNvSpPr>
            <p:nvPr/>
          </p:nvSpPr>
          <p:spPr>
            <a:xfrm>
              <a:off x="8066" y="-2967"/>
              <a:ext cx="8100" cy="13521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1" name="圆角矩形 2"/>
            <p:cNvSpPr>
              <a:spLocks noChangeAspect="1"/>
            </p:cNvSpPr>
            <p:nvPr/>
          </p:nvSpPr>
          <p:spPr>
            <a:xfrm>
              <a:off x="11283" y="539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2" name="圆角矩形 1"/>
            <p:cNvSpPr>
              <a:spLocks noChangeAspect="1"/>
            </p:cNvSpPr>
            <p:nvPr/>
          </p:nvSpPr>
          <p:spPr>
            <a:xfrm>
              <a:off x="10241" y="1748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54" name="稻壳儿原创设计师【幻雨工作室】_3"/>
          <p:cNvSpPr txBox="1">
            <a:spLocks noChangeArrowheads="1"/>
          </p:cNvSpPr>
          <p:nvPr/>
        </p:nvSpPr>
        <p:spPr bwMode="auto">
          <a:xfrm>
            <a:off x="1418796" y="1200631"/>
            <a:ext cx="121666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66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64940" y="3173730"/>
            <a:ext cx="4262120" cy="1137920"/>
            <a:chOff x="6244" y="4998"/>
            <a:chExt cx="6712" cy="1792"/>
          </a:xfrm>
        </p:grpSpPr>
        <p:sp>
          <p:nvSpPr>
            <p:cNvPr id="13" name="稻壳儿原创设计师【幻雨工作室】_4"/>
            <p:cNvSpPr txBox="1"/>
            <p:nvPr/>
          </p:nvSpPr>
          <p:spPr>
            <a:xfrm>
              <a:off x="6244" y="4998"/>
              <a:ext cx="671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defTabSz="685800">
                <a:defRPr sz="44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zh-CN" altLang="en-US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sym typeface="+mn-ea"/>
                </a:rPr>
                <a:t>计划与总结</a:t>
              </a:r>
              <a:endParaRPr lang="zh-CN" altLang="en-US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</a:endParaRPr>
            </a:p>
          </p:txBody>
        </p:sp>
        <p:sp>
          <p:nvSpPr>
            <p:cNvPr id="14" name="稻壳儿原创设计师【幻雨工作室】_5"/>
            <p:cNvSpPr/>
            <p:nvPr/>
          </p:nvSpPr>
          <p:spPr>
            <a:xfrm>
              <a:off x="8021" y="6260"/>
              <a:ext cx="3233" cy="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Plan and summary </a:t>
              </a:r>
              <a:endParaRPr lang="zh-CN" altLang="en-US" sz="16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1904" y="363220"/>
            <a:ext cx="4888446" cy="1014909"/>
            <a:chOff x="712" y="572"/>
            <a:chExt cx="7698" cy="1598"/>
          </a:xfrm>
        </p:grpSpPr>
        <p:sp>
          <p:nvSpPr>
            <p:cNvPr id="57" name="稻壳儿原创设计师【幻雨工作室】_1"/>
            <p:cNvSpPr txBox="1">
              <a:spLocks noChangeArrowheads="1"/>
            </p:cNvSpPr>
            <p:nvPr/>
          </p:nvSpPr>
          <p:spPr bwMode="auto">
            <a:xfrm>
              <a:off x="712" y="572"/>
              <a:ext cx="7698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36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计划与总结</a:t>
              </a:r>
              <a:endParaRPr lang="zh-CN" altLang="en-US" sz="36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稻壳儿原创设计师【幻雨工作室】_2"/>
            <p:cNvSpPr/>
            <p:nvPr/>
          </p:nvSpPr>
          <p:spPr>
            <a:xfrm>
              <a:off x="712" y="1590"/>
              <a:ext cx="3602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Plan and summary </a:t>
              </a:r>
              <a:endPara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稻壳儿原创设计师【幻雨工作室】_3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稻壳儿原创设计师【幻雨工作室】_5"/>
          <p:cNvSpPr>
            <a:spLocks noChangeAspect="1"/>
          </p:cNvSpPr>
          <p:nvPr/>
        </p:nvSpPr>
        <p:spPr bwMode="auto">
          <a:xfrm>
            <a:off x="311612" y="1379161"/>
            <a:ext cx="2880170" cy="3914897"/>
          </a:xfrm>
          <a:prstGeom prst="roundRect">
            <a:avLst>
              <a:gd name="adj" fmla="val 7050"/>
            </a:avLst>
          </a:prstGeom>
          <a:solidFill>
            <a:schemeClr val="bg1"/>
          </a:solidFill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7" name="稻壳儿原创设计师【幻雨工作室】_6"/>
          <p:cNvSpPr>
            <a:spLocks noChangeAspect="1"/>
          </p:cNvSpPr>
          <p:nvPr/>
        </p:nvSpPr>
        <p:spPr bwMode="auto">
          <a:xfrm>
            <a:off x="1070981" y="2308245"/>
            <a:ext cx="3049548" cy="4205497"/>
          </a:xfrm>
          <a:prstGeom prst="roundRect">
            <a:avLst>
              <a:gd name="adj" fmla="val 321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8" name="稻壳儿原创设计师【幻雨工作室】_7"/>
          <p:cNvSpPr>
            <a:spLocks noChangeAspect="1"/>
          </p:cNvSpPr>
          <p:nvPr/>
        </p:nvSpPr>
        <p:spPr bwMode="auto">
          <a:xfrm>
            <a:off x="874443" y="1942662"/>
            <a:ext cx="2780204" cy="4088678"/>
          </a:xfrm>
          <a:prstGeom prst="roundRect">
            <a:avLst>
              <a:gd name="adj" fmla="val 333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0" name="稻壳儿原创设计师【幻雨工作室】_8"/>
          <p:cNvSpPr>
            <a:spLocks noChangeAspect="1"/>
          </p:cNvSpPr>
          <p:nvPr/>
        </p:nvSpPr>
        <p:spPr bwMode="auto">
          <a:xfrm>
            <a:off x="4191542" y="1379161"/>
            <a:ext cx="2880170" cy="3914897"/>
          </a:xfrm>
          <a:prstGeom prst="roundRect">
            <a:avLst>
              <a:gd name="adj" fmla="val 7050"/>
            </a:avLst>
          </a:prstGeom>
          <a:solidFill>
            <a:schemeClr val="bg1"/>
          </a:solidFill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1" name="稻壳儿原创设计师【幻雨工作室】_9"/>
          <p:cNvSpPr>
            <a:spLocks noChangeAspect="1"/>
          </p:cNvSpPr>
          <p:nvPr/>
        </p:nvSpPr>
        <p:spPr bwMode="auto">
          <a:xfrm>
            <a:off x="4945831" y="2308245"/>
            <a:ext cx="3049548" cy="4205497"/>
          </a:xfrm>
          <a:prstGeom prst="roundRect">
            <a:avLst>
              <a:gd name="adj" fmla="val 321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2" name="稻壳儿原创设计师【幻雨工作室】_10"/>
          <p:cNvSpPr>
            <a:spLocks noChangeAspect="1"/>
          </p:cNvSpPr>
          <p:nvPr/>
        </p:nvSpPr>
        <p:spPr bwMode="auto">
          <a:xfrm>
            <a:off x="4754373" y="1942662"/>
            <a:ext cx="2780204" cy="4088678"/>
          </a:xfrm>
          <a:prstGeom prst="roundRect">
            <a:avLst>
              <a:gd name="adj" fmla="val 333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4" name="稻壳儿原创设计师【幻雨工作室】_11"/>
          <p:cNvSpPr>
            <a:spLocks noChangeAspect="1"/>
          </p:cNvSpPr>
          <p:nvPr/>
        </p:nvSpPr>
        <p:spPr bwMode="auto">
          <a:xfrm>
            <a:off x="8071471" y="1379161"/>
            <a:ext cx="2880170" cy="3914897"/>
          </a:xfrm>
          <a:prstGeom prst="roundRect">
            <a:avLst>
              <a:gd name="adj" fmla="val 7050"/>
            </a:avLst>
          </a:prstGeom>
          <a:solidFill>
            <a:schemeClr val="bg1"/>
          </a:solidFill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5" name="稻壳儿原创设计师【幻雨工作室】_12"/>
          <p:cNvSpPr>
            <a:spLocks noChangeAspect="1"/>
          </p:cNvSpPr>
          <p:nvPr/>
        </p:nvSpPr>
        <p:spPr bwMode="auto">
          <a:xfrm>
            <a:off x="8830840" y="2308245"/>
            <a:ext cx="3049548" cy="4205497"/>
          </a:xfrm>
          <a:prstGeom prst="roundRect">
            <a:avLst>
              <a:gd name="adj" fmla="val 321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6" name="稻壳儿原创设计师【幻雨工作室】_13"/>
          <p:cNvSpPr>
            <a:spLocks noChangeAspect="1"/>
          </p:cNvSpPr>
          <p:nvPr/>
        </p:nvSpPr>
        <p:spPr bwMode="auto">
          <a:xfrm>
            <a:off x="8634302" y="1942662"/>
            <a:ext cx="2780204" cy="4088678"/>
          </a:xfrm>
          <a:prstGeom prst="roundRect">
            <a:avLst>
              <a:gd name="adj" fmla="val 333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9" name="稻壳儿原创设计师【幻雨工作室】_14"/>
          <p:cNvSpPr/>
          <p:nvPr/>
        </p:nvSpPr>
        <p:spPr>
          <a:xfrm>
            <a:off x="1134686" y="3639807"/>
            <a:ext cx="2270186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管理方法</a:t>
            </a:r>
            <a:endParaRPr 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id-ID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稻壳儿原创设计师【幻雨工作室】_15"/>
          <p:cNvSpPr txBox="1">
            <a:spLocks noChangeArrowheads="1"/>
          </p:cNvSpPr>
          <p:nvPr/>
        </p:nvSpPr>
        <p:spPr bwMode="auto">
          <a:xfrm>
            <a:off x="1670318" y="2393713"/>
            <a:ext cx="121666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66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稻壳儿原创设计师【幻雨工作室】_16"/>
          <p:cNvCxnSpPr/>
          <p:nvPr/>
        </p:nvCxnSpPr>
        <p:spPr>
          <a:xfrm>
            <a:off x="1529462" y="3594100"/>
            <a:ext cx="147016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稻壳儿原创设计师【幻雨工作室】_17"/>
          <p:cNvSpPr txBox="1">
            <a:spLocks noChangeArrowheads="1"/>
          </p:cNvSpPr>
          <p:nvPr/>
        </p:nvSpPr>
        <p:spPr bwMode="auto">
          <a:xfrm>
            <a:off x="5481087" y="2393713"/>
            <a:ext cx="12298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66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稻壳儿原创设计师【幻雨工作室】_18"/>
          <p:cNvCxnSpPr/>
          <p:nvPr/>
        </p:nvCxnSpPr>
        <p:spPr>
          <a:xfrm>
            <a:off x="5346814" y="3594100"/>
            <a:ext cx="147016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稻壳儿原创设计师【幻雨工作室】_19"/>
          <p:cNvSpPr txBox="1">
            <a:spLocks noChangeArrowheads="1"/>
          </p:cNvSpPr>
          <p:nvPr/>
        </p:nvSpPr>
        <p:spPr bwMode="auto">
          <a:xfrm>
            <a:off x="9341170" y="2393713"/>
            <a:ext cx="12298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66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稻壳儿原创设计师【幻雨工作室】_20"/>
          <p:cNvCxnSpPr/>
          <p:nvPr/>
        </p:nvCxnSpPr>
        <p:spPr>
          <a:xfrm>
            <a:off x="9206897" y="3594100"/>
            <a:ext cx="147016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稻壳儿原创设计师【幻雨工作室】_21"/>
          <p:cNvSpPr/>
          <p:nvPr/>
        </p:nvSpPr>
        <p:spPr>
          <a:xfrm>
            <a:off x="5009382" y="3639807"/>
            <a:ext cx="2270186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endParaRPr 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id-ID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8" name="稻壳儿原创设计师【幻雨工作室】_22"/>
          <p:cNvSpPr/>
          <p:nvPr/>
        </p:nvSpPr>
        <p:spPr>
          <a:xfrm>
            <a:off x="8820990" y="3639807"/>
            <a:ext cx="2270186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</a:t>
            </a:r>
            <a:endParaRPr 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id-ID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加号 1"/>
          <p:cNvSpPr/>
          <p:nvPr/>
        </p:nvSpPr>
        <p:spPr>
          <a:xfrm>
            <a:off x="3877310" y="3319780"/>
            <a:ext cx="654050" cy="76962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加号 4"/>
          <p:cNvSpPr/>
          <p:nvPr/>
        </p:nvSpPr>
        <p:spPr>
          <a:xfrm>
            <a:off x="7752080" y="3262630"/>
            <a:ext cx="654050" cy="76962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1" animBg="1"/>
      <p:bldP spid="72" grpId="1" animBg="1"/>
      <p:bldP spid="80" grpId="0"/>
      <p:bldP spid="80" grpId="1"/>
      <p:bldP spid="79" grpId="0"/>
      <p:bldP spid="79" grpId="1"/>
      <p:bldP spid="83" grpId="0"/>
      <p:bldP spid="83" grpId="1"/>
      <p:bldP spid="87" grpId="0"/>
      <p:bldP spid="87" grpId="1"/>
      <p:bldP spid="85" grpId="0"/>
      <p:bldP spid="85" grpId="1"/>
      <p:bldP spid="88" grpId="0"/>
      <p:bldP spid="8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稻壳儿原创设计师【幻雨工作室】_11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5"/>
          <p:cNvSpPr/>
          <p:nvPr>
            <p:custDataLst>
              <p:tags r:id="rId1"/>
            </p:custDataLst>
          </p:nvPr>
        </p:nvSpPr>
        <p:spPr bwMode="auto">
          <a:xfrm>
            <a:off x="7580994" y="2971705"/>
            <a:ext cx="4611008" cy="3879196"/>
          </a:xfrm>
          <a:custGeom>
            <a:avLst/>
            <a:gdLst>
              <a:gd name="T0" fmla="*/ 0 w 1908"/>
              <a:gd name="T1" fmla="*/ 1632 h 1632"/>
              <a:gd name="T2" fmla="*/ 1645 w 1908"/>
              <a:gd name="T3" fmla="*/ 4 h 1632"/>
              <a:gd name="T4" fmla="*/ 1908 w 1908"/>
              <a:gd name="T5" fmla="*/ 2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8" h="1632">
                <a:moveTo>
                  <a:pt x="0" y="1632"/>
                </a:moveTo>
                <a:cubicBezTo>
                  <a:pt x="5" y="729"/>
                  <a:pt x="741" y="0"/>
                  <a:pt x="1645" y="4"/>
                </a:cubicBezTo>
                <a:cubicBezTo>
                  <a:pt x="1733" y="4"/>
                  <a:pt x="1821" y="12"/>
                  <a:pt x="1908" y="26"/>
                </a:cubicBezTo>
              </a:path>
            </a:pathLst>
          </a:custGeom>
          <a:noFill/>
          <a:ln w="57150" cap="flat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4"/>
          <p:cNvSpPr/>
          <p:nvPr>
            <p:custDataLst>
              <p:tags r:id="rId2"/>
            </p:custDataLst>
          </p:nvPr>
        </p:nvSpPr>
        <p:spPr>
          <a:xfrm>
            <a:off x="7964327" y="4908311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5"/>
          <p:cNvSpPr/>
          <p:nvPr>
            <p:custDataLst>
              <p:tags r:id="rId3"/>
            </p:custDataLst>
          </p:nvPr>
        </p:nvSpPr>
        <p:spPr>
          <a:xfrm>
            <a:off x="8733821" y="3913525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6"/>
          <p:cNvSpPr/>
          <p:nvPr>
            <p:custDataLst>
              <p:tags r:id="rId4"/>
            </p:custDataLst>
          </p:nvPr>
        </p:nvSpPr>
        <p:spPr>
          <a:xfrm>
            <a:off x="10012112" y="3123289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23"/>
          <p:cNvSpPr txBox="1"/>
          <p:nvPr>
            <p:custDataLst>
              <p:tags r:id="rId5"/>
            </p:custDataLst>
          </p:nvPr>
        </p:nvSpPr>
        <p:spPr>
          <a:xfrm>
            <a:off x="8276590" y="4891405"/>
            <a:ext cx="2106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Sept </a:t>
            </a:r>
            <a:r>
              <a:rPr 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22 - Oct 2022</a:t>
            </a:r>
            <a:endParaRPr lang="en-US" altLang="id-ID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4"/>
          <p:cNvSpPr txBox="1"/>
          <p:nvPr>
            <p:custDataLst>
              <p:tags r:id="rId6"/>
            </p:custDataLst>
          </p:nvPr>
        </p:nvSpPr>
        <p:spPr>
          <a:xfrm>
            <a:off x="9061450" y="3870325"/>
            <a:ext cx="2150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Nov 2022 - Dec 2022 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/>
          <p:cNvSpPr txBox="1"/>
          <p:nvPr>
            <p:custDataLst>
              <p:tags r:id="rId7"/>
            </p:custDataLst>
          </p:nvPr>
        </p:nvSpPr>
        <p:spPr>
          <a:xfrm>
            <a:off x="10233400" y="3205046"/>
            <a:ext cx="87216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en-US" altLang="id-ID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28"/>
          <p:cNvGrpSpPr/>
          <p:nvPr>
            <p:custDataLst>
              <p:tags r:id="rId8"/>
            </p:custDataLst>
          </p:nvPr>
        </p:nvGrpSpPr>
        <p:grpSpPr>
          <a:xfrm flipH="1">
            <a:off x="5474058" y="4695449"/>
            <a:ext cx="2367543" cy="252925"/>
            <a:chOff x="2092860" y="2757465"/>
            <a:chExt cx="2439003" cy="240523"/>
          </a:xfrm>
        </p:grpSpPr>
        <p:cxnSp>
          <p:nvCxnSpPr>
            <p:cNvPr id="18" name="Straight Connector 30"/>
            <p:cNvCxnSpPr/>
            <p:nvPr>
              <p:custDataLst>
                <p:tags r:id="rId9"/>
              </p:custDataLst>
            </p:nvPr>
          </p:nvCxnSpPr>
          <p:spPr>
            <a:xfrm flipH="1">
              <a:off x="2092860" y="2757465"/>
              <a:ext cx="1880237" cy="240523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  <a:headEnd type="none"/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19" name="Straight Connector 31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</p:grpSp>
      <p:sp>
        <p:nvSpPr>
          <p:cNvPr id="20" name="Oval 29"/>
          <p:cNvSpPr/>
          <p:nvPr>
            <p:custDataLst>
              <p:tags r:id="rId11"/>
            </p:custDataLst>
          </p:nvPr>
        </p:nvSpPr>
        <p:spPr>
          <a:xfrm flipH="1">
            <a:off x="5301835" y="4595284"/>
            <a:ext cx="184919" cy="200322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36"/>
          <p:cNvSpPr/>
          <p:nvPr>
            <p:custDataLst>
              <p:tags r:id="rId12"/>
            </p:custDataLst>
          </p:nvPr>
        </p:nvSpPr>
        <p:spPr>
          <a:xfrm>
            <a:off x="4487549" y="4393756"/>
            <a:ext cx="736265" cy="73626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2" name="Group 33"/>
          <p:cNvGrpSpPr/>
          <p:nvPr>
            <p:custDataLst>
              <p:tags r:id="rId13"/>
            </p:custDataLst>
          </p:nvPr>
        </p:nvGrpSpPr>
        <p:grpSpPr>
          <a:xfrm>
            <a:off x="4647135" y="4575408"/>
            <a:ext cx="372962" cy="372962"/>
            <a:chOff x="2005013" y="1077913"/>
            <a:chExt cx="688975" cy="688975"/>
          </a:xfrm>
          <a:solidFill>
            <a:sysClr val="window" lastClr="FFFFFF"/>
          </a:solidFill>
        </p:grpSpPr>
        <p:sp>
          <p:nvSpPr>
            <p:cNvPr id="23" name="Freeform 5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" name="Freeform 6"/>
            <p:cNvSpPr/>
            <p:nvPr>
              <p:custDataLst>
                <p:tags r:id="rId15"/>
              </p:custDataLst>
            </p:nvPr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28" name="TextBox 37"/>
          <p:cNvSpPr txBox="1"/>
          <p:nvPr>
            <p:custDataLst>
              <p:tags r:id="rId16"/>
            </p:custDataLst>
          </p:nvPr>
        </p:nvSpPr>
        <p:spPr>
          <a:xfrm>
            <a:off x="946150" y="4795520"/>
            <a:ext cx="4150360" cy="7194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精、泛读35篇选定选题方向的文献</a:t>
            </a:r>
            <a:endParaRPr lang="zh-CN" altLang="en-US" sz="16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外文文献</a:t>
            </a:r>
            <a:r>
              <a:rPr lang="en-US" altLang="zh-CN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zh-CN" altLang="en-US" sz="16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38"/>
          <p:cNvSpPr txBox="1"/>
          <p:nvPr>
            <p:custDataLst>
              <p:tags r:id="rId17"/>
            </p:custDataLst>
          </p:nvPr>
        </p:nvSpPr>
        <p:spPr>
          <a:xfrm>
            <a:off x="904917" y="4290424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论文选题</a:t>
            </a:r>
            <a:endParaRPr lang="zh-CN" altLang="en-US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66"/>
          <p:cNvSpPr txBox="1"/>
          <p:nvPr>
            <p:custDataLst>
              <p:tags r:id="rId18"/>
            </p:custDataLst>
          </p:nvPr>
        </p:nvSpPr>
        <p:spPr>
          <a:xfrm>
            <a:off x="496570" y="3449955"/>
            <a:ext cx="5147945" cy="1011555"/>
          </a:xfrm>
          <a:prstGeom prst="rect">
            <a:avLst/>
          </a:prstGeom>
          <a:noFill/>
        </p:spPr>
        <p:txBody>
          <a:bodyPr wrap="square" tIns="0" rtlCol="0"/>
          <a:lstStyle/>
          <a:p>
            <a:pPr algn="r">
              <a:lnSpc>
                <a:spcPct val="120000"/>
              </a:lnSpc>
            </a:pPr>
            <a:r>
              <a:rPr lang="zh-CN" altLang="en-US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提交开题报告，内容包括选题背景与选题意义，选题的文献综述，论文提纲，论文的计划进度安排。</a:t>
            </a:r>
            <a:endParaRPr lang="zh-CN" altLang="en-US" sz="16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67"/>
          <p:cNvSpPr txBox="1"/>
          <p:nvPr>
            <p:custDataLst>
              <p:tags r:id="rId19"/>
            </p:custDataLst>
          </p:nvPr>
        </p:nvSpPr>
        <p:spPr>
          <a:xfrm>
            <a:off x="2138083" y="3021352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论文开题</a:t>
            </a:r>
            <a:endParaRPr lang="zh-CN" altLang="en-US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72"/>
          <p:cNvSpPr txBox="1"/>
          <p:nvPr>
            <p:custDataLst>
              <p:tags r:id="rId20"/>
            </p:custDataLst>
          </p:nvPr>
        </p:nvSpPr>
        <p:spPr>
          <a:xfrm>
            <a:off x="3035935" y="2233930"/>
            <a:ext cx="4219575" cy="508000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整理数据、寻找管理方法、构建模型</a:t>
            </a:r>
            <a:endParaRPr lang="zh-CN" altLang="en-US" sz="16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73"/>
          <p:cNvSpPr txBox="1"/>
          <p:nvPr>
            <p:custDataLst>
              <p:tags r:id="rId21"/>
            </p:custDataLst>
          </p:nvPr>
        </p:nvSpPr>
        <p:spPr>
          <a:xfrm>
            <a:off x="3748948" y="1805522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论文初稿撰写</a:t>
            </a:r>
            <a:endParaRPr lang="zh-CN" altLang="en-US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Group 81"/>
          <p:cNvGrpSpPr/>
          <p:nvPr>
            <p:custDataLst>
              <p:tags r:id="rId22"/>
            </p:custDataLst>
          </p:nvPr>
        </p:nvGrpSpPr>
        <p:grpSpPr>
          <a:xfrm flipH="1">
            <a:off x="6672913" y="3421395"/>
            <a:ext cx="1963059" cy="496858"/>
            <a:chOff x="2568804" y="2757465"/>
            <a:chExt cx="1963059" cy="496858"/>
          </a:xfrm>
        </p:grpSpPr>
        <p:cxnSp>
          <p:nvCxnSpPr>
            <p:cNvPr id="59" name="Straight Connector 83"/>
            <p:cNvCxnSpPr/>
            <p:nvPr>
              <p:custDataLst>
                <p:tags r:id="rId23"/>
              </p:custDataLst>
            </p:nvPr>
          </p:nvCxnSpPr>
          <p:spPr>
            <a:xfrm flipH="1">
              <a:off x="2568804" y="2757465"/>
              <a:ext cx="1404294" cy="496858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  <a:headEnd type="none"/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60" name="Straight Connector 84"/>
            <p:cNvCxnSpPr/>
            <p:nvPr>
              <p:custDataLst>
                <p:tags r:id="rId24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</p:grpSp>
      <p:sp>
        <p:nvSpPr>
          <p:cNvPr id="61" name="Oval 82"/>
          <p:cNvSpPr/>
          <p:nvPr>
            <p:custDataLst>
              <p:tags r:id="rId25"/>
            </p:custDataLst>
          </p:nvPr>
        </p:nvSpPr>
        <p:spPr>
          <a:xfrm flipH="1">
            <a:off x="6533180" y="3326145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2" name="Straight Connector 89"/>
          <p:cNvCxnSpPr>
            <a:stCxn id="64" idx="2"/>
          </p:cNvCxnSpPr>
          <p:nvPr>
            <p:custDataLst>
              <p:tags r:id="rId26"/>
            </p:custDataLst>
          </p:nvPr>
        </p:nvCxnSpPr>
        <p:spPr>
          <a:xfrm>
            <a:off x="8325546" y="2258838"/>
            <a:ext cx="1652022" cy="824919"/>
          </a:xfrm>
          <a:prstGeom prst="line">
            <a:avLst/>
          </a:prstGeom>
          <a:ln w="12700">
            <a:solidFill>
              <a:sysClr val="window" lastClr="FFFFFF">
                <a:lumMod val="65000"/>
              </a:sysClr>
            </a:solidFill>
            <a:headEnd type="none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64" name="Oval 88"/>
          <p:cNvSpPr/>
          <p:nvPr>
            <p:custDataLst>
              <p:tags r:id="rId27"/>
            </p:custDataLst>
          </p:nvPr>
        </p:nvSpPr>
        <p:spPr>
          <a:xfrm flipH="1">
            <a:off x="8135046" y="2163588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Oval 68"/>
          <p:cNvSpPr/>
          <p:nvPr>
            <p:custDataLst>
              <p:tags r:id="rId28"/>
            </p:custDataLst>
          </p:nvPr>
        </p:nvSpPr>
        <p:spPr>
          <a:xfrm>
            <a:off x="7331580" y="1908854"/>
            <a:ext cx="736265" cy="73626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6" name="Group 104"/>
          <p:cNvGrpSpPr/>
          <p:nvPr>
            <p:custDataLst>
              <p:tags r:id="rId29"/>
            </p:custDataLst>
          </p:nvPr>
        </p:nvGrpSpPr>
        <p:grpSpPr>
          <a:xfrm>
            <a:off x="7510960" y="2116441"/>
            <a:ext cx="377503" cy="353205"/>
            <a:chOff x="6964363" y="2108200"/>
            <a:chExt cx="690562" cy="646113"/>
          </a:xfrm>
          <a:solidFill>
            <a:sysClr val="window" lastClr="FFFFFF"/>
          </a:solidFill>
        </p:grpSpPr>
        <p:sp>
          <p:nvSpPr>
            <p:cNvPr id="70" name="Freeform 91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1" name="Freeform 92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72" name="Oval 62"/>
          <p:cNvSpPr/>
          <p:nvPr>
            <p:custDataLst>
              <p:tags r:id="rId32"/>
            </p:custDataLst>
          </p:nvPr>
        </p:nvSpPr>
        <p:spPr>
          <a:xfrm>
            <a:off x="5720715" y="3124684"/>
            <a:ext cx="736265" cy="73626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Freeform 96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5902078" y="3326055"/>
            <a:ext cx="369270" cy="368421"/>
          </a:xfrm>
          <a:custGeom>
            <a:avLst/>
            <a:gdLst>
              <a:gd name="T0" fmla="*/ 13537 w 16094"/>
              <a:gd name="T1" fmla="*/ 6059 h 16058"/>
              <a:gd name="T2" fmla="*/ 13105 w 16094"/>
              <a:gd name="T3" fmla="*/ 4843 h 16058"/>
              <a:gd name="T4" fmla="*/ 12309 w 16094"/>
              <a:gd name="T5" fmla="*/ 3778 h 16058"/>
              <a:gd name="T6" fmla="*/ 11103 w 16094"/>
              <a:gd name="T7" fmla="*/ 2914 h 16058"/>
              <a:gd name="T8" fmla="*/ 9730 w 16094"/>
              <a:gd name="T9" fmla="*/ 2510 h 16058"/>
              <a:gd name="T10" fmla="*/ 10548 w 16094"/>
              <a:gd name="T11" fmla="*/ 1344 h 16058"/>
              <a:gd name="T12" fmla="*/ 11273 w 16094"/>
              <a:gd name="T13" fmla="*/ 1058 h 16058"/>
              <a:gd name="T14" fmla="*/ 12175 w 16094"/>
              <a:gd name="T15" fmla="*/ 1030 h 16058"/>
              <a:gd name="T16" fmla="*/ 13215 w 16094"/>
              <a:gd name="T17" fmla="*/ 1370 h 16058"/>
              <a:gd name="T18" fmla="*/ 14130 w 16094"/>
              <a:gd name="T19" fmla="*/ 2061 h 16058"/>
              <a:gd name="T20" fmla="*/ 14752 w 16094"/>
              <a:gd name="T21" fmla="*/ 2927 h 16058"/>
              <a:gd name="T22" fmla="*/ 15061 w 16094"/>
              <a:gd name="T23" fmla="*/ 3885 h 16058"/>
              <a:gd name="T24" fmla="*/ 15035 w 16094"/>
              <a:gd name="T25" fmla="*/ 4794 h 16058"/>
              <a:gd name="T26" fmla="*/ 14704 w 16094"/>
              <a:gd name="T27" fmla="*/ 5577 h 16058"/>
              <a:gd name="T28" fmla="*/ 4429 w 16094"/>
              <a:gd name="T29" fmla="*/ 13990 h 16058"/>
              <a:gd name="T30" fmla="*/ 4128 w 16094"/>
              <a:gd name="T31" fmla="*/ 13119 h 16058"/>
              <a:gd name="T32" fmla="*/ 3522 w 16094"/>
              <a:gd name="T33" fmla="*/ 12349 h 16058"/>
              <a:gd name="T34" fmla="*/ 2735 w 16094"/>
              <a:gd name="T35" fmla="*/ 11832 h 16058"/>
              <a:gd name="T36" fmla="*/ 1857 w 16094"/>
              <a:gd name="T37" fmla="*/ 11600 h 16058"/>
              <a:gd name="T38" fmla="*/ 2349 w 16094"/>
              <a:gd name="T39" fmla="*/ 9539 h 16058"/>
              <a:gd name="T40" fmla="*/ 3383 w 16094"/>
              <a:gd name="T41" fmla="*/ 9051 h 16058"/>
              <a:gd name="T42" fmla="*/ 5065 w 16094"/>
              <a:gd name="T43" fmla="*/ 9305 h 16058"/>
              <a:gd name="T44" fmla="*/ 6529 w 16094"/>
              <a:gd name="T45" fmla="*/ 10574 h 16058"/>
              <a:gd name="T46" fmla="*/ 7057 w 16094"/>
              <a:gd name="T47" fmla="*/ 12341 h 16058"/>
              <a:gd name="T48" fmla="*/ 6481 w 16094"/>
              <a:gd name="T49" fmla="*/ 13816 h 16058"/>
              <a:gd name="T50" fmla="*/ 1899 w 16094"/>
              <a:gd name="T51" fmla="*/ 15034 h 16058"/>
              <a:gd name="T52" fmla="*/ 1430 w 16094"/>
              <a:gd name="T53" fmla="*/ 14978 h 16058"/>
              <a:gd name="T54" fmla="*/ 1080 w 16094"/>
              <a:gd name="T55" fmla="*/ 14626 h 16058"/>
              <a:gd name="T56" fmla="*/ 1037 w 16094"/>
              <a:gd name="T57" fmla="*/ 14110 h 16058"/>
              <a:gd name="T58" fmla="*/ 2133 w 16094"/>
              <a:gd name="T59" fmla="*/ 12161 h 16058"/>
              <a:gd name="T60" fmla="*/ 2879 w 16094"/>
              <a:gd name="T61" fmla="*/ 12483 h 16058"/>
              <a:gd name="T62" fmla="*/ 3517 w 16094"/>
              <a:gd name="T63" fmla="*/ 13089 h 16058"/>
              <a:gd name="T64" fmla="*/ 3887 w 16094"/>
              <a:gd name="T65" fmla="*/ 13837 h 16058"/>
              <a:gd name="T66" fmla="*/ 5275 w 16094"/>
              <a:gd name="T67" fmla="*/ 8311 h 16058"/>
              <a:gd name="T68" fmla="*/ 4471 w 16094"/>
              <a:gd name="T69" fmla="*/ 8075 h 16058"/>
              <a:gd name="T70" fmla="*/ 3832 w 16094"/>
              <a:gd name="T71" fmla="*/ 8011 h 16058"/>
              <a:gd name="T72" fmla="*/ 8544 w 16094"/>
              <a:gd name="T73" fmla="*/ 3613 h 16058"/>
              <a:gd name="T74" fmla="*/ 9615 w 16094"/>
              <a:gd name="T75" fmla="*/ 3512 h 16058"/>
              <a:gd name="T76" fmla="*/ 7177 w 16094"/>
              <a:gd name="T77" fmla="*/ 9768 h 16058"/>
              <a:gd name="T78" fmla="*/ 6475 w 16094"/>
              <a:gd name="T79" fmla="*/ 9029 h 16058"/>
              <a:gd name="T80" fmla="*/ 10683 w 16094"/>
              <a:gd name="T81" fmla="*/ 3831 h 16058"/>
              <a:gd name="T82" fmla="*/ 11597 w 16094"/>
              <a:gd name="T83" fmla="*/ 4487 h 16058"/>
              <a:gd name="T84" fmla="*/ 12178 w 16094"/>
              <a:gd name="T85" fmla="*/ 5258 h 16058"/>
              <a:gd name="T86" fmla="*/ 7882 w 16094"/>
              <a:gd name="T87" fmla="*/ 11105 h 16058"/>
              <a:gd name="T88" fmla="*/ 12576 w 16094"/>
              <a:gd name="T89" fmla="*/ 6482 h 16058"/>
              <a:gd name="T90" fmla="*/ 12439 w 16094"/>
              <a:gd name="T91" fmla="*/ 7635 h 16058"/>
              <a:gd name="T92" fmla="*/ 11948 w 16094"/>
              <a:gd name="T93" fmla="*/ 8406 h 16058"/>
              <a:gd name="T94" fmla="*/ 14463 w 16094"/>
              <a:gd name="T95" fmla="*/ 1003 h 16058"/>
              <a:gd name="T96" fmla="*/ 13190 w 16094"/>
              <a:gd name="T97" fmla="*/ 260 h 16058"/>
              <a:gd name="T98" fmla="*/ 11795 w 16094"/>
              <a:gd name="T99" fmla="*/ 0 h 16058"/>
              <a:gd name="T100" fmla="*/ 10660 w 16094"/>
              <a:gd name="T101" fmla="*/ 187 h 16058"/>
              <a:gd name="T102" fmla="*/ 9684 w 16094"/>
              <a:gd name="T103" fmla="*/ 727 h 16058"/>
              <a:gd name="T104" fmla="*/ 1704 w 16094"/>
              <a:gd name="T105" fmla="*/ 8728 h 16058"/>
              <a:gd name="T106" fmla="*/ 1279 w 16094"/>
              <a:gd name="T107" fmla="*/ 9454 h 16058"/>
              <a:gd name="T108" fmla="*/ 0 w 16094"/>
              <a:gd name="T109" fmla="*/ 14302 h 16058"/>
              <a:gd name="T110" fmla="*/ 402 w 16094"/>
              <a:gd name="T111" fmla="*/ 15419 h 16058"/>
              <a:gd name="T112" fmla="*/ 1407 w 16094"/>
              <a:gd name="T113" fmla="*/ 16022 h 16058"/>
              <a:gd name="T114" fmla="*/ 2275 w 16094"/>
              <a:gd name="T115" fmla="*/ 15980 h 16058"/>
              <a:gd name="T116" fmla="*/ 7227 w 16094"/>
              <a:gd name="T117" fmla="*/ 14541 h 16058"/>
              <a:gd name="T118" fmla="*/ 15901 w 16094"/>
              <a:gd name="T119" fmla="*/ 5421 h 16058"/>
              <a:gd name="T120" fmla="*/ 15857 w 16094"/>
              <a:gd name="T121" fmla="*/ 2953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94" h="16058">
                <a:moveTo>
                  <a:pt x="14431" y="5907"/>
                </a:moveTo>
                <a:lnTo>
                  <a:pt x="13584" y="6759"/>
                </a:lnTo>
                <a:lnTo>
                  <a:pt x="13585" y="6717"/>
                </a:lnTo>
                <a:lnTo>
                  <a:pt x="13586" y="6675"/>
                </a:lnTo>
                <a:lnTo>
                  <a:pt x="13588" y="6633"/>
                </a:lnTo>
                <a:lnTo>
                  <a:pt x="13590" y="6591"/>
                </a:lnTo>
                <a:lnTo>
                  <a:pt x="13591" y="6549"/>
                </a:lnTo>
                <a:lnTo>
                  <a:pt x="13591" y="6507"/>
                </a:lnTo>
                <a:lnTo>
                  <a:pt x="13590" y="6464"/>
                </a:lnTo>
                <a:lnTo>
                  <a:pt x="13587" y="6420"/>
                </a:lnTo>
                <a:lnTo>
                  <a:pt x="13578" y="6330"/>
                </a:lnTo>
                <a:lnTo>
                  <a:pt x="13566" y="6240"/>
                </a:lnTo>
                <a:lnTo>
                  <a:pt x="13553" y="6148"/>
                </a:lnTo>
                <a:lnTo>
                  <a:pt x="13537" y="6059"/>
                </a:lnTo>
                <a:lnTo>
                  <a:pt x="13520" y="5969"/>
                </a:lnTo>
                <a:lnTo>
                  <a:pt x="13500" y="5879"/>
                </a:lnTo>
                <a:lnTo>
                  <a:pt x="13478" y="5790"/>
                </a:lnTo>
                <a:lnTo>
                  <a:pt x="13453" y="5702"/>
                </a:lnTo>
                <a:lnTo>
                  <a:pt x="13427" y="5613"/>
                </a:lnTo>
                <a:lnTo>
                  <a:pt x="13400" y="5525"/>
                </a:lnTo>
                <a:lnTo>
                  <a:pt x="13370" y="5439"/>
                </a:lnTo>
                <a:lnTo>
                  <a:pt x="13338" y="5351"/>
                </a:lnTo>
                <a:lnTo>
                  <a:pt x="13305" y="5265"/>
                </a:lnTo>
                <a:lnTo>
                  <a:pt x="13268" y="5180"/>
                </a:lnTo>
                <a:lnTo>
                  <a:pt x="13230" y="5094"/>
                </a:lnTo>
                <a:lnTo>
                  <a:pt x="13191" y="5010"/>
                </a:lnTo>
                <a:lnTo>
                  <a:pt x="13150" y="4927"/>
                </a:lnTo>
                <a:lnTo>
                  <a:pt x="13105" y="4843"/>
                </a:lnTo>
                <a:lnTo>
                  <a:pt x="13060" y="4761"/>
                </a:lnTo>
                <a:lnTo>
                  <a:pt x="13014" y="4680"/>
                </a:lnTo>
                <a:lnTo>
                  <a:pt x="12965" y="4600"/>
                </a:lnTo>
                <a:lnTo>
                  <a:pt x="12913" y="4520"/>
                </a:lnTo>
                <a:lnTo>
                  <a:pt x="12861" y="4441"/>
                </a:lnTo>
                <a:lnTo>
                  <a:pt x="12807" y="4364"/>
                </a:lnTo>
                <a:lnTo>
                  <a:pt x="12750" y="4286"/>
                </a:lnTo>
                <a:lnTo>
                  <a:pt x="12692" y="4210"/>
                </a:lnTo>
                <a:lnTo>
                  <a:pt x="12633" y="4136"/>
                </a:lnTo>
                <a:lnTo>
                  <a:pt x="12571" y="4062"/>
                </a:lnTo>
                <a:lnTo>
                  <a:pt x="12508" y="3989"/>
                </a:lnTo>
                <a:lnTo>
                  <a:pt x="12443" y="3917"/>
                </a:lnTo>
                <a:lnTo>
                  <a:pt x="12376" y="3847"/>
                </a:lnTo>
                <a:lnTo>
                  <a:pt x="12309" y="3778"/>
                </a:lnTo>
                <a:lnTo>
                  <a:pt x="12230" y="3701"/>
                </a:lnTo>
                <a:lnTo>
                  <a:pt x="12152" y="3628"/>
                </a:lnTo>
                <a:lnTo>
                  <a:pt x="12071" y="3557"/>
                </a:lnTo>
                <a:lnTo>
                  <a:pt x="11989" y="3487"/>
                </a:lnTo>
                <a:lnTo>
                  <a:pt x="11905" y="3419"/>
                </a:lnTo>
                <a:lnTo>
                  <a:pt x="11821" y="3354"/>
                </a:lnTo>
                <a:lnTo>
                  <a:pt x="11735" y="3292"/>
                </a:lnTo>
                <a:lnTo>
                  <a:pt x="11648" y="3231"/>
                </a:lnTo>
                <a:lnTo>
                  <a:pt x="11560" y="3172"/>
                </a:lnTo>
                <a:lnTo>
                  <a:pt x="11471" y="3116"/>
                </a:lnTo>
                <a:lnTo>
                  <a:pt x="11380" y="3062"/>
                </a:lnTo>
                <a:lnTo>
                  <a:pt x="11289" y="3010"/>
                </a:lnTo>
                <a:lnTo>
                  <a:pt x="11196" y="2961"/>
                </a:lnTo>
                <a:lnTo>
                  <a:pt x="11103" y="2914"/>
                </a:lnTo>
                <a:lnTo>
                  <a:pt x="11009" y="2868"/>
                </a:lnTo>
                <a:lnTo>
                  <a:pt x="10913" y="2826"/>
                </a:lnTo>
                <a:lnTo>
                  <a:pt x="10818" y="2786"/>
                </a:lnTo>
                <a:lnTo>
                  <a:pt x="10721" y="2749"/>
                </a:lnTo>
                <a:lnTo>
                  <a:pt x="10625" y="2714"/>
                </a:lnTo>
                <a:lnTo>
                  <a:pt x="10527" y="2681"/>
                </a:lnTo>
                <a:lnTo>
                  <a:pt x="10429" y="2651"/>
                </a:lnTo>
                <a:lnTo>
                  <a:pt x="10330" y="2622"/>
                </a:lnTo>
                <a:lnTo>
                  <a:pt x="10231" y="2597"/>
                </a:lnTo>
                <a:lnTo>
                  <a:pt x="10132" y="2574"/>
                </a:lnTo>
                <a:lnTo>
                  <a:pt x="10031" y="2554"/>
                </a:lnTo>
                <a:lnTo>
                  <a:pt x="9932" y="2537"/>
                </a:lnTo>
                <a:lnTo>
                  <a:pt x="9831" y="2522"/>
                </a:lnTo>
                <a:lnTo>
                  <a:pt x="9730" y="2510"/>
                </a:lnTo>
                <a:lnTo>
                  <a:pt x="9630" y="2500"/>
                </a:lnTo>
                <a:lnTo>
                  <a:pt x="9529" y="2493"/>
                </a:lnTo>
                <a:lnTo>
                  <a:pt x="9428" y="2489"/>
                </a:lnTo>
                <a:lnTo>
                  <a:pt x="9327" y="2487"/>
                </a:lnTo>
                <a:lnTo>
                  <a:pt x="10160" y="1649"/>
                </a:lnTo>
                <a:lnTo>
                  <a:pt x="10199" y="1611"/>
                </a:lnTo>
                <a:lnTo>
                  <a:pt x="10240" y="1574"/>
                </a:lnTo>
                <a:lnTo>
                  <a:pt x="10282" y="1538"/>
                </a:lnTo>
                <a:lnTo>
                  <a:pt x="10324" y="1502"/>
                </a:lnTo>
                <a:lnTo>
                  <a:pt x="10367" y="1468"/>
                </a:lnTo>
                <a:lnTo>
                  <a:pt x="10411" y="1435"/>
                </a:lnTo>
                <a:lnTo>
                  <a:pt x="10456" y="1404"/>
                </a:lnTo>
                <a:lnTo>
                  <a:pt x="10502" y="1373"/>
                </a:lnTo>
                <a:lnTo>
                  <a:pt x="10548" y="1344"/>
                </a:lnTo>
                <a:lnTo>
                  <a:pt x="10596" y="1316"/>
                </a:lnTo>
                <a:lnTo>
                  <a:pt x="10644" y="1289"/>
                </a:lnTo>
                <a:lnTo>
                  <a:pt x="10692" y="1263"/>
                </a:lnTo>
                <a:lnTo>
                  <a:pt x="10742" y="1237"/>
                </a:lnTo>
                <a:lnTo>
                  <a:pt x="10793" y="1214"/>
                </a:lnTo>
                <a:lnTo>
                  <a:pt x="10843" y="1192"/>
                </a:lnTo>
                <a:lnTo>
                  <a:pt x="10894" y="1171"/>
                </a:lnTo>
                <a:lnTo>
                  <a:pt x="10947" y="1151"/>
                </a:lnTo>
                <a:lnTo>
                  <a:pt x="11000" y="1132"/>
                </a:lnTo>
                <a:lnTo>
                  <a:pt x="11053" y="1115"/>
                </a:lnTo>
                <a:lnTo>
                  <a:pt x="11108" y="1099"/>
                </a:lnTo>
                <a:lnTo>
                  <a:pt x="11162" y="1084"/>
                </a:lnTo>
                <a:lnTo>
                  <a:pt x="11217" y="1070"/>
                </a:lnTo>
                <a:lnTo>
                  <a:pt x="11273" y="1058"/>
                </a:lnTo>
                <a:lnTo>
                  <a:pt x="11329" y="1046"/>
                </a:lnTo>
                <a:lnTo>
                  <a:pt x="11386" y="1037"/>
                </a:lnTo>
                <a:lnTo>
                  <a:pt x="11444" y="1028"/>
                </a:lnTo>
                <a:lnTo>
                  <a:pt x="11501" y="1021"/>
                </a:lnTo>
                <a:lnTo>
                  <a:pt x="11559" y="1015"/>
                </a:lnTo>
                <a:lnTo>
                  <a:pt x="11618" y="1010"/>
                </a:lnTo>
                <a:lnTo>
                  <a:pt x="11676" y="1007"/>
                </a:lnTo>
                <a:lnTo>
                  <a:pt x="11735" y="1005"/>
                </a:lnTo>
                <a:lnTo>
                  <a:pt x="11795" y="1004"/>
                </a:lnTo>
                <a:lnTo>
                  <a:pt x="11871" y="1005"/>
                </a:lnTo>
                <a:lnTo>
                  <a:pt x="11947" y="1008"/>
                </a:lnTo>
                <a:lnTo>
                  <a:pt x="12023" y="1014"/>
                </a:lnTo>
                <a:lnTo>
                  <a:pt x="12098" y="1021"/>
                </a:lnTo>
                <a:lnTo>
                  <a:pt x="12175" y="1030"/>
                </a:lnTo>
                <a:lnTo>
                  <a:pt x="12251" y="1042"/>
                </a:lnTo>
                <a:lnTo>
                  <a:pt x="12327" y="1055"/>
                </a:lnTo>
                <a:lnTo>
                  <a:pt x="12402" y="1071"/>
                </a:lnTo>
                <a:lnTo>
                  <a:pt x="12478" y="1088"/>
                </a:lnTo>
                <a:lnTo>
                  <a:pt x="12553" y="1108"/>
                </a:lnTo>
                <a:lnTo>
                  <a:pt x="12629" y="1129"/>
                </a:lnTo>
                <a:lnTo>
                  <a:pt x="12703" y="1153"/>
                </a:lnTo>
                <a:lnTo>
                  <a:pt x="12777" y="1178"/>
                </a:lnTo>
                <a:lnTo>
                  <a:pt x="12852" y="1205"/>
                </a:lnTo>
                <a:lnTo>
                  <a:pt x="12925" y="1234"/>
                </a:lnTo>
                <a:lnTo>
                  <a:pt x="12999" y="1266"/>
                </a:lnTo>
                <a:lnTo>
                  <a:pt x="13071" y="1299"/>
                </a:lnTo>
                <a:lnTo>
                  <a:pt x="13144" y="1334"/>
                </a:lnTo>
                <a:lnTo>
                  <a:pt x="13215" y="1370"/>
                </a:lnTo>
                <a:lnTo>
                  <a:pt x="13285" y="1408"/>
                </a:lnTo>
                <a:lnTo>
                  <a:pt x="13356" y="1448"/>
                </a:lnTo>
                <a:lnTo>
                  <a:pt x="13425" y="1490"/>
                </a:lnTo>
                <a:lnTo>
                  <a:pt x="13495" y="1535"/>
                </a:lnTo>
                <a:lnTo>
                  <a:pt x="13562" y="1580"/>
                </a:lnTo>
                <a:lnTo>
                  <a:pt x="13629" y="1627"/>
                </a:lnTo>
                <a:lnTo>
                  <a:pt x="13696" y="1676"/>
                </a:lnTo>
                <a:lnTo>
                  <a:pt x="13761" y="1727"/>
                </a:lnTo>
                <a:lnTo>
                  <a:pt x="13827" y="1779"/>
                </a:lnTo>
                <a:lnTo>
                  <a:pt x="13890" y="1834"/>
                </a:lnTo>
                <a:lnTo>
                  <a:pt x="13952" y="1889"/>
                </a:lnTo>
                <a:lnTo>
                  <a:pt x="14014" y="1946"/>
                </a:lnTo>
                <a:lnTo>
                  <a:pt x="14075" y="2005"/>
                </a:lnTo>
                <a:lnTo>
                  <a:pt x="14130" y="2061"/>
                </a:lnTo>
                <a:lnTo>
                  <a:pt x="14185" y="2119"/>
                </a:lnTo>
                <a:lnTo>
                  <a:pt x="14237" y="2177"/>
                </a:lnTo>
                <a:lnTo>
                  <a:pt x="14288" y="2235"/>
                </a:lnTo>
                <a:lnTo>
                  <a:pt x="14338" y="2295"/>
                </a:lnTo>
                <a:lnTo>
                  <a:pt x="14386" y="2356"/>
                </a:lnTo>
                <a:lnTo>
                  <a:pt x="14433" y="2417"/>
                </a:lnTo>
                <a:lnTo>
                  <a:pt x="14478" y="2478"/>
                </a:lnTo>
                <a:lnTo>
                  <a:pt x="14522" y="2540"/>
                </a:lnTo>
                <a:lnTo>
                  <a:pt x="14564" y="2603"/>
                </a:lnTo>
                <a:lnTo>
                  <a:pt x="14605" y="2667"/>
                </a:lnTo>
                <a:lnTo>
                  <a:pt x="14644" y="2731"/>
                </a:lnTo>
                <a:lnTo>
                  <a:pt x="14682" y="2796"/>
                </a:lnTo>
                <a:lnTo>
                  <a:pt x="14718" y="2861"/>
                </a:lnTo>
                <a:lnTo>
                  <a:pt x="14752" y="2927"/>
                </a:lnTo>
                <a:lnTo>
                  <a:pt x="14785" y="2993"/>
                </a:lnTo>
                <a:lnTo>
                  <a:pt x="14816" y="3060"/>
                </a:lnTo>
                <a:lnTo>
                  <a:pt x="14846" y="3126"/>
                </a:lnTo>
                <a:lnTo>
                  <a:pt x="14874" y="3195"/>
                </a:lnTo>
                <a:lnTo>
                  <a:pt x="14900" y="3262"/>
                </a:lnTo>
                <a:lnTo>
                  <a:pt x="14925" y="3330"/>
                </a:lnTo>
                <a:lnTo>
                  <a:pt x="14948" y="3398"/>
                </a:lnTo>
                <a:lnTo>
                  <a:pt x="14969" y="3468"/>
                </a:lnTo>
                <a:lnTo>
                  <a:pt x="14988" y="3537"/>
                </a:lnTo>
                <a:lnTo>
                  <a:pt x="15007" y="3606"/>
                </a:lnTo>
                <a:lnTo>
                  <a:pt x="15023" y="3675"/>
                </a:lnTo>
                <a:lnTo>
                  <a:pt x="15038" y="3746"/>
                </a:lnTo>
                <a:lnTo>
                  <a:pt x="15050" y="3816"/>
                </a:lnTo>
                <a:lnTo>
                  <a:pt x="15061" y="3885"/>
                </a:lnTo>
                <a:lnTo>
                  <a:pt x="15070" y="3955"/>
                </a:lnTo>
                <a:lnTo>
                  <a:pt x="15078" y="4026"/>
                </a:lnTo>
                <a:lnTo>
                  <a:pt x="15084" y="4097"/>
                </a:lnTo>
                <a:lnTo>
                  <a:pt x="15087" y="4162"/>
                </a:lnTo>
                <a:lnTo>
                  <a:pt x="15089" y="4227"/>
                </a:lnTo>
                <a:lnTo>
                  <a:pt x="15089" y="4292"/>
                </a:lnTo>
                <a:lnTo>
                  <a:pt x="15088" y="4357"/>
                </a:lnTo>
                <a:lnTo>
                  <a:pt x="15085" y="4420"/>
                </a:lnTo>
                <a:lnTo>
                  <a:pt x="15081" y="4484"/>
                </a:lnTo>
                <a:lnTo>
                  <a:pt x="15075" y="4546"/>
                </a:lnTo>
                <a:lnTo>
                  <a:pt x="15067" y="4610"/>
                </a:lnTo>
                <a:lnTo>
                  <a:pt x="15058" y="4672"/>
                </a:lnTo>
                <a:lnTo>
                  <a:pt x="15048" y="4733"/>
                </a:lnTo>
                <a:lnTo>
                  <a:pt x="15035" y="4794"/>
                </a:lnTo>
                <a:lnTo>
                  <a:pt x="15022" y="4855"/>
                </a:lnTo>
                <a:lnTo>
                  <a:pt x="15006" y="4914"/>
                </a:lnTo>
                <a:lnTo>
                  <a:pt x="14989" y="4973"/>
                </a:lnTo>
                <a:lnTo>
                  <a:pt x="14970" y="5032"/>
                </a:lnTo>
                <a:lnTo>
                  <a:pt x="14950" y="5089"/>
                </a:lnTo>
                <a:lnTo>
                  <a:pt x="14929" y="5147"/>
                </a:lnTo>
                <a:lnTo>
                  <a:pt x="14906" y="5203"/>
                </a:lnTo>
                <a:lnTo>
                  <a:pt x="14882" y="5259"/>
                </a:lnTo>
                <a:lnTo>
                  <a:pt x="14856" y="5314"/>
                </a:lnTo>
                <a:lnTo>
                  <a:pt x="14829" y="5368"/>
                </a:lnTo>
                <a:lnTo>
                  <a:pt x="14799" y="5422"/>
                </a:lnTo>
                <a:lnTo>
                  <a:pt x="14769" y="5474"/>
                </a:lnTo>
                <a:lnTo>
                  <a:pt x="14737" y="5526"/>
                </a:lnTo>
                <a:lnTo>
                  <a:pt x="14704" y="5577"/>
                </a:lnTo>
                <a:lnTo>
                  <a:pt x="14670" y="5627"/>
                </a:lnTo>
                <a:lnTo>
                  <a:pt x="14633" y="5675"/>
                </a:lnTo>
                <a:lnTo>
                  <a:pt x="14595" y="5724"/>
                </a:lnTo>
                <a:lnTo>
                  <a:pt x="14557" y="5772"/>
                </a:lnTo>
                <a:lnTo>
                  <a:pt x="14516" y="5818"/>
                </a:lnTo>
                <a:lnTo>
                  <a:pt x="14474" y="5863"/>
                </a:lnTo>
                <a:lnTo>
                  <a:pt x="14431" y="5907"/>
                </a:lnTo>
                <a:close/>
                <a:moveTo>
                  <a:pt x="4463" y="14370"/>
                </a:moveTo>
                <a:lnTo>
                  <a:pt x="4461" y="14307"/>
                </a:lnTo>
                <a:lnTo>
                  <a:pt x="4458" y="14243"/>
                </a:lnTo>
                <a:lnTo>
                  <a:pt x="4453" y="14180"/>
                </a:lnTo>
                <a:lnTo>
                  <a:pt x="4446" y="14117"/>
                </a:lnTo>
                <a:lnTo>
                  <a:pt x="4438" y="14053"/>
                </a:lnTo>
                <a:lnTo>
                  <a:pt x="4429" y="13990"/>
                </a:lnTo>
                <a:lnTo>
                  <a:pt x="4417" y="13926"/>
                </a:lnTo>
                <a:lnTo>
                  <a:pt x="4405" y="13863"/>
                </a:lnTo>
                <a:lnTo>
                  <a:pt x="4391" y="13800"/>
                </a:lnTo>
                <a:lnTo>
                  <a:pt x="4375" y="13737"/>
                </a:lnTo>
                <a:lnTo>
                  <a:pt x="4357" y="13673"/>
                </a:lnTo>
                <a:lnTo>
                  <a:pt x="4338" y="13610"/>
                </a:lnTo>
                <a:lnTo>
                  <a:pt x="4317" y="13548"/>
                </a:lnTo>
                <a:lnTo>
                  <a:pt x="4295" y="13486"/>
                </a:lnTo>
                <a:lnTo>
                  <a:pt x="4271" y="13423"/>
                </a:lnTo>
                <a:lnTo>
                  <a:pt x="4246" y="13362"/>
                </a:lnTo>
                <a:lnTo>
                  <a:pt x="4219" y="13300"/>
                </a:lnTo>
                <a:lnTo>
                  <a:pt x="4191" y="13240"/>
                </a:lnTo>
                <a:lnTo>
                  <a:pt x="4161" y="13179"/>
                </a:lnTo>
                <a:lnTo>
                  <a:pt x="4128" y="13119"/>
                </a:lnTo>
                <a:lnTo>
                  <a:pt x="4095" y="13059"/>
                </a:lnTo>
                <a:lnTo>
                  <a:pt x="4060" y="13000"/>
                </a:lnTo>
                <a:lnTo>
                  <a:pt x="4024" y="12942"/>
                </a:lnTo>
                <a:lnTo>
                  <a:pt x="3986" y="12884"/>
                </a:lnTo>
                <a:lnTo>
                  <a:pt x="3946" y="12826"/>
                </a:lnTo>
                <a:lnTo>
                  <a:pt x="3905" y="12769"/>
                </a:lnTo>
                <a:lnTo>
                  <a:pt x="3862" y="12714"/>
                </a:lnTo>
                <a:lnTo>
                  <a:pt x="3818" y="12658"/>
                </a:lnTo>
                <a:lnTo>
                  <a:pt x="3771" y="12604"/>
                </a:lnTo>
                <a:lnTo>
                  <a:pt x="3723" y="12549"/>
                </a:lnTo>
                <a:lnTo>
                  <a:pt x="3674" y="12497"/>
                </a:lnTo>
                <a:lnTo>
                  <a:pt x="3622" y="12445"/>
                </a:lnTo>
                <a:lnTo>
                  <a:pt x="3573" y="12396"/>
                </a:lnTo>
                <a:lnTo>
                  <a:pt x="3522" y="12349"/>
                </a:lnTo>
                <a:lnTo>
                  <a:pt x="3470" y="12303"/>
                </a:lnTo>
                <a:lnTo>
                  <a:pt x="3418" y="12258"/>
                </a:lnTo>
                <a:lnTo>
                  <a:pt x="3366" y="12215"/>
                </a:lnTo>
                <a:lnTo>
                  <a:pt x="3312" y="12174"/>
                </a:lnTo>
                <a:lnTo>
                  <a:pt x="3257" y="12133"/>
                </a:lnTo>
                <a:lnTo>
                  <a:pt x="3202" y="12094"/>
                </a:lnTo>
                <a:lnTo>
                  <a:pt x="3146" y="12057"/>
                </a:lnTo>
                <a:lnTo>
                  <a:pt x="3088" y="12020"/>
                </a:lnTo>
                <a:lnTo>
                  <a:pt x="3031" y="11985"/>
                </a:lnTo>
                <a:lnTo>
                  <a:pt x="2974" y="11952"/>
                </a:lnTo>
                <a:lnTo>
                  <a:pt x="2914" y="11920"/>
                </a:lnTo>
                <a:lnTo>
                  <a:pt x="2855" y="11889"/>
                </a:lnTo>
                <a:lnTo>
                  <a:pt x="2796" y="11860"/>
                </a:lnTo>
                <a:lnTo>
                  <a:pt x="2735" y="11832"/>
                </a:lnTo>
                <a:lnTo>
                  <a:pt x="2675" y="11806"/>
                </a:lnTo>
                <a:lnTo>
                  <a:pt x="2613" y="11781"/>
                </a:lnTo>
                <a:lnTo>
                  <a:pt x="2552" y="11757"/>
                </a:lnTo>
                <a:lnTo>
                  <a:pt x="2490" y="11735"/>
                </a:lnTo>
                <a:lnTo>
                  <a:pt x="2427" y="11715"/>
                </a:lnTo>
                <a:lnTo>
                  <a:pt x="2365" y="11696"/>
                </a:lnTo>
                <a:lnTo>
                  <a:pt x="2303" y="11679"/>
                </a:lnTo>
                <a:lnTo>
                  <a:pt x="2239" y="11663"/>
                </a:lnTo>
                <a:lnTo>
                  <a:pt x="2176" y="11648"/>
                </a:lnTo>
                <a:lnTo>
                  <a:pt x="2112" y="11636"/>
                </a:lnTo>
                <a:lnTo>
                  <a:pt x="2048" y="11625"/>
                </a:lnTo>
                <a:lnTo>
                  <a:pt x="1985" y="11615"/>
                </a:lnTo>
                <a:lnTo>
                  <a:pt x="1920" y="11607"/>
                </a:lnTo>
                <a:lnTo>
                  <a:pt x="1857" y="11600"/>
                </a:lnTo>
                <a:lnTo>
                  <a:pt x="1793" y="11595"/>
                </a:lnTo>
                <a:lnTo>
                  <a:pt x="1728" y="11592"/>
                </a:lnTo>
                <a:lnTo>
                  <a:pt x="2229" y="9781"/>
                </a:lnTo>
                <a:lnTo>
                  <a:pt x="2236" y="9759"/>
                </a:lnTo>
                <a:lnTo>
                  <a:pt x="2244" y="9736"/>
                </a:lnTo>
                <a:lnTo>
                  <a:pt x="2253" y="9714"/>
                </a:lnTo>
                <a:lnTo>
                  <a:pt x="2263" y="9692"/>
                </a:lnTo>
                <a:lnTo>
                  <a:pt x="2273" y="9670"/>
                </a:lnTo>
                <a:lnTo>
                  <a:pt x="2284" y="9648"/>
                </a:lnTo>
                <a:lnTo>
                  <a:pt x="2296" y="9626"/>
                </a:lnTo>
                <a:lnTo>
                  <a:pt x="2308" y="9604"/>
                </a:lnTo>
                <a:lnTo>
                  <a:pt x="2321" y="9583"/>
                </a:lnTo>
                <a:lnTo>
                  <a:pt x="2335" y="9561"/>
                </a:lnTo>
                <a:lnTo>
                  <a:pt x="2349" y="9539"/>
                </a:lnTo>
                <a:lnTo>
                  <a:pt x="2363" y="9518"/>
                </a:lnTo>
                <a:lnTo>
                  <a:pt x="2378" y="9498"/>
                </a:lnTo>
                <a:lnTo>
                  <a:pt x="2393" y="9478"/>
                </a:lnTo>
                <a:lnTo>
                  <a:pt x="2409" y="9458"/>
                </a:lnTo>
                <a:lnTo>
                  <a:pt x="2426" y="9438"/>
                </a:lnTo>
                <a:lnTo>
                  <a:pt x="2522" y="9374"/>
                </a:lnTo>
                <a:lnTo>
                  <a:pt x="2621" y="9314"/>
                </a:lnTo>
                <a:lnTo>
                  <a:pt x="2723" y="9260"/>
                </a:lnTo>
                <a:lnTo>
                  <a:pt x="2828" y="9211"/>
                </a:lnTo>
                <a:lnTo>
                  <a:pt x="2934" y="9169"/>
                </a:lnTo>
                <a:lnTo>
                  <a:pt x="3044" y="9131"/>
                </a:lnTo>
                <a:lnTo>
                  <a:pt x="3156" y="9099"/>
                </a:lnTo>
                <a:lnTo>
                  <a:pt x="3268" y="9072"/>
                </a:lnTo>
                <a:lnTo>
                  <a:pt x="3383" y="9051"/>
                </a:lnTo>
                <a:lnTo>
                  <a:pt x="3500" y="9034"/>
                </a:lnTo>
                <a:lnTo>
                  <a:pt x="3617" y="9024"/>
                </a:lnTo>
                <a:lnTo>
                  <a:pt x="3736" y="9018"/>
                </a:lnTo>
                <a:lnTo>
                  <a:pt x="3857" y="9018"/>
                </a:lnTo>
                <a:lnTo>
                  <a:pt x="3976" y="9023"/>
                </a:lnTo>
                <a:lnTo>
                  <a:pt x="4098" y="9033"/>
                </a:lnTo>
                <a:lnTo>
                  <a:pt x="4220" y="9049"/>
                </a:lnTo>
                <a:lnTo>
                  <a:pt x="4342" y="9070"/>
                </a:lnTo>
                <a:lnTo>
                  <a:pt x="4463" y="9096"/>
                </a:lnTo>
                <a:lnTo>
                  <a:pt x="4584" y="9127"/>
                </a:lnTo>
                <a:lnTo>
                  <a:pt x="4706" y="9164"/>
                </a:lnTo>
                <a:lnTo>
                  <a:pt x="4826" y="9206"/>
                </a:lnTo>
                <a:lnTo>
                  <a:pt x="4946" y="9252"/>
                </a:lnTo>
                <a:lnTo>
                  <a:pt x="5065" y="9305"/>
                </a:lnTo>
                <a:lnTo>
                  <a:pt x="5184" y="9363"/>
                </a:lnTo>
                <a:lnTo>
                  <a:pt x="5300" y="9425"/>
                </a:lnTo>
                <a:lnTo>
                  <a:pt x="5415" y="9493"/>
                </a:lnTo>
                <a:lnTo>
                  <a:pt x="5529" y="9566"/>
                </a:lnTo>
                <a:lnTo>
                  <a:pt x="5640" y="9644"/>
                </a:lnTo>
                <a:lnTo>
                  <a:pt x="5750" y="9727"/>
                </a:lnTo>
                <a:lnTo>
                  <a:pt x="5857" y="9815"/>
                </a:lnTo>
                <a:lnTo>
                  <a:pt x="5962" y="9909"/>
                </a:lnTo>
                <a:lnTo>
                  <a:pt x="6065" y="10007"/>
                </a:lnTo>
                <a:lnTo>
                  <a:pt x="6168" y="10115"/>
                </a:lnTo>
                <a:lnTo>
                  <a:pt x="6267" y="10226"/>
                </a:lnTo>
                <a:lnTo>
                  <a:pt x="6360" y="10339"/>
                </a:lnTo>
                <a:lnTo>
                  <a:pt x="6447" y="10456"/>
                </a:lnTo>
                <a:lnTo>
                  <a:pt x="6529" y="10574"/>
                </a:lnTo>
                <a:lnTo>
                  <a:pt x="6604" y="10695"/>
                </a:lnTo>
                <a:lnTo>
                  <a:pt x="6673" y="10816"/>
                </a:lnTo>
                <a:lnTo>
                  <a:pt x="6738" y="10941"/>
                </a:lnTo>
                <a:lnTo>
                  <a:pt x="6796" y="11065"/>
                </a:lnTo>
                <a:lnTo>
                  <a:pt x="6848" y="11191"/>
                </a:lnTo>
                <a:lnTo>
                  <a:pt x="6895" y="11318"/>
                </a:lnTo>
                <a:lnTo>
                  <a:pt x="6936" y="11446"/>
                </a:lnTo>
                <a:lnTo>
                  <a:pt x="6971" y="11574"/>
                </a:lnTo>
                <a:lnTo>
                  <a:pt x="7000" y="11702"/>
                </a:lnTo>
                <a:lnTo>
                  <a:pt x="7023" y="11831"/>
                </a:lnTo>
                <a:lnTo>
                  <a:pt x="7041" y="11959"/>
                </a:lnTo>
                <a:lnTo>
                  <a:pt x="7052" y="12087"/>
                </a:lnTo>
                <a:lnTo>
                  <a:pt x="7058" y="12214"/>
                </a:lnTo>
                <a:lnTo>
                  <a:pt x="7057" y="12341"/>
                </a:lnTo>
                <a:lnTo>
                  <a:pt x="7051" y="12466"/>
                </a:lnTo>
                <a:lnTo>
                  <a:pt x="7039" y="12589"/>
                </a:lnTo>
                <a:lnTo>
                  <a:pt x="7019" y="12712"/>
                </a:lnTo>
                <a:lnTo>
                  <a:pt x="6995" y="12832"/>
                </a:lnTo>
                <a:lnTo>
                  <a:pt x="6965" y="12952"/>
                </a:lnTo>
                <a:lnTo>
                  <a:pt x="6929" y="13068"/>
                </a:lnTo>
                <a:lnTo>
                  <a:pt x="6886" y="13183"/>
                </a:lnTo>
                <a:lnTo>
                  <a:pt x="6837" y="13294"/>
                </a:lnTo>
                <a:lnTo>
                  <a:pt x="6783" y="13402"/>
                </a:lnTo>
                <a:lnTo>
                  <a:pt x="6722" y="13508"/>
                </a:lnTo>
                <a:lnTo>
                  <a:pt x="6655" y="13610"/>
                </a:lnTo>
                <a:lnTo>
                  <a:pt x="6582" y="13710"/>
                </a:lnTo>
                <a:lnTo>
                  <a:pt x="6502" y="13805"/>
                </a:lnTo>
                <a:lnTo>
                  <a:pt x="6481" y="13816"/>
                </a:lnTo>
                <a:lnTo>
                  <a:pt x="6459" y="13827"/>
                </a:lnTo>
                <a:lnTo>
                  <a:pt x="6437" y="13838"/>
                </a:lnTo>
                <a:lnTo>
                  <a:pt x="6415" y="13848"/>
                </a:lnTo>
                <a:lnTo>
                  <a:pt x="6392" y="13858"/>
                </a:lnTo>
                <a:lnTo>
                  <a:pt x="6369" y="13867"/>
                </a:lnTo>
                <a:lnTo>
                  <a:pt x="6345" y="13876"/>
                </a:lnTo>
                <a:lnTo>
                  <a:pt x="6322" y="13884"/>
                </a:lnTo>
                <a:lnTo>
                  <a:pt x="4463" y="14370"/>
                </a:lnTo>
                <a:close/>
                <a:moveTo>
                  <a:pt x="2096" y="14991"/>
                </a:moveTo>
                <a:lnTo>
                  <a:pt x="2070" y="14997"/>
                </a:lnTo>
                <a:lnTo>
                  <a:pt x="2036" y="15005"/>
                </a:lnTo>
                <a:lnTo>
                  <a:pt x="1995" y="15014"/>
                </a:lnTo>
                <a:lnTo>
                  <a:pt x="1949" y="15024"/>
                </a:lnTo>
                <a:lnTo>
                  <a:pt x="1899" y="15034"/>
                </a:lnTo>
                <a:lnTo>
                  <a:pt x="1849" y="15043"/>
                </a:lnTo>
                <a:lnTo>
                  <a:pt x="1825" y="15046"/>
                </a:lnTo>
                <a:lnTo>
                  <a:pt x="1801" y="15050"/>
                </a:lnTo>
                <a:lnTo>
                  <a:pt x="1777" y="15052"/>
                </a:lnTo>
                <a:lnTo>
                  <a:pt x="1755" y="15054"/>
                </a:lnTo>
                <a:lnTo>
                  <a:pt x="1716" y="15053"/>
                </a:lnTo>
                <a:lnTo>
                  <a:pt x="1679" y="15049"/>
                </a:lnTo>
                <a:lnTo>
                  <a:pt x="1641" y="15044"/>
                </a:lnTo>
                <a:lnTo>
                  <a:pt x="1604" y="15037"/>
                </a:lnTo>
                <a:lnTo>
                  <a:pt x="1568" y="15029"/>
                </a:lnTo>
                <a:lnTo>
                  <a:pt x="1532" y="15018"/>
                </a:lnTo>
                <a:lnTo>
                  <a:pt x="1498" y="15006"/>
                </a:lnTo>
                <a:lnTo>
                  <a:pt x="1464" y="14993"/>
                </a:lnTo>
                <a:lnTo>
                  <a:pt x="1430" y="14978"/>
                </a:lnTo>
                <a:lnTo>
                  <a:pt x="1398" y="14961"/>
                </a:lnTo>
                <a:lnTo>
                  <a:pt x="1367" y="14943"/>
                </a:lnTo>
                <a:lnTo>
                  <a:pt x="1336" y="14923"/>
                </a:lnTo>
                <a:lnTo>
                  <a:pt x="1307" y="14902"/>
                </a:lnTo>
                <a:lnTo>
                  <a:pt x="1279" y="14880"/>
                </a:lnTo>
                <a:lnTo>
                  <a:pt x="1251" y="14856"/>
                </a:lnTo>
                <a:lnTo>
                  <a:pt x="1225" y="14832"/>
                </a:lnTo>
                <a:lnTo>
                  <a:pt x="1201" y="14804"/>
                </a:lnTo>
                <a:lnTo>
                  <a:pt x="1177" y="14777"/>
                </a:lnTo>
                <a:lnTo>
                  <a:pt x="1155" y="14749"/>
                </a:lnTo>
                <a:lnTo>
                  <a:pt x="1134" y="14720"/>
                </a:lnTo>
                <a:lnTo>
                  <a:pt x="1115" y="14689"/>
                </a:lnTo>
                <a:lnTo>
                  <a:pt x="1096" y="14658"/>
                </a:lnTo>
                <a:lnTo>
                  <a:pt x="1080" y="14626"/>
                </a:lnTo>
                <a:lnTo>
                  <a:pt x="1065" y="14593"/>
                </a:lnTo>
                <a:lnTo>
                  <a:pt x="1051" y="14559"/>
                </a:lnTo>
                <a:lnTo>
                  <a:pt x="1040" y="14524"/>
                </a:lnTo>
                <a:lnTo>
                  <a:pt x="1030" y="14488"/>
                </a:lnTo>
                <a:lnTo>
                  <a:pt x="1021" y="14452"/>
                </a:lnTo>
                <a:lnTo>
                  <a:pt x="1015" y="14415"/>
                </a:lnTo>
                <a:lnTo>
                  <a:pt x="1010" y="14378"/>
                </a:lnTo>
                <a:lnTo>
                  <a:pt x="1007" y="14340"/>
                </a:lnTo>
                <a:lnTo>
                  <a:pt x="1006" y="14302"/>
                </a:lnTo>
                <a:lnTo>
                  <a:pt x="1009" y="14268"/>
                </a:lnTo>
                <a:lnTo>
                  <a:pt x="1015" y="14229"/>
                </a:lnTo>
                <a:lnTo>
                  <a:pt x="1022" y="14189"/>
                </a:lnTo>
                <a:lnTo>
                  <a:pt x="1029" y="14149"/>
                </a:lnTo>
                <a:lnTo>
                  <a:pt x="1037" y="14110"/>
                </a:lnTo>
                <a:lnTo>
                  <a:pt x="1045" y="14074"/>
                </a:lnTo>
                <a:lnTo>
                  <a:pt x="1051" y="14043"/>
                </a:lnTo>
                <a:lnTo>
                  <a:pt x="1056" y="14020"/>
                </a:lnTo>
                <a:lnTo>
                  <a:pt x="1586" y="12106"/>
                </a:lnTo>
                <a:lnTo>
                  <a:pt x="1641" y="12105"/>
                </a:lnTo>
                <a:lnTo>
                  <a:pt x="1695" y="12105"/>
                </a:lnTo>
                <a:lnTo>
                  <a:pt x="1749" y="12107"/>
                </a:lnTo>
                <a:lnTo>
                  <a:pt x="1804" y="12111"/>
                </a:lnTo>
                <a:lnTo>
                  <a:pt x="1858" y="12116"/>
                </a:lnTo>
                <a:lnTo>
                  <a:pt x="1913" y="12122"/>
                </a:lnTo>
                <a:lnTo>
                  <a:pt x="1968" y="12130"/>
                </a:lnTo>
                <a:lnTo>
                  <a:pt x="2023" y="12139"/>
                </a:lnTo>
                <a:lnTo>
                  <a:pt x="2077" y="12149"/>
                </a:lnTo>
                <a:lnTo>
                  <a:pt x="2133" y="12161"/>
                </a:lnTo>
                <a:lnTo>
                  <a:pt x="2187" y="12175"/>
                </a:lnTo>
                <a:lnTo>
                  <a:pt x="2242" y="12190"/>
                </a:lnTo>
                <a:lnTo>
                  <a:pt x="2297" y="12206"/>
                </a:lnTo>
                <a:lnTo>
                  <a:pt x="2351" y="12224"/>
                </a:lnTo>
                <a:lnTo>
                  <a:pt x="2405" y="12243"/>
                </a:lnTo>
                <a:lnTo>
                  <a:pt x="2460" y="12264"/>
                </a:lnTo>
                <a:lnTo>
                  <a:pt x="2513" y="12286"/>
                </a:lnTo>
                <a:lnTo>
                  <a:pt x="2566" y="12309"/>
                </a:lnTo>
                <a:lnTo>
                  <a:pt x="2619" y="12335"/>
                </a:lnTo>
                <a:lnTo>
                  <a:pt x="2673" y="12362"/>
                </a:lnTo>
                <a:lnTo>
                  <a:pt x="2725" y="12390"/>
                </a:lnTo>
                <a:lnTo>
                  <a:pt x="2776" y="12420"/>
                </a:lnTo>
                <a:lnTo>
                  <a:pt x="2829" y="12451"/>
                </a:lnTo>
                <a:lnTo>
                  <a:pt x="2879" y="12483"/>
                </a:lnTo>
                <a:lnTo>
                  <a:pt x="2930" y="12517"/>
                </a:lnTo>
                <a:lnTo>
                  <a:pt x="2980" y="12553"/>
                </a:lnTo>
                <a:lnTo>
                  <a:pt x="3029" y="12590"/>
                </a:lnTo>
                <a:lnTo>
                  <a:pt x="3078" y="12629"/>
                </a:lnTo>
                <a:lnTo>
                  <a:pt x="3126" y="12669"/>
                </a:lnTo>
                <a:lnTo>
                  <a:pt x="3174" y="12711"/>
                </a:lnTo>
                <a:lnTo>
                  <a:pt x="3220" y="12754"/>
                </a:lnTo>
                <a:lnTo>
                  <a:pt x="3266" y="12799"/>
                </a:lnTo>
                <a:lnTo>
                  <a:pt x="3312" y="12845"/>
                </a:lnTo>
                <a:lnTo>
                  <a:pt x="3356" y="12893"/>
                </a:lnTo>
                <a:lnTo>
                  <a:pt x="3398" y="12941"/>
                </a:lnTo>
                <a:lnTo>
                  <a:pt x="3439" y="12990"/>
                </a:lnTo>
                <a:lnTo>
                  <a:pt x="3479" y="13039"/>
                </a:lnTo>
                <a:lnTo>
                  <a:pt x="3517" y="13089"/>
                </a:lnTo>
                <a:lnTo>
                  <a:pt x="3553" y="13139"/>
                </a:lnTo>
                <a:lnTo>
                  <a:pt x="3588" y="13191"/>
                </a:lnTo>
                <a:lnTo>
                  <a:pt x="3621" y="13243"/>
                </a:lnTo>
                <a:lnTo>
                  <a:pt x="3653" y="13295"/>
                </a:lnTo>
                <a:lnTo>
                  <a:pt x="3683" y="13348"/>
                </a:lnTo>
                <a:lnTo>
                  <a:pt x="3712" y="13401"/>
                </a:lnTo>
                <a:lnTo>
                  <a:pt x="3739" y="13455"/>
                </a:lnTo>
                <a:lnTo>
                  <a:pt x="3765" y="13509"/>
                </a:lnTo>
                <a:lnTo>
                  <a:pt x="3788" y="13563"/>
                </a:lnTo>
                <a:lnTo>
                  <a:pt x="3811" y="13617"/>
                </a:lnTo>
                <a:lnTo>
                  <a:pt x="3833" y="13671"/>
                </a:lnTo>
                <a:lnTo>
                  <a:pt x="3852" y="13727"/>
                </a:lnTo>
                <a:lnTo>
                  <a:pt x="3870" y="13782"/>
                </a:lnTo>
                <a:lnTo>
                  <a:pt x="3887" y="13837"/>
                </a:lnTo>
                <a:lnTo>
                  <a:pt x="3902" y="13892"/>
                </a:lnTo>
                <a:lnTo>
                  <a:pt x="3915" y="13948"/>
                </a:lnTo>
                <a:lnTo>
                  <a:pt x="3927" y="14004"/>
                </a:lnTo>
                <a:lnTo>
                  <a:pt x="3938" y="14060"/>
                </a:lnTo>
                <a:lnTo>
                  <a:pt x="3946" y="14115"/>
                </a:lnTo>
                <a:lnTo>
                  <a:pt x="3954" y="14170"/>
                </a:lnTo>
                <a:lnTo>
                  <a:pt x="3960" y="14225"/>
                </a:lnTo>
                <a:lnTo>
                  <a:pt x="3964" y="14282"/>
                </a:lnTo>
                <a:lnTo>
                  <a:pt x="3967" y="14337"/>
                </a:lnTo>
                <a:lnTo>
                  <a:pt x="3968" y="14391"/>
                </a:lnTo>
                <a:lnTo>
                  <a:pt x="3968" y="14446"/>
                </a:lnTo>
                <a:lnTo>
                  <a:pt x="3967" y="14500"/>
                </a:lnTo>
                <a:lnTo>
                  <a:pt x="2096" y="14991"/>
                </a:lnTo>
                <a:close/>
                <a:moveTo>
                  <a:pt x="5275" y="8311"/>
                </a:moveTo>
                <a:lnTo>
                  <a:pt x="5187" y="8277"/>
                </a:lnTo>
                <a:lnTo>
                  <a:pt x="5099" y="8245"/>
                </a:lnTo>
                <a:lnTo>
                  <a:pt x="5011" y="8215"/>
                </a:lnTo>
                <a:lnTo>
                  <a:pt x="4921" y="8186"/>
                </a:lnTo>
                <a:lnTo>
                  <a:pt x="4877" y="8173"/>
                </a:lnTo>
                <a:lnTo>
                  <a:pt x="4833" y="8159"/>
                </a:lnTo>
                <a:lnTo>
                  <a:pt x="4787" y="8147"/>
                </a:lnTo>
                <a:lnTo>
                  <a:pt x="4742" y="8135"/>
                </a:lnTo>
                <a:lnTo>
                  <a:pt x="4698" y="8124"/>
                </a:lnTo>
                <a:lnTo>
                  <a:pt x="4652" y="8113"/>
                </a:lnTo>
                <a:lnTo>
                  <a:pt x="4607" y="8103"/>
                </a:lnTo>
                <a:lnTo>
                  <a:pt x="4562" y="8093"/>
                </a:lnTo>
                <a:lnTo>
                  <a:pt x="4517" y="8084"/>
                </a:lnTo>
                <a:lnTo>
                  <a:pt x="4471" y="8075"/>
                </a:lnTo>
                <a:lnTo>
                  <a:pt x="4426" y="8067"/>
                </a:lnTo>
                <a:lnTo>
                  <a:pt x="4380" y="8059"/>
                </a:lnTo>
                <a:lnTo>
                  <a:pt x="4335" y="8052"/>
                </a:lnTo>
                <a:lnTo>
                  <a:pt x="4289" y="8045"/>
                </a:lnTo>
                <a:lnTo>
                  <a:pt x="4243" y="8039"/>
                </a:lnTo>
                <a:lnTo>
                  <a:pt x="4198" y="8034"/>
                </a:lnTo>
                <a:lnTo>
                  <a:pt x="4153" y="8029"/>
                </a:lnTo>
                <a:lnTo>
                  <a:pt x="4106" y="8025"/>
                </a:lnTo>
                <a:lnTo>
                  <a:pt x="4061" y="8021"/>
                </a:lnTo>
                <a:lnTo>
                  <a:pt x="4015" y="8018"/>
                </a:lnTo>
                <a:lnTo>
                  <a:pt x="3969" y="8015"/>
                </a:lnTo>
                <a:lnTo>
                  <a:pt x="3923" y="8013"/>
                </a:lnTo>
                <a:lnTo>
                  <a:pt x="3878" y="8011"/>
                </a:lnTo>
                <a:lnTo>
                  <a:pt x="3832" y="8011"/>
                </a:lnTo>
                <a:lnTo>
                  <a:pt x="7706" y="4116"/>
                </a:lnTo>
                <a:lnTo>
                  <a:pt x="7763" y="4063"/>
                </a:lnTo>
                <a:lnTo>
                  <a:pt x="7820" y="4012"/>
                </a:lnTo>
                <a:lnTo>
                  <a:pt x="7880" y="3964"/>
                </a:lnTo>
                <a:lnTo>
                  <a:pt x="7941" y="3918"/>
                </a:lnTo>
                <a:lnTo>
                  <a:pt x="8003" y="3875"/>
                </a:lnTo>
                <a:lnTo>
                  <a:pt x="8067" y="3834"/>
                </a:lnTo>
                <a:lnTo>
                  <a:pt x="8131" y="3796"/>
                </a:lnTo>
                <a:lnTo>
                  <a:pt x="8197" y="3760"/>
                </a:lnTo>
                <a:lnTo>
                  <a:pt x="8265" y="3725"/>
                </a:lnTo>
                <a:lnTo>
                  <a:pt x="8333" y="3694"/>
                </a:lnTo>
                <a:lnTo>
                  <a:pt x="8403" y="3665"/>
                </a:lnTo>
                <a:lnTo>
                  <a:pt x="8473" y="3638"/>
                </a:lnTo>
                <a:lnTo>
                  <a:pt x="8544" y="3613"/>
                </a:lnTo>
                <a:lnTo>
                  <a:pt x="8616" y="3591"/>
                </a:lnTo>
                <a:lnTo>
                  <a:pt x="8689" y="3571"/>
                </a:lnTo>
                <a:lnTo>
                  <a:pt x="8764" y="3554"/>
                </a:lnTo>
                <a:lnTo>
                  <a:pt x="8838" y="3539"/>
                </a:lnTo>
                <a:lnTo>
                  <a:pt x="8914" y="3526"/>
                </a:lnTo>
                <a:lnTo>
                  <a:pt x="8989" y="3515"/>
                </a:lnTo>
                <a:lnTo>
                  <a:pt x="9067" y="3507"/>
                </a:lnTo>
                <a:lnTo>
                  <a:pt x="9143" y="3501"/>
                </a:lnTo>
                <a:lnTo>
                  <a:pt x="9220" y="3497"/>
                </a:lnTo>
                <a:lnTo>
                  <a:pt x="9299" y="3496"/>
                </a:lnTo>
                <a:lnTo>
                  <a:pt x="9377" y="3497"/>
                </a:lnTo>
                <a:lnTo>
                  <a:pt x="9457" y="3500"/>
                </a:lnTo>
                <a:lnTo>
                  <a:pt x="9535" y="3505"/>
                </a:lnTo>
                <a:lnTo>
                  <a:pt x="9615" y="3512"/>
                </a:lnTo>
                <a:lnTo>
                  <a:pt x="9694" y="3522"/>
                </a:lnTo>
                <a:lnTo>
                  <a:pt x="9775" y="3534"/>
                </a:lnTo>
                <a:lnTo>
                  <a:pt x="9854" y="3548"/>
                </a:lnTo>
                <a:lnTo>
                  <a:pt x="9934" y="3565"/>
                </a:lnTo>
                <a:lnTo>
                  <a:pt x="10014" y="3583"/>
                </a:lnTo>
                <a:lnTo>
                  <a:pt x="5275" y="8311"/>
                </a:lnTo>
                <a:close/>
                <a:moveTo>
                  <a:pt x="7441" y="10165"/>
                </a:moveTo>
                <a:lnTo>
                  <a:pt x="7406" y="10107"/>
                </a:lnTo>
                <a:lnTo>
                  <a:pt x="7369" y="10049"/>
                </a:lnTo>
                <a:lnTo>
                  <a:pt x="7332" y="9992"/>
                </a:lnTo>
                <a:lnTo>
                  <a:pt x="7295" y="9936"/>
                </a:lnTo>
                <a:lnTo>
                  <a:pt x="7257" y="9880"/>
                </a:lnTo>
                <a:lnTo>
                  <a:pt x="7218" y="9824"/>
                </a:lnTo>
                <a:lnTo>
                  <a:pt x="7177" y="9768"/>
                </a:lnTo>
                <a:lnTo>
                  <a:pt x="7137" y="9714"/>
                </a:lnTo>
                <a:lnTo>
                  <a:pt x="7096" y="9660"/>
                </a:lnTo>
                <a:lnTo>
                  <a:pt x="7053" y="9606"/>
                </a:lnTo>
                <a:lnTo>
                  <a:pt x="7009" y="9553"/>
                </a:lnTo>
                <a:lnTo>
                  <a:pt x="6965" y="9500"/>
                </a:lnTo>
                <a:lnTo>
                  <a:pt x="6919" y="9448"/>
                </a:lnTo>
                <a:lnTo>
                  <a:pt x="6873" y="9397"/>
                </a:lnTo>
                <a:lnTo>
                  <a:pt x="6824" y="9347"/>
                </a:lnTo>
                <a:lnTo>
                  <a:pt x="6776" y="9297"/>
                </a:lnTo>
                <a:lnTo>
                  <a:pt x="6718" y="9240"/>
                </a:lnTo>
                <a:lnTo>
                  <a:pt x="6658" y="9185"/>
                </a:lnTo>
                <a:lnTo>
                  <a:pt x="6598" y="9131"/>
                </a:lnTo>
                <a:lnTo>
                  <a:pt x="6538" y="9079"/>
                </a:lnTo>
                <a:lnTo>
                  <a:pt x="6475" y="9029"/>
                </a:lnTo>
                <a:lnTo>
                  <a:pt x="6412" y="8978"/>
                </a:lnTo>
                <a:lnTo>
                  <a:pt x="6348" y="8930"/>
                </a:lnTo>
                <a:lnTo>
                  <a:pt x="6284" y="8884"/>
                </a:lnTo>
                <a:lnTo>
                  <a:pt x="6220" y="8838"/>
                </a:lnTo>
                <a:lnTo>
                  <a:pt x="6153" y="8794"/>
                </a:lnTo>
                <a:lnTo>
                  <a:pt x="6087" y="8750"/>
                </a:lnTo>
                <a:lnTo>
                  <a:pt x="6021" y="8707"/>
                </a:lnTo>
                <a:lnTo>
                  <a:pt x="5953" y="8666"/>
                </a:lnTo>
                <a:lnTo>
                  <a:pt x="5885" y="8626"/>
                </a:lnTo>
                <a:lnTo>
                  <a:pt x="5816" y="8587"/>
                </a:lnTo>
                <a:lnTo>
                  <a:pt x="5748" y="8549"/>
                </a:lnTo>
                <a:lnTo>
                  <a:pt x="10542" y="3766"/>
                </a:lnTo>
                <a:lnTo>
                  <a:pt x="10613" y="3798"/>
                </a:lnTo>
                <a:lnTo>
                  <a:pt x="10683" y="3831"/>
                </a:lnTo>
                <a:lnTo>
                  <a:pt x="10752" y="3866"/>
                </a:lnTo>
                <a:lnTo>
                  <a:pt x="10821" y="3903"/>
                </a:lnTo>
                <a:lnTo>
                  <a:pt x="10889" y="3942"/>
                </a:lnTo>
                <a:lnTo>
                  <a:pt x="10958" y="3983"/>
                </a:lnTo>
                <a:lnTo>
                  <a:pt x="11025" y="4026"/>
                </a:lnTo>
                <a:lnTo>
                  <a:pt x="11091" y="4070"/>
                </a:lnTo>
                <a:lnTo>
                  <a:pt x="11157" y="4115"/>
                </a:lnTo>
                <a:lnTo>
                  <a:pt x="11222" y="4163"/>
                </a:lnTo>
                <a:lnTo>
                  <a:pt x="11287" y="4212"/>
                </a:lnTo>
                <a:lnTo>
                  <a:pt x="11351" y="4263"/>
                </a:lnTo>
                <a:lnTo>
                  <a:pt x="11413" y="4317"/>
                </a:lnTo>
                <a:lnTo>
                  <a:pt x="11476" y="4372"/>
                </a:lnTo>
                <a:lnTo>
                  <a:pt x="11537" y="4428"/>
                </a:lnTo>
                <a:lnTo>
                  <a:pt x="11597" y="4487"/>
                </a:lnTo>
                <a:lnTo>
                  <a:pt x="11648" y="4537"/>
                </a:lnTo>
                <a:lnTo>
                  <a:pt x="11696" y="4590"/>
                </a:lnTo>
                <a:lnTo>
                  <a:pt x="11743" y="4642"/>
                </a:lnTo>
                <a:lnTo>
                  <a:pt x="11790" y="4696"/>
                </a:lnTo>
                <a:lnTo>
                  <a:pt x="11835" y="4749"/>
                </a:lnTo>
                <a:lnTo>
                  <a:pt x="11878" y="4803"/>
                </a:lnTo>
                <a:lnTo>
                  <a:pt x="11919" y="4859"/>
                </a:lnTo>
                <a:lnTo>
                  <a:pt x="11961" y="4915"/>
                </a:lnTo>
                <a:lnTo>
                  <a:pt x="12000" y="4970"/>
                </a:lnTo>
                <a:lnTo>
                  <a:pt x="12038" y="5027"/>
                </a:lnTo>
                <a:lnTo>
                  <a:pt x="12075" y="5084"/>
                </a:lnTo>
                <a:lnTo>
                  <a:pt x="12110" y="5142"/>
                </a:lnTo>
                <a:lnTo>
                  <a:pt x="12145" y="5200"/>
                </a:lnTo>
                <a:lnTo>
                  <a:pt x="12178" y="5258"/>
                </a:lnTo>
                <a:lnTo>
                  <a:pt x="12210" y="5316"/>
                </a:lnTo>
                <a:lnTo>
                  <a:pt x="12241" y="5375"/>
                </a:lnTo>
                <a:lnTo>
                  <a:pt x="7441" y="10165"/>
                </a:lnTo>
                <a:close/>
                <a:moveTo>
                  <a:pt x="8055" y="11941"/>
                </a:moveTo>
                <a:lnTo>
                  <a:pt x="8045" y="11856"/>
                </a:lnTo>
                <a:lnTo>
                  <a:pt x="8035" y="11772"/>
                </a:lnTo>
                <a:lnTo>
                  <a:pt x="8022" y="11687"/>
                </a:lnTo>
                <a:lnTo>
                  <a:pt x="8008" y="11603"/>
                </a:lnTo>
                <a:lnTo>
                  <a:pt x="7991" y="11519"/>
                </a:lnTo>
                <a:lnTo>
                  <a:pt x="7973" y="11435"/>
                </a:lnTo>
                <a:lnTo>
                  <a:pt x="7953" y="11352"/>
                </a:lnTo>
                <a:lnTo>
                  <a:pt x="7931" y="11270"/>
                </a:lnTo>
                <a:lnTo>
                  <a:pt x="7907" y="11187"/>
                </a:lnTo>
                <a:lnTo>
                  <a:pt x="7882" y="11105"/>
                </a:lnTo>
                <a:lnTo>
                  <a:pt x="7854" y="11024"/>
                </a:lnTo>
                <a:lnTo>
                  <a:pt x="7825" y="10943"/>
                </a:lnTo>
                <a:lnTo>
                  <a:pt x="7795" y="10861"/>
                </a:lnTo>
                <a:lnTo>
                  <a:pt x="7763" y="10781"/>
                </a:lnTo>
                <a:lnTo>
                  <a:pt x="7729" y="10702"/>
                </a:lnTo>
                <a:lnTo>
                  <a:pt x="7693" y="10622"/>
                </a:lnTo>
                <a:lnTo>
                  <a:pt x="12448" y="5878"/>
                </a:lnTo>
                <a:lnTo>
                  <a:pt x="12475" y="5965"/>
                </a:lnTo>
                <a:lnTo>
                  <a:pt x="12499" y="6051"/>
                </a:lnTo>
                <a:lnTo>
                  <a:pt x="12519" y="6137"/>
                </a:lnTo>
                <a:lnTo>
                  <a:pt x="12537" y="6223"/>
                </a:lnTo>
                <a:lnTo>
                  <a:pt x="12553" y="6310"/>
                </a:lnTo>
                <a:lnTo>
                  <a:pt x="12566" y="6396"/>
                </a:lnTo>
                <a:lnTo>
                  <a:pt x="12576" y="6482"/>
                </a:lnTo>
                <a:lnTo>
                  <a:pt x="12583" y="6568"/>
                </a:lnTo>
                <a:lnTo>
                  <a:pt x="12588" y="6654"/>
                </a:lnTo>
                <a:lnTo>
                  <a:pt x="12591" y="6739"/>
                </a:lnTo>
                <a:lnTo>
                  <a:pt x="12591" y="6824"/>
                </a:lnTo>
                <a:lnTo>
                  <a:pt x="12588" y="6908"/>
                </a:lnTo>
                <a:lnTo>
                  <a:pt x="12582" y="6992"/>
                </a:lnTo>
                <a:lnTo>
                  <a:pt x="12574" y="7075"/>
                </a:lnTo>
                <a:lnTo>
                  <a:pt x="12563" y="7158"/>
                </a:lnTo>
                <a:lnTo>
                  <a:pt x="12549" y="7239"/>
                </a:lnTo>
                <a:lnTo>
                  <a:pt x="12533" y="7320"/>
                </a:lnTo>
                <a:lnTo>
                  <a:pt x="12513" y="7400"/>
                </a:lnTo>
                <a:lnTo>
                  <a:pt x="12492" y="7479"/>
                </a:lnTo>
                <a:lnTo>
                  <a:pt x="12467" y="7557"/>
                </a:lnTo>
                <a:lnTo>
                  <a:pt x="12439" y="7635"/>
                </a:lnTo>
                <a:lnTo>
                  <a:pt x="12409" y="7710"/>
                </a:lnTo>
                <a:lnTo>
                  <a:pt x="12376" y="7784"/>
                </a:lnTo>
                <a:lnTo>
                  <a:pt x="12340" y="7857"/>
                </a:lnTo>
                <a:lnTo>
                  <a:pt x="12302" y="7930"/>
                </a:lnTo>
                <a:lnTo>
                  <a:pt x="12260" y="8000"/>
                </a:lnTo>
                <a:lnTo>
                  <a:pt x="12216" y="8069"/>
                </a:lnTo>
                <a:lnTo>
                  <a:pt x="12169" y="8136"/>
                </a:lnTo>
                <a:lnTo>
                  <a:pt x="12120" y="8203"/>
                </a:lnTo>
                <a:lnTo>
                  <a:pt x="12066" y="8267"/>
                </a:lnTo>
                <a:lnTo>
                  <a:pt x="12011" y="8329"/>
                </a:lnTo>
                <a:lnTo>
                  <a:pt x="11953" y="8389"/>
                </a:lnTo>
                <a:lnTo>
                  <a:pt x="11947" y="8394"/>
                </a:lnTo>
                <a:lnTo>
                  <a:pt x="11940" y="8400"/>
                </a:lnTo>
                <a:lnTo>
                  <a:pt x="11948" y="8406"/>
                </a:lnTo>
                <a:lnTo>
                  <a:pt x="8060" y="12314"/>
                </a:lnTo>
                <a:lnTo>
                  <a:pt x="8061" y="12268"/>
                </a:lnTo>
                <a:lnTo>
                  <a:pt x="8061" y="12222"/>
                </a:lnTo>
                <a:lnTo>
                  <a:pt x="8062" y="12175"/>
                </a:lnTo>
                <a:lnTo>
                  <a:pt x="8062" y="12129"/>
                </a:lnTo>
                <a:lnTo>
                  <a:pt x="8062" y="12082"/>
                </a:lnTo>
                <a:lnTo>
                  <a:pt x="8061" y="12035"/>
                </a:lnTo>
                <a:lnTo>
                  <a:pt x="8059" y="11988"/>
                </a:lnTo>
                <a:lnTo>
                  <a:pt x="8055" y="11941"/>
                </a:lnTo>
                <a:close/>
                <a:moveTo>
                  <a:pt x="14785" y="1295"/>
                </a:moveTo>
                <a:lnTo>
                  <a:pt x="14707" y="1218"/>
                </a:lnTo>
                <a:lnTo>
                  <a:pt x="14626" y="1144"/>
                </a:lnTo>
                <a:lnTo>
                  <a:pt x="14546" y="1072"/>
                </a:lnTo>
                <a:lnTo>
                  <a:pt x="14463" y="1003"/>
                </a:lnTo>
                <a:lnTo>
                  <a:pt x="14379" y="934"/>
                </a:lnTo>
                <a:lnTo>
                  <a:pt x="14294" y="869"/>
                </a:lnTo>
                <a:lnTo>
                  <a:pt x="14208" y="806"/>
                </a:lnTo>
                <a:lnTo>
                  <a:pt x="14119" y="745"/>
                </a:lnTo>
                <a:lnTo>
                  <a:pt x="14031" y="685"/>
                </a:lnTo>
                <a:lnTo>
                  <a:pt x="13941" y="629"/>
                </a:lnTo>
                <a:lnTo>
                  <a:pt x="13851" y="575"/>
                </a:lnTo>
                <a:lnTo>
                  <a:pt x="13758" y="523"/>
                </a:lnTo>
                <a:lnTo>
                  <a:pt x="13666" y="473"/>
                </a:lnTo>
                <a:lnTo>
                  <a:pt x="13572" y="426"/>
                </a:lnTo>
                <a:lnTo>
                  <a:pt x="13478" y="380"/>
                </a:lnTo>
                <a:lnTo>
                  <a:pt x="13382" y="338"/>
                </a:lnTo>
                <a:lnTo>
                  <a:pt x="13286" y="298"/>
                </a:lnTo>
                <a:lnTo>
                  <a:pt x="13190" y="260"/>
                </a:lnTo>
                <a:lnTo>
                  <a:pt x="13092" y="225"/>
                </a:lnTo>
                <a:lnTo>
                  <a:pt x="12995" y="193"/>
                </a:lnTo>
                <a:lnTo>
                  <a:pt x="12896" y="162"/>
                </a:lnTo>
                <a:lnTo>
                  <a:pt x="12798" y="134"/>
                </a:lnTo>
                <a:lnTo>
                  <a:pt x="12698" y="109"/>
                </a:lnTo>
                <a:lnTo>
                  <a:pt x="12598" y="86"/>
                </a:lnTo>
                <a:lnTo>
                  <a:pt x="12499" y="66"/>
                </a:lnTo>
                <a:lnTo>
                  <a:pt x="12398" y="49"/>
                </a:lnTo>
                <a:lnTo>
                  <a:pt x="12299" y="34"/>
                </a:lnTo>
                <a:lnTo>
                  <a:pt x="12198" y="22"/>
                </a:lnTo>
                <a:lnTo>
                  <a:pt x="12097" y="12"/>
                </a:lnTo>
                <a:lnTo>
                  <a:pt x="11996" y="5"/>
                </a:lnTo>
                <a:lnTo>
                  <a:pt x="11895" y="1"/>
                </a:lnTo>
                <a:lnTo>
                  <a:pt x="11795" y="0"/>
                </a:lnTo>
                <a:lnTo>
                  <a:pt x="11710" y="1"/>
                </a:lnTo>
                <a:lnTo>
                  <a:pt x="11626" y="4"/>
                </a:lnTo>
                <a:lnTo>
                  <a:pt x="11542" y="9"/>
                </a:lnTo>
                <a:lnTo>
                  <a:pt x="11459" y="16"/>
                </a:lnTo>
                <a:lnTo>
                  <a:pt x="11376" y="24"/>
                </a:lnTo>
                <a:lnTo>
                  <a:pt x="11294" y="35"/>
                </a:lnTo>
                <a:lnTo>
                  <a:pt x="11212" y="47"/>
                </a:lnTo>
                <a:lnTo>
                  <a:pt x="11131" y="62"/>
                </a:lnTo>
                <a:lnTo>
                  <a:pt x="11051" y="78"/>
                </a:lnTo>
                <a:lnTo>
                  <a:pt x="10971" y="96"/>
                </a:lnTo>
                <a:lnTo>
                  <a:pt x="10892" y="116"/>
                </a:lnTo>
                <a:lnTo>
                  <a:pt x="10814" y="139"/>
                </a:lnTo>
                <a:lnTo>
                  <a:pt x="10736" y="162"/>
                </a:lnTo>
                <a:lnTo>
                  <a:pt x="10660" y="187"/>
                </a:lnTo>
                <a:lnTo>
                  <a:pt x="10584" y="215"/>
                </a:lnTo>
                <a:lnTo>
                  <a:pt x="10509" y="243"/>
                </a:lnTo>
                <a:lnTo>
                  <a:pt x="10435" y="274"/>
                </a:lnTo>
                <a:lnTo>
                  <a:pt x="10361" y="307"/>
                </a:lnTo>
                <a:lnTo>
                  <a:pt x="10289" y="341"/>
                </a:lnTo>
                <a:lnTo>
                  <a:pt x="10217" y="377"/>
                </a:lnTo>
                <a:lnTo>
                  <a:pt x="10147" y="416"/>
                </a:lnTo>
                <a:lnTo>
                  <a:pt x="10078" y="455"/>
                </a:lnTo>
                <a:lnTo>
                  <a:pt x="10010" y="496"/>
                </a:lnTo>
                <a:lnTo>
                  <a:pt x="9943" y="539"/>
                </a:lnTo>
                <a:lnTo>
                  <a:pt x="9876" y="583"/>
                </a:lnTo>
                <a:lnTo>
                  <a:pt x="9811" y="629"/>
                </a:lnTo>
                <a:lnTo>
                  <a:pt x="9748" y="677"/>
                </a:lnTo>
                <a:lnTo>
                  <a:pt x="9684" y="727"/>
                </a:lnTo>
                <a:lnTo>
                  <a:pt x="9623" y="778"/>
                </a:lnTo>
                <a:lnTo>
                  <a:pt x="9562" y="831"/>
                </a:lnTo>
                <a:lnTo>
                  <a:pt x="9503" y="885"/>
                </a:lnTo>
                <a:lnTo>
                  <a:pt x="9446" y="941"/>
                </a:lnTo>
                <a:lnTo>
                  <a:pt x="6997" y="3403"/>
                </a:lnTo>
                <a:lnTo>
                  <a:pt x="6986" y="3412"/>
                </a:lnTo>
                <a:lnTo>
                  <a:pt x="6974" y="3422"/>
                </a:lnTo>
                <a:lnTo>
                  <a:pt x="6969" y="3428"/>
                </a:lnTo>
                <a:lnTo>
                  <a:pt x="6964" y="3435"/>
                </a:lnTo>
                <a:lnTo>
                  <a:pt x="6965" y="3436"/>
                </a:lnTo>
                <a:lnTo>
                  <a:pt x="1769" y="8659"/>
                </a:lnTo>
                <a:lnTo>
                  <a:pt x="1747" y="8681"/>
                </a:lnTo>
                <a:lnTo>
                  <a:pt x="1725" y="8704"/>
                </a:lnTo>
                <a:lnTo>
                  <a:pt x="1704" y="8728"/>
                </a:lnTo>
                <a:lnTo>
                  <a:pt x="1683" y="8751"/>
                </a:lnTo>
                <a:lnTo>
                  <a:pt x="1642" y="8799"/>
                </a:lnTo>
                <a:lnTo>
                  <a:pt x="1602" y="8847"/>
                </a:lnTo>
                <a:lnTo>
                  <a:pt x="1564" y="8897"/>
                </a:lnTo>
                <a:lnTo>
                  <a:pt x="1528" y="8949"/>
                </a:lnTo>
                <a:lnTo>
                  <a:pt x="1494" y="9002"/>
                </a:lnTo>
                <a:lnTo>
                  <a:pt x="1461" y="9055"/>
                </a:lnTo>
                <a:lnTo>
                  <a:pt x="1429" y="9109"/>
                </a:lnTo>
                <a:lnTo>
                  <a:pt x="1400" y="9165"/>
                </a:lnTo>
                <a:lnTo>
                  <a:pt x="1372" y="9221"/>
                </a:lnTo>
                <a:lnTo>
                  <a:pt x="1347" y="9279"/>
                </a:lnTo>
                <a:lnTo>
                  <a:pt x="1322" y="9336"/>
                </a:lnTo>
                <a:lnTo>
                  <a:pt x="1300" y="9395"/>
                </a:lnTo>
                <a:lnTo>
                  <a:pt x="1279" y="9454"/>
                </a:lnTo>
                <a:lnTo>
                  <a:pt x="1260" y="9514"/>
                </a:lnTo>
                <a:lnTo>
                  <a:pt x="78" y="13784"/>
                </a:lnTo>
                <a:lnTo>
                  <a:pt x="74" y="13803"/>
                </a:lnTo>
                <a:lnTo>
                  <a:pt x="65" y="13846"/>
                </a:lnTo>
                <a:lnTo>
                  <a:pt x="53" y="13908"/>
                </a:lnTo>
                <a:lnTo>
                  <a:pt x="38" y="13984"/>
                </a:lnTo>
                <a:lnTo>
                  <a:pt x="31" y="14025"/>
                </a:lnTo>
                <a:lnTo>
                  <a:pt x="24" y="14066"/>
                </a:lnTo>
                <a:lnTo>
                  <a:pt x="18" y="14109"/>
                </a:lnTo>
                <a:lnTo>
                  <a:pt x="12" y="14151"/>
                </a:lnTo>
                <a:lnTo>
                  <a:pt x="7" y="14192"/>
                </a:lnTo>
                <a:lnTo>
                  <a:pt x="3" y="14231"/>
                </a:lnTo>
                <a:lnTo>
                  <a:pt x="1" y="14268"/>
                </a:lnTo>
                <a:lnTo>
                  <a:pt x="0" y="14302"/>
                </a:lnTo>
                <a:lnTo>
                  <a:pt x="2" y="14392"/>
                </a:lnTo>
                <a:lnTo>
                  <a:pt x="9" y="14481"/>
                </a:lnTo>
                <a:lnTo>
                  <a:pt x="20" y="14569"/>
                </a:lnTo>
                <a:lnTo>
                  <a:pt x="36" y="14656"/>
                </a:lnTo>
                <a:lnTo>
                  <a:pt x="55" y="14740"/>
                </a:lnTo>
                <a:lnTo>
                  <a:pt x="79" y="14824"/>
                </a:lnTo>
                <a:lnTo>
                  <a:pt x="107" y="14906"/>
                </a:lnTo>
                <a:lnTo>
                  <a:pt x="139" y="14985"/>
                </a:lnTo>
                <a:lnTo>
                  <a:pt x="174" y="15063"/>
                </a:lnTo>
                <a:lnTo>
                  <a:pt x="212" y="15139"/>
                </a:lnTo>
                <a:lnTo>
                  <a:pt x="256" y="15212"/>
                </a:lnTo>
                <a:lnTo>
                  <a:pt x="301" y="15283"/>
                </a:lnTo>
                <a:lnTo>
                  <a:pt x="350" y="15352"/>
                </a:lnTo>
                <a:lnTo>
                  <a:pt x="402" y="15419"/>
                </a:lnTo>
                <a:lnTo>
                  <a:pt x="458" y="15483"/>
                </a:lnTo>
                <a:lnTo>
                  <a:pt x="516" y="15543"/>
                </a:lnTo>
                <a:lnTo>
                  <a:pt x="577" y="15601"/>
                </a:lnTo>
                <a:lnTo>
                  <a:pt x="642" y="15657"/>
                </a:lnTo>
                <a:lnTo>
                  <a:pt x="708" y="15709"/>
                </a:lnTo>
                <a:lnTo>
                  <a:pt x="778" y="15758"/>
                </a:lnTo>
                <a:lnTo>
                  <a:pt x="849" y="15804"/>
                </a:lnTo>
                <a:lnTo>
                  <a:pt x="922" y="15846"/>
                </a:lnTo>
                <a:lnTo>
                  <a:pt x="999" y="15884"/>
                </a:lnTo>
                <a:lnTo>
                  <a:pt x="1076" y="15919"/>
                </a:lnTo>
                <a:lnTo>
                  <a:pt x="1157" y="15952"/>
                </a:lnTo>
                <a:lnTo>
                  <a:pt x="1238" y="15979"/>
                </a:lnTo>
                <a:lnTo>
                  <a:pt x="1323" y="16003"/>
                </a:lnTo>
                <a:lnTo>
                  <a:pt x="1407" y="16022"/>
                </a:lnTo>
                <a:lnTo>
                  <a:pt x="1495" y="16038"/>
                </a:lnTo>
                <a:lnTo>
                  <a:pt x="1582" y="16049"/>
                </a:lnTo>
                <a:lnTo>
                  <a:pt x="1672" y="16056"/>
                </a:lnTo>
                <a:lnTo>
                  <a:pt x="1763" y="16058"/>
                </a:lnTo>
                <a:lnTo>
                  <a:pt x="1801" y="16057"/>
                </a:lnTo>
                <a:lnTo>
                  <a:pt x="1843" y="16054"/>
                </a:lnTo>
                <a:lnTo>
                  <a:pt x="1887" y="16049"/>
                </a:lnTo>
                <a:lnTo>
                  <a:pt x="1933" y="16044"/>
                </a:lnTo>
                <a:lnTo>
                  <a:pt x="1981" y="16037"/>
                </a:lnTo>
                <a:lnTo>
                  <a:pt x="2028" y="16029"/>
                </a:lnTo>
                <a:lnTo>
                  <a:pt x="2075" y="16020"/>
                </a:lnTo>
                <a:lnTo>
                  <a:pt x="2122" y="16012"/>
                </a:lnTo>
                <a:lnTo>
                  <a:pt x="2205" y="15995"/>
                </a:lnTo>
                <a:lnTo>
                  <a:pt x="2275" y="15980"/>
                </a:lnTo>
                <a:lnTo>
                  <a:pt x="2324" y="15969"/>
                </a:lnTo>
                <a:lnTo>
                  <a:pt x="2345" y="15964"/>
                </a:lnTo>
                <a:lnTo>
                  <a:pt x="6609" y="14846"/>
                </a:lnTo>
                <a:lnTo>
                  <a:pt x="6669" y="14827"/>
                </a:lnTo>
                <a:lnTo>
                  <a:pt x="6729" y="14805"/>
                </a:lnTo>
                <a:lnTo>
                  <a:pt x="6788" y="14783"/>
                </a:lnTo>
                <a:lnTo>
                  <a:pt x="6845" y="14759"/>
                </a:lnTo>
                <a:lnTo>
                  <a:pt x="6903" y="14733"/>
                </a:lnTo>
                <a:lnTo>
                  <a:pt x="6960" y="14705"/>
                </a:lnTo>
                <a:lnTo>
                  <a:pt x="7015" y="14675"/>
                </a:lnTo>
                <a:lnTo>
                  <a:pt x="7070" y="14644"/>
                </a:lnTo>
                <a:lnTo>
                  <a:pt x="7123" y="14612"/>
                </a:lnTo>
                <a:lnTo>
                  <a:pt x="7175" y="14577"/>
                </a:lnTo>
                <a:lnTo>
                  <a:pt x="7227" y="14541"/>
                </a:lnTo>
                <a:lnTo>
                  <a:pt x="7277" y="14502"/>
                </a:lnTo>
                <a:lnTo>
                  <a:pt x="7326" y="14463"/>
                </a:lnTo>
                <a:lnTo>
                  <a:pt x="7375" y="14422"/>
                </a:lnTo>
                <a:lnTo>
                  <a:pt x="7421" y="14380"/>
                </a:lnTo>
                <a:lnTo>
                  <a:pt x="7466" y="14336"/>
                </a:lnTo>
                <a:lnTo>
                  <a:pt x="15143" y="6617"/>
                </a:lnTo>
                <a:lnTo>
                  <a:pt x="15270" y="6483"/>
                </a:lnTo>
                <a:lnTo>
                  <a:pt x="15387" y="6344"/>
                </a:lnTo>
                <a:lnTo>
                  <a:pt x="15495" y="6200"/>
                </a:lnTo>
                <a:lnTo>
                  <a:pt x="15594" y="6053"/>
                </a:lnTo>
                <a:lnTo>
                  <a:pt x="15685" y="5900"/>
                </a:lnTo>
                <a:lnTo>
                  <a:pt x="15766" y="5744"/>
                </a:lnTo>
                <a:lnTo>
                  <a:pt x="15837" y="5584"/>
                </a:lnTo>
                <a:lnTo>
                  <a:pt x="15901" y="5421"/>
                </a:lnTo>
                <a:lnTo>
                  <a:pt x="15955" y="5254"/>
                </a:lnTo>
                <a:lnTo>
                  <a:pt x="16000" y="5084"/>
                </a:lnTo>
                <a:lnTo>
                  <a:pt x="16037" y="4913"/>
                </a:lnTo>
                <a:lnTo>
                  <a:pt x="16065" y="4739"/>
                </a:lnTo>
                <a:lnTo>
                  <a:pt x="16083" y="4563"/>
                </a:lnTo>
                <a:lnTo>
                  <a:pt x="16093" y="4387"/>
                </a:lnTo>
                <a:lnTo>
                  <a:pt x="16094" y="4208"/>
                </a:lnTo>
                <a:lnTo>
                  <a:pt x="16087" y="4030"/>
                </a:lnTo>
                <a:lnTo>
                  <a:pt x="16070" y="3850"/>
                </a:lnTo>
                <a:lnTo>
                  <a:pt x="16045" y="3669"/>
                </a:lnTo>
                <a:lnTo>
                  <a:pt x="16011" y="3490"/>
                </a:lnTo>
                <a:lnTo>
                  <a:pt x="15968" y="3310"/>
                </a:lnTo>
                <a:lnTo>
                  <a:pt x="15917" y="3131"/>
                </a:lnTo>
                <a:lnTo>
                  <a:pt x="15857" y="2953"/>
                </a:lnTo>
                <a:lnTo>
                  <a:pt x="15788" y="2776"/>
                </a:lnTo>
                <a:lnTo>
                  <a:pt x="15711" y="2601"/>
                </a:lnTo>
                <a:lnTo>
                  <a:pt x="15625" y="2428"/>
                </a:lnTo>
                <a:lnTo>
                  <a:pt x="15531" y="2257"/>
                </a:lnTo>
                <a:lnTo>
                  <a:pt x="15428" y="2089"/>
                </a:lnTo>
                <a:lnTo>
                  <a:pt x="15316" y="1923"/>
                </a:lnTo>
                <a:lnTo>
                  <a:pt x="15196" y="1760"/>
                </a:lnTo>
                <a:lnTo>
                  <a:pt x="15067" y="1602"/>
                </a:lnTo>
                <a:lnTo>
                  <a:pt x="14930" y="1446"/>
                </a:lnTo>
                <a:lnTo>
                  <a:pt x="14785" y="129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81" name="组合 80"/>
          <p:cNvGrpSpPr/>
          <p:nvPr/>
        </p:nvGrpSpPr>
        <p:grpSpPr>
          <a:xfrm>
            <a:off x="451904" y="363220"/>
            <a:ext cx="4888446" cy="1014909"/>
            <a:chOff x="712" y="572"/>
            <a:chExt cx="7698" cy="1598"/>
          </a:xfrm>
        </p:grpSpPr>
        <p:sp>
          <p:nvSpPr>
            <p:cNvPr id="86" name="稻壳儿原创设计师【幻雨工作室】_1"/>
            <p:cNvSpPr txBox="1">
              <a:spLocks noChangeArrowheads="1"/>
            </p:cNvSpPr>
            <p:nvPr/>
          </p:nvSpPr>
          <p:spPr bwMode="auto">
            <a:xfrm>
              <a:off x="712" y="572"/>
              <a:ext cx="7698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36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计划与总结</a:t>
              </a:r>
              <a:endParaRPr lang="zh-CN" altLang="en-US" sz="36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稻壳儿原创设计师【幻雨工作室】_2"/>
            <p:cNvSpPr/>
            <p:nvPr/>
          </p:nvSpPr>
          <p:spPr>
            <a:xfrm>
              <a:off x="712" y="1590"/>
              <a:ext cx="3602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Plan and summary </a:t>
              </a:r>
              <a:endPara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/>
      <p:bldP spid="15" grpId="0"/>
      <p:bldP spid="16" grpId="0"/>
      <p:bldP spid="43" grpId="0"/>
      <p:bldP spid="43" grpId="1"/>
      <p:bldP spid="28" grpId="0"/>
      <p:bldP spid="28" grpId="1"/>
      <p:bldP spid="50" grpId="0"/>
      <p:bldP spid="50" grpId="1"/>
      <p:bldP spid="49" grpId="0"/>
      <p:bldP spid="49" grpId="1"/>
      <p:bldP spid="56" grpId="0"/>
      <p:bldP spid="56" grpId="1"/>
      <p:bldP spid="55" grpId="0"/>
      <p:bldP spid="5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稻壳儿原创设计师【幻雨工作室】_1"/>
          <p:cNvGrpSpPr/>
          <p:nvPr/>
        </p:nvGrpSpPr>
        <p:grpSpPr bwMode="auto">
          <a:xfrm>
            <a:off x="826159" y="1200850"/>
            <a:ext cx="9989830" cy="4531821"/>
            <a:chOff x="8104" y="-2410"/>
            <a:chExt cx="8442" cy="16977"/>
          </a:xfrm>
        </p:grpSpPr>
        <p:sp>
          <p:nvSpPr>
            <p:cNvPr id="31" name="圆角矩形 3"/>
            <p:cNvSpPr>
              <a:spLocks noChangeAspect="1"/>
            </p:cNvSpPr>
            <p:nvPr/>
          </p:nvSpPr>
          <p:spPr>
            <a:xfrm>
              <a:off x="8104" y="-2410"/>
              <a:ext cx="7635" cy="12165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圆角矩形 2"/>
            <p:cNvSpPr>
              <a:spLocks noChangeAspect="1"/>
            </p:cNvSpPr>
            <p:nvPr/>
          </p:nvSpPr>
          <p:spPr>
            <a:xfrm>
              <a:off x="8462" y="1499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3" name="圆角矩形 1"/>
            <p:cNvSpPr>
              <a:spLocks noChangeAspect="1"/>
            </p:cNvSpPr>
            <p:nvPr/>
          </p:nvSpPr>
          <p:spPr>
            <a:xfrm>
              <a:off x="8704" y="-444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86" name="稻壳儿原创设计师【幻雨工作室】_4"/>
          <p:cNvSpPr txBox="1"/>
          <p:nvPr/>
        </p:nvSpPr>
        <p:spPr>
          <a:xfrm>
            <a:off x="2169810" y="2687225"/>
            <a:ext cx="78523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恳请老师批评指正</a:t>
            </a:r>
            <a:endParaRPr lang="zh-CN" altLang="en-US" sz="6600" dirty="0"/>
          </a:p>
        </p:txBody>
      </p:sp>
      <p:sp>
        <p:nvSpPr>
          <p:cNvPr id="87" name="稻壳儿原创设计师【幻雨工作室】_5"/>
          <p:cNvSpPr/>
          <p:nvPr/>
        </p:nvSpPr>
        <p:spPr>
          <a:xfrm>
            <a:off x="2281816" y="3826389"/>
            <a:ext cx="762836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Thanks for your listening and guidance</a:t>
            </a:r>
            <a:endParaRPr lang="en-US" altLang="zh-CN" sz="2400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稻壳儿原创设计师【幻雨工作室】_6"/>
          <p:cNvGrpSpPr/>
          <p:nvPr/>
        </p:nvGrpSpPr>
        <p:grpSpPr bwMode="auto">
          <a:xfrm>
            <a:off x="9152117" y="4342013"/>
            <a:ext cx="3039883" cy="2594378"/>
            <a:chOff x="8066" y="-2967"/>
            <a:chExt cx="11301" cy="21429"/>
          </a:xfrm>
        </p:grpSpPr>
        <p:sp>
          <p:nvSpPr>
            <p:cNvPr id="89" name="圆角矩形 3"/>
            <p:cNvSpPr>
              <a:spLocks noChangeAspect="1"/>
            </p:cNvSpPr>
            <p:nvPr/>
          </p:nvSpPr>
          <p:spPr>
            <a:xfrm>
              <a:off x="8066" y="-2967"/>
              <a:ext cx="8100" cy="13521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90" name="圆角矩形 2"/>
            <p:cNvSpPr>
              <a:spLocks noChangeAspect="1"/>
            </p:cNvSpPr>
            <p:nvPr/>
          </p:nvSpPr>
          <p:spPr>
            <a:xfrm>
              <a:off x="11283" y="539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91" name="圆角矩形 1"/>
            <p:cNvSpPr>
              <a:spLocks noChangeAspect="1"/>
            </p:cNvSpPr>
            <p:nvPr/>
          </p:nvSpPr>
          <p:spPr>
            <a:xfrm>
              <a:off x="10241" y="1748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81" name="稻壳儿原创设计师【幻雨工作室】_7"/>
          <p:cNvSpPr/>
          <p:nvPr/>
        </p:nvSpPr>
        <p:spPr>
          <a:xfrm>
            <a:off x="9800590" y="5013325"/>
            <a:ext cx="2026285" cy="1337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指导教师：陶庆</a:t>
            </a:r>
            <a:endParaRPr lang="en-US" altLang="zh-CN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刘早嘉</a:t>
            </a:r>
            <a:endParaRPr lang="en-US" altLang="zh-CN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专</a:t>
            </a:r>
            <a:r>
              <a:rPr lang="en-US" altLang="zh-CN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业：</a:t>
            </a:r>
            <a:r>
              <a:rPr lang="en-US" altLang="zh-CN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MEM</a:t>
            </a:r>
            <a:endParaRPr lang="en-US" altLang="zh-CN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6" grpId="1"/>
      <p:bldP spid="87" grpId="0"/>
      <p:bldP spid="87" grpId="1"/>
      <p:bldP spid="81" grpId="0"/>
      <p:bldP spid="8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18080" y="4323080"/>
            <a:ext cx="5110480" cy="2465777"/>
            <a:chOff x="1475" y="1705"/>
            <a:chExt cx="8048" cy="3883"/>
          </a:xfrm>
        </p:grpSpPr>
        <p:sp>
          <p:nvSpPr>
            <p:cNvPr id="32" name="稻壳儿原创设计师【幻雨工作室】_2"/>
            <p:cNvSpPr>
              <a:spLocks noChangeAspect="1"/>
            </p:cNvSpPr>
            <p:nvPr/>
          </p:nvSpPr>
          <p:spPr bwMode="auto">
            <a:xfrm>
              <a:off x="1475" y="2681"/>
              <a:ext cx="7972" cy="2907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3" name="稻壳儿原创设计师【幻雨工作室】_3"/>
            <p:cNvSpPr>
              <a:spLocks noChangeAspect="1"/>
            </p:cNvSpPr>
            <p:nvPr/>
          </p:nvSpPr>
          <p:spPr bwMode="auto">
            <a:xfrm>
              <a:off x="1797" y="1705"/>
              <a:ext cx="7726" cy="3004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3" name="稻壳儿原创设计师【幻雨工作室】_7"/>
            <p:cNvSpPr>
              <a:spLocks noChangeArrowheads="1"/>
            </p:cNvSpPr>
            <p:nvPr/>
          </p:nvSpPr>
          <p:spPr bwMode="auto">
            <a:xfrm>
              <a:off x="1980" y="2915"/>
              <a:ext cx="1253" cy="124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chemeClr val="lt1"/>
                </a:solidFill>
              </a:endParaRPr>
            </a:p>
          </p:txBody>
        </p:sp>
        <p:sp>
          <p:nvSpPr>
            <p:cNvPr id="54" name="稻壳儿原创设计师【幻雨工作室】_8"/>
            <p:cNvSpPr txBox="1">
              <a:spLocks noChangeArrowheads="1"/>
            </p:cNvSpPr>
            <p:nvPr/>
          </p:nvSpPr>
          <p:spPr bwMode="auto">
            <a:xfrm>
              <a:off x="2141" y="3128"/>
              <a:ext cx="988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 b="1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稻壳儿原创设计师【幻雨工作室】_11"/>
            <p:cNvSpPr txBox="1">
              <a:spLocks noChangeArrowheads="1"/>
            </p:cNvSpPr>
            <p:nvPr/>
          </p:nvSpPr>
          <p:spPr bwMode="auto">
            <a:xfrm>
              <a:off x="3475" y="2889"/>
              <a:ext cx="4828" cy="7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实习概况与个人思考</a:t>
              </a:r>
              <a:endParaRPr lang="zh-CN" altLang="en-US" sz="24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稻壳儿原创设计师【幻雨工作室】_19"/>
            <p:cNvSpPr/>
            <p:nvPr/>
          </p:nvSpPr>
          <p:spPr>
            <a:xfrm>
              <a:off x="3462" y="3644"/>
              <a:ext cx="5296" cy="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 and thought</a:t>
              </a:r>
              <a:endParaRPr lang="zh-CN" altLang="en-US" sz="14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284823" y="2646899"/>
            <a:ext cx="5062370" cy="2219515"/>
            <a:chOff x="10454" y="2081"/>
            <a:chExt cx="7972" cy="3495"/>
          </a:xfrm>
        </p:grpSpPr>
        <p:grpSp>
          <p:nvGrpSpPr>
            <p:cNvPr id="34" name="稻壳儿原创设计师【幻雨工作室】_4"/>
            <p:cNvGrpSpPr/>
            <p:nvPr/>
          </p:nvGrpSpPr>
          <p:grpSpPr bwMode="auto">
            <a:xfrm>
              <a:off x="10454" y="2081"/>
              <a:ext cx="7972" cy="3495"/>
              <a:chOff x="8584" y="-444"/>
              <a:chExt cx="8084" cy="15712"/>
            </a:xfrm>
          </p:grpSpPr>
          <p:sp>
            <p:nvSpPr>
              <p:cNvPr id="36" name="圆角矩形 2"/>
              <p:cNvSpPr>
                <a:spLocks noChangeAspect="1"/>
              </p:cNvSpPr>
              <p:nvPr/>
            </p:nvSpPr>
            <p:spPr>
              <a:xfrm>
                <a:off x="8584" y="2200"/>
                <a:ext cx="8084" cy="13068"/>
              </a:xfrm>
              <a:prstGeom prst="roundRect">
                <a:avLst>
                  <a:gd name="adj" fmla="val 3215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sp>
            <p:nvSpPr>
              <p:cNvPr id="37" name="圆角矩形 1"/>
              <p:cNvSpPr>
                <a:spLocks noChangeAspect="1"/>
              </p:cNvSpPr>
              <p:nvPr/>
            </p:nvSpPr>
            <p:spPr>
              <a:xfrm>
                <a:off x="8704" y="-444"/>
                <a:ext cx="7370" cy="12705"/>
              </a:xfrm>
              <a:prstGeom prst="roundRect">
                <a:avLst>
                  <a:gd name="adj" fmla="val 3334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</p:grpSp>
        <p:sp>
          <p:nvSpPr>
            <p:cNvPr id="59" name="稻壳儿原创设计师【幻雨工作室】_13"/>
            <p:cNvSpPr>
              <a:spLocks noChangeArrowheads="1"/>
            </p:cNvSpPr>
            <p:nvPr/>
          </p:nvSpPr>
          <p:spPr bwMode="auto">
            <a:xfrm>
              <a:off x="11051" y="2936"/>
              <a:ext cx="1253" cy="124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lt1"/>
                </a:solidFill>
              </a:endParaRPr>
            </a:p>
          </p:txBody>
        </p:sp>
        <p:sp>
          <p:nvSpPr>
            <p:cNvPr id="60" name="稻壳儿原创设计师【幻雨工作室】_14"/>
            <p:cNvSpPr txBox="1">
              <a:spLocks noChangeArrowheads="1"/>
            </p:cNvSpPr>
            <p:nvPr/>
          </p:nvSpPr>
          <p:spPr bwMode="auto">
            <a:xfrm>
              <a:off x="11212" y="3149"/>
              <a:ext cx="978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 b="1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稻壳儿原创设计师【幻雨工作室】_17"/>
            <p:cNvSpPr txBox="1">
              <a:spLocks noChangeArrowheads="1"/>
            </p:cNvSpPr>
            <p:nvPr/>
          </p:nvSpPr>
          <p:spPr bwMode="auto">
            <a:xfrm>
              <a:off x="12588" y="2917"/>
              <a:ext cx="4654" cy="7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文献阅读情况</a:t>
              </a:r>
              <a:endParaRPr lang="zh-CN" altLang="en-US" sz="24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稻壳儿原创设计师【幻雨工作室】_21"/>
            <p:cNvSpPr/>
            <p:nvPr/>
          </p:nvSpPr>
          <p:spPr>
            <a:xfrm>
              <a:off x="12546" y="3665"/>
              <a:ext cx="5190" cy="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Reading</a:t>
              </a:r>
              <a:endParaRPr lang="zh-CN" altLang="en-US" sz="14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12500" y="-32793"/>
            <a:ext cx="5507103" cy="2738937"/>
            <a:chOff x="9753" y="1263"/>
            <a:chExt cx="8673" cy="4313"/>
          </a:xfrm>
        </p:grpSpPr>
        <p:grpSp>
          <p:nvGrpSpPr>
            <p:cNvPr id="28" name="稻壳儿原创设计师【幻雨工作室】_4"/>
            <p:cNvGrpSpPr/>
            <p:nvPr/>
          </p:nvGrpSpPr>
          <p:grpSpPr bwMode="auto">
            <a:xfrm>
              <a:off x="9753" y="1263"/>
              <a:ext cx="8673" cy="4313"/>
              <a:chOff x="7873" y="-4121"/>
              <a:chExt cx="8795" cy="19389"/>
            </a:xfrm>
          </p:grpSpPr>
          <p:sp>
            <p:nvSpPr>
              <p:cNvPr id="29" name="圆角矩形 3"/>
              <p:cNvSpPr>
                <a:spLocks noChangeAspect="1"/>
              </p:cNvSpPr>
              <p:nvPr/>
            </p:nvSpPr>
            <p:spPr>
              <a:xfrm>
                <a:off x="7873" y="-4121"/>
                <a:ext cx="7635" cy="12165"/>
              </a:xfrm>
              <a:prstGeom prst="roundRect">
                <a:avLst>
                  <a:gd name="adj" fmla="val 7050"/>
                </a:avLst>
              </a:prstGeom>
              <a:solidFill>
                <a:schemeClr val="bg1"/>
              </a:solidFill>
              <a:ln>
                <a:noFill/>
              </a:ln>
              <a:effectLst>
                <a:softEdge rad="393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sp>
            <p:nvSpPr>
              <p:cNvPr id="30" name="圆角矩形 2"/>
              <p:cNvSpPr>
                <a:spLocks noChangeAspect="1"/>
              </p:cNvSpPr>
              <p:nvPr/>
            </p:nvSpPr>
            <p:spPr>
              <a:xfrm>
                <a:off x="8584" y="2200"/>
                <a:ext cx="8084" cy="13068"/>
              </a:xfrm>
              <a:prstGeom prst="roundRect">
                <a:avLst>
                  <a:gd name="adj" fmla="val 3215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sp>
            <p:nvSpPr>
              <p:cNvPr id="38" name="圆角矩形 1"/>
              <p:cNvSpPr>
                <a:spLocks noChangeAspect="1"/>
              </p:cNvSpPr>
              <p:nvPr/>
            </p:nvSpPr>
            <p:spPr>
              <a:xfrm>
                <a:off x="8941" y="751"/>
                <a:ext cx="7370" cy="12705"/>
              </a:xfrm>
              <a:prstGeom prst="roundRect">
                <a:avLst>
                  <a:gd name="adj" fmla="val 3334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</p:grpSp>
        <p:sp>
          <p:nvSpPr>
            <p:cNvPr id="39" name="稻壳儿原创设计师【幻雨工作室】_13"/>
            <p:cNvSpPr>
              <a:spLocks noChangeArrowheads="1"/>
            </p:cNvSpPr>
            <p:nvPr/>
          </p:nvSpPr>
          <p:spPr bwMode="auto">
            <a:xfrm>
              <a:off x="11051" y="2936"/>
              <a:ext cx="1253" cy="124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lt1"/>
                </a:solidFill>
              </a:endParaRPr>
            </a:p>
          </p:txBody>
        </p:sp>
        <p:sp>
          <p:nvSpPr>
            <p:cNvPr id="48" name="稻壳儿原创设计师【幻雨工作室】_14"/>
            <p:cNvSpPr txBox="1">
              <a:spLocks noChangeArrowheads="1"/>
            </p:cNvSpPr>
            <p:nvPr/>
          </p:nvSpPr>
          <p:spPr bwMode="auto">
            <a:xfrm>
              <a:off x="11212" y="3149"/>
              <a:ext cx="978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 b="1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稻壳儿原创设计师【幻雨工作室】_17"/>
            <p:cNvSpPr txBox="1">
              <a:spLocks noChangeArrowheads="1"/>
            </p:cNvSpPr>
            <p:nvPr/>
          </p:nvSpPr>
          <p:spPr bwMode="auto">
            <a:xfrm>
              <a:off x="12588" y="2917"/>
              <a:ext cx="4654" cy="7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计划与总结</a:t>
              </a:r>
              <a:endParaRPr lang="zh-CN" altLang="en-US" sz="24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稻壳儿原创设计师【幻雨工作室】_21"/>
            <p:cNvSpPr/>
            <p:nvPr/>
          </p:nvSpPr>
          <p:spPr>
            <a:xfrm>
              <a:off x="12546" y="3665"/>
              <a:ext cx="5149" cy="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Plan </a:t>
              </a:r>
              <a:r>
                <a:rPr lang="en-US" altLang="zh-CN" sz="14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and </a:t>
              </a:r>
              <a:r>
                <a:rPr lang="en-US" altLang="zh-CN" sz="14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summary </a:t>
              </a:r>
              <a:endParaRPr lang="zh-CN" altLang="en-US" sz="14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下箭头 64"/>
          <p:cNvSpPr/>
          <p:nvPr/>
        </p:nvSpPr>
        <p:spPr>
          <a:xfrm rot="13980000">
            <a:off x="3700780" y="4211955"/>
            <a:ext cx="272415" cy="1103630"/>
          </a:xfrm>
          <a:prstGeom prst="downArrow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下箭头 66"/>
          <p:cNvSpPr/>
          <p:nvPr/>
        </p:nvSpPr>
        <p:spPr>
          <a:xfrm rot="13980000">
            <a:off x="5685790" y="2196465"/>
            <a:ext cx="272415" cy="1103630"/>
          </a:xfrm>
          <a:prstGeom prst="downArrow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7" grpId="0" animBg="1"/>
      <p:bldP spid="6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稻壳儿原创设计师【幻雨工作室】_1"/>
          <p:cNvGrpSpPr/>
          <p:nvPr/>
        </p:nvGrpSpPr>
        <p:grpSpPr bwMode="auto">
          <a:xfrm>
            <a:off x="1246585" y="1556900"/>
            <a:ext cx="9305065" cy="4321456"/>
            <a:chOff x="8199" y="-2793"/>
            <a:chExt cx="8352" cy="17195"/>
          </a:xfrm>
        </p:grpSpPr>
        <p:sp>
          <p:nvSpPr>
            <p:cNvPr id="31" name="圆角矩形 3"/>
            <p:cNvSpPr>
              <a:spLocks noChangeAspect="1"/>
            </p:cNvSpPr>
            <p:nvPr/>
          </p:nvSpPr>
          <p:spPr>
            <a:xfrm>
              <a:off x="8199" y="-2793"/>
              <a:ext cx="7635" cy="12165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  <p:sp>
          <p:nvSpPr>
            <p:cNvPr id="32" name="圆角矩形 2"/>
            <p:cNvSpPr>
              <a:spLocks noChangeAspect="1"/>
            </p:cNvSpPr>
            <p:nvPr/>
          </p:nvSpPr>
          <p:spPr>
            <a:xfrm>
              <a:off x="8467" y="133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  <p:sp>
          <p:nvSpPr>
            <p:cNvPr id="33" name="圆角矩形 1"/>
            <p:cNvSpPr>
              <a:spLocks noChangeAspect="1"/>
            </p:cNvSpPr>
            <p:nvPr/>
          </p:nvSpPr>
          <p:spPr>
            <a:xfrm>
              <a:off x="8704" y="-444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</p:grpSp>
      <p:sp>
        <p:nvSpPr>
          <p:cNvPr id="57" name="稻壳儿原创设计师【幻雨工作室】_2"/>
          <p:cNvSpPr txBox="1">
            <a:spLocks noChangeArrowheads="1"/>
          </p:cNvSpPr>
          <p:nvPr/>
        </p:nvSpPr>
        <p:spPr bwMode="auto">
          <a:xfrm>
            <a:off x="3189605" y="3154680"/>
            <a:ext cx="5574665" cy="7683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44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实习概况与个人思考</a:t>
            </a:r>
            <a:endParaRPr lang="zh-CN" altLang="en-US" sz="4400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稻壳儿原创设计师【幻雨工作室】_3"/>
          <p:cNvSpPr/>
          <p:nvPr/>
        </p:nvSpPr>
        <p:spPr>
          <a:xfrm>
            <a:off x="3865372" y="4007511"/>
            <a:ext cx="39033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Introduction and thought</a:t>
            </a:r>
            <a:endParaRPr lang="zh-CN" altLang="en-US" sz="2400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稻壳儿原创设计师【幻雨工作室】_4"/>
          <p:cNvGrpSpPr/>
          <p:nvPr/>
        </p:nvGrpSpPr>
        <p:grpSpPr bwMode="auto">
          <a:xfrm>
            <a:off x="480761" y="415115"/>
            <a:ext cx="3039883" cy="2594378"/>
            <a:chOff x="8066" y="-2967"/>
            <a:chExt cx="11301" cy="21429"/>
          </a:xfrm>
        </p:grpSpPr>
        <p:sp>
          <p:nvSpPr>
            <p:cNvPr id="50" name="圆角矩形 3"/>
            <p:cNvSpPr>
              <a:spLocks noChangeAspect="1"/>
            </p:cNvSpPr>
            <p:nvPr/>
          </p:nvSpPr>
          <p:spPr>
            <a:xfrm>
              <a:off x="8066" y="-2967"/>
              <a:ext cx="8100" cy="13521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1" name="圆角矩形 2"/>
            <p:cNvSpPr>
              <a:spLocks noChangeAspect="1"/>
            </p:cNvSpPr>
            <p:nvPr/>
          </p:nvSpPr>
          <p:spPr>
            <a:xfrm>
              <a:off x="11283" y="539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2" name="圆角矩形 1"/>
            <p:cNvSpPr>
              <a:spLocks noChangeAspect="1"/>
            </p:cNvSpPr>
            <p:nvPr/>
          </p:nvSpPr>
          <p:spPr>
            <a:xfrm>
              <a:off x="10241" y="1748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54" name="稻壳儿原创设计师【幻雨工作室】_5"/>
          <p:cNvSpPr txBox="1">
            <a:spLocks noChangeArrowheads="1"/>
          </p:cNvSpPr>
          <p:nvPr/>
        </p:nvSpPr>
        <p:spPr bwMode="auto">
          <a:xfrm>
            <a:off x="1412214" y="1200631"/>
            <a:ext cx="122982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66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82" grpId="0"/>
      <p:bldP spid="8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稻壳儿原创设计师【幻雨工作室】_1"/>
          <p:cNvSpPr txBox="1">
            <a:spLocks noChangeArrowheads="1"/>
          </p:cNvSpPr>
          <p:nvPr/>
        </p:nvSpPr>
        <p:spPr bwMode="auto">
          <a:xfrm>
            <a:off x="451904" y="363498"/>
            <a:ext cx="4888281" cy="64516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实习概况与个人思考</a:t>
            </a:r>
            <a:endParaRPr lang="zh-CN" altLang="en-US" sz="3600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稻壳儿原创设计师【幻雨工作室】_2"/>
          <p:cNvSpPr/>
          <p:nvPr/>
        </p:nvSpPr>
        <p:spPr>
          <a:xfrm>
            <a:off x="451904" y="1009829"/>
            <a:ext cx="297307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Introduction and thought</a:t>
            </a:r>
            <a:endParaRPr lang="zh-CN" altLang="en-US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稻壳儿原创设计师【幻雨工作室】_3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4198620" y="365125"/>
            <a:ext cx="3286760" cy="9299575"/>
          </a:xfrm>
          <a:prstGeom prst="rect">
            <a:avLst/>
          </a:prstGeom>
          <a:ln>
            <a:noFill/>
          </a:ln>
        </p:spPr>
      </p:pic>
      <p:grpSp>
        <p:nvGrpSpPr>
          <p:cNvPr id="2" name="组合 1"/>
          <p:cNvGrpSpPr/>
          <p:nvPr/>
        </p:nvGrpSpPr>
        <p:grpSpPr>
          <a:xfrm rot="0">
            <a:off x="808355" y="1433830"/>
            <a:ext cx="3819525" cy="1691640"/>
            <a:chOff x="1260" y="4070"/>
            <a:chExt cx="6015" cy="2664"/>
          </a:xfrm>
        </p:grpSpPr>
        <p:sp>
          <p:nvSpPr>
            <p:cNvPr id="53" name="稻壳儿原创设计师【幻雨工作室】_8"/>
            <p:cNvSpPr/>
            <p:nvPr/>
          </p:nvSpPr>
          <p:spPr>
            <a:xfrm>
              <a:off x="1260" y="4301"/>
              <a:ext cx="1538" cy="153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200000" scaled="0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333F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稻壳儿原创设计师【幻雨工作室】_9"/>
            <p:cNvSpPr/>
            <p:nvPr/>
          </p:nvSpPr>
          <p:spPr>
            <a:xfrm>
              <a:off x="3386" y="4070"/>
              <a:ext cx="3889" cy="2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单位简介</a:t>
              </a:r>
              <a:endPara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200000"/>
                </a:lnSpc>
              </a:pPr>
              <a:endPara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92555" y="2759710"/>
            <a:ext cx="91897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实习单位名称：四川中车尚成电气有限公司。经营范围包括一般项目：电机制造；专用设备制造（不含许可类专业设备制造）；智能控制系统集成；工业自动控制系统装置制造；人工智能行业应用系统集成服务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52120" y="363220"/>
            <a:ext cx="4888230" cy="1014730"/>
            <a:chOff x="712" y="572"/>
            <a:chExt cx="7698" cy="1598"/>
          </a:xfrm>
        </p:grpSpPr>
        <p:sp>
          <p:nvSpPr>
            <p:cNvPr id="57" name="稻壳儿原创设计师【幻雨工作室】_1"/>
            <p:cNvSpPr txBox="1">
              <a:spLocks noChangeArrowheads="1"/>
            </p:cNvSpPr>
            <p:nvPr/>
          </p:nvSpPr>
          <p:spPr bwMode="auto">
            <a:xfrm>
              <a:off x="712" y="572"/>
              <a:ext cx="7698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36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实习概况与个人思考</a:t>
              </a:r>
              <a:endParaRPr lang="zh-CN" altLang="en-US" sz="36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稻壳儿原创设计师【幻雨工作室】_2"/>
            <p:cNvSpPr/>
            <p:nvPr/>
          </p:nvSpPr>
          <p:spPr>
            <a:xfrm>
              <a:off x="712" y="1590"/>
              <a:ext cx="4682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Introduction and thought</a:t>
              </a:r>
              <a:endParaRPr lang="zh-CN" altLang="en-US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稻壳儿原创设计师【幻雨工作室】_3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稻壳儿原创设计师【幻雨工作室】_5"/>
          <p:cNvSpPr/>
          <p:nvPr/>
        </p:nvSpPr>
        <p:spPr>
          <a:xfrm>
            <a:off x="6095999" y="2388794"/>
            <a:ext cx="5072979" cy="1645204"/>
          </a:xfrm>
          <a:custGeom>
            <a:avLst/>
            <a:gdLst>
              <a:gd name="connsiteX0" fmla="*/ 0 w 5072979"/>
              <a:gd name="connsiteY0" fmla="*/ 0 h 1645204"/>
              <a:gd name="connsiteX1" fmla="*/ 5072979 w 5072979"/>
              <a:gd name="connsiteY1" fmla="*/ 0 h 1645204"/>
              <a:gd name="connsiteX2" fmla="*/ 5072979 w 5072979"/>
              <a:gd name="connsiteY2" fmla="*/ 1645204 h 1645204"/>
              <a:gd name="connsiteX3" fmla="*/ 0 w 5072979"/>
              <a:gd name="connsiteY3" fmla="*/ 1645204 h 1645204"/>
              <a:gd name="connsiteX4" fmla="*/ 0 w 5072979"/>
              <a:gd name="connsiteY4" fmla="*/ 0 h 164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979" h="1645204">
                <a:moveTo>
                  <a:pt x="0" y="0"/>
                </a:moveTo>
                <a:lnTo>
                  <a:pt x="5072979" y="0"/>
                </a:lnTo>
                <a:lnTo>
                  <a:pt x="5072979" y="1645204"/>
                </a:lnTo>
                <a:lnTo>
                  <a:pt x="0" y="16452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765"/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913765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岗位：项目管理实习生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913765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1" name="稻壳儿原创设计师【幻雨工作室】_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9247"/>
            <a:ext cx="2483064" cy="1654729"/>
          </a:xfrm>
          <a:prstGeom prst="rect">
            <a:avLst/>
          </a:prstGeom>
        </p:spPr>
      </p:pic>
      <p:pic>
        <p:nvPicPr>
          <p:cNvPr id="52" name="稻壳儿原创设计师【幻雨工作室】_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913" y="4129247"/>
            <a:ext cx="2483064" cy="1654729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902970" y="1753235"/>
            <a:ext cx="4766945" cy="4415790"/>
            <a:chOff x="1260" y="6586"/>
            <a:chExt cx="7507" cy="6954"/>
          </a:xfrm>
        </p:grpSpPr>
        <p:sp>
          <p:nvSpPr>
            <p:cNvPr id="55" name="稻壳儿原创设计师【幻雨工作室】_10"/>
            <p:cNvSpPr/>
            <p:nvPr/>
          </p:nvSpPr>
          <p:spPr>
            <a:xfrm>
              <a:off x="1260" y="6859"/>
              <a:ext cx="1538" cy="153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200000" scaled="0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333F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稻壳儿原创设计师【幻雨工作室】_11"/>
            <p:cNvSpPr/>
            <p:nvPr/>
          </p:nvSpPr>
          <p:spPr>
            <a:xfrm>
              <a:off x="3280" y="6586"/>
              <a:ext cx="5487" cy="69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实习内容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知识管理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申请资质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科研项目、立项书的整理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与项目执行等相关的政策文件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其他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稻壳儿原创设计师【幻雨工作室】_4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稻壳儿原创设计师：【ainippt】_2"/>
          <p:cNvSpPr/>
          <p:nvPr/>
        </p:nvSpPr>
        <p:spPr>
          <a:xfrm rot="5400000">
            <a:off x="6165101" y="4202295"/>
            <a:ext cx="1822759" cy="1822761"/>
          </a:xfrm>
          <a:custGeom>
            <a:avLst/>
            <a:gdLst>
              <a:gd name="connsiteX0" fmla="*/ 0 w 1424411"/>
              <a:gd name="connsiteY0" fmla="*/ 1424412 h 1424412"/>
              <a:gd name="connsiteX1" fmla="*/ 0 w 1424411"/>
              <a:gd name="connsiteY1" fmla="*/ 0 h 1424412"/>
              <a:gd name="connsiteX2" fmla="*/ 97438 w 1424411"/>
              <a:gd name="connsiteY2" fmla="*/ 4920 h 1424412"/>
              <a:gd name="connsiteX3" fmla="*/ 1419491 w 1424411"/>
              <a:gd name="connsiteY3" fmla="*/ 1326973 h 1424412"/>
              <a:gd name="connsiteX4" fmla="*/ 1424411 w 1424411"/>
              <a:gd name="connsiteY4" fmla="*/ 1424412 h 1424412"/>
              <a:gd name="connsiteX5" fmla="*/ 0 w 1424411"/>
              <a:gd name="connsiteY5" fmla="*/ 1424412 h 142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4411" h="1424412">
                <a:moveTo>
                  <a:pt x="0" y="1424412"/>
                </a:moveTo>
                <a:lnTo>
                  <a:pt x="0" y="0"/>
                </a:lnTo>
                <a:lnTo>
                  <a:pt x="97438" y="4920"/>
                </a:lnTo>
                <a:cubicBezTo>
                  <a:pt x="794519" y="75712"/>
                  <a:pt x="1348698" y="629892"/>
                  <a:pt x="1419491" y="1326973"/>
                </a:cubicBezTo>
                <a:lnTo>
                  <a:pt x="1424411" y="1424412"/>
                </a:lnTo>
                <a:lnTo>
                  <a:pt x="0" y="1424412"/>
                </a:lnTo>
                <a:close/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40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稻壳儿原创设计师：【ainippt】_3"/>
          <p:cNvSpPr/>
          <p:nvPr/>
        </p:nvSpPr>
        <p:spPr>
          <a:xfrm rot="5400000">
            <a:off x="6165100" y="2241333"/>
            <a:ext cx="1822761" cy="1822761"/>
          </a:xfrm>
          <a:custGeom>
            <a:avLst/>
            <a:gdLst>
              <a:gd name="connsiteX0" fmla="*/ 0 w 1424412"/>
              <a:gd name="connsiteY0" fmla="*/ 1424412 h 1424412"/>
              <a:gd name="connsiteX1" fmla="*/ 4920 w 1424412"/>
              <a:gd name="connsiteY1" fmla="*/ 1326973 h 1424412"/>
              <a:gd name="connsiteX2" fmla="*/ 1326973 w 1424412"/>
              <a:gd name="connsiteY2" fmla="*/ 4920 h 1424412"/>
              <a:gd name="connsiteX3" fmla="*/ 1424412 w 1424412"/>
              <a:gd name="connsiteY3" fmla="*/ 0 h 1424412"/>
              <a:gd name="connsiteX4" fmla="*/ 1424412 w 1424412"/>
              <a:gd name="connsiteY4" fmla="*/ 1424412 h 1424412"/>
              <a:gd name="connsiteX5" fmla="*/ 0 w 1424412"/>
              <a:gd name="connsiteY5" fmla="*/ 1424412 h 142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4412" h="1424412">
                <a:moveTo>
                  <a:pt x="0" y="1424412"/>
                </a:moveTo>
                <a:lnTo>
                  <a:pt x="4920" y="1326973"/>
                </a:lnTo>
                <a:cubicBezTo>
                  <a:pt x="75713" y="629892"/>
                  <a:pt x="629892" y="75712"/>
                  <a:pt x="1326973" y="4920"/>
                </a:cubicBezTo>
                <a:lnTo>
                  <a:pt x="1424412" y="0"/>
                </a:lnTo>
                <a:lnTo>
                  <a:pt x="1424412" y="1424412"/>
                </a:lnTo>
                <a:lnTo>
                  <a:pt x="0" y="1424412"/>
                </a:lnTo>
                <a:close/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40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稻壳儿原创设计师：【ainippt】_5"/>
          <p:cNvSpPr/>
          <p:nvPr/>
        </p:nvSpPr>
        <p:spPr>
          <a:xfrm rot="5400000">
            <a:off x="4204138" y="4202297"/>
            <a:ext cx="1822759" cy="1822759"/>
          </a:xfrm>
          <a:custGeom>
            <a:avLst/>
            <a:gdLst>
              <a:gd name="connsiteX0" fmla="*/ 0 w 1424411"/>
              <a:gd name="connsiteY0" fmla="*/ 1424410 h 1424410"/>
              <a:gd name="connsiteX1" fmla="*/ 0 w 1424411"/>
              <a:gd name="connsiteY1" fmla="*/ 0 h 1424410"/>
              <a:gd name="connsiteX2" fmla="*/ 1424411 w 1424411"/>
              <a:gd name="connsiteY2" fmla="*/ 0 h 1424410"/>
              <a:gd name="connsiteX3" fmla="*/ 1419491 w 1424411"/>
              <a:gd name="connsiteY3" fmla="*/ 97437 h 1424410"/>
              <a:gd name="connsiteX4" fmla="*/ 97438 w 1424411"/>
              <a:gd name="connsiteY4" fmla="*/ 1419490 h 1424410"/>
              <a:gd name="connsiteX5" fmla="*/ 0 w 1424411"/>
              <a:gd name="connsiteY5" fmla="*/ 1424410 h 142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4411" h="1424410">
                <a:moveTo>
                  <a:pt x="0" y="1424410"/>
                </a:moveTo>
                <a:lnTo>
                  <a:pt x="0" y="0"/>
                </a:lnTo>
                <a:lnTo>
                  <a:pt x="1424411" y="0"/>
                </a:lnTo>
                <a:lnTo>
                  <a:pt x="1419491" y="97437"/>
                </a:lnTo>
                <a:cubicBezTo>
                  <a:pt x="1348698" y="794518"/>
                  <a:pt x="794519" y="1348697"/>
                  <a:pt x="97438" y="1419490"/>
                </a:cubicBezTo>
                <a:lnTo>
                  <a:pt x="0" y="1424410"/>
                </a:lnTo>
                <a:close/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40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稻壳儿原创设计师：【ainippt】_6"/>
          <p:cNvSpPr/>
          <p:nvPr/>
        </p:nvSpPr>
        <p:spPr>
          <a:xfrm rot="5400000">
            <a:off x="4204137" y="2244509"/>
            <a:ext cx="1822761" cy="1822759"/>
          </a:xfrm>
          <a:custGeom>
            <a:avLst/>
            <a:gdLst>
              <a:gd name="connsiteX0" fmla="*/ 0 w 1424412"/>
              <a:gd name="connsiteY0" fmla="*/ 0 h 1424410"/>
              <a:gd name="connsiteX1" fmla="*/ 1424412 w 1424412"/>
              <a:gd name="connsiteY1" fmla="*/ 0 h 1424410"/>
              <a:gd name="connsiteX2" fmla="*/ 1424412 w 1424412"/>
              <a:gd name="connsiteY2" fmla="*/ 1424410 h 1424410"/>
              <a:gd name="connsiteX3" fmla="*/ 1326973 w 1424412"/>
              <a:gd name="connsiteY3" fmla="*/ 1419490 h 1424410"/>
              <a:gd name="connsiteX4" fmla="*/ 4920 w 1424412"/>
              <a:gd name="connsiteY4" fmla="*/ 97437 h 1424410"/>
              <a:gd name="connsiteX5" fmla="*/ 0 w 1424412"/>
              <a:gd name="connsiteY5" fmla="*/ 0 h 142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4412" h="1424410">
                <a:moveTo>
                  <a:pt x="0" y="0"/>
                </a:moveTo>
                <a:lnTo>
                  <a:pt x="1424412" y="0"/>
                </a:lnTo>
                <a:lnTo>
                  <a:pt x="1424412" y="1424410"/>
                </a:lnTo>
                <a:lnTo>
                  <a:pt x="1326973" y="1419490"/>
                </a:lnTo>
                <a:cubicBezTo>
                  <a:pt x="629892" y="1348697"/>
                  <a:pt x="75713" y="794518"/>
                  <a:pt x="4920" y="97437"/>
                </a:cubicBez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40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原创设计师：【ainippt】_10"/>
          <p:cNvSpPr/>
          <p:nvPr/>
        </p:nvSpPr>
        <p:spPr>
          <a:xfrm>
            <a:off x="5346392" y="3383587"/>
            <a:ext cx="1499216" cy="1499216"/>
          </a:xfrm>
          <a:prstGeom prst="ellipse">
            <a:avLst/>
          </a:prstGeom>
          <a:solidFill>
            <a:srgbClr val="333F50"/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DIN-BoldItalic" pitchFamily="50" charset="0"/>
            </a:endParaRPr>
          </a:p>
        </p:txBody>
      </p:sp>
      <p:sp>
        <p:nvSpPr>
          <p:cNvPr id="51" name="稻壳儿原创设计师：【ainippt】_11"/>
          <p:cNvSpPr>
            <a:spLocks noEditPoints="1"/>
          </p:cNvSpPr>
          <p:nvPr/>
        </p:nvSpPr>
        <p:spPr bwMode="auto">
          <a:xfrm>
            <a:off x="5889805" y="3925987"/>
            <a:ext cx="412387" cy="414417"/>
          </a:xfrm>
          <a:custGeom>
            <a:avLst/>
            <a:gdLst>
              <a:gd name="T0" fmla="*/ 11 w 1017"/>
              <a:gd name="T1" fmla="*/ 50 h 1018"/>
              <a:gd name="T2" fmla="*/ 28 w 1017"/>
              <a:gd name="T3" fmla="*/ 450 h 1018"/>
              <a:gd name="T4" fmla="*/ 148 w 1017"/>
              <a:gd name="T5" fmla="*/ 461 h 1018"/>
              <a:gd name="T6" fmla="*/ 328 w 1017"/>
              <a:gd name="T7" fmla="*/ 461 h 1018"/>
              <a:gd name="T8" fmla="*/ 449 w 1017"/>
              <a:gd name="T9" fmla="*/ 450 h 1018"/>
              <a:gd name="T10" fmla="*/ 456 w 1017"/>
              <a:gd name="T11" fmla="*/ 322 h 1018"/>
              <a:gd name="T12" fmla="*/ 466 w 1017"/>
              <a:gd name="T13" fmla="*/ 141 h 1018"/>
              <a:gd name="T14" fmla="*/ 442 w 1017"/>
              <a:gd name="T15" fmla="*/ 21 h 1018"/>
              <a:gd name="T16" fmla="*/ 236 w 1017"/>
              <a:gd name="T17" fmla="*/ 133 h 1018"/>
              <a:gd name="T18" fmla="*/ 403 w 1017"/>
              <a:gd name="T19" fmla="*/ 359 h 1018"/>
              <a:gd name="T20" fmla="*/ 369 w 1017"/>
              <a:gd name="T21" fmla="*/ 411 h 1018"/>
              <a:gd name="T22" fmla="*/ 138 w 1017"/>
              <a:gd name="T23" fmla="*/ 231 h 1018"/>
              <a:gd name="T24" fmla="*/ 102 w 1017"/>
              <a:gd name="T25" fmla="*/ 413 h 1018"/>
              <a:gd name="T26" fmla="*/ 69 w 1017"/>
              <a:gd name="T27" fmla="*/ 78 h 1018"/>
              <a:gd name="T28" fmla="*/ 412 w 1017"/>
              <a:gd name="T29" fmla="*/ 89 h 1018"/>
              <a:gd name="T30" fmla="*/ 975 w 1017"/>
              <a:gd name="T31" fmla="*/ 16 h 1018"/>
              <a:gd name="T32" fmla="*/ 575 w 1017"/>
              <a:gd name="T33" fmla="*/ 21 h 1018"/>
              <a:gd name="T34" fmla="*/ 552 w 1017"/>
              <a:gd name="T35" fmla="*/ 141 h 1018"/>
              <a:gd name="T36" fmla="*/ 562 w 1017"/>
              <a:gd name="T37" fmla="*/ 322 h 1018"/>
              <a:gd name="T38" fmla="*/ 569 w 1017"/>
              <a:gd name="T39" fmla="*/ 450 h 1018"/>
              <a:gd name="T40" fmla="*/ 689 w 1017"/>
              <a:gd name="T41" fmla="*/ 461 h 1018"/>
              <a:gd name="T42" fmla="*/ 869 w 1017"/>
              <a:gd name="T43" fmla="*/ 461 h 1018"/>
              <a:gd name="T44" fmla="*/ 989 w 1017"/>
              <a:gd name="T45" fmla="*/ 450 h 1018"/>
              <a:gd name="T46" fmla="*/ 1006 w 1017"/>
              <a:gd name="T47" fmla="*/ 50 h 1018"/>
              <a:gd name="T48" fmla="*/ 922 w 1017"/>
              <a:gd name="T49" fmla="*/ 413 h 1018"/>
              <a:gd name="T50" fmla="*/ 882 w 1017"/>
              <a:gd name="T51" fmla="*/ 234 h 1018"/>
              <a:gd name="T52" fmla="*/ 648 w 1017"/>
              <a:gd name="T53" fmla="*/ 411 h 1018"/>
              <a:gd name="T54" fmla="*/ 614 w 1017"/>
              <a:gd name="T55" fmla="*/ 359 h 1018"/>
              <a:gd name="T56" fmla="*/ 780 w 1017"/>
              <a:gd name="T57" fmla="*/ 133 h 1018"/>
              <a:gd name="T58" fmla="*/ 604 w 1017"/>
              <a:gd name="T59" fmla="*/ 95 h 1018"/>
              <a:gd name="T60" fmla="*/ 944 w 1017"/>
              <a:gd name="T61" fmla="*/ 73 h 1018"/>
              <a:gd name="T62" fmla="*/ 854 w 1017"/>
              <a:gd name="T63" fmla="*/ 569 h 1018"/>
              <a:gd name="T64" fmla="*/ 672 w 1017"/>
              <a:gd name="T65" fmla="*/ 548 h 1018"/>
              <a:gd name="T66" fmla="*/ 556 w 1017"/>
              <a:gd name="T67" fmla="*/ 584 h 1018"/>
              <a:gd name="T68" fmla="*/ 688 w 1017"/>
              <a:gd name="T69" fmla="*/ 827 h 1018"/>
              <a:gd name="T70" fmla="*/ 545 w 1017"/>
              <a:gd name="T71" fmla="*/ 894 h 1018"/>
              <a:gd name="T72" fmla="*/ 590 w 1017"/>
              <a:gd name="T73" fmla="*/ 1006 h 1018"/>
              <a:gd name="T74" fmla="*/ 989 w 1017"/>
              <a:gd name="T75" fmla="*/ 990 h 1018"/>
              <a:gd name="T76" fmla="*/ 1010 w 1017"/>
              <a:gd name="T77" fmla="*/ 599 h 1018"/>
              <a:gd name="T78" fmla="*/ 954 w 1017"/>
              <a:gd name="T79" fmla="*/ 923 h 1018"/>
              <a:gd name="T80" fmla="*/ 614 w 1017"/>
              <a:gd name="T81" fmla="*/ 945 h 1018"/>
              <a:gd name="T82" fmla="*/ 763 w 1017"/>
              <a:gd name="T83" fmla="*/ 891 h 1018"/>
              <a:gd name="T84" fmla="*/ 791 w 1017"/>
              <a:gd name="T85" fmla="*/ 844 h 1018"/>
              <a:gd name="T86" fmla="*/ 623 w 1017"/>
              <a:gd name="T87" fmla="*/ 607 h 1018"/>
              <a:gd name="T88" fmla="*/ 866 w 1017"/>
              <a:gd name="T89" fmla="*/ 794 h 1018"/>
              <a:gd name="T90" fmla="*/ 896 w 1017"/>
              <a:gd name="T91" fmla="*/ 618 h 1018"/>
              <a:gd name="T92" fmla="*/ 954 w 1017"/>
              <a:gd name="T93" fmla="*/ 923 h 1018"/>
              <a:gd name="T94" fmla="*/ 473 w 1017"/>
              <a:gd name="T95" fmla="*/ 609 h 1018"/>
              <a:gd name="T96" fmla="*/ 372 w 1017"/>
              <a:gd name="T97" fmla="*/ 542 h 1018"/>
              <a:gd name="T98" fmla="*/ 179 w 1017"/>
              <a:gd name="T99" fmla="*/ 591 h 1018"/>
              <a:gd name="T100" fmla="*/ 67 w 1017"/>
              <a:gd name="T101" fmla="*/ 545 h 1018"/>
              <a:gd name="T102" fmla="*/ 0 w 1017"/>
              <a:gd name="T103" fmla="*/ 923 h 1018"/>
              <a:gd name="T104" fmla="*/ 76 w 1017"/>
              <a:gd name="T105" fmla="*/ 1016 h 1018"/>
              <a:gd name="T106" fmla="*/ 466 w 1017"/>
              <a:gd name="T107" fmla="*/ 968 h 1018"/>
              <a:gd name="T108" fmla="*/ 442 w 1017"/>
              <a:gd name="T109" fmla="*/ 849 h 1018"/>
              <a:gd name="T110" fmla="*/ 73 w 1017"/>
              <a:gd name="T111" fmla="*/ 945 h 1018"/>
              <a:gd name="T112" fmla="*/ 96 w 1017"/>
              <a:gd name="T113" fmla="*/ 604 h 1018"/>
              <a:gd name="T114" fmla="*/ 132 w 1017"/>
              <a:gd name="T115" fmla="*/ 781 h 1018"/>
              <a:gd name="T116" fmla="*/ 358 w 1017"/>
              <a:gd name="T117" fmla="*/ 614 h 1018"/>
              <a:gd name="T118" fmla="*/ 411 w 1017"/>
              <a:gd name="T119" fmla="*/ 648 h 1018"/>
              <a:gd name="T120" fmla="*/ 230 w 1017"/>
              <a:gd name="T121" fmla="*/ 879 h 1018"/>
              <a:gd name="T122" fmla="*/ 412 w 1017"/>
              <a:gd name="T123" fmla="*/ 916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7" h="1018">
                <a:moveTo>
                  <a:pt x="381" y="0"/>
                </a:moveTo>
                <a:lnTo>
                  <a:pt x="96" y="0"/>
                </a:lnTo>
                <a:lnTo>
                  <a:pt x="96" y="0"/>
                </a:lnTo>
                <a:lnTo>
                  <a:pt x="86" y="1"/>
                </a:lnTo>
                <a:lnTo>
                  <a:pt x="76" y="2"/>
                </a:lnTo>
                <a:lnTo>
                  <a:pt x="68" y="4"/>
                </a:lnTo>
                <a:lnTo>
                  <a:pt x="59" y="8"/>
                </a:lnTo>
                <a:lnTo>
                  <a:pt x="50" y="12"/>
                </a:lnTo>
                <a:lnTo>
                  <a:pt x="42" y="16"/>
                </a:lnTo>
                <a:lnTo>
                  <a:pt x="34" y="21"/>
                </a:lnTo>
                <a:lnTo>
                  <a:pt x="28" y="28"/>
                </a:lnTo>
                <a:lnTo>
                  <a:pt x="28" y="28"/>
                </a:lnTo>
                <a:lnTo>
                  <a:pt x="21" y="35"/>
                </a:lnTo>
                <a:lnTo>
                  <a:pt x="16" y="43"/>
                </a:lnTo>
                <a:lnTo>
                  <a:pt x="11" y="50"/>
                </a:lnTo>
                <a:lnTo>
                  <a:pt x="6" y="59"/>
                </a:lnTo>
                <a:lnTo>
                  <a:pt x="4" y="68"/>
                </a:lnTo>
                <a:lnTo>
                  <a:pt x="1" y="77"/>
                </a:lnTo>
                <a:lnTo>
                  <a:pt x="0" y="86"/>
                </a:lnTo>
                <a:lnTo>
                  <a:pt x="0" y="95"/>
                </a:lnTo>
                <a:lnTo>
                  <a:pt x="0" y="382"/>
                </a:lnTo>
                <a:lnTo>
                  <a:pt x="0" y="382"/>
                </a:lnTo>
                <a:lnTo>
                  <a:pt x="0" y="392"/>
                </a:lnTo>
                <a:lnTo>
                  <a:pt x="2" y="401"/>
                </a:lnTo>
                <a:lnTo>
                  <a:pt x="4" y="410"/>
                </a:lnTo>
                <a:lnTo>
                  <a:pt x="8" y="418"/>
                </a:lnTo>
                <a:lnTo>
                  <a:pt x="11" y="427"/>
                </a:lnTo>
                <a:lnTo>
                  <a:pt x="16" y="436"/>
                </a:lnTo>
                <a:lnTo>
                  <a:pt x="21" y="442"/>
                </a:lnTo>
                <a:lnTo>
                  <a:pt x="28" y="450"/>
                </a:lnTo>
                <a:lnTo>
                  <a:pt x="34" y="455"/>
                </a:lnTo>
                <a:lnTo>
                  <a:pt x="42" y="461"/>
                </a:lnTo>
                <a:lnTo>
                  <a:pt x="49" y="466"/>
                </a:lnTo>
                <a:lnTo>
                  <a:pt x="58" y="470"/>
                </a:lnTo>
                <a:lnTo>
                  <a:pt x="67" y="473"/>
                </a:lnTo>
                <a:lnTo>
                  <a:pt x="76" y="475"/>
                </a:lnTo>
                <a:lnTo>
                  <a:pt x="86" y="476"/>
                </a:lnTo>
                <a:lnTo>
                  <a:pt x="96" y="477"/>
                </a:lnTo>
                <a:lnTo>
                  <a:pt x="96" y="477"/>
                </a:lnTo>
                <a:lnTo>
                  <a:pt x="105" y="476"/>
                </a:lnTo>
                <a:lnTo>
                  <a:pt x="115" y="475"/>
                </a:lnTo>
                <a:lnTo>
                  <a:pt x="123" y="473"/>
                </a:lnTo>
                <a:lnTo>
                  <a:pt x="132" y="470"/>
                </a:lnTo>
                <a:lnTo>
                  <a:pt x="141" y="466"/>
                </a:lnTo>
                <a:lnTo>
                  <a:pt x="148" y="461"/>
                </a:lnTo>
                <a:lnTo>
                  <a:pt x="156" y="455"/>
                </a:lnTo>
                <a:lnTo>
                  <a:pt x="162" y="450"/>
                </a:lnTo>
                <a:lnTo>
                  <a:pt x="168" y="442"/>
                </a:lnTo>
                <a:lnTo>
                  <a:pt x="174" y="436"/>
                </a:lnTo>
                <a:lnTo>
                  <a:pt x="179" y="427"/>
                </a:lnTo>
                <a:lnTo>
                  <a:pt x="184" y="418"/>
                </a:lnTo>
                <a:lnTo>
                  <a:pt x="187" y="410"/>
                </a:lnTo>
                <a:lnTo>
                  <a:pt x="189" y="401"/>
                </a:lnTo>
                <a:lnTo>
                  <a:pt x="190" y="392"/>
                </a:lnTo>
                <a:lnTo>
                  <a:pt x="191" y="382"/>
                </a:lnTo>
                <a:lnTo>
                  <a:pt x="191" y="329"/>
                </a:lnTo>
                <a:lnTo>
                  <a:pt x="314" y="450"/>
                </a:lnTo>
                <a:lnTo>
                  <a:pt x="314" y="450"/>
                </a:lnTo>
                <a:lnTo>
                  <a:pt x="321" y="456"/>
                </a:lnTo>
                <a:lnTo>
                  <a:pt x="328" y="461"/>
                </a:lnTo>
                <a:lnTo>
                  <a:pt x="337" y="466"/>
                </a:lnTo>
                <a:lnTo>
                  <a:pt x="346" y="470"/>
                </a:lnTo>
                <a:lnTo>
                  <a:pt x="354" y="472"/>
                </a:lnTo>
                <a:lnTo>
                  <a:pt x="363" y="474"/>
                </a:lnTo>
                <a:lnTo>
                  <a:pt x="372" y="475"/>
                </a:lnTo>
                <a:lnTo>
                  <a:pt x="381" y="476"/>
                </a:lnTo>
                <a:lnTo>
                  <a:pt x="391" y="475"/>
                </a:lnTo>
                <a:lnTo>
                  <a:pt x="400" y="474"/>
                </a:lnTo>
                <a:lnTo>
                  <a:pt x="409" y="472"/>
                </a:lnTo>
                <a:lnTo>
                  <a:pt x="417" y="470"/>
                </a:lnTo>
                <a:lnTo>
                  <a:pt x="426" y="466"/>
                </a:lnTo>
                <a:lnTo>
                  <a:pt x="435" y="461"/>
                </a:lnTo>
                <a:lnTo>
                  <a:pt x="442" y="456"/>
                </a:lnTo>
                <a:lnTo>
                  <a:pt x="449" y="450"/>
                </a:lnTo>
                <a:lnTo>
                  <a:pt x="449" y="450"/>
                </a:lnTo>
                <a:lnTo>
                  <a:pt x="455" y="442"/>
                </a:lnTo>
                <a:lnTo>
                  <a:pt x="461" y="435"/>
                </a:lnTo>
                <a:lnTo>
                  <a:pt x="466" y="426"/>
                </a:lnTo>
                <a:lnTo>
                  <a:pt x="470" y="417"/>
                </a:lnTo>
                <a:lnTo>
                  <a:pt x="473" y="409"/>
                </a:lnTo>
                <a:lnTo>
                  <a:pt x="475" y="400"/>
                </a:lnTo>
                <a:lnTo>
                  <a:pt x="476" y="391"/>
                </a:lnTo>
                <a:lnTo>
                  <a:pt x="476" y="382"/>
                </a:lnTo>
                <a:lnTo>
                  <a:pt x="476" y="372"/>
                </a:lnTo>
                <a:lnTo>
                  <a:pt x="475" y="364"/>
                </a:lnTo>
                <a:lnTo>
                  <a:pt x="473" y="355"/>
                </a:lnTo>
                <a:lnTo>
                  <a:pt x="470" y="345"/>
                </a:lnTo>
                <a:lnTo>
                  <a:pt x="466" y="338"/>
                </a:lnTo>
                <a:lnTo>
                  <a:pt x="461" y="329"/>
                </a:lnTo>
                <a:lnTo>
                  <a:pt x="456" y="322"/>
                </a:lnTo>
                <a:lnTo>
                  <a:pt x="450" y="314"/>
                </a:lnTo>
                <a:lnTo>
                  <a:pt x="329" y="191"/>
                </a:lnTo>
                <a:lnTo>
                  <a:pt x="381" y="191"/>
                </a:lnTo>
                <a:lnTo>
                  <a:pt x="381" y="191"/>
                </a:lnTo>
                <a:lnTo>
                  <a:pt x="391" y="191"/>
                </a:lnTo>
                <a:lnTo>
                  <a:pt x="400" y="189"/>
                </a:lnTo>
                <a:lnTo>
                  <a:pt x="410" y="187"/>
                </a:lnTo>
                <a:lnTo>
                  <a:pt x="418" y="183"/>
                </a:lnTo>
                <a:lnTo>
                  <a:pt x="427" y="179"/>
                </a:lnTo>
                <a:lnTo>
                  <a:pt x="435" y="175"/>
                </a:lnTo>
                <a:lnTo>
                  <a:pt x="442" y="170"/>
                </a:lnTo>
                <a:lnTo>
                  <a:pt x="449" y="163"/>
                </a:lnTo>
                <a:lnTo>
                  <a:pt x="455" y="157"/>
                </a:lnTo>
                <a:lnTo>
                  <a:pt x="460" y="149"/>
                </a:lnTo>
                <a:lnTo>
                  <a:pt x="466" y="141"/>
                </a:lnTo>
                <a:lnTo>
                  <a:pt x="469" y="133"/>
                </a:lnTo>
                <a:lnTo>
                  <a:pt x="472" y="123"/>
                </a:lnTo>
                <a:lnTo>
                  <a:pt x="475" y="115"/>
                </a:lnTo>
                <a:lnTo>
                  <a:pt x="476" y="105"/>
                </a:lnTo>
                <a:lnTo>
                  <a:pt x="476" y="95"/>
                </a:lnTo>
                <a:lnTo>
                  <a:pt x="476" y="95"/>
                </a:lnTo>
                <a:lnTo>
                  <a:pt x="476" y="86"/>
                </a:lnTo>
                <a:lnTo>
                  <a:pt x="475" y="76"/>
                </a:lnTo>
                <a:lnTo>
                  <a:pt x="472" y="68"/>
                </a:lnTo>
                <a:lnTo>
                  <a:pt x="469" y="58"/>
                </a:lnTo>
                <a:lnTo>
                  <a:pt x="466" y="50"/>
                </a:lnTo>
                <a:lnTo>
                  <a:pt x="460" y="42"/>
                </a:lnTo>
                <a:lnTo>
                  <a:pt x="455" y="35"/>
                </a:lnTo>
                <a:lnTo>
                  <a:pt x="449" y="28"/>
                </a:lnTo>
                <a:lnTo>
                  <a:pt x="442" y="21"/>
                </a:lnTo>
                <a:lnTo>
                  <a:pt x="435" y="16"/>
                </a:lnTo>
                <a:lnTo>
                  <a:pt x="427" y="12"/>
                </a:lnTo>
                <a:lnTo>
                  <a:pt x="418" y="8"/>
                </a:lnTo>
                <a:lnTo>
                  <a:pt x="410" y="4"/>
                </a:lnTo>
                <a:lnTo>
                  <a:pt x="400" y="2"/>
                </a:lnTo>
                <a:lnTo>
                  <a:pt x="391" y="1"/>
                </a:lnTo>
                <a:lnTo>
                  <a:pt x="381" y="0"/>
                </a:lnTo>
                <a:lnTo>
                  <a:pt x="381" y="0"/>
                </a:lnTo>
                <a:close/>
                <a:moveTo>
                  <a:pt x="381" y="128"/>
                </a:moveTo>
                <a:lnTo>
                  <a:pt x="254" y="128"/>
                </a:lnTo>
                <a:lnTo>
                  <a:pt x="254" y="128"/>
                </a:lnTo>
                <a:lnTo>
                  <a:pt x="249" y="128"/>
                </a:lnTo>
                <a:lnTo>
                  <a:pt x="245" y="129"/>
                </a:lnTo>
                <a:lnTo>
                  <a:pt x="240" y="131"/>
                </a:lnTo>
                <a:lnTo>
                  <a:pt x="236" y="133"/>
                </a:lnTo>
                <a:lnTo>
                  <a:pt x="233" y="135"/>
                </a:lnTo>
                <a:lnTo>
                  <a:pt x="230" y="138"/>
                </a:lnTo>
                <a:lnTo>
                  <a:pt x="227" y="143"/>
                </a:lnTo>
                <a:lnTo>
                  <a:pt x="225" y="147"/>
                </a:lnTo>
                <a:lnTo>
                  <a:pt x="225" y="147"/>
                </a:lnTo>
                <a:lnTo>
                  <a:pt x="223" y="151"/>
                </a:lnTo>
                <a:lnTo>
                  <a:pt x="222" y="156"/>
                </a:lnTo>
                <a:lnTo>
                  <a:pt x="222" y="161"/>
                </a:lnTo>
                <a:lnTo>
                  <a:pt x="223" y="165"/>
                </a:lnTo>
                <a:lnTo>
                  <a:pt x="224" y="170"/>
                </a:lnTo>
                <a:lnTo>
                  <a:pt x="225" y="174"/>
                </a:lnTo>
                <a:lnTo>
                  <a:pt x="229" y="178"/>
                </a:lnTo>
                <a:lnTo>
                  <a:pt x="232" y="181"/>
                </a:lnTo>
                <a:lnTo>
                  <a:pt x="403" y="359"/>
                </a:lnTo>
                <a:lnTo>
                  <a:pt x="403" y="359"/>
                </a:lnTo>
                <a:lnTo>
                  <a:pt x="408" y="365"/>
                </a:lnTo>
                <a:lnTo>
                  <a:pt x="411" y="370"/>
                </a:lnTo>
                <a:lnTo>
                  <a:pt x="412" y="376"/>
                </a:lnTo>
                <a:lnTo>
                  <a:pt x="413" y="382"/>
                </a:lnTo>
                <a:lnTo>
                  <a:pt x="412" y="387"/>
                </a:lnTo>
                <a:lnTo>
                  <a:pt x="411" y="394"/>
                </a:lnTo>
                <a:lnTo>
                  <a:pt x="408" y="399"/>
                </a:lnTo>
                <a:lnTo>
                  <a:pt x="403" y="404"/>
                </a:lnTo>
                <a:lnTo>
                  <a:pt x="403" y="404"/>
                </a:lnTo>
                <a:lnTo>
                  <a:pt x="399" y="408"/>
                </a:lnTo>
                <a:lnTo>
                  <a:pt x="394" y="411"/>
                </a:lnTo>
                <a:lnTo>
                  <a:pt x="387" y="413"/>
                </a:lnTo>
                <a:lnTo>
                  <a:pt x="381" y="413"/>
                </a:lnTo>
                <a:lnTo>
                  <a:pt x="376" y="413"/>
                </a:lnTo>
                <a:lnTo>
                  <a:pt x="369" y="411"/>
                </a:lnTo>
                <a:lnTo>
                  <a:pt x="364" y="408"/>
                </a:lnTo>
                <a:lnTo>
                  <a:pt x="358" y="403"/>
                </a:lnTo>
                <a:lnTo>
                  <a:pt x="181" y="232"/>
                </a:lnTo>
                <a:lnTo>
                  <a:pt x="181" y="232"/>
                </a:lnTo>
                <a:lnTo>
                  <a:pt x="177" y="229"/>
                </a:lnTo>
                <a:lnTo>
                  <a:pt x="173" y="226"/>
                </a:lnTo>
                <a:lnTo>
                  <a:pt x="168" y="224"/>
                </a:lnTo>
                <a:lnTo>
                  <a:pt x="164" y="223"/>
                </a:lnTo>
                <a:lnTo>
                  <a:pt x="160" y="223"/>
                </a:lnTo>
                <a:lnTo>
                  <a:pt x="156" y="223"/>
                </a:lnTo>
                <a:lnTo>
                  <a:pt x="151" y="224"/>
                </a:lnTo>
                <a:lnTo>
                  <a:pt x="146" y="225"/>
                </a:lnTo>
                <a:lnTo>
                  <a:pt x="146" y="225"/>
                </a:lnTo>
                <a:lnTo>
                  <a:pt x="142" y="227"/>
                </a:lnTo>
                <a:lnTo>
                  <a:pt x="138" y="231"/>
                </a:lnTo>
                <a:lnTo>
                  <a:pt x="135" y="234"/>
                </a:lnTo>
                <a:lnTo>
                  <a:pt x="132" y="237"/>
                </a:lnTo>
                <a:lnTo>
                  <a:pt x="130" y="241"/>
                </a:lnTo>
                <a:lnTo>
                  <a:pt x="129" y="246"/>
                </a:lnTo>
                <a:lnTo>
                  <a:pt x="128" y="250"/>
                </a:lnTo>
                <a:lnTo>
                  <a:pt x="127" y="254"/>
                </a:lnTo>
                <a:lnTo>
                  <a:pt x="127" y="382"/>
                </a:lnTo>
                <a:lnTo>
                  <a:pt x="127" y="382"/>
                </a:lnTo>
                <a:lnTo>
                  <a:pt x="127" y="388"/>
                </a:lnTo>
                <a:lnTo>
                  <a:pt x="124" y="394"/>
                </a:lnTo>
                <a:lnTo>
                  <a:pt x="121" y="399"/>
                </a:lnTo>
                <a:lnTo>
                  <a:pt x="118" y="404"/>
                </a:lnTo>
                <a:lnTo>
                  <a:pt x="113" y="408"/>
                </a:lnTo>
                <a:lnTo>
                  <a:pt x="107" y="411"/>
                </a:lnTo>
                <a:lnTo>
                  <a:pt x="102" y="413"/>
                </a:lnTo>
                <a:lnTo>
                  <a:pt x="96" y="413"/>
                </a:lnTo>
                <a:lnTo>
                  <a:pt x="96" y="413"/>
                </a:lnTo>
                <a:lnTo>
                  <a:pt x="89" y="413"/>
                </a:lnTo>
                <a:lnTo>
                  <a:pt x="83" y="411"/>
                </a:lnTo>
                <a:lnTo>
                  <a:pt x="77" y="408"/>
                </a:lnTo>
                <a:lnTo>
                  <a:pt x="73" y="404"/>
                </a:lnTo>
                <a:lnTo>
                  <a:pt x="69" y="399"/>
                </a:lnTo>
                <a:lnTo>
                  <a:pt x="65" y="394"/>
                </a:lnTo>
                <a:lnTo>
                  <a:pt x="64" y="388"/>
                </a:lnTo>
                <a:lnTo>
                  <a:pt x="63" y="382"/>
                </a:lnTo>
                <a:lnTo>
                  <a:pt x="63" y="95"/>
                </a:lnTo>
                <a:lnTo>
                  <a:pt x="63" y="95"/>
                </a:lnTo>
                <a:lnTo>
                  <a:pt x="64" y="89"/>
                </a:lnTo>
                <a:lnTo>
                  <a:pt x="65" y="84"/>
                </a:lnTo>
                <a:lnTo>
                  <a:pt x="69" y="78"/>
                </a:lnTo>
                <a:lnTo>
                  <a:pt x="73" y="73"/>
                </a:lnTo>
                <a:lnTo>
                  <a:pt x="73" y="73"/>
                </a:lnTo>
                <a:lnTo>
                  <a:pt x="77" y="69"/>
                </a:lnTo>
                <a:lnTo>
                  <a:pt x="83" y="67"/>
                </a:lnTo>
                <a:lnTo>
                  <a:pt x="89" y="64"/>
                </a:lnTo>
                <a:lnTo>
                  <a:pt x="96" y="63"/>
                </a:lnTo>
                <a:lnTo>
                  <a:pt x="381" y="63"/>
                </a:lnTo>
                <a:lnTo>
                  <a:pt x="381" y="63"/>
                </a:lnTo>
                <a:lnTo>
                  <a:pt x="387" y="64"/>
                </a:lnTo>
                <a:lnTo>
                  <a:pt x="394" y="67"/>
                </a:lnTo>
                <a:lnTo>
                  <a:pt x="399" y="69"/>
                </a:lnTo>
                <a:lnTo>
                  <a:pt x="403" y="73"/>
                </a:lnTo>
                <a:lnTo>
                  <a:pt x="408" y="78"/>
                </a:lnTo>
                <a:lnTo>
                  <a:pt x="411" y="84"/>
                </a:lnTo>
                <a:lnTo>
                  <a:pt x="412" y="89"/>
                </a:lnTo>
                <a:lnTo>
                  <a:pt x="413" y="95"/>
                </a:lnTo>
                <a:lnTo>
                  <a:pt x="413" y="95"/>
                </a:lnTo>
                <a:lnTo>
                  <a:pt x="412" y="102"/>
                </a:lnTo>
                <a:lnTo>
                  <a:pt x="411" y="108"/>
                </a:lnTo>
                <a:lnTo>
                  <a:pt x="408" y="114"/>
                </a:lnTo>
                <a:lnTo>
                  <a:pt x="403" y="118"/>
                </a:lnTo>
                <a:lnTo>
                  <a:pt x="399" y="122"/>
                </a:lnTo>
                <a:lnTo>
                  <a:pt x="394" y="124"/>
                </a:lnTo>
                <a:lnTo>
                  <a:pt x="387" y="127"/>
                </a:lnTo>
                <a:lnTo>
                  <a:pt x="381" y="128"/>
                </a:lnTo>
                <a:lnTo>
                  <a:pt x="381" y="128"/>
                </a:lnTo>
                <a:close/>
                <a:moveTo>
                  <a:pt x="989" y="28"/>
                </a:moveTo>
                <a:lnTo>
                  <a:pt x="989" y="28"/>
                </a:lnTo>
                <a:lnTo>
                  <a:pt x="983" y="21"/>
                </a:lnTo>
                <a:lnTo>
                  <a:pt x="975" y="16"/>
                </a:lnTo>
                <a:lnTo>
                  <a:pt x="967" y="12"/>
                </a:lnTo>
                <a:lnTo>
                  <a:pt x="958" y="8"/>
                </a:lnTo>
                <a:lnTo>
                  <a:pt x="950" y="4"/>
                </a:lnTo>
                <a:lnTo>
                  <a:pt x="941" y="2"/>
                </a:lnTo>
                <a:lnTo>
                  <a:pt x="931" y="1"/>
                </a:lnTo>
                <a:lnTo>
                  <a:pt x="922" y="0"/>
                </a:lnTo>
                <a:lnTo>
                  <a:pt x="636" y="0"/>
                </a:lnTo>
                <a:lnTo>
                  <a:pt x="636" y="0"/>
                </a:lnTo>
                <a:lnTo>
                  <a:pt x="626" y="1"/>
                </a:lnTo>
                <a:lnTo>
                  <a:pt x="617" y="2"/>
                </a:lnTo>
                <a:lnTo>
                  <a:pt x="607" y="4"/>
                </a:lnTo>
                <a:lnTo>
                  <a:pt x="599" y="8"/>
                </a:lnTo>
                <a:lnTo>
                  <a:pt x="590" y="12"/>
                </a:lnTo>
                <a:lnTo>
                  <a:pt x="583" y="16"/>
                </a:lnTo>
                <a:lnTo>
                  <a:pt x="575" y="21"/>
                </a:lnTo>
                <a:lnTo>
                  <a:pt x="569" y="28"/>
                </a:lnTo>
                <a:lnTo>
                  <a:pt x="562" y="35"/>
                </a:lnTo>
                <a:lnTo>
                  <a:pt x="557" y="42"/>
                </a:lnTo>
                <a:lnTo>
                  <a:pt x="552" y="50"/>
                </a:lnTo>
                <a:lnTo>
                  <a:pt x="548" y="58"/>
                </a:lnTo>
                <a:lnTo>
                  <a:pt x="545" y="68"/>
                </a:lnTo>
                <a:lnTo>
                  <a:pt x="542" y="76"/>
                </a:lnTo>
                <a:lnTo>
                  <a:pt x="541" y="86"/>
                </a:lnTo>
                <a:lnTo>
                  <a:pt x="541" y="95"/>
                </a:lnTo>
                <a:lnTo>
                  <a:pt x="541" y="95"/>
                </a:lnTo>
                <a:lnTo>
                  <a:pt x="541" y="105"/>
                </a:lnTo>
                <a:lnTo>
                  <a:pt x="542" y="115"/>
                </a:lnTo>
                <a:lnTo>
                  <a:pt x="545" y="123"/>
                </a:lnTo>
                <a:lnTo>
                  <a:pt x="548" y="133"/>
                </a:lnTo>
                <a:lnTo>
                  <a:pt x="552" y="141"/>
                </a:lnTo>
                <a:lnTo>
                  <a:pt x="557" y="149"/>
                </a:lnTo>
                <a:lnTo>
                  <a:pt x="562" y="157"/>
                </a:lnTo>
                <a:lnTo>
                  <a:pt x="569" y="163"/>
                </a:lnTo>
                <a:lnTo>
                  <a:pt x="575" y="170"/>
                </a:lnTo>
                <a:lnTo>
                  <a:pt x="583" y="175"/>
                </a:lnTo>
                <a:lnTo>
                  <a:pt x="590" y="179"/>
                </a:lnTo>
                <a:lnTo>
                  <a:pt x="599" y="183"/>
                </a:lnTo>
                <a:lnTo>
                  <a:pt x="607" y="187"/>
                </a:lnTo>
                <a:lnTo>
                  <a:pt x="617" y="189"/>
                </a:lnTo>
                <a:lnTo>
                  <a:pt x="626" y="191"/>
                </a:lnTo>
                <a:lnTo>
                  <a:pt x="636" y="191"/>
                </a:lnTo>
                <a:lnTo>
                  <a:pt x="688" y="191"/>
                </a:lnTo>
                <a:lnTo>
                  <a:pt x="569" y="314"/>
                </a:lnTo>
                <a:lnTo>
                  <a:pt x="569" y="314"/>
                </a:lnTo>
                <a:lnTo>
                  <a:pt x="562" y="322"/>
                </a:lnTo>
                <a:lnTo>
                  <a:pt x="556" y="329"/>
                </a:lnTo>
                <a:lnTo>
                  <a:pt x="552" y="337"/>
                </a:lnTo>
                <a:lnTo>
                  <a:pt x="547" y="345"/>
                </a:lnTo>
                <a:lnTo>
                  <a:pt x="544" y="354"/>
                </a:lnTo>
                <a:lnTo>
                  <a:pt x="542" y="364"/>
                </a:lnTo>
                <a:lnTo>
                  <a:pt x="541" y="372"/>
                </a:lnTo>
                <a:lnTo>
                  <a:pt x="541" y="382"/>
                </a:lnTo>
                <a:lnTo>
                  <a:pt x="541" y="391"/>
                </a:lnTo>
                <a:lnTo>
                  <a:pt x="542" y="400"/>
                </a:lnTo>
                <a:lnTo>
                  <a:pt x="544" y="409"/>
                </a:lnTo>
                <a:lnTo>
                  <a:pt x="547" y="417"/>
                </a:lnTo>
                <a:lnTo>
                  <a:pt x="552" y="426"/>
                </a:lnTo>
                <a:lnTo>
                  <a:pt x="556" y="435"/>
                </a:lnTo>
                <a:lnTo>
                  <a:pt x="562" y="442"/>
                </a:lnTo>
                <a:lnTo>
                  <a:pt x="569" y="450"/>
                </a:lnTo>
                <a:lnTo>
                  <a:pt x="569" y="450"/>
                </a:lnTo>
                <a:lnTo>
                  <a:pt x="575" y="456"/>
                </a:lnTo>
                <a:lnTo>
                  <a:pt x="583" y="461"/>
                </a:lnTo>
                <a:lnTo>
                  <a:pt x="591" y="466"/>
                </a:lnTo>
                <a:lnTo>
                  <a:pt x="600" y="470"/>
                </a:lnTo>
                <a:lnTo>
                  <a:pt x="608" y="472"/>
                </a:lnTo>
                <a:lnTo>
                  <a:pt x="617" y="474"/>
                </a:lnTo>
                <a:lnTo>
                  <a:pt x="627" y="475"/>
                </a:lnTo>
                <a:lnTo>
                  <a:pt x="636" y="476"/>
                </a:lnTo>
                <a:lnTo>
                  <a:pt x="645" y="475"/>
                </a:lnTo>
                <a:lnTo>
                  <a:pt x="655" y="474"/>
                </a:lnTo>
                <a:lnTo>
                  <a:pt x="663" y="472"/>
                </a:lnTo>
                <a:lnTo>
                  <a:pt x="672" y="470"/>
                </a:lnTo>
                <a:lnTo>
                  <a:pt x="680" y="466"/>
                </a:lnTo>
                <a:lnTo>
                  <a:pt x="689" y="461"/>
                </a:lnTo>
                <a:lnTo>
                  <a:pt x="696" y="456"/>
                </a:lnTo>
                <a:lnTo>
                  <a:pt x="703" y="450"/>
                </a:lnTo>
                <a:lnTo>
                  <a:pt x="826" y="329"/>
                </a:lnTo>
                <a:lnTo>
                  <a:pt x="826" y="382"/>
                </a:lnTo>
                <a:lnTo>
                  <a:pt x="826" y="382"/>
                </a:lnTo>
                <a:lnTo>
                  <a:pt x="827" y="392"/>
                </a:lnTo>
                <a:lnTo>
                  <a:pt x="828" y="401"/>
                </a:lnTo>
                <a:lnTo>
                  <a:pt x="830" y="410"/>
                </a:lnTo>
                <a:lnTo>
                  <a:pt x="834" y="418"/>
                </a:lnTo>
                <a:lnTo>
                  <a:pt x="838" y="427"/>
                </a:lnTo>
                <a:lnTo>
                  <a:pt x="843" y="436"/>
                </a:lnTo>
                <a:lnTo>
                  <a:pt x="849" y="442"/>
                </a:lnTo>
                <a:lnTo>
                  <a:pt x="854" y="450"/>
                </a:lnTo>
                <a:lnTo>
                  <a:pt x="862" y="455"/>
                </a:lnTo>
                <a:lnTo>
                  <a:pt x="869" y="461"/>
                </a:lnTo>
                <a:lnTo>
                  <a:pt x="877" y="466"/>
                </a:lnTo>
                <a:lnTo>
                  <a:pt x="885" y="470"/>
                </a:lnTo>
                <a:lnTo>
                  <a:pt x="894" y="473"/>
                </a:lnTo>
                <a:lnTo>
                  <a:pt x="902" y="475"/>
                </a:lnTo>
                <a:lnTo>
                  <a:pt x="912" y="476"/>
                </a:lnTo>
                <a:lnTo>
                  <a:pt x="922" y="477"/>
                </a:lnTo>
                <a:lnTo>
                  <a:pt x="922" y="477"/>
                </a:lnTo>
                <a:lnTo>
                  <a:pt x="931" y="476"/>
                </a:lnTo>
                <a:lnTo>
                  <a:pt x="941" y="475"/>
                </a:lnTo>
                <a:lnTo>
                  <a:pt x="951" y="473"/>
                </a:lnTo>
                <a:lnTo>
                  <a:pt x="959" y="470"/>
                </a:lnTo>
                <a:lnTo>
                  <a:pt x="968" y="466"/>
                </a:lnTo>
                <a:lnTo>
                  <a:pt x="975" y="461"/>
                </a:lnTo>
                <a:lnTo>
                  <a:pt x="983" y="455"/>
                </a:lnTo>
                <a:lnTo>
                  <a:pt x="989" y="450"/>
                </a:lnTo>
                <a:lnTo>
                  <a:pt x="996" y="442"/>
                </a:lnTo>
                <a:lnTo>
                  <a:pt x="1001" y="436"/>
                </a:lnTo>
                <a:lnTo>
                  <a:pt x="1006" y="427"/>
                </a:lnTo>
                <a:lnTo>
                  <a:pt x="1010" y="418"/>
                </a:lnTo>
                <a:lnTo>
                  <a:pt x="1013" y="410"/>
                </a:lnTo>
                <a:lnTo>
                  <a:pt x="1015" y="401"/>
                </a:lnTo>
                <a:lnTo>
                  <a:pt x="1017" y="392"/>
                </a:lnTo>
                <a:lnTo>
                  <a:pt x="1017" y="382"/>
                </a:lnTo>
                <a:lnTo>
                  <a:pt x="1017" y="95"/>
                </a:lnTo>
                <a:lnTo>
                  <a:pt x="1017" y="95"/>
                </a:lnTo>
                <a:lnTo>
                  <a:pt x="1017" y="86"/>
                </a:lnTo>
                <a:lnTo>
                  <a:pt x="1016" y="77"/>
                </a:lnTo>
                <a:lnTo>
                  <a:pt x="1013" y="68"/>
                </a:lnTo>
                <a:lnTo>
                  <a:pt x="1011" y="59"/>
                </a:lnTo>
                <a:lnTo>
                  <a:pt x="1006" y="50"/>
                </a:lnTo>
                <a:lnTo>
                  <a:pt x="1001" y="43"/>
                </a:lnTo>
                <a:lnTo>
                  <a:pt x="996" y="35"/>
                </a:lnTo>
                <a:lnTo>
                  <a:pt x="989" y="28"/>
                </a:lnTo>
                <a:lnTo>
                  <a:pt x="989" y="28"/>
                </a:lnTo>
                <a:close/>
                <a:moveTo>
                  <a:pt x="954" y="382"/>
                </a:moveTo>
                <a:lnTo>
                  <a:pt x="954" y="382"/>
                </a:lnTo>
                <a:lnTo>
                  <a:pt x="953" y="388"/>
                </a:lnTo>
                <a:lnTo>
                  <a:pt x="952" y="394"/>
                </a:lnTo>
                <a:lnTo>
                  <a:pt x="949" y="399"/>
                </a:lnTo>
                <a:lnTo>
                  <a:pt x="944" y="404"/>
                </a:lnTo>
                <a:lnTo>
                  <a:pt x="940" y="408"/>
                </a:lnTo>
                <a:lnTo>
                  <a:pt x="935" y="411"/>
                </a:lnTo>
                <a:lnTo>
                  <a:pt x="928" y="413"/>
                </a:lnTo>
                <a:lnTo>
                  <a:pt x="922" y="413"/>
                </a:lnTo>
                <a:lnTo>
                  <a:pt x="922" y="413"/>
                </a:lnTo>
                <a:lnTo>
                  <a:pt x="915" y="413"/>
                </a:lnTo>
                <a:lnTo>
                  <a:pt x="910" y="411"/>
                </a:lnTo>
                <a:lnTo>
                  <a:pt x="905" y="408"/>
                </a:lnTo>
                <a:lnTo>
                  <a:pt x="899" y="404"/>
                </a:lnTo>
                <a:lnTo>
                  <a:pt x="896" y="399"/>
                </a:lnTo>
                <a:lnTo>
                  <a:pt x="893" y="394"/>
                </a:lnTo>
                <a:lnTo>
                  <a:pt x="891" y="388"/>
                </a:lnTo>
                <a:lnTo>
                  <a:pt x="891" y="382"/>
                </a:lnTo>
                <a:lnTo>
                  <a:pt x="891" y="254"/>
                </a:lnTo>
                <a:lnTo>
                  <a:pt x="891" y="254"/>
                </a:lnTo>
                <a:lnTo>
                  <a:pt x="890" y="250"/>
                </a:lnTo>
                <a:lnTo>
                  <a:pt x="888" y="246"/>
                </a:lnTo>
                <a:lnTo>
                  <a:pt x="887" y="241"/>
                </a:lnTo>
                <a:lnTo>
                  <a:pt x="885" y="237"/>
                </a:lnTo>
                <a:lnTo>
                  <a:pt x="882" y="234"/>
                </a:lnTo>
                <a:lnTo>
                  <a:pt x="879" y="231"/>
                </a:lnTo>
                <a:lnTo>
                  <a:pt x="876" y="227"/>
                </a:lnTo>
                <a:lnTo>
                  <a:pt x="871" y="225"/>
                </a:lnTo>
                <a:lnTo>
                  <a:pt x="871" y="225"/>
                </a:lnTo>
                <a:lnTo>
                  <a:pt x="865" y="223"/>
                </a:lnTo>
                <a:lnTo>
                  <a:pt x="858" y="223"/>
                </a:lnTo>
                <a:lnTo>
                  <a:pt x="858" y="223"/>
                </a:lnTo>
                <a:lnTo>
                  <a:pt x="852" y="223"/>
                </a:lnTo>
                <a:lnTo>
                  <a:pt x="847" y="225"/>
                </a:lnTo>
                <a:lnTo>
                  <a:pt x="841" y="227"/>
                </a:lnTo>
                <a:lnTo>
                  <a:pt x="836" y="232"/>
                </a:lnTo>
                <a:lnTo>
                  <a:pt x="659" y="404"/>
                </a:lnTo>
                <a:lnTo>
                  <a:pt x="659" y="404"/>
                </a:lnTo>
                <a:lnTo>
                  <a:pt x="653" y="408"/>
                </a:lnTo>
                <a:lnTo>
                  <a:pt x="648" y="411"/>
                </a:lnTo>
                <a:lnTo>
                  <a:pt x="642" y="413"/>
                </a:lnTo>
                <a:lnTo>
                  <a:pt x="636" y="413"/>
                </a:lnTo>
                <a:lnTo>
                  <a:pt x="630" y="413"/>
                </a:lnTo>
                <a:lnTo>
                  <a:pt x="623" y="411"/>
                </a:lnTo>
                <a:lnTo>
                  <a:pt x="618" y="408"/>
                </a:lnTo>
                <a:lnTo>
                  <a:pt x="614" y="404"/>
                </a:lnTo>
                <a:lnTo>
                  <a:pt x="614" y="404"/>
                </a:lnTo>
                <a:lnTo>
                  <a:pt x="609" y="399"/>
                </a:lnTo>
                <a:lnTo>
                  <a:pt x="606" y="394"/>
                </a:lnTo>
                <a:lnTo>
                  <a:pt x="604" y="387"/>
                </a:lnTo>
                <a:lnTo>
                  <a:pt x="604" y="382"/>
                </a:lnTo>
                <a:lnTo>
                  <a:pt x="605" y="376"/>
                </a:lnTo>
                <a:lnTo>
                  <a:pt x="606" y="370"/>
                </a:lnTo>
                <a:lnTo>
                  <a:pt x="609" y="364"/>
                </a:lnTo>
                <a:lnTo>
                  <a:pt x="614" y="359"/>
                </a:lnTo>
                <a:lnTo>
                  <a:pt x="785" y="181"/>
                </a:lnTo>
                <a:lnTo>
                  <a:pt x="785" y="181"/>
                </a:lnTo>
                <a:lnTo>
                  <a:pt x="789" y="178"/>
                </a:lnTo>
                <a:lnTo>
                  <a:pt x="791" y="174"/>
                </a:lnTo>
                <a:lnTo>
                  <a:pt x="793" y="170"/>
                </a:lnTo>
                <a:lnTo>
                  <a:pt x="794" y="165"/>
                </a:lnTo>
                <a:lnTo>
                  <a:pt x="795" y="161"/>
                </a:lnTo>
                <a:lnTo>
                  <a:pt x="795" y="156"/>
                </a:lnTo>
                <a:lnTo>
                  <a:pt x="794" y="151"/>
                </a:lnTo>
                <a:lnTo>
                  <a:pt x="792" y="147"/>
                </a:lnTo>
                <a:lnTo>
                  <a:pt x="792" y="147"/>
                </a:lnTo>
                <a:lnTo>
                  <a:pt x="790" y="143"/>
                </a:lnTo>
                <a:lnTo>
                  <a:pt x="788" y="138"/>
                </a:lnTo>
                <a:lnTo>
                  <a:pt x="784" y="135"/>
                </a:lnTo>
                <a:lnTo>
                  <a:pt x="780" y="133"/>
                </a:lnTo>
                <a:lnTo>
                  <a:pt x="777" y="131"/>
                </a:lnTo>
                <a:lnTo>
                  <a:pt x="773" y="129"/>
                </a:lnTo>
                <a:lnTo>
                  <a:pt x="768" y="128"/>
                </a:lnTo>
                <a:lnTo>
                  <a:pt x="763" y="128"/>
                </a:lnTo>
                <a:lnTo>
                  <a:pt x="636" y="128"/>
                </a:lnTo>
                <a:lnTo>
                  <a:pt x="636" y="128"/>
                </a:lnTo>
                <a:lnTo>
                  <a:pt x="630" y="127"/>
                </a:lnTo>
                <a:lnTo>
                  <a:pt x="623" y="124"/>
                </a:lnTo>
                <a:lnTo>
                  <a:pt x="618" y="122"/>
                </a:lnTo>
                <a:lnTo>
                  <a:pt x="614" y="118"/>
                </a:lnTo>
                <a:lnTo>
                  <a:pt x="609" y="114"/>
                </a:lnTo>
                <a:lnTo>
                  <a:pt x="606" y="108"/>
                </a:lnTo>
                <a:lnTo>
                  <a:pt x="605" y="102"/>
                </a:lnTo>
                <a:lnTo>
                  <a:pt x="604" y="95"/>
                </a:lnTo>
                <a:lnTo>
                  <a:pt x="604" y="95"/>
                </a:lnTo>
                <a:lnTo>
                  <a:pt x="605" y="89"/>
                </a:lnTo>
                <a:lnTo>
                  <a:pt x="606" y="84"/>
                </a:lnTo>
                <a:lnTo>
                  <a:pt x="609" y="78"/>
                </a:lnTo>
                <a:lnTo>
                  <a:pt x="614" y="73"/>
                </a:lnTo>
                <a:lnTo>
                  <a:pt x="618" y="69"/>
                </a:lnTo>
                <a:lnTo>
                  <a:pt x="623" y="67"/>
                </a:lnTo>
                <a:lnTo>
                  <a:pt x="630" y="64"/>
                </a:lnTo>
                <a:lnTo>
                  <a:pt x="636" y="63"/>
                </a:lnTo>
                <a:lnTo>
                  <a:pt x="922" y="63"/>
                </a:lnTo>
                <a:lnTo>
                  <a:pt x="922" y="63"/>
                </a:lnTo>
                <a:lnTo>
                  <a:pt x="928" y="64"/>
                </a:lnTo>
                <a:lnTo>
                  <a:pt x="935" y="67"/>
                </a:lnTo>
                <a:lnTo>
                  <a:pt x="940" y="69"/>
                </a:lnTo>
                <a:lnTo>
                  <a:pt x="944" y="73"/>
                </a:lnTo>
                <a:lnTo>
                  <a:pt x="944" y="73"/>
                </a:lnTo>
                <a:lnTo>
                  <a:pt x="949" y="78"/>
                </a:lnTo>
                <a:lnTo>
                  <a:pt x="952" y="84"/>
                </a:lnTo>
                <a:lnTo>
                  <a:pt x="953" y="89"/>
                </a:lnTo>
                <a:lnTo>
                  <a:pt x="954" y="95"/>
                </a:lnTo>
                <a:lnTo>
                  <a:pt x="954" y="382"/>
                </a:lnTo>
                <a:close/>
                <a:moveTo>
                  <a:pt x="922" y="541"/>
                </a:moveTo>
                <a:lnTo>
                  <a:pt x="922" y="541"/>
                </a:lnTo>
                <a:lnTo>
                  <a:pt x="912" y="542"/>
                </a:lnTo>
                <a:lnTo>
                  <a:pt x="902" y="543"/>
                </a:lnTo>
                <a:lnTo>
                  <a:pt x="894" y="545"/>
                </a:lnTo>
                <a:lnTo>
                  <a:pt x="885" y="548"/>
                </a:lnTo>
                <a:lnTo>
                  <a:pt x="877" y="553"/>
                </a:lnTo>
                <a:lnTo>
                  <a:pt x="869" y="557"/>
                </a:lnTo>
                <a:lnTo>
                  <a:pt x="862" y="562"/>
                </a:lnTo>
                <a:lnTo>
                  <a:pt x="854" y="569"/>
                </a:lnTo>
                <a:lnTo>
                  <a:pt x="849" y="575"/>
                </a:lnTo>
                <a:lnTo>
                  <a:pt x="843" y="583"/>
                </a:lnTo>
                <a:lnTo>
                  <a:pt x="838" y="591"/>
                </a:lnTo>
                <a:lnTo>
                  <a:pt x="834" y="599"/>
                </a:lnTo>
                <a:lnTo>
                  <a:pt x="830" y="608"/>
                </a:lnTo>
                <a:lnTo>
                  <a:pt x="828" y="617"/>
                </a:lnTo>
                <a:lnTo>
                  <a:pt x="827" y="627"/>
                </a:lnTo>
                <a:lnTo>
                  <a:pt x="826" y="636"/>
                </a:lnTo>
                <a:lnTo>
                  <a:pt x="826" y="689"/>
                </a:lnTo>
                <a:lnTo>
                  <a:pt x="703" y="569"/>
                </a:lnTo>
                <a:lnTo>
                  <a:pt x="703" y="569"/>
                </a:lnTo>
                <a:lnTo>
                  <a:pt x="696" y="562"/>
                </a:lnTo>
                <a:lnTo>
                  <a:pt x="689" y="557"/>
                </a:lnTo>
                <a:lnTo>
                  <a:pt x="680" y="553"/>
                </a:lnTo>
                <a:lnTo>
                  <a:pt x="672" y="548"/>
                </a:lnTo>
                <a:lnTo>
                  <a:pt x="663" y="545"/>
                </a:lnTo>
                <a:lnTo>
                  <a:pt x="655" y="544"/>
                </a:lnTo>
                <a:lnTo>
                  <a:pt x="645" y="542"/>
                </a:lnTo>
                <a:lnTo>
                  <a:pt x="636" y="542"/>
                </a:lnTo>
                <a:lnTo>
                  <a:pt x="627" y="542"/>
                </a:lnTo>
                <a:lnTo>
                  <a:pt x="617" y="544"/>
                </a:lnTo>
                <a:lnTo>
                  <a:pt x="608" y="545"/>
                </a:lnTo>
                <a:lnTo>
                  <a:pt x="600" y="548"/>
                </a:lnTo>
                <a:lnTo>
                  <a:pt x="591" y="553"/>
                </a:lnTo>
                <a:lnTo>
                  <a:pt x="583" y="557"/>
                </a:lnTo>
                <a:lnTo>
                  <a:pt x="575" y="562"/>
                </a:lnTo>
                <a:lnTo>
                  <a:pt x="569" y="569"/>
                </a:lnTo>
                <a:lnTo>
                  <a:pt x="569" y="569"/>
                </a:lnTo>
                <a:lnTo>
                  <a:pt x="562" y="576"/>
                </a:lnTo>
                <a:lnTo>
                  <a:pt x="556" y="584"/>
                </a:lnTo>
                <a:lnTo>
                  <a:pt x="552" y="592"/>
                </a:lnTo>
                <a:lnTo>
                  <a:pt x="547" y="601"/>
                </a:lnTo>
                <a:lnTo>
                  <a:pt x="544" y="609"/>
                </a:lnTo>
                <a:lnTo>
                  <a:pt x="542" y="618"/>
                </a:lnTo>
                <a:lnTo>
                  <a:pt x="541" y="627"/>
                </a:lnTo>
                <a:lnTo>
                  <a:pt x="541" y="636"/>
                </a:lnTo>
                <a:lnTo>
                  <a:pt x="541" y="646"/>
                </a:lnTo>
                <a:lnTo>
                  <a:pt x="542" y="654"/>
                </a:lnTo>
                <a:lnTo>
                  <a:pt x="544" y="663"/>
                </a:lnTo>
                <a:lnTo>
                  <a:pt x="547" y="672"/>
                </a:lnTo>
                <a:lnTo>
                  <a:pt x="552" y="680"/>
                </a:lnTo>
                <a:lnTo>
                  <a:pt x="556" y="689"/>
                </a:lnTo>
                <a:lnTo>
                  <a:pt x="561" y="696"/>
                </a:lnTo>
                <a:lnTo>
                  <a:pt x="568" y="704"/>
                </a:lnTo>
                <a:lnTo>
                  <a:pt x="688" y="827"/>
                </a:lnTo>
                <a:lnTo>
                  <a:pt x="636" y="827"/>
                </a:lnTo>
                <a:lnTo>
                  <a:pt x="636" y="827"/>
                </a:lnTo>
                <a:lnTo>
                  <a:pt x="626" y="827"/>
                </a:lnTo>
                <a:lnTo>
                  <a:pt x="617" y="829"/>
                </a:lnTo>
                <a:lnTo>
                  <a:pt x="607" y="832"/>
                </a:lnTo>
                <a:lnTo>
                  <a:pt x="599" y="835"/>
                </a:lnTo>
                <a:lnTo>
                  <a:pt x="590" y="839"/>
                </a:lnTo>
                <a:lnTo>
                  <a:pt x="583" y="843"/>
                </a:lnTo>
                <a:lnTo>
                  <a:pt x="575" y="849"/>
                </a:lnTo>
                <a:lnTo>
                  <a:pt x="569" y="855"/>
                </a:lnTo>
                <a:lnTo>
                  <a:pt x="562" y="862"/>
                </a:lnTo>
                <a:lnTo>
                  <a:pt x="557" y="869"/>
                </a:lnTo>
                <a:lnTo>
                  <a:pt x="552" y="877"/>
                </a:lnTo>
                <a:lnTo>
                  <a:pt x="548" y="885"/>
                </a:lnTo>
                <a:lnTo>
                  <a:pt x="545" y="894"/>
                </a:lnTo>
                <a:lnTo>
                  <a:pt x="542" y="903"/>
                </a:lnTo>
                <a:lnTo>
                  <a:pt x="541" y="913"/>
                </a:lnTo>
                <a:lnTo>
                  <a:pt x="541" y="923"/>
                </a:lnTo>
                <a:lnTo>
                  <a:pt x="541" y="923"/>
                </a:lnTo>
                <a:lnTo>
                  <a:pt x="541" y="932"/>
                </a:lnTo>
                <a:lnTo>
                  <a:pt x="542" y="942"/>
                </a:lnTo>
                <a:lnTo>
                  <a:pt x="545" y="951"/>
                </a:lnTo>
                <a:lnTo>
                  <a:pt x="548" y="959"/>
                </a:lnTo>
                <a:lnTo>
                  <a:pt x="552" y="968"/>
                </a:lnTo>
                <a:lnTo>
                  <a:pt x="557" y="975"/>
                </a:lnTo>
                <a:lnTo>
                  <a:pt x="562" y="983"/>
                </a:lnTo>
                <a:lnTo>
                  <a:pt x="569" y="990"/>
                </a:lnTo>
                <a:lnTo>
                  <a:pt x="575" y="996"/>
                </a:lnTo>
                <a:lnTo>
                  <a:pt x="583" y="1001"/>
                </a:lnTo>
                <a:lnTo>
                  <a:pt x="590" y="1006"/>
                </a:lnTo>
                <a:lnTo>
                  <a:pt x="599" y="1011"/>
                </a:lnTo>
                <a:lnTo>
                  <a:pt x="607" y="1014"/>
                </a:lnTo>
                <a:lnTo>
                  <a:pt x="617" y="1016"/>
                </a:lnTo>
                <a:lnTo>
                  <a:pt x="626" y="1017"/>
                </a:lnTo>
                <a:lnTo>
                  <a:pt x="636" y="1018"/>
                </a:lnTo>
                <a:lnTo>
                  <a:pt x="922" y="1018"/>
                </a:lnTo>
                <a:lnTo>
                  <a:pt x="922" y="1018"/>
                </a:lnTo>
                <a:lnTo>
                  <a:pt x="931" y="1017"/>
                </a:lnTo>
                <a:lnTo>
                  <a:pt x="941" y="1016"/>
                </a:lnTo>
                <a:lnTo>
                  <a:pt x="950" y="1014"/>
                </a:lnTo>
                <a:lnTo>
                  <a:pt x="958" y="1011"/>
                </a:lnTo>
                <a:lnTo>
                  <a:pt x="967" y="1006"/>
                </a:lnTo>
                <a:lnTo>
                  <a:pt x="975" y="1002"/>
                </a:lnTo>
                <a:lnTo>
                  <a:pt x="983" y="997"/>
                </a:lnTo>
                <a:lnTo>
                  <a:pt x="989" y="990"/>
                </a:lnTo>
                <a:lnTo>
                  <a:pt x="989" y="990"/>
                </a:lnTo>
                <a:lnTo>
                  <a:pt x="996" y="983"/>
                </a:lnTo>
                <a:lnTo>
                  <a:pt x="1001" y="975"/>
                </a:lnTo>
                <a:lnTo>
                  <a:pt x="1006" y="968"/>
                </a:lnTo>
                <a:lnTo>
                  <a:pt x="1011" y="959"/>
                </a:lnTo>
                <a:lnTo>
                  <a:pt x="1013" y="951"/>
                </a:lnTo>
                <a:lnTo>
                  <a:pt x="1016" y="941"/>
                </a:lnTo>
                <a:lnTo>
                  <a:pt x="1017" y="932"/>
                </a:lnTo>
                <a:lnTo>
                  <a:pt x="1017" y="923"/>
                </a:lnTo>
                <a:lnTo>
                  <a:pt x="1017" y="636"/>
                </a:lnTo>
                <a:lnTo>
                  <a:pt x="1017" y="636"/>
                </a:lnTo>
                <a:lnTo>
                  <a:pt x="1017" y="627"/>
                </a:lnTo>
                <a:lnTo>
                  <a:pt x="1015" y="617"/>
                </a:lnTo>
                <a:lnTo>
                  <a:pt x="1013" y="608"/>
                </a:lnTo>
                <a:lnTo>
                  <a:pt x="1010" y="599"/>
                </a:lnTo>
                <a:lnTo>
                  <a:pt x="1006" y="591"/>
                </a:lnTo>
                <a:lnTo>
                  <a:pt x="1001" y="583"/>
                </a:lnTo>
                <a:lnTo>
                  <a:pt x="996" y="575"/>
                </a:lnTo>
                <a:lnTo>
                  <a:pt x="989" y="569"/>
                </a:lnTo>
                <a:lnTo>
                  <a:pt x="983" y="562"/>
                </a:lnTo>
                <a:lnTo>
                  <a:pt x="975" y="557"/>
                </a:lnTo>
                <a:lnTo>
                  <a:pt x="968" y="553"/>
                </a:lnTo>
                <a:lnTo>
                  <a:pt x="959" y="548"/>
                </a:lnTo>
                <a:lnTo>
                  <a:pt x="951" y="545"/>
                </a:lnTo>
                <a:lnTo>
                  <a:pt x="941" y="543"/>
                </a:lnTo>
                <a:lnTo>
                  <a:pt x="931" y="542"/>
                </a:lnTo>
                <a:lnTo>
                  <a:pt x="922" y="541"/>
                </a:lnTo>
                <a:lnTo>
                  <a:pt x="922" y="541"/>
                </a:lnTo>
                <a:close/>
                <a:moveTo>
                  <a:pt x="954" y="923"/>
                </a:moveTo>
                <a:lnTo>
                  <a:pt x="954" y="923"/>
                </a:lnTo>
                <a:lnTo>
                  <a:pt x="953" y="929"/>
                </a:lnTo>
                <a:lnTo>
                  <a:pt x="952" y="935"/>
                </a:lnTo>
                <a:lnTo>
                  <a:pt x="949" y="940"/>
                </a:lnTo>
                <a:lnTo>
                  <a:pt x="944" y="945"/>
                </a:lnTo>
                <a:lnTo>
                  <a:pt x="944" y="945"/>
                </a:lnTo>
                <a:lnTo>
                  <a:pt x="940" y="948"/>
                </a:lnTo>
                <a:lnTo>
                  <a:pt x="935" y="952"/>
                </a:lnTo>
                <a:lnTo>
                  <a:pt x="928" y="954"/>
                </a:lnTo>
                <a:lnTo>
                  <a:pt x="922" y="954"/>
                </a:lnTo>
                <a:lnTo>
                  <a:pt x="636" y="954"/>
                </a:lnTo>
                <a:lnTo>
                  <a:pt x="636" y="954"/>
                </a:lnTo>
                <a:lnTo>
                  <a:pt x="630" y="954"/>
                </a:lnTo>
                <a:lnTo>
                  <a:pt x="623" y="952"/>
                </a:lnTo>
                <a:lnTo>
                  <a:pt x="618" y="948"/>
                </a:lnTo>
                <a:lnTo>
                  <a:pt x="614" y="945"/>
                </a:lnTo>
                <a:lnTo>
                  <a:pt x="609" y="940"/>
                </a:lnTo>
                <a:lnTo>
                  <a:pt x="606" y="935"/>
                </a:lnTo>
                <a:lnTo>
                  <a:pt x="605" y="929"/>
                </a:lnTo>
                <a:lnTo>
                  <a:pt x="604" y="923"/>
                </a:lnTo>
                <a:lnTo>
                  <a:pt x="604" y="923"/>
                </a:lnTo>
                <a:lnTo>
                  <a:pt x="605" y="916"/>
                </a:lnTo>
                <a:lnTo>
                  <a:pt x="606" y="910"/>
                </a:lnTo>
                <a:lnTo>
                  <a:pt x="609" y="904"/>
                </a:lnTo>
                <a:lnTo>
                  <a:pt x="614" y="900"/>
                </a:lnTo>
                <a:lnTo>
                  <a:pt x="618" y="896"/>
                </a:lnTo>
                <a:lnTo>
                  <a:pt x="623" y="893"/>
                </a:lnTo>
                <a:lnTo>
                  <a:pt x="630" y="892"/>
                </a:lnTo>
                <a:lnTo>
                  <a:pt x="636" y="891"/>
                </a:lnTo>
                <a:lnTo>
                  <a:pt x="763" y="891"/>
                </a:lnTo>
                <a:lnTo>
                  <a:pt x="763" y="891"/>
                </a:lnTo>
                <a:lnTo>
                  <a:pt x="768" y="891"/>
                </a:lnTo>
                <a:lnTo>
                  <a:pt x="773" y="889"/>
                </a:lnTo>
                <a:lnTo>
                  <a:pt x="777" y="887"/>
                </a:lnTo>
                <a:lnTo>
                  <a:pt x="780" y="885"/>
                </a:lnTo>
                <a:lnTo>
                  <a:pt x="784" y="883"/>
                </a:lnTo>
                <a:lnTo>
                  <a:pt x="788" y="879"/>
                </a:lnTo>
                <a:lnTo>
                  <a:pt x="790" y="875"/>
                </a:lnTo>
                <a:lnTo>
                  <a:pt x="792" y="871"/>
                </a:lnTo>
                <a:lnTo>
                  <a:pt x="792" y="871"/>
                </a:lnTo>
                <a:lnTo>
                  <a:pt x="794" y="867"/>
                </a:lnTo>
                <a:lnTo>
                  <a:pt x="795" y="863"/>
                </a:lnTo>
                <a:lnTo>
                  <a:pt x="795" y="857"/>
                </a:lnTo>
                <a:lnTo>
                  <a:pt x="794" y="853"/>
                </a:lnTo>
                <a:lnTo>
                  <a:pt x="793" y="849"/>
                </a:lnTo>
                <a:lnTo>
                  <a:pt x="791" y="844"/>
                </a:lnTo>
                <a:lnTo>
                  <a:pt x="789" y="840"/>
                </a:lnTo>
                <a:lnTo>
                  <a:pt x="785" y="837"/>
                </a:lnTo>
                <a:lnTo>
                  <a:pt x="614" y="659"/>
                </a:lnTo>
                <a:lnTo>
                  <a:pt x="614" y="659"/>
                </a:lnTo>
                <a:lnTo>
                  <a:pt x="609" y="653"/>
                </a:lnTo>
                <a:lnTo>
                  <a:pt x="606" y="648"/>
                </a:lnTo>
                <a:lnTo>
                  <a:pt x="604" y="643"/>
                </a:lnTo>
                <a:lnTo>
                  <a:pt x="604" y="636"/>
                </a:lnTo>
                <a:lnTo>
                  <a:pt x="604" y="630"/>
                </a:lnTo>
                <a:lnTo>
                  <a:pt x="606" y="624"/>
                </a:lnTo>
                <a:lnTo>
                  <a:pt x="609" y="619"/>
                </a:lnTo>
                <a:lnTo>
                  <a:pt x="614" y="614"/>
                </a:lnTo>
                <a:lnTo>
                  <a:pt x="614" y="614"/>
                </a:lnTo>
                <a:lnTo>
                  <a:pt x="618" y="609"/>
                </a:lnTo>
                <a:lnTo>
                  <a:pt x="623" y="607"/>
                </a:lnTo>
                <a:lnTo>
                  <a:pt x="630" y="605"/>
                </a:lnTo>
                <a:lnTo>
                  <a:pt x="635" y="605"/>
                </a:lnTo>
                <a:lnTo>
                  <a:pt x="642" y="605"/>
                </a:lnTo>
                <a:lnTo>
                  <a:pt x="648" y="607"/>
                </a:lnTo>
                <a:lnTo>
                  <a:pt x="653" y="609"/>
                </a:lnTo>
                <a:lnTo>
                  <a:pt x="659" y="614"/>
                </a:lnTo>
                <a:lnTo>
                  <a:pt x="836" y="786"/>
                </a:lnTo>
                <a:lnTo>
                  <a:pt x="836" y="786"/>
                </a:lnTo>
                <a:lnTo>
                  <a:pt x="840" y="790"/>
                </a:lnTo>
                <a:lnTo>
                  <a:pt x="844" y="792"/>
                </a:lnTo>
                <a:lnTo>
                  <a:pt x="848" y="794"/>
                </a:lnTo>
                <a:lnTo>
                  <a:pt x="853" y="795"/>
                </a:lnTo>
                <a:lnTo>
                  <a:pt x="857" y="795"/>
                </a:lnTo>
                <a:lnTo>
                  <a:pt x="862" y="795"/>
                </a:lnTo>
                <a:lnTo>
                  <a:pt x="866" y="794"/>
                </a:lnTo>
                <a:lnTo>
                  <a:pt x="871" y="793"/>
                </a:lnTo>
                <a:lnTo>
                  <a:pt x="871" y="793"/>
                </a:lnTo>
                <a:lnTo>
                  <a:pt x="876" y="791"/>
                </a:lnTo>
                <a:lnTo>
                  <a:pt x="879" y="788"/>
                </a:lnTo>
                <a:lnTo>
                  <a:pt x="882" y="784"/>
                </a:lnTo>
                <a:lnTo>
                  <a:pt x="885" y="781"/>
                </a:lnTo>
                <a:lnTo>
                  <a:pt x="887" y="777"/>
                </a:lnTo>
                <a:lnTo>
                  <a:pt x="888" y="772"/>
                </a:lnTo>
                <a:lnTo>
                  <a:pt x="890" y="768"/>
                </a:lnTo>
                <a:lnTo>
                  <a:pt x="891" y="764"/>
                </a:lnTo>
                <a:lnTo>
                  <a:pt x="891" y="636"/>
                </a:lnTo>
                <a:lnTo>
                  <a:pt x="891" y="636"/>
                </a:lnTo>
                <a:lnTo>
                  <a:pt x="891" y="630"/>
                </a:lnTo>
                <a:lnTo>
                  <a:pt x="893" y="623"/>
                </a:lnTo>
                <a:lnTo>
                  <a:pt x="896" y="618"/>
                </a:lnTo>
                <a:lnTo>
                  <a:pt x="899" y="614"/>
                </a:lnTo>
                <a:lnTo>
                  <a:pt x="905" y="609"/>
                </a:lnTo>
                <a:lnTo>
                  <a:pt x="910" y="607"/>
                </a:lnTo>
                <a:lnTo>
                  <a:pt x="915" y="605"/>
                </a:lnTo>
                <a:lnTo>
                  <a:pt x="922" y="604"/>
                </a:lnTo>
                <a:lnTo>
                  <a:pt x="922" y="604"/>
                </a:lnTo>
                <a:lnTo>
                  <a:pt x="928" y="605"/>
                </a:lnTo>
                <a:lnTo>
                  <a:pt x="935" y="607"/>
                </a:lnTo>
                <a:lnTo>
                  <a:pt x="940" y="609"/>
                </a:lnTo>
                <a:lnTo>
                  <a:pt x="944" y="614"/>
                </a:lnTo>
                <a:lnTo>
                  <a:pt x="949" y="618"/>
                </a:lnTo>
                <a:lnTo>
                  <a:pt x="952" y="623"/>
                </a:lnTo>
                <a:lnTo>
                  <a:pt x="953" y="630"/>
                </a:lnTo>
                <a:lnTo>
                  <a:pt x="954" y="636"/>
                </a:lnTo>
                <a:lnTo>
                  <a:pt x="954" y="923"/>
                </a:lnTo>
                <a:close/>
                <a:moveTo>
                  <a:pt x="381" y="827"/>
                </a:moveTo>
                <a:lnTo>
                  <a:pt x="329" y="827"/>
                </a:lnTo>
                <a:lnTo>
                  <a:pt x="449" y="704"/>
                </a:lnTo>
                <a:lnTo>
                  <a:pt x="449" y="704"/>
                </a:lnTo>
                <a:lnTo>
                  <a:pt x="455" y="696"/>
                </a:lnTo>
                <a:lnTo>
                  <a:pt x="461" y="689"/>
                </a:lnTo>
                <a:lnTo>
                  <a:pt x="466" y="680"/>
                </a:lnTo>
                <a:lnTo>
                  <a:pt x="470" y="673"/>
                </a:lnTo>
                <a:lnTo>
                  <a:pt x="473" y="663"/>
                </a:lnTo>
                <a:lnTo>
                  <a:pt x="475" y="654"/>
                </a:lnTo>
                <a:lnTo>
                  <a:pt x="476" y="646"/>
                </a:lnTo>
                <a:lnTo>
                  <a:pt x="476" y="636"/>
                </a:lnTo>
                <a:lnTo>
                  <a:pt x="476" y="627"/>
                </a:lnTo>
                <a:lnTo>
                  <a:pt x="475" y="618"/>
                </a:lnTo>
                <a:lnTo>
                  <a:pt x="473" y="609"/>
                </a:lnTo>
                <a:lnTo>
                  <a:pt x="470" y="601"/>
                </a:lnTo>
                <a:lnTo>
                  <a:pt x="466" y="592"/>
                </a:lnTo>
                <a:lnTo>
                  <a:pt x="461" y="584"/>
                </a:lnTo>
                <a:lnTo>
                  <a:pt x="455" y="576"/>
                </a:lnTo>
                <a:lnTo>
                  <a:pt x="449" y="569"/>
                </a:lnTo>
                <a:lnTo>
                  <a:pt x="449" y="569"/>
                </a:lnTo>
                <a:lnTo>
                  <a:pt x="442" y="562"/>
                </a:lnTo>
                <a:lnTo>
                  <a:pt x="435" y="557"/>
                </a:lnTo>
                <a:lnTo>
                  <a:pt x="426" y="553"/>
                </a:lnTo>
                <a:lnTo>
                  <a:pt x="417" y="548"/>
                </a:lnTo>
                <a:lnTo>
                  <a:pt x="409" y="546"/>
                </a:lnTo>
                <a:lnTo>
                  <a:pt x="400" y="544"/>
                </a:lnTo>
                <a:lnTo>
                  <a:pt x="391" y="542"/>
                </a:lnTo>
                <a:lnTo>
                  <a:pt x="381" y="542"/>
                </a:lnTo>
                <a:lnTo>
                  <a:pt x="372" y="542"/>
                </a:lnTo>
                <a:lnTo>
                  <a:pt x="363" y="544"/>
                </a:lnTo>
                <a:lnTo>
                  <a:pt x="354" y="546"/>
                </a:lnTo>
                <a:lnTo>
                  <a:pt x="346" y="548"/>
                </a:lnTo>
                <a:lnTo>
                  <a:pt x="337" y="553"/>
                </a:lnTo>
                <a:lnTo>
                  <a:pt x="328" y="557"/>
                </a:lnTo>
                <a:lnTo>
                  <a:pt x="321" y="562"/>
                </a:lnTo>
                <a:lnTo>
                  <a:pt x="314" y="569"/>
                </a:lnTo>
                <a:lnTo>
                  <a:pt x="191" y="689"/>
                </a:lnTo>
                <a:lnTo>
                  <a:pt x="191" y="636"/>
                </a:lnTo>
                <a:lnTo>
                  <a:pt x="191" y="636"/>
                </a:lnTo>
                <a:lnTo>
                  <a:pt x="190" y="627"/>
                </a:lnTo>
                <a:lnTo>
                  <a:pt x="189" y="617"/>
                </a:lnTo>
                <a:lnTo>
                  <a:pt x="187" y="608"/>
                </a:lnTo>
                <a:lnTo>
                  <a:pt x="184" y="599"/>
                </a:lnTo>
                <a:lnTo>
                  <a:pt x="179" y="591"/>
                </a:lnTo>
                <a:lnTo>
                  <a:pt x="174" y="583"/>
                </a:lnTo>
                <a:lnTo>
                  <a:pt x="168" y="575"/>
                </a:lnTo>
                <a:lnTo>
                  <a:pt x="162" y="569"/>
                </a:lnTo>
                <a:lnTo>
                  <a:pt x="156" y="562"/>
                </a:lnTo>
                <a:lnTo>
                  <a:pt x="148" y="557"/>
                </a:lnTo>
                <a:lnTo>
                  <a:pt x="141" y="553"/>
                </a:lnTo>
                <a:lnTo>
                  <a:pt x="132" y="548"/>
                </a:lnTo>
                <a:lnTo>
                  <a:pt x="123" y="545"/>
                </a:lnTo>
                <a:lnTo>
                  <a:pt x="115" y="543"/>
                </a:lnTo>
                <a:lnTo>
                  <a:pt x="105" y="542"/>
                </a:lnTo>
                <a:lnTo>
                  <a:pt x="96" y="541"/>
                </a:lnTo>
                <a:lnTo>
                  <a:pt x="96" y="541"/>
                </a:lnTo>
                <a:lnTo>
                  <a:pt x="86" y="542"/>
                </a:lnTo>
                <a:lnTo>
                  <a:pt x="76" y="543"/>
                </a:lnTo>
                <a:lnTo>
                  <a:pt x="67" y="545"/>
                </a:lnTo>
                <a:lnTo>
                  <a:pt x="58" y="548"/>
                </a:lnTo>
                <a:lnTo>
                  <a:pt x="49" y="553"/>
                </a:lnTo>
                <a:lnTo>
                  <a:pt x="42" y="557"/>
                </a:lnTo>
                <a:lnTo>
                  <a:pt x="34" y="562"/>
                </a:lnTo>
                <a:lnTo>
                  <a:pt x="28" y="569"/>
                </a:lnTo>
                <a:lnTo>
                  <a:pt x="21" y="575"/>
                </a:lnTo>
                <a:lnTo>
                  <a:pt x="16" y="583"/>
                </a:lnTo>
                <a:lnTo>
                  <a:pt x="11" y="591"/>
                </a:lnTo>
                <a:lnTo>
                  <a:pt x="8" y="599"/>
                </a:lnTo>
                <a:lnTo>
                  <a:pt x="4" y="608"/>
                </a:lnTo>
                <a:lnTo>
                  <a:pt x="2" y="617"/>
                </a:lnTo>
                <a:lnTo>
                  <a:pt x="0" y="627"/>
                </a:lnTo>
                <a:lnTo>
                  <a:pt x="0" y="636"/>
                </a:lnTo>
                <a:lnTo>
                  <a:pt x="0" y="923"/>
                </a:lnTo>
                <a:lnTo>
                  <a:pt x="0" y="923"/>
                </a:lnTo>
                <a:lnTo>
                  <a:pt x="0" y="932"/>
                </a:lnTo>
                <a:lnTo>
                  <a:pt x="1" y="941"/>
                </a:lnTo>
                <a:lnTo>
                  <a:pt x="4" y="951"/>
                </a:lnTo>
                <a:lnTo>
                  <a:pt x="6" y="959"/>
                </a:lnTo>
                <a:lnTo>
                  <a:pt x="11" y="968"/>
                </a:lnTo>
                <a:lnTo>
                  <a:pt x="16" y="975"/>
                </a:lnTo>
                <a:lnTo>
                  <a:pt x="21" y="983"/>
                </a:lnTo>
                <a:lnTo>
                  <a:pt x="28" y="990"/>
                </a:lnTo>
                <a:lnTo>
                  <a:pt x="28" y="990"/>
                </a:lnTo>
                <a:lnTo>
                  <a:pt x="34" y="997"/>
                </a:lnTo>
                <a:lnTo>
                  <a:pt x="42" y="1002"/>
                </a:lnTo>
                <a:lnTo>
                  <a:pt x="50" y="1006"/>
                </a:lnTo>
                <a:lnTo>
                  <a:pt x="59" y="1011"/>
                </a:lnTo>
                <a:lnTo>
                  <a:pt x="68" y="1014"/>
                </a:lnTo>
                <a:lnTo>
                  <a:pt x="76" y="1016"/>
                </a:lnTo>
                <a:lnTo>
                  <a:pt x="86" y="1017"/>
                </a:lnTo>
                <a:lnTo>
                  <a:pt x="96" y="1018"/>
                </a:lnTo>
                <a:lnTo>
                  <a:pt x="381" y="1018"/>
                </a:lnTo>
                <a:lnTo>
                  <a:pt x="381" y="1018"/>
                </a:lnTo>
                <a:lnTo>
                  <a:pt x="391" y="1017"/>
                </a:lnTo>
                <a:lnTo>
                  <a:pt x="400" y="1016"/>
                </a:lnTo>
                <a:lnTo>
                  <a:pt x="410" y="1014"/>
                </a:lnTo>
                <a:lnTo>
                  <a:pt x="418" y="1011"/>
                </a:lnTo>
                <a:lnTo>
                  <a:pt x="427" y="1006"/>
                </a:lnTo>
                <a:lnTo>
                  <a:pt x="435" y="1001"/>
                </a:lnTo>
                <a:lnTo>
                  <a:pt x="442" y="996"/>
                </a:lnTo>
                <a:lnTo>
                  <a:pt x="449" y="990"/>
                </a:lnTo>
                <a:lnTo>
                  <a:pt x="455" y="983"/>
                </a:lnTo>
                <a:lnTo>
                  <a:pt x="460" y="975"/>
                </a:lnTo>
                <a:lnTo>
                  <a:pt x="466" y="968"/>
                </a:lnTo>
                <a:lnTo>
                  <a:pt x="469" y="959"/>
                </a:lnTo>
                <a:lnTo>
                  <a:pt x="472" y="951"/>
                </a:lnTo>
                <a:lnTo>
                  <a:pt x="475" y="942"/>
                </a:lnTo>
                <a:lnTo>
                  <a:pt x="476" y="932"/>
                </a:lnTo>
                <a:lnTo>
                  <a:pt x="476" y="923"/>
                </a:lnTo>
                <a:lnTo>
                  <a:pt x="476" y="923"/>
                </a:lnTo>
                <a:lnTo>
                  <a:pt x="476" y="913"/>
                </a:lnTo>
                <a:lnTo>
                  <a:pt x="475" y="903"/>
                </a:lnTo>
                <a:lnTo>
                  <a:pt x="472" y="894"/>
                </a:lnTo>
                <a:lnTo>
                  <a:pt x="469" y="885"/>
                </a:lnTo>
                <a:lnTo>
                  <a:pt x="466" y="877"/>
                </a:lnTo>
                <a:lnTo>
                  <a:pt x="460" y="869"/>
                </a:lnTo>
                <a:lnTo>
                  <a:pt x="455" y="862"/>
                </a:lnTo>
                <a:lnTo>
                  <a:pt x="449" y="855"/>
                </a:lnTo>
                <a:lnTo>
                  <a:pt x="442" y="849"/>
                </a:lnTo>
                <a:lnTo>
                  <a:pt x="435" y="843"/>
                </a:lnTo>
                <a:lnTo>
                  <a:pt x="427" y="839"/>
                </a:lnTo>
                <a:lnTo>
                  <a:pt x="418" y="835"/>
                </a:lnTo>
                <a:lnTo>
                  <a:pt x="410" y="832"/>
                </a:lnTo>
                <a:lnTo>
                  <a:pt x="400" y="829"/>
                </a:lnTo>
                <a:lnTo>
                  <a:pt x="391" y="827"/>
                </a:lnTo>
                <a:lnTo>
                  <a:pt x="381" y="827"/>
                </a:lnTo>
                <a:lnTo>
                  <a:pt x="381" y="827"/>
                </a:lnTo>
                <a:close/>
                <a:moveTo>
                  <a:pt x="381" y="954"/>
                </a:moveTo>
                <a:lnTo>
                  <a:pt x="96" y="954"/>
                </a:lnTo>
                <a:lnTo>
                  <a:pt x="96" y="954"/>
                </a:lnTo>
                <a:lnTo>
                  <a:pt x="89" y="954"/>
                </a:lnTo>
                <a:lnTo>
                  <a:pt x="83" y="952"/>
                </a:lnTo>
                <a:lnTo>
                  <a:pt x="77" y="948"/>
                </a:lnTo>
                <a:lnTo>
                  <a:pt x="73" y="945"/>
                </a:lnTo>
                <a:lnTo>
                  <a:pt x="73" y="945"/>
                </a:lnTo>
                <a:lnTo>
                  <a:pt x="69" y="940"/>
                </a:lnTo>
                <a:lnTo>
                  <a:pt x="65" y="935"/>
                </a:lnTo>
                <a:lnTo>
                  <a:pt x="64" y="929"/>
                </a:lnTo>
                <a:lnTo>
                  <a:pt x="63" y="923"/>
                </a:lnTo>
                <a:lnTo>
                  <a:pt x="63" y="636"/>
                </a:lnTo>
                <a:lnTo>
                  <a:pt x="63" y="636"/>
                </a:lnTo>
                <a:lnTo>
                  <a:pt x="64" y="630"/>
                </a:lnTo>
                <a:lnTo>
                  <a:pt x="65" y="623"/>
                </a:lnTo>
                <a:lnTo>
                  <a:pt x="69" y="618"/>
                </a:lnTo>
                <a:lnTo>
                  <a:pt x="73" y="614"/>
                </a:lnTo>
                <a:lnTo>
                  <a:pt x="77" y="609"/>
                </a:lnTo>
                <a:lnTo>
                  <a:pt x="83" y="607"/>
                </a:lnTo>
                <a:lnTo>
                  <a:pt x="89" y="605"/>
                </a:lnTo>
                <a:lnTo>
                  <a:pt x="96" y="604"/>
                </a:lnTo>
                <a:lnTo>
                  <a:pt x="96" y="604"/>
                </a:lnTo>
                <a:lnTo>
                  <a:pt x="102" y="605"/>
                </a:lnTo>
                <a:lnTo>
                  <a:pt x="107" y="607"/>
                </a:lnTo>
                <a:lnTo>
                  <a:pt x="113" y="609"/>
                </a:lnTo>
                <a:lnTo>
                  <a:pt x="118" y="614"/>
                </a:lnTo>
                <a:lnTo>
                  <a:pt x="121" y="618"/>
                </a:lnTo>
                <a:lnTo>
                  <a:pt x="124" y="623"/>
                </a:lnTo>
                <a:lnTo>
                  <a:pt x="127" y="630"/>
                </a:lnTo>
                <a:lnTo>
                  <a:pt x="127" y="636"/>
                </a:lnTo>
                <a:lnTo>
                  <a:pt x="127" y="764"/>
                </a:lnTo>
                <a:lnTo>
                  <a:pt x="127" y="764"/>
                </a:lnTo>
                <a:lnTo>
                  <a:pt x="128" y="768"/>
                </a:lnTo>
                <a:lnTo>
                  <a:pt x="129" y="772"/>
                </a:lnTo>
                <a:lnTo>
                  <a:pt x="130" y="777"/>
                </a:lnTo>
                <a:lnTo>
                  <a:pt x="132" y="781"/>
                </a:lnTo>
                <a:lnTo>
                  <a:pt x="135" y="784"/>
                </a:lnTo>
                <a:lnTo>
                  <a:pt x="138" y="788"/>
                </a:lnTo>
                <a:lnTo>
                  <a:pt x="142" y="791"/>
                </a:lnTo>
                <a:lnTo>
                  <a:pt x="146" y="793"/>
                </a:lnTo>
                <a:lnTo>
                  <a:pt x="146" y="793"/>
                </a:lnTo>
                <a:lnTo>
                  <a:pt x="151" y="794"/>
                </a:lnTo>
                <a:lnTo>
                  <a:pt x="156" y="795"/>
                </a:lnTo>
                <a:lnTo>
                  <a:pt x="160" y="795"/>
                </a:lnTo>
                <a:lnTo>
                  <a:pt x="164" y="795"/>
                </a:lnTo>
                <a:lnTo>
                  <a:pt x="168" y="794"/>
                </a:lnTo>
                <a:lnTo>
                  <a:pt x="173" y="792"/>
                </a:lnTo>
                <a:lnTo>
                  <a:pt x="177" y="790"/>
                </a:lnTo>
                <a:lnTo>
                  <a:pt x="181" y="786"/>
                </a:lnTo>
                <a:lnTo>
                  <a:pt x="358" y="614"/>
                </a:lnTo>
                <a:lnTo>
                  <a:pt x="358" y="614"/>
                </a:lnTo>
                <a:lnTo>
                  <a:pt x="364" y="609"/>
                </a:lnTo>
                <a:lnTo>
                  <a:pt x="369" y="607"/>
                </a:lnTo>
                <a:lnTo>
                  <a:pt x="376" y="605"/>
                </a:lnTo>
                <a:lnTo>
                  <a:pt x="381" y="605"/>
                </a:lnTo>
                <a:lnTo>
                  <a:pt x="387" y="605"/>
                </a:lnTo>
                <a:lnTo>
                  <a:pt x="394" y="607"/>
                </a:lnTo>
                <a:lnTo>
                  <a:pt x="399" y="609"/>
                </a:lnTo>
                <a:lnTo>
                  <a:pt x="403" y="614"/>
                </a:lnTo>
                <a:lnTo>
                  <a:pt x="403" y="614"/>
                </a:lnTo>
                <a:lnTo>
                  <a:pt x="408" y="619"/>
                </a:lnTo>
                <a:lnTo>
                  <a:pt x="411" y="624"/>
                </a:lnTo>
                <a:lnTo>
                  <a:pt x="412" y="630"/>
                </a:lnTo>
                <a:lnTo>
                  <a:pt x="413" y="636"/>
                </a:lnTo>
                <a:lnTo>
                  <a:pt x="412" y="643"/>
                </a:lnTo>
                <a:lnTo>
                  <a:pt x="411" y="648"/>
                </a:lnTo>
                <a:lnTo>
                  <a:pt x="408" y="654"/>
                </a:lnTo>
                <a:lnTo>
                  <a:pt x="403" y="659"/>
                </a:lnTo>
                <a:lnTo>
                  <a:pt x="232" y="837"/>
                </a:lnTo>
                <a:lnTo>
                  <a:pt x="232" y="837"/>
                </a:lnTo>
                <a:lnTo>
                  <a:pt x="229" y="840"/>
                </a:lnTo>
                <a:lnTo>
                  <a:pt x="225" y="844"/>
                </a:lnTo>
                <a:lnTo>
                  <a:pt x="224" y="849"/>
                </a:lnTo>
                <a:lnTo>
                  <a:pt x="223" y="853"/>
                </a:lnTo>
                <a:lnTo>
                  <a:pt x="222" y="857"/>
                </a:lnTo>
                <a:lnTo>
                  <a:pt x="222" y="863"/>
                </a:lnTo>
                <a:lnTo>
                  <a:pt x="223" y="867"/>
                </a:lnTo>
                <a:lnTo>
                  <a:pt x="225" y="871"/>
                </a:lnTo>
                <a:lnTo>
                  <a:pt x="225" y="871"/>
                </a:lnTo>
                <a:lnTo>
                  <a:pt x="227" y="875"/>
                </a:lnTo>
                <a:lnTo>
                  <a:pt x="230" y="879"/>
                </a:lnTo>
                <a:lnTo>
                  <a:pt x="233" y="883"/>
                </a:lnTo>
                <a:lnTo>
                  <a:pt x="236" y="885"/>
                </a:lnTo>
                <a:lnTo>
                  <a:pt x="240" y="887"/>
                </a:lnTo>
                <a:lnTo>
                  <a:pt x="245" y="889"/>
                </a:lnTo>
                <a:lnTo>
                  <a:pt x="249" y="891"/>
                </a:lnTo>
                <a:lnTo>
                  <a:pt x="254" y="891"/>
                </a:lnTo>
                <a:lnTo>
                  <a:pt x="381" y="891"/>
                </a:lnTo>
                <a:lnTo>
                  <a:pt x="381" y="891"/>
                </a:lnTo>
                <a:lnTo>
                  <a:pt x="387" y="892"/>
                </a:lnTo>
                <a:lnTo>
                  <a:pt x="394" y="893"/>
                </a:lnTo>
                <a:lnTo>
                  <a:pt x="399" y="896"/>
                </a:lnTo>
                <a:lnTo>
                  <a:pt x="403" y="900"/>
                </a:lnTo>
                <a:lnTo>
                  <a:pt x="408" y="904"/>
                </a:lnTo>
                <a:lnTo>
                  <a:pt x="411" y="910"/>
                </a:lnTo>
                <a:lnTo>
                  <a:pt x="412" y="916"/>
                </a:lnTo>
                <a:lnTo>
                  <a:pt x="413" y="923"/>
                </a:lnTo>
                <a:lnTo>
                  <a:pt x="413" y="923"/>
                </a:lnTo>
                <a:lnTo>
                  <a:pt x="412" y="929"/>
                </a:lnTo>
                <a:lnTo>
                  <a:pt x="411" y="935"/>
                </a:lnTo>
                <a:lnTo>
                  <a:pt x="408" y="940"/>
                </a:lnTo>
                <a:lnTo>
                  <a:pt x="403" y="945"/>
                </a:lnTo>
                <a:lnTo>
                  <a:pt x="399" y="948"/>
                </a:lnTo>
                <a:lnTo>
                  <a:pt x="394" y="952"/>
                </a:lnTo>
                <a:lnTo>
                  <a:pt x="387" y="954"/>
                </a:lnTo>
                <a:lnTo>
                  <a:pt x="381" y="954"/>
                </a:lnTo>
                <a:lnTo>
                  <a:pt x="381" y="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稻壳儿原创设计师【幻雨工作室】_13"/>
          <p:cNvSpPr/>
          <p:nvPr/>
        </p:nvSpPr>
        <p:spPr>
          <a:xfrm>
            <a:off x="1258386" y="2306962"/>
            <a:ext cx="280703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时间相对较充裕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有途径获得数据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稻壳儿原创设计师【幻雨工作室】_14"/>
          <p:cNvSpPr/>
          <p:nvPr/>
        </p:nvSpPr>
        <p:spPr>
          <a:xfrm>
            <a:off x="1198245" y="4083050"/>
            <a:ext cx="247523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提高信息检索能力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提高凝练信息能力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提高解决问题能力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扩展眼界与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知识面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稻壳儿原创设计师【幻雨工作室】_15"/>
          <p:cNvSpPr/>
          <p:nvPr/>
        </p:nvSpPr>
        <p:spPr>
          <a:xfrm>
            <a:off x="8467525" y="2012957"/>
            <a:ext cx="280703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岗位与期望不符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信息获取的困难性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信息获取可获得性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信息获取的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相关性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信息获取的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保密性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稻壳儿原创设计师【幻雨工作室】_16"/>
          <p:cNvSpPr/>
          <p:nvPr/>
        </p:nvSpPr>
        <p:spPr>
          <a:xfrm>
            <a:off x="8467725" y="4394835"/>
            <a:ext cx="329692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你想要什么样的数据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我能拿到什么样的数据？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不够灵活   转岗×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52060" y="2519045"/>
            <a:ext cx="8724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32270" y="2519045"/>
            <a:ext cx="6889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W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52060" y="4394835"/>
            <a:ext cx="6330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O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16725" y="4394835"/>
            <a:ext cx="5187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T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20065" y="363220"/>
            <a:ext cx="4888230" cy="1014730"/>
            <a:chOff x="712" y="572"/>
            <a:chExt cx="7698" cy="1598"/>
          </a:xfrm>
        </p:grpSpPr>
        <p:sp>
          <p:nvSpPr>
            <p:cNvPr id="11" name="稻壳儿原创设计师【幻雨工作室】_1"/>
            <p:cNvSpPr txBox="1">
              <a:spLocks noChangeArrowheads="1"/>
            </p:cNvSpPr>
            <p:nvPr/>
          </p:nvSpPr>
          <p:spPr bwMode="auto">
            <a:xfrm>
              <a:off x="712" y="572"/>
              <a:ext cx="7698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36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实习概况与个人思考</a:t>
              </a:r>
              <a:endParaRPr lang="zh-CN" altLang="en-US" sz="36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稻壳儿原创设计师【幻雨工作室】_2"/>
            <p:cNvSpPr/>
            <p:nvPr/>
          </p:nvSpPr>
          <p:spPr>
            <a:xfrm>
              <a:off x="712" y="1590"/>
              <a:ext cx="4682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Introduction and thought</a:t>
              </a:r>
              <a:endParaRPr lang="zh-CN" altLang="en-US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4" grpId="0"/>
      <p:bldP spid="54" grpId="1"/>
      <p:bldP spid="53" grpId="0"/>
      <p:bldP spid="53" grpId="1"/>
      <p:bldP spid="55" grpId="0"/>
      <p:bldP spid="5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稻壳儿原创设计师【幻雨工作室】_1"/>
          <p:cNvGrpSpPr/>
          <p:nvPr/>
        </p:nvGrpSpPr>
        <p:grpSpPr bwMode="auto">
          <a:xfrm>
            <a:off x="1246585" y="1556900"/>
            <a:ext cx="9305065" cy="4321456"/>
            <a:chOff x="8199" y="-2793"/>
            <a:chExt cx="8352" cy="17195"/>
          </a:xfrm>
        </p:grpSpPr>
        <p:sp>
          <p:nvSpPr>
            <p:cNvPr id="31" name="圆角矩形 3"/>
            <p:cNvSpPr>
              <a:spLocks noChangeAspect="1"/>
            </p:cNvSpPr>
            <p:nvPr/>
          </p:nvSpPr>
          <p:spPr>
            <a:xfrm>
              <a:off x="8199" y="-2793"/>
              <a:ext cx="7635" cy="12165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  <p:sp>
          <p:nvSpPr>
            <p:cNvPr id="32" name="圆角矩形 2"/>
            <p:cNvSpPr>
              <a:spLocks noChangeAspect="1"/>
            </p:cNvSpPr>
            <p:nvPr/>
          </p:nvSpPr>
          <p:spPr>
            <a:xfrm>
              <a:off x="8467" y="133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  <p:sp>
          <p:nvSpPr>
            <p:cNvPr id="33" name="圆角矩形 1"/>
            <p:cNvSpPr>
              <a:spLocks noChangeAspect="1"/>
            </p:cNvSpPr>
            <p:nvPr/>
          </p:nvSpPr>
          <p:spPr>
            <a:xfrm>
              <a:off x="8704" y="-444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</p:grpSp>
      <p:grpSp>
        <p:nvGrpSpPr>
          <p:cNvPr id="49" name="稻壳儿原创设计师【幻雨工作室】_2"/>
          <p:cNvGrpSpPr/>
          <p:nvPr/>
        </p:nvGrpSpPr>
        <p:grpSpPr bwMode="auto">
          <a:xfrm>
            <a:off x="480761" y="415115"/>
            <a:ext cx="3039883" cy="2594378"/>
            <a:chOff x="8066" y="-2967"/>
            <a:chExt cx="11301" cy="21429"/>
          </a:xfrm>
        </p:grpSpPr>
        <p:sp>
          <p:nvSpPr>
            <p:cNvPr id="50" name="圆角矩形 3"/>
            <p:cNvSpPr>
              <a:spLocks noChangeAspect="1"/>
            </p:cNvSpPr>
            <p:nvPr/>
          </p:nvSpPr>
          <p:spPr>
            <a:xfrm>
              <a:off x="8066" y="-2967"/>
              <a:ext cx="8100" cy="13521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1" name="圆角矩形 2"/>
            <p:cNvSpPr>
              <a:spLocks noChangeAspect="1"/>
            </p:cNvSpPr>
            <p:nvPr/>
          </p:nvSpPr>
          <p:spPr>
            <a:xfrm>
              <a:off x="11283" y="539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2" name="圆角矩形 1"/>
            <p:cNvSpPr>
              <a:spLocks noChangeAspect="1"/>
            </p:cNvSpPr>
            <p:nvPr/>
          </p:nvSpPr>
          <p:spPr>
            <a:xfrm>
              <a:off x="10241" y="1748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54" name="稻壳儿原创设计师【幻雨工作室】_3"/>
          <p:cNvSpPr txBox="1">
            <a:spLocks noChangeArrowheads="1"/>
          </p:cNvSpPr>
          <p:nvPr/>
        </p:nvSpPr>
        <p:spPr bwMode="auto">
          <a:xfrm>
            <a:off x="1412213" y="1200631"/>
            <a:ext cx="12298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66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稻壳儿原创设计师【幻雨工作室】_4"/>
          <p:cNvSpPr txBox="1"/>
          <p:nvPr/>
        </p:nvSpPr>
        <p:spPr>
          <a:xfrm>
            <a:off x="3964641" y="3143224"/>
            <a:ext cx="426271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sym typeface="+mn-ea"/>
              </a:rPr>
              <a:t>文献阅读情况</a:t>
            </a:r>
            <a:endParaRPr lang="zh-CN" altLang="en-US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</a:endParaRPr>
          </a:p>
        </p:txBody>
      </p:sp>
      <p:sp>
        <p:nvSpPr>
          <p:cNvPr id="14" name="稻壳儿原创设计师【幻雨工作室】_5"/>
          <p:cNvSpPr/>
          <p:nvPr/>
        </p:nvSpPr>
        <p:spPr>
          <a:xfrm>
            <a:off x="5533162" y="3944196"/>
            <a:ext cx="11734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Reading</a:t>
            </a:r>
            <a:endParaRPr lang="zh-CN" altLang="en-US" sz="2000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120" y="363220"/>
            <a:ext cx="4888230" cy="1014730"/>
            <a:chOff x="712" y="572"/>
            <a:chExt cx="7698" cy="1598"/>
          </a:xfrm>
        </p:grpSpPr>
        <p:sp>
          <p:nvSpPr>
            <p:cNvPr id="57" name="稻壳儿原创设计师【幻雨工作室】_9"/>
            <p:cNvSpPr txBox="1">
              <a:spLocks noChangeArrowheads="1"/>
            </p:cNvSpPr>
            <p:nvPr/>
          </p:nvSpPr>
          <p:spPr bwMode="auto">
            <a:xfrm>
              <a:off x="712" y="572"/>
              <a:ext cx="7698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685800">
                <a:defRPr sz="360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dirty="0"/>
                <a:t>文献阅读情况</a:t>
              </a:r>
              <a:endParaRPr lang="zh-CN" altLang="en-US" dirty="0"/>
            </a:p>
          </p:txBody>
        </p:sp>
        <p:sp>
          <p:nvSpPr>
            <p:cNvPr id="82" name="稻壳儿原创设计师【幻雨工作室】_10"/>
            <p:cNvSpPr/>
            <p:nvPr/>
          </p:nvSpPr>
          <p:spPr>
            <a:xfrm>
              <a:off x="712" y="1590"/>
              <a:ext cx="1693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Reading</a:t>
              </a:r>
              <a:endPara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稻壳儿原创设计师【幻雨工作室】_11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70940" y="1611630"/>
            <a:ext cx="1051242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文献速览：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[1]李宵香. 疫情常态化下生鲜农产品冷链物流需求预测与对策研究[D].天津理工大学,2022.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[2]邓琼. L公司供应链需求预测研究[D].对外经济贸易大学,2021.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[3]廖婷. H公司化妆品跨国供应链管理与优化[D].广东工业大学,2021.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[4]雷丽娟. 基于病毒营销需求预测的易腐食品供应链补货-定价决策[D].北京交通大学,2021.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[5]徐真. P公司服装产品需求预测与库存管理研究[D].东华大学,2020.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[6]杨光. 基于神经网络的企业供应链牛鞭效应问题研究[D].大连海事大学,2020.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[7]孙堃. 基于机器学习的食品供应链需求预测研究[D].华北电力大学(北京),2020.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[8]吴日辉. LZ公司基于供应链协同的需求预测研究[D].深圳大学,2020.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[9]邱萍萍. 供应链情境下基于销售记录的商品需求预测[D].华南理工大学,2020.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[10]刘垭. 大数据背景下供应链需求预测与牛鞭效应的研究[D].沈阳航空航天大学,2018.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[11]刘纯霞. 供应链中断风险传导机理及中断风险预测研究[D].湖南大学,2016.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120" y="363220"/>
            <a:ext cx="4888230" cy="1014730"/>
            <a:chOff x="712" y="572"/>
            <a:chExt cx="7698" cy="1598"/>
          </a:xfrm>
        </p:grpSpPr>
        <p:sp>
          <p:nvSpPr>
            <p:cNvPr id="57" name="稻壳儿原创设计师【幻雨工作室】_9"/>
            <p:cNvSpPr txBox="1">
              <a:spLocks noChangeArrowheads="1"/>
            </p:cNvSpPr>
            <p:nvPr/>
          </p:nvSpPr>
          <p:spPr bwMode="auto">
            <a:xfrm>
              <a:off x="712" y="572"/>
              <a:ext cx="7698" cy="101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685800">
                <a:defRPr sz="360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dirty="0"/>
                <a:t>文献阅读情况</a:t>
              </a:r>
              <a:endParaRPr lang="zh-CN" altLang="en-US" dirty="0"/>
            </a:p>
          </p:txBody>
        </p:sp>
        <p:sp>
          <p:nvSpPr>
            <p:cNvPr id="82" name="稻壳儿原创设计师【幻雨工作室】_10"/>
            <p:cNvSpPr/>
            <p:nvPr/>
          </p:nvSpPr>
          <p:spPr>
            <a:xfrm>
              <a:off x="712" y="1590"/>
              <a:ext cx="1693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Reading</a:t>
              </a:r>
              <a:endPara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稻壳儿原创设计师【幻雨工作室】_11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96010" y="2729230"/>
            <a:ext cx="1051242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选题方向：</a:t>
            </a:r>
            <a:endParaRPr 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 sz="2400"/>
              <a:t>基于疫情角度下生鲜冷链的供应链需求预测管理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4645,&quot;width&quot;:5176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84_2*i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4_2*m_h_i*1_1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4_2*m_h_i*1_1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4_2*m_h_i*1_1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2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200184_2*i*2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VALUE" val="104*10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200184_2*m_h_x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VALUE" val="24*2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2"/>
  <p:tag name="KSO_WM_UNIT_ID" val="diagram20200184_2*m_h_x*1_1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0184_2*m_h_f*1_1_1"/>
  <p:tag name="KSO_WM_TEMPLATE_CATEGORY" val="diagram"/>
  <p:tag name="KSO_WM_TEMPLATE_INDEX" val="20200184"/>
  <p:tag name="KSO_WM_UNIT_LAYERLEVEL" val="1_1_1"/>
  <p:tag name="KSO_WM_TAG_VERSION" val="1.0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0184_2*m_h_a*1_1_1"/>
  <p:tag name="KSO_WM_TEMPLATE_CATEGORY" val="diagram"/>
  <p:tag name="KSO_WM_TEMPLATE_INDEX" val="20200184"/>
  <p:tag name="KSO_WM_UNIT_LAYERLEVEL" val="1_1_1"/>
  <p:tag name="KSO_WM_TAG_VERSION" val="1.0"/>
  <p:tag name="KSO_WM_UNIT_PRESET_TEXT" val="单击此处添加标题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PLACING_PICTURE_USER_VIEWPORT" val="{&quot;height&quot;:4890,&quot;width&quot;:10628}"/>
</p:tagLst>
</file>

<file path=ppt/tags/tag20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0184_2*m_h_f*1_2_1"/>
  <p:tag name="KSO_WM_TEMPLATE_CATEGORY" val="diagram"/>
  <p:tag name="KSO_WM_TEMPLATE_INDEX" val="20200184"/>
  <p:tag name="KSO_WM_UNIT_LAYERLEVEL" val="1_1_1"/>
  <p:tag name="KSO_WM_TAG_VERSION" val="1.0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0184_2*m_h_a*1_2_1"/>
  <p:tag name="KSO_WM_TEMPLATE_CATEGORY" val="diagram"/>
  <p:tag name="KSO_WM_TEMPLATE_INDEX" val="20200184"/>
  <p:tag name="KSO_WM_UNIT_LAYERLEVEL" val="1_1_1"/>
  <p:tag name="KSO_WM_TAG_VERSION" val="1.0"/>
  <p:tag name="KSO_WM_UNIT_PRESET_TEXT" val="单击此处添加标题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0184_2*m_h_f*1_3_1"/>
  <p:tag name="KSO_WM_TEMPLATE_CATEGORY" val="diagram"/>
  <p:tag name="KSO_WM_TEMPLATE_INDEX" val="20200184"/>
  <p:tag name="KSO_WM_UNIT_LAYERLEVEL" val="1_1_1"/>
  <p:tag name="KSO_WM_TAG_VERSION" val="1.0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00184_2*m_h_a*1_3_1"/>
  <p:tag name="KSO_WM_TEMPLATE_CATEGORY" val="diagram"/>
  <p:tag name="KSO_WM_TEMPLATE_INDEX" val="20200184"/>
  <p:tag name="KSO_WM_UNIT_LAYERLEVEL" val="1_1_1"/>
  <p:tag name="KSO_WM_TAG_VERSION" val="1.0"/>
  <p:tag name="KSO_WM_UNIT_PRESET_TEXT" val="单击此处添加标题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00184_2*i*3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4_2*m_h_i*1_2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4_2*m_h_i*1_2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4_2*m_h_i*1_2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0184_2*m_h_i*1_3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4_2*m_h_i*1_3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4_2*m_i*1_1"/>
  <p:tag name="KSO_WM_TEMPLATE_CATEGORY" val="diagram"/>
  <p:tag name="KSO_WM_TEMPLATE_INDEX" val="20200184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4_2*m_h_i*1_3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200184_2*i*4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VALUE" val="52*7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00184_2*m_h_x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VALUE" val="98*10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2"/>
  <p:tag name="KSO_WM_UNIT_ID" val="diagram20200184_2*m_h_x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4_2*m_h_i*1_2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UNIT_VALUE" val="102*10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200184_2*m_h_x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COMMONDATA" val="eyJoZGlkIjoiMmQzYTU5MjBmOWEzYmFjYzM0MTdjYmM1NTVlMGRkNmEifQ==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4_2*m_h_i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4_2*m_h_i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4_2*m_h_i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4_2*m_h_i*1_1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4_2*m_h_i*1_2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4_2*m_h_i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自定义 26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97F8B"/>
      </a:accent1>
      <a:accent2>
        <a:srgbClr val="A6B6BD"/>
      </a:accent2>
      <a:accent3>
        <a:srgbClr val="697F8B"/>
      </a:accent3>
      <a:accent4>
        <a:srgbClr val="A6B6BD"/>
      </a:accent4>
      <a:accent5>
        <a:srgbClr val="697F8B"/>
      </a:accent5>
      <a:accent6>
        <a:srgbClr val="A6B6BD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1569</Words>
  <Application>WPS 演示</Application>
  <PresentationFormat>宽屏</PresentationFormat>
  <Paragraphs>205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华文细黑</vt:lpstr>
      <vt:lpstr>DIN-BoldItalic</vt:lpstr>
      <vt:lpstr>Calibri</vt:lpstr>
      <vt:lpstr>Open Sans</vt:lpstr>
      <vt:lpstr>Segoe Print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Augenstern</cp:lastModifiedBy>
  <cp:revision>55</cp:revision>
  <dcterms:created xsi:type="dcterms:W3CDTF">2020-03-10T02:40:00Z</dcterms:created>
  <dcterms:modified xsi:type="dcterms:W3CDTF">2022-09-29T13:37:16Z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576ECDC790B84600B8EAD3B530C9CC97</vt:lpwstr>
  </property>
</Properties>
</file>