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97" r:id="rId2"/>
    <p:sldId id="258" r:id="rId3"/>
    <p:sldId id="302" r:id="rId4"/>
    <p:sldId id="303" r:id="rId5"/>
    <p:sldId id="299" r:id="rId6"/>
    <p:sldId id="300" r:id="rId7"/>
    <p:sldId id="301" r:id="rId8"/>
    <p:sldId id="304" r:id="rId9"/>
    <p:sldId id="306" r:id="rId10"/>
    <p:sldId id="305" r:id="rId11"/>
    <p:sldId id="307" r:id="rId12"/>
    <p:sldId id="308" r:id="rId13"/>
    <p:sldId id="309" r:id="rId14"/>
    <p:sldId id="310" r:id="rId15"/>
    <p:sldId id="311" r:id="rId16"/>
    <p:sldId id="313" r:id="rId17"/>
    <p:sldId id="312" r:id="rId18"/>
    <p:sldId id="314" r:id="rId19"/>
    <p:sldId id="315" r:id="rId20"/>
    <p:sldId id="318" r:id="rId21"/>
    <p:sldId id="317" r:id="rId22"/>
    <p:sldId id="316" r:id="rId23"/>
    <p:sldId id="319" r:id="rId24"/>
    <p:sldId id="323" r:id="rId25"/>
    <p:sldId id="327" r:id="rId26"/>
    <p:sldId id="324" r:id="rId27"/>
    <p:sldId id="326" r:id="rId28"/>
    <p:sldId id="325" r:id="rId29"/>
    <p:sldId id="329" r:id="rId30"/>
    <p:sldId id="328" r:id="rId31"/>
    <p:sldId id="330" r:id="rId32"/>
    <p:sldId id="331" r:id="rId33"/>
    <p:sldId id="332" r:id="rId34"/>
    <p:sldId id="335" r:id="rId35"/>
    <p:sldId id="336" r:id="rId36"/>
    <p:sldId id="337" r:id="rId37"/>
    <p:sldId id="340" r:id="rId38"/>
    <p:sldId id="341" r:id="rId39"/>
    <p:sldId id="342" r:id="rId40"/>
    <p:sldId id="343" r:id="rId41"/>
    <p:sldId id="345" r:id="rId42"/>
    <p:sldId id="344"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53F"/>
    <a:srgbClr val="FFFFFF"/>
    <a:srgbClr val="2CEAC9"/>
    <a:srgbClr val="568D11"/>
    <a:srgbClr val="70BA16"/>
    <a:srgbClr val="82D81A"/>
    <a:srgbClr val="61A113"/>
    <a:srgbClr val="1A74CC"/>
    <a:srgbClr val="E09320"/>
    <a:srgbClr val="4A9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1" d="100"/>
          <a:sy n="111" d="100"/>
        </p:scale>
        <p:origin x="96" y="403"/>
      </p:cViewPr>
      <p:guideLst>
        <p:guide orient="horz" pos="1620"/>
        <p:guide pos="2880"/>
      </p:guideLst>
    </p:cSldViewPr>
  </p:slideViewPr>
  <p:notesTextViewPr>
    <p:cViewPr>
      <p:scale>
        <a:sx n="3" d="2"/>
        <a:sy n="3" d="2"/>
      </p:scale>
      <p:origin x="0" y="0"/>
    </p:cViewPr>
  </p:notesTextViewPr>
  <p:sorterViewPr>
    <p:cViewPr>
      <p:scale>
        <a:sx n="132" d="100"/>
        <a:sy n="132" d="100"/>
      </p:scale>
      <p:origin x="0" y="51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10253F"/>
            </a:solidFill>
            <a:ln>
              <a:noFill/>
            </a:ln>
          </c:spPr>
          <c:dPt>
            <c:idx val="0"/>
            <c:bubble3D val="0"/>
            <c:explosion val="2"/>
            <c:spPr>
              <a:solidFill>
                <a:srgbClr val="10253F"/>
              </a:solidFill>
              <a:ln>
                <a:noFill/>
              </a:ln>
              <a:effectLst/>
            </c:spPr>
            <c:extLst>
              <c:ext xmlns:c16="http://schemas.microsoft.com/office/drawing/2014/chart" uri="{C3380CC4-5D6E-409C-BE32-E72D297353CC}">
                <c16:uniqueId val="{00000000-4F6E-491E-8570-8C9431B73870}"/>
              </c:ext>
            </c:extLst>
          </c:dPt>
          <c:dPt>
            <c:idx val="1"/>
            <c:bubble3D val="0"/>
            <c:explosion val="2"/>
            <c:spPr>
              <a:solidFill>
                <a:srgbClr val="10253F"/>
              </a:solidFill>
              <a:ln>
                <a:noFill/>
              </a:ln>
              <a:effectLst/>
            </c:spPr>
            <c:extLst>
              <c:ext xmlns:c16="http://schemas.microsoft.com/office/drawing/2014/chart" uri="{C3380CC4-5D6E-409C-BE32-E72D297353CC}">
                <c16:uniqueId val="{00000001-4F6E-491E-8570-8C9431B73870}"/>
              </c:ext>
            </c:extLst>
          </c:dPt>
          <c:dPt>
            <c:idx val="2"/>
            <c:bubble3D val="0"/>
            <c:explosion val="2"/>
            <c:spPr>
              <a:solidFill>
                <a:srgbClr val="10253F"/>
              </a:solidFill>
              <a:ln>
                <a:noFill/>
              </a:ln>
              <a:effectLst/>
            </c:spPr>
            <c:extLst>
              <c:ext xmlns:c16="http://schemas.microsoft.com/office/drawing/2014/chart" uri="{C3380CC4-5D6E-409C-BE32-E72D297353CC}">
                <c16:uniqueId val="{00000002-4F6E-491E-8570-8C9431B73870}"/>
              </c:ext>
            </c:extLst>
          </c:dPt>
          <c:dPt>
            <c:idx val="3"/>
            <c:bubble3D val="0"/>
            <c:explosion val="2"/>
            <c:spPr>
              <a:solidFill>
                <a:srgbClr val="10253F"/>
              </a:solidFill>
              <a:ln>
                <a:noFill/>
              </a:ln>
              <a:effectLst/>
            </c:spPr>
            <c:extLst>
              <c:ext xmlns:c16="http://schemas.microsoft.com/office/drawing/2014/chart" uri="{C3380CC4-5D6E-409C-BE32-E72D297353CC}">
                <c16:uniqueId val="{00000003-4F6E-491E-8570-8C9431B73870}"/>
              </c:ext>
            </c:extLst>
          </c:dPt>
          <c:cat>
            <c:strRef>
              <c:f>Sheet1!$A$2:$A$5</c:f>
              <c:strCache>
                <c:ptCount val="4"/>
                <c:pt idx="0">
                  <c:v>第一季度</c:v>
                </c:pt>
                <c:pt idx="1">
                  <c:v>第二季度</c:v>
                </c:pt>
                <c:pt idx="2">
                  <c:v>第三季度</c:v>
                </c:pt>
                <c:pt idx="3">
                  <c:v>第四季度</c:v>
                </c:pt>
              </c:strCache>
            </c:strRef>
          </c:cat>
          <c:val>
            <c:numRef>
              <c:f>Sheet1!$B$2:$B$5</c:f>
              <c:numCache>
                <c:formatCode>g/"通""用""格""式"</c:formatCode>
                <c:ptCount val="4"/>
                <c:pt idx="0">
                  <c:v>30</c:v>
                </c:pt>
                <c:pt idx="1">
                  <c:v>30</c:v>
                </c:pt>
                <c:pt idx="2">
                  <c:v>30</c:v>
                </c:pt>
                <c:pt idx="3">
                  <c:v>30</c:v>
                </c:pt>
              </c:numCache>
            </c:numRef>
          </c:val>
          <c:extLst>
            <c:ext xmlns:c16="http://schemas.microsoft.com/office/drawing/2014/chart" uri="{C3380CC4-5D6E-409C-BE32-E72D297353CC}">
              <c16:uniqueId val="{00000004-4F6E-491E-8570-8C9431B73870}"/>
            </c:ext>
          </c:extLst>
        </c:ser>
        <c:dLbls>
          <c:showLegendKey val="0"/>
          <c:showVal val="0"/>
          <c:showCatName val="0"/>
          <c:showSerName val="0"/>
          <c:showPercent val="0"/>
          <c:showBubbleSize val="0"/>
          <c:showLeaderLines val="0"/>
        </c:dLbls>
        <c:firstSliceAng val="0"/>
        <c:holeSize val="54"/>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pPr/>
              <a:t>2021/6/4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pPr/>
              <a:t>‹#›</a:t>
            </a:fld>
            <a:endParaRPr lang="zh-CN" altLang="en-US"/>
          </a:p>
        </p:txBody>
      </p:sp>
    </p:spTree>
    <p:extLst>
      <p:ext uri="{BB962C8B-B14F-4D97-AF65-F5344CB8AC3E}">
        <p14:creationId xmlns:p14="http://schemas.microsoft.com/office/powerpoint/2010/main" val="88162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a:t>
            </a:fld>
            <a:endParaRPr lang="zh-CN" altLang="en-US"/>
          </a:p>
        </p:txBody>
      </p:sp>
    </p:spTree>
    <p:extLst>
      <p:ext uri="{BB962C8B-B14F-4D97-AF65-F5344CB8AC3E}">
        <p14:creationId xmlns:p14="http://schemas.microsoft.com/office/powerpoint/2010/main" val="99583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10</a:t>
            </a:fld>
            <a:endParaRPr lang="zh-CN" altLang="en-US"/>
          </a:p>
        </p:txBody>
      </p:sp>
    </p:spTree>
    <p:extLst>
      <p:ext uri="{BB962C8B-B14F-4D97-AF65-F5344CB8AC3E}">
        <p14:creationId xmlns:p14="http://schemas.microsoft.com/office/powerpoint/2010/main" val="2976300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11</a:t>
            </a:fld>
            <a:endParaRPr lang="zh-CN" altLang="en-US"/>
          </a:p>
        </p:txBody>
      </p:sp>
    </p:spTree>
    <p:extLst>
      <p:ext uri="{BB962C8B-B14F-4D97-AF65-F5344CB8AC3E}">
        <p14:creationId xmlns:p14="http://schemas.microsoft.com/office/powerpoint/2010/main" val="2843701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12</a:t>
            </a:fld>
            <a:endParaRPr lang="zh-CN" altLang="en-US"/>
          </a:p>
        </p:txBody>
      </p:sp>
    </p:spTree>
    <p:extLst>
      <p:ext uri="{BB962C8B-B14F-4D97-AF65-F5344CB8AC3E}">
        <p14:creationId xmlns:p14="http://schemas.microsoft.com/office/powerpoint/2010/main" val="4043894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13</a:t>
            </a:fld>
            <a:endParaRPr lang="zh-CN" altLang="en-US"/>
          </a:p>
        </p:txBody>
      </p:sp>
    </p:spTree>
    <p:extLst>
      <p:ext uri="{BB962C8B-B14F-4D97-AF65-F5344CB8AC3E}">
        <p14:creationId xmlns:p14="http://schemas.microsoft.com/office/powerpoint/2010/main" val="400929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14</a:t>
            </a:fld>
            <a:endParaRPr lang="zh-CN" altLang="en-US"/>
          </a:p>
        </p:txBody>
      </p:sp>
    </p:spTree>
    <p:extLst>
      <p:ext uri="{BB962C8B-B14F-4D97-AF65-F5344CB8AC3E}">
        <p14:creationId xmlns:p14="http://schemas.microsoft.com/office/powerpoint/2010/main" val="4027517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15</a:t>
            </a:fld>
            <a:endParaRPr lang="zh-CN" altLang="en-US"/>
          </a:p>
        </p:txBody>
      </p:sp>
    </p:spTree>
    <p:extLst>
      <p:ext uri="{BB962C8B-B14F-4D97-AF65-F5344CB8AC3E}">
        <p14:creationId xmlns:p14="http://schemas.microsoft.com/office/powerpoint/2010/main" val="10839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16</a:t>
            </a:fld>
            <a:endParaRPr lang="zh-CN" altLang="en-US"/>
          </a:p>
        </p:txBody>
      </p:sp>
    </p:spTree>
    <p:extLst>
      <p:ext uri="{BB962C8B-B14F-4D97-AF65-F5344CB8AC3E}">
        <p14:creationId xmlns:p14="http://schemas.microsoft.com/office/powerpoint/2010/main" val="906798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17</a:t>
            </a:fld>
            <a:endParaRPr lang="zh-CN" altLang="en-US"/>
          </a:p>
        </p:txBody>
      </p:sp>
    </p:spTree>
    <p:extLst>
      <p:ext uri="{BB962C8B-B14F-4D97-AF65-F5344CB8AC3E}">
        <p14:creationId xmlns:p14="http://schemas.microsoft.com/office/powerpoint/2010/main" val="126489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18</a:t>
            </a:fld>
            <a:endParaRPr lang="zh-CN" altLang="en-US"/>
          </a:p>
        </p:txBody>
      </p:sp>
    </p:spTree>
    <p:extLst>
      <p:ext uri="{BB962C8B-B14F-4D97-AF65-F5344CB8AC3E}">
        <p14:creationId xmlns:p14="http://schemas.microsoft.com/office/powerpoint/2010/main" val="285491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19</a:t>
            </a:fld>
            <a:endParaRPr lang="zh-CN" altLang="en-US"/>
          </a:p>
        </p:txBody>
      </p:sp>
    </p:spTree>
    <p:extLst>
      <p:ext uri="{BB962C8B-B14F-4D97-AF65-F5344CB8AC3E}">
        <p14:creationId xmlns:p14="http://schemas.microsoft.com/office/powerpoint/2010/main" val="263750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a:t>
            </a:fld>
            <a:endParaRPr lang="zh-CN" altLang="en-US"/>
          </a:p>
        </p:txBody>
      </p:sp>
    </p:spTree>
    <p:extLst>
      <p:ext uri="{BB962C8B-B14F-4D97-AF65-F5344CB8AC3E}">
        <p14:creationId xmlns:p14="http://schemas.microsoft.com/office/powerpoint/2010/main" val="3911460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20</a:t>
            </a:fld>
            <a:endParaRPr lang="zh-CN" altLang="en-US"/>
          </a:p>
        </p:txBody>
      </p:sp>
    </p:spTree>
    <p:extLst>
      <p:ext uri="{BB962C8B-B14F-4D97-AF65-F5344CB8AC3E}">
        <p14:creationId xmlns:p14="http://schemas.microsoft.com/office/powerpoint/2010/main" val="2958022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21</a:t>
            </a:fld>
            <a:endParaRPr lang="zh-CN" altLang="en-US"/>
          </a:p>
        </p:txBody>
      </p:sp>
    </p:spTree>
    <p:extLst>
      <p:ext uri="{BB962C8B-B14F-4D97-AF65-F5344CB8AC3E}">
        <p14:creationId xmlns:p14="http://schemas.microsoft.com/office/powerpoint/2010/main" val="839946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22</a:t>
            </a:fld>
            <a:endParaRPr lang="zh-CN" altLang="en-US"/>
          </a:p>
        </p:txBody>
      </p:sp>
    </p:spTree>
    <p:extLst>
      <p:ext uri="{BB962C8B-B14F-4D97-AF65-F5344CB8AC3E}">
        <p14:creationId xmlns:p14="http://schemas.microsoft.com/office/powerpoint/2010/main" val="1819110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23</a:t>
            </a:fld>
            <a:endParaRPr lang="zh-CN" altLang="en-US"/>
          </a:p>
        </p:txBody>
      </p:sp>
    </p:spTree>
    <p:extLst>
      <p:ext uri="{BB962C8B-B14F-4D97-AF65-F5344CB8AC3E}">
        <p14:creationId xmlns:p14="http://schemas.microsoft.com/office/powerpoint/2010/main" val="88252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24</a:t>
            </a:fld>
            <a:endParaRPr lang="zh-CN" altLang="en-US"/>
          </a:p>
        </p:txBody>
      </p:sp>
    </p:spTree>
    <p:extLst>
      <p:ext uri="{BB962C8B-B14F-4D97-AF65-F5344CB8AC3E}">
        <p14:creationId xmlns:p14="http://schemas.microsoft.com/office/powerpoint/2010/main" val="4106328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25</a:t>
            </a:fld>
            <a:endParaRPr lang="zh-CN" altLang="en-US"/>
          </a:p>
        </p:txBody>
      </p:sp>
    </p:spTree>
    <p:extLst>
      <p:ext uri="{BB962C8B-B14F-4D97-AF65-F5344CB8AC3E}">
        <p14:creationId xmlns:p14="http://schemas.microsoft.com/office/powerpoint/2010/main" val="2289582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26</a:t>
            </a:fld>
            <a:endParaRPr lang="zh-CN" altLang="en-US"/>
          </a:p>
        </p:txBody>
      </p:sp>
    </p:spTree>
    <p:extLst>
      <p:ext uri="{BB962C8B-B14F-4D97-AF65-F5344CB8AC3E}">
        <p14:creationId xmlns:p14="http://schemas.microsoft.com/office/powerpoint/2010/main" val="3423164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27</a:t>
            </a:fld>
            <a:endParaRPr lang="zh-CN" altLang="en-US"/>
          </a:p>
        </p:txBody>
      </p:sp>
    </p:spTree>
    <p:extLst>
      <p:ext uri="{BB962C8B-B14F-4D97-AF65-F5344CB8AC3E}">
        <p14:creationId xmlns:p14="http://schemas.microsoft.com/office/powerpoint/2010/main" val="3889992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28</a:t>
            </a:fld>
            <a:endParaRPr lang="zh-CN" altLang="en-US"/>
          </a:p>
        </p:txBody>
      </p:sp>
    </p:spTree>
    <p:extLst>
      <p:ext uri="{BB962C8B-B14F-4D97-AF65-F5344CB8AC3E}">
        <p14:creationId xmlns:p14="http://schemas.microsoft.com/office/powerpoint/2010/main" val="17361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29</a:t>
            </a:fld>
            <a:endParaRPr lang="zh-CN" altLang="en-US"/>
          </a:p>
        </p:txBody>
      </p:sp>
    </p:spTree>
    <p:extLst>
      <p:ext uri="{BB962C8B-B14F-4D97-AF65-F5344CB8AC3E}">
        <p14:creationId xmlns:p14="http://schemas.microsoft.com/office/powerpoint/2010/main" val="137595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a:t>
            </a:fld>
            <a:endParaRPr lang="zh-CN" altLang="en-US"/>
          </a:p>
        </p:txBody>
      </p:sp>
    </p:spTree>
    <p:extLst>
      <p:ext uri="{BB962C8B-B14F-4D97-AF65-F5344CB8AC3E}">
        <p14:creationId xmlns:p14="http://schemas.microsoft.com/office/powerpoint/2010/main" val="3339207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30</a:t>
            </a:fld>
            <a:endParaRPr lang="zh-CN" altLang="en-US"/>
          </a:p>
        </p:txBody>
      </p:sp>
    </p:spTree>
    <p:extLst>
      <p:ext uri="{BB962C8B-B14F-4D97-AF65-F5344CB8AC3E}">
        <p14:creationId xmlns:p14="http://schemas.microsoft.com/office/powerpoint/2010/main" val="2927932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31</a:t>
            </a:fld>
            <a:endParaRPr lang="zh-CN" altLang="en-US"/>
          </a:p>
        </p:txBody>
      </p:sp>
    </p:spTree>
    <p:extLst>
      <p:ext uri="{BB962C8B-B14F-4D97-AF65-F5344CB8AC3E}">
        <p14:creationId xmlns:p14="http://schemas.microsoft.com/office/powerpoint/2010/main" val="2474963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32</a:t>
            </a:fld>
            <a:endParaRPr lang="zh-CN" altLang="en-US"/>
          </a:p>
        </p:txBody>
      </p:sp>
    </p:spTree>
    <p:extLst>
      <p:ext uri="{BB962C8B-B14F-4D97-AF65-F5344CB8AC3E}">
        <p14:creationId xmlns:p14="http://schemas.microsoft.com/office/powerpoint/2010/main" val="2550885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33</a:t>
            </a:fld>
            <a:endParaRPr lang="zh-CN" altLang="en-US"/>
          </a:p>
        </p:txBody>
      </p:sp>
    </p:spTree>
    <p:extLst>
      <p:ext uri="{BB962C8B-B14F-4D97-AF65-F5344CB8AC3E}">
        <p14:creationId xmlns:p14="http://schemas.microsoft.com/office/powerpoint/2010/main" val="203414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34</a:t>
            </a:fld>
            <a:endParaRPr lang="zh-CN" altLang="en-US"/>
          </a:p>
        </p:txBody>
      </p:sp>
    </p:spTree>
    <p:extLst>
      <p:ext uri="{BB962C8B-B14F-4D97-AF65-F5344CB8AC3E}">
        <p14:creationId xmlns:p14="http://schemas.microsoft.com/office/powerpoint/2010/main" val="3929513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35</a:t>
            </a:fld>
            <a:endParaRPr lang="zh-CN" altLang="en-US"/>
          </a:p>
        </p:txBody>
      </p:sp>
    </p:spTree>
    <p:extLst>
      <p:ext uri="{BB962C8B-B14F-4D97-AF65-F5344CB8AC3E}">
        <p14:creationId xmlns:p14="http://schemas.microsoft.com/office/powerpoint/2010/main" val="757444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36</a:t>
            </a:fld>
            <a:endParaRPr lang="zh-CN" altLang="en-US"/>
          </a:p>
        </p:txBody>
      </p:sp>
    </p:spTree>
    <p:extLst>
      <p:ext uri="{BB962C8B-B14F-4D97-AF65-F5344CB8AC3E}">
        <p14:creationId xmlns:p14="http://schemas.microsoft.com/office/powerpoint/2010/main" val="4086036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37</a:t>
            </a:fld>
            <a:endParaRPr lang="zh-CN" altLang="en-US"/>
          </a:p>
        </p:txBody>
      </p:sp>
    </p:spTree>
    <p:extLst>
      <p:ext uri="{BB962C8B-B14F-4D97-AF65-F5344CB8AC3E}">
        <p14:creationId xmlns:p14="http://schemas.microsoft.com/office/powerpoint/2010/main" val="2192886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38</a:t>
            </a:fld>
            <a:endParaRPr lang="zh-CN" altLang="en-US"/>
          </a:p>
        </p:txBody>
      </p:sp>
    </p:spTree>
    <p:extLst>
      <p:ext uri="{BB962C8B-B14F-4D97-AF65-F5344CB8AC3E}">
        <p14:creationId xmlns:p14="http://schemas.microsoft.com/office/powerpoint/2010/main" val="1381945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0A719-6754-4CEF-834A-0EF93FDC6B7A}" type="slidenum">
              <a:rPr lang="zh-CN" altLang="en-US" smtClean="0"/>
              <a:pPr/>
              <a:t>39</a:t>
            </a:fld>
            <a:endParaRPr lang="zh-CN" altLang="en-US"/>
          </a:p>
        </p:txBody>
      </p:sp>
    </p:spTree>
    <p:extLst>
      <p:ext uri="{BB962C8B-B14F-4D97-AF65-F5344CB8AC3E}">
        <p14:creationId xmlns:p14="http://schemas.microsoft.com/office/powerpoint/2010/main" val="2686779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a:t>
            </a:fld>
            <a:endParaRPr lang="zh-CN" altLang="en-US"/>
          </a:p>
        </p:txBody>
      </p:sp>
    </p:spTree>
    <p:extLst>
      <p:ext uri="{BB962C8B-B14F-4D97-AF65-F5344CB8AC3E}">
        <p14:creationId xmlns:p14="http://schemas.microsoft.com/office/powerpoint/2010/main" val="731218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0A719-6754-4CEF-834A-0EF93FDC6B7A}" type="slidenum">
              <a:rPr lang="zh-CN" altLang="en-US" smtClean="0"/>
              <a:pPr/>
              <a:t>40</a:t>
            </a:fld>
            <a:endParaRPr lang="zh-CN" altLang="en-US"/>
          </a:p>
        </p:txBody>
      </p:sp>
    </p:spTree>
    <p:extLst>
      <p:ext uri="{BB962C8B-B14F-4D97-AF65-F5344CB8AC3E}">
        <p14:creationId xmlns:p14="http://schemas.microsoft.com/office/powerpoint/2010/main" val="1730194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pPr/>
              <a:t>41</a:t>
            </a:fld>
            <a:endParaRPr lang="zh-CN" altLang="en-US"/>
          </a:p>
        </p:txBody>
      </p:sp>
    </p:spTree>
    <p:extLst>
      <p:ext uri="{BB962C8B-B14F-4D97-AF65-F5344CB8AC3E}">
        <p14:creationId xmlns:p14="http://schemas.microsoft.com/office/powerpoint/2010/main" val="39273269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42</a:t>
            </a:fld>
            <a:endParaRPr lang="zh-CN" altLang="en-US"/>
          </a:p>
        </p:txBody>
      </p:sp>
    </p:spTree>
    <p:extLst>
      <p:ext uri="{BB962C8B-B14F-4D97-AF65-F5344CB8AC3E}">
        <p14:creationId xmlns:p14="http://schemas.microsoft.com/office/powerpoint/2010/main" val="303205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5</a:t>
            </a:fld>
            <a:endParaRPr lang="zh-CN" altLang="en-US"/>
          </a:p>
        </p:txBody>
      </p:sp>
    </p:spTree>
    <p:extLst>
      <p:ext uri="{BB962C8B-B14F-4D97-AF65-F5344CB8AC3E}">
        <p14:creationId xmlns:p14="http://schemas.microsoft.com/office/powerpoint/2010/main" val="358784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6</a:t>
            </a:fld>
            <a:endParaRPr lang="zh-CN" altLang="en-US"/>
          </a:p>
        </p:txBody>
      </p:sp>
    </p:spTree>
    <p:extLst>
      <p:ext uri="{BB962C8B-B14F-4D97-AF65-F5344CB8AC3E}">
        <p14:creationId xmlns:p14="http://schemas.microsoft.com/office/powerpoint/2010/main" val="236505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7</a:t>
            </a:fld>
            <a:endParaRPr lang="zh-CN" altLang="en-US"/>
          </a:p>
        </p:txBody>
      </p:sp>
    </p:spTree>
    <p:extLst>
      <p:ext uri="{BB962C8B-B14F-4D97-AF65-F5344CB8AC3E}">
        <p14:creationId xmlns:p14="http://schemas.microsoft.com/office/powerpoint/2010/main" val="390625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8</a:t>
            </a:fld>
            <a:endParaRPr lang="zh-CN" altLang="en-US"/>
          </a:p>
        </p:txBody>
      </p:sp>
    </p:spTree>
    <p:extLst>
      <p:ext uri="{BB962C8B-B14F-4D97-AF65-F5344CB8AC3E}">
        <p14:creationId xmlns:p14="http://schemas.microsoft.com/office/powerpoint/2010/main" val="323854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9</a:t>
            </a:fld>
            <a:endParaRPr lang="zh-CN" altLang="en-US"/>
          </a:p>
        </p:txBody>
      </p:sp>
    </p:spTree>
    <p:extLst>
      <p:ext uri="{BB962C8B-B14F-4D97-AF65-F5344CB8AC3E}">
        <p14:creationId xmlns:p14="http://schemas.microsoft.com/office/powerpoint/2010/main" val="379535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2021/6/4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8035C5D1-AD16-4B01-871F-DE047A6CFB67}" type="datetimeFigureOut">
              <a:rPr lang="zh-CN" altLang="en-US" smtClean="0"/>
              <a:pPr/>
              <a:t>2021/6/4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8BCDE635-3FC4-4B83-A3D1-632FFA341E9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8035C5D1-AD16-4B01-871F-DE047A6CFB67}" type="datetimeFigureOut">
              <a:rPr lang="zh-CN" altLang="en-US" smtClean="0"/>
              <a:pPr/>
              <a:t>2021/6/4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8BCDE635-3FC4-4B83-A3D1-632FFA341E9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8035C5D1-AD16-4B01-871F-DE047A6CFB67}" type="datetimeFigureOut">
              <a:rPr lang="zh-CN" altLang="en-US" smtClean="0"/>
              <a:pPr/>
              <a:t>2021/6/4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8BCDE635-3FC4-4B83-A3D1-632FFA341E9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2021/6/4</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5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645679" y="142081"/>
            <a:ext cx="1154424" cy="374377"/>
          </a:xfrm>
          <a:prstGeom prst="rect">
            <a:avLst/>
          </a:prstGeom>
        </p:spPr>
      </p:pic>
      <p:pic>
        <p:nvPicPr>
          <p:cNvPr id="9" name="图片 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a:fillRect/>
          </a:stretch>
        </p:blipFill>
        <p:spPr>
          <a:xfrm>
            <a:off x="109897" y="77242"/>
            <a:ext cx="535782" cy="504056"/>
          </a:xfrm>
          <a:prstGeom prst="rect">
            <a:avLst/>
          </a:prstGeom>
        </p:spPr>
      </p:pic>
      <p:sp>
        <p:nvSpPr>
          <p:cNvPr id="10" name="矩形 9"/>
          <p:cNvSpPr/>
          <p:nvPr userDrawn="1"/>
        </p:nvSpPr>
        <p:spPr>
          <a:xfrm>
            <a:off x="7389486"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8333805"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a:t>点击输入标题内容</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645679" y="142081"/>
            <a:ext cx="1154424" cy="374377"/>
          </a:xfrm>
          <a:prstGeom prst="rect">
            <a:avLst/>
          </a:prstGeom>
        </p:spPr>
      </p:pic>
      <p:pic>
        <p:nvPicPr>
          <p:cNvPr id="9" name="图片 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a:fillRect/>
          </a:stretch>
        </p:blipFill>
        <p:spPr>
          <a:xfrm>
            <a:off x="109897" y="77242"/>
            <a:ext cx="535782" cy="504056"/>
          </a:xfrm>
          <a:prstGeom prst="rect">
            <a:avLst/>
          </a:prstGeom>
        </p:spPr>
      </p:pic>
      <p:sp>
        <p:nvSpPr>
          <p:cNvPr id="10" name="矩形 9"/>
          <p:cNvSpPr/>
          <p:nvPr userDrawn="1"/>
        </p:nvSpPr>
        <p:spPr>
          <a:xfrm>
            <a:off x="7629396"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833348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a:t>点击输入标题内容</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7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645679" y="142081"/>
            <a:ext cx="1154424" cy="374377"/>
          </a:xfrm>
          <a:prstGeom prst="rect">
            <a:avLst/>
          </a:prstGeom>
        </p:spPr>
      </p:pic>
      <p:pic>
        <p:nvPicPr>
          <p:cNvPr id="9" name="图片 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a:fillRect/>
          </a:stretch>
        </p:blipFill>
        <p:spPr>
          <a:xfrm>
            <a:off x="109897" y="77242"/>
            <a:ext cx="535782" cy="504056"/>
          </a:xfrm>
          <a:prstGeom prst="rect">
            <a:avLst/>
          </a:prstGeom>
        </p:spPr>
      </p:pic>
      <p:sp>
        <p:nvSpPr>
          <p:cNvPr id="10" name="矩形 9"/>
          <p:cNvSpPr/>
          <p:nvPr userDrawn="1"/>
        </p:nvSpPr>
        <p:spPr>
          <a:xfrm>
            <a:off x="7854691" y="254234"/>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8341257" y="254234"/>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a:t>点击输入标题内容</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6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645679" y="142081"/>
            <a:ext cx="1154424" cy="374377"/>
          </a:xfrm>
          <a:prstGeom prst="rect">
            <a:avLst/>
          </a:prstGeom>
        </p:spPr>
      </p:pic>
      <p:pic>
        <p:nvPicPr>
          <p:cNvPr id="9" name="图片 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a:fillRect/>
          </a:stretch>
        </p:blipFill>
        <p:spPr>
          <a:xfrm>
            <a:off x="109897" y="77242"/>
            <a:ext cx="535782" cy="504056"/>
          </a:xfrm>
          <a:prstGeom prst="rect">
            <a:avLst/>
          </a:prstGeom>
        </p:spPr>
      </p:pic>
      <p:sp>
        <p:nvSpPr>
          <p:cNvPr id="10" name="矩形 9"/>
          <p:cNvSpPr/>
          <p:nvPr userDrawn="1"/>
        </p:nvSpPr>
        <p:spPr>
          <a:xfrm>
            <a:off x="810047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34077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a:t>点击输入标题内容</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645679" y="142081"/>
            <a:ext cx="1154424" cy="374377"/>
          </a:xfrm>
          <a:prstGeom prst="rect">
            <a:avLst/>
          </a:prstGeom>
        </p:spPr>
      </p:pic>
      <p:pic>
        <p:nvPicPr>
          <p:cNvPr id="9" name="图片 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a:fillRect/>
          </a:stretch>
        </p:blipFill>
        <p:spPr>
          <a:xfrm>
            <a:off x="109897" y="77242"/>
            <a:ext cx="535782" cy="504056"/>
          </a:xfrm>
          <a:prstGeom prst="rect">
            <a:avLst/>
          </a:prstGeom>
        </p:spPr>
      </p:pic>
      <p:sp>
        <p:nvSpPr>
          <p:cNvPr id="10" name="矩形 9"/>
          <p:cNvSpPr/>
          <p:nvPr userDrawn="1"/>
        </p:nvSpPr>
        <p:spPr>
          <a:xfrm>
            <a:off x="8340771"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58381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a:t>点击输入标题内容</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645679" y="142081"/>
            <a:ext cx="1154424" cy="374377"/>
          </a:xfrm>
          <a:prstGeom prst="rect">
            <a:avLst/>
          </a:prstGeom>
        </p:spPr>
      </p:pic>
      <p:pic>
        <p:nvPicPr>
          <p:cNvPr id="9" name="图片 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a:fillRect/>
          </a:stretch>
        </p:blipFill>
        <p:spPr>
          <a:xfrm>
            <a:off x="109897" y="77242"/>
            <a:ext cx="535782" cy="504056"/>
          </a:xfrm>
          <a:prstGeom prst="rect">
            <a:avLst/>
          </a:prstGeom>
        </p:spPr>
      </p:pic>
      <p:sp>
        <p:nvSpPr>
          <p:cNvPr id="10" name="矩形 9"/>
          <p:cNvSpPr/>
          <p:nvPr userDrawn="1"/>
        </p:nvSpPr>
        <p:spPr>
          <a:xfrm>
            <a:off x="8564755"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0" hasCustomPrompt="1"/>
          </p:nvPr>
        </p:nvSpPr>
        <p:spPr>
          <a:xfrm>
            <a:off x="3244144" y="114945"/>
            <a:ext cx="3744441" cy="457101"/>
          </a:xfrm>
          <a:prstGeom prst="rect">
            <a:avLst/>
          </a:prstGeo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a:t>点击输入标题内容</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1350498"/>
            <a:ext cx="3228536" cy="1188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2" name="矩形 11"/>
          <p:cNvSpPr/>
          <p:nvPr userDrawn="1"/>
        </p:nvSpPr>
        <p:spPr>
          <a:xfrm>
            <a:off x="0" y="1"/>
            <a:ext cx="9144914" cy="1293314"/>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矩形 12"/>
          <p:cNvSpPr/>
          <p:nvPr userDrawn="1"/>
        </p:nvSpPr>
        <p:spPr>
          <a:xfrm>
            <a:off x="3302392" y="1350498"/>
            <a:ext cx="305972" cy="1188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5" name="文本占位符 14"/>
          <p:cNvSpPr>
            <a:spLocks noGrp="1"/>
          </p:cNvSpPr>
          <p:nvPr>
            <p:ph type="body" sz="quarter" idx="10" hasCustomPrompt="1"/>
          </p:nvPr>
        </p:nvSpPr>
        <p:spPr>
          <a:xfrm>
            <a:off x="1007842" y="1463898"/>
            <a:ext cx="1949971" cy="914400"/>
          </a:xfrm>
          <a:prstGeom prst="rect">
            <a:avLst/>
          </a:prstGeom>
        </p:spPr>
        <p:txBody>
          <a:bodyPr anchor="ctr"/>
          <a:lstStyle>
            <a:lvl1pPr marL="0" indent="0" algn="ctr">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第一部分</a:t>
            </a:r>
          </a:p>
        </p:txBody>
      </p:sp>
      <p:sp>
        <p:nvSpPr>
          <p:cNvPr id="17" name="文本占位符 16"/>
          <p:cNvSpPr>
            <a:spLocks noGrp="1"/>
          </p:cNvSpPr>
          <p:nvPr>
            <p:ph type="body" sz="quarter" idx="11" hasCustomPrompt="1"/>
          </p:nvPr>
        </p:nvSpPr>
        <p:spPr>
          <a:xfrm>
            <a:off x="3682221" y="1365957"/>
            <a:ext cx="2473956" cy="613668"/>
          </a:xfrm>
          <a:prstGeom prst="rect">
            <a:avLst/>
          </a:prstGeom>
        </p:spPr>
        <p:txBody>
          <a:bodyPr/>
          <a:lstStyle>
            <a:lvl1pPr marL="0" indent="0">
              <a:buNone/>
              <a:defRPr sz="2800" baseline="0">
                <a:solidFill>
                  <a:srgbClr val="10253F"/>
                </a:solidFill>
                <a:latin typeface="Impact" panose="020B0806030902050204" pitchFamily="34" charset="0"/>
              </a:defRPr>
            </a:lvl1pPr>
          </a:lstStyle>
          <a:p>
            <a:pPr lvl="0"/>
            <a:r>
              <a:rPr lang="en-US" altLang="zh-CN" dirty="0"/>
              <a:t>Project review</a:t>
            </a:r>
            <a:endParaRPr lang="zh-CN" altLang="en-US" dirty="0"/>
          </a:p>
        </p:txBody>
      </p:sp>
      <p:sp>
        <p:nvSpPr>
          <p:cNvPr id="18" name="文本占位符 16"/>
          <p:cNvSpPr>
            <a:spLocks noGrp="1"/>
          </p:cNvSpPr>
          <p:nvPr>
            <p:ph type="body" sz="quarter" idx="12" hasCustomPrompt="1"/>
          </p:nvPr>
        </p:nvSpPr>
        <p:spPr>
          <a:xfrm>
            <a:off x="6318356" y="1365957"/>
            <a:ext cx="2473956" cy="613668"/>
          </a:xfrm>
          <a:prstGeom prst="rect">
            <a:avLst/>
          </a:prstGeom>
        </p:spPr>
        <p:txBody>
          <a:bodyPr/>
          <a:lstStyle>
            <a:lvl1pPr marL="0" indent="0">
              <a:buNone/>
              <a:defRPr sz="2800" b="1" baseline="0">
                <a:solidFill>
                  <a:srgbClr val="10253F"/>
                </a:solidFill>
                <a:latin typeface="微软雅黑" panose="020B0503020204020204" pitchFamily="34" charset="-122"/>
                <a:ea typeface="微软雅黑" panose="020B0503020204020204" pitchFamily="34" charset="-122"/>
              </a:defRPr>
            </a:lvl1pPr>
          </a:lstStyle>
          <a:p>
            <a:pPr lvl="0"/>
            <a:r>
              <a:rPr lang="zh-CN" altLang="en-US" dirty="0"/>
              <a:t>课题综述</a:t>
            </a:r>
          </a:p>
        </p:txBody>
      </p:sp>
      <p:sp>
        <p:nvSpPr>
          <p:cNvPr id="20" name="文本占位符 19"/>
          <p:cNvSpPr>
            <a:spLocks noGrp="1"/>
          </p:cNvSpPr>
          <p:nvPr>
            <p:ph type="body" sz="quarter" idx="13" hasCustomPrompt="1"/>
          </p:nvPr>
        </p:nvSpPr>
        <p:spPr>
          <a:xfrm>
            <a:off x="3682220" y="2122545"/>
            <a:ext cx="2473957" cy="914400"/>
          </a:xfrm>
          <a:prstGeom prst="rect">
            <a:avLst/>
          </a:prstGeom>
        </p:spPr>
        <p:txBody>
          <a:bodyPr/>
          <a:lstStyle>
            <a:lvl1pPr marL="285750" indent="-285750">
              <a:buFont typeface="Wingdings" panose="05000000000000000000" pitchFamily="2" charset="2"/>
              <a:buChar char="p"/>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输入副标题</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400" fill="hold"/>
                                        <p:tgtEl>
                                          <p:spTgt spid="13"/>
                                        </p:tgtEl>
                                        <p:attrNameLst>
                                          <p:attrName>ppt_x</p:attrName>
                                        </p:attrNameLst>
                                      </p:cBhvr>
                                      <p:tavLst>
                                        <p:tav tm="0">
                                          <p:val>
                                            <p:strVal val="#ppt_x"/>
                                          </p:val>
                                        </p:tav>
                                        <p:tav tm="100000">
                                          <p:val>
                                            <p:strVal val="#ppt_x"/>
                                          </p:val>
                                        </p:tav>
                                      </p:tavLst>
                                    </p:anim>
                                    <p:anim calcmode="lin" valueType="num">
                                      <p:cBhvr additive="base">
                                        <p:cTn id="15" dur="400" fill="hold"/>
                                        <p:tgtEl>
                                          <p:spTgt spid="13"/>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p:tgtEl>
                                          <p:spTgt spid="17">
                                            <p:txEl>
                                              <p:pRg st="0" end="0"/>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17">
                                            <p:txEl>
                                              <p:pRg st="0" end="0"/>
                                            </p:txEl>
                                          </p:spTgt>
                                        </p:tgtEl>
                                      </p:cBhvr>
                                    </p:animEffect>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p:tgtEl>
                                          <p:spTgt spid="18">
                                            <p:txEl>
                                              <p:pRg st="0" end="0"/>
                                            </p:txEl>
                                          </p:spTgt>
                                        </p:tgtEl>
                                        <p:attrNameLst>
                                          <p:attrName>ppt_x</p:attrName>
                                        </p:attrNameLst>
                                      </p:cBhvr>
                                      <p:tavLst>
                                        <p:tav tm="0">
                                          <p:val>
                                            <p:strVal val="#ppt_x-#ppt_w*1.125000"/>
                                          </p:val>
                                        </p:tav>
                                        <p:tav tm="100000">
                                          <p:val>
                                            <p:strVal val="#ppt_x"/>
                                          </p:val>
                                        </p:tav>
                                      </p:tavLst>
                                    </p:anim>
                                    <p:animEffect transition="in" filter="wipe(right)">
                                      <p:cBhvr>
                                        <p:cTn id="25" dur="500"/>
                                        <p:tgtEl>
                                          <p:spTgt spid="18">
                                            <p:txEl>
                                              <p:pRg st="0" end="0"/>
                                            </p:txEl>
                                          </p:spTgt>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Effect transition="in" filter="wipe(up)">
                                      <p:cBhvr>
                                        <p:cTn id="29" dur="125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7" grpId="0" build="p">
        <p:tmplLst>
          <p:tmpl lvl="1">
            <p:tnLst>
              <p:par>
                <p:cTn presetID="1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p:tgtEl>
                          <p:spTgt spid="17"/>
                        </p:tgtEl>
                        <p:attrNameLst>
                          <p:attrName>ppt_x</p:attrName>
                        </p:attrNameLst>
                      </p:cBhvr>
                      <p:tavLst>
                        <p:tav tm="0">
                          <p:val>
                            <p:strVal val="#ppt_x-#ppt_w*1.125000"/>
                          </p:val>
                        </p:tav>
                        <p:tav tm="100000">
                          <p:val>
                            <p:strVal val="#ppt_x"/>
                          </p:val>
                        </p:tav>
                      </p:tavLst>
                    </p:anim>
                    <p:animEffect transition="in" filter="wipe(right)">
                      <p:cBhvr>
                        <p:cTn dur="500"/>
                        <p:tgtEl>
                          <p:spTgt spid="17"/>
                        </p:tgtEl>
                      </p:cBhvr>
                    </p:animEffect>
                  </p:childTnLst>
                </p:cTn>
              </p:par>
            </p:tnLst>
          </p:tmpl>
        </p:tmplLst>
      </p:bldP>
      <p:bldP spid="18" grpId="0" build="p">
        <p:tmplLst>
          <p:tmpl lvl="1">
            <p:tnLst>
              <p:par>
                <p:cTn presetID="1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p:tgtEl>
                          <p:spTgt spid="18"/>
                        </p:tgtEl>
                        <p:attrNameLst>
                          <p:attrName>ppt_x</p:attrName>
                        </p:attrNameLst>
                      </p:cBhvr>
                      <p:tavLst>
                        <p:tav tm="0">
                          <p:val>
                            <p:strVal val="#ppt_x-#ppt_w*1.125000"/>
                          </p:val>
                        </p:tav>
                        <p:tav tm="100000">
                          <p:val>
                            <p:strVal val="#ppt_x"/>
                          </p:val>
                        </p:tav>
                      </p:tavLst>
                    </p:anim>
                    <p:animEffect transition="in" filter="wipe(right)">
                      <p:cBhvr>
                        <p:cTn dur="500"/>
                        <p:tgtEl>
                          <p:spTgt spid="18"/>
                        </p:tgtEl>
                      </p:cBhvr>
                    </p:animEffect>
                  </p:childTnLst>
                </p:cTn>
              </p:par>
            </p:tnLst>
          </p:tmpl>
        </p:tmplLst>
      </p:bldP>
      <p:bldP spid="20" grpId="0" build="p">
        <p:tmplLst>
          <p:tmpl lvl="1">
            <p:tnLst>
              <p:par>
                <p:cTn presetID="22" presetClass="entr" presetSubtype="1"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up)">
                      <p:cBhvr>
                        <p:cTn dur="1250"/>
                        <p:tgtEl>
                          <p:spTgt spid="2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2456" y="-11228"/>
            <a:ext cx="9141544" cy="3578005"/>
          </a:xfrm>
          <a:prstGeom prst="rect">
            <a:avLst/>
          </a:prstGeom>
        </p:spPr>
      </p:pic>
      <p:sp>
        <p:nvSpPr>
          <p:cNvPr id="3" name="矩形 2"/>
          <p:cNvSpPr/>
          <p:nvPr/>
        </p:nvSpPr>
        <p:spPr>
          <a:xfrm>
            <a:off x="-23254" y="-35273"/>
            <a:ext cx="9167254" cy="5178773"/>
          </a:xfrm>
          <a:prstGeom prst="rect">
            <a:avLst/>
          </a:prstGeom>
          <a:solidFill>
            <a:srgbClr val="10253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6"/>
          <p:cNvSpPr/>
          <p:nvPr/>
        </p:nvSpPr>
        <p:spPr>
          <a:xfrm rot="5400000">
            <a:off x="265949" y="3103290"/>
            <a:ext cx="531270" cy="60191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3"/>
          <p:cNvSpPr/>
          <p:nvPr/>
        </p:nvSpPr>
        <p:spPr>
          <a:xfrm>
            <a:off x="-9810" y="2629023"/>
            <a:ext cx="9153810" cy="2514477"/>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2934" y="1755112"/>
            <a:ext cx="5544616" cy="807913"/>
          </a:xfrm>
          <a:prstGeom prst="rect">
            <a:avLst/>
          </a:prstGeom>
          <a:noFill/>
        </p:spPr>
        <p:txBody>
          <a:bodyPr wrap="square" lIns="68580" tIns="34290" rIns="68580" bIns="34290" rtlCol="0">
            <a:spAutoFit/>
          </a:bodyPr>
          <a:lstStyle/>
          <a:p>
            <a:r>
              <a:rPr lang="en-US" altLang="zh-CN" sz="4800" b="1" dirty="0">
                <a:solidFill>
                  <a:schemeClr val="bg1"/>
                </a:solidFill>
                <a:latin typeface="Broadway" panose="04040905080B02020502" pitchFamily="82" charset="0"/>
                <a:ea typeface="微软雅黑" panose="020B0503020204020204" pitchFamily="34" charset="-122"/>
              </a:rPr>
              <a:t> ORALD   EFENSE</a:t>
            </a:r>
            <a:endParaRPr lang="zh-CN" altLang="en-US" sz="4800" b="1" dirty="0">
              <a:solidFill>
                <a:schemeClr val="bg1"/>
              </a:solidFill>
              <a:latin typeface="Broadway" panose="04040905080B02020502" pitchFamily="82" charset="0"/>
              <a:ea typeface="微软雅黑" panose="020B0503020204020204" pitchFamily="34" charset="-122"/>
            </a:endParaRPr>
          </a:p>
        </p:txBody>
      </p:sp>
      <p:sp>
        <p:nvSpPr>
          <p:cNvPr id="38" name="TextBox 32"/>
          <p:cNvSpPr>
            <a:spLocks noChangeArrowheads="1"/>
          </p:cNvSpPr>
          <p:nvPr/>
        </p:nvSpPr>
        <p:spPr bwMode="auto">
          <a:xfrm>
            <a:off x="3198399" y="3715227"/>
            <a:ext cx="28336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XX</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大学</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XX</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学院</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25"/>
          <p:cNvSpPr>
            <a:spLocks noChangeArrowheads="1"/>
          </p:cNvSpPr>
          <p:nvPr/>
        </p:nvSpPr>
        <p:spPr bwMode="auto">
          <a:xfrm>
            <a:off x="2483768" y="4479003"/>
            <a:ext cx="389866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答辩人：   导师：</a:t>
            </a:r>
          </a:p>
        </p:txBody>
      </p:sp>
      <p:sp>
        <p:nvSpPr>
          <p:cNvPr id="40" name="TextBox 53"/>
          <p:cNvSpPr>
            <a:spLocks noChangeArrowheads="1"/>
          </p:cNvSpPr>
          <p:nvPr/>
        </p:nvSpPr>
        <p:spPr bwMode="auto">
          <a:xfrm>
            <a:off x="3309524" y="4086702"/>
            <a:ext cx="2611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专业：</a:t>
            </a:r>
            <a:r>
              <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XX</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a:t>
            </a:r>
          </a:p>
        </p:txBody>
      </p:sp>
      <p:sp>
        <p:nvSpPr>
          <p:cNvPr id="7" name="矩形 6"/>
          <p:cNvSpPr/>
          <p:nvPr/>
        </p:nvSpPr>
        <p:spPr>
          <a:xfrm>
            <a:off x="1115616" y="2711475"/>
            <a:ext cx="7200800" cy="85530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a:spLocks noChangeArrowheads="1"/>
          </p:cNvSpPr>
          <p:nvPr/>
        </p:nvSpPr>
        <p:spPr bwMode="auto">
          <a:xfrm>
            <a:off x="1475656" y="2855449"/>
            <a:ext cx="6480720" cy="55399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p>
            <a:r>
              <a:rPr lang="zh-CN" altLang="en-US" sz="3600" dirty="0">
                <a:solidFill>
                  <a:schemeClr val="bg1"/>
                </a:solidFill>
                <a:latin typeface="时尚中黑简体" panose="01010104010101010101" pitchFamily="2" charset="-122"/>
                <a:ea typeface="时尚中黑简体" panose="01010104010101010101" pitchFamily="2" charset="-122"/>
                <a:sym typeface="微软雅黑" panose="020B0503020204020204" pitchFamily="34" charset="-122"/>
              </a:rPr>
              <a:t>点击这里输入毕业论文标题全称</a:t>
            </a: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3"/>
                                        </p:tgtEl>
                                        <p:attrNameLst>
                                          <p:attrName>ppt_y</p:attrName>
                                        </p:attrNameLst>
                                      </p:cBhvr>
                                      <p:tavLst>
                                        <p:tav tm="0">
                                          <p:val>
                                            <p:strVal val="#ppt_y"/>
                                          </p:val>
                                        </p:tav>
                                        <p:tav tm="100000">
                                          <p:val>
                                            <p:strVal val="#ppt_y"/>
                                          </p:val>
                                        </p:tav>
                                      </p:tavLst>
                                    </p:anim>
                                    <p:anim calcmode="lin" valueType="num">
                                      <p:cBhvr>
                                        <p:cTn id="21"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3"/>
                                        </p:tgtEl>
                                        <p:attrNameLst>
                                          <p:attrName>ppt_w</p:attrName>
                                        </p:attrNameLst>
                                      </p:cBhvr>
                                      <p:tavLst>
                                        <p:tav tm="0">
                                          <p:val>
                                            <p:strVal val="#ppt_w/10"/>
                                          </p:val>
                                        </p:tav>
                                        <p:tav tm="50000">
                                          <p:val>
                                            <p:strVal val="#ppt_w+.01"/>
                                          </p:val>
                                        </p:tav>
                                        <p:tav tm="100000">
                                          <p:val>
                                            <p:strVal val="#ppt_w"/>
                                          </p:val>
                                        </p:tav>
                                      </p:tavLst>
                                    </p:anim>
                                    <p:animEffect>
                                      <p:cBhvr>
                                        <p:cTn id="23" dur="500" tmFilter="0,0; .5, 1; 1, 1"/>
                                        <p:tgtEl>
                                          <p:spTgt spid="33"/>
                                        </p:tgtEl>
                                      </p:cBhvr>
                                    </p:animEffect>
                                  </p:childTnLst>
                                </p:cTn>
                              </p:par>
                            </p:childTnLst>
                          </p:cTn>
                        </p:par>
                        <p:par>
                          <p:cTn id="24" fill="hold">
                            <p:stCondLst>
                              <p:cond delay="265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8"/>
                                        </p:tgtEl>
                                        <p:attrNameLst>
                                          <p:attrName>ppt_y</p:attrName>
                                        </p:attrNameLst>
                                      </p:cBhvr>
                                      <p:tavLst>
                                        <p:tav tm="0">
                                          <p:val>
                                            <p:strVal val="#ppt_y"/>
                                          </p:val>
                                        </p:tav>
                                        <p:tav tm="100000">
                                          <p:val>
                                            <p:strVal val="#ppt_y"/>
                                          </p:val>
                                        </p:tav>
                                      </p:tavLst>
                                    </p:anim>
                                    <p:anim calcmode="lin" valueType="num">
                                      <p:cBhvr>
                                        <p:cTn id="2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8"/>
                                        </p:tgtEl>
                                        <p:attrNameLst>
                                          <p:attrName>ppt_w</p:attrName>
                                        </p:attrNameLst>
                                      </p:cBhvr>
                                      <p:tavLst>
                                        <p:tav tm="0">
                                          <p:val>
                                            <p:strVal val="#ppt_w/10"/>
                                          </p:val>
                                        </p:tav>
                                        <p:tav tm="50000">
                                          <p:val>
                                            <p:strVal val="#ppt_w+.01"/>
                                          </p:val>
                                        </p:tav>
                                        <p:tav tm="100000">
                                          <p:val>
                                            <p:strVal val="#ppt_w"/>
                                          </p:val>
                                        </p:tav>
                                      </p:tavLst>
                                    </p:anim>
                                    <p:animEffect>
                                      <p:cBhvr>
                                        <p:cTn id="31" dur="500" tmFilter="0,0; .5, 1; 1, 1"/>
                                        <p:tgtEl>
                                          <p:spTgt spid="38"/>
                                        </p:tgtEl>
                                      </p:cBhvr>
                                    </p:animEffect>
                                  </p:childTnLst>
                                </p:cTn>
                              </p:par>
                            </p:childTnLst>
                          </p:cTn>
                        </p:par>
                        <p:par>
                          <p:cTn id="32" fill="hold">
                            <p:stCondLst>
                              <p:cond delay="3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40"/>
                                        </p:tgtEl>
                                        <p:attrNameLst>
                                          <p:attrName>style.visibility</p:attrName>
                                        </p:attrNameLst>
                                      </p:cBhvr>
                                      <p:to>
                                        <p:strVal val="visible"/>
                                      </p:to>
                                    </p:set>
                                    <p:anim calcmode="lin" valueType="num">
                                      <p:cBhvr>
                                        <p:cTn id="35"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40"/>
                                        </p:tgtEl>
                                        <p:attrNameLst>
                                          <p:attrName>ppt_y</p:attrName>
                                        </p:attrNameLst>
                                      </p:cBhvr>
                                      <p:tavLst>
                                        <p:tav tm="0">
                                          <p:val>
                                            <p:strVal val="#ppt_y"/>
                                          </p:val>
                                        </p:tav>
                                        <p:tav tm="100000">
                                          <p:val>
                                            <p:strVal val="#ppt_y"/>
                                          </p:val>
                                        </p:tav>
                                      </p:tavLst>
                                    </p:anim>
                                    <p:anim calcmode="lin" valueType="num">
                                      <p:cBhvr>
                                        <p:cTn id="37"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40"/>
                                        </p:tgtEl>
                                        <p:attrNameLst>
                                          <p:attrName>ppt_w</p:attrName>
                                        </p:attrNameLst>
                                      </p:cBhvr>
                                      <p:tavLst>
                                        <p:tav tm="0">
                                          <p:val>
                                            <p:strVal val="#ppt_w/10"/>
                                          </p:val>
                                        </p:tav>
                                        <p:tav tm="50000">
                                          <p:val>
                                            <p:strVal val="#ppt_w+.01"/>
                                          </p:val>
                                        </p:tav>
                                        <p:tav tm="100000">
                                          <p:val>
                                            <p:strVal val="#ppt_w"/>
                                          </p:val>
                                        </p:tav>
                                      </p:tavLst>
                                    </p:anim>
                                    <p:animEffect>
                                      <p:cBhvr>
                                        <p:cTn id="39" dur="500" tmFilter="0,0; .5, 1; 1, 1"/>
                                        <p:tgtEl>
                                          <p:spTgt spid="40"/>
                                        </p:tgtEl>
                                      </p:cBhvr>
                                    </p:animEffect>
                                  </p:childTnLst>
                                </p:cTn>
                              </p:par>
                            </p:childTnLst>
                          </p:cTn>
                        </p:par>
                        <p:par>
                          <p:cTn id="40" fill="hold">
                            <p:stCondLst>
                              <p:cond delay="425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bldLvl="0" autoUpdateAnimBg="0"/>
      <p:bldP spid="39" grpId="0" bldLvl="0" autoUpdateAnimBg="0"/>
      <p:bldP spid="40" grpId="0" bldLvl="0" autoUpdateAnimBg="0"/>
      <p:bldP spid="7" grpId="0" animBg="1"/>
      <p:bldP spid="33"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课题综述</a:t>
            </a:r>
          </a:p>
        </p:txBody>
      </p:sp>
      <p:grpSp>
        <p:nvGrpSpPr>
          <p:cNvPr id="3" name="组合 2"/>
          <p:cNvGrpSpPr/>
          <p:nvPr/>
        </p:nvGrpSpPr>
        <p:grpSpPr>
          <a:xfrm>
            <a:off x="1026578" y="1237620"/>
            <a:ext cx="3562578" cy="890693"/>
            <a:chOff x="544923" y="2418093"/>
            <a:chExt cx="4750103" cy="1187591"/>
          </a:xfrm>
        </p:grpSpPr>
        <p:sp>
          <p:nvSpPr>
            <p:cNvPr id="4" name="矩形 3"/>
            <p:cNvSpPr/>
            <p:nvPr/>
          </p:nvSpPr>
          <p:spPr>
            <a:xfrm>
              <a:off x="544923" y="2787425"/>
              <a:ext cx="4750103" cy="818259"/>
            </a:xfrm>
            <a:prstGeom prst="rect">
              <a:avLst/>
            </a:prstGeom>
            <a:noFill/>
          </p:spPr>
          <p:txBody>
            <a:bodyPr wrap="square">
              <a:spAutoFit/>
            </a:bodyPr>
            <a:lstStyle/>
            <a:p>
              <a:pPr>
                <a:lnSpc>
                  <a:spcPct val="15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26"/>
            <p:cNvSpPr txBox="1"/>
            <p:nvPr/>
          </p:nvSpPr>
          <p:spPr>
            <a:xfrm>
              <a:off x="544923" y="2418093"/>
              <a:ext cx="1443130" cy="410369"/>
            </a:xfrm>
            <a:prstGeom prst="rect">
              <a:avLst/>
            </a:prstGeom>
            <a:noFill/>
          </p:spPr>
          <p:txBody>
            <a:bodyPr wrap="none" rtlCol="0">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研究意义一</a:t>
              </a:r>
            </a:p>
          </p:txBody>
        </p:sp>
      </p:grpSp>
      <p:sp>
        <p:nvSpPr>
          <p:cNvPr id="8" name="文本框 30"/>
          <p:cNvSpPr txBox="1"/>
          <p:nvPr/>
        </p:nvSpPr>
        <p:spPr>
          <a:xfrm>
            <a:off x="1026578" y="2368699"/>
            <a:ext cx="1082348" cy="307777"/>
          </a:xfrm>
          <a:prstGeom prst="rect">
            <a:avLst/>
          </a:prstGeom>
          <a:noFill/>
        </p:spPr>
        <p:txBody>
          <a:bodyPr wrap="none" rtlCol="0">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研究意义二</a:t>
            </a:r>
          </a:p>
        </p:txBody>
      </p:sp>
      <p:grpSp>
        <p:nvGrpSpPr>
          <p:cNvPr id="9" name="组合 8"/>
          <p:cNvGrpSpPr/>
          <p:nvPr/>
        </p:nvGrpSpPr>
        <p:grpSpPr>
          <a:xfrm>
            <a:off x="1026578" y="3432509"/>
            <a:ext cx="3562578" cy="890693"/>
            <a:chOff x="544923" y="2418093"/>
            <a:chExt cx="4750103" cy="1187591"/>
          </a:xfrm>
        </p:grpSpPr>
        <p:sp>
          <p:nvSpPr>
            <p:cNvPr id="10" name="矩形 9"/>
            <p:cNvSpPr/>
            <p:nvPr/>
          </p:nvSpPr>
          <p:spPr>
            <a:xfrm>
              <a:off x="544923" y="2787425"/>
              <a:ext cx="4750103" cy="818259"/>
            </a:xfrm>
            <a:prstGeom prst="rect">
              <a:avLst/>
            </a:prstGeom>
            <a:noFill/>
          </p:spPr>
          <p:txBody>
            <a:bodyPr wrap="square">
              <a:spAutoFit/>
            </a:bodyPr>
            <a:lstStyle/>
            <a:p>
              <a:pPr>
                <a:lnSpc>
                  <a:spcPct val="15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34"/>
            <p:cNvSpPr txBox="1"/>
            <p:nvPr/>
          </p:nvSpPr>
          <p:spPr>
            <a:xfrm>
              <a:off x="544923" y="2418093"/>
              <a:ext cx="1443130" cy="410369"/>
            </a:xfrm>
            <a:prstGeom prst="rect">
              <a:avLst/>
            </a:prstGeom>
            <a:noFill/>
          </p:spPr>
          <p:txBody>
            <a:bodyPr wrap="none" rtlCol="0">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研究意义三</a:t>
              </a:r>
            </a:p>
          </p:txBody>
        </p:sp>
      </p:grpSp>
      <p:sp>
        <p:nvSpPr>
          <p:cNvPr id="12" name="环形箭头 11"/>
          <p:cNvSpPr/>
          <p:nvPr/>
        </p:nvSpPr>
        <p:spPr>
          <a:xfrm>
            <a:off x="6360496" y="2560705"/>
            <a:ext cx="2039323" cy="2039322"/>
          </a:xfrm>
          <a:prstGeom prst="circularArrow">
            <a:avLst>
              <a:gd name="adj1" fmla="val 4688"/>
              <a:gd name="adj2" fmla="val 299029"/>
              <a:gd name="adj3" fmla="val 2539295"/>
              <a:gd name="adj4" fmla="val 15812321"/>
              <a:gd name="adj5" fmla="val 5469"/>
            </a:avLst>
          </a:prstGeom>
          <a:solidFill>
            <a:srgbClr val="10253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形状 12"/>
          <p:cNvSpPr/>
          <p:nvPr/>
        </p:nvSpPr>
        <p:spPr>
          <a:xfrm>
            <a:off x="5343525" y="2169533"/>
            <a:ext cx="1481695" cy="1481695"/>
          </a:xfrm>
          <a:prstGeom prst="leftCircularArrow">
            <a:avLst>
              <a:gd name="adj1" fmla="val 6452"/>
              <a:gd name="adj2" fmla="val 429999"/>
              <a:gd name="adj3" fmla="val 10489124"/>
              <a:gd name="adj4" fmla="val 14837806"/>
              <a:gd name="adj5" fmla="val 7527"/>
            </a:avLst>
          </a:prstGeom>
          <a:solidFill>
            <a:srgbClr val="10253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环形箭头 13"/>
          <p:cNvSpPr/>
          <p:nvPr/>
        </p:nvSpPr>
        <p:spPr>
          <a:xfrm>
            <a:off x="5935118" y="1377850"/>
            <a:ext cx="1597566" cy="1597565"/>
          </a:xfrm>
          <a:prstGeom prst="circularArrow">
            <a:avLst>
              <a:gd name="adj1" fmla="val 5984"/>
              <a:gd name="adj2" fmla="val 394124"/>
              <a:gd name="adj3" fmla="val 13313824"/>
              <a:gd name="adj4" fmla="val 10508221"/>
              <a:gd name="adj5" fmla="val 6981"/>
            </a:avLst>
          </a:prstGeom>
          <a:solidFill>
            <a:srgbClr val="10253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Freeform 12"/>
          <p:cNvSpPr/>
          <p:nvPr/>
        </p:nvSpPr>
        <p:spPr bwMode="auto">
          <a:xfrm>
            <a:off x="6138828" y="2702269"/>
            <a:ext cx="264779" cy="264778"/>
          </a:xfrm>
          <a:custGeom>
            <a:avLst/>
            <a:gdLst>
              <a:gd name="T0" fmla="*/ 0 w 47"/>
              <a:gd name="T1" fmla="*/ 0 h 47"/>
              <a:gd name="T2" fmla="*/ 0 w 47"/>
              <a:gd name="T3" fmla="*/ 47 h 47"/>
              <a:gd name="T4" fmla="*/ 47 w 47"/>
              <a:gd name="T5" fmla="*/ 47 h 47"/>
              <a:gd name="T6" fmla="*/ 0 w 47"/>
              <a:gd name="T7" fmla="*/ 0 h 47"/>
            </a:gdLst>
            <a:ahLst/>
            <a:cxnLst>
              <a:cxn ang="0">
                <a:pos x="T0" y="T1"/>
              </a:cxn>
              <a:cxn ang="0">
                <a:pos x="T2" y="T3"/>
              </a:cxn>
              <a:cxn ang="0">
                <a:pos x="T4" y="T5"/>
              </a:cxn>
              <a:cxn ang="0">
                <a:pos x="T6" y="T7"/>
              </a:cxn>
            </a:cxnLst>
            <a:rect l="0" t="0" r="r" b="b"/>
            <a:pathLst>
              <a:path w="47" h="47">
                <a:moveTo>
                  <a:pt x="0" y="0"/>
                </a:moveTo>
                <a:cubicBezTo>
                  <a:pt x="0" y="47"/>
                  <a:pt x="0" y="47"/>
                  <a:pt x="0" y="47"/>
                </a:cubicBezTo>
                <a:cubicBezTo>
                  <a:pt x="47" y="47"/>
                  <a:pt x="47" y="47"/>
                  <a:pt x="47" y="47"/>
                </a:cubicBezTo>
                <a:cubicBezTo>
                  <a:pt x="47" y="21"/>
                  <a:pt x="26" y="0"/>
                  <a:pt x="0"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0"/>
          <p:cNvSpPr/>
          <p:nvPr/>
        </p:nvSpPr>
        <p:spPr bwMode="auto">
          <a:xfrm>
            <a:off x="6605090" y="1882433"/>
            <a:ext cx="232276" cy="106619"/>
          </a:xfrm>
          <a:custGeom>
            <a:avLst/>
            <a:gdLst>
              <a:gd name="T0" fmla="*/ 43 w 50"/>
              <a:gd name="T1" fmla="*/ 22 h 23"/>
              <a:gd name="T2" fmla="*/ 50 w 50"/>
              <a:gd name="T3" fmla="*/ 0 h 23"/>
              <a:gd name="T4" fmla="*/ 15 w 50"/>
              <a:gd name="T5" fmla="*/ 0 h 23"/>
              <a:gd name="T6" fmla="*/ 20 w 50"/>
              <a:gd name="T7" fmla="*/ 21 h 23"/>
              <a:gd name="T8" fmla="*/ 0 w 50"/>
              <a:gd name="T9" fmla="*/ 11 h 23"/>
              <a:gd name="T10" fmla="*/ 1 w 50"/>
              <a:gd name="T11" fmla="*/ 14 h 23"/>
              <a:gd name="T12" fmla="*/ 19 w 50"/>
              <a:gd name="T13" fmla="*/ 23 h 23"/>
              <a:gd name="T14" fmla="*/ 20 w 50"/>
              <a:gd name="T15" fmla="*/ 22 h 23"/>
              <a:gd name="T16" fmla="*/ 43 w 5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3">
                <a:moveTo>
                  <a:pt x="43" y="22"/>
                </a:moveTo>
                <a:cubicBezTo>
                  <a:pt x="50" y="0"/>
                  <a:pt x="50" y="0"/>
                  <a:pt x="50" y="0"/>
                </a:cubicBezTo>
                <a:cubicBezTo>
                  <a:pt x="15" y="0"/>
                  <a:pt x="15" y="0"/>
                  <a:pt x="15" y="0"/>
                </a:cubicBezTo>
                <a:cubicBezTo>
                  <a:pt x="20" y="21"/>
                  <a:pt x="20" y="21"/>
                  <a:pt x="20" y="21"/>
                </a:cubicBezTo>
                <a:cubicBezTo>
                  <a:pt x="17" y="17"/>
                  <a:pt x="8" y="8"/>
                  <a:pt x="0" y="11"/>
                </a:cubicBezTo>
                <a:cubicBezTo>
                  <a:pt x="1" y="14"/>
                  <a:pt x="1" y="14"/>
                  <a:pt x="1" y="14"/>
                </a:cubicBezTo>
                <a:cubicBezTo>
                  <a:pt x="8" y="11"/>
                  <a:pt x="16" y="20"/>
                  <a:pt x="19" y="23"/>
                </a:cubicBezTo>
                <a:cubicBezTo>
                  <a:pt x="20" y="22"/>
                  <a:pt x="20" y="22"/>
                  <a:pt x="20" y="22"/>
                </a:cubicBezTo>
                <a:lnTo>
                  <a:pt x="43" y="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95000"/>
                  <a:lumOff val="5000"/>
                </a:schemeClr>
              </a:solidFill>
            </a:endParaRPr>
          </a:p>
        </p:txBody>
      </p:sp>
      <p:grpSp>
        <p:nvGrpSpPr>
          <p:cNvPr id="17" name="组合 16"/>
          <p:cNvGrpSpPr/>
          <p:nvPr/>
        </p:nvGrpSpPr>
        <p:grpSpPr>
          <a:xfrm>
            <a:off x="5548730" y="1501755"/>
            <a:ext cx="2520186" cy="2896764"/>
            <a:chOff x="5548730" y="1501755"/>
            <a:chExt cx="2520186" cy="2896764"/>
          </a:xfrm>
        </p:grpSpPr>
        <p:sp>
          <p:nvSpPr>
            <p:cNvPr id="18" name="任意多边形 17"/>
            <p:cNvSpPr/>
            <p:nvPr/>
          </p:nvSpPr>
          <p:spPr>
            <a:xfrm>
              <a:off x="6475695" y="2805299"/>
              <a:ext cx="1593221" cy="1593220"/>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10253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1396" tIns="760343" rIns="661396" bIns="812465" numCol="1" spcCol="1270" anchor="ctr" anchorCtr="0">
              <a:noAutofit/>
            </a:bodyPr>
            <a:lstStyle/>
            <a:p>
              <a:pPr algn="ctr" defTabSz="1633220">
                <a:lnSpc>
                  <a:spcPct val="90000"/>
                </a:lnSpc>
                <a:spcBef>
                  <a:spcPct val="0"/>
                </a:spcBef>
                <a:spcAft>
                  <a:spcPct val="35000"/>
                </a:spcAft>
              </a:pPr>
              <a:endParaRPr lang="zh-CN" altLang="en-US" sz="3700"/>
            </a:p>
          </p:txBody>
        </p:sp>
        <p:sp>
          <p:nvSpPr>
            <p:cNvPr id="19" name="任意多边形 18"/>
            <p:cNvSpPr/>
            <p:nvPr/>
          </p:nvSpPr>
          <p:spPr>
            <a:xfrm>
              <a:off x="5548730" y="2428720"/>
              <a:ext cx="1158706" cy="1158705"/>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10253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6306" tIns="589604" rIns="586306" bIns="589604" numCol="1" spcCol="1270" anchor="ctr" anchorCtr="0">
              <a:noAutofit/>
            </a:bodyPr>
            <a:lstStyle/>
            <a:p>
              <a:pPr algn="ctr" defTabSz="1066800">
                <a:lnSpc>
                  <a:spcPct val="90000"/>
                </a:lnSpc>
                <a:spcBef>
                  <a:spcPct val="0"/>
                </a:spcBef>
                <a:spcAft>
                  <a:spcPct val="35000"/>
                </a:spcAft>
              </a:pPr>
              <a:endParaRPr lang="zh-CN" altLang="en-US" sz="2400"/>
            </a:p>
          </p:txBody>
        </p:sp>
        <p:sp>
          <p:nvSpPr>
            <p:cNvPr id="20" name="任意多边形 19"/>
            <p:cNvSpPr/>
            <p:nvPr/>
          </p:nvSpPr>
          <p:spPr>
            <a:xfrm>
              <a:off x="6070147" y="1501755"/>
              <a:ext cx="1390448" cy="1390447"/>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10253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337" tIns="746337" rIns="746338" bIns="746338" numCol="1" spcCol="1270" anchor="ctr" anchorCtr="0">
              <a:noAutofit/>
            </a:bodyPr>
            <a:lstStyle/>
            <a:p>
              <a:pPr algn="ctr" defTabSz="1099820">
                <a:lnSpc>
                  <a:spcPct val="90000"/>
                </a:lnSpc>
                <a:spcBef>
                  <a:spcPct val="0"/>
                </a:spcBef>
                <a:spcAft>
                  <a:spcPct val="35000"/>
                </a:spcAft>
              </a:pPr>
              <a:endParaRPr lang="zh-CN" altLang="en-US" sz="2500"/>
            </a:p>
          </p:txBody>
        </p:sp>
        <p:sp>
          <p:nvSpPr>
            <p:cNvPr id="21" name="Freeform 7"/>
            <p:cNvSpPr>
              <a:spLocks noChangeAspect="1" noEditPoints="1"/>
            </p:cNvSpPr>
            <p:nvPr/>
          </p:nvSpPr>
          <p:spPr bwMode="auto">
            <a:xfrm>
              <a:off x="6960821" y="3363904"/>
              <a:ext cx="579557" cy="43292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68580" tIns="34290" rIns="68580" bIns="34290" numCol="1" anchor="t" anchorCtr="0" compatLnSpc="1"/>
            <a:lstStyle/>
            <a:p>
              <a:pPr defTabSz="783590">
                <a:defRPr/>
              </a:pPr>
              <a:endParaRPr lang="zh-CN" altLang="en-US" sz="1800" kern="0">
                <a:solidFill>
                  <a:srgbClr val="464646"/>
                </a:solidFill>
                <a:latin typeface="Segoe UI" panose="020B0502040204020203"/>
                <a:ea typeface="微软雅黑" panose="020B0503020204020204" pitchFamily="34" charset="-122"/>
              </a:endParaRPr>
            </a:p>
          </p:txBody>
        </p:sp>
        <p:sp>
          <p:nvSpPr>
            <p:cNvPr id="22" name="Freeform 11"/>
            <p:cNvSpPr/>
            <p:nvPr/>
          </p:nvSpPr>
          <p:spPr bwMode="auto">
            <a:xfrm>
              <a:off x="5840028" y="2736291"/>
              <a:ext cx="535474" cy="529556"/>
            </a:xfrm>
            <a:custGeom>
              <a:avLst/>
              <a:gdLst>
                <a:gd name="T0" fmla="*/ 47 w 95"/>
                <a:gd name="T1" fmla="*/ 0 h 94"/>
                <a:gd name="T2" fmla="*/ 0 w 95"/>
                <a:gd name="T3" fmla="*/ 47 h 94"/>
                <a:gd name="T4" fmla="*/ 47 w 95"/>
                <a:gd name="T5" fmla="*/ 94 h 94"/>
                <a:gd name="T6" fmla="*/ 95 w 95"/>
                <a:gd name="T7" fmla="*/ 47 h 94"/>
                <a:gd name="T8" fmla="*/ 47 w 95"/>
                <a:gd name="T9" fmla="*/ 47 h 94"/>
                <a:gd name="T10" fmla="*/ 47 w 95"/>
                <a:gd name="T11" fmla="*/ 0 h 94"/>
              </a:gdLst>
              <a:ahLst/>
              <a:cxnLst>
                <a:cxn ang="0">
                  <a:pos x="T0" y="T1"/>
                </a:cxn>
                <a:cxn ang="0">
                  <a:pos x="T2" y="T3"/>
                </a:cxn>
                <a:cxn ang="0">
                  <a:pos x="T4" y="T5"/>
                </a:cxn>
                <a:cxn ang="0">
                  <a:pos x="T6" y="T7"/>
                </a:cxn>
                <a:cxn ang="0">
                  <a:pos x="T8" y="T9"/>
                </a:cxn>
                <a:cxn ang="0">
                  <a:pos x="T10" y="T11"/>
                </a:cxn>
              </a:cxnLst>
              <a:rect l="0" t="0" r="r" b="b"/>
              <a:pathLst>
                <a:path w="95" h="94">
                  <a:moveTo>
                    <a:pt x="47" y="0"/>
                  </a:moveTo>
                  <a:cubicBezTo>
                    <a:pt x="21" y="0"/>
                    <a:pt x="0" y="21"/>
                    <a:pt x="0" y="47"/>
                  </a:cubicBezTo>
                  <a:cubicBezTo>
                    <a:pt x="0" y="73"/>
                    <a:pt x="21" y="94"/>
                    <a:pt x="47" y="94"/>
                  </a:cubicBezTo>
                  <a:cubicBezTo>
                    <a:pt x="73" y="94"/>
                    <a:pt x="95" y="73"/>
                    <a:pt x="95" y="47"/>
                  </a:cubicBezTo>
                  <a:cubicBezTo>
                    <a:pt x="47" y="47"/>
                    <a:pt x="47" y="47"/>
                    <a:pt x="47" y="47"/>
                  </a:cubicBezTo>
                  <a:lnTo>
                    <a:pt x="4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 name="Freeform 11"/>
            <p:cNvSpPr>
              <a:spLocks noEditPoints="1"/>
            </p:cNvSpPr>
            <p:nvPr/>
          </p:nvSpPr>
          <p:spPr bwMode="auto">
            <a:xfrm>
              <a:off x="6547973" y="1989052"/>
              <a:ext cx="415050" cy="474071"/>
            </a:xfrm>
            <a:custGeom>
              <a:avLst/>
              <a:gdLst>
                <a:gd name="T0" fmla="*/ 58 w 89"/>
                <a:gd name="T1" fmla="*/ 2 h 103"/>
                <a:gd name="T2" fmla="*/ 58 w 89"/>
                <a:gd name="T3" fmla="*/ 2 h 103"/>
                <a:gd name="T4" fmla="*/ 30 w 89"/>
                <a:gd name="T5" fmla="*/ 2 h 103"/>
                <a:gd name="T6" fmla="*/ 31 w 89"/>
                <a:gd name="T7" fmla="*/ 0 h 103"/>
                <a:gd name="T8" fmla="*/ 16 w 89"/>
                <a:gd name="T9" fmla="*/ 0 h 103"/>
                <a:gd name="T10" fmla="*/ 14 w 89"/>
                <a:gd name="T11" fmla="*/ 2 h 103"/>
                <a:gd name="T12" fmla="*/ 22 w 89"/>
                <a:gd name="T13" fmla="*/ 5 h 103"/>
                <a:gd name="T14" fmla="*/ 27 w 89"/>
                <a:gd name="T15" fmla="*/ 4 h 103"/>
                <a:gd name="T16" fmla="*/ 0 w 89"/>
                <a:gd name="T17" fmla="*/ 58 h 103"/>
                <a:gd name="T18" fmla="*/ 45 w 89"/>
                <a:gd name="T19" fmla="*/ 103 h 103"/>
                <a:gd name="T20" fmla="*/ 89 w 89"/>
                <a:gd name="T21" fmla="*/ 58 h 103"/>
                <a:gd name="T22" fmla="*/ 58 w 89"/>
                <a:gd name="T23" fmla="*/ 2 h 103"/>
                <a:gd name="T24" fmla="*/ 57 w 89"/>
                <a:gd name="T25" fmla="*/ 73 h 103"/>
                <a:gd name="T26" fmla="*/ 49 w 89"/>
                <a:gd name="T27" fmla="*/ 77 h 103"/>
                <a:gd name="T28" fmla="*/ 49 w 89"/>
                <a:gd name="T29" fmla="*/ 84 h 103"/>
                <a:gd name="T30" fmla="*/ 41 w 89"/>
                <a:gd name="T31" fmla="*/ 84 h 103"/>
                <a:gd name="T32" fmla="*/ 41 w 89"/>
                <a:gd name="T33" fmla="*/ 77 h 103"/>
                <a:gd name="T34" fmla="*/ 32 w 89"/>
                <a:gd name="T35" fmla="*/ 73 h 103"/>
                <a:gd name="T36" fmla="*/ 27 w 89"/>
                <a:gd name="T37" fmla="*/ 63 h 103"/>
                <a:gd name="T38" fmla="*/ 27 w 89"/>
                <a:gd name="T39" fmla="*/ 61 h 103"/>
                <a:gd name="T40" fmla="*/ 34 w 89"/>
                <a:gd name="T41" fmla="*/ 61 h 103"/>
                <a:gd name="T42" fmla="*/ 34 w 89"/>
                <a:gd name="T43" fmla="*/ 62 h 103"/>
                <a:gd name="T44" fmla="*/ 37 w 89"/>
                <a:gd name="T45" fmla="*/ 69 h 103"/>
                <a:gd name="T46" fmla="*/ 45 w 89"/>
                <a:gd name="T47" fmla="*/ 71 h 103"/>
                <a:gd name="T48" fmla="*/ 52 w 89"/>
                <a:gd name="T49" fmla="*/ 69 h 103"/>
                <a:gd name="T50" fmla="*/ 55 w 89"/>
                <a:gd name="T51" fmla="*/ 62 h 103"/>
                <a:gd name="T52" fmla="*/ 52 w 89"/>
                <a:gd name="T53" fmla="*/ 56 h 103"/>
                <a:gd name="T54" fmla="*/ 43 w 89"/>
                <a:gd name="T55" fmla="*/ 53 h 103"/>
                <a:gd name="T56" fmla="*/ 32 w 89"/>
                <a:gd name="T57" fmla="*/ 48 h 103"/>
                <a:gd name="T58" fmla="*/ 29 w 89"/>
                <a:gd name="T59" fmla="*/ 39 h 103"/>
                <a:gd name="T60" fmla="*/ 33 w 89"/>
                <a:gd name="T61" fmla="*/ 29 h 103"/>
                <a:gd name="T62" fmla="*/ 41 w 89"/>
                <a:gd name="T63" fmla="*/ 25 h 103"/>
                <a:gd name="T64" fmla="*/ 41 w 89"/>
                <a:gd name="T65" fmla="*/ 19 h 103"/>
                <a:gd name="T66" fmla="*/ 49 w 89"/>
                <a:gd name="T67" fmla="*/ 19 h 103"/>
                <a:gd name="T68" fmla="*/ 49 w 89"/>
                <a:gd name="T69" fmla="*/ 25 h 103"/>
                <a:gd name="T70" fmla="*/ 57 w 89"/>
                <a:gd name="T71" fmla="*/ 29 h 103"/>
                <a:gd name="T72" fmla="*/ 62 w 89"/>
                <a:gd name="T73" fmla="*/ 39 h 103"/>
                <a:gd name="T74" fmla="*/ 62 w 89"/>
                <a:gd name="T75" fmla="*/ 40 h 103"/>
                <a:gd name="T76" fmla="*/ 54 w 89"/>
                <a:gd name="T77" fmla="*/ 40 h 103"/>
                <a:gd name="T78" fmla="*/ 54 w 89"/>
                <a:gd name="T79" fmla="*/ 39 h 103"/>
                <a:gd name="T80" fmla="*/ 52 w 89"/>
                <a:gd name="T81" fmla="*/ 33 h 103"/>
                <a:gd name="T82" fmla="*/ 45 w 89"/>
                <a:gd name="T83" fmla="*/ 31 h 103"/>
                <a:gd name="T84" fmla="*/ 38 w 89"/>
                <a:gd name="T85" fmla="*/ 33 h 103"/>
                <a:gd name="T86" fmla="*/ 36 w 89"/>
                <a:gd name="T87" fmla="*/ 39 h 103"/>
                <a:gd name="T88" fmla="*/ 38 w 89"/>
                <a:gd name="T89" fmla="*/ 43 h 103"/>
                <a:gd name="T90" fmla="*/ 46 w 89"/>
                <a:gd name="T91" fmla="*/ 47 h 103"/>
                <a:gd name="T92" fmla="*/ 58 w 89"/>
                <a:gd name="T93" fmla="*/ 52 h 103"/>
                <a:gd name="T94" fmla="*/ 63 w 89"/>
                <a:gd name="T95" fmla="*/ 62 h 103"/>
                <a:gd name="T96" fmla="*/ 57 w 89"/>
                <a:gd name="T97" fmla="*/ 7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9" h="103">
                  <a:moveTo>
                    <a:pt x="58" y="2"/>
                  </a:moveTo>
                  <a:cubicBezTo>
                    <a:pt x="58" y="2"/>
                    <a:pt x="58" y="2"/>
                    <a:pt x="58" y="2"/>
                  </a:cubicBezTo>
                  <a:cubicBezTo>
                    <a:pt x="30" y="2"/>
                    <a:pt x="30" y="2"/>
                    <a:pt x="30" y="2"/>
                  </a:cubicBezTo>
                  <a:cubicBezTo>
                    <a:pt x="31" y="0"/>
                    <a:pt x="31" y="0"/>
                    <a:pt x="31" y="0"/>
                  </a:cubicBezTo>
                  <a:cubicBezTo>
                    <a:pt x="26" y="2"/>
                    <a:pt x="20" y="3"/>
                    <a:pt x="16" y="0"/>
                  </a:cubicBezTo>
                  <a:cubicBezTo>
                    <a:pt x="14" y="2"/>
                    <a:pt x="14" y="2"/>
                    <a:pt x="14" y="2"/>
                  </a:cubicBezTo>
                  <a:cubicBezTo>
                    <a:pt x="16" y="4"/>
                    <a:pt x="19" y="5"/>
                    <a:pt x="22" y="5"/>
                  </a:cubicBezTo>
                  <a:cubicBezTo>
                    <a:pt x="24" y="5"/>
                    <a:pt x="26" y="4"/>
                    <a:pt x="27" y="4"/>
                  </a:cubicBezTo>
                  <a:cubicBezTo>
                    <a:pt x="11" y="15"/>
                    <a:pt x="0" y="40"/>
                    <a:pt x="0" y="58"/>
                  </a:cubicBezTo>
                  <a:cubicBezTo>
                    <a:pt x="0" y="83"/>
                    <a:pt x="20" y="103"/>
                    <a:pt x="45" y="103"/>
                  </a:cubicBezTo>
                  <a:cubicBezTo>
                    <a:pt x="69" y="103"/>
                    <a:pt x="89" y="83"/>
                    <a:pt x="89" y="58"/>
                  </a:cubicBezTo>
                  <a:cubicBezTo>
                    <a:pt x="89" y="38"/>
                    <a:pt x="76" y="11"/>
                    <a:pt x="58" y="2"/>
                  </a:cubicBezTo>
                  <a:close/>
                  <a:moveTo>
                    <a:pt x="57" y="73"/>
                  </a:moveTo>
                  <a:cubicBezTo>
                    <a:pt x="55" y="75"/>
                    <a:pt x="52" y="76"/>
                    <a:pt x="49" y="77"/>
                  </a:cubicBezTo>
                  <a:cubicBezTo>
                    <a:pt x="49" y="84"/>
                    <a:pt x="49" y="84"/>
                    <a:pt x="49" y="84"/>
                  </a:cubicBezTo>
                  <a:cubicBezTo>
                    <a:pt x="41" y="84"/>
                    <a:pt x="41" y="84"/>
                    <a:pt x="41" y="84"/>
                  </a:cubicBezTo>
                  <a:cubicBezTo>
                    <a:pt x="41" y="77"/>
                    <a:pt x="41" y="77"/>
                    <a:pt x="41" y="77"/>
                  </a:cubicBezTo>
                  <a:cubicBezTo>
                    <a:pt x="37" y="76"/>
                    <a:pt x="34" y="75"/>
                    <a:pt x="32" y="73"/>
                  </a:cubicBezTo>
                  <a:cubicBezTo>
                    <a:pt x="28" y="70"/>
                    <a:pt x="27" y="67"/>
                    <a:pt x="27" y="63"/>
                  </a:cubicBezTo>
                  <a:cubicBezTo>
                    <a:pt x="27" y="61"/>
                    <a:pt x="27" y="61"/>
                    <a:pt x="27" y="61"/>
                  </a:cubicBezTo>
                  <a:cubicBezTo>
                    <a:pt x="34" y="61"/>
                    <a:pt x="34" y="61"/>
                    <a:pt x="34" y="61"/>
                  </a:cubicBezTo>
                  <a:cubicBezTo>
                    <a:pt x="34" y="62"/>
                    <a:pt x="34" y="62"/>
                    <a:pt x="34" y="62"/>
                  </a:cubicBezTo>
                  <a:cubicBezTo>
                    <a:pt x="34" y="65"/>
                    <a:pt x="35" y="67"/>
                    <a:pt x="37" y="69"/>
                  </a:cubicBezTo>
                  <a:cubicBezTo>
                    <a:pt x="39" y="70"/>
                    <a:pt x="41" y="71"/>
                    <a:pt x="45" y="71"/>
                  </a:cubicBezTo>
                  <a:cubicBezTo>
                    <a:pt x="48" y="71"/>
                    <a:pt x="50" y="70"/>
                    <a:pt x="52" y="69"/>
                  </a:cubicBezTo>
                  <a:cubicBezTo>
                    <a:pt x="54" y="67"/>
                    <a:pt x="55" y="65"/>
                    <a:pt x="55" y="62"/>
                  </a:cubicBezTo>
                  <a:cubicBezTo>
                    <a:pt x="55" y="60"/>
                    <a:pt x="54" y="58"/>
                    <a:pt x="52" y="56"/>
                  </a:cubicBezTo>
                  <a:cubicBezTo>
                    <a:pt x="51" y="55"/>
                    <a:pt x="48" y="54"/>
                    <a:pt x="43" y="53"/>
                  </a:cubicBezTo>
                  <a:cubicBezTo>
                    <a:pt x="38" y="52"/>
                    <a:pt x="35" y="50"/>
                    <a:pt x="32" y="48"/>
                  </a:cubicBezTo>
                  <a:cubicBezTo>
                    <a:pt x="30" y="45"/>
                    <a:pt x="29" y="42"/>
                    <a:pt x="29" y="39"/>
                  </a:cubicBezTo>
                  <a:cubicBezTo>
                    <a:pt x="29" y="35"/>
                    <a:pt x="30" y="31"/>
                    <a:pt x="33" y="29"/>
                  </a:cubicBezTo>
                  <a:cubicBezTo>
                    <a:pt x="35" y="27"/>
                    <a:pt x="38" y="26"/>
                    <a:pt x="41" y="25"/>
                  </a:cubicBezTo>
                  <a:cubicBezTo>
                    <a:pt x="41" y="19"/>
                    <a:pt x="41" y="19"/>
                    <a:pt x="41" y="19"/>
                  </a:cubicBezTo>
                  <a:cubicBezTo>
                    <a:pt x="49" y="19"/>
                    <a:pt x="49" y="19"/>
                    <a:pt x="49" y="19"/>
                  </a:cubicBezTo>
                  <a:cubicBezTo>
                    <a:pt x="49" y="25"/>
                    <a:pt x="49" y="25"/>
                    <a:pt x="49" y="25"/>
                  </a:cubicBezTo>
                  <a:cubicBezTo>
                    <a:pt x="52" y="25"/>
                    <a:pt x="55" y="27"/>
                    <a:pt x="57" y="29"/>
                  </a:cubicBezTo>
                  <a:cubicBezTo>
                    <a:pt x="60" y="31"/>
                    <a:pt x="62" y="35"/>
                    <a:pt x="62" y="39"/>
                  </a:cubicBezTo>
                  <a:cubicBezTo>
                    <a:pt x="62" y="40"/>
                    <a:pt x="62" y="40"/>
                    <a:pt x="62" y="40"/>
                  </a:cubicBezTo>
                  <a:cubicBezTo>
                    <a:pt x="54" y="40"/>
                    <a:pt x="54" y="40"/>
                    <a:pt x="54" y="40"/>
                  </a:cubicBezTo>
                  <a:cubicBezTo>
                    <a:pt x="54" y="39"/>
                    <a:pt x="54" y="39"/>
                    <a:pt x="54" y="39"/>
                  </a:cubicBezTo>
                  <a:cubicBezTo>
                    <a:pt x="54" y="36"/>
                    <a:pt x="53" y="34"/>
                    <a:pt x="52" y="33"/>
                  </a:cubicBezTo>
                  <a:cubicBezTo>
                    <a:pt x="50" y="32"/>
                    <a:pt x="48" y="31"/>
                    <a:pt x="45" y="31"/>
                  </a:cubicBezTo>
                  <a:cubicBezTo>
                    <a:pt x="42" y="31"/>
                    <a:pt x="40" y="32"/>
                    <a:pt x="38" y="33"/>
                  </a:cubicBezTo>
                  <a:cubicBezTo>
                    <a:pt x="37" y="34"/>
                    <a:pt x="36" y="36"/>
                    <a:pt x="36" y="39"/>
                  </a:cubicBezTo>
                  <a:cubicBezTo>
                    <a:pt x="36" y="41"/>
                    <a:pt x="37" y="42"/>
                    <a:pt x="38" y="43"/>
                  </a:cubicBezTo>
                  <a:cubicBezTo>
                    <a:pt x="40" y="45"/>
                    <a:pt x="42" y="46"/>
                    <a:pt x="46" y="47"/>
                  </a:cubicBezTo>
                  <a:cubicBezTo>
                    <a:pt x="52" y="48"/>
                    <a:pt x="56" y="50"/>
                    <a:pt x="58" y="52"/>
                  </a:cubicBezTo>
                  <a:cubicBezTo>
                    <a:pt x="61" y="55"/>
                    <a:pt x="63" y="58"/>
                    <a:pt x="63" y="62"/>
                  </a:cubicBezTo>
                  <a:cubicBezTo>
                    <a:pt x="63" y="66"/>
                    <a:pt x="61" y="70"/>
                    <a:pt x="57"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95000"/>
                    <a:lumOff val="5000"/>
                  </a:schemeClr>
                </a:solidFill>
              </a:endParaRPr>
            </a:p>
          </p:txBody>
        </p:sp>
      </p:grpSp>
      <p:sp>
        <p:nvSpPr>
          <p:cNvPr id="24" name="文本框 43"/>
          <p:cNvSpPr txBox="1"/>
          <p:nvPr/>
        </p:nvSpPr>
        <p:spPr>
          <a:xfrm>
            <a:off x="6081721" y="1153420"/>
            <a:ext cx="754052" cy="438581"/>
          </a:xfrm>
          <a:prstGeom prst="rect">
            <a:avLst/>
          </a:prstGeom>
          <a:noFill/>
        </p:spPr>
        <p:txBody>
          <a:bodyPr wrap="none" lIns="68580" tIns="34290" rIns="68580" bIns="34290" rtlCol="0">
            <a:spAutoFit/>
          </a:bodyPr>
          <a:lstStyle/>
          <a:p>
            <a:r>
              <a:rPr lang="en-US" altLang="zh-CN" sz="2400" b="1" dirty="0">
                <a:solidFill>
                  <a:srgbClr val="10253F"/>
                </a:solidFill>
                <a:latin typeface="Arial" panose="020B0604020202020204" pitchFamily="34" charset="0"/>
                <a:cs typeface="Arial" panose="020B0604020202020204" pitchFamily="34" charset="0"/>
              </a:rPr>
              <a:t>45%</a:t>
            </a:r>
            <a:endParaRPr lang="zh-CN" altLang="en-US" sz="2400" b="1" dirty="0">
              <a:solidFill>
                <a:srgbClr val="10253F"/>
              </a:solidFill>
              <a:latin typeface="Arial" panose="020B0604020202020204" pitchFamily="34" charset="0"/>
              <a:cs typeface="Arial" panose="020B0604020202020204" pitchFamily="34" charset="0"/>
            </a:endParaRPr>
          </a:p>
        </p:txBody>
      </p:sp>
      <p:sp>
        <p:nvSpPr>
          <p:cNvPr id="25" name="文本框 44"/>
          <p:cNvSpPr txBox="1"/>
          <p:nvPr/>
        </p:nvSpPr>
        <p:spPr>
          <a:xfrm>
            <a:off x="4873287" y="3117548"/>
            <a:ext cx="754052" cy="438581"/>
          </a:xfrm>
          <a:prstGeom prst="rect">
            <a:avLst/>
          </a:prstGeom>
          <a:noFill/>
        </p:spPr>
        <p:txBody>
          <a:bodyPr wrap="none" lIns="68580" tIns="34290" rIns="68580" bIns="34290" rtlCol="0">
            <a:spAutoFit/>
          </a:bodyPr>
          <a:lstStyle/>
          <a:p>
            <a:r>
              <a:rPr lang="en-US" altLang="zh-CN" sz="2400" b="1" dirty="0">
                <a:solidFill>
                  <a:srgbClr val="10253F"/>
                </a:solidFill>
                <a:latin typeface="Arial" panose="020B0604020202020204" pitchFamily="34" charset="0"/>
                <a:cs typeface="Arial" panose="020B0604020202020204" pitchFamily="34" charset="0"/>
              </a:rPr>
              <a:t>68%</a:t>
            </a:r>
            <a:endParaRPr lang="zh-CN" altLang="en-US" sz="2400" b="1" dirty="0">
              <a:solidFill>
                <a:srgbClr val="10253F"/>
              </a:solidFill>
              <a:latin typeface="Arial" panose="020B0604020202020204" pitchFamily="34" charset="0"/>
              <a:cs typeface="Arial" panose="020B0604020202020204" pitchFamily="34" charset="0"/>
            </a:endParaRPr>
          </a:p>
        </p:txBody>
      </p:sp>
      <p:sp>
        <p:nvSpPr>
          <p:cNvPr id="26" name="文本框 45"/>
          <p:cNvSpPr txBox="1"/>
          <p:nvPr/>
        </p:nvSpPr>
        <p:spPr>
          <a:xfrm>
            <a:off x="7605212" y="4256947"/>
            <a:ext cx="754052" cy="438581"/>
          </a:xfrm>
          <a:prstGeom prst="rect">
            <a:avLst/>
          </a:prstGeom>
          <a:noFill/>
        </p:spPr>
        <p:txBody>
          <a:bodyPr wrap="none" lIns="68580" tIns="34290" rIns="68580" bIns="34290" rtlCol="0">
            <a:spAutoFit/>
          </a:bodyPr>
          <a:lstStyle/>
          <a:p>
            <a:r>
              <a:rPr lang="en-US" altLang="zh-CN" sz="2400" b="1" dirty="0">
                <a:solidFill>
                  <a:srgbClr val="10253F"/>
                </a:solidFill>
                <a:latin typeface="Arial" panose="020B0604020202020204" pitchFamily="34" charset="0"/>
                <a:cs typeface="Arial" panose="020B0604020202020204" pitchFamily="34" charset="0"/>
              </a:rPr>
              <a:t>75%</a:t>
            </a:r>
            <a:endParaRPr lang="zh-CN" altLang="en-US" sz="2400" b="1" dirty="0">
              <a:solidFill>
                <a:srgbClr val="10253F"/>
              </a:solidFill>
              <a:latin typeface="Arial" panose="020B0604020202020204" pitchFamily="34" charset="0"/>
              <a:cs typeface="Arial" panose="020B0604020202020204" pitchFamily="34" charset="0"/>
            </a:endParaRPr>
          </a:p>
        </p:txBody>
      </p:sp>
      <p:sp>
        <p:nvSpPr>
          <p:cNvPr id="27" name="Rectangle 24">
            <a:extLst>
              <a:ext uri="{FF2B5EF4-FFF2-40B4-BE49-F238E27FC236}">
                <a16:creationId xmlns:a16="http://schemas.microsoft.com/office/drawing/2014/main" id="{103304AC-B903-4AA1-BE0F-7B6A70FE8733}"/>
              </a:ext>
            </a:extLst>
          </p:cNvPr>
          <p:cNvSpPr>
            <a:spLocks noChangeArrowheads="1"/>
          </p:cNvSpPr>
          <p:nvPr/>
        </p:nvSpPr>
        <p:spPr bwMode="auto">
          <a:xfrm>
            <a:off x="1095530" y="2725003"/>
            <a:ext cx="224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None/>
            </a:pPr>
            <a:r>
              <a:rPr lang="zh-CN" altLang="en-US" sz="1000" dirty="0">
                <a:latin typeface="微软雅黑" panose="020B0503020204020204" pitchFamily="34" charset="-122"/>
                <a:ea typeface="微软雅黑" panose="020B0503020204020204" pitchFamily="34" charset="-122"/>
              </a:rPr>
              <a:t>关于一切设计 </a:t>
            </a:r>
            <a:r>
              <a:rPr lang="en-US" altLang="zh-CN" sz="1000" dirty="0">
                <a:latin typeface="微软雅黑" panose="020B0503020204020204" pitchFamily="34" charset="-122"/>
                <a:ea typeface="微软雅黑" panose="020B0503020204020204" pitchFamily="34" charset="-122"/>
              </a:rPr>
              <a:t>About Design</a:t>
            </a:r>
            <a:r>
              <a:rPr lang="zh-CN" altLang="en-US" sz="1000" dirty="0">
                <a:latin typeface="微软雅黑" panose="020B0503020204020204" pitchFamily="34" charset="-122"/>
                <a:ea typeface="微软雅黑" panose="020B0503020204020204" pitchFamily="34" charset="-122"/>
              </a:rPr>
              <a:t>    </a:t>
            </a:r>
            <a:r>
              <a:rPr lang="en-US" altLang="zh-CN" sz="1000" dirty="0">
                <a:latin typeface="微软雅黑" panose="020B0503020204020204" pitchFamily="34" charset="-122"/>
                <a:ea typeface="微软雅黑" panose="020B0503020204020204" pitchFamily="34" charset="-122"/>
              </a:rPr>
              <a:t>https://shop182684730.taobao.com</a:t>
            </a:r>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400"/>
                                        <p:tgtEl>
                                          <p:spTgt spid="14"/>
                                        </p:tgtEl>
                                      </p:cBhvr>
                                    </p:animEffect>
                                  </p:childTnLst>
                                </p:cTn>
                              </p:par>
                              <p:par>
                                <p:cTn id="14" presetID="22" presetClass="entr" presetSubtype="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400"/>
                                        <p:tgtEl>
                                          <p:spTgt spid="13"/>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animEffect transition="in" filter="fade">
                                      <p:cBhvr>
                                        <p:cTn id="25" dur="500"/>
                                        <p:tgtEl>
                                          <p:spTgt spid="2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childTnLst>
                          </p:cTn>
                        </p:par>
                        <p:par>
                          <p:cTn id="36" fill="hold">
                            <p:stCondLst>
                              <p:cond delay="1500"/>
                            </p:stCondLst>
                            <p:childTnLst>
                              <p:par>
                                <p:cTn id="37" presetID="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10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par>
                                <p:cTn id="45" presetID="14"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randombar(horizontal)">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第二部分</a:t>
            </a:r>
          </a:p>
        </p:txBody>
      </p:sp>
      <p:sp>
        <p:nvSpPr>
          <p:cNvPr id="3" name="文本占位符 2"/>
          <p:cNvSpPr>
            <a:spLocks noGrp="1"/>
          </p:cNvSpPr>
          <p:nvPr>
            <p:ph type="body" sz="quarter" idx="11"/>
          </p:nvPr>
        </p:nvSpPr>
        <p:spPr>
          <a:xfrm>
            <a:off x="3682220" y="1365957"/>
            <a:ext cx="2833995" cy="613668"/>
          </a:xfrm>
        </p:spPr>
        <p:txBody>
          <a:bodyPr/>
          <a:lstStyle/>
          <a:p>
            <a:r>
              <a:rPr lang="en-US" altLang="zh-CN" dirty="0"/>
              <a:t>Current situation</a:t>
            </a:r>
          </a:p>
        </p:txBody>
      </p:sp>
      <p:sp>
        <p:nvSpPr>
          <p:cNvPr id="4" name="文本占位符 3"/>
          <p:cNvSpPr>
            <a:spLocks noGrp="1"/>
          </p:cNvSpPr>
          <p:nvPr>
            <p:ph type="body" sz="quarter" idx="12"/>
          </p:nvPr>
        </p:nvSpPr>
        <p:spPr>
          <a:xfrm>
            <a:off x="6534719" y="1365957"/>
            <a:ext cx="2473956" cy="613668"/>
          </a:xfrm>
        </p:spPr>
        <p:txBody>
          <a:bodyPr/>
          <a:lstStyle/>
          <a:p>
            <a:r>
              <a:rPr lang="zh-CN" altLang="en-US" dirty="0"/>
              <a:t>目前现状</a:t>
            </a:r>
          </a:p>
        </p:txBody>
      </p:sp>
      <p:sp>
        <p:nvSpPr>
          <p:cNvPr id="5" name="文本占位符 4"/>
          <p:cNvSpPr>
            <a:spLocks noGrp="1"/>
          </p:cNvSpPr>
          <p:nvPr>
            <p:ph type="body" sz="quarter" idx="13"/>
          </p:nvPr>
        </p:nvSpPr>
        <p:spPr/>
        <p:txBody>
          <a:bodyPr/>
          <a:lstStyle/>
          <a:p>
            <a:pPr marL="214630" indent="-214630"/>
            <a:r>
              <a:rPr lang="zh-CN" altLang="en-US" dirty="0"/>
              <a:t>国内外研究现状综述</a:t>
            </a:r>
            <a:endParaRPr lang="en-US" altLang="zh-CN" dirty="0"/>
          </a:p>
          <a:p>
            <a:pPr marL="214630" indent="-214630"/>
            <a:r>
              <a:rPr lang="zh-CN" altLang="en-US" dirty="0"/>
              <a:t>国外研究现状</a:t>
            </a:r>
          </a:p>
          <a:p>
            <a:pPr marL="214630" indent="-214630"/>
            <a:r>
              <a:rPr lang="zh-CN" altLang="en-US" dirty="0"/>
              <a:t>国内研究现状</a:t>
            </a:r>
          </a:p>
          <a:p>
            <a:pPr marL="214630" indent="-214630"/>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8"/>
          <p:cNvGrpSpPr/>
          <p:nvPr/>
        </p:nvGrpSpPr>
        <p:grpSpPr bwMode="auto">
          <a:xfrm>
            <a:off x="422228" y="1692400"/>
            <a:ext cx="1619772" cy="2454737"/>
            <a:chOff x="91992" y="2371460"/>
            <a:chExt cx="1743512" cy="2641716"/>
          </a:xfrm>
        </p:grpSpPr>
        <p:grpSp>
          <p:nvGrpSpPr>
            <p:cNvPr id="54" name="组合 12"/>
            <p:cNvGrpSpPr/>
            <p:nvPr/>
          </p:nvGrpSpPr>
          <p:grpSpPr bwMode="auto">
            <a:xfrm>
              <a:off x="91992" y="2371460"/>
              <a:ext cx="1743512" cy="2641716"/>
              <a:chOff x="91992" y="2371460"/>
              <a:chExt cx="1743512" cy="2641716"/>
            </a:xfrm>
          </p:grpSpPr>
          <p:sp>
            <p:nvSpPr>
              <p:cNvPr id="56" name="矩形 55"/>
              <p:cNvSpPr/>
              <p:nvPr/>
            </p:nvSpPr>
            <p:spPr>
              <a:xfrm>
                <a:off x="107871" y="2371460"/>
                <a:ext cx="1727633" cy="2641716"/>
              </a:xfrm>
              <a:prstGeom prst="rect">
                <a:avLst/>
              </a:prstGeom>
              <a:solidFill>
                <a:srgbClr val="10253F"/>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anose="020B0503020204020204" pitchFamily="34" charset="-122"/>
                  <a:ea typeface="微软雅黑" panose="020B0503020204020204" pitchFamily="34" charset="-122"/>
                </a:endParaRPr>
              </a:p>
            </p:txBody>
          </p:sp>
          <p:sp>
            <p:nvSpPr>
              <p:cNvPr id="57" name="椭圆 56"/>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anose="020B0806030902050204" pitchFamily="34" charset="0"/>
                  <a:ea typeface="微软雅黑" panose="020B0503020204020204" pitchFamily="34" charset="-122"/>
                </a:endParaRPr>
              </a:p>
            </p:txBody>
          </p:sp>
          <p:sp>
            <p:nvSpPr>
              <p:cNvPr id="58" name="TextBox 9"/>
              <p:cNvSpPr txBox="1">
                <a:spLocks noChangeArrowheads="1"/>
              </p:cNvSpPr>
              <p:nvPr/>
            </p:nvSpPr>
            <p:spPr bwMode="auto">
              <a:xfrm>
                <a:off x="91993" y="2478038"/>
                <a:ext cx="1728000" cy="325916"/>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latin typeface="微软雅黑" panose="020B0503020204020204" pitchFamily="34" charset="-122"/>
                    <a:ea typeface="微软雅黑" panose="020B0503020204020204" pitchFamily="34" charset="-122"/>
                  </a:rPr>
                  <a:t>单击此处添加标题</a:t>
                </a:r>
              </a:p>
            </p:txBody>
          </p:sp>
          <p:sp>
            <p:nvSpPr>
              <p:cNvPr id="59" name="TextBox 19"/>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90" kern="0" dirty="0">
                    <a:solidFill>
                      <a:schemeClr val="bg1"/>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60" name="TextBox 11"/>
              <p:cNvSpPr txBox="1">
                <a:spLocks noChangeArrowheads="1"/>
              </p:cNvSpPr>
              <p:nvPr/>
            </p:nvSpPr>
            <p:spPr bwMode="auto">
              <a:xfrm>
                <a:off x="643128" y="3977784"/>
                <a:ext cx="656755" cy="369348"/>
              </a:xfrm>
              <a:prstGeom prst="rect">
                <a:avLst/>
              </a:prstGeom>
              <a:noFill/>
              <a:ln w="9525">
                <a:noFill/>
                <a:miter lim="800000"/>
              </a:ln>
            </p:spPr>
            <p:txBody>
              <a:bodyPr wrap="none">
                <a:spAutoFit/>
              </a:bodyPr>
              <a:lstStyle/>
              <a:p>
                <a:pPr algn="ctr">
                  <a:defRPr/>
                </a:pPr>
                <a:r>
                  <a:rPr lang="zh-CN" altLang="en-US" sz="1200" b="1" kern="0" dirty="0">
                    <a:solidFill>
                      <a:schemeClr val="bg1"/>
                    </a:solidFill>
                  </a:rPr>
                  <a:t>文字</a:t>
                </a:r>
              </a:p>
            </p:txBody>
          </p:sp>
        </p:grpSp>
        <p:sp>
          <p:nvSpPr>
            <p:cNvPr id="55" name="任意多边形 54"/>
            <p:cNvSpPr/>
            <p:nvPr/>
          </p:nvSpPr>
          <p:spPr>
            <a:xfrm>
              <a:off x="817662"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1" fmla="*/ 0 w 514350"/>
                <a:gd name="connsiteY0-2" fmla="*/ 219075 h 342900"/>
                <a:gd name="connsiteX1-3" fmla="*/ 57150 w 514350"/>
                <a:gd name="connsiteY1-4" fmla="*/ 209550 h 342900"/>
                <a:gd name="connsiteX2-5" fmla="*/ 228600 w 514350"/>
                <a:gd name="connsiteY2-6" fmla="*/ 342900 h 342900"/>
                <a:gd name="connsiteX3-7" fmla="*/ 514350 w 514350"/>
                <a:gd name="connsiteY3-8" fmla="*/ 9525 h 342900"/>
                <a:gd name="connsiteX4-9" fmla="*/ 466725 w 514350"/>
                <a:gd name="connsiteY4-10" fmla="*/ 0 h 342900"/>
                <a:gd name="connsiteX5-11" fmla="*/ 223837 w 514350"/>
                <a:gd name="connsiteY5-12" fmla="*/ 302418 h 342900"/>
                <a:gd name="connsiteX6-13" fmla="*/ 66675 w 514350"/>
                <a:gd name="connsiteY6-14" fmla="*/ 171450 h 342900"/>
                <a:gd name="connsiteX7-15" fmla="*/ 0 w 514350"/>
                <a:gd name="connsiteY7-16" fmla="*/ 219075 h 342900"/>
                <a:gd name="connsiteX0-17" fmla="*/ 0 w 514350"/>
                <a:gd name="connsiteY0-18" fmla="*/ 228600 h 352425"/>
                <a:gd name="connsiteX1-19" fmla="*/ 57150 w 514350"/>
                <a:gd name="connsiteY1-20" fmla="*/ 219075 h 352425"/>
                <a:gd name="connsiteX2-21" fmla="*/ 228600 w 514350"/>
                <a:gd name="connsiteY2-22" fmla="*/ 352425 h 352425"/>
                <a:gd name="connsiteX3-23" fmla="*/ 514350 w 514350"/>
                <a:gd name="connsiteY3-24" fmla="*/ 19050 h 352425"/>
                <a:gd name="connsiteX4-25" fmla="*/ 483394 w 514350"/>
                <a:gd name="connsiteY4-26" fmla="*/ 0 h 352425"/>
                <a:gd name="connsiteX5-27" fmla="*/ 223837 w 514350"/>
                <a:gd name="connsiteY5-28" fmla="*/ 311943 h 352425"/>
                <a:gd name="connsiteX6-29" fmla="*/ 66675 w 514350"/>
                <a:gd name="connsiteY6-30" fmla="*/ 180975 h 352425"/>
                <a:gd name="connsiteX7-31" fmla="*/ 0 w 514350"/>
                <a:gd name="connsiteY7-32" fmla="*/ 228600 h 352425"/>
                <a:gd name="connsiteX0-33" fmla="*/ 0 w 514350"/>
                <a:gd name="connsiteY0-34" fmla="*/ 230981 h 354806"/>
                <a:gd name="connsiteX1-35" fmla="*/ 57150 w 514350"/>
                <a:gd name="connsiteY1-36" fmla="*/ 221456 h 354806"/>
                <a:gd name="connsiteX2-37" fmla="*/ 228600 w 514350"/>
                <a:gd name="connsiteY2-38" fmla="*/ 354806 h 354806"/>
                <a:gd name="connsiteX3-39" fmla="*/ 514350 w 514350"/>
                <a:gd name="connsiteY3-40" fmla="*/ 21431 h 354806"/>
                <a:gd name="connsiteX4-41" fmla="*/ 495300 w 514350"/>
                <a:gd name="connsiteY4-42" fmla="*/ 0 h 354806"/>
                <a:gd name="connsiteX5-43" fmla="*/ 223837 w 514350"/>
                <a:gd name="connsiteY5-44" fmla="*/ 314324 h 354806"/>
                <a:gd name="connsiteX6-45" fmla="*/ 66675 w 514350"/>
                <a:gd name="connsiteY6-46" fmla="*/ 183356 h 354806"/>
                <a:gd name="connsiteX7-47" fmla="*/ 0 w 514350"/>
                <a:gd name="connsiteY7-48" fmla="*/ 230981 h 354806"/>
                <a:gd name="connsiteX0-49" fmla="*/ 9525 w 457200"/>
                <a:gd name="connsiteY0-50" fmla="*/ 183356 h 354806"/>
                <a:gd name="connsiteX1-51" fmla="*/ 0 w 457200"/>
                <a:gd name="connsiteY1-52" fmla="*/ 221456 h 354806"/>
                <a:gd name="connsiteX2-53" fmla="*/ 171450 w 457200"/>
                <a:gd name="connsiteY2-54" fmla="*/ 354806 h 354806"/>
                <a:gd name="connsiteX3-55" fmla="*/ 457200 w 457200"/>
                <a:gd name="connsiteY3-56" fmla="*/ 21431 h 354806"/>
                <a:gd name="connsiteX4-57" fmla="*/ 438150 w 457200"/>
                <a:gd name="connsiteY4-58" fmla="*/ 0 h 354806"/>
                <a:gd name="connsiteX5-59" fmla="*/ 166687 w 457200"/>
                <a:gd name="connsiteY5-60" fmla="*/ 314324 h 354806"/>
                <a:gd name="connsiteX6-61" fmla="*/ 9525 w 457200"/>
                <a:gd name="connsiteY6-62" fmla="*/ 183356 h 354806"/>
                <a:gd name="connsiteX0-63" fmla="*/ 14288 w 457200"/>
                <a:gd name="connsiteY0-64" fmla="*/ 190500 h 354806"/>
                <a:gd name="connsiteX1-65" fmla="*/ 0 w 457200"/>
                <a:gd name="connsiteY1-66" fmla="*/ 221456 h 354806"/>
                <a:gd name="connsiteX2-67" fmla="*/ 171450 w 457200"/>
                <a:gd name="connsiteY2-68" fmla="*/ 354806 h 354806"/>
                <a:gd name="connsiteX3-69" fmla="*/ 457200 w 457200"/>
                <a:gd name="connsiteY3-70" fmla="*/ 21431 h 354806"/>
                <a:gd name="connsiteX4-71" fmla="*/ 438150 w 457200"/>
                <a:gd name="connsiteY4-72" fmla="*/ 0 h 354806"/>
                <a:gd name="connsiteX5-73" fmla="*/ 166687 w 457200"/>
                <a:gd name="connsiteY5-74" fmla="*/ 314324 h 354806"/>
                <a:gd name="connsiteX6-75" fmla="*/ 14288 w 457200"/>
                <a:gd name="connsiteY6-76" fmla="*/ 190500 h 354806"/>
                <a:gd name="connsiteX0-77" fmla="*/ 66675 w 457200"/>
                <a:gd name="connsiteY0-78" fmla="*/ 233363 h 354806"/>
                <a:gd name="connsiteX1-79" fmla="*/ 0 w 457200"/>
                <a:gd name="connsiteY1-80" fmla="*/ 221456 h 354806"/>
                <a:gd name="connsiteX2-81" fmla="*/ 171450 w 457200"/>
                <a:gd name="connsiteY2-82" fmla="*/ 354806 h 354806"/>
                <a:gd name="connsiteX3-83" fmla="*/ 457200 w 457200"/>
                <a:gd name="connsiteY3-84" fmla="*/ 21431 h 354806"/>
                <a:gd name="connsiteX4-85" fmla="*/ 438150 w 457200"/>
                <a:gd name="connsiteY4-86" fmla="*/ 0 h 354806"/>
                <a:gd name="connsiteX5-87" fmla="*/ 166687 w 457200"/>
                <a:gd name="connsiteY5-88" fmla="*/ 314324 h 354806"/>
                <a:gd name="connsiteX6-89" fmla="*/ 66675 w 457200"/>
                <a:gd name="connsiteY6-90" fmla="*/ 233363 h 354806"/>
                <a:gd name="connsiteX0-91" fmla="*/ 26193 w 416718"/>
                <a:gd name="connsiteY0-92" fmla="*/ 233363 h 354806"/>
                <a:gd name="connsiteX1-93" fmla="*/ 0 w 416718"/>
                <a:gd name="connsiteY1-94" fmla="*/ 245269 h 354806"/>
                <a:gd name="connsiteX2-95" fmla="*/ 130968 w 416718"/>
                <a:gd name="connsiteY2-96" fmla="*/ 354806 h 354806"/>
                <a:gd name="connsiteX3-97" fmla="*/ 416718 w 416718"/>
                <a:gd name="connsiteY3-98" fmla="*/ 21431 h 354806"/>
                <a:gd name="connsiteX4-99" fmla="*/ 397668 w 416718"/>
                <a:gd name="connsiteY4-100" fmla="*/ 0 h 354806"/>
                <a:gd name="connsiteX5-101" fmla="*/ 126205 w 416718"/>
                <a:gd name="connsiteY5-102" fmla="*/ 314324 h 354806"/>
                <a:gd name="connsiteX6-103" fmla="*/ 26193 w 416718"/>
                <a:gd name="connsiteY6-104" fmla="*/ 233363 h 354806"/>
                <a:gd name="connsiteX0-105" fmla="*/ 19050 w 409575"/>
                <a:gd name="connsiteY0-106" fmla="*/ 233363 h 354806"/>
                <a:gd name="connsiteX1-107" fmla="*/ 0 w 409575"/>
                <a:gd name="connsiteY1-108" fmla="*/ 250031 h 354806"/>
                <a:gd name="connsiteX2-109" fmla="*/ 123825 w 409575"/>
                <a:gd name="connsiteY2-110" fmla="*/ 354806 h 354806"/>
                <a:gd name="connsiteX3-111" fmla="*/ 409575 w 409575"/>
                <a:gd name="connsiteY3-112" fmla="*/ 21431 h 354806"/>
                <a:gd name="connsiteX4-113" fmla="*/ 390525 w 409575"/>
                <a:gd name="connsiteY4-114" fmla="*/ 0 h 354806"/>
                <a:gd name="connsiteX5-115" fmla="*/ 119062 w 409575"/>
                <a:gd name="connsiteY5-116" fmla="*/ 314324 h 354806"/>
                <a:gd name="connsiteX6-117" fmla="*/ 19050 w 409575"/>
                <a:gd name="connsiteY6-118" fmla="*/ 233363 h 354806"/>
                <a:gd name="connsiteX0-119" fmla="*/ 19050 w 409575"/>
                <a:gd name="connsiteY0-120" fmla="*/ 211932 h 333375"/>
                <a:gd name="connsiteX1-121" fmla="*/ 0 w 409575"/>
                <a:gd name="connsiteY1-122" fmla="*/ 228600 h 333375"/>
                <a:gd name="connsiteX2-123" fmla="*/ 123825 w 409575"/>
                <a:gd name="connsiteY2-124" fmla="*/ 333375 h 333375"/>
                <a:gd name="connsiteX3-125" fmla="*/ 409575 w 409575"/>
                <a:gd name="connsiteY3-126" fmla="*/ 0 h 333375"/>
                <a:gd name="connsiteX4-127" fmla="*/ 314325 w 409575"/>
                <a:gd name="connsiteY4-128" fmla="*/ 64294 h 333375"/>
                <a:gd name="connsiteX5-129" fmla="*/ 119062 w 409575"/>
                <a:gd name="connsiteY5-130" fmla="*/ 292893 h 333375"/>
                <a:gd name="connsiteX6-131" fmla="*/ 19050 w 409575"/>
                <a:gd name="connsiteY6-132" fmla="*/ 211932 h 333375"/>
                <a:gd name="connsiteX0-133" fmla="*/ 19050 w 338138"/>
                <a:gd name="connsiteY0-134" fmla="*/ 147638 h 269081"/>
                <a:gd name="connsiteX1-135" fmla="*/ 0 w 338138"/>
                <a:gd name="connsiteY1-136" fmla="*/ 164306 h 269081"/>
                <a:gd name="connsiteX2-137" fmla="*/ 123825 w 338138"/>
                <a:gd name="connsiteY2-138" fmla="*/ 269081 h 269081"/>
                <a:gd name="connsiteX3-139" fmla="*/ 338138 w 338138"/>
                <a:gd name="connsiteY3-140" fmla="*/ 19050 h 269081"/>
                <a:gd name="connsiteX4-141" fmla="*/ 314325 w 338138"/>
                <a:gd name="connsiteY4-142" fmla="*/ 0 h 269081"/>
                <a:gd name="connsiteX5-143" fmla="*/ 119062 w 338138"/>
                <a:gd name="connsiteY5-144" fmla="*/ 228599 h 269081"/>
                <a:gd name="connsiteX6-145" fmla="*/ 19050 w 338138"/>
                <a:gd name="connsiteY6-146" fmla="*/ 147638 h 269081"/>
                <a:gd name="connsiteX0-147" fmla="*/ 18317 w 338138"/>
                <a:gd name="connsiteY0-148" fmla="*/ 144704 h 269081"/>
                <a:gd name="connsiteX1-149" fmla="*/ 0 w 338138"/>
                <a:gd name="connsiteY1-150" fmla="*/ 164306 h 269081"/>
                <a:gd name="connsiteX2-151" fmla="*/ 123825 w 338138"/>
                <a:gd name="connsiteY2-152" fmla="*/ 269081 h 269081"/>
                <a:gd name="connsiteX3-153" fmla="*/ 338138 w 338138"/>
                <a:gd name="connsiteY3-154" fmla="*/ 19050 h 269081"/>
                <a:gd name="connsiteX4-155" fmla="*/ 314325 w 338138"/>
                <a:gd name="connsiteY4-156" fmla="*/ 0 h 269081"/>
                <a:gd name="connsiteX5-157" fmla="*/ 119062 w 338138"/>
                <a:gd name="connsiteY5-158" fmla="*/ 228599 h 269081"/>
                <a:gd name="connsiteX6-159" fmla="*/ 18317 w 338138"/>
                <a:gd name="connsiteY6-160" fmla="*/ 144704 h 269081"/>
                <a:gd name="connsiteX0-161" fmla="*/ 27181 w 338138"/>
                <a:gd name="connsiteY0-162" fmla="*/ 135840 h 269081"/>
                <a:gd name="connsiteX1-163" fmla="*/ 0 w 338138"/>
                <a:gd name="connsiteY1-164" fmla="*/ 164306 h 269081"/>
                <a:gd name="connsiteX2-165" fmla="*/ 123825 w 338138"/>
                <a:gd name="connsiteY2-166" fmla="*/ 269081 h 269081"/>
                <a:gd name="connsiteX3-167" fmla="*/ 338138 w 338138"/>
                <a:gd name="connsiteY3-168" fmla="*/ 19050 h 269081"/>
                <a:gd name="connsiteX4-169" fmla="*/ 314325 w 338138"/>
                <a:gd name="connsiteY4-170" fmla="*/ 0 h 269081"/>
                <a:gd name="connsiteX5-171" fmla="*/ 119062 w 338138"/>
                <a:gd name="connsiteY5-172" fmla="*/ 228599 h 269081"/>
                <a:gd name="connsiteX6-173" fmla="*/ 27181 w 338138"/>
                <a:gd name="connsiteY6-174" fmla="*/ 135840 h 269081"/>
                <a:gd name="connsiteX0-175" fmla="*/ 27181 w 338138"/>
                <a:gd name="connsiteY0-176" fmla="*/ 135840 h 269081"/>
                <a:gd name="connsiteX1-177" fmla="*/ 0 w 338138"/>
                <a:gd name="connsiteY1-178" fmla="*/ 164306 h 269081"/>
                <a:gd name="connsiteX2-179" fmla="*/ 123825 w 338138"/>
                <a:gd name="connsiteY2-180" fmla="*/ 269081 h 269081"/>
                <a:gd name="connsiteX3-181" fmla="*/ 338138 w 338138"/>
                <a:gd name="connsiteY3-182" fmla="*/ 19050 h 269081"/>
                <a:gd name="connsiteX4-183" fmla="*/ 314325 w 338138"/>
                <a:gd name="connsiteY4-184" fmla="*/ 0 h 269081"/>
                <a:gd name="connsiteX5-185" fmla="*/ 117092 w 338138"/>
                <a:gd name="connsiteY5-186" fmla="*/ 206931 h 269081"/>
                <a:gd name="connsiteX6-187" fmla="*/ 27181 w 338138"/>
                <a:gd name="connsiteY6-188" fmla="*/ 135840 h 269081"/>
                <a:gd name="connsiteX0-189" fmla="*/ 27181 w 338138"/>
                <a:gd name="connsiteY0-190" fmla="*/ 139780 h 273021"/>
                <a:gd name="connsiteX1-191" fmla="*/ 0 w 338138"/>
                <a:gd name="connsiteY1-192" fmla="*/ 168246 h 273021"/>
                <a:gd name="connsiteX2-193" fmla="*/ 123825 w 338138"/>
                <a:gd name="connsiteY2-194" fmla="*/ 273021 h 273021"/>
                <a:gd name="connsiteX3-195" fmla="*/ 338138 w 338138"/>
                <a:gd name="connsiteY3-196" fmla="*/ 22990 h 273021"/>
                <a:gd name="connsiteX4-197" fmla="*/ 307431 w 338138"/>
                <a:gd name="connsiteY4-198" fmla="*/ 0 h 273021"/>
                <a:gd name="connsiteX5-199" fmla="*/ 117092 w 338138"/>
                <a:gd name="connsiteY5-200" fmla="*/ 210871 h 273021"/>
                <a:gd name="connsiteX6-201" fmla="*/ 27181 w 338138"/>
                <a:gd name="connsiteY6-202" fmla="*/ 139780 h 273021"/>
                <a:gd name="connsiteX0-203" fmla="*/ 27181 w 338138"/>
                <a:gd name="connsiteY0-204" fmla="*/ 140765 h 274006"/>
                <a:gd name="connsiteX1-205" fmla="*/ 0 w 338138"/>
                <a:gd name="connsiteY1-206" fmla="*/ 169231 h 274006"/>
                <a:gd name="connsiteX2-207" fmla="*/ 123825 w 338138"/>
                <a:gd name="connsiteY2-208" fmla="*/ 274006 h 274006"/>
                <a:gd name="connsiteX3-209" fmla="*/ 338138 w 338138"/>
                <a:gd name="connsiteY3-210" fmla="*/ 23975 h 274006"/>
                <a:gd name="connsiteX4-211" fmla="*/ 303491 w 338138"/>
                <a:gd name="connsiteY4-212" fmla="*/ 0 h 274006"/>
                <a:gd name="connsiteX5-213" fmla="*/ 117092 w 338138"/>
                <a:gd name="connsiteY5-214" fmla="*/ 211856 h 274006"/>
                <a:gd name="connsiteX6-215" fmla="*/ 27181 w 338138"/>
                <a:gd name="connsiteY6-216" fmla="*/ 140765 h 274006"/>
                <a:gd name="connsiteX0-217" fmla="*/ 29151 w 338138"/>
                <a:gd name="connsiteY0-218" fmla="*/ 139780 h 274006"/>
                <a:gd name="connsiteX1-219" fmla="*/ 0 w 338138"/>
                <a:gd name="connsiteY1-220" fmla="*/ 169231 h 274006"/>
                <a:gd name="connsiteX2-221" fmla="*/ 123825 w 338138"/>
                <a:gd name="connsiteY2-222" fmla="*/ 274006 h 274006"/>
                <a:gd name="connsiteX3-223" fmla="*/ 338138 w 338138"/>
                <a:gd name="connsiteY3-224" fmla="*/ 23975 h 274006"/>
                <a:gd name="connsiteX4-225" fmla="*/ 303491 w 338138"/>
                <a:gd name="connsiteY4-226" fmla="*/ 0 h 274006"/>
                <a:gd name="connsiteX5-227" fmla="*/ 117092 w 338138"/>
                <a:gd name="connsiteY5-228" fmla="*/ 211856 h 274006"/>
                <a:gd name="connsiteX6-229" fmla="*/ 29151 w 338138"/>
                <a:gd name="connsiteY6-230" fmla="*/ 139780 h 274006"/>
                <a:gd name="connsiteX0-231" fmla="*/ 32106 w 338138"/>
                <a:gd name="connsiteY0-232" fmla="*/ 137811 h 274006"/>
                <a:gd name="connsiteX1-233" fmla="*/ 0 w 338138"/>
                <a:gd name="connsiteY1-234" fmla="*/ 169231 h 274006"/>
                <a:gd name="connsiteX2-235" fmla="*/ 123825 w 338138"/>
                <a:gd name="connsiteY2-236" fmla="*/ 274006 h 274006"/>
                <a:gd name="connsiteX3-237" fmla="*/ 338138 w 338138"/>
                <a:gd name="connsiteY3-238" fmla="*/ 23975 h 274006"/>
                <a:gd name="connsiteX4-239" fmla="*/ 303491 w 338138"/>
                <a:gd name="connsiteY4-240" fmla="*/ 0 h 274006"/>
                <a:gd name="connsiteX5-241" fmla="*/ 117092 w 338138"/>
                <a:gd name="connsiteY5-242" fmla="*/ 211856 h 274006"/>
                <a:gd name="connsiteX6-243" fmla="*/ 32106 w 338138"/>
                <a:gd name="connsiteY6-244" fmla="*/ 137811 h 274006"/>
                <a:gd name="connsiteX0-245" fmla="*/ 32106 w 338138"/>
                <a:gd name="connsiteY0-246" fmla="*/ 140766 h 276961"/>
                <a:gd name="connsiteX1-247" fmla="*/ 0 w 338138"/>
                <a:gd name="connsiteY1-248" fmla="*/ 172186 h 276961"/>
                <a:gd name="connsiteX2-249" fmla="*/ 123825 w 338138"/>
                <a:gd name="connsiteY2-250" fmla="*/ 276961 h 276961"/>
                <a:gd name="connsiteX3-251" fmla="*/ 338138 w 338138"/>
                <a:gd name="connsiteY3-252" fmla="*/ 26930 h 276961"/>
                <a:gd name="connsiteX4-253" fmla="*/ 302506 w 338138"/>
                <a:gd name="connsiteY4-254" fmla="*/ 0 h 276961"/>
                <a:gd name="connsiteX5-255" fmla="*/ 117092 w 338138"/>
                <a:gd name="connsiteY5-256" fmla="*/ 214811 h 276961"/>
                <a:gd name="connsiteX6-257" fmla="*/ 32106 w 338138"/>
                <a:gd name="connsiteY6-258" fmla="*/ 140766 h 2769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2132383" y="1692400"/>
            <a:ext cx="1606495" cy="2454737"/>
            <a:chOff x="2551511" y="1778794"/>
            <a:chExt cx="1296590" cy="1981200"/>
          </a:xfrm>
          <a:solidFill>
            <a:srgbClr val="E2E9E9"/>
          </a:solidFill>
        </p:grpSpPr>
        <p:grpSp>
          <p:nvGrpSpPr>
            <p:cNvPr id="41" name="组合 7"/>
            <p:cNvGrpSpPr/>
            <p:nvPr/>
          </p:nvGrpSpPr>
          <p:grpSpPr bwMode="auto">
            <a:xfrm>
              <a:off x="2551511" y="1778794"/>
              <a:ext cx="1296590" cy="1981200"/>
              <a:chOff x="1907704" y="2371460"/>
              <a:chExt cx="1728000" cy="2641716"/>
            </a:xfrm>
            <a:grpFill/>
          </p:grpSpPr>
          <p:sp>
            <p:nvSpPr>
              <p:cNvPr id="42" name="矩形 41"/>
              <p:cNvSpPr/>
              <p:nvPr/>
            </p:nvSpPr>
            <p:spPr>
              <a:xfrm>
                <a:off x="1907704" y="2371460"/>
                <a:ext cx="1728000" cy="2641716"/>
              </a:xfrm>
              <a:prstGeom prst="rect">
                <a:avLst/>
              </a:prstGeom>
              <a:grpFill/>
              <a:ln w="25400" cap="flat" cmpd="sng" algn="ctr">
                <a:noFill/>
                <a:prstDash val="solid"/>
              </a:ln>
              <a:effectLst/>
            </p:spPr>
            <p:txBody>
              <a:bodyPr anchor="ctr"/>
              <a:lstStyle/>
              <a:p>
                <a:pPr algn="ctr">
                  <a:lnSpc>
                    <a:spcPct val="120000"/>
                  </a:lnSpc>
                  <a:defRPr/>
                </a:pPr>
                <a:endParaRPr lang="zh-CN" altLang="en-US" sz="1050" b="1" kern="0" dirty="0">
                  <a:latin typeface="微软雅黑" panose="020B0503020204020204" pitchFamily="34" charset="-122"/>
                  <a:ea typeface="微软雅黑" panose="020B0503020204020204" pitchFamily="34" charset="-122"/>
                </a:endParaRPr>
              </a:p>
            </p:txBody>
          </p:sp>
          <p:sp>
            <p:nvSpPr>
              <p:cNvPr id="43" name="TextBox 1"/>
              <p:cNvSpPr txBox="1">
                <a:spLocks noChangeArrowheads="1"/>
              </p:cNvSpPr>
              <p:nvPr/>
            </p:nvSpPr>
            <p:spPr bwMode="auto">
              <a:xfrm>
                <a:off x="1907704" y="2478038"/>
                <a:ext cx="1728000" cy="344724"/>
              </a:xfrm>
              <a:prstGeom prst="rect">
                <a:avLst/>
              </a:prstGeom>
              <a:grpFill/>
              <a:ln w="9525">
                <a:noFill/>
                <a:miter lim="800000"/>
              </a:ln>
            </p:spPr>
            <p:txBody>
              <a:bodyPr>
                <a:spAutoFit/>
              </a:bodyPr>
              <a:lstStyle/>
              <a:p>
                <a:pPr algn="ctr">
                  <a:lnSpc>
                    <a:spcPct val="120000"/>
                  </a:lnSpc>
                  <a:defRPr/>
                </a:pPr>
                <a:r>
                  <a:rPr lang="zh-CN" altLang="en-US" sz="900" b="1" kern="0" dirty="0">
                    <a:latin typeface="微软雅黑" panose="020B0503020204020204" pitchFamily="34" charset="-122"/>
                    <a:ea typeface="微软雅黑" panose="020B0503020204020204" pitchFamily="34" charset="-122"/>
                  </a:rPr>
                  <a:t>单击此处添加标题</a:t>
                </a:r>
              </a:p>
            </p:txBody>
          </p:sp>
          <p:sp>
            <p:nvSpPr>
              <p:cNvPr id="44" name="TextBox 4"/>
              <p:cNvSpPr txBox="1"/>
              <p:nvPr/>
            </p:nvSpPr>
            <p:spPr>
              <a:xfrm>
                <a:off x="1907704" y="2801692"/>
                <a:ext cx="1728000" cy="1093339"/>
              </a:xfrm>
              <a:prstGeom prst="rect">
                <a:avLst/>
              </a:prstGeom>
              <a:grpFill/>
            </p:spPr>
            <p:txBody>
              <a:bodyPr>
                <a:spAutoFit/>
              </a:bodyPr>
              <a:lstStyle/>
              <a:p>
                <a:pPr algn="ctr">
                  <a:lnSpc>
                    <a:spcPct val="150000"/>
                  </a:lnSpc>
                  <a:defRPr/>
                </a:pPr>
                <a:r>
                  <a:rPr lang="zh-CN" altLang="en-US" sz="790" kern="0" dirty="0">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45" name="TextBox 5"/>
              <p:cNvSpPr txBox="1">
                <a:spLocks noChangeArrowheads="1"/>
              </p:cNvSpPr>
              <p:nvPr/>
            </p:nvSpPr>
            <p:spPr bwMode="auto">
              <a:xfrm>
                <a:off x="2443560" y="3977784"/>
                <a:ext cx="656292" cy="369348"/>
              </a:xfrm>
              <a:prstGeom prst="rect">
                <a:avLst/>
              </a:prstGeom>
              <a:grpFill/>
              <a:ln w="9525">
                <a:noFill/>
                <a:miter lim="800000"/>
              </a:ln>
            </p:spPr>
            <p:txBody>
              <a:bodyPr wrap="none">
                <a:spAutoFit/>
              </a:bodyPr>
              <a:lstStyle/>
              <a:p>
                <a:pPr algn="ctr">
                  <a:defRPr/>
                </a:pPr>
                <a:r>
                  <a:rPr lang="zh-CN" altLang="en-US" sz="1200" b="1" kern="0" dirty="0"/>
                  <a:t>文字</a:t>
                </a:r>
              </a:p>
            </p:txBody>
          </p:sp>
          <p:sp>
            <p:nvSpPr>
              <p:cNvPr id="46" name="椭圆 45"/>
              <p:cNvSpPr/>
              <p:nvPr/>
            </p:nvSpPr>
            <p:spPr>
              <a:xfrm>
                <a:off x="2525241" y="4437112"/>
                <a:ext cx="492927" cy="492927"/>
              </a:xfrm>
              <a:prstGeom prst="ellipse">
                <a:avLst/>
              </a:prstGeom>
              <a:grpFill/>
              <a:ln w="3175" cap="flat" cmpd="sng" algn="ctr">
                <a:solidFill>
                  <a:srgbClr val="10253F"/>
                </a:solidFill>
                <a:prstDash val="solid"/>
              </a:ln>
              <a:effectLst/>
            </p:spPr>
            <p:txBody>
              <a:bodyPr anchor="ctr"/>
              <a:lstStyle/>
              <a:p>
                <a:pPr algn="ctr">
                  <a:lnSpc>
                    <a:spcPct val="120000"/>
                  </a:lnSpc>
                  <a:defRPr/>
                </a:pPr>
                <a:endParaRPr lang="zh-CN" altLang="en-US" sz="1800" kern="0">
                  <a:latin typeface="Impact" panose="020B0806030902050204" pitchFamily="34" charset="0"/>
                  <a:ea typeface="微软雅黑" panose="020B0503020204020204" pitchFamily="34" charset="-122"/>
                </a:endParaRPr>
              </a:p>
            </p:txBody>
          </p:sp>
        </p:grpSp>
        <p:sp>
          <p:nvSpPr>
            <p:cNvPr id="61" name="乘号 60"/>
            <p:cNvSpPr/>
            <p:nvPr/>
          </p:nvSpPr>
          <p:spPr>
            <a:xfrm>
              <a:off x="3043238" y="3346847"/>
              <a:ext cx="323850" cy="323850"/>
            </a:xfrm>
            <a:prstGeom prst="mathMultiply">
              <a:avLst>
                <a:gd name="adj1" fmla="val 11712"/>
              </a:avLst>
            </a:prstGeom>
            <a:solidFill>
              <a:srgbClr val="10253F"/>
            </a:solidFill>
            <a:ln w="3175" cap="flat" cmpd="sng" algn="ctr">
              <a:noFill/>
              <a:prstDash val="solid"/>
            </a:ln>
            <a:effectLst/>
          </p:spPr>
          <p:txBody>
            <a:bodyPr anchor="ctr"/>
            <a:lstStyle/>
            <a:p>
              <a:pPr algn="ctr">
                <a:lnSpc>
                  <a:spcPct val="120000"/>
                </a:lnSpc>
                <a:defRPr/>
              </a:pPr>
              <a:endParaRPr lang="zh-CN" altLang="en-US" sz="900" kern="0">
                <a:latin typeface="微软雅黑" panose="020B0503020204020204" pitchFamily="34" charset="-122"/>
                <a:ea typeface="微软雅黑" panose="020B0503020204020204" pitchFamily="34" charset="-122"/>
              </a:endParaRPr>
            </a:p>
          </p:txBody>
        </p:sp>
      </p:grpSp>
      <p:grpSp>
        <p:nvGrpSpPr>
          <p:cNvPr id="62" name="组合 37"/>
          <p:cNvGrpSpPr/>
          <p:nvPr/>
        </p:nvGrpSpPr>
        <p:grpSpPr bwMode="auto">
          <a:xfrm>
            <a:off x="3829261" y="1692400"/>
            <a:ext cx="1619772" cy="2454737"/>
            <a:chOff x="3649272" y="2371460"/>
            <a:chExt cx="1743512" cy="2641716"/>
          </a:xfrm>
          <a:effectLst/>
        </p:grpSpPr>
        <p:grpSp>
          <p:nvGrpSpPr>
            <p:cNvPr id="63" name="组合 20"/>
            <p:cNvGrpSpPr/>
            <p:nvPr/>
          </p:nvGrpSpPr>
          <p:grpSpPr bwMode="auto">
            <a:xfrm>
              <a:off x="3649272" y="2371460"/>
              <a:ext cx="1743512" cy="2641716"/>
              <a:chOff x="91992" y="2371460"/>
              <a:chExt cx="1743512" cy="2641716"/>
            </a:xfrm>
          </p:grpSpPr>
          <p:sp>
            <p:nvSpPr>
              <p:cNvPr id="65" name="矩形 64"/>
              <p:cNvSpPr/>
              <p:nvPr/>
            </p:nvSpPr>
            <p:spPr>
              <a:xfrm>
                <a:off x="107871" y="2371460"/>
                <a:ext cx="1727633" cy="2641716"/>
              </a:xfrm>
              <a:prstGeom prst="rect">
                <a:avLst/>
              </a:prstGeom>
              <a:solidFill>
                <a:srgbClr val="10253F"/>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anose="020B0503020204020204" pitchFamily="34" charset="-122"/>
                  <a:ea typeface="微软雅黑" panose="020B0503020204020204" pitchFamily="34" charset="-122"/>
                </a:endParaRPr>
              </a:p>
            </p:txBody>
          </p:sp>
          <p:sp>
            <p:nvSpPr>
              <p:cNvPr id="66" name="椭圆 65"/>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anose="020B0806030902050204" pitchFamily="34" charset="0"/>
                  <a:ea typeface="微软雅黑" panose="020B0503020204020204" pitchFamily="34" charset="-122"/>
                </a:endParaRPr>
              </a:p>
            </p:txBody>
          </p:sp>
          <p:sp>
            <p:nvSpPr>
              <p:cNvPr id="67" name="TextBox 23"/>
              <p:cNvSpPr txBox="1">
                <a:spLocks noChangeArrowheads="1"/>
              </p:cNvSpPr>
              <p:nvPr/>
            </p:nvSpPr>
            <p:spPr bwMode="auto">
              <a:xfrm>
                <a:off x="91993" y="2478038"/>
                <a:ext cx="1728000" cy="325916"/>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latin typeface="微软雅黑" panose="020B0503020204020204" pitchFamily="34" charset="-122"/>
                    <a:ea typeface="微软雅黑" panose="020B0503020204020204" pitchFamily="34" charset="-122"/>
                  </a:rPr>
                  <a:t>单击此处添加标题</a:t>
                </a:r>
              </a:p>
            </p:txBody>
          </p:sp>
          <p:sp>
            <p:nvSpPr>
              <p:cNvPr id="68" name="TextBox 28"/>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90" kern="0" dirty="0">
                    <a:solidFill>
                      <a:schemeClr val="bg1"/>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69" name="TextBox 25"/>
              <p:cNvSpPr txBox="1">
                <a:spLocks noChangeArrowheads="1"/>
              </p:cNvSpPr>
              <p:nvPr/>
            </p:nvSpPr>
            <p:spPr bwMode="auto">
              <a:xfrm>
                <a:off x="643128" y="3977784"/>
                <a:ext cx="656755" cy="369348"/>
              </a:xfrm>
              <a:prstGeom prst="rect">
                <a:avLst/>
              </a:prstGeom>
              <a:noFill/>
              <a:ln w="9525">
                <a:noFill/>
                <a:miter lim="800000"/>
              </a:ln>
            </p:spPr>
            <p:txBody>
              <a:bodyPr wrap="none">
                <a:spAutoFit/>
              </a:bodyPr>
              <a:lstStyle/>
              <a:p>
                <a:pPr algn="ctr">
                  <a:defRPr/>
                </a:pPr>
                <a:r>
                  <a:rPr lang="zh-CN" altLang="en-US" sz="1200" b="1" kern="0" dirty="0">
                    <a:solidFill>
                      <a:schemeClr val="bg1"/>
                    </a:solidFill>
                  </a:rPr>
                  <a:t>文字</a:t>
                </a:r>
              </a:p>
            </p:txBody>
          </p:sp>
        </p:grpSp>
        <p:sp>
          <p:nvSpPr>
            <p:cNvPr id="64" name="乘号 63"/>
            <p:cNvSpPr/>
            <p:nvPr/>
          </p:nvSpPr>
          <p:spPr>
            <a:xfrm>
              <a:off x="4313013" y="4467052"/>
              <a:ext cx="431908" cy="431819"/>
            </a:xfrm>
            <a:prstGeom prst="mathMultiply">
              <a:avLst>
                <a:gd name="adj1" fmla="val 11712"/>
              </a:avLst>
            </a:prstGeom>
            <a:solidFill>
              <a:srgbClr val="10253F"/>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anose="020B0503020204020204" pitchFamily="34" charset="-122"/>
                <a:ea typeface="微软雅黑" panose="020B0503020204020204" pitchFamily="34" charset="-122"/>
              </a:endParaRPr>
            </a:p>
          </p:txBody>
        </p:sp>
      </p:grpSp>
      <p:grpSp>
        <p:nvGrpSpPr>
          <p:cNvPr id="70" name="组合 34"/>
          <p:cNvGrpSpPr/>
          <p:nvPr/>
        </p:nvGrpSpPr>
        <p:grpSpPr bwMode="auto">
          <a:xfrm>
            <a:off x="5539416" y="1692400"/>
            <a:ext cx="1606496" cy="2454737"/>
            <a:chOff x="5435668" y="2371460"/>
            <a:chExt cx="1728000" cy="2641716"/>
          </a:xfrm>
        </p:grpSpPr>
        <p:grpSp>
          <p:nvGrpSpPr>
            <p:cNvPr id="71" name="组合 14"/>
            <p:cNvGrpSpPr/>
            <p:nvPr/>
          </p:nvGrpSpPr>
          <p:grpSpPr bwMode="auto">
            <a:xfrm>
              <a:off x="5435668" y="2371460"/>
              <a:ext cx="1728000" cy="2641716"/>
              <a:chOff x="1907704" y="2371460"/>
              <a:chExt cx="1728000" cy="2641716"/>
            </a:xfrm>
          </p:grpSpPr>
          <p:sp>
            <p:nvSpPr>
              <p:cNvPr id="74" name="TextBox 16"/>
              <p:cNvSpPr txBox="1">
                <a:spLocks noChangeArrowheads="1"/>
              </p:cNvSpPr>
              <p:nvPr/>
            </p:nvSpPr>
            <p:spPr bwMode="auto">
              <a:xfrm>
                <a:off x="1907704" y="2478038"/>
                <a:ext cx="1728000" cy="344724"/>
              </a:xfrm>
              <a:prstGeom prst="rect">
                <a:avLst/>
              </a:prstGeom>
              <a:noFill/>
              <a:ln w="9525">
                <a:noFill/>
                <a:miter lim="800000"/>
              </a:ln>
            </p:spPr>
            <p:txBody>
              <a:bodyPr>
                <a:spAutoFit/>
              </a:bodyPr>
              <a:lstStyle/>
              <a:p>
                <a:pPr algn="ctr">
                  <a:lnSpc>
                    <a:spcPct val="120000"/>
                  </a:lnSpc>
                  <a:defRPr/>
                </a:pPr>
                <a:r>
                  <a:rPr lang="zh-CN" altLang="en-US" sz="900" b="1" kern="0">
                    <a:latin typeface="微软雅黑" panose="020B0503020204020204" pitchFamily="34" charset="-122"/>
                    <a:ea typeface="微软雅黑" panose="020B0503020204020204" pitchFamily="34" charset="-122"/>
                  </a:rPr>
                  <a:t>单击此处添加标题</a:t>
                </a:r>
              </a:p>
            </p:txBody>
          </p:sp>
          <p:sp>
            <p:nvSpPr>
              <p:cNvPr id="73" name="矩形 72"/>
              <p:cNvSpPr/>
              <p:nvPr/>
            </p:nvSpPr>
            <p:spPr>
              <a:xfrm>
                <a:off x="1907704" y="2371460"/>
                <a:ext cx="1728000" cy="2641716"/>
              </a:xfrm>
              <a:prstGeom prst="rect">
                <a:avLst/>
              </a:prstGeom>
              <a:solidFill>
                <a:srgbClr val="E2E9E9"/>
              </a:solidFill>
              <a:ln w="25400" cap="flat" cmpd="sng" algn="ctr">
                <a:noFill/>
                <a:prstDash val="solid"/>
              </a:ln>
              <a:effectLst/>
            </p:spPr>
            <p:txBody>
              <a:bodyPr anchor="ctr"/>
              <a:lstStyle/>
              <a:p>
                <a:pPr algn="ctr">
                  <a:lnSpc>
                    <a:spcPct val="120000"/>
                  </a:lnSpc>
                  <a:defRPr/>
                </a:pPr>
                <a:endParaRPr lang="zh-CN" altLang="en-US" sz="1050" b="1" kern="0" dirty="0">
                  <a:latin typeface="微软雅黑" panose="020B0503020204020204" pitchFamily="34" charset="-122"/>
                  <a:ea typeface="微软雅黑" panose="020B0503020204020204" pitchFamily="34" charset="-122"/>
                </a:endParaRPr>
              </a:p>
            </p:txBody>
          </p:sp>
          <p:sp>
            <p:nvSpPr>
              <p:cNvPr id="75" name="TextBox 35"/>
              <p:cNvSpPr txBox="1"/>
              <p:nvPr/>
            </p:nvSpPr>
            <p:spPr>
              <a:xfrm>
                <a:off x="1907704" y="2801692"/>
                <a:ext cx="1728000" cy="1093339"/>
              </a:xfrm>
              <a:prstGeom prst="rect">
                <a:avLst/>
              </a:prstGeom>
              <a:noFill/>
            </p:spPr>
            <p:txBody>
              <a:bodyPr>
                <a:spAutoFit/>
              </a:bodyPr>
              <a:lstStyle/>
              <a:p>
                <a:pPr algn="ctr">
                  <a:lnSpc>
                    <a:spcPct val="150000"/>
                  </a:lnSpc>
                  <a:defRPr/>
                </a:pPr>
                <a:r>
                  <a:rPr lang="zh-CN" altLang="en-US" sz="790" kern="0" dirty="0">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76" name="TextBox 18"/>
              <p:cNvSpPr txBox="1">
                <a:spLocks noChangeArrowheads="1"/>
              </p:cNvSpPr>
              <p:nvPr/>
            </p:nvSpPr>
            <p:spPr bwMode="auto">
              <a:xfrm>
                <a:off x="2443561" y="3977784"/>
                <a:ext cx="656291" cy="369348"/>
              </a:xfrm>
              <a:prstGeom prst="rect">
                <a:avLst/>
              </a:prstGeom>
              <a:noFill/>
              <a:ln w="9525">
                <a:noFill/>
                <a:miter lim="800000"/>
              </a:ln>
            </p:spPr>
            <p:txBody>
              <a:bodyPr wrap="none">
                <a:spAutoFit/>
              </a:bodyPr>
              <a:lstStyle/>
              <a:p>
                <a:pPr algn="ctr">
                  <a:defRPr/>
                </a:pPr>
                <a:r>
                  <a:rPr lang="zh-CN" altLang="en-US" sz="1200" b="1" kern="0" dirty="0"/>
                  <a:t>文字</a:t>
                </a:r>
              </a:p>
            </p:txBody>
          </p:sp>
          <p:sp>
            <p:nvSpPr>
              <p:cNvPr id="77" name="椭圆 76"/>
              <p:cNvSpPr/>
              <p:nvPr/>
            </p:nvSpPr>
            <p:spPr>
              <a:xfrm>
                <a:off x="2525241" y="4437112"/>
                <a:ext cx="492927" cy="492927"/>
              </a:xfrm>
              <a:prstGeom prst="ellipse">
                <a:avLst/>
              </a:prstGeom>
              <a:solidFill>
                <a:srgbClr val="E2E9E9"/>
              </a:solidFill>
              <a:ln w="3175" cap="flat" cmpd="sng" algn="ctr">
                <a:solidFill>
                  <a:srgbClr val="10253F"/>
                </a:solidFill>
                <a:prstDash val="solid"/>
              </a:ln>
              <a:effectLst/>
            </p:spPr>
            <p:txBody>
              <a:bodyPr anchor="ctr"/>
              <a:lstStyle/>
              <a:p>
                <a:pPr algn="ctr">
                  <a:lnSpc>
                    <a:spcPct val="120000"/>
                  </a:lnSpc>
                  <a:defRPr/>
                </a:pPr>
                <a:endParaRPr lang="zh-CN" altLang="en-US" sz="1800" kern="0">
                  <a:latin typeface="Impact" panose="020B0806030902050204" pitchFamily="34" charset="0"/>
                  <a:ea typeface="微软雅黑" panose="020B0503020204020204" pitchFamily="34" charset="-122"/>
                </a:endParaRPr>
              </a:p>
            </p:txBody>
          </p:sp>
        </p:grpSp>
        <p:sp>
          <p:nvSpPr>
            <p:cNvPr id="72" name="任意多边形 71"/>
            <p:cNvSpPr/>
            <p:nvPr/>
          </p:nvSpPr>
          <p:spPr>
            <a:xfrm>
              <a:off x="6146544" y="4557544"/>
              <a:ext cx="306248"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1" fmla="*/ 0 w 514350"/>
                <a:gd name="connsiteY0-2" fmla="*/ 219075 h 342900"/>
                <a:gd name="connsiteX1-3" fmla="*/ 57150 w 514350"/>
                <a:gd name="connsiteY1-4" fmla="*/ 209550 h 342900"/>
                <a:gd name="connsiteX2-5" fmla="*/ 228600 w 514350"/>
                <a:gd name="connsiteY2-6" fmla="*/ 342900 h 342900"/>
                <a:gd name="connsiteX3-7" fmla="*/ 514350 w 514350"/>
                <a:gd name="connsiteY3-8" fmla="*/ 9525 h 342900"/>
                <a:gd name="connsiteX4-9" fmla="*/ 466725 w 514350"/>
                <a:gd name="connsiteY4-10" fmla="*/ 0 h 342900"/>
                <a:gd name="connsiteX5-11" fmla="*/ 223837 w 514350"/>
                <a:gd name="connsiteY5-12" fmla="*/ 302418 h 342900"/>
                <a:gd name="connsiteX6-13" fmla="*/ 66675 w 514350"/>
                <a:gd name="connsiteY6-14" fmla="*/ 171450 h 342900"/>
                <a:gd name="connsiteX7-15" fmla="*/ 0 w 514350"/>
                <a:gd name="connsiteY7-16" fmla="*/ 219075 h 342900"/>
                <a:gd name="connsiteX0-17" fmla="*/ 0 w 514350"/>
                <a:gd name="connsiteY0-18" fmla="*/ 228600 h 352425"/>
                <a:gd name="connsiteX1-19" fmla="*/ 57150 w 514350"/>
                <a:gd name="connsiteY1-20" fmla="*/ 219075 h 352425"/>
                <a:gd name="connsiteX2-21" fmla="*/ 228600 w 514350"/>
                <a:gd name="connsiteY2-22" fmla="*/ 352425 h 352425"/>
                <a:gd name="connsiteX3-23" fmla="*/ 514350 w 514350"/>
                <a:gd name="connsiteY3-24" fmla="*/ 19050 h 352425"/>
                <a:gd name="connsiteX4-25" fmla="*/ 483394 w 514350"/>
                <a:gd name="connsiteY4-26" fmla="*/ 0 h 352425"/>
                <a:gd name="connsiteX5-27" fmla="*/ 223837 w 514350"/>
                <a:gd name="connsiteY5-28" fmla="*/ 311943 h 352425"/>
                <a:gd name="connsiteX6-29" fmla="*/ 66675 w 514350"/>
                <a:gd name="connsiteY6-30" fmla="*/ 180975 h 352425"/>
                <a:gd name="connsiteX7-31" fmla="*/ 0 w 514350"/>
                <a:gd name="connsiteY7-32" fmla="*/ 228600 h 352425"/>
                <a:gd name="connsiteX0-33" fmla="*/ 0 w 514350"/>
                <a:gd name="connsiteY0-34" fmla="*/ 230981 h 354806"/>
                <a:gd name="connsiteX1-35" fmla="*/ 57150 w 514350"/>
                <a:gd name="connsiteY1-36" fmla="*/ 221456 h 354806"/>
                <a:gd name="connsiteX2-37" fmla="*/ 228600 w 514350"/>
                <a:gd name="connsiteY2-38" fmla="*/ 354806 h 354806"/>
                <a:gd name="connsiteX3-39" fmla="*/ 514350 w 514350"/>
                <a:gd name="connsiteY3-40" fmla="*/ 21431 h 354806"/>
                <a:gd name="connsiteX4-41" fmla="*/ 495300 w 514350"/>
                <a:gd name="connsiteY4-42" fmla="*/ 0 h 354806"/>
                <a:gd name="connsiteX5-43" fmla="*/ 223837 w 514350"/>
                <a:gd name="connsiteY5-44" fmla="*/ 314324 h 354806"/>
                <a:gd name="connsiteX6-45" fmla="*/ 66675 w 514350"/>
                <a:gd name="connsiteY6-46" fmla="*/ 183356 h 354806"/>
                <a:gd name="connsiteX7-47" fmla="*/ 0 w 514350"/>
                <a:gd name="connsiteY7-48" fmla="*/ 230981 h 354806"/>
                <a:gd name="connsiteX0-49" fmla="*/ 9525 w 457200"/>
                <a:gd name="connsiteY0-50" fmla="*/ 183356 h 354806"/>
                <a:gd name="connsiteX1-51" fmla="*/ 0 w 457200"/>
                <a:gd name="connsiteY1-52" fmla="*/ 221456 h 354806"/>
                <a:gd name="connsiteX2-53" fmla="*/ 171450 w 457200"/>
                <a:gd name="connsiteY2-54" fmla="*/ 354806 h 354806"/>
                <a:gd name="connsiteX3-55" fmla="*/ 457200 w 457200"/>
                <a:gd name="connsiteY3-56" fmla="*/ 21431 h 354806"/>
                <a:gd name="connsiteX4-57" fmla="*/ 438150 w 457200"/>
                <a:gd name="connsiteY4-58" fmla="*/ 0 h 354806"/>
                <a:gd name="connsiteX5-59" fmla="*/ 166687 w 457200"/>
                <a:gd name="connsiteY5-60" fmla="*/ 314324 h 354806"/>
                <a:gd name="connsiteX6-61" fmla="*/ 9525 w 457200"/>
                <a:gd name="connsiteY6-62" fmla="*/ 183356 h 354806"/>
                <a:gd name="connsiteX0-63" fmla="*/ 14288 w 457200"/>
                <a:gd name="connsiteY0-64" fmla="*/ 190500 h 354806"/>
                <a:gd name="connsiteX1-65" fmla="*/ 0 w 457200"/>
                <a:gd name="connsiteY1-66" fmla="*/ 221456 h 354806"/>
                <a:gd name="connsiteX2-67" fmla="*/ 171450 w 457200"/>
                <a:gd name="connsiteY2-68" fmla="*/ 354806 h 354806"/>
                <a:gd name="connsiteX3-69" fmla="*/ 457200 w 457200"/>
                <a:gd name="connsiteY3-70" fmla="*/ 21431 h 354806"/>
                <a:gd name="connsiteX4-71" fmla="*/ 438150 w 457200"/>
                <a:gd name="connsiteY4-72" fmla="*/ 0 h 354806"/>
                <a:gd name="connsiteX5-73" fmla="*/ 166687 w 457200"/>
                <a:gd name="connsiteY5-74" fmla="*/ 314324 h 354806"/>
                <a:gd name="connsiteX6-75" fmla="*/ 14288 w 457200"/>
                <a:gd name="connsiteY6-76" fmla="*/ 190500 h 354806"/>
                <a:gd name="connsiteX0-77" fmla="*/ 66675 w 457200"/>
                <a:gd name="connsiteY0-78" fmla="*/ 233363 h 354806"/>
                <a:gd name="connsiteX1-79" fmla="*/ 0 w 457200"/>
                <a:gd name="connsiteY1-80" fmla="*/ 221456 h 354806"/>
                <a:gd name="connsiteX2-81" fmla="*/ 171450 w 457200"/>
                <a:gd name="connsiteY2-82" fmla="*/ 354806 h 354806"/>
                <a:gd name="connsiteX3-83" fmla="*/ 457200 w 457200"/>
                <a:gd name="connsiteY3-84" fmla="*/ 21431 h 354806"/>
                <a:gd name="connsiteX4-85" fmla="*/ 438150 w 457200"/>
                <a:gd name="connsiteY4-86" fmla="*/ 0 h 354806"/>
                <a:gd name="connsiteX5-87" fmla="*/ 166687 w 457200"/>
                <a:gd name="connsiteY5-88" fmla="*/ 314324 h 354806"/>
                <a:gd name="connsiteX6-89" fmla="*/ 66675 w 457200"/>
                <a:gd name="connsiteY6-90" fmla="*/ 233363 h 354806"/>
                <a:gd name="connsiteX0-91" fmla="*/ 26193 w 416718"/>
                <a:gd name="connsiteY0-92" fmla="*/ 233363 h 354806"/>
                <a:gd name="connsiteX1-93" fmla="*/ 0 w 416718"/>
                <a:gd name="connsiteY1-94" fmla="*/ 245269 h 354806"/>
                <a:gd name="connsiteX2-95" fmla="*/ 130968 w 416718"/>
                <a:gd name="connsiteY2-96" fmla="*/ 354806 h 354806"/>
                <a:gd name="connsiteX3-97" fmla="*/ 416718 w 416718"/>
                <a:gd name="connsiteY3-98" fmla="*/ 21431 h 354806"/>
                <a:gd name="connsiteX4-99" fmla="*/ 397668 w 416718"/>
                <a:gd name="connsiteY4-100" fmla="*/ 0 h 354806"/>
                <a:gd name="connsiteX5-101" fmla="*/ 126205 w 416718"/>
                <a:gd name="connsiteY5-102" fmla="*/ 314324 h 354806"/>
                <a:gd name="connsiteX6-103" fmla="*/ 26193 w 416718"/>
                <a:gd name="connsiteY6-104" fmla="*/ 233363 h 354806"/>
                <a:gd name="connsiteX0-105" fmla="*/ 19050 w 409575"/>
                <a:gd name="connsiteY0-106" fmla="*/ 233363 h 354806"/>
                <a:gd name="connsiteX1-107" fmla="*/ 0 w 409575"/>
                <a:gd name="connsiteY1-108" fmla="*/ 250031 h 354806"/>
                <a:gd name="connsiteX2-109" fmla="*/ 123825 w 409575"/>
                <a:gd name="connsiteY2-110" fmla="*/ 354806 h 354806"/>
                <a:gd name="connsiteX3-111" fmla="*/ 409575 w 409575"/>
                <a:gd name="connsiteY3-112" fmla="*/ 21431 h 354806"/>
                <a:gd name="connsiteX4-113" fmla="*/ 390525 w 409575"/>
                <a:gd name="connsiteY4-114" fmla="*/ 0 h 354806"/>
                <a:gd name="connsiteX5-115" fmla="*/ 119062 w 409575"/>
                <a:gd name="connsiteY5-116" fmla="*/ 314324 h 354806"/>
                <a:gd name="connsiteX6-117" fmla="*/ 19050 w 409575"/>
                <a:gd name="connsiteY6-118" fmla="*/ 233363 h 354806"/>
                <a:gd name="connsiteX0-119" fmla="*/ 19050 w 409575"/>
                <a:gd name="connsiteY0-120" fmla="*/ 211932 h 333375"/>
                <a:gd name="connsiteX1-121" fmla="*/ 0 w 409575"/>
                <a:gd name="connsiteY1-122" fmla="*/ 228600 h 333375"/>
                <a:gd name="connsiteX2-123" fmla="*/ 123825 w 409575"/>
                <a:gd name="connsiteY2-124" fmla="*/ 333375 h 333375"/>
                <a:gd name="connsiteX3-125" fmla="*/ 409575 w 409575"/>
                <a:gd name="connsiteY3-126" fmla="*/ 0 h 333375"/>
                <a:gd name="connsiteX4-127" fmla="*/ 314325 w 409575"/>
                <a:gd name="connsiteY4-128" fmla="*/ 64294 h 333375"/>
                <a:gd name="connsiteX5-129" fmla="*/ 119062 w 409575"/>
                <a:gd name="connsiteY5-130" fmla="*/ 292893 h 333375"/>
                <a:gd name="connsiteX6-131" fmla="*/ 19050 w 409575"/>
                <a:gd name="connsiteY6-132" fmla="*/ 211932 h 333375"/>
                <a:gd name="connsiteX0-133" fmla="*/ 19050 w 338138"/>
                <a:gd name="connsiteY0-134" fmla="*/ 147638 h 269081"/>
                <a:gd name="connsiteX1-135" fmla="*/ 0 w 338138"/>
                <a:gd name="connsiteY1-136" fmla="*/ 164306 h 269081"/>
                <a:gd name="connsiteX2-137" fmla="*/ 123825 w 338138"/>
                <a:gd name="connsiteY2-138" fmla="*/ 269081 h 269081"/>
                <a:gd name="connsiteX3-139" fmla="*/ 338138 w 338138"/>
                <a:gd name="connsiteY3-140" fmla="*/ 19050 h 269081"/>
                <a:gd name="connsiteX4-141" fmla="*/ 314325 w 338138"/>
                <a:gd name="connsiteY4-142" fmla="*/ 0 h 269081"/>
                <a:gd name="connsiteX5-143" fmla="*/ 119062 w 338138"/>
                <a:gd name="connsiteY5-144" fmla="*/ 228599 h 269081"/>
                <a:gd name="connsiteX6-145" fmla="*/ 19050 w 338138"/>
                <a:gd name="connsiteY6-146" fmla="*/ 147638 h 269081"/>
                <a:gd name="connsiteX0-147" fmla="*/ 18317 w 338138"/>
                <a:gd name="connsiteY0-148" fmla="*/ 144704 h 269081"/>
                <a:gd name="connsiteX1-149" fmla="*/ 0 w 338138"/>
                <a:gd name="connsiteY1-150" fmla="*/ 164306 h 269081"/>
                <a:gd name="connsiteX2-151" fmla="*/ 123825 w 338138"/>
                <a:gd name="connsiteY2-152" fmla="*/ 269081 h 269081"/>
                <a:gd name="connsiteX3-153" fmla="*/ 338138 w 338138"/>
                <a:gd name="connsiteY3-154" fmla="*/ 19050 h 269081"/>
                <a:gd name="connsiteX4-155" fmla="*/ 314325 w 338138"/>
                <a:gd name="connsiteY4-156" fmla="*/ 0 h 269081"/>
                <a:gd name="connsiteX5-157" fmla="*/ 119062 w 338138"/>
                <a:gd name="connsiteY5-158" fmla="*/ 228599 h 269081"/>
                <a:gd name="connsiteX6-159" fmla="*/ 18317 w 338138"/>
                <a:gd name="connsiteY6-160" fmla="*/ 144704 h 269081"/>
                <a:gd name="connsiteX0-161" fmla="*/ 27181 w 338138"/>
                <a:gd name="connsiteY0-162" fmla="*/ 135840 h 269081"/>
                <a:gd name="connsiteX1-163" fmla="*/ 0 w 338138"/>
                <a:gd name="connsiteY1-164" fmla="*/ 164306 h 269081"/>
                <a:gd name="connsiteX2-165" fmla="*/ 123825 w 338138"/>
                <a:gd name="connsiteY2-166" fmla="*/ 269081 h 269081"/>
                <a:gd name="connsiteX3-167" fmla="*/ 338138 w 338138"/>
                <a:gd name="connsiteY3-168" fmla="*/ 19050 h 269081"/>
                <a:gd name="connsiteX4-169" fmla="*/ 314325 w 338138"/>
                <a:gd name="connsiteY4-170" fmla="*/ 0 h 269081"/>
                <a:gd name="connsiteX5-171" fmla="*/ 119062 w 338138"/>
                <a:gd name="connsiteY5-172" fmla="*/ 228599 h 269081"/>
                <a:gd name="connsiteX6-173" fmla="*/ 27181 w 338138"/>
                <a:gd name="connsiteY6-174" fmla="*/ 135840 h 269081"/>
                <a:gd name="connsiteX0-175" fmla="*/ 27181 w 338138"/>
                <a:gd name="connsiteY0-176" fmla="*/ 135840 h 269081"/>
                <a:gd name="connsiteX1-177" fmla="*/ 0 w 338138"/>
                <a:gd name="connsiteY1-178" fmla="*/ 164306 h 269081"/>
                <a:gd name="connsiteX2-179" fmla="*/ 123825 w 338138"/>
                <a:gd name="connsiteY2-180" fmla="*/ 269081 h 269081"/>
                <a:gd name="connsiteX3-181" fmla="*/ 338138 w 338138"/>
                <a:gd name="connsiteY3-182" fmla="*/ 19050 h 269081"/>
                <a:gd name="connsiteX4-183" fmla="*/ 314325 w 338138"/>
                <a:gd name="connsiteY4-184" fmla="*/ 0 h 269081"/>
                <a:gd name="connsiteX5-185" fmla="*/ 117092 w 338138"/>
                <a:gd name="connsiteY5-186" fmla="*/ 206931 h 269081"/>
                <a:gd name="connsiteX6-187" fmla="*/ 27181 w 338138"/>
                <a:gd name="connsiteY6-188" fmla="*/ 135840 h 269081"/>
                <a:gd name="connsiteX0-189" fmla="*/ 27181 w 338138"/>
                <a:gd name="connsiteY0-190" fmla="*/ 139780 h 273021"/>
                <a:gd name="connsiteX1-191" fmla="*/ 0 w 338138"/>
                <a:gd name="connsiteY1-192" fmla="*/ 168246 h 273021"/>
                <a:gd name="connsiteX2-193" fmla="*/ 123825 w 338138"/>
                <a:gd name="connsiteY2-194" fmla="*/ 273021 h 273021"/>
                <a:gd name="connsiteX3-195" fmla="*/ 338138 w 338138"/>
                <a:gd name="connsiteY3-196" fmla="*/ 22990 h 273021"/>
                <a:gd name="connsiteX4-197" fmla="*/ 307431 w 338138"/>
                <a:gd name="connsiteY4-198" fmla="*/ 0 h 273021"/>
                <a:gd name="connsiteX5-199" fmla="*/ 117092 w 338138"/>
                <a:gd name="connsiteY5-200" fmla="*/ 210871 h 273021"/>
                <a:gd name="connsiteX6-201" fmla="*/ 27181 w 338138"/>
                <a:gd name="connsiteY6-202" fmla="*/ 139780 h 273021"/>
                <a:gd name="connsiteX0-203" fmla="*/ 27181 w 338138"/>
                <a:gd name="connsiteY0-204" fmla="*/ 140765 h 274006"/>
                <a:gd name="connsiteX1-205" fmla="*/ 0 w 338138"/>
                <a:gd name="connsiteY1-206" fmla="*/ 169231 h 274006"/>
                <a:gd name="connsiteX2-207" fmla="*/ 123825 w 338138"/>
                <a:gd name="connsiteY2-208" fmla="*/ 274006 h 274006"/>
                <a:gd name="connsiteX3-209" fmla="*/ 338138 w 338138"/>
                <a:gd name="connsiteY3-210" fmla="*/ 23975 h 274006"/>
                <a:gd name="connsiteX4-211" fmla="*/ 303491 w 338138"/>
                <a:gd name="connsiteY4-212" fmla="*/ 0 h 274006"/>
                <a:gd name="connsiteX5-213" fmla="*/ 117092 w 338138"/>
                <a:gd name="connsiteY5-214" fmla="*/ 211856 h 274006"/>
                <a:gd name="connsiteX6-215" fmla="*/ 27181 w 338138"/>
                <a:gd name="connsiteY6-216" fmla="*/ 140765 h 274006"/>
                <a:gd name="connsiteX0-217" fmla="*/ 29151 w 338138"/>
                <a:gd name="connsiteY0-218" fmla="*/ 139780 h 274006"/>
                <a:gd name="connsiteX1-219" fmla="*/ 0 w 338138"/>
                <a:gd name="connsiteY1-220" fmla="*/ 169231 h 274006"/>
                <a:gd name="connsiteX2-221" fmla="*/ 123825 w 338138"/>
                <a:gd name="connsiteY2-222" fmla="*/ 274006 h 274006"/>
                <a:gd name="connsiteX3-223" fmla="*/ 338138 w 338138"/>
                <a:gd name="connsiteY3-224" fmla="*/ 23975 h 274006"/>
                <a:gd name="connsiteX4-225" fmla="*/ 303491 w 338138"/>
                <a:gd name="connsiteY4-226" fmla="*/ 0 h 274006"/>
                <a:gd name="connsiteX5-227" fmla="*/ 117092 w 338138"/>
                <a:gd name="connsiteY5-228" fmla="*/ 211856 h 274006"/>
                <a:gd name="connsiteX6-229" fmla="*/ 29151 w 338138"/>
                <a:gd name="connsiteY6-230" fmla="*/ 139780 h 274006"/>
                <a:gd name="connsiteX0-231" fmla="*/ 32106 w 338138"/>
                <a:gd name="connsiteY0-232" fmla="*/ 137811 h 274006"/>
                <a:gd name="connsiteX1-233" fmla="*/ 0 w 338138"/>
                <a:gd name="connsiteY1-234" fmla="*/ 169231 h 274006"/>
                <a:gd name="connsiteX2-235" fmla="*/ 123825 w 338138"/>
                <a:gd name="connsiteY2-236" fmla="*/ 274006 h 274006"/>
                <a:gd name="connsiteX3-237" fmla="*/ 338138 w 338138"/>
                <a:gd name="connsiteY3-238" fmla="*/ 23975 h 274006"/>
                <a:gd name="connsiteX4-239" fmla="*/ 303491 w 338138"/>
                <a:gd name="connsiteY4-240" fmla="*/ 0 h 274006"/>
                <a:gd name="connsiteX5-241" fmla="*/ 117092 w 338138"/>
                <a:gd name="connsiteY5-242" fmla="*/ 211856 h 274006"/>
                <a:gd name="connsiteX6-243" fmla="*/ 32106 w 338138"/>
                <a:gd name="connsiteY6-244" fmla="*/ 137811 h 274006"/>
                <a:gd name="connsiteX0-245" fmla="*/ 32106 w 338138"/>
                <a:gd name="connsiteY0-246" fmla="*/ 140766 h 276961"/>
                <a:gd name="connsiteX1-247" fmla="*/ 0 w 338138"/>
                <a:gd name="connsiteY1-248" fmla="*/ 172186 h 276961"/>
                <a:gd name="connsiteX2-249" fmla="*/ 123825 w 338138"/>
                <a:gd name="connsiteY2-250" fmla="*/ 276961 h 276961"/>
                <a:gd name="connsiteX3-251" fmla="*/ 338138 w 338138"/>
                <a:gd name="connsiteY3-252" fmla="*/ 26930 h 276961"/>
                <a:gd name="connsiteX4-253" fmla="*/ 302506 w 338138"/>
                <a:gd name="connsiteY4-254" fmla="*/ 0 h 276961"/>
                <a:gd name="connsiteX5-255" fmla="*/ 117092 w 338138"/>
                <a:gd name="connsiteY5-256" fmla="*/ 214811 h 276961"/>
                <a:gd name="connsiteX6-257" fmla="*/ 32106 w 338138"/>
                <a:gd name="connsiteY6-258" fmla="*/ 140766 h 2769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10253F"/>
            </a:solidFill>
            <a:ln w="3175" cap="flat" cmpd="sng" algn="ctr">
              <a:noFill/>
              <a:prstDash val="solid"/>
            </a:ln>
            <a:effectLst/>
          </p:spPr>
          <p:txBody>
            <a:bodyPr anchor="ctr"/>
            <a:lstStyle/>
            <a:p>
              <a:pPr algn="ctr">
                <a:lnSpc>
                  <a:spcPct val="120000"/>
                </a:lnSpc>
                <a:defRPr/>
              </a:pPr>
              <a:endParaRPr lang="zh-CN" altLang="en-US" sz="900" kern="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7236296" y="1692400"/>
            <a:ext cx="1619772" cy="2454737"/>
            <a:chOff x="6548439" y="1778794"/>
            <a:chExt cx="1307306" cy="1981200"/>
          </a:xfrm>
        </p:grpSpPr>
        <p:grpSp>
          <p:nvGrpSpPr>
            <p:cNvPr id="47" name="组合 26"/>
            <p:cNvGrpSpPr/>
            <p:nvPr/>
          </p:nvGrpSpPr>
          <p:grpSpPr bwMode="auto">
            <a:xfrm>
              <a:off x="6548439" y="1778794"/>
              <a:ext cx="1307306" cy="1981200"/>
              <a:chOff x="91992" y="2371460"/>
              <a:chExt cx="1743512" cy="2641716"/>
            </a:xfrm>
          </p:grpSpPr>
          <p:sp>
            <p:nvSpPr>
              <p:cNvPr id="48" name="矩形 47"/>
              <p:cNvSpPr/>
              <p:nvPr/>
            </p:nvSpPr>
            <p:spPr>
              <a:xfrm>
                <a:off x="107871" y="2371460"/>
                <a:ext cx="1727633" cy="2641716"/>
              </a:xfrm>
              <a:prstGeom prst="rect">
                <a:avLst/>
              </a:prstGeom>
              <a:solidFill>
                <a:srgbClr val="10253F"/>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anose="020B0503020204020204" pitchFamily="34" charset="-122"/>
                  <a:ea typeface="微软雅黑" panose="020B0503020204020204" pitchFamily="34" charset="-122"/>
                </a:endParaRPr>
              </a:p>
            </p:txBody>
          </p:sp>
          <p:sp>
            <p:nvSpPr>
              <p:cNvPr id="49" name="椭圆 48"/>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anose="020B0806030902050204" pitchFamily="34" charset="0"/>
                  <a:ea typeface="微软雅黑" panose="020B0503020204020204" pitchFamily="34" charset="-122"/>
                </a:endParaRPr>
              </a:p>
            </p:txBody>
          </p:sp>
          <p:sp>
            <p:nvSpPr>
              <p:cNvPr id="50" name="TextBox 29"/>
              <p:cNvSpPr txBox="1">
                <a:spLocks noChangeArrowheads="1"/>
              </p:cNvSpPr>
              <p:nvPr/>
            </p:nvSpPr>
            <p:spPr bwMode="auto">
              <a:xfrm>
                <a:off x="91993" y="2478038"/>
                <a:ext cx="1728000" cy="325916"/>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latin typeface="微软雅黑" panose="020B0503020204020204" pitchFamily="34" charset="-122"/>
                    <a:ea typeface="微软雅黑" panose="020B0503020204020204" pitchFamily="34" charset="-122"/>
                  </a:rPr>
                  <a:t>单击此处添加标题</a:t>
                </a:r>
              </a:p>
            </p:txBody>
          </p:sp>
          <p:sp>
            <p:nvSpPr>
              <p:cNvPr id="51" name="TextBox 11"/>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90" kern="0" dirty="0">
                    <a:solidFill>
                      <a:schemeClr val="bg1"/>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52" name="TextBox 31"/>
              <p:cNvSpPr txBox="1">
                <a:spLocks noChangeArrowheads="1"/>
              </p:cNvSpPr>
              <p:nvPr/>
            </p:nvSpPr>
            <p:spPr bwMode="auto">
              <a:xfrm>
                <a:off x="643130" y="3977784"/>
                <a:ext cx="656755" cy="369348"/>
              </a:xfrm>
              <a:prstGeom prst="rect">
                <a:avLst/>
              </a:prstGeom>
              <a:noFill/>
              <a:ln w="9525">
                <a:noFill/>
                <a:miter lim="800000"/>
              </a:ln>
            </p:spPr>
            <p:txBody>
              <a:bodyPr wrap="none">
                <a:spAutoFit/>
              </a:bodyPr>
              <a:lstStyle/>
              <a:p>
                <a:pPr algn="ctr">
                  <a:defRPr/>
                </a:pPr>
                <a:r>
                  <a:rPr lang="zh-CN" altLang="en-US" sz="1200" b="1" kern="0" dirty="0">
                    <a:solidFill>
                      <a:schemeClr val="bg1"/>
                    </a:solidFill>
                  </a:rPr>
                  <a:t>文字</a:t>
                </a:r>
              </a:p>
            </p:txBody>
          </p:sp>
        </p:grpSp>
        <p:sp>
          <p:nvSpPr>
            <p:cNvPr id="81" name="乘号 80"/>
            <p:cNvSpPr/>
            <p:nvPr/>
          </p:nvSpPr>
          <p:spPr bwMode="auto">
            <a:xfrm>
              <a:off x="7045983" y="3346847"/>
              <a:ext cx="323850" cy="323850"/>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chemeClr val="bg1"/>
                </a:solidFill>
                <a:latin typeface="微软雅黑" panose="020B0503020204020204" pitchFamily="34" charset="-122"/>
                <a:ea typeface="微软雅黑" panose="020B0503020204020204" pitchFamily="34" charset="-122"/>
              </a:endParaRPr>
            </a:p>
          </p:txBody>
        </p:sp>
      </p:grpSp>
      <p:sp>
        <p:nvSpPr>
          <p:cNvPr id="3" name="文本占位符 2"/>
          <p:cNvSpPr>
            <a:spLocks noGrp="1"/>
          </p:cNvSpPr>
          <p:nvPr>
            <p:ph type="body" sz="quarter" idx="10"/>
          </p:nvPr>
        </p:nvSpPr>
        <p:spPr/>
        <p:txBody>
          <a:bodyPr/>
          <a:lstStyle/>
          <a:p>
            <a:r>
              <a:rPr lang="zh-CN" altLang="en-US" dirty="0"/>
              <a:t>目前现状</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left)">
                                      <p:cBhvr>
                                        <p:cTn id="11" dur="500"/>
                                        <p:tgtEl>
                                          <p:spTgt spid="8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left)">
                                      <p:cBhvr>
                                        <p:cTn id="19" dur="500"/>
                                        <p:tgtEl>
                                          <p:spTgt spid="7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18398" y="1329284"/>
            <a:ext cx="5113421" cy="1364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2" name="矩形 21"/>
          <p:cNvSpPr/>
          <p:nvPr/>
        </p:nvSpPr>
        <p:spPr>
          <a:xfrm>
            <a:off x="2818398" y="2820771"/>
            <a:ext cx="5113421" cy="1364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0" name="组合 29"/>
          <p:cNvGrpSpPr/>
          <p:nvPr/>
        </p:nvGrpSpPr>
        <p:grpSpPr>
          <a:xfrm>
            <a:off x="1255712" y="1329284"/>
            <a:ext cx="1481807" cy="1364456"/>
            <a:chOff x="1255712" y="1329284"/>
            <a:chExt cx="1481807" cy="1364456"/>
          </a:xfrm>
        </p:grpSpPr>
        <p:sp>
          <p:nvSpPr>
            <p:cNvPr id="17" name="矩形 16"/>
            <p:cNvSpPr/>
            <p:nvPr/>
          </p:nvSpPr>
          <p:spPr>
            <a:xfrm>
              <a:off x="1336591" y="1329284"/>
              <a:ext cx="1364456" cy="136445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23" name="Picture 5" descr="\\MAGNUM\Projects\Microsoft\Cloud Power FY12\Design\ICONS_PNG\Increase.png"/>
            <p:cNvPicPr>
              <a:picLocks noChangeAspect="1" noChangeArrowheads="1"/>
            </p:cNvPicPr>
            <p:nvPr/>
          </p:nvPicPr>
          <p:blipFill>
            <a:blip r:embed="rId3" cstate="screen">
              <a:biLevel thresh="50000"/>
              <a:extLst>
                <a:ext uri="{28A0092B-C50C-407E-A947-70E740481C1C}">
                  <a14:useLocalDpi xmlns:a14="http://schemas.microsoft.com/office/drawing/2010/main"/>
                </a:ext>
              </a:extLst>
            </a:blip>
            <a:srcRect/>
            <a:stretch>
              <a:fillRect/>
            </a:stretch>
          </p:blipFill>
          <p:spPr bwMode="auto">
            <a:xfrm>
              <a:off x="1255712" y="1358074"/>
              <a:ext cx="1481807" cy="1284945"/>
            </a:xfrm>
            <a:prstGeom prst="rect">
              <a:avLst/>
            </a:prstGeom>
            <a:noFill/>
          </p:spPr>
        </p:pic>
      </p:grpSp>
      <p:grpSp>
        <p:nvGrpSpPr>
          <p:cNvPr id="31" name="组合 30"/>
          <p:cNvGrpSpPr/>
          <p:nvPr/>
        </p:nvGrpSpPr>
        <p:grpSpPr>
          <a:xfrm>
            <a:off x="1341999" y="2820771"/>
            <a:ext cx="1364456" cy="1364456"/>
            <a:chOff x="1336591" y="2820772"/>
            <a:chExt cx="1364456" cy="1364456"/>
          </a:xfrm>
        </p:grpSpPr>
        <p:sp>
          <p:nvSpPr>
            <p:cNvPr id="18" name="矩形 17"/>
            <p:cNvSpPr/>
            <p:nvPr/>
          </p:nvSpPr>
          <p:spPr>
            <a:xfrm>
              <a:off x="1336591" y="2820772"/>
              <a:ext cx="1364456" cy="136445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24" name="组合 23"/>
            <p:cNvGrpSpPr/>
            <p:nvPr/>
          </p:nvGrpSpPr>
          <p:grpSpPr>
            <a:xfrm>
              <a:off x="1459051" y="3059019"/>
              <a:ext cx="1040356" cy="947461"/>
              <a:chOff x="2065786" y="4184708"/>
              <a:chExt cx="1143803" cy="1041671"/>
            </a:xfrm>
          </p:grpSpPr>
          <p:pic>
            <p:nvPicPr>
              <p:cNvPr id="25" name="Picture 3" descr="\\MAGNUM\Projects\Microsoft\Cloud Power FY12\Design\ICONS_PNG\User.png"/>
              <p:cNvPicPr>
                <a:picLocks noChangeAspect="1" noChangeArrowheads="1"/>
              </p:cNvPicPr>
              <p:nvPr/>
            </p:nvPicPr>
            <p:blipFill>
              <a:blip r:embed="rId4" cstate="screen">
                <a:biLevel thresh="25000"/>
                <a:extLst>
                  <a:ext uri="{28A0092B-C50C-407E-A947-70E740481C1C}">
                    <a14:useLocalDpi xmlns:a14="http://schemas.microsoft.com/office/drawing/2010/main"/>
                  </a:ext>
                </a:extLst>
              </a:blip>
              <a:srcRect/>
              <a:stretch>
                <a:fillRect/>
              </a:stretch>
            </p:blipFill>
            <p:spPr bwMode="auto">
              <a:xfrm>
                <a:off x="2065786" y="4184708"/>
                <a:ext cx="1041942" cy="1041671"/>
              </a:xfrm>
              <a:prstGeom prst="rect">
                <a:avLst/>
              </a:prstGeom>
              <a:noFill/>
            </p:spPr>
          </p:pic>
          <p:pic>
            <p:nvPicPr>
              <p:cNvPr id="26" name="Picture 12"/>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flipH="1">
                <a:off x="2848917" y="4416131"/>
                <a:ext cx="360672" cy="532913"/>
              </a:xfrm>
              <a:prstGeom prst="rect">
                <a:avLst/>
              </a:prstGeom>
            </p:spPr>
          </p:pic>
        </p:grpSp>
      </p:grpSp>
      <p:sp>
        <p:nvSpPr>
          <p:cNvPr id="27" name="文本框 26"/>
          <p:cNvSpPr txBox="1"/>
          <p:nvPr/>
        </p:nvSpPr>
        <p:spPr>
          <a:xfrm>
            <a:off x="2980155" y="1401788"/>
            <a:ext cx="4951664" cy="1200329"/>
          </a:xfrm>
          <a:prstGeom prst="rect">
            <a:avLst/>
          </a:prstGeom>
          <a:noFill/>
        </p:spPr>
        <p:txBody>
          <a:bodyPr wrap="square" rtlCol="0">
            <a:spAutoFit/>
          </a:bodyPr>
          <a:lstStyle/>
          <a:p>
            <a:pPr>
              <a:lnSpc>
                <a:spcPct val="150000"/>
              </a:lnSpc>
            </a:pPr>
            <a:r>
              <a:rPr lang="zh-CN" altLang="en-US" sz="1200" dirty="0">
                <a:latin typeface="Calibri" panose="020F0502020204030204"/>
              </a:rPr>
              <a:t>添加文本说明内容添加文本说明内容添加文本说明</a:t>
            </a:r>
            <a:endParaRPr lang="en-US" altLang="zh-CN" sz="1200" dirty="0">
              <a:latin typeface="Calibri" panose="020F0502020204030204"/>
            </a:endParaRPr>
          </a:p>
          <a:p>
            <a:pPr>
              <a:lnSpc>
                <a:spcPct val="150000"/>
              </a:lnSpc>
            </a:pPr>
            <a:r>
              <a:rPr lang="zh-CN" altLang="en-US" sz="1200" dirty="0">
                <a:latin typeface="Calibri" panose="020F0502020204030204"/>
              </a:rPr>
              <a:t>内容添加文本说明内容添加文本说明内容添加文本</a:t>
            </a:r>
            <a:endParaRPr lang="en-US" altLang="zh-CN" sz="1200" dirty="0">
              <a:latin typeface="Calibri" panose="020F0502020204030204"/>
            </a:endParaRPr>
          </a:p>
          <a:p>
            <a:pPr>
              <a:lnSpc>
                <a:spcPct val="150000"/>
              </a:lnSpc>
            </a:pPr>
            <a:r>
              <a:rPr lang="zh-CN" altLang="en-US" sz="1200" dirty="0">
                <a:latin typeface="Calibri" panose="020F0502020204030204"/>
              </a:rPr>
              <a:t>说明内容添加文本说明内容添加文本说明内容添加、</a:t>
            </a:r>
          </a:p>
          <a:p>
            <a:pPr>
              <a:lnSpc>
                <a:spcPct val="150000"/>
              </a:lnSpc>
            </a:pPr>
            <a:endParaRPr lang="zh-CN" altLang="en-US" sz="1200" dirty="0">
              <a:latin typeface="Calibri" panose="020F0502020204030204"/>
            </a:endParaRPr>
          </a:p>
        </p:txBody>
      </p:sp>
      <p:sp>
        <p:nvSpPr>
          <p:cNvPr id="29" name="文本框 28"/>
          <p:cNvSpPr txBox="1"/>
          <p:nvPr/>
        </p:nvSpPr>
        <p:spPr>
          <a:xfrm>
            <a:off x="2980155" y="2866753"/>
            <a:ext cx="4951664" cy="1200329"/>
          </a:xfrm>
          <a:prstGeom prst="rect">
            <a:avLst/>
          </a:prstGeom>
          <a:noFill/>
        </p:spPr>
        <p:txBody>
          <a:bodyPr wrap="square" rtlCol="0">
            <a:spAutoFit/>
          </a:bodyPr>
          <a:lstStyle/>
          <a:p>
            <a:pPr>
              <a:lnSpc>
                <a:spcPct val="150000"/>
              </a:lnSpc>
            </a:pPr>
            <a:r>
              <a:rPr lang="zh-CN" altLang="en-US" sz="1200" dirty="0">
                <a:latin typeface="Calibri" panose="020F0502020204030204"/>
              </a:rPr>
              <a:t>添加文本说明内容添加文本说明内容添加文本说明</a:t>
            </a:r>
            <a:endParaRPr lang="en-US" altLang="zh-CN" sz="1200" dirty="0">
              <a:latin typeface="Calibri" panose="020F0502020204030204"/>
            </a:endParaRPr>
          </a:p>
          <a:p>
            <a:pPr>
              <a:lnSpc>
                <a:spcPct val="150000"/>
              </a:lnSpc>
            </a:pPr>
            <a:r>
              <a:rPr lang="zh-CN" altLang="en-US" sz="1200" dirty="0">
                <a:latin typeface="Calibri" panose="020F0502020204030204"/>
              </a:rPr>
              <a:t>内容添加文本说明内容添加文本说明内容添加文本</a:t>
            </a:r>
            <a:endParaRPr lang="en-US" altLang="zh-CN" sz="1200" dirty="0">
              <a:latin typeface="Calibri" panose="020F0502020204030204"/>
            </a:endParaRPr>
          </a:p>
          <a:p>
            <a:pPr>
              <a:lnSpc>
                <a:spcPct val="150000"/>
              </a:lnSpc>
            </a:pPr>
            <a:r>
              <a:rPr lang="zh-CN" altLang="en-US" sz="1200" dirty="0">
                <a:latin typeface="Calibri" panose="020F0502020204030204"/>
              </a:rPr>
              <a:t>说明内容添加文本说明内容添加文本说明内容添加、</a:t>
            </a:r>
          </a:p>
          <a:p>
            <a:pPr>
              <a:lnSpc>
                <a:spcPct val="150000"/>
              </a:lnSpc>
            </a:pPr>
            <a:endParaRPr lang="zh-CN" altLang="en-US" sz="1200" dirty="0">
              <a:latin typeface="Calibri" panose="020F0502020204030204"/>
            </a:endParaRPr>
          </a:p>
        </p:txBody>
      </p:sp>
      <p:sp>
        <p:nvSpPr>
          <p:cNvPr id="3" name="文本占位符 2"/>
          <p:cNvSpPr>
            <a:spLocks noGrp="1"/>
          </p:cNvSpPr>
          <p:nvPr>
            <p:ph type="body" sz="quarter" idx="10"/>
          </p:nvPr>
        </p:nvSpPr>
        <p:spPr/>
        <p:txBody>
          <a:bodyPr/>
          <a:lstStyle/>
          <a:p>
            <a:r>
              <a:rPr lang="zh-CN" altLang="en-US" dirty="0"/>
              <a:t>目前现状</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033718" y="1221601"/>
            <a:ext cx="1933575" cy="1296590"/>
            <a:chOff x="2033718" y="1221601"/>
            <a:chExt cx="1933575" cy="1296590"/>
          </a:xfrm>
        </p:grpSpPr>
        <p:sp>
          <p:nvSpPr>
            <p:cNvPr id="2" name="AutoShape 3"/>
            <p:cNvSpPr>
              <a:spLocks noChangeArrowheads="1"/>
            </p:cNvSpPr>
            <p:nvPr/>
          </p:nvSpPr>
          <p:spPr bwMode="auto">
            <a:xfrm rot="5400000">
              <a:off x="2352211" y="903108"/>
              <a:ext cx="1296590" cy="1933575"/>
            </a:xfrm>
            <a:prstGeom prst="upArrowCallout">
              <a:avLst>
                <a:gd name="adj1" fmla="val 33824"/>
                <a:gd name="adj2" fmla="val 25000"/>
                <a:gd name="adj3" fmla="val 20477"/>
                <a:gd name="adj4" fmla="val 86269"/>
              </a:avLst>
            </a:prstGeom>
            <a:solidFill>
              <a:srgbClr val="10253F"/>
            </a:solidFill>
            <a:ln>
              <a:noFill/>
            </a:ln>
            <a:effectLst/>
          </p:spPr>
          <p:txBody>
            <a:bodyPr wrap="none" anchor="ct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033718" y="1338972"/>
              <a:ext cx="1885873" cy="248209"/>
            </a:xfrm>
            <a:prstGeom prst="rect">
              <a:avLst/>
            </a:prstGeom>
            <a:noFill/>
          </p:spPr>
          <p:txBody>
            <a:bodyPr wrap="square" rtlCol="0">
              <a:spAutoFit/>
            </a:bodyPr>
            <a:lstStyle/>
            <a:p>
              <a:r>
                <a:rPr lang="zh-CN" altLang="en-US" sz="1015" dirty="0">
                  <a:solidFill>
                    <a:schemeClr val="bg1"/>
                  </a:solidFill>
                  <a:latin typeface="造字工房悦黑体验版常规体" pitchFamily="50" charset="-122"/>
                  <a:ea typeface="造字工房悦黑体验版常规体" pitchFamily="50" charset="-122"/>
                </a:rPr>
                <a:t>请输入您想要的文字</a:t>
              </a:r>
            </a:p>
          </p:txBody>
        </p:sp>
        <p:sp>
          <p:nvSpPr>
            <p:cNvPr id="15" name="文本框 14"/>
            <p:cNvSpPr txBox="1"/>
            <p:nvPr/>
          </p:nvSpPr>
          <p:spPr>
            <a:xfrm>
              <a:off x="2033718" y="1579490"/>
              <a:ext cx="1885873" cy="248209"/>
            </a:xfrm>
            <a:prstGeom prst="rect">
              <a:avLst/>
            </a:prstGeom>
            <a:noFill/>
          </p:spPr>
          <p:txBody>
            <a:bodyPr wrap="square" rtlCol="0">
              <a:spAutoFit/>
            </a:bodyPr>
            <a:lstStyle/>
            <a:p>
              <a:r>
                <a:rPr lang="zh-CN" altLang="en-US" sz="1015" dirty="0">
                  <a:solidFill>
                    <a:schemeClr val="bg1"/>
                  </a:solidFill>
                  <a:latin typeface="造字工房悦黑体验版常规体" pitchFamily="50" charset="-122"/>
                  <a:ea typeface="造字工房悦黑体验版常规体" pitchFamily="50" charset="-122"/>
                </a:rPr>
                <a:t>请输入您想要的文字</a:t>
              </a:r>
            </a:p>
          </p:txBody>
        </p:sp>
        <p:sp>
          <p:nvSpPr>
            <p:cNvPr id="16" name="文本框 15"/>
            <p:cNvSpPr txBox="1"/>
            <p:nvPr/>
          </p:nvSpPr>
          <p:spPr>
            <a:xfrm>
              <a:off x="2033718" y="1841355"/>
              <a:ext cx="1885873" cy="248209"/>
            </a:xfrm>
            <a:prstGeom prst="rect">
              <a:avLst/>
            </a:prstGeom>
            <a:noFill/>
          </p:spPr>
          <p:txBody>
            <a:bodyPr wrap="square" rtlCol="0">
              <a:spAutoFit/>
            </a:bodyPr>
            <a:lstStyle/>
            <a:p>
              <a:r>
                <a:rPr lang="zh-CN" altLang="en-US" sz="1015" dirty="0">
                  <a:solidFill>
                    <a:schemeClr val="bg1"/>
                  </a:solidFill>
                  <a:latin typeface="造字工房悦黑体验版常规体" pitchFamily="50" charset="-122"/>
                  <a:ea typeface="造字工房悦黑体验版常规体" pitchFamily="50" charset="-122"/>
                </a:rPr>
                <a:t>请输入您想要的文字</a:t>
              </a:r>
            </a:p>
          </p:txBody>
        </p:sp>
        <p:sp>
          <p:nvSpPr>
            <p:cNvPr id="17" name="文本框 16"/>
            <p:cNvSpPr txBox="1"/>
            <p:nvPr/>
          </p:nvSpPr>
          <p:spPr>
            <a:xfrm>
              <a:off x="2033718" y="2078727"/>
              <a:ext cx="1885873" cy="248209"/>
            </a:xfrm>
            <a:prstGeom prst="rect">
              <a:avLst/>
            </a:prstGeom>
            <a:noFill/>
          </p:spPr>
          <p:txBody>
            <a:bodyPr wrap="square" rtlCol="0">
              <a:spAutoFit/>
            </a:bodyPr>
            <a:lstStyle/>
            <a:p>
              <a:r>
                <a:rPr lang="zh-CN" altLang="en-US" sz="1015" dirty="0">
                  <a:solidFill>
                    <a:schemeClr val="bg1"/>
                  </a:solidFill>
                  <a:latin typeface="造字工房悦黑体验版常规体" pitchFamily="50" charset="-122"/>
                  <a:ea typeface="造字工房悦黑体验版常规体" pitchFamily="50" charset="-122"/>
                </a:rPr>
                <a:t>请输入您想要的文字</a:t>
              </a:r>
            </a:p>
          </p:txBody>
        </p:sp>
      </p:grpSp>
      <p:grpSp>
        <p:nvGrpSpPr>
          <p:cNvPr id="37" name="组合 36"/>
          <p:cNvGrpSpPr/>
          <p:nvPr/>
        </p:nvGrpSpPr>
        <p:grpSpPr>
          <a:xfrm>
            <a:off x="5328177" y="1221601"/>
            <a:ext cx="2155810" cy="1296590"/>
            <a:chOff x="5328177" y="1221601"/>
            <a:chExt cx="2155810" cy="1296590"/>
          </a:xfrm>
        </p:grpSpPr>
        <p:sp>
          <p:nvSpPr>
            <p:cNvPr id="4" name="AutoShape 5"/>
            <p:cNvSpPr>
              <a:spLocks noChangeArrowheads="1"/>
            </p:cNvSpPr>
            <p:nvPr/>
          </p:nvSpPr>
          <p:spPr bwMode="auto">
            <a:xfrm rot="16200000">
              <a:off x="5652028" y="897750"/>
              <a:ext cx="1296590" cy="1944291"/>
            </a:xfrm>
            <a:prstGeom prst="upArrowCallout">
              <a:avLst>
                <a:gd name="adj1" fmla="val 33824"/>
                <a:gd name="adj2" fmla="val 25000"/>
                <a:gd name="adj3" fmla="val 20591"/>
                <a:gd name="adj4" fmla="val 86269"/>
              </a:avLst>
            </a:prstGeom>
            <a:solidFill>
              <a:srgbClr val="10253F"/>
            </a:solidFill>
            <a:ln>
              <a:noFill/>
            </a:ln>
            <a:effectLst/>
          </p:spPr>
          <p:txBody>
            <a:bodyPr wrap="none" anchor="ct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598114" y="1338972"/>
              <a:ext cx="1885873" cy="248209"/>
            </a:xfrm>
            <a:prstGeom prst="rect">
              <a:avLst/>
            </a:prstGeom>
            <a:noFill/>
          </p:spPr>
          <p:txBody>
            <a:bodyPr wrap="square" rtlCol="0">
              <a:spAutoFit/>
            </a:bodyPr>
            <a:lstStyle/>
            <a:p>
              <a:r>
                <a:rPr lang="zh-CN" altLang="en-US" sz="1015" dirty="0">
                  <a:solidFill>
                    <a:schemeClr val="bg1"/>
                  </a:solidFill>
                  <a:latin typeface="造字工房悦黑体验版常规体" pitchFamily="50" charset="-122"/>
                  <a:ea typeface="造字工房悦黑体验版常规体" pitchFamily="50" charset="-122"/>
                </a:rPr>
                <a:t>请输入您想要的文字</a:t>
              </a:r>
            </a:p>
          </p:txBody>
        </p:sp>
        <p:sp>
          <p:nvSpPr>
            <p:cNvPr id="19" name="文本框 18"/>
            <p:cNvSpPr txBox="1"/>
            <p:nvPr/>
          </p:nvSpPr>
          <p:spPr>
            <a:xfrm>
              <a:off x="5598114" y="1579490"/>
              <a:ext cx="1885873" cy="248209"/>
            </a:xfrm>
            <a:prstGeom prst="rect">
              <a:avLst/>
            </a:prstGeom>
            <a:noFill/>
          </p:spPr>
          <p:txBody>
            <a:bodyPr wrap="square" rtlCol="0">
              <a:spAutoFit/>
            </a:bodyPr>
            <a:lstStyle/>
            <a:p>
              <a:r>
                <a:rPr lang="zh-CN" altLang="en-US" sz="1015" dirty="0">
                  <a:solidFill>
                    <a:schemeClr val="bg1"/>
                  </a:solidFill>
                  <a:latin typeface="造字工房悦黑体验版常规体" pitchFamily="50" charset="-122"/>
                  <a:ea typeface="造字工房悦黑体验版常规体" pitchFamily="50" charset="-122"/>
                </a:rPr>
                <a:t>请输入您想要的文字</a:t>
              </a:r>
            </a:p>
          </p:txBody>
        </p:sp>
        <p:sp>
          <p:nvSpPr>
            <p:cNvPr id="20" name="文本框 19"/>
            <p:cNvSpPr txBox="1"/>
            <p:nvPr/>
          </p:nvSpPr>
          <p:spPr>
            <a:xfrm>
              <a:off x="5598114" y="1841355"/>
              <a:ext cx="1885873" cy="248209"/>
            </a:xfrm>
            <a:prstGeom prst="rect">
              <a:avLst/>
            </a:prstGeom>
            <a:noFill/>
          </p:spPr>
          <p:txBody>
            <a:bodyPr wrap="square" rtlCol="0">
              <a:spAutoFit/>
            </a:bodyPr>
            <a:lstStyle/>
            <a:p>
              <a:r>
                <a:rPr lang="zh-CN" altLang="en-US" sz="1015" dirty="0">
                  <a:solidFill>
                    <a:schemeClr val="bg1"/>
                  </a:solidFill>
                  <a:latin typeface="造字工房悦黑体验版常规体" pitchFamily="50" charset="-122"/>
                  <a:ea typeface="造字工房悦黑体验版常规体" pitchFamily="50" charset="-122"/>
                </a:rPr>
                <a:t>请输入您想要的文字</a:t>
              </a:r>
            </a:p>
          </p:txBody>
        </p:sp>
        <p:sp>
          <p:nvSpPr>
            <p:cNvPr id="21" name="文本框 20"/>
            <p:cNvSpPr txBox="1"/>
            <p:nvPr/>
          </p:nvSpPr>
          <p:spPr>
            <a:xfrm>
              <a:off x="5598114" y="2078727"/>
              <a:ext cx="1885873" cy="248209"/>
            </a:xfrm>
            <a:prstGeom prst="rect">
              <a:avLst/>
            </a:prstGeom>
            <a:noFill/>
          </p:spPr>
          <p:txBody>
            <a:bodyPr wrap="square" rtlCol="0">
              <a:spAutoFit/>
            </a:bodyPr>
            <a:lstStyle/>
            <a:p>
              <a:r>
                <a:rPr lang="zh-CN" altLang="en-US" sz="1015" dirty="0">
                  <a:solidFill>
                    <a:schemeClr val="bg1"/>
                  </a:solidFill>
                  <a:latin typeface="造字工房悦黑体验版常规体" pitchFamily="50" charset="-122"/>
                  <a:ea typeface="造字工房悦黑体验版常规体" pitchFamily="50" charset="-122"/>
                </a:rPr>
                <a:t>请输入您想要的文字</a:t>
              </a:r>
            </a:p>
          </p:txBody>
        </p:sp>
      </p:grpSp>
      <p:grpSp>
        <p:nvGrpSpPr>
          <p:cNvPr id="35" name="组合 34"/>
          <p:cNvGrpSpPr/>
          <p:nvPr/>
        </p:nvGrpSpPr>
        <p:grpSpPr>
          <a:xfrm>
            <a:off x="3978009" y="1221600"/>
            <a:ext cx="2131534" cy="1512094"/>
            <a:chOff x="3978009" y="1221600"/>
            <a:chExt cx="2131534" cy="1512094"/>
          </a:xfrm>
        </p:grpSpPr>
        <p:sp>
          <p:nvSpPr>
            <p:cNvPr id="3"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rgbClr val="10253F"/>
            </a:solidFill>
            <a:ln>
              <a:noFill/>
            </a:ln>
            <a:effectLst/>
          </p:spPr>
          <p:txBody>
            <a:bodyPr wrap="none" anchor="ct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223670" y="1455479"/>
              <a:ext cx="1885873" cy="923330"/>
            </a:xfrm>
            <a:prstGeom prst="rect">
              <a:avLst/>
            </a:prstGeom>
            <a:noFill/>
          </p:spPr>
          <p:txBody>
            <a:bodyPr wrap="square" rtlCol="0">
              <a:spAutoFit/>
            </a:bodyPr>
            <a:lstStyle/>
            <a:p>
              <a:r>
                <a:rPr lang="zh-CN" altLang="en-US" sz="2700" dirty="0">
                  <a:solidFill>
                    <a:schemeClr val="bg1"/>
                  </a:solidFill>
                  <a:latin typeface="造字工房悦黑体验版常规体" pitchFamily="50" charset="-122"/>
                  <a:ea typeface="造字工房悦黑体验版常规体" pitchFamily="50" charset="-122"/>
                </a:rPr>
                <a:t>添加</a:t>
              </a:r>
              <a:endParaRPr lang="en-US" altLang="zh-CN" sz="2700" dirty="0">
                <a:solidFill>
                  <a:schemeClr val="bg1"/>
                </a:solidFill>
                <a:latin typeface="造字工房悦黑体验版常规体" pitchFamily="50" charset="-122"/>
                <a:ea typeface="造字工房悦黑体验版常规体" pitchFamily="50" charset="-122"/>
              </a:endParaRPr>
            </a:p>
            <a:p>
              <a:r>
                <a:rPr lang="zh-CN" altLang="en-US" sz="2700" dirty="0">
                  <a:solidFill>
                    <a:schemeClr val="bg1"/>
                  </a:solidFill>
                  <a:latin typeface="造字工房悦黑体验版常规体" pitchFamily="50" charset="-122"/>
                  <a:ea typeface="造字工房悦黑体验版常规体" pitchFamily="50" charset="-122"/>
                </a:rPr>
                <a:t>文字</a:t>
              </a:r>
            </a:p>
          </p:txBody>
        </p:sp>
      </p:grpSp>
      <p:grpSp>
        <p:nvGrpSpPr>
          <p:cNvPr id="38" name="组合 37"/>
          <p:cNvGrpSpPr/>
          <p:nvPr/>
        </p:nvGrpSpPr>
        <p:grpSpPr>
          <a:xfrm>
            <a:off x="2033717" y="2962615"/>
            <a:ext cx="5394320" cy="418493"/>
            <a:chOff x="2033717" y="2962615"/>
            <a:chExt cx="5394320" cy="418493"/>
          </a:xfrm>
        </p:grpSpPr>
        <p:grpSp>
          <p:nvGrpSpPr>
            <p:cNvPr id="5" name="Group 11"/>
            <p:cNvGrpSpPr/>
            <p:nvPr/>
          </p:nvGrpSpPr>
          <p:grpSpPr bwMode="auto">
            <a:xfrm>
              <a:off x="2033717" y="2962615"/>
              <a:ext cx="5232797" cy="418493"/>
              <a:chOff x="0" y="0"/>
              <a:chExt cx="4354" cy="809"/>
            </a:xfrm>
            <a:solidFill>
              <a:srgbClr val="2B2E30"/>
            </a:solidFill>
          </p:grpSpPr>
          <p:sp>
            <p:nvSpPr>
              <p:cNvPr id="6" name="Rectangle 12"/>
              <p:cNvSpPr>
                <a:spLocks noChangeArrowheads="1"/>
              </p:cNvSpPr>
              <p:nvPr/>
            </p:nvSpPr>
            <p:spPr bwMode="auto">
              <a:xfrm>
                <a:off x="0" y="0"/>
                <a:ext cx="4354" cy="809"/>
              </a:xfrm>
              <a:prstGeom prst="rect">
                <a:avLst/>
              </a:prstGeom>
              <a:solidFill>
                <a:schemeClr val="bg1">
                  <a:lumMod val="85000"/>
                </a:schemeClr>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latin typeface="微软雅黑" panose="020B0503020204020204" pitchFamily="34" charset="-122"/>
                  <a:ea typeface="微软雅黑" panose="020B0503020204020204" pitchFamily="34" charset="-122"/>
                </a:endParaRPr>
              </a:p>
            </p:txBody>
          </p:sp>
          <p:sp>
            <p:nvSpPr>
              <p:cNvPr id="7" name="Line 13"/>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2092136" y="3046305"/>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sp>
          <p:nvSpPr>
            <p:cNvPr id="24" name="文本框 23"/>
            <p:cNvSpPr txBox="1"/>
            <p:nvPr/>
          </p:nvSpPr>
          <p:spPr>
            <a:xfrm>
              <a:off x="3805167" y="3045508"/>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sp>
          <p:nvSpPr>
            <p:cNvPr id="25" name="文本框 24"/>
            <p:cNvSpPr txBox="1"/>
            <p:nvPr/>
          </p:nvSpPr>
          <p:spPr>
            <a:xfrm>
              <a:off x="5542164" y="3044163"/>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grpSp>
      <p:grpSp>
        <p:nvGrpSpPr>
          <p:cNvPr id="39" name="组合 38"/>
          <p:cNvGrpSpPr/>
          <p:nvPr/>
        </p:nvGrpSpPr>
        <p:grpSpPr>
          <a:xfrm>
            <a:off x="2039671" y="3475774"/>
            <a:ext cx="5383955" cy="418493"/>
            <a:chOff x="2039671" y="3475774"/>
            <a:chExt cx="5383955" cy="418493"/>
          </a:xfrm>
        </p:grpSpPr>
        <p:grpSp>
          <p:nvGrpSpPr>
            <p:cNvPr id="8" name="Group 15"/>
            <p:cNvGrpSpPr/>
            <p:nvPr/>
          </p:nvGrpSpPr>
          <p:grpSpPr bwMode="auto">
            <a:xfrm>
              <a:off x="2039671" y="3475774"/>
              <a:ext cx="5232797" cy="418493"/>
              <a:chOff x="0" y="0"/>
              <a:chExt cx="4354" cy="809"/>
            </a:xfrm>
            <a:solidFill>
              <a:srgbClr val="2B2E30"/>
            </a:solidFill>
          </p:grpSpPr>
          <p:sp>
            <p:nvSpPr>
              <p:cNvPr id="9" name="Rectangle 16"/>
              <p:cNvSpPr>
                <a:spLocks noChangeArrowheads="1"/>
              </p:cNvSpPr>
              <p:nvPr/>
            </p:nvSpPr>
            <p:spPr bwMode="auto">
              <a:xfrm>
                <a:off x="0" y="0"/>
                <a:ext cx="4354" cy="809"/>
              </a:xfrm>
              <a:prstGeom prst="rect">
                <a:avLst/>
              </a:prstGeom>
              <a:solidFill>
                <a:schemeClr val="bg1">
                  <a:lumMod val="85000"/>
                </a:schemeClr>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latin typeface="微软雅黑" panose="020B0503020204020204" pitchFamily="34" charset="-122"/>
                  <a:ea typeface="微软雅黑" panose="020B0503020204020204" pitchFamily="34" charset="-122"/>
                </a:endParaRPr>
              </a:p>
            </p:txBody>
          </p:sp>
          <p:sp>
            <p:nvSpPr>
              <p:cNvPr id="10" name="Line 17"/>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latin typeface="微软雅黑" panose="020B0503020204020204" pitchFamily="34" charset="-122"/>
                  <a:ea typeface="微软雅黑" panose="020B0503020204020204" pitchFamily="34" charset="-122"/>
                </a:endParaRPr>
              </a:p>
            </p:txBody>
          </p:sp>
        </p:grpSp>
        <p:sp>
          <p:nvSpPr>
            <p:cNvPr id="26" name="文本框 25"/>
            <p:cNvSpPr txBox="1"/>
            <p:nvPr/>
          </p:nvSpPr>
          <p:spPr>
            <a:xfrm>
              <a:off x="2087724" y="3556118"/>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sp>
          <p:nvSpPr>
            <p:cNvPr id="27" name="文本框 26"/>
            <p:cNvSpPr txBox="1"/>
            <p:nvPr/>
          </p:nvSpPr>
          <p:spPr>
            <a:xfrm>
              <a:off x="3800755" y="3555321"/>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sp>
          <p:nvSpPr>
            <p:cNvPr id="28" name="文本框 27"/>
            <p:cNvSpPr txBox="1"/>
            <p:nvPr/>
          </p:nvSpPr>
          <p:spPr>
            <a:xfrm>
              <a:off x="5537753" y="3553976"/>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grpSp>
      <p:grpSp>
        <p:nvGrpSpPr>
          <p:cNvPr id="40" name="组合 39"/>
          <p:cNvGrpSpPr/>
          <p:nvPr/>
        </p:nvGrpSpPr>
        <p:grpSpPr>
          <a:xfrm>
            <a:off x="2039671" y="3987898"/>
            <a:ext cx="5383955" cy="418493"/>
            <a:chOff x="2039671" y="3987898"/>
            <a:chExt cx="5383955" cy="418493"/>
          </a:xfrm>
        </p:grpSpPr>
        <p:grpSp>
          <p:nvGrpSpPr>
            <p:cNvPr id="11" name="Group 15"/>
            <p:cNvGrpSpPr/>
            <p:nvPr/>
          </p:nvGrpSpPr>
          <p:grpSpPr bwMode="auto">
            <a:xfrm>
              <a:off x="2039671" y="3987898"/>
              <a:ext cx="5232797" cy="418493"/>
              <a:chOff x="0" y="0"/>
              <a:chExt cx="4354" cy="809"/>
            </a:xfrm>
            <a:solidFill>
              <a:srgbClr val="2B2E30"/>
            </a:solidFill>
          </p:grpSpPr>
          <p:sp>
            <p:nvSpPr>
              <p:cNvPr id="12" name="Rectangle 16"/>
              <p:cNvSpPr>
                <a:spLocks noChangeArrowheads="1"/>
              </p:cNvSpPr>
              <p:nvPr/>
            </p:nvSpPr>
            <p:spPr bwMode="auto">
              <a:xfrm>
                <a:off x="0" y="0"/>
                <a:ext cx="4354" cy="809"/>
              </a:xfrm>
              <a:prstGeom prst="rect">
                <a:avLst/>
              </a:prstGeom>
              <a:solidFill>
                <a:schemeClr val="bg1">
                  <a:lumMod val="85000"/>
                </a:schemeClr>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latin typeface="微软雅黑" panose="020B0503020204020204" pitchFamily="34" charset="-122"/>
                  <a:ea typeface="微软雅黑" panose="020B0503020204020204" pitchFamily="34" charset="-122"/>
                </a:endParaRPr>
              </a:p>
            </p:txBody>
          </p:sp>
          <p:sp>
            <p:nvSpPr>
              <p:cNvPr id="13" name="Line 17"/>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2087724" y="4061400"/>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sp>
          <p:nvSpPr>
            <p:cNvPr id="30" name="文本框 29"/>
            <p:cNvSpPr txBox="1"/>
            <p:nvPr/>
          </p:nvSpPr>
          <p:spPr>
            <a:xfrm>
              <a:off x="3800755" y="4060604"/>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sp>
          <p:nvSpPr>
            <p:cNvPr id="31" name="文本框 30"/>
            <p:cNvSpPr txBox="1"/>
            <p:nvPr/>
          </p:nvSpPr>
          <p:spPr>
            <a:xfrm>
              <a:off x="5537753" y="4059258"/>
              <a:ext cx="1885873" cy="248209"/>
            </a:xfrm>
            <a:prstGeom prst="rect">
              <a:avLst/>
            </a:prstGeom>
            <a:noFill/>
          </p:spPr>
          <p:txBody>
            <a:bodyPr wrap="square" rtlCol="0">
              <a:spAutoFit/>
            </a:bodyPr>
            <a:lstStyle/>
            <a:p>
              <a:r>
                <a:rPr lang="zh-CN" altLang="en-US" sz="1015" dirty="0">
                  <a:latin typeface="造字工房悦黑体验版常规体" pitchFamily="50" charset="-122"/>
                  <a:ea typeface="造字工房悦黑体验版常规体" pitchFamily="50" charset="-122"/>
                </a:rPr>
                <a:t>请输入您想要的文字</a:t>
              </a:r>
            </a:p>
          </p:txBody>
        </p:sp>
      </p:grpSp>
      <p:sp>
        <p:nvSpPr>
          <p:cNvPr id="42" name="文本占位符 41"/>
          <p:cNvSpPr>
            <a:spLocks noGrp="1"/>
          </p:cNvSpPr>
          <p:nvPr>
            <p:ph type="body" sz="quarter" idx="10"/>
          </p:nvPr>
        </p:nvSpPr>
        <p:spPr/>
        <p:txBody>
          <a:bodyPr/>
          <a:lstStyle/>
          <a:p>
            <a:r>
              <a:rPr lang="zh-CN" altLang="en-US" dirty="0"/>
              <a:t>目前现状</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right)">
                                      <p:cBhvr>
                                        <p:cTn id="14" dur="500"/>
                                        <p:tgtEl>
                                          <p:spTgt spid="36"/>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par>
                          <p:cTn id="19" fill="hold">
                            <p:stCondLst>
                              <p:cond delay="2000"/>
                            </p:stCondLst>
                            <p:childTnLst>
                              <p:par>
                                <p:cTn id="20" presetID="2" presetClass="entr" presetSubtype="4"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fill="hold"/>
                                        <p:tgtEl>
                                          <p:spTgt spid="40"/>
                                        </p:tgtEl>
                                        <p:attrNameLst>
                                          <p:attrName>ppt_x</p:attrName>
                                        </p:attrNameLst>
                                      </p:cBhvr>
                                      <p:tavLst>
                                        <p:tav tm="0">
                                          <p:val>
                                            <p:strVal val="#ppt_x"/>
                                          </p:val>
                                        </p:tav>
                                        <p:tav tm="100000">
                                          <p:val>
                                            <p:strVal val="#ppt_x"/>
                                          </p:val>
                                        </p:tav>
                                      </p:tavLst>
                                    </p:anim>
                                    <p:anim calcmode="lin" valueType="num">
                                      <p:cBhvr additive="base">
                                        <p:cTn id="3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目前现状</a:t>
            </a:r>
          </a:p>
        </p:txBody>
      </p:sp>
      <p:sp>
        <p:nvSpPr>
          <p:cNvPr id="3" name="五边形 2"/>
          <p:cNvSpPr/>
          <p:nvPr/>
        </p:nvSpPr>
        <p:spPr>
          <a:xfrm>
            <a:off x="4429140" y="1301114"/>
            <a:ext cx="2880320" cy="936104"/>
          </a:xfrm>
          <a:prstGeom prst="homePlat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五边形 3"/>
          <p:cNvSpPr/>
          <p:nvPr/>
        </p:nvSpPr>
        <p:spPr>
          <a:xfrm flipH="1">
            <a:off x="1548820" y="2230704"/>
            <a:ext cx="2880320" cy="936104"/>
          </a:xfrm>
          <a:prstGeom prst="homePlat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TextBox 3"/>
          <p:cNvSpPr txBox="1"/>
          <p:nvPr/>
        </p:nvSpPr>
        <p:spPr>
          <a:xfrm>
            <a:off x="1980868" y="2557188"/>
            <a:ext cx="2448272" cy="400110"/>
          </a:xfrm>
          <a:prstGeom prst="rect">
            <a:avLst/>
          </a:prstGeom>
          <a:noFill/>
        </p:spPr>
        <p:txBody>
          <a:bodyPr wrap="square" rtlCol="0">
            <a:spAutoFit/>
          </a:bodyPr>
          <a:lstStyle/>
          <a:p>
            <a:pPr algn="r"/>
            <a:r>
              <a:rPr lang="zh-CN" altLang="en-US" sz="2000" dirty="0">
                <a:solidFill>
                  <a:schemeClr val="bg1"/>
                </a:solidFill>
                <a:latin typeface="微软雅黑" panose="020B0503020204020204" pitchFamily="34" charset="-122"/>
                <a:ea typeface="微软雅黑" panose="020B0503020204020204" pitchFamily="34" charset="-122"/>
              </a:rPr>
              <a:t>国内研究综述</a:t>
            </a:r>
          </a:p>
        </p:txBody>
      </p:sp>
      <p:sp>
        <p:nvSpPr>
          <p:cNvPr id="6" name="TextBox 4"/>
          <p:cNvSpPr txBox="1"/>
          <p:nvPr/>
        </p:nvSpPr>
        <p:spPr>
          <a:xfrm>
            <a:off x="4429140" y="1569111"/>
            <a:ext cx="2448272"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国外研究综述</a:t>
            </a:r>
          </a:p>
        </p:txBody>
      </p:sp>
      <p:sp>
        <p:nvSpPr>
          <p:cNvPr id="7" name="TextBox 5"/>
          <p:cNvSpPr txBox="1"/>
          <p:nvPr/>
        </p:nvSpPr>
        <p:spPr>
          <a:xfrm>
            <a:off x="899592" y="1107446"/>
            <a:ext cx="3240359" cy="923330"/>
          </a:xfrm>
          <a:prstGeom prst="rect">
            <a:avLst/>
          </a:prstGeom>
          <a:noFill/>
        </p:spPr>
        <p:txBody>
          <a:bodyPr wrap="square" rtlCol="0">
            <a:spAutoFit/>
          </a:bodyPr>
          <a:lstStyle/>
          <a:p>
            <a:pPr>
              <a:lnSpc>
                <a:spcPct val="15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6"/>
          <p:cNvSpPr txBox="1"/>
          <p:nvPr/>
        </p:nvSpPr>
        <p:spPr>
          <a:xfrm>
            <a:off x="4645166" y="2495634"/>
            <a:ext cx="3240359" cy="923330"/>
          </a:xfrm>
          <a:prstGeom prst="rect">
            <a:avLst/>
          </a:prstGeom>
          <a:noFill/>
        </p:spPr>
        <p:txBody>
          <a:bodyPr wrap="square" rtlCol="0">
            <a:spAutoFit/>
          </a:bodyPr>
          <a:lstStyle/>
          <a:p>
            <a:pPr>
              <a:lnSpc>
                <a:spcPct val="15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p:nvSpPr>
        <p:spPr>
          <a:xfrm>
            <a:off x="2560836" y="3683990"/>
            <a:ext cx="1692188" cy="226957"/>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1588728" y="4044031"/>
            <a:ext cx="2652199" cy="226957"/>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2092784" y="4465145"/>
            <a:ext cx="2160240" cy="226957"/>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TextBox 10"/>
          <p:cNvSpPr txBox="1"/>
          <p:nvPr/>
        </p:nvSpPr>
        <p:spPr>
          <a:xfrm>
            <a:off x="2769716" y="3683989"/>
            <a:ext cx="1056700"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对比一：</a:t>
            </a:r>
            <a:r>
              <a:rPr lang="en-US" altLang="zh-CN" sz="1100" dirty="0">
                <a:solidFill>
                  <a:schemeClr val="bg1"/>
                </a:solidFill>
                <a:latin typeface="微软雅黑" panose="020B0503020204020204" pitchFamily="34" charset="-122"/>
                <a:ea typeface="微软雅黑" panose="020B0503020204020204" pitchFamily="34" charset="-122"/>
              </a:rPr>
              <a:t>56</a:t>
            </a:r>
            <a:r>
              <a:rPr lang="zh-CN" altLang="en-US" sz="1100" dirty="0">
                <a:solidFill>
                  <a:schemeClr val="bg1"/>
                </a:solidFill>
                <a:latin typeface="微软雅黑" panose="020B0503020204020204" pitchFamily="34" charset="-122"/>
                <a:ea typeface="微软雅黑" panose="020B0503020204020204" pitchFamily="34" charset="-122"/>
              </a:rPr>
              <a:t>％</a:t>
            </a:r>
          </a:p>
        </p:txBody>
      </p:sp>
      <p:sp>
        <p:nvSpPr>
          <p:cNvPr id="13" name="TextBox 11"/>
          <p:cNvSpPr txBox="1"/>
          <p:nvPr/>
        </p:nvSpPr>
        <p:spPr>
          <a:xfrm>
            <a:off x="2769716" y="4044029"/>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对比二：</a:t>
            </a:r>
            <a:r>
              <a:rPr lang="en-US" altLang="zh-CN" sz="1100" dirty="0">
                <a:solidFill>
                  <a:schemeClr val="bg1"/>
                </a:solidFill>
                <a:latin typeface="微软雅黑" panose="020B0503020204020204" pitchFamily="34" charset="-122"/>
                <a:ea typeface="微软雅黑" panose="020B0503020204020204" pitchFamily="34" charset="-122"/>
              </a:rPr>
              <a:t>820</a:t>
            </a:r>
            <a:r>
              <a:rPr lang="zh-CN" altLang="en-US" sz="1100" dirty="0">
                <a:solidFill>
                  <a:schemeClr val="bg1"/>
                </a:solidFill>
                <a:latin typeface="微软雅黑" panose="020B0503020204020204" pitchFamily="34" charset="-122"/>
                <a:ea typeface="微软雅黑" panose="020B0503020204020204" pitchFamily="34" charset="-122"/>
              </a:rPr>
              <a:t>万</a:t>
            </a:r>
          </a:p>
        </p:txBody>
      </p:sp>
      <p:sp>
        <p:nvSpPr>
          <p:cNvPr id="14" name="TextBox 12"/>
          <p:cNvSpPr txBox="1"/>
          <p:nvPr/>
        </p:nvSpPr>
        <p:spPr>
          <a:xfrm>
            <a:off x="2769716" y="4470380"/>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对比三：</a:t>
            </a:r>
            <a:r>
              <a:rPr lang="en-US" altLang="zh-CN" sz="1100" dirty="0">
                <a:solidFill>
                  <a:schemeClr val="bg1"/>
                </a:solidFill>
                <a:latin typeface="微软雅黑" panose="020B0503020204020204" pitchFamily="34" charset="-122"/>
                <a:ea typeface="微软雅黑" panose="020B0503020204020204" pitchFamily="34" charset="-122"/>
              </a:rPr>
              <a:t>640</a:t>
            </a:r>
            <a:r>
              <a:rPr lang="zh-CN" altLang="en-US" sz="1100" dirty="0">
                <a:solidFill>
                  <a:schemeClr val="bg1"/>
                </a:solidFill>
                <a:latin typeface="微软雅黑" panose="020B0503020204020204" pitchFamily="34" charset="-122"/>
                <a:ea typeface="微软雅黑" panose="020B0503020204020204" pitchFamily="34" charset="-122"/>
              </a:rPr>
              <a:t>万</a:t>
            </a:r>
          </a:p>
        </p:txBody>
      </p:sp>
      <p:sp>
        <p:nvSpPr>
          <p:cNvPr id="15" name="矩形 14"/>
          <p:cNvSpPr/>
          <p:nvPr/>
        </p:nvSpPr>
        <p:spPr>
          <a:xfrm>
            <a:off x="4571998" y="3659846"/>
            <a:ext cx="1692188" cy="226957"/>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矩形 15"/>
          <p:cNvSpPr/>
          <p:nvPr/>
        </p:nvSpPr>
        <p:spPr>
          <a:xfrm>
            <a:off x="4584097" y="4019886"/>
            <a:ext cx="2652199" cy="226957"/>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4571998" y="4441001"/>
            <a:ext cx="2160240" cy="226957"/>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TextBox 16"/>
          <p:cNvSpPr txBox="1"/>
          <p:nvPr/>
        </p:nvSpPr>
        <p:spPr>
          <a:xfrm>
            <a:off x="4780878" y="3659845"/>
            <a:ext cx="1056700"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对比一：</a:t>
            </a:r>
            <a:r>
              <a:rPr lang="en-US" altLang="zh-CN" sz="1100" dirty="0">
                <a:solidFill>
                  <a:schemeClr val="bg1"/>
                </a:solidFill>
                <a:latin typeface="微软雅黑" panose="020B0503020204020204" pitchFamily="34" charset="-122"/>
                <a:ea typeface="微软雅黑" panose="020B0503020204020204" pitchFamily="34" charset="-122"/>
              </a:rPr>
              <a:t>56</a:t>
            </a:r>
            <a:r>
              <a:rPr lang="zh-CN" altLang="en-US" sz="1100" dirty="0">
                <a:solidFill>
                  <a:schemeClr val="bg1"/>
                </a:solidFill>
                <a:latin typeface="微软雅黑" panose="020B0503020204020204" pitchFamily="34" charset="-122"/>
                <a:ea typeface="微软雅黑" panose="020B0503020204020204" pitchFamily="34" charset="-122"/>
              </a:rPr>
              <a:t>％</a:t>
            </a:r>
          </a:p>
        </p:txBody>
      </p:sp>
      <p:sp>
        <p:nvSpPr>
          <p:cNvPr id="19" name="TextBox 17"/>
          <p:cNvSpPr txBox="1"/>
          <p:nvPr/>
        </p:nvSpPr>
        <p:spPr>
          <a:xfrm>
            <a:off x="4788022" y="4019885"/>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对比二：</a:t>
            </a:r>
            <a:r>
              <a:rPr lang="en-US" altLang="zh-CN" sz="1100" dirty="0">
                <a:solidFill>
                  <a:schemeClr val="bg1"/>
                </a:solidFill>
                <a:latin typeface="微软雅黑" panose="020B0503020204020204" pitchFamily="34" charset="-122"/>
                <a:ea typeface="微软雅黑" panose="020B0503020204020204" pitchFamily="34" charset="-122"/>
              </a:rPr>
              <a:t>820</a:t>
            </a:r>
            <a:r>
              <a:rPr lang="zh-CN" altLang="en-US" sz="1100" dirty="0">
                <a:solidFill>
                  <a:schemeClr val="bg1"/>
                </a:solidFill>
                <a:latin typeface="微软雅黑" panose="020B0503020204020204" pitchFamily="34" charset="-122"/>
                <a:ea typeface="微软雅黑" panose="020B0503020204020204" pitchFamily="34" charset="-122"/>
              </a:rPr>
              <a:t>万</a:t>
            </a:r>
          </a:p>
        </p:txBody>
      </p:sp>
      <p:sp>
        <p:nvSpPr>
          <p:cNvPr id="20" name="TextBox 18"/>
          <p:cNvSpPr txBox="1"/>
          <p:nvPr/>
        </p:nvSpPr>
        <p:spPr>
          <a:xfrm>
            <a:off x="4800095" y="4446236"/>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对比三：</a:t>
            </a:r>
            <a:r>
              <a:rPr lang="en-US" altLang="zh-CN" sz="1100" dirty="0">
                <a:solidFill>
                  <a:schemeClr val="bg1"/>
                </a:solidFill>
                <a:latin typeface="微软雅黑" panose="020B0503020204020204" pitchFamily="34" charset="-122"/>
                <a:ea typeface="微软雅黑" panose="020B0503020204020204" pitchFamily="34" charset="-122"/>
              </a:rPr>
              <a:t>640</a:t>
            </a:r>
            <a:r>
              <a:rPr lang="zh-CN" altLang="en-US" sz="1100" dirty="0">
                <a:solidFill>
                  <a:schemeClr val="bg1"/>
                </a:solidFill>
                <a:latin typeface="微软雅黑" panose="020B0503020204020204" pitchFamily="34" charset="-122"/>
                <a:ea typeface="微软雅黑" panose="020B0503020204020204" pitchFamily="34" charset="-122"/>
              </a:rPr>
              <a:t>万</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400"/>
                                        <p:tgtEl>
                                          <p:spTgt spid="9"/>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500"/>
                                        <p:tgtEl>
                                          <p:spTgt spid="12"/>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500"/>
                                        <p:tgtEl>
                                          <p:spTgt spid="1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500"/>
                                        <p:tgtEl>
                                          <p:spTgt spid="14"/>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8" grpId="0"/>
      <p:bldP spid="9" grpId="0" animBg="1"/>
      <p:bldP spid="10" grpId="0" animBg="1"/>
      <p:bldP spid="11" grpId="0" animBg="1"/>
      <p:bldP spid="12" grpId="0"/>
      <p:bldP spid="13" grpId="0"/>
      <p:bldP spid="14" grpId="0"/>
      <p:bldP spid="15" grpId="0" animBg="1"/>
      <p:bldP spid="16" grpId="0" animBg="1"/>
      <p:bldP spid="17" grpId="0" animBg="1"/>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目前现状</a:t>
            </a:r>
          </a:p>
        </p:txBody>
      </p:sp>
      <p:grpSp>
        <p:nvGrpSpPr>
          <p:cNvPr id="3" name="组合 2"/>
          <p:cNvGrpSpPr/>
          <p:nvPr/>
        </p:nvGrpSpPr>
        <p:grpSpPr>
          <a:xfrm>
            <a:off x="1180043" y="1182297"/>
            <a:ext cx="6979117" cy="3693709"/>
            <a:chOff x="833990" y="2092248"/>
            <a:chExt cx="7565435" cy="4003744"/>
          </a:xfrm>
          <a:solidFill>
            <a:schemeClr val="bg1">
              <a:lumMod val="75000"/>
            </a:schemeClr>
          </a:solidFill>
        </p:grpSpPr>
        <p:sp>
          <p:nvSpPr>
            <p:cNvPr id="4" name="Freeform 5"/>
            <p:cNvSpPr/>
            <p:nvPr/>
          </p:nvSpPr>
          <p:spPr bwMode="auto">
            <a:xfrm>
              <a:off x="7706873" y="2730069"/>
              <a:ext cx="58940" cy="25260"/>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 name="Freeform 6"/>
            <p:cNvSpPr/>
            <p:nvPr/>
          </p:nvSpPr>
          <p:spPr bwMode="auto">
            <a:xfrm>
              <a:off x="2478010" y="2205919"/>
              <a:ext cx="63151" cy="61047"/>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 name="Freeform 7"/>
            <p:cNvSpPr/>
            <p:nvPr/>
          </p:nvSpPr>
          <p:spPr bwMode="auto">
            <a:xfrm>
              <a:off x="2004381" y="4323567"/>
              <a:ext cx="25260" cy="25260"/>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 name="Freeform 8"/>
            <p:cNvSpPr/>
            <p:nvPr/>
          </p:nvSpPr>
          <p:spPr bwMode="auto">
            <a:xfrm>
              <a:off x="3722075" y="2641659"/>
              <a:ext cx="214712" cy="113671"/>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 name="Freeform 9"/>
            <p:cNvSpPr/>
            <p:nvPr/>
          </p:nvSpPr>
          <p:spPr bwMode="auto">
            <a:xfrm>
              <a:off x="4035723" y="2911100"/>
              <a:ext cx="164191" cy="258917"/>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 name="Freeform 10"/>
            <p:cNvSpPr/>
            <p:nvPr/>
          </p:nvSpPr>
          <p:spPr bwMode="auto">
            <a:xfrm>
              <a:off x="3940997" y="3024773"/>
              <a:ext cx="105251" cy="10104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 name="Freeform 11"/>
            <p:cNvSpPr/>
            <p:nvPr/>
          </p:nvSpPr>
          <p:spPr bwMode="auto">
            <a:xfrm>
              <a:off x="4031513" y="2919522"/>
              <a:ext cx="25260" cy="31575"/>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 name="Freeform 12"/>
            <p:cNvSpPr/>
            <p:nvPr/>
          </p:nvSpPr>
          <p:spPr bwMode="auto">
            <a:xfrm>
              <a:off x="4315690" y="3348943"/>
              <a:ext cx="25260" cy="46311"/>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 name="Freeform 13"/>
            <p:cNvSpPr/>
            <p:nvPr/>
          </p:nvSpPr>
          <p:spPr bwMode="auto">
            <a:xfrm>
              <a:off x="4305165" y="3388939"/>
              <a:ext cx="39995" cy="65256"/>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 name="Freeform 14"/>
            <p:cNvSpPr/>
            <p:nvPr/>
          </p:nvSpPr>
          <p:spPr bwMode="auto">
            <a:xfrm>
              <a:off x="4389365" y="3475244"/>
              <a:ext cx="65256" cy="33680"/>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 name="Freeform 15"/>
            <p:cNvSpPr/>
            <p:nvPr/>
          </p:nvSpPr>
          <p:spPr bwMode="auto">
            <a:xfrm>
              <a:off x="4618812" y="3534186"/>
              <a:ext cx="75781" cy="10525"/>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5" name="Freeform 16"/>
            <p:cNvSpPr/>
            <p:nvPr/>
          </p:nvSpPr>
          <p:spPr bwMode="auto">
            <a:xfrm>
              <a:off x="3722075" y="2092248"/>
              <a:ext cx="3999533" cy="3149107"/>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6" name="Freeform 17"/>
            <p:cNvSpPr/>
            <p:nvPr/>
          </p:nvSpPr>
          <p:spPr bwMode="auto">
            <a:xfrm>
              <a:off x="5077706" y="4607745"/>
              <a:ext cx="168401" cy="353643"/>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7" name="Freeform 18"/>
            <p:cNvSpPr/>
            <p:nvPr/>
          </p:nvSpPr>
          <p:spPr bwMode="auto">
            <a:xfrm>
              <a:off x="5854457" y="4113065"/>
              <a:ext cx="54731" cy="86307"/>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8" name="Freeform 19"/>
            <p:cNvSpPr/>
            <p:nvPr/>
          </p:nvSpPr>
          <p:spPr bwMode="auto">
            <a:xfrm>
              <a:off x="6203890" y="4188846"/>
              <a:ext cx="277863" cy="284177"/>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9" name="Freeform 20"/>
            <p:cNvSpPr/>
            <p:nvPr/>
          </p:nvSpPr>
          <p:spPr bwMode="auto">
            <a:xfrm>
              <a:off x="6471227" y="4458288"/>
              <a:ext cx="218923" cy="69467"/>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0" name="Freeform 21"/>
            <p:cNvSpPr/>
            <p:nvPr/>
          </p:nvSpPr>
          <p:spPr bwMode="auto">
            <a:xfrm>
              <a:off x="6690149" y="4508809"/>
              <a:ext cx="21051" cy="8420"/>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1" name="Freeform 22"/>
            <p:cNvSpPr/>
            <p:nvPr/>
          </p:nvSpPr>
          <p:spPr bwMode="auto">
            <a:xfrm>
              <a:off x="6721725" y="4517228"/>
              <a:ext cx="18945" cy="10525"/>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2" name="Freeform 23"/>
            <p:cNvSpPr/>
            <p:nvPr/>
          </p:nvSpPr>
          <p:spPr bwMode="auto">
            <a:xfrm>
              <a:off x="6744879" y="4517228"/>
              <a:ext cx="25260" cy="10525"/>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3" name="Freeform 24"/>
            <p:cNvSpPr/>
            <p:nvPr/>
          </p:nvSpPr>
          <p:spPr bwMode="auto">
            <a:xfrm>
              <a:off x="6755405" y="4513019"/>
              <a:ext cx="39995" cy="14735"/>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4" name="Freeform 25"/>
            <p:cNvSpPr/>
            <p:nvPr/>
          </p:nvSpPr>
          <p:spPr bwMode="auto">
            <a:xfrm>
              <a:off x="6795400" y="4531965"/>
              <a:ext cx="54731" cy="35785"/>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5" name="Freeform 26"/>
            <p:cNvSpPr/>
            <p:nvPr/>
          </p:nvSpPr>
          <p:spPr bwMode="auto">
            <a:xfrm>
              <a:off x="6810137" y="4513019"/>
              <a:ext cx="79991" cy="14735"/>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6" name="Freeform 27"/>
            <p:cNvSpPr/>
            <p:nvPr/>
          </p:nvSpPr>
          <p:spPr bwMode="auto">
            <a:xfrm>
              <a:off x="6904862" y="4517229"/>
              <a:ext cx="75781" cy="35785"/>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7" name="Freeform 28"/>
            <p:cNvSpPr/>
            <p:nvPr/>
          </p:nvSpPr>
          <p:spPr bwMode="auto">
            <a:xfrm>
              <a:off x="6765930" y="4294096"/>
              <a:ext cx="124196" cy="153667"/>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8" name="Freeform 29"/>
            <p:cNvSpPr/>
            <p:nvPr/>
          </p:nvSpPr>
          <p:spPr bwMode="auto">
            <a:xfrm>
              <a:off x="6536481" y="4167797"/>
              <a:ext cx="218923" cy="250497"/>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29" name="Freeform 30"/>
            <p:cNvSpPr/>
            <p:nvPr/>
          </p:nvSpPr>
          <p:spPr bwMode="auto">
            <a:xfrm>
              <a:off x="6452283" y="3879408"/>
              <a:ext cx="48415" cy="44205"/>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0" name="Freeform 31"/>
            <p:cNvSpPr/>
            <p:nvPr/>
          </p:nvSpPr>
          <p:spPr bwMode="auto">
            <a:xfrm>
              <a:off x="6675415" y="3759424"/>
              <a:ext cx="39995" cy="84201"/>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1" name="Freeform 32"/>
            <p:cNvSpPr/>
            <p:nvPr/>
          </p:nvSpPr>
          <p:spPr bwMode="auto">
            <a:xfrm>
              <a:off x="6831185" y="3569969"/>
              <a:ext cx="54731" cy="69467"/>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2" name="Freeform 33"/>
            <p:cNvSpPr/>
            <p:nvPr/>
          </p:nvSpPr>
          <p:spPr bwMode="auto">
            <a:xfrm>
              <a:off x="6885917" y="3559446"/>
              <a:ext cx="48415" cy="44205"/>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3" name="Freeform 34"/>
            <p:cNvSpPr/>
            <p:nvPr/>
          </p:nvSpPr>
          <p:spPr bwMode="auto">
            <a:xfrm>
              <a:off x="6850131" y="3395255"/>
              <a:ext cx="204187" cy="189452"/>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4" name="Freeform 35"/>
            <p:cNvSpPr/>
            <p:nvPr/>
          </p:nvSpPr>
          <p:spPr bwMode="auto">
            <a:xfrm>
              <a:off x="6984853" y="3290004"/>
              <a:ext cx="113671" cy="105251"/>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5" name="Freeform 36"/>
            <p:cNvSpPr/>
            <p:nvPr/>
          </p:nvSpPr>
          <p:spPr bwMode="auto">
            <a:xfrm>
              <a:off x="6934332" y="3039505"/>
              <a:ext cx="109461" cy="235763"/>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6" name="Freeform 37"/>
            <p:cNvSpPr/>
            <p:nvPr/>
          </p:nvSpPr>
          <p:spPr bwMode="auto">
            <a:xfrm>
              <a:off x="6696464" y="3908880"/>
              <a:ext cx="119987" cy="134721"/>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7" name="Freeform 38"/>
            <p:cNvSpPr/>
            <p:nvPr/>
          </p:nvSpPr>
          <p:spPr bwMode="auto">
            <a:xfrm>
              <a:off x="6816449" y="4043599"/>
              <a:ext cx="37891" cy="54731"/>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8" name="Freeform 39"/>
            <p:cNvSpPr/>
            <p:nvPr/>
          </p:nvSpPr>
          <p:spPr bwMode="auto">
            <a:xfrm>
              <a:off x="6791191" y="4102541"/>
              <a:ext cx="109461" cy="90516"/>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39" name="Freeform 40"/>
            <p:cNvSpPr/>
            <p:nvPr/>
          </p:nvSpPr>
          <p:spPr bwMode="auto">
            <a:xfrm>
              <a:off x="6765929" y="4064649"/>
              <a:ext cx="39995" cy="33680"/>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0" name="Freeform 41"/>
            <p:cNvSpPr/>
            <p:nvPr/>
          </p:nvSpPr>
          <p:spPr bwMode="auto">
            <a:xfrm>
              <a:off x="6791191" y="4083595"/>
              <a:ext cx="25260" cy="50520"/>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1" name="Freeform 42"/>
            <p:cNvSpPr/>
            <p:nvPr/>
          </p:nvSpPr>
          <p:spPr bwMode="auto">
            <a:xfrm>
              <a:off x="6816451" y="4098331"/>
              <a:ext cx="33680" cy="14735"/>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2" name="Freeform 43"/>
            <p:cNvSpPr/>
            <p:nvPr/>
          </p:nvSpPr>
          <p:spPr bwMode="auto">
            <a:xfrm>
              <a:off x="6725934" y="4028865"/>
              <a:ext cx="29471" cy="25260"/>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3" name="Freeform 44"/>
            <p:cNvSpPr/>
            <p:nvPr/>
          </p:nvSpPr>
          <p:spPr bwMode="auto">
            <a:xfrm>
              <a:off x="6675415" y="4079385"/>
              <a:ext cx="50520" cy="58940"/>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4" name="Freeform 45"/>
            <p:cNvSpPr/>
            <p:nvPr/>
          </p:nvSpPr>
          <p:spPr bwMode="auto">
            <a:xfrm>
              <a:off x="7020638" y="4327777"/>
              <a:ext cx="532569" cy="244183"/>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5" name="Freeform 46"/>
            <p:cNvSpPr/>
            <p:nvPr/>
          </p:nvSpPr>
          <p:spPr bwMode="auto">
            <a:xfrm>
              <a:off x="7462691" y="4433027"/>
              <a:ext cx="79991" cy="29471"/>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6" name="Freeform 47"/>
            <p:cNvSpPr/>
            <p:nvPr/>
          </p:nvSpPr>
          <p:spPr bwMode="auto">
            <a:xfrm>
              <a:off x="7601621" y="4454078"/>
              <a:ext cx="54731" cy="29471"/>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7" name="Freeform 48"/>
            <p:cNvSpPr/>
            <p:nvPr/>
          </p:nvSpPr>
          <p:spPr bwMode="auto">
            <a:xfrm>
              <a:off x="7921585" y="4807720"/>
              <a:ext cx="88411" cy="54731"/>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8" name="Freeform 49"/>
            <p:cNvSpPr/>
            <p:nvPr/>
          </p:nvSpPr>
          <p:spPr bwMode="auto">
            <a:xfrm>
              <a:off x="8191027" y="4727730"/>
              <a:ext cx="33680" cy="29471"/>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49" name="Freeform 50"/>
            <p:cNvSpPr/>
            <p:nvPr/>
          </p:nvSpPr>
          <p:spPr bwMode="auto">
            <a:xfrm>
              <a:off x="8199447" y="4698259"/>
              <a:ext cx="31575" cy="29471"/>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0" name="Freeform 51"/>
            <p:cNvSpPr/>
            <p:nvPr/>
          </p:nvSpPr>
          <p:spPr bwMode="auto">
            <a:xfrm>
              <a:off x="7932109" y="4668790"/>
              <a:ext cx="33680" cy="29471"/>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1" name="Freeform 52"/>
            <p:cNvSpPr/>
            <p:nvPr/>
          </p:nvSpPr>
          <p:spPr bwMode="auto">
            <a:xfrm>
              <a:off x="7527948" y="4418293"/>
              <a:ext cx="18945" cy="18945"/>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2" name="Freeform 53"/>
            <p:cNvSpPr/>
            <p:nvPr/>
          </p:nvSpPr>
          <p:spPr bwMode="auto">
            <a:xfrm>
              <a:off x="6736459" y="4571960"/>
              <a:ext cx="1014619" cy="79569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3" name="Freeform 54"/>
            <p:cNvSpPr/>
            <p:nvPr/>
          </p:nvSpPr>
          <p:spPr bwMode="auto">
            <a:xfrm>
              <a:off x="7618462" y="5430807"/>
              <a:ext cx="109461" cy="115776"/>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4" name="Freeform 55"/>
            <p:cNvSpPr/>
            <p:nvPr/>
          </p:nvSpPr>
          <p:spPr bwMode="auto">
            <a:xfrm>
              <a:off x="8205761" y="5426595"/>
              <a:ext cx="138931" cy="244183"/>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5" name="Freeform 56"/>
            <p:cNvSpPr/>
            <p:nvPr/>
          </p:nvSpPr>
          <p:spPr bwMode="auto">
            <a:xfrm>
              <a:off x="8205762" y="5207675"/>
              <a:ext cx="193663" cy="254707"/>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6" name="Freeform 57"/>
            <p:cNvSpPr/>
            <p:nvPr/>
          </p:nvSpPr>
          <p:spPr bwMode="auto">
            <a:xfrm>
              <a:off x="977131" y="2401687"/>
              <a:ext cx="2292364" cy="3574319"/>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7" name="Freeform 58"/>
            <p:cNvSpPr/>
            <p:nvPr/>
          </p:nvSpPr>
          <p:spPr bwMode="auto">
            <a:xfrm>
              <a:off x="2069635" y="5936012"/>
              <a:ext cx="157876" cy="134721"/>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8" name="Freeform 59"/>
            <p:cNvSpPr/>
            <p:nvPr/>
          </p:nvSpPr>
          <p:spPr bwMode="auto">
            <a:xfrm>
              <a:off x="2143313" y="6070733"/>
              <a:ext cx="35785" cy="14735"/>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59" name="Freeform 60"/>
            <p:cNvSpPr/>
            <p:nvPr/>
          </p:nvSpPr>
          <p:spPr bwMode="auto">
            <a:xfrm>
              <a:off x="2088581" y="6074941"/>
              <a:ext cx="39995" cy="21051"/>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0" name="Freeform 61"/>
            <p:cNvSpPr/>
            <p:nvPr/>
          </p:nvSpPr>
          <p:spPr bwMode="auto">
            <a:xfrm>
              <a:off x="1989646" y="5950746"/>
              <a:ext cx="58940" cy="75781"/>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1" name="Freeform 62"/>
            <p:cNvSpPr/>
            <p:nvPr/>
          </p:nvSpPr>
          <p:spPr bwMode="auto">
            <a:xfrm>
              <a:off x="2054900" y="5971796"/>
              <a:ext cx="33680" cy="39995"/>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2" name="Freeform 63"/>
            <p:cNvSpPr/>
            <p:nvPr/>
          </p:nvSpPr>
          <p:spPr bwMode="auto">
            <a:xfrm>
              <a:off x="2288557" y="3803627"/>
              <a:ext cx="237867" cy="86307"/>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3" name="Freeform 64"/>
            <p:cNvSpPr/>
            <p:nvPr/>
          </p:nvSpPr>
          <p:spPr bwMode="auto">
            <a:xfrm>
              <a:off x="2408543" y="3913090"/>
              <a:ext cx="37891" cy="14735"/>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4" name="Freeform 65"/>
            <p:cNvSpPr/>
            <p:nvPr/>
          </p:nvSpPr>
          <p:spPr bwMode="auto">
            <a:xfrm>
              <a:off x="2496955" y="3913088"/>
              <a:ext cx="44205" cy="10525"/>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5" name="Freeform 66"/>
            <p:cNvSpPr/>
            <p:nvPr/>
          </p:nvSpPr>
          <p:spPr bwMode="auto">
            <a:xfrm>
              <a:off x="2522215" y="3883619"/>
              <a:ext cx="105251" cy="39995"/>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6" name="Freeform 67"/>
            <p:cNvSpPr/>
            <p:nvPr/>
          </p:nvSpPr>
          <p:spPr bwMode="auto">
            <a:xfrm>
              <a:off x="2646411" y="3913088"/>
              <a:ext cx="50520" cy="21051"/>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7" name="Freeform 68"/>
            <p:cNvSpPr/>
            <p:nvPr/>
          </p:nvSpPr>
          <p:spPr bwMode="auto">
            <a:xfrm>
              <a:off x="2736925" y="3927824"/>
              <a:ext cx="4211" cy="10525"/>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8" name="Freeform 69"/>
            <p:cNvSpPr/>
            <p:nvPr/>
          </p:nvSpPr>
          <p:spPr bwMode="auto">
            <a:xfrm>
              <a:off x="2751662" y="3938348"/>
              <a:ext cx="14735" cy="10525"/>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69" name="Freeform 70"/>
            <p:cNvSpPr/>
            <p:nvPr/>
          </p:nvSpPr>
          <p:spPr bwMode="auto">
            <a:xfrm>
              <a:off x="2762185" y="3978344"/>
              <a:ext cx="4211" cy="10525"/>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0" name="Freeform 71"/>
            <p:cNvSpPr/>
            <p:nvPr/>
          </p:nvSpPr>
          <p:spPr bwMode="auto">
            <a:xfrm>
              <a:off x="2751662" y="4024655"/>
              <a:ext cx="10525" cy="8420"/>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1" name="Freeform 72"/>
            <p:cNvSpPr/>
            <p:nvPr/>
          </p:nvSpPr>
          <p:spPr bwMode="auto">
            <a:xfrm>
              <a:off x="2751662" y="4014129"/>
              <a:ext cx="10525" cy="42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2" name="Freeform 73"/>
            <p:cNvSpPr/>
            <p:nvPr/>
          </p:nvSpPr>
          <p:spPr bwMode="auto">
            <a:xfrm>
              <a:off x="2730613" y="4047809"/>
              <a:ext cx="14735" cy="16840"/>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3" name="Freeform 74"/>
            <p:cNvSpPr/>
            <p:nvPr/>
          </p:nvSpPr>
          <p:spPr bwMode="auto">
            <a:xfrm>
              <a:off x="2785342" y="4024655"/>
              <a:ext cx="14735" cy="14735"/>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4" name="Freeform 75"/>
            <p:cNvSpPr/>
            <p:nvPr/>
          </p:nvSpPr>
          <p:spPr bwMode="auto">
            <a:xfrm>
              <a:off x="2442225" y="3774158"/>
              <a:ext cx="14735" cy="10525"/>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5" name="Freeform 76"/>
            <p:cNvSpPr/>
            <p:nvPr/>
          </p:nvSpPr>
          <p:spPr bwMode="auto">
            <a:xfrm>
              <a:off x="2442225" y="3788892"/>
              <a:ext cx="14735" cy="10525"/>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6" name="Freeform 77"/>
            <p:cNvSpPr/>
            <p:nvPr/>
          </p:nvSpPr>
          <p:spPr bwMode="auto">
            <a:xfrm>
              <a:off x="2755873" y="3603651"/>
              <a:ext cx="14735" cy="14735"/>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7" name="Freeform 78"/>
            <p:cNvSpPr/>
            <p:nvPr/>
          </p:nvSpPr>
          <p:spPr bwMode="auto">
            <a:xfrm>
              <a:off x="2865332" y="3170018"/>
              <a:ext cx="54731" cy="18945"/>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8" name="Freeform 79"/>
            <p:cNvSpPr/>
            <p:nvPr/>
          </p:nvSpPr>
          <p:spPr bwMode="auto">
            <a:xfrm>
              <a:off x="2905327" y="3245798"/>
              <a:ext cx="25260" cy="29471"/>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79" name="Freeform 80"/>
            <p:cNvSpPr/>
            <p:nvPr/>
          </p:nvSpPr>
          <p:spPr bwMode="auto">
            <a:xfrm>
              <a:off x="2955849" y="3115287"/>
              <a:ext cx="134721" cy="138931"/>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0" name="Freeform 81"/>
            <p:cNvSpPr/>
            <p:nvPr/>
          </p:nvSpPr>
          <p:spPr bwMode="auto">
            <a:xfrm>
              <a:off x="2635886" y="2780590"/>
              <a:ext cx="25260" cy="29471"/>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1" name="Freeform 82"/>
            <p:cNvSpPr/>
            <p:nvPr/>
          </p:nvSpPr>
          <p:spPr bwMode="auto">
            <a:xfrm>
              <a:off x="2572733" y="2759540"/>
              <a:ext cx="54731" cy="39995"/>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2" name="Freeform 83"/>
            <p:cNvSpPr/>
            <p:nvPr/>
          </p:nvSpPr>
          <p:spPr bwMode="auto">
            <a:xfrm>
              <a:off x="2522214" y="2660604"/>
              <a:ext cx="128407" cy="105251"/>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3" name="Freeform 84"/>
            <p:cNvSpPr/>
            <p:nvPr/>
          </p:nvSpPr>
          <p:spPr bwMode="auto">
            <a:xfrm>
              <a:off x="2686406" y="2744803"/>
              <a:ext cx="25260" cy="21051"/>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4" name="Freeform 85"/>
            <p:cNvSpPr/>
            <p:nvPr/>
          </p:nvSpPr>
          <p:spPr bwMode="auto">
            <a:xfrm>
              <a:off x="2707457" y="2740594"/>
              <a:ext cx="18945" cy="10525"/>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5" name="Freeform 86"/>
            <p:cNvSpPr/>
            <p:nvPr/>
          </p:nvSpPr>
          <p:spPr bwMode="auto">
            <a:xfrm>
              <a:off x="2776922" y="2570087"/>
              <a:ext cx="29471" cy="25260"/>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6" name="Freeform 87"/>
            <p:cNvSpPr/>
            <p:nvPr/>
          </p:nvSpPr>
          <p:spPr bwMode="auto">
            <a:xfrm>
              <a:off x="2696931" y="2490096"/>
              <a:ext cx="33680" cy="21051"/>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7" name="Freeform 88"/>
            <p:cNvSpPr/>
            <p:nvPr/>
          </p:nvSpPr>
          <p:spPr bwMode="auto">
            <a:xfrm>
              <a:off x="2915853" y="2799533"/>
              <a:ext cx="29471" cy="21051"/>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8" name="Freeform 89"/>
            <p:cNvSpPr/>
            <p:nvPr/>
          </p:nvSpPr>
          <p:spPr bwMode="auto">
            <a:xfrm>
              <a:off x="2566420" y="2296435"/>
              <a:ext cx="473629" cy="513624"/>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89" name="Freeform 90"/>
            <p:cNvSpPr/>
            <p:nvPr/>
          </p:nvSpPr>
          <p:spPr bwMode="auto">
            <a:xfrm>
              <a:off x="2745345" y="2296435"/>
              <a:ext cx="86307" cy="65256"/>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0" name="Freeform 91"/>
            <p:cNvSpPr/>
            <p:nvPr/>
          </p:nvSpPr>
          <p:spPr bwMode="auto">
            <a:xfrm>
              <a:off x="2347499" y="2490096"/>
              <a:ext cx="79991" cy="65256"/>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1" name="Freeform 92"/>
            <p:cNvSpPr/>
            <p:nvPr/>
          </p:nvSpPr>
          <p:spPr bwMode="auto">
            <a:xfrm>
              <a:off x="1928599" y="2266965"/>
              <a:ext cx="210503" cy="174716"/>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2" name="Freeform 93"/>
            <p:cNvSpPr/>
            <p:nvPr/>
          </p:nvSpPr>
          <p:spPr bwMode="auto">
            <a:xfrm>
              <a:off x="2033850" y="2325906"/>
              <a:ext cx="309439" cy="225237"/>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3" name="Freeform 94"/>
            <p:cNvSpPr/>
            <p:nvPr/>
          </p:nvSpPr>
          <p:spPr bwMode="auto">
            <a:xfrm>
              <a:off x="2282242" y="2300645"/>
              <a:ext cx="61047" cy="50520"/>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4" name="Freeform 95"/>
            <p:cNvSpPr/>
            <p:nvPr/>
          </p:nvSpPr>
          <p:spPr bwMode="auto">
            <a:xfrm>
              <a:off x="1720203" y="2504831"/>
              <a:ext cx="14735" cy="16840"/>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5" name="Freeform 96"/>
            <p:cNvSpPr/>
            <p:nvPr/>
          </p:nvSpPr>
          <p:spPr bwMode="auto">
            <a:xfrm>
              <a:off x="2467484" y="2285911"/>
              <a:ext cx="119987" cy="115776"/>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6" name="Freeform 97"/>
            <p:cNvSpPr/>
            <p:nvPr/>
          </p:nvSpPr>
          <p:spPr bwMode="auto">
            <a:xfrm>
              <a:off x="2347499" y="2290121"/>
              <a:ext cx="115776" cy="141036"/>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7" name="Freeform 98"/>
            <p:cNvSpPr/>
            <p:nvPr/>
          </p:nvSpPr>
          <p:spPr bwMode="auto">
            <a:xfrm>
              <a:off x="2347497" y="2216445"/>
              <a:ext cx="21051" cy="18945"/>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8" name="Freeform 99"/>
            <p:cNvSpPr/>
            <p:nvPr/>
          </p:nvSpPr>
          <p:spPr bwMode="auto">
            <a:xfrm>
              <a:off x="5890243" y="2165926"/>
              <a:ext cx="33680" cy="14735"/>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99" name="Freeform 100"/>
            <p:cNvSpPr/>
            <p:nvPr/>
          </p:nvSpPr>
          <p:spPr bwMode="auto">
            <a:xfrm>
              <a:off x="5879718" y="2125930"/>
              <a:ext cx="29471" cy="14735"/>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0" name="Freeform 101"/>
            <p:cNvSpPr/>
            <p:nvPr/>
          </p:nvSpPr>
          <p:spPr bwMode="auto">
            <a:xfrm>
              <a:off x="5081917" y="2511146"/>
              <a:ext cx="35785" cy="29471"/>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1" name="Freeform 102"/>
            <p:cNvSpPr/>
            <p:nvPr/>
          </p:nvSpPr>
          <p:spPr bwMode="auto">
            <a:xfrm>
              <a:off x="5267157" y="2460627"/>
              <a:ext cx="33680" cy="39995"/>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2" name="Freeform 103"/>
            <p:cNvSpPr/>
            <p:nvPr/>
          </p:nvSpPr>
          <p:spPr bwMode="auto">
            <a:xfrm>
              <a:off x="5471345" y="2321695"/>
              <a:ext cx="29471" cy="29471"/>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3" name="Freeform 104"/>
            <p:cNvSpPr/>
            <p:nvPr/>
          </p:nvSpPr>
          <p:spPr bwMode="auto">
            <a:xfrm>
              <a:off x="5540810" y="2330115"/>
              <a:ext cx="14735" cy="21051"/>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4" name="Freeform 105"/>
            <p:cNvSpPr/>
            <p:nvPr/>
          </p:nvSpPr>
          <p:spPr bwMode="auto">
            <a:xfrm>
              <a:off x="5599749" y="2346955"/>
              <a:ext cx="21051" cy="8420"/>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5" name="Freeform 106"/>
            <p:cNvSpPr/>
            <p:nvPr/>
          </p:nvSpPr>
          <p:spPr bwMode="auto">
            <a:xfrm>
              <a:off x="5620801" y="2325906"/>
              <a:ext cx="18945" cy="14735"/>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6" name="Freeform 107"/>
            <p:cNvSpPr/>
            <p:nvPr/>
          </p:nvSpPr>
          <p:spPr bwMode="auto">
            <a:xfrm>
              <a:off x="6197575" y="2266965"/>
              <a:ext cx="29471" cy="18945"/>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7" name="Freeform 108"/>
            <p:cNvSpPr/>
            <p:nvPr/>
          </p:nvSpPr>
          <p:spPr bwMode="auto">
            <a:xfrm>
              <a:off x="6704885" y="2311172"/>
              <a:ext cx="71571" cy="35785"/>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8" name="Freeform 109"/>
            <p:cNvSpPr/>
            <p:nvPr/>
          </p:nvSpPr>
          <p:spPr bwMode="auto">
            <a:xfrm>
              <a:off x="6696465" y="2290121"/>
              <a:ext cx="18945" cy="25260"/>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09" name="Freeform 110"/>
            <p:cNvSpPr/>
            <p:nvPr/>
          </p:nvSpPr>
          <p:spPr bwMode="auto">
            <a:xfrm>
              <a:off x="6620684" y="2186976"/>
              <a:ext cx="159981" cy="84201"/>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0" name="Freeform 111"/>
            <p:cNvSpPr/>
            <p:nvPr/>
          </p:nvSpPr>
          <p:spPr bwMode="auto">
            <a:xfrm>
              <a:off x="6791191" y="2226970"/>
              <a:ext cx="88411" cy="44205"/>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1" name="Freeform 112"/>
            <p:cNvSpPr/>
            <p:nvPr/>
          </p:nvSpPr>
          <p:spPr bwMode="auto">
            <a:xfrm>
              <a:off x="6616474" y="2296437"/>
              <a:ext cx="25260" cy="18945"/>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2" name="Freeform 113"/>
            <p:cNvSpPr/>
            <p:nvPr/>
          </p:nvSpPr>
          <p:spPr bwMode="auto">
            <a:xfrm>
              <a:off x="7264821" y="2490096"/>
              <a:ext cx="18945" cy="21051"/>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3" name="Freeform 114"/>
            <p:cNvSpPr/>
            <p:nvPr/>
          </p:nvSpPr>
          <p:spPr bwMode="auto">
            <a:xfrm>
              <a:off x="7443746" y="2431158"/>
              <a:ext cx="58940" cy="14735"/>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4" name="Freeform 115"/>
            <p:cNvSpPr/>
            <p:nvPr/>
          </p:nvSpPr>
          <p:spPr bwMode="auto">
            <a:xfrm>
              <a:off x="5136647" y="2321696"/>
              <a:ext cx="115776" cy="138931"/>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5" name="Freeform 116"/>
            <p:cNvSpPr/>
            <p:nvPr/>
          </p:nvSpPr>
          <p:spPr bwMode="auto">
            <a:xfrm>
              <a:off x="5151381" y="2426947"/>
              <a:ext cx="21051" cy="14735"/>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6" name="Freeform 117"/>
            <p:cNvSpPr/>
            <p:nvPr/>
          </p:nvSpPr>
          <p:spPr bwMode="auto">
            <a:xfrm>
              <a:off x="5161905" y="2125929"/>
              <a:ext cx="269443" cy="19997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7" name="Freeform 118"/>
            <p:cNvSpPr/>
            <p:nvPr/>
          </p:nvSpPr>
          <p:spPr bwMode="auto">
            <a:xfrm>
              <a:off x="4593551" y="2441681"/>
              <a:ext cx="29471" cy="23155"/>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8" name="Freeform 119"/>
            <p:cNvSpPr/>
            <p:nvPr/>
          </p:nvSpPr>
          <p:spPr bwMode="auto">
            <a:xfrm>
              <a:off x="4498827" y="2504833"/>
              <a:ext cx="25260" cy="31575"/>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19" name="Freeform 120"/>
            <p:cNvSpPr/>
            <p:nvPr/>
          </p:nvSpPr>
          <p:spPr bwMode="auto">
            <a:xfrm>
              <a:off x="4804054" y="3529975"/>
              <a:ext cx="44205" cy="25260"/>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0" name="Freeform 121"/>
            <p:cNvSpPr/>
            <p:nvPr/>
          </p:nvSpPr>
          <p:spPr bwMode="auto">
            <a:xfrm>
              <a:off x="1600217" y="3140547"/>
              <a:ext cx="90516" cy="65256"/>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1" name="Freeform 122"/>
            <p:cNvSpPr/>
            <p:nvPr/>
          </p:nvSpPr>
          <p:spPr bwMode="auto">
            <a:xfrm>
              <a:off x="1560221" y="2980565"/>
              <a:ext cx="39995" cy="39995"/>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2" name="Freeform 123"/>
            <p:cNvSpPr/>
            <p:nvPr/>
          </p:nvSpPr>
          <p:spPr bwMode="auto">
            <a:xfrm>
              <a:off x="1551802" y="3035296"/>
              <a:ext cx="29471" cy="54731"/>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3" name="Freeform 124"/>
            <p:cNvSpPr/>
            <p:nvPr/>
          </p:nvSpPr>
          <p:spPr bwMode="auto">
            <a:xfrm>
              <a:off x="1526542" y="2925835"/>
              <a:ext cx="25260" cy="58940"/>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4" name="Freeform 125"/>
            <p:cNvSpPr/>
            <p:nvPr/>
          </p:nvSpPr>
          <p:spPr bwMode="auto">
            <a:xfrm>
              <a:off x="1556013" y="2930046"/>
              <a:ext cx="18945" cy="29471"/>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5" name="Freeform 126"/>
            <p:cNvSpPr/>
            <p:nvPr/>
          </p:nvSpPr>
          <p:spPr bwMode="auto">
            <a:xfrm>
              <a:off x="1566538" y="2951096"/>
              <a:ext cx="14735" cy="23155"/>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6" name="Freeform 127"/>
            <p:cNvSpPr/>
            <p:nvPr/>
          </p:nvSpPr>
          <p:spPr bwMode="auto">
            <a:xfrm>
              <a:off x="1158163" y="2930045"/>
              <a:ext cx="54731" cy="50520"/>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7" name="Freeform 128"/>
            <p:cNvSpPr/>
            <p:nvPr/>
          </p:nvSpPr>
          <p:spPr bwMode="auto">
            <a:xfrm>
              <a:off x="1206579" y="2919520"/>
              <a:ext cx="25260" cy="10525"/>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8" name="Freeform 129"/>
            <p:cNvSpPr/>
            <p:nvPr/>
          </p:nvSpPr>
          <p:spPr bwMode="auto">
            <a:xfrm>
              <a:off x="932926" y="3020562"/>
              <a:ext cx="29471" cy="14735"/>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29" name="Freeform 130"/>
            <p:cNvSpPr/>
            <p:nvPr/>
          </p:nvSpPr>
          <p:spPr bwMode="auto">
            <a:xfrm>
              <a:off x="873986" y="3050031"/>
              <a:ext cx="18945" cy="21051"/>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0" name="Freeform 131"/>
            <p:cNvSpPr/>
            <p:nvPr/>
          </p:nvSpPr>
          <p:spPr bwMode="auto">
            <a:xfrm>
              <a:off x="833990" y="3064765"/>
              <a:ext cx="29471" cy="21051"/>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1" name="Freeform 132"/>
            <p:cNvSpPr/>
            <p:nvPr/>
          </p:nvSpPr>
          <p:spPr bwMode="auto">
            <a:xfrm>
              <a:off x="953976" y="2850055"/>
              <a:ext cx="33680" cy="25260"/>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2" name="Freeform 133"/>
            <p:cNvSpPr/>
            <p:nvPr/>
          </p:nvSpPr>
          <p:spPr bwMode="auto">
            <a:xfrm>
              <a:off x="2526425" y="3071082"/>
              <a:ext cx="39995" cy="18945"/>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3" name="Freeform 134"/>
            <p:cNvSpPr/>
            <p:nvPr/>
          </p:nvSpPr>
          <p:spPr bwMode="auto">
            <a:xfrm>
              <a:off x="4370420" y="2995301"/>
              <a:ext cx="39995" cy="29471"/>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4" name="Freeform 135"/>
            <p:cNvSpPr/>
            <p:nvPr/>
          </p:nvSpPr>
          <p:spPr bwMode="auto">
            <a:xfrm>
              <a:off x="4519877" y="2934257"/>
              <a:ext cx="25260" cy="35785"/>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5" name="Freeform 136"/>
            <p:cNvSpPr/>
            <p:nvPr/>
          </p:nvSpPr>
          <p:spPr bwMode="auto">
            <a:xfrm>
              <a:off x="4589342" y="2915312"/>
              <a:ext cx="25260" cy="18945"/>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6" name="Freeform 137"/>
            <p:cNvSpPr/>
            <p:nvPr/>
          </p:nvSpPr>
          <p:spPr bwMode="auto">
            <a:xfrm>
              <a:off x="4593553" y="2900576"/>
              <a:ext cx="14735" cy="10525"/>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7" name="Freeform 138"/>
            <p:cNvSpPr/>
            <p:nvPr/>
          </p:nvSpPr>
          <p:spPr bwMode="auto">
            <a:xfrm>
              <a:off x="5361885" y="4822457"/>
              <a:ext cx="18945" cy="25260"/>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8" name="Freeform 139"/>
            <p:cNvSpPr/>
            <p:nvPr/>
          </p:nvSpPr>
          <p:spPr bwMode="auto">
            <a:xfrm>
              <a:off x="7736344" y="4538279"/>
              <a:ext cx="35785" cy="14735"/>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39" name="Freeform 140"/>
            <p:cNvSpPr/>
            <p:nvPr/>
          </p:nvSpPr>
          <p:spPr bwMode="auto">
            <a:xfrm>
              <a:off x="7801597" y="4563539"/>
              <a:ext cx="21051" cy="8420"/>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0" name="Freeform 141"/>
            <p:cNvSpPr/>
            <p:nvPr/>
          </p:nvSpPr>
          <p:spPr bwMode="auto">
            <a:xfrm>
              <a:off x="7687929" y="4494074"/>
              <a:ext cx="48415" cy="29471"/>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1" name="Freeform 142"/>
            <p:cNvSpPr/>
            <p:nvPr/>
          </p:nvSpPr>
          <p:spPr bwMode="auto">
            <a:xfrm>
              <a:off x="4429360" y="3523660"/>
              <a:ext cx="10525" cy="10525"/>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2" name="Freeform 143"/>
            <p:cNvSpPr/>
            <p:nvPr/>
          </p:nvSpPr>
          <p:spPr bwMode="auto">
            <a:xfrm>
              <a:off x="3583145" y="3999395"/>
              <a:ext cx="18945" cy="8420"/>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3" name="Freeform 144"/>
            <p:cNvSpPr/>
            <p:nvPr/>
          </p:nvSpPr>
          <p:spPr bwMode="auto">
            <a:xfrm>
              <a:off x="4269379" y="4254102"/>
              <a:ext cx="21051" cy="8420"/>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4" name="Freeform 145"/>
            <p:cNvSpPr/>
            <p:nvPr/>
          </p:nvSpPr>
          <p:spPr bwMode="auto">
            <a:xfrm>
              <a:off x="4235699" y="4313041"/>
              <a:ext cx="10525" cy="42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5" name="Freeform 146"/>
            <p:cNvSpPr/>
            <p:nvPr/>
          </p:nvSpPr>
          <p:spPr bwMode="auto">
            <a:xfrm>
              <a:off x="5336623" y="4414083"/>
              <a:ext cx="14735" cy="14735"/>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6" name="Freeform 147"/>
            <p:cNvSpPr/>
            <p:nvPr/>
          </p:nvSpPr>
          <p:spPr bwMode="auto">
            <a:xfrm>
              <a:off x="5191376" y="3738372"/>
              <a:ext cx="10525" cy="10525"/>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7" name="Freeform 148"/>
            <p:cNvSpPr/>
            <p:nvPr/>
          </p:nvSpPr>
          <p:spPr bwMode="auto">
            <a:xfrm>
              <a:off x="5062971" y="4597221"/>
              <a:ext cx="25260" cy="14735"/>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8" name="Freeform 149"/>
            <p:cNvSpPr/>
            <p:nvPr/>
          </p:nvSpPr>
          <p:spPr bwMode="auto">
            <a:xfrm>
              <a:off x="2755871" y="4083595"/>
              <a:ext cx="21051" cy="25260"/>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49" name="Freeform 150"/>
            <p:cNvSpPr/>
            <p:nvPr/>
          </p:nvSpPr>
          <p:spPr bwMode="auto">
            <a:xfrm>
              <a:off x="7090104" y="3315265"/>
              <a:ext cx="18945" cy="18945"/>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50" name="Freeform 151"/>
            <p:cNvSpPr/>
            <p:nvPr/>
          </p:nvSpPr>
          <p:spPr bwMode="auto">
            <a:xfrm>
              <a:off x="7109048" y="3290003"/>
              <a:ext cx="39995" cy="29471"/>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51" name="Freeform 152"/>
            <p:cNvSpPr/>
            <p:nvPr/>
          </p:nvSpPr>
          <p:spPr bwMode="auto">
            <a:xfrm>
              <a:off x="7153253" y="3264745"/>
              <a:ext cx="21051" cy="18945"/>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52" name="Freeform 153"/>
            <p:cNvSpPr/>
            <p:nvPr/>
          </p:nvSpPr>
          <p:spPr bwMode="auto">
            <a:xfrm>
              <a:off x="7184830" y="3245799"/>
              <a:ext cx="14735" cy="14735"/>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53" name="Freeform 154"/>
            <p:cNvSpPr/>
            <p:nvPr/>
          </p:nvSpPr>
          <p:spPr bwMode="auto">
            <a:xfrm>
              <a:off x="7233243" y="3148967"/>
              <a:ext cx="21051" cy="21051"/>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54" name="Freeform 155"/>
            <p:cNvSpPr/>
            <p:nvPr/>
          </p:nvSpPr>
          <p:spPr bwMode="auto">
            <a:xfrm>
              <a:off x="7224823" y="3199488"/>
              <a:ext cx="4211" cy="631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55" name="Freeform 156"/>
            <p:cNvSpPr/>
            <p:nvPr/>
          </p:nvSpPr>
          <p:spPr bwMode="auto">
            <a:xfrm>
              <a:off x="6736459" y="3788892"/>
              <a:ext cx="8420" cy="42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sp>
          <p:nvSpPr>
            <p:cNvPr id="156" name="Freeform 157"/>
            <p:cNvSpPr/>
            <p:nvPr/>
          </p:nvSpPr>
          <p:spPr bwMode="auto">
            <a:xfrm>
              <a:off x="4444095" y="5350815"/>
              <a:ext cx="46311" cy="61047"/>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000">
                <a:solidFill>
                  <a:prstClr val="black"/>
                </a:solidFill>
              </a:endParaRPr>
            </a:p>
          </p:txBody>
        </p:sp>
      </p:grpSp>
      <p:sp>
        <p:nvSpPr>
          <p:cNvPr id="157" name="等腰三角形 156"/>
          <p:cNvSpPr/>
          <p:nvPr/>
        </p:nvSpPr>
        <p:spPr>
          <a:xfrm flipV="1">
            <a:off x="2250018" y="2231597"/>
            <a:ext cx="262138" cy="267326"/>
          </a:xfrm>
          <a:prstGeom prst="triangl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77038" tIns="38519" rIns="77038" bIns="38519" rtlCol="0" anchor="ctr"/>
          <a:lstStyle/>
          <a:p>
            <a:pPr algn="ctr"/>
            <a:endParaRPr lang="zh-CN" altLang="en-US">
              <a:solidFill>
                <a:schemeClr val="tx1"/>
              </a:solidFill>
            </a:endParaRPr>
          </a:p>
        </p:txBody>
      </p:sp>
      <p:grpSp>
        <p:nvGrpSpPr>
          <p:cNvPr id="158" name="组合 157"/>
          <p:cNvGrpSpPr/>
          <p:nvPr/>
        </p:nvGrpSpPr>
        <p:grpSpPr>
          <a:xfrm>
            <a:off x="1182322" y="1001307"/>
            <a:ext cx="2396278" cy="975127"/>
            <a:chOff x="1792403" y="1328896"/>
            <a:chExt cx="2844129" cy="1157293"/>
          </a:xfrm>
        </p:grpSpPr>
        <p:sp>
          <p:nvSpPr>
            <p:cNvPr id="159" name="矩形标注 158"/>
            <p:cNvSpPr/>
            <p:nvPr/>
          </p:nvSpPr>
          <p:spPr>
            <a:xfrm>
              <a:off x="1792403" y="1331480"/>
              <a:ext cx="2834910" cy="1154709"/>
            </a:xfrm>
            <a:prstGeom prst="wedgeRectCallout">
              <a:avLst>
                <a:gd name="adj1" fmla="val -905"/>
                <a:gd name="adj2" fmla="val 68479"/>
              </a:avLst>
            </a:prstGeom>
            <a:solidFill>
              <a:schemeClr val="bg1"/>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60" name="文本框 230"/>
            <p:cNvSpPr txBox="1"/>
            <p:nvPr/>
          </p:nvSpPr>
          <p:spPr>
            <a:xfrm>
              <a:off x="1798591" y="1328896"/>
              <a:ext cx="2401934" cy="328746"/>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美国麻省理工学院</a:t>
              </a:r>
            </a:p>
          </p:txBody>
        </p:sp>
        <p:sp>
          <p:nvSpPr>
            <p:cNvPr id="161" name="文本框 231"/>
            <p:cNvSpPr txBox="1"/>
            <p:nvPr/>
          </p:nvSpPr>
          <p:spPr>
            <a:xfrm>
              <a:off x="1798591" y="1651678"/>
              <a:ext cx="2837941" cy="712282"/>
            </a:xfrm>
            <a:prstGeom prst="rect">
              <a:avLst/>
            </a:prstGeom>
            <a:noFill/>
          </p:spPr>
          <p:txBody>
            <a:bodyPr wrap="square" rtlCol="0">
              <a:spAutoFit/>
            </a:bodyPr>
            <a:lstStyle/>
            <a:p>
              <a:r>
                <a:rPr lang="en-US" altLang="zh-CN" sz="1100" dirty="0">
                  <a:latin typeface="Arial" panose="020B0604020202020204" pitchFamily="34" charset="0"/>
                  <a:ea typeface="微软雅黑" panose="020B0503020204020204" pitchFamily="34" charset="-122"/>
                  <a:sym typeface="Arial" panose="020B0604020202020204" pitchFamily="34" charset="0"/>
                </a:rPr>
                <a:t>1987</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Lorna J.Gibson</a:t>
              </a:r>
              <a:r>
                <a:rPr lang="zh-CN" altLang="en-US" sz="1100" dirty="0">
                  <a:latin typeface="Arial" panose="020B0604020202020204" pitchFamily="34" charset="0"/>
                  <a:ea typeface="微软雅黑" panose="020B0503020204020204" pitchFamily="34" charset="-122"/>
                  <a:sym typeface="Arial" panose="020B0604020202020204" pitchFamily="34" charset="0"/>
                </a:rPr>
                <a:t>出版</a:t>
              </a:r>
              <a:r>
                <a:rPr lang="en-US" altLang="zh-CN" sz="1100" dirty="0">
                  <a:latin typeface="Arial" panose="020B0604020202020204" pitchFamily="34" charset="0"/>
                  <a:ea typeface="微软雅黑" panose="020B0503020204020204" pitchFamily="34" charset="-122"/>
                  <a:sym typeface="Arial" panose="020B0604020202020204" pitchFamily="34" charset="0"/>
                </a:rPr>
                <a:t>《Cellular Solids Structure and Properties》</a:t>
              </a:r>
            </a:p>
          </p:txBody>
        </p:sp>
      </p:grpSp>
      <p:sp>
        <p:nvSpPr>
          <p:cNvPr id="162" name="等腰三角形 161"/>
          <p:cNvSpPr/>
          <p:nvPr/>
        </p:nvSpPr>
        <p:spPr>
          <a:xfrm flipV="1">
            <a:off x="4086417" y="1881758"/>
            <a:ext cx="262138" cy="267326"/>
          </a:xfrm>
          <a:prstGeom prst="triangl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77038" tIns="38519" rIns="77038" bIns="38519" rtlCol="0" anchor="ctr"/>
          <a:lstStyle/>
          <a:p>
            <a:pPr algn="ctr"/>
            <a:endParaRPr lang="zh-CN" altLang="en-US">
              <a:solidFill>
                <a:schemeClr val="tx1"/>
              </a:solidFill>
            </a:endParaRPr>
          </a:p>
        </p:txBody>
      </p:sp>
      <p:grpSp>
        <p:nvGrpSpPr>
          <p:cNvPr id="163" name="组合 162"/>
          <p:cNvGrpSpPr/>
          <p:nvPr/>
        </p:nvGrpSpPr>
        <p:grpSpPr>
          <a:xfrm>
            <a:off x="3054623" y="2396612"/>
            <a:ext cx="2396278" cy="1170299"/>
            <a:chOff x="1792403" y="1328896"/>
            <a:chExt cx="2844129" cy="1388926"/>
          </a:xfrm>
        </p:grpSpPr>
        <p:sp>
          <p:nvSpPr>
            <p:cNvPr id="164" name="矩形标注 163"/>
            <p:cNvSpPr/>
            <p:nvPr/>
          </p:nvSpPr>
          <p:spPr>
            <a:xfrm flipV="1">
              <a:off x="1792403" y="1331479"/>
              <a:ext cx="2834910" cy="1386343"/>
            </a:xfrm>
            <a:prstGeom prst="wedgeRectCallout">
              <a:avLst>
                <a:gd name="adj1" fmla="val -3277"/>
                <a:gd name="adj2" fmla="val 63046"/>
              </a:avLst>
            </a:prstGeom>
            <a:solidFill>
              <a:schemeClr val="bg1"/>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65" name="文本框 235"/>
            <p:cNvSpPr txBox="1"/>
            <p:nvPr/>
          </p:nvSpPr>
          <p:spPr>
            <a:xfrm>
              <a:off x="1798591" y="1328896"/>
              <a:ext cx="1952650" cy="328746"/>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英国剑桥大学</a:t>
              </a:r>
            </a:p>
          </p:txBody>
        </p:sp>
        <p:sp>
          <p:nvSpPr>
            <p:cNvPr id="166" name="文本框 236"/>
            <p:cNvSpPr txBox="1"/>
            <p:nvPr/>
          </p:nvSpPr>
          <p:spPr>
            <a:xfrm>
              <a:off x="1798591" y="1651678"/>
              <a:ext cx="2837941" cy="913183"/>
            </a:xfrm>
            <a:prstGeom prst="rect">
              <a:avLst/>
            </a:prstGeom>
            <a:noFill/>
          </p:spPr>
          <p:txBody>
            <a:bodyPr wrap="square" rtlCol="0">
              <a:spAutoFit/>
            </a:bodyPr>
            <a:lstStyle/>
            <a:p>
              <a:r>
                <a:rPr lang="en-US" altLang="zh-CN" sz="1100" dirty="0">
                  <a:latin typeface="Arial" panose="020B0604020202020204" pitchFamily="34" charset="0"/>
                  <a:ea typeface="微软雅黑" panose="020B0503020204020204" pitchFamily="34" charset="-122"/>
                  <a:sym typeface="Arial" panose="020B0604020202020204" pitchFamily="34" charset="0"/>
                </a:rPr>
                <a:t>2007</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Han Zhao</a:t>
              </a:r>
              <a:r>
                <a:rPr lang="zh-CN" altLang="en-US" sz="1100" dirty="0">
                  <a:latin typeface="Arial" panose="020B0604020202020204" pitchFamily="34" charset="0"/>
                  <a:ea typeface="微软雅黑" panose="020B0503020204020204" pitchFamily="34" charset="-122"/>
                  <a:sym typeface="Arial" panose="020B0604020202020204" pitchFamily="34" charset="0"/>
                </a:rPr>
                <a:t>、</a:t>
              </a:r>
              <a:r>
                <a:rPr lang="en-US" altLang="zh-CN" sz="1100" dirty="0" err="1">
                  <a:latin typeface="Arial" panose="020B0604020202020204" pitchFamily="34" charset="0"/>
                  <a:ea typeface="微软雅黑" panose="020B0503020204020204" pitchFamily="34" charset="-122"/>
                  <a:sym typeface="Arial" panose="020B0604020202020204" pitchFamily="34" charset="0"/>
                </a:rPr>
                <a:t>N.A.Fleck</a:t>
              </a:r>
              <a:r>
                <a:rPr lang="zh-CN" altLang="en-US" sz="1100" dirty="0">
                  <a:latin typeface="Arial" panose="020B0604020202020204" pitchFamily="34" charset="0"/>
                  <a:ea typeface="微软雅黑" panose="020B0503020204020204" pitchFamily="34" charset="-122"/>
                  <a:sym typeface="Arial" panose="020B0604020202020204" pitchFamily="34" charset="0"/>
                </a:rPr>
                <a:t>出版</a:t>
              </a:r>
              <a:r>
                <a:rPr lang="en-US" altLang="zh-CN" sz="1100" dirty="0">
                  <a:latin typeface="Arial" panose="020B0604020202020204" pitchFamily="34" charset="0"/>
                  <a:ea typeface="微软雅黑" panose="020B0503020204020204" pitchFamily="34" charset="-122"/>
                  <a:sym typeface="Arial" panose="020B0604020202020204" pitchFamily="34" charset="0"/>
                </a:rPr>
                <a:t>《IUTAM Symposium on Mechanical Properties of Cellular Materials》</a:t>
              </a:r>
            </a:p>
          </p:txBody>
        </p:sp>
      </p:grpSp>
      <p:sp>
        <p:nvSpPr>
          <p:cNvPr id="167" name="等腰三角形 166"/>
          <p:cNvSpPr/>
          <p:nvPr/>
        </p:nvSpPr>
        <p:spPr>
          <a:xfrm flipV="1">
            <a:off x="6169887" y="2889723"/>
            <a:ext cx="262138" cy="267326"/>
          </a:xfrm>
          <a:prstGeom prst="triangl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77038" tIns="38519" rIns="77038" bIns="38519" rtlCol="0" anchor="ctr"/>
          <a:lstStyle/>
          <a:p>
            <a:pPr algn="ctr"/>
            <a:endParaRPr lang="zh-CN" altLang="en-US">
              <a:solidFill>
                <a:schemeClr val="tx1"/>
              </a:solidFill>
            </a:endParaRPr>
          </a:p>
        </p:txBody>
      </p:sp>
      <p:grpSp>
        <p:nvGrpSpPr>
          <p:cNvPr id="168" name="组合 167"/>
          <p:cNvGrpSpPr/>
          <p:nvPr/>
        </p:nvGrpSpPr>
        <p:grpSpPr>
          <a:xfrm>
            <a:off x="5834203" y="1723198"/>
            <a:ext cx="2091400" cy="852285"/>
            <a:chOff x="1792403" y="1572006"/>
            <a:chExt cx="2844129" cy="1145816"/>
          </a:xfrm>
        </p:grpSpPr>
        <p:sp>
          <p:nvSpPr>
            <p:cNvPr id="169" name="矩形标注 168"/>
            <p:cNvSpPr/>
            <p:nvPr/>
          </p:nvSpPr>
          <p:spPr>
            <a:xfrm>
              <a:off x="1792403" y="1572006"/>
              <a:ext cx="2834910" cy="1145816"/>
            </a:xfrm>
            <a:prstGeom prst="wedgeRectCallout">
              <a:avLst>
                <a:gd name="adj1" fmla="val -25571"/>
                <a:gd name="adj2" fmla="val 74883"/>
              </a:avLst>
            </a:prstGeom>
            <a:solidFill>
              <a:schemeClr val="bg1"/>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70" name="文本框 240"/>
            <p:cNvSpPr txBox="1"/>
            <p:nvPr/>
          </p:nvSpPr>
          <p:spPr>
            <a:xfrm>
              <a:off x="1798591" y="1647916"/>
              <a:ext cx="2828721" cy="372399"/>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新加坡南洋理工大学</a:t>
              </a:r>
            </a:p>
          </p:txBody>
        </p:sp>
        <p:sp>
          <p:nvSpPr>
            <p:cNvPr id="171" name="文本框 241"/>
            <p:cNvSpPr txBox="1"/>
            <p:nvPr/>
          </p:nvSpPr>
          <p:spPr>
            <a:xfrm>
              <a:off x="1798591" y="2062981"/>
              <a:ext cx="2837941" cy="579287"/>
            </a:xfrm>
            <a:prstGeom prst="rect">
              <a:avLst/>
            </a:prstGeom>
            <a:noFill/>
          </p:spPr>
          <p:txBody>
            <a:bodyPr wrap="square" rtlCol="0">
              <a:spAutoFit/>
            </a:bodyPr>
            <a:lstStyle/>
            <a:p>
              <a:r>
                <a:rPr lang="en-US" altLang="zh-CN" sz="1100" dirty="0">
                  <a:latin typeface="Arial" panose="020B0604020202020204" pitchFamily="34" charset="0"/>
                  <a:ea typeface="微软雅黑" panose="020B0503020204020204" pitchFamily="34" charset="-122"/>
                  <a:sym typeface="Arial" panose="020B0604020202020204" pitchFamily="34" charset="0"/>
                </a:rPr>
                <a:t>2006</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XXX</a:t>
              </a:r>
              <a:r>
                <a:rPr lang="zh-CN" altLang="en-US" sz="1100" dirty="0">
                  <a:latin typeface="Arial" panose="020B0604020202020204" pitchFamily="34" charset="0"/>
                  <a:ea typeface="微软雅黑" panose="020B0503020204020204" pitchFamily="34" charset="-122"/>
                  <a:sym typeface="Arial" panose="020B0604020202020204" pitchFamily="34" charset="0"/>
                </a:rPr>
                <a:t>出版</a:t>
              </a:r>
              <a:r>
                <a:rPr lang="en-US" altLang="zh-CN" sz="1100" dirty="0">
                  <a:latin typeface="Arial" panose="020B0604020202020204" pitchFamily="34" charset="0"/>
                  <a:ea typeface="微软雅黑" panose="020B0503020204020204" pitchFamily="34" charset="-122"/>
                  <a:sym typeface="Arial" panose="020B0604020202020204" pitchFamily="34" charset="0"/>
                </a:rPr>
                <a:t>《</a:t>
              </a:r>
              <a:r>
                <a:rPr lang="zh-CN" altLang="en-US" sz="1100" dirty="0">
                  <a:latin typeface="Arial" panose="020B0604020202020204" pitchFamily="34" charset="0"/>
                  <a:ea typeface="微软雅黑" panose="020B0503020204020204" pitchFamily="34" charset="-122"/>
                  <a:sym typeface="Arial" panose="020B0604020202020204" pitchFamily="34" charset="0"/>
                </a:rPr>
                <a:t>材料与结构的能量吸收</a:t>
              </a:r>
              <a:r>
                <a:rPr lang="en-US" altLang="zh-CN" sz="1100" dirty="0">
                  <a:latin typeface="Arial" panose="020B0604020202020204" pitchFamily="34" charset="0"/>
                  <a:ea typeface="微软雅黑" panose="020B0503020204020204" pitchFamily="34" charset="-122"/>
                  <a:sym typeface="Arial" panose="020B0604020202020204" pitchFamily="34" charset="0"/>
                </a:rPr>
                <a:t>》</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37" presetClass="entr" presetSubtype="0" fill="hold" grpId="0" nodeType="withEffect">
                                      <p:stCondLst>
                                        <p:cond delay="25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500"/>
                                            <p:tgtEl>
                                              <p:spTgt spid="162"/>
                                            </p:tgtEl>
                                          </p:cBhvr>
                                        </p:animEffect>
                                        <p:anim calcmode="lin" valueType="num">
                                          <p:cBhvr>
                                            <p:cTn id="13" dur="500" fill="hold"/>
                                            <p:tgtEl>
                                              <p:spTgt spid="162"/>
                                            </p:tgtEl>
                                            <p:attrNameLst>
                                              <p:attrName>ppt_x</p:attrName>
                                            </p:attrNameLst>
                                          </p:cBhvr>
                                          <p:tavLst>
                                            <p:tav tm="0">
                                              <p:val>
                                                <p:strVal val="#ppt_x"/>
                                              </p:val>
                                            </p:tav>
                                            <p:tav tm="100000">
                                              <p:val>
                                                <p:strVal val="#ppt_x"/>
                                              </p:val>
                                            </p:tav>
                                          </p:tavLst>
                                        </p:anim>
                                        <p:anim calcmode="lin" valueType="num">
                                          <p:cBhvr>
                                            <p:cTn id="14" dur="450" decel="100000" fill="hold"/>
                                            <p:tgtEl>
                                              <p:spTgt spid="162"/>
                                            </p:tgtEl>
                                            <p:attrNameLst>
                                              <p:attrName>ppt_y</p:attrName>
                                            </p:attrNameLst>
                                          </p:cBhvr>
                                          <p:tavLst>
                                            <p:tav tm="0">
                                              <p:val>
                                                <p:strVal val="#ppt_y+1"/>
                                              </p:val>
                                            </p:tav>
                                            <p:tav tm="100000">
                                              <p:val>
                                                <p:strVal val="#ppt_y-.03"/>
                                              </p:val>
                                            </p:tav>
                                          </p:tavLst>
                                        </p:anim>
                                        <p:anim calcmode="lin" valueType="num">
                                          <p:cBhvr>
                                            <p:cTn id="15" dur="50" accel="100000" fill="hold">
                                              <p:stCondLst>
                                                <p:cond delay="450"/>
                                              </p:stCondLst>
                                            </p:cTn>
                                            <p:tgtEl>
                                              <p:spTgt spid="162"/>
                                            </p:tgtEl>
                                            <p:attrNameLst>
                                              <p:attrName>ppt_y</p:attrName>
                                            </p:attrNameLst>
                                          </p:cBhvr>
                                          <p:tavLst>
                                            <p:tav tm="0">
                                              <p:val>
                                                <p:strVal val="#ppt_y-.03"/>
                                              </p:val>
                                            </p:tav>
                                            <p:tav tm="100000">
                                              <p:val>
                                                <p:strVal val="#ppt_y"/>
                                              </p:val>
                                            </p:tav>
                                          </p:tavLst>
                                        </p:anim>
                                      </p:childTnLst>
                                    </p:cTn>
                                  </p:par>
                                  <p:par>
                                    <p:cTn id="16" presetID="37" presetClass="entr" presetSubtype="0" fill="hold" grpId="0" nodeType="withEffect">
                                      <p:stCondLst>
                                        <p:cond delay="250"/>
                                      </p:stCondLst>
                                      <p:childTnLst>
                                        <p:set>
                                          <p:cBhvr>
                                            <p:cTn id="17" dur="1" fill="hold">
                                              <p:stCondLst>
                                                <p:cond delay="0"/>
                                              </p:stCondLst>
                                            </p:cTn>
                                            <p:tgtEl>
                                              <p:spTgt spid="157"/>
                                            </p:tgtEl>
                                            <p:attrNameLst>
                                              <p:attrName>style.visibility</p:attrName>
                                            </p:attrNameLst>
                                          </p:cBhvr>
                                          <p:to>
                                            <p:strVal val="visible"/>
                                          </p:to>
                                        </p:set>
                                        <p:animEffect transition="in" filter="fade">
                                          <p:cBhvr>
                                            <p:cTn id="18" dur="500"/>
                                            <p:tgtEl>
                                              <p:spTgt spid="157"/>
                                            </p:tgtEl>
                                          </p:cBhvr>
                                        </p:animEffect>
                                        <p:anim calcmode="lin" valueType="num">
                                          <p:cBhvr>
                                            <p:cTn id="19" dur="500" fill="hold"/>
                                            <p:tgtEl>
                                              <p:spTgt spid="157"/>
                                            </p:tgtEl>
                                            <p:attrNameLst>
                                              <p:attrName>ppt_x</p:attrName>
                                            </p:attrNameLst>
                                          </p:cBhvr>
                                          <p:tavLst>
                                            <p:tav tm="0">
                                              <p:val>
                                                <p:strVal val="#ppt_x"/>
                                              </p:val>
                                            </p:tav>
                                            <p:tav tm="100000">
                                              <p:val>
                                                <p:strVal val="#ppt_x"/>
                                              </p:val>
                                            </p:tav>
                                          </p:tavLst>
                                        </p:anim>
                                        <p:anim calcmode="lin" valueType="num">
                                          <p:cBhvr>
                                            <p:cTn id="20" dur="450" decel="100000" fill="hold"/>
                                            <p:tgtEl>
                                              <p:spTgt spid="157"/>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157"/>
                                            </p:tgtEl>
                                            <p:attrNameLst>
                                              <p:attrName>ppt_y</p:attrName>
                                            </p:attrNameLst>
                                          </p:cBhvr>
                                          <p:tavLst>
                                            <p:tav tm="0">
                                              <p:val>
                                                <p:strVal val="#ppt_y-.03"/>
                                              </p:val>
                                            </p:tav>
                                            <p:tav tm="100000">
                                              <p:val>
                                                <p:strVal val="#ppt_y"/>
                                              </p:val>
                                            </p:tav>
                                          </p:tavLst>
                                        </p:anim>
                                      </p:childTnLst>
                                    </p:cTn>
                                  </p:par>
                                  <p:par>
                                    <p:cTn id="22" presetID="37" presetClass="entr" presetSubtype="0" fill="hold" grpId="0" nodeType="withEffect">
                                      <p:stCondLst>
                                        <p:cond delay="250"/>
                                      </p:stCondLst>
                                      <p:childTnLst>
                                        <p:set>
                                          <p:cBhvr>
                                            <p:cTn id="23" dur="1" fill="hold">
                                              <p:stCondLst>
                                                <p:cond delay="0"/>
                                              </p:stCondLst>
                                            </p:cTn>
                                            <p:tgtEl>
                                              <p:spTgt spid="167"/>
                                            </p:tgtEl>
                                            <p:attrNameLst>
                                              <p:attrName>style.visibility</p:attrName>
                                            </p:attrNameLst>
                                          </p:cBhvr>
                                          <p:to>
                                            <p:strVal val="visible"/>
                                          </p:to>
                                        </p:set>
                                        <p:animEffect transition="in" filter="fade">
                                          <p:cBhvr>
                                            <p:cTn id="24" dur="500"/>
                                            <p:tgtEl>
                                              <p:spTgt spid="167"/>
                                            </p:tgtEl>
                                          </p:cBhvr>
                                        </p:animEffect>
                                        <p:anim calcmode="lin" valueType="num">
                                          <p:cBhvr>
                                            <p:cTn id="25" dur="500" fill="hold"/>
                                            <p:tgtEl>
                                              <p:spTgt spid="167"/>
                                            </p:tgtEl>
                                            <p:attrNameLst>
                                              <p:attrName>ppt_x</p:attrName>
                                            </p:attrNameLst>
                                          </p:cBhvr>
                                          <p:tavLst>
                                            <p:tav tm="0">
                                              <p:val>
                                                <p:strVal val="#ppt_x"/>
                                              </p:val>
                                            </p:tav>
                                            <p:tav tm="100000">
                                              <p:val>
                                                <p:strVal val="#ppt_x"/>
                                              </p:val>
                                            </p:tav>
                                          </p:tavLst>
                                        </p:anim>
                                        <p:anim calcmode="lin" valueType="num">
                                          <p:cBhvr>
                                            <p:cTn id="26" dur="450" decel="100000" fill="hold"/>
                                            <p:tgtEl>
                                              <p:spTgt spid="167"/>
                                            </p:tgtEl>
                                            <p:attrNameLst>
                                              <p:attrName>ppt_y</p:attrName>
                                            </p:attrNameLst>
                                          </p:cBhvr>
                                          <p:tavLst>
                                            <p:tav tm="0">
                                              <p:val>
                                                <p:strVal val="#ppt_y+1"/>
                                              </p:val>
                                            </p:tav>
                                            <p:tav tm="100000">
                                              <p:val>
                                                <p:strVal val="#ppt_y-.03"/>
                                              </p:val>
                                            </p:tav>
                                          </p:tavLst>
                                        </p:anim>
                                        <p:anim calcmode="lin" valueType="num">
                                          <p:cBhvr>
                                            <p:cTn id="27" dur="50" accel="100000" fill="hold">
                                              <p:stCondLst>
                                                <p:cond delay="450"/>
                                              </p:stCondLst>
                                            </p:cTn>
                                            <p:tgtEl>
                                              <p:spTgt spid="167"/>
                                            </p:tgtEl>
                                            <p:attrNameLst>
                                              <p:attrName>ppt_y</p:attrName>
                                            </p:attrNameLst>
                                          </p:cBhvr>
                                          <p:tavLst>
                                            <p:tav tm="0">
                                              <p:val>
                                                <p:strVal val="#ppt_y-.03"/>
                                              </p:val>
                                            </p:tav>
                                            <p:tav tm="100000">
                                              <p:val>
                                                <p:strVal val="#ppt_y"/>
                                              </p:val>
                                            </p:tav>
                                          </p:tavLst>
                                        </p:anim>
                                      </p:childTnLst>
                                    </p:cTn>
                                  </p:par>
                                  <p:par>
                                    <p:cTn id="28" presetID="2" presetClass="entr" presetSubtype="9" fill="hold" nodeType="withEffect" p14:presetBounceEnd="30000">
                                      <p:stCondLst>
                                        <p:cond delay="500"/>
                                      </p:stCondLst>
                                      <p:childTnLst>
                                        <p:set>
                                          <p:cBhvr>
                                            <p:cTn id="29" dur="1" fill="hold">
                                              <p:stCondLst>
                                                <p:cond delay="0"/>
                                              </p:stCondLst>
                                            </p:cTn>
                                            <p:tgtEl>
                                              <p:spTgt spid="158"/>
                                            </p:tgtEl>
                                            <p:attrNameLst>
                                              <p:attrName>style.visibility</p:attrName>
                                            </p:attrNameLst>
                                          </p:cBhvr>
                                          <p:to>
                                            <p:strVal val="visible"/>
                                          </p:to>
                                        </p:set>
                                        <p:anim calcmode="lin" valueType="num" p14:bounceEnd="30000">
                                          <p:cBhvr additive="base">
                                            <p:cTn id="30" dur="500" fill="hold"/>
                                            <p:tgtEl>
                                              <p:spTgt spid="158"/>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158"/>
                                            </p:tgtEl>
                                            <p:attrNameLst>
                                              <p:attrName>ppt_y</p:attrName>
                                            </p:attrNameLst>
                                          </p:cBhvr>
                                          <p:tavLst>
                                            <p:tav tm="0">
                                              <p:val>
                                                <p:strVal val="0-#ppt_h/2"/>
                                              </p:val>
                                            </p:tav>
                                            <p:tav tm="100000">
                                              <p:val>
                                                <p:strVal val="#ppt_y"/>
                                              </p:val>
                                            </p:tav>
                                          </p:tavLst>
                                        </p:anim>
                                      </p:childTnLst>
                                    </p:cTn>
                                  </p:par>
                                  <p:par>
                                    <p:cTn id="32" presetID="2" presetClass="entr" presetSubtype="3" fill="hold" nodeType="withEffect" p14:presetBounceEnd="30000">
                                      <p:stCondLst>
                                        <p:cond delay="500"/>
                                      </p:stCondLst>
                                      <p:childTnLst>
                                        <p:set>
                                          <p:cBhvr>
                                            <p:cTn id="33" dur="1" fill="hold">
                                              <p:stCondLst>
                                                <p:cond delay="0"/>
                                              </p:stCondLst>
                                            </p:cTn>
                                            <p:tgtEl>
                                              <p:spTgt spid="168"/>
                                            </p:tgtEl>
                                            <p:attrNameLst>
                                              <p:attrName>style.visibility</p:attrName>
                                            </p:attrNameLst>
                                          </p:cBhvr>
                                          <p:to>
                                            <p:strVal val="visible"/>
                                          </p:to>
                                        </p:set>
                                        <p:anim calcmode="lin" valueType="num" p14:bounceEnd="30000">
                                          <p:cBhvr additive="base">
                                            <p:cTn id="34" dur="500" fill="hold"/>
                                            <p:tgtEl>
                                              <p:spTgt spid="168"/>
                                            </p:tgtEl>
                                            <p:attrNameLst>
                                              <p:attrName>ppt_x</p:attrName>
                                            </p:attrNameLst>
                                          </p:cBhvr>
                                          <p:tavLst>
                                            <p:tav tm="0">
                                              <p:val>
                                                <p:strVal val="1+#ppt_w/2"/>
                                              </p:val>
                                            </p:tav>
                                            <p:tav tm="100000">
                                              <p:val>
                                                <p:strVal val="#ppt_x"/>
                                              </p:val>
                                            </p:tav>
                                          </p:tavLst>
                                        </p:anim>
                                        <p:anim calcmode="lin" valueType="num" p14:bounceEnd="30000">
                                          <p:cBhvr additive="base">
                                            <p:cTn id="35" dur="500" fill="hold"/>
                                            <p:tgtEl>
                                              <p:spTgt spid="168"/>
                                            </p:tgtEl>
                                            <p:attrNameLst>
                                              <p:attrName>ppt_y</p:attrName>
                                            </p:attrNameLst>
                                          </p:cBhvr>
                                          <p:tavLst>
                                            <p:tav tm="0">
                                              <p:val>
                                                <p:strVal val="0-#ppt_h/2"/>
                                              </p:val>
                                            </p:tav>
                                            <p:tav tm="100000">
                                              <p:val>
                                                <p:strVal val="#ppt_y"/>
                                              </p:val>
                                            </p:tav>
                                          </p:tavLst>
                                        </p:anim>
                                      </p:childTnLst>
                                    </p:cTn>
                                  </p:par>
                                  <p:par>
                                    <p:cTn id="36" presetID="2" presetClass="entr" presetSubtype="4" fill="hold" nodeType="withEffect" p14:presetBounceEnd="30000">
                                      <p:stCondLst>
                                        <p:cond delay="500"/>
                                      </p:stCondLst>
                                      <p:childTnLst>
                                        <p:set>
                                          <p:cBhvr>
                                            <p:cTn id="37" dur="1" fill="hold">
                                              <p:stCondLst>
                                                <p:cond delay="0"/>
                                              </p:stCondLst>
                                            </p:cTn>
                                            <p:tgtEl>
                                              <p:spTgt spid="163"/>
                                            </p:tgtEl>
                                            <p:attrNameLst>
                                              <p:attrName>style.visibility</p:attrName>
                                            </p:attrNameLst>
                                          </p:cBhvr>
                                          <p:to>
                                            <p:strVal val="visible"/>
                                          </p:to>
                                        </p:set>
                                        <p:anim calcmode="lin" valueType="num" p14:bounceEnd="30000">
                                          <p:cBhvr additive="base">
                                            <p:cTn id="38" dur="500" fill="hold"/>
                                            <p:tgtEl>
                                              <p:spTgt spid="163"/>
                                            </p:tgtEl>
                                            <p:attrNameLst>
                                              <p:attrName>ppt_x</p:attrName>
                                            </p:attrNameLst>
                                          </p:cBhvr>
                                          <p:tavLst>
                                            <p:tav tm="0">
                                              <p:val>
                                                <p:strVal val="#ppt_x"/>
                                              </p:val>
                                            </p:tav>
                                            <p:tav tm="100000">
                                              <p:val>
                                                <p:strVal val="#ppt_x"/>
                                              </p:val>
                                            </p:tav>
                                          </p:tavLst>
                                        </p:anim>
                                        <p:anim calcmode="lin" valueType="num" p14:bounceEnd="30000">
                                          <p:cBhvr additive="base">
                                            <p:cTn id="39"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62" grpId="0" animBg="1"/>
          <p:bldP spid="16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37" presetClass="entr" presetSubtype="0" fill="hold" grpId="0" nodeType="withEffect">
                                      <p:stCondLst>
                                        <p:cond delay="25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500"/>
                                            <p:tgtEl>
                                              <p:spTgt spid="162"/>
                                            </p:tgtEl>
                                          </p:cBhvr>
                                        </p:animEffect>
                                        <p:anim calcmode="lin" valueType="num">
                                          <p:cBhvr>
                                            <p:cTn id="13" dur="500" fill="hold"/>
                                            <p:tgtEl>
                                              <p:spTgt spid="162"/>
                                            </p:tgtEl>
                                            <p:attrNameLst>
                                              <p:attrName>ppt_x</p:attrName>
                                            </p:attrNameLst>
                                          </p:cBhvr>
                                          <p:tavLst>
                                            <p:tav tm="0">
                                              <p:val>
                                                <p:strVal val="#ppt_x"/>
                                              </p:val>
                                            </p:tav>
                                            <p:tav tm="100000">
                                              <p:val>
                                                <p:strVal val="#ppt_x"/>
                                              </p:val>
                                            </p:tav>
                                          </p:tavLst>
                                        </p:anim>
                                        <p:anim calcmode="lin" valueType="num">
                                          <p:cBhvr>
                                            <p:cTn id="14" dur="450" decel="100000" fill="hold"/>
                                            <p:tgtEl>
                                              <p:spTgt spid="162"/>
                                            </p:tgtEl>
                                            <p:attrNameLst>
                                              <p:attrName>ppt_y</p:attrName>
                                            </p:attrNameLst>
                                          </p:cBhvr>
                                          <p:tavLst>
                                            <p:tav tm="0">
                                              <p:val>
                                                <p:strVal val="#ppt_y+1"/>
                                              </p:val>
                                            </p:tav>
                                            <p:tav tm="100000">
                                              <p:val>
                                                <p:strVal val="#ppt_y-.03"/>
                                              </p:val>
                                            </p:tav>
                                          </p:tavLst>
                                        </p:anim>
                                        <p:anim calcmode="lin" valueType="num">
                                          <p:cBhvr>
                                            <p:cTn id="15" dur="50" accel="100000" fill="hold">
                                              <p:stCondLst>
                                                <p:cond delay="450"/>
                                              </p:stCondLst>
                                            </p:cTn>
                                            <p:tgtEl>
                                              <p:spTgt spid="162"/>
                                            </p:tgtEl>
                                            <p:attrNameLst>
                                              <p:attrName>ppt_y</p:attrName>
                                            </p:attrNameLst>
                                          </p:cBhvr>
                                          <p:tavLst>
                                            <p:tav tm="0">
                                              <p:val>
                                                <p:strVal val="#ppt_y-.03"/>
                                              </p:val>
                                            </p:tav>
                                            <p:tav tm="100000">
                                              <p:val>
                                                <p:strVal val="#ppt_y"/>
                                              </p:val>
                                            </p:tav>
                                          </p:tavLst>
                                        </p:anim>
                                      </p:childTnLst>
                                    </p:cTn>
                                  </p:par>
                                  <p:par>
                                    <p:cTn id="16" presetID="37" presetClass="entr" presetSubtype="0" fill="hold" grpId="0" nodeType="withEffect">
                                      <p:stCondLst>
                                        <p:cond delay="250"/>
                                      </p:stCondLst>
                                      <p:childTnLst>
                                        <p:set>
                                          <p:cBhvr>
                                            <p:cTn id="17" dur="1" fill="hold">
                                              <p:stCondLst>
                                                <p:cond delay="0"/>
                                              </p:stCondLst>
                                            </p:cTn>
                                            <p:tgtEl>
                                              <p:spTgt spid="157"/>
                                            </p:tgtEl>
                                            <p:attrNameLst>
                                              <p:attrName>style.visibility</p:attrName>
                                            </p:attrNameLst>
                                          </p:cBhvr>
                                          <p:to>
                                            <p:strVal val="visible"/>
                                          </p:to>
                                        </p:set>
                                        <p:animEffect transition="in" filter="fade">
                                          <p:cBhvr>
                                            <p:cTn id="18" dur="500"/>
                                            <p:tgtEl>
                                              <p:spTgt spid="157"/>
                                            </p:tgtEl>
                                          </p:cBhvr>
                                        </p:animEffect>
                                        <p:anim calcmode="lin" valueType="num">
                                          <p:cBhvr>
                                            <p:cTn id="19" dur="500" fill="hold"/>
                                            <p:tgtEl>
                                              <p:spTgt spid="157"/>
                                            </p:tgtEl>
                                            <p:attrNameLst>
                                              <p:attrName>ppt_x</p:attrName>
                                            </p:attrNameLst>
                                          </p:cBhvr>
                                          <p:tavLst>
                                            <p:tav tm="0">
                                              <p:val>
                                                <p:strVal val="#ppt_x"/>
                                              </p:val>
                                            </p:tav>
                                            <p:tav tm="100000">
                                              <p:val>
                                                <p:strVal val="#ppt_x"/>
                                              </p:val>
                                            </p:tav>
                                          </p:tavLst>
                                        </p:anim>
                                        <p:anim calcmode="lin" valueType="num">
                                          <p:cBhvr>
                                            <p:cTn id="20" dur="450" decel="100000" fill="hold"/>
                                            <p:tgtEl>
                                              <p:spTgt spid="157"/>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157"/>
                                            </p:tgtEl>
                                            <p:attrNameLst>
                                              <p:attrName>ppt_y</p:attrName>
                                            </p:attrNameLst>
                                          </p:cBhvr>
                                          <p:tavLst>
                                            <p:tav tm="0">
                                              <p:val>
                                                <p:strVal val="#ppt_y-.03"/>
                                              </p:val>
                                            </p:tav>
                                            <p:tav tm="100000">
                                              <p:val>
                                                <p:strVal val="#ppt_y"/>
                                              </p:val>
                                            </p:tav>
                                          </p:tavLst>
                                        </p:anim>
                                      </p:childTnLst>
                                    </p:cTn>
                                  </p:par>
                                  <p:par>
                                    <p:cTn id="22" presetID="37" presetClass="entr" presetSubtype="0" fill="hold" grpId="0" nodeType="withEffect">
                                      <p:stCondLst>
                                        <p:cond delay="250"/>
                                      </p:stCondLst>
                                      <p:childTnLst>
                                        <p:set>
                                          <p:cBhvr>
                                            <p:cTn id="23" dur="1" fill="hold">
                                              <p:stCondLst>
                                                <p:cond delay="0"/>
                                              </p:stCondLst>
                                            </p:cTn>
                                            <p:tgtEl>
                                              <p:spTgt spid="167"/>
                                            </p:tgtEl>
                                            <p:attrNameLst>
                                              <p:attrName>style.visibility</p:attrName>
                                            </p:attrNameLst>
                                          </p:cBhvr>
                                          <p:to>
                                            <p:strVal val="visible"/>
                                          </p:to>
                                        </p:set>
                                        <p:animEffect transition="in" filter="fade">
                                          <p:cBhvr>
                                            <p:cTn id="24" dur="500"/>
                                            <p:tgtEl>
                                              <p:spTgt spid="167"/>
                                            </p:tgtEl>
                                          </p:cBhvr>
                                        </p:animEffect>
                                        <p:anim calcmode="lin" valueType="num">
                                          <p:cBhvr>
                                            <p:cTn id="25" dur="500" fill="hold"/>
                                            <p:tgtEl>
                                              <p:spTgt spid="167"/>
                                            </p:tgtEl>
                                            <p:attrNameLst>
                                              <p:attrName>ppt_x</p:attrName>
                                            </p:attrNameLst>
                                          </p:cBhvr>
                                          <p:tavLst>
                                            <p:tav tm="0">
                                              <p:val>
                                                <p:strVal val="#ppt_x"/>
                                              </p:val>
                                            </p:tav>
                                            <p:tav tm="100000">
                                              <p:val>
                                                <p:strVal val="#ppt_x"/>
                                              </p:val>
                                            </p:tav>
                                          </p:tavLst>
                                        </p:anim>
                                        <p:anim calcmode="lin" valueType="num">
                                          <p:cBhvr>
                                            <p:cTn id="26" dur="450" decel="100000" fill="hold"/>
                                            <p:tgtEl>
                                              <p:spTgt spid="167"/>
                                            </p:tgtEl>
                                            <p:attrNameLst>
                                              <p:attrName>ppt_y</p:attrName>
                                            </p:attrNameLst>
                                          </p:cBhvr>
                                          <p:tavLst>
                                            <p:tav tm="0">
                                              <p:val>
                                                <p:strVal val="#ppt_y+1"/>
                                              </p:val>
                                            </p:tav>
                                            <p:tav tm="100000">
                                              <p:val>
                                                <p:strVal val="#ppt_y-.03"/>
                                              </p:val>
                                            </p:tav>
                                          </p:tavLst>
                                        </p:anim>
                                        <p:anim calcmode="lin" valueType="num">
                                          <p:cBhvr>
                                            <p:cTn id="27" dur="50" accel="100000" fill="hold">
                                              <p:stCondLst>
                                                <p:cond delay="450"/>
                                              </p:stCondLst>
                                            </p:cTn>
                                            <p:tgtEl>
                                              <p:spTgt spid="167"/>
                                            </p:tgtEl>
                                            <p:attrNameLst>
                                              <p:attrName>ppt_y</p:attrName>
                                            </p:attrNameLst>
                                          </p:cBhvr>
                                          <p:tavLst>
                                            <p:tav tm="0">
                                              <p:val>
                                                <p:strVal val="#ppt_y-.03"/>
                                              </p:val>
                                            </p:tav>
                                            <p:tav tm="100000">
                                              <p:val>
                                                <p:strVal val="#ppt_y"/>
                                              </p:val>
                                            </p:tav>
                                          </p:tavLst>
                                        </p:anim>
                                      </p:childTnLst>
                                    </p:cTn>
                                  </p:par>
                                  <p:par>
                                    <p:cTn id="28" presetID="2" presetClass="entr" presetSubtype="9" fill="hold" nodeType="withEffect">
                                      <p:stCondLst>
                                        <p:cond delay="500"/>
                                      </p:stCondLst>
                                      <p:childTnLst>
                                        <p:set>
                                          <p:cBhvr>
                                            <p:cTn id="29" dur="1" fill="hold">
                                              <p:stCondLst>
                                                <p:cond delay="0"/>
                                              </p:stCondLst>
                                            </p:cTn>
                                            <p:tgtEl>
                                              <p:spTgt spid="158"/>
                                            </p:tgtEl>
                                            <p:attrNameLst>
                                              <p:attrName>style.visibility</p:attrName>
                                            </p:attrNameLst>
                                          </p:cBhvr>
                                          <p:to>
                                            <p:strVal val="visible"/>
                                          </p:to>
                                        </p:set>
                                        <p:anim calcmode="lin" valueType="num">
                                          <p:cBhvr additive="base">
                                            <p:cTn id="30" dur="500" fill="hold"/>
                                            <p:tgtEl>
                                              <p:spTgt spid="158"/>
                                            </p:tgtEl>
                                            <p:attrNameLst>
                                              <p:attrName>ppt_x</p:attrName>
                                            </p:attrNameLst>
                                          </p:cBhvr>
                                          <p:tavLst>
                                            <p:tav tm="0">
                                              <p:val>
                                                <p:strVal val="0-#ppt_w/2"/>
                                              </p:val>
                                            </p:tav>
                                            <p:tav tm="100000">
                                              <p:val>
                                                <p:strVal val="#ppt_x"/>
                                              </p:val>
                                            </p:tav>
                                          </p:tavLst>
                                        </p:anim>
                                        <p:anim calcmode="lin" valueType="num">
                                          <p:cBhvr additive="base">
                                            <p:cTn id="31" dur="500" fill="hold"/>
                                            <p:tgtEl>
                                              <p:spTgt spid="158"/>
                                            </p:tgtEl>
                                            <p:attrNameLst>
                                              <p:attrName>ppt_y</p:attrName>
                                            </p:attrNameLst>
                                          </p:cBhvr>
                                          <p:tavLst>
                                            <p:tav tm="0">
                                              <p:val>
                                                <p:strVal val="0-#ppt_h/2"/>
                                              </p:val>
                                            </p:tav>
                                            <p:tav tm="100000">
                                              <p:val>
                                                <p:strVal val="#ppt_y"/>
                                              </p:val>
                                            </p:tav>
                                          </p:tavLst>
                                        </p:anim>
                                      </p:childTnLst>
                                    </p:cTn>
                                  </p:par>
                                  <p:par>
                                    <p:cTn id="32" presetID="2" presetClass="entr" presetSubtype="3" fill="hold" nodeType="withEffect">
                                      <p:stCondLst>
                                        <p:cond delay="500"/>
                                      </p:stCondLst>
                                      <p:childTnLst>
                                        <p:set>
                                          <p:cBhvr>
                                            <p:cTn id="33" dur="1" fill="hold">
                                              <p:stCondLst>
                                                <p:cond delay="0"/>
                                              </p:stCondLst>
                                            </p:cTn>
                                            <p:tgtEl>
                                              <p:spTgt spid="168"/>
                                            </p:tgtEl>
                                            <p:attrNameLst>
                                              <p:attrName>style.visibility</p:attrName>
                                            </p:attrNameLst>
                                          </p:cBhvr>
                                          <p:to>
                                            <p:strVal val="visible"/>
                                          </p:to>
                                        </p:set>
                                        <p:anim calcmode="lin" valueType="num">
                                          <p:cBhvr additive="base">
                                            <p:cTn id="34" dur="500" fill="hold"/>
                                            <p:tgtEl>
                                              <p:spTgt spid="168"/>
                                            </p:tgtEl>
                                            <p:attrNameLst>
                                              <p:attrName>ppt_x</p:attrName>
                                            </p:attrNameLst>
                                          </p:cBhvr>
                                          <p:tavLst>
                                            <p:tav tm="0">
                                              <p:val>
                                                <p:strVal val="1+#ppt_w/2"/>
                                              </p:val>
                                            </p:tav>
                                            <p:tav tm="100000">
                                              <p:val>
                                                <p:strVal val="#ppt_x"/>
                                              </p:val>
                                            </p:tav>
                                          </p:tavLst>
                                        </p:anim>
                                        <p:anim calcmode="lin" valueType="num">
                                          <p:cBhvr additive="base">
                                            <p:cTn id="35" dur="500" fill="hold"/>
                                            <p:tgtEl>
                                              <p:spTgt spid="168"/>
                                            </p:tgtEl>
                                            <p:attrNameLst>
                                              <p:attrName>ppt_y</p:attrName>
                                            </p:attrNameLst>
                                          </p:cBhvr>
                                          <p:tavLst>
                                            <p:tav tm="0">
                                              <p:val>
                                                <p:strVal val="0-#ppt_h/2"/>
                                              </p:val>
                                            </p:tav>
                                            <p:tav tm="100000">
                                              <p:val>
                                                <p:strVal val="#ppt_y"/>
                                              </p:val>
                                            </p:tav>
                                          </p:tavLst>
                                        </p:anim>
                                      </p:childTnLst>
                                    </p:cTn>
                                  </p:par>
                                  <p:par>
                                    <p:cTn id="36" presetID="2" presetClass="entr" presetSubtype="4" fill="hold" nodeType="withEffect">
                                      <p:stCondLst>
                                        <p:cond delay="500"/>
                                      </p:stCondLst>
                                      <p:childTnLst>
                                        <p:set>
                                          <p:cBhvr>
                                            <p:cTn id="37" dur="1" fill="hold">
                                              <p:stCondLst>
                                                <p:cond delay="0"/>
                                              </p:stCondLst>
                                            </p:cTn>
                                            <p:tgtEl>
                                              <p:spTgt spid="163"/>
                                            </p:tgtEl>
                                            <p:attrNameLst>
                                              <p:attrName>style.visibility</p:attrName>
                                            </p:attrNameLst>
                                          </p:cBhvr>
                                          <p:to>
                                            <p:strVal val="visible"/>
                                          </p:to>
                                        </p:set>
                                        <p:anim calcmode="lin" valueType="num">
                                          <p:cBhvr additive="base">
                                            <p:cTn id="38" dur="500" fill="hold"/>
                                            <p:tgtEl>
                                              <p:spTgt spid="163"/>
                                            </p:tgtEl>
                                            <p:attrNameLst>
                                              <p:attrName>ppt_x</p:attrName>
                                            </p:attrNameLst>
                                          </p:cBhvr>
                                          <p:tavLst>
                                            <p:tav tm="0">
                                              <p:val>
                                                <p:strVal val="#ppt_x"/>
                                              </p:val>
                                            </p:tav>
                                            <p:tav tm="100000">
                                              <p:val>
                                                <p:strVal val="#ppt_x"/>
                                              </p:val>
                                            </p:tav>
                                          </p:tavLst>
                                        </p:anim>
                                        <p:anim calcmode="lin" valueType="num">
                                          <p:cBhvr additive="base">
                                            <p:cTn id="39"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62" grpId="0" animBg="1"/>
          <p:bldP spid="167"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目前现状</a:t>
            </a:r>
          </a:p>
        </p:txBody>
      </p:sp>
      <p:grpSp>
        <p:nvGrpSpPr>
          <p:cNvPr id="3" name="组合 2"/>
          <p:cNvGrpSpPr/>
          <p:nvPr/>
        </p:nvGrpSpPr>
        <p:grpSpPr>
          <a:xfrm>
            <a:off x="1620185" y="817540"/>
            <a:ext cx="4690459" cy="4014748"/>
            <a:chOff x="1243649" y="1306887"/>
            <a:chExt cx="6153580" cy="5266736"/>
          </a:xfrm>
          <a:solidFill>
            <a:schemeClr val="bg1">
              <a:lumMod val="75000"/>
            </a:schemeClr>
          </a:solidFill>
        </p:grpSpPr>
        <p:sp>
          <p:nvSpPr>
            <p:cNvPr id="4" name="任意多边形 3"/>
            <p:cNvSpPr/>
            <p:nvPr/>
          </p:nvSpPr>
          <p:spPr bwMode="gray">
            <a:xfrm>
              <a:off x="3611263" y="4109462"/>
              <a:ext cx="1445846" cy="1188744"/>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5" name="任意多边形 4"/>
            <p:cNvSpPr/>
            <p:nvPr/>
          </p:nvSpPr>
          <p:spPr bwMode="gray">
            <a:xfrm>
              <a:off x="3608512" y="4113168"/>
              <a:ext cx="1255281" cy="1188744"/>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6" name="Freeform 5"/>
            <p:cNvSpPr/>
            <p:nvPr/>
          </p:nvSpPr>
          <p:spPr bwMode="invGray">
            <a:xfrm>
              <a:off x="4833464" y="6269641"/>
              <a:ext cx="338010" cy="303982"/>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7" name="Freeform 7"/>
            <p:cNvSpPr/>
            <p:nvPr/>
          </p:nvSpPr>
          <p:spPr bwMode="invGray">
            <a:xfrm>
              <a:off x="6048382" y="1306887"/>
              <a:ext cx="1348847" cy="1318392"/>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8" name="Freeform 8"/>
            <p:cNvSpPr/>
            <p:nvPr/>
          </p:nvSpPr>
          <p:spPr bwMode="invGray">
            <a:xfrm>
              <a:off x="6183905" y="2321297"/>
              <a:ext cx="1012431" cy="759953"/>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9" name="Freeform 9"/>
            <p:cNvSpPr/>
            <p:nvPr/>
          </p:nvSpPr>
          <p:spPr bwMode="gray">
            <a:xfrm>
              <a:off x="5970258" y="2743112"/>
              <a:ext cx="722254" cy="74629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0" name="Freeform 10"/>
            <p:cNvSpPr/>
            <p:nvPr/>
          </p:nvSpPr>
          <p:spPr bwMode="gray">
            <a:xfrm>
              <a:off x="5420195" y="2912183"/>
              <a:ext cx="674426" cy="1016116"/>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1" name="Freeform 14"/>
            <p:cNvSpPr/>
            <p:nvPr/>
          </p:nvSpPr>
          <p:spPr bwMode="gray">
            <a:xfrm>
              <a:off x="5601956" y="3578210"/>
              <a:ext cx="830672" cy="548190"/>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2" name="Freeform 18"/>
            <p:cNvSpPr/>
            <p:nvPr/>
          </p:nvSpPr>
          <p:spPr bwMode="gray">
            <a:xfrm>
              <a:off x="5801255" y="5016146"/>
              <a:ext cx="522957" cy="698475"/>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3" name="Freeform 26"/>
            <p:cNvSpPr/>
            <p:nvPr/>
          </p:nvSpPr>
          <p:spPr bwMode="gray">
            <a:xfrm>
              <a:off x="5495133" y="4771935"/>
              <a:ext cx="585138" cy="80777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4" name="Freeform 29"/>
            <p:cNvSpPr/>
            <p:nvPr/>
          </p:nvSpPr>
          <p:spPr bwMode="gray">
            <a:xfrm>
              <a:off x="5601956" y="4107616"/>
              <a:ext cx="583544" cy="729213"/>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5" name="Freeform 28"/>
            <p:cNvSpPr/>
            <p:nvPr/>
          </p:nvSpPr>
          <p:spPr bwMode="gray">
            <a:xfrm>
              <a:off x="4852596" y="4321086"/>
              <a:ext cx="935901" cy="60454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6" name="Freeform 27"/>
            <p:cNvSpPr/>
            <p:nvPr/>
          </p:nvSpPr>
          <p:spPr bwMode="gray">
            <a:xfrm>
              <a:off x="4911588" y="4771935"/>
              <a:ext cx="676017" cy="792402"/>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7" name="Freeform 19"/>
            <p:cNvSpPr/>
            <p:nvPr/>
          </p:nvSpPr>
          <p:spPr bwMode="gray">
            <a:xfrm>
              <a:off x="5004061" y="5455039"/>
              <a:ext cx="967790" cy="72750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8" name="Freeform 20"/>
            <p:cNvSpPr/>
            <p:nvPr/>
          </p:nvSpPr>
          <p:spPr bwMode="gray">
            <a:xfrm>
              <a:off x="4359932" y="5318416"/>
              <a:ext cx="953441" cy="72750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19" name="Freeform 30"/>
            <p:cNvSpPr/>
            <p:nvPr/>
          </p:nvSpPr>
          <p:spPr bwMode="gray">
            <a:xfrm>
              <a:off x="5082188" y="3880482"/>
              <a:ext cx="722255" cy="681397"/>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0" name="Freeform 31"/>
            <p:cNvSpPr/>
            <p:nvPr/>
          </p:nvSpPr>
          <p:spPr bwMode="invGray">
            <a:xfrm>
              <a:off x="5070914" y="3261692"/>
              <a:ext cx="477043" cy="865912"/>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1" name="Freeform 35"/>
            <p:cNvSpPr/>
            <p:nvPr/>
          </p:nvSpPr>
          <p:spPr bwMode="invGray">
            <a:xfrm>
              <a:off x="3763633" y="1368366"/>
              <a:ext cx="2727987" cy="2348171"/>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2" name="Freeform 32"/>
            <p:cNvSpPr/>
            <p:nvPr/>
          </p:nvSpPr>
          <p:spPr bwMode="gray">
            <a:xfrm>
              <a:off x="4560824" y="3410851"/>
              <a:ext cx="615432" cy="1151031"/>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3" name="Freeform 33"/>
            <p:cNvSpPr/>
            <p:nvPr/>
          </p:nvSpPr>
          <p:spPr bwMode="invGray">
            <a:xfrm>
              <a:off x="4451051" y="3426220"/>
              <a:ext cx="336414" cy="592594"/>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4" name="Freeform 34"/>
            <p:cNvSpPr/>
            <p:nvPr/>
          </p:nvSpPr>
          <p:spPr bwMode="invGray">
            <a:xfrm>
              <a:off x="3242270" y="2837041"/>
              <a:ext cx="1642212" cy="1589924"/>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5" name="Freeform 25"/>
            <p:cNvSpPr/>
            <p:nvPr/>
          </p:nvSpPr>
          <p:spPr bwMode="invGray">
            <a:xfrm>
              <a:off x="2768740" y="3289598"/>
              <a:ext cx="1503502" cy="1168109"/>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6" name="Freeform 21"/>
            <p:cNvSpPr/>
            <p:nvPr/>
          </p:nvSpPr>
          <p:spPr bwMode="invGray">
            <a:xfrm>
              <a:off x="4269050" y="4910264"/>
              <a:ext cx="707906" cy="669441"/>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7" name="Freeform 22"/>
            <p:cNvSpPr/>
            <p:nvPr/>
          </p:nvSpPr>
          <p:spPr bwMode="invGray">
            <a:xfrm>
              <a:off x="3470267" y="4864152"/>
              <a:ext cx="1090557" cy="1166402"/>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8" name="Freeform 23"/>
            <p:cNvSpPr/>
            <p:nvPr/>
          </p:nvSpPr>
          <p:spPr bwMode="invGray">
            <a:xfrm>
              <a:off x="1434242" y="3515021"/>
              <a:ext cx="2318231" cy="1485753"/>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29" name="Freeform 36"/>
            <p:cNvSpPr/>
            <p:nvPr/>
          </p:nvSpPr>
          <p:spPr bwMode="invGray">
            <a:xfrm>
              <a:off x="1243649" y="1752611"/>
              <a:ext cx="2437809" cy="1953679"/>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30" name="Freeform 15"/>
            <p:cNvSpPr/>
            <p:nvPr/>
          </p:nvSpPr>
          <p:spPr bwMode="gray">
            <a:xfrm>
              <a:off x="5775183" y="4018695"/>
              <a:ext cx="689204" cy="606406"/>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31" name="Freeform 17"/>
            <p:cNvSpPr/>
            <p:nvPr/>
          </p:nvSpPr>
          <p:spPr bwMode="gray">
            <a:xfrm>
              <a:off x="6032438" y="4575543"/>
              <a:ext cx="459183" cy="561854"/>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32" name="Freeform 37"/>
            <p:cNvSpPr/>
            <p:nvPr/>
          </p:nvSpPr>
          <p:spPr bwMode="invGray">
            <a:xfrm>
              <a:off x="6324213" y="5349159"/>
              <a:ext cx="243939" cy="488419"/>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33" name="Freeform 13"/>
            <p:cNvSpPr/>
            <p:nvPr/>
          </p:nvSpPr>
          <p:spPr bwMode="gray">
            <a:xfrm>
              <a:off x="5755018" y="3304970"/>
              <a:ext cx="65370" cy="76850"/>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34" name="Freeform 11"/>
            <p:cNvSpPr/>
            <p:nvPr/>
          </p:nvSpPr>
          <p:spPr bwMode="gray">
            <a:xfrm>
              <a:off x="5616311" y="3170055"/>
              <a:ext cx="216836" cy="242502"/>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35" name="Freeform 12"/>
            <p:cNvSpPr/>
            <p:nvPr/>
          </p:nvSpPr>
          <p:spPr bwMode="gray">
            <a:xfrm>
              <a:off x="5755019" y="3289597"/>
              <a:ext cx="170600" cy="228839"/>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sp>
          <p:nvSpPr>
            <p:cNvPr id="36" name="Freeform 16"/>
            <p:cNvSpPr/>
            <p:nvPr/>
          </p:nvSpPr>
          <p:spPr bwMode="invGray">
            <a:xfrm>
              <a:off x="6338552" y="4502101"/>
              <a:ext cx="122767" cy="104175"/>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grpFill/>
            <a:ln w="12700" cap="rnd" cmpd="sng">
              <a:solidFill>
                <a:schemeClr val="bg1"/>
              </a:solidFill>
              <a:prstDash val="solid"/>
              <a:round/>
            </a:ln>
            <a:effectLst/>
          </p:spPr>
          <p:txBody>
            <a:bodyPr/>
            <a:lstStyle/>
            <a:p>
              <a:endParaRPr lang="zh-CN" altLang="en-US" sz="1100">
                <a:solidFill>
                  <a:prstClr val="black"/>
                </a:solidFill>
              </a:endParaRPr>
            </a:p>
          </p:txBody>
        </p:sp>
      </p:grpSp>
      <p:grpSp>
        <p:nvGrpSpPr>
          <p:cNvPr id="37" name="组合 36"/>
          <p:cNvGrpSpPr/>
          <p:nvPr/>
        </p:nvGrpSpPr>
        <p:grpSpPr>
          <a:xfrm>
            <a:off x="5058896" y="1179983"/>
            <a:ext cx="2396278" cy="975127"/>
            <a:chOff x="1792403" y="1328896"/>
            <a:chExt cx="2844129" cy="1157293"/>
          </a:xfrm>
        </p:grpSpPr>
        <p:sp>
          <p:nvSpPr>
            <p:cNvPr id="38" name="矩形标注 37"/>
            <p:cNvSpPr/>
            <p:nvPr/>
          </p:nvSpPr>
          <p:spPr>
            <a:xfrm>
              <a:off x="1792403" y="1331480"/>
              <a:ext cx="2834910" cy="1154709"/>
            </a:xfrm>
            <a:prstGeom prst="wedgeRectCallout">
              <a:avLst>
                <a:gd name="adj1" fmla="val -38378"/>
                <a:gd name="adj2" fmla="val 63821"/>
              </a:avLst>
            </a:prstGeom>
            <a:solidFill>
              <a:schemeClr val="bg1"/>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39" name="文本框 479"/>
            <p:cNvSpPr txBox="1"/>
            <p:nvPr/>
          </p:nvSpPr>
          <p:spPr>
            <a:xfrm>
              <a:off x="1798591" y="1328896"/>
              <a:ext cx="2401934" cy="328746"/>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清华大学</a:t>
              </a:r>
            </a:p>
          </p:txBody>
        </p:sp>
        <p:sp>
          <p:nvSpPr>
            <p:cNvPr id="40" name="文本框 480"/>
            <p:cNvSpPr txBox="1"/>
            <p:nvPr/>
          </p:nvSpPr>
          <p:spPr>
            <a:xfrm>
              <a:off x="1798591" y="1651678"/>
              <a:ext cx="2837941" cy="712282"/>
            </a:xfrm>
            <a:prstGeom prst="rect">
              <a:avLst/>
            </a:prstGeom>
            <a:noFill/>
          </p:spPr>
          <p:txBody>
            <a:bodyPr wrap="square" rtlCol="0">
              <a:spAutoFit/>
            </a:bodyPr>
            <a:lstStyle/>
            <a:p>
              <a:r>
                <a:rPr lang="en-US" altLang="zh-CN" sz="1100" dirty="0">
                  <a:latin typeface="Arial" panose="020B0604020202020204" pitchFamily="34" charset="0"/>
                  <a:ea typeface="微软雅黑" panose="020B0503020204020204" pitchFamily="34" charset="-122"/>
                  <a:sym typeface="Arial" panose="020B0604020202020204" pitchFamily="34" charset="0"/>
                </a:rPr>
                <a:t>2003</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XXX</a:t>
              </a:r>
              <a:r>
                <a:rPr lang="zh-CN" altLang="en-US" sz="1100" dirty="0">
                  <a:latin typeface="Arial" panose="020B0604020202020204" pitchFamily="34" charset="0"/>
                  <a:ea typeface="微软雅黑" panose="020B0503020204020204" pitchFamily="34" charset="-122"/>
                  <a:sym typeface="Arial" panose="020B0604020202020204" pitchFamily="34" charset="0"/>
                </a:rPr>
                <a:t>出版</a:t>
              </a:r>
              <a:r>
                <a:rPr lang="en-US" altLang="zh-CN" sz="1100" dirty="0">
                  <a:latin typeface="Arial" panose="020B0604020202020204" pitchFamily="34" charset="0"/>
                  <a:ea typeface="微软雅黑" panose="020B0503020204020204" pitchFamily="34" charset="-122"/>
                  <a:sym typeface="Arial" panose="020B0604020202020204" pitchFamily="34" charset="0"/>
                </a:rPr>
                <a:t>《</a:t>
              </a:r>
              <a:r>
                <a:rPr lang="zh-CN" altLang="en-US" sz="1100" dirty="0">
                  <a:latin typeface="Arial" panose="020B0604020202020204" pitchFamily="34" charset="0"/>
                  <a:ea typeface="微软雅黑" panose="020B0503020204020204" pitchFamily="34" charset="-122"/>
                  <a:sym typeface="Arial" panose="020B0604020202020204" pitchFamily="34" charset="0"/>
                </a:rPr>
                <a:t>多孔固体结构与性能</a:t>
              </a:r>
              <a:r>
                <a:rPr lang="en-US" altLang="zh-CN" sz="1100" dirty="0">
                  <a:latin typeface="Arial" panose="020B0604020202020204" pitchFamily="34" charset="0"/>
                  <a:ea typeface="微软雅黑" panose="020B0503020204020204" pitchFamily="34" charset="-122"/>
                  <a:sym typeface="Arial" panose="020B0604020202020204" pitchFamily="34" charset="0"/>
                </a:rPr>
                <a:t>》</a:t>
              </a:r>
              <a:r>
                <a:rPr lang="zh-CN" altLang="en-US" sz="1100" dirty="0">
                  <a:latin typeface="Arial" panose="020B0604020202020204" pitchFamily="34" charset="0"/>
                  <a:ea typeface="微软雅黑" panose="020B0503020204020204" pitchFamily="34" charset="-122"/>
                  <a:sym typeface="Arial" panose="020B0604020202020204" pitchFamily="34" charset="0"/>
                </a:rPr>
                <a:t>、</a:t>
              </a:r>
              <a:r>
                <a:rPr lang="en-US" altLang="zh-CN" sz="1100" dirty="0">
                  <a:latin typeface="Arial" panose="020B0604020202020204" pitchFamily="34" charset="0"/>
                  <a:ea typeface="微软雅黑" panose="020B0503020204020204" pitchFamily="34" charset="-122"/>
                  <a:sym typeface="Arial" panose="020B0604020202020204" pitchFamily="34" charset="0"/>
                </a:rPr>
                <a:t>2013</a:t>
              </a:r>
              <a:r>
                <a:rPr lang="zh-CN" altLang="en-US" sz="1100" dirty="0">
                  <a:latin typeface="Arial" panose="020B0604020202020204" pitchFamily="34" charset="0"/>
                  <a:ea typeface="微软雅黑" panose="020B0503020204020204" pitchFamily="34" charset="-122"/>
                  <a:sym typeface="Arial" panose="020B0604020202020204" pitchFamily="34" charset="0"/>
                </a:rPr>
                <a:t>年出版</a:t>
              </a:r>
              <a:r>
                <a:rPr lang="en-US" altLang="zh-CN" sz="1100" dirty="0">
                  <a:latin typeface="Arial" panose="020B0604020202020204" pitchFamily="34" charset="0"/>
                  <a:ea typeface="微软雅黑" panose="020B0503020204020204" pitchFamily="34" charset="-122"/>
                  <a:sym typeface="Arial" panose="020B0604020202020204" pitchFamily="34" charset="0"/>
                </a:rPr>
                <a:t>《</a:t>
              </a:r>
              <a:r>
                <a:rPr lang="zh-CN" altLang="en-US" sz="1100" dirty="0">
                  <a:latin typeface="Arial" panose="020B0604020202020204" pitchFamily="34" charset="0"/>
                  <a:ea typeface="微软雅黑" panose="020B0503020204020204" pitchFamily="34" charset="-122"/>
                  <a:sym typeface="Arial" panose="020B0604020202020204" pitchFamily="34" charset="0"/>
                </a:rPr>
                <a:t>多孔固体材料</a:t>
              </a:r>
              <a:r>
                <a:rPr lang="en-US" altLang="zh-CN" sz="1100" dirty="0">
                  <a:latin typeface="Arial" panose="020B0604020202020204" pitchFamily="34" charset="0"/>
                  <a:ea typeface="微软雅黑" panose="020B0503020204020204" pitchFamily="34" charset="-122"/>
                  <a:sym typeface="Arial" panose="020B0604020202020204" pitchFamily="34" charset="0"/>
                </a:rPr>
                <a:t>》</a:t>
              </a:r>
            </a:p>
          </p:txBody>
        </p:sp>
      </p:grpSp>
      <p:grpSp>
        <p:nvGrpSpPr>
          <p:cNvPr id="41" name="组合 40"/>
          <p:cNvGrpSpPr/>
          <p:nvPr/>
        </p:nvGrpSpPr>
        <p:grpSpPr>
          <a:xfrm>
            <a:off x="2407407" y="3880105"/>
            <a:ext cx="2396278" cy="995901"/>
            <a:chOff x="1792403" y="1328896"/>
            <a:chExt cx="2844129" cy="1181948"/>
          </a:xfrm>
        </p:grpSpPr>
        <p:sp>
          <p:nvSpPr>
            <p:cNvPr id="42" name="矩形标注 41"/>
            <p:cNvSpPr/>
            <p:nvPr/>
          </p:nvSpPr>
          <p:spPr>
            <a:xfrm flipV="1">
              <a:off x="1792403" y="1331479"/>
              <a:ext cx="2834910" cy="1179365"/>
            </a:xfrm>
            <a:prstGeom prst="wedgeRectCallout">
              <a:avLst>
                <a:gd name="adj1" fmla="val 43682"/>
                <a:gd name="adj2" fmla="val 60813"/>
              </a:avLst>
            </a:prstGeom>
            <a:solidFill>
              <a:schemeClr val="bg1"/>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43" name="文本框 483"/>
            <p:cNvSpPr txBox="1"/>
            <p:nvPr/>
          </p:nvSpPr>
          <p:spPr>
            <a:xfrm>
              <a:off x="1798591" y="1328896"/>
              <a:ext cx="2401934" cy="328746"/>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中国科学技术大学</a:t>
              </a:r>
            </a:p>
          </p:txBody>
        </p:sp>
        <p:sp>
          <p:nvSpPr>
            <p:cNvPr id="44" name="文本框 484"/>
            <p:cNvSpPr txBox="1"/>
            <p:nvPr/>
          </p:nvSpPr>
          <p:spPr>
            <a:xfrm>
              <a:off x="1798591" y="1651678"/>
              <a:ext cx="2837941" cy="712282"/>
            </a:xfrm>
            <a:prstGeom prst="rect">
              <a:avLst/>
            </a:prstGeom>
            <a:noFill/>
          </p:spPr>
          <p:txBody>
            <a:bodyPr wrap="square" rtlCol="0">
              <a:spAutoFit/>
            </a:bodyPr>
            <a:lstStyle/>
            <a:p>
              <a:r>
                <a:rPr lang="en-US" altLang="zh-CN" sz="1100" dirty="0">
                  <a:latin typeface="Arial" panose="020B0604020202020204" pitchFamily="34" charset="0"/>
                  <a:ea typeface="微软雅黑" panose="020B0503020204020204" pitchFamily="34" charset="-122"/>
                  <a:sym typeface="Arial" panose="020B0604020202020204" pitchFamily="34" charset="0"/>
                </a:rPr>
                <a:t>1998</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-2014</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XXX</a:t>
              </a:r>
              <a:r>
                <a:rPr lang="zh-CN" altLang="en-US" sz="1100" dirty="0">
                  <a:latin typeface="Arial" panose="020B0604020202020204" pitchFamily="34" charset="0"/>
                  <a:ea typeface="微软雅黑" panose="020B0503020204020204" pitchFamily="34" charset="-122"/>
                  <a:sym typeface="Arial" panose="020B0604020202020204" pitchFamily="34" charset="0"/>
                </a:rPr>
                <a:t>发表若干篇关于多孔材料论文，该团队研究成果偏实验数据</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5358914" y="2824913"/>
            <a:ext cx="2125526" cy="1188540"/>
            <a:chOff x="1792403" y="1328896"/>
            <a:chExt cx="2844129" cy="1410575"/>
          </a:xfrm>
        </p:grpSpPr>
        <p:sp>
          <p:nvSpPr>
            <p:cNvPr id="46" name="矩形标注 45"/>
            <p:cNvSpPr/>
            <p:nvPr/>
          </p:nvSpPr>
          <p:spPr>
            <a:xfrm flipV="1">
              <a:off x="1792403" y="1331479"/>
              <a:ext cx="2834910" cy="1407992"/>
            </a:xfrm>
            <a:prstGeom prst="wedgeRectCallout">
              <a:avLst>
                <a:gd name="adj1" fmla="val -40669"/>
                <a:gd name="adj2" fmla="val 57153"/>
              </a:avLst>
            </a:prstGeom>
            <a:solidFill>
              <a:schemeClr val="bg1"/>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47" name="文本框 487"/>
            <p:cNvSpPr txBox="1"/>
            <p:nvPr/>
          </p:nvSpPr>
          <p:spPr>
            <a:xfrm>
              <a:off x="1798592" y="1328896"/>
              <a:ext cx="2837940" cy="328746"/>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北京航空航天大学</a:t>
              </a:r>
            </a:p>
          </p:txBody>
        </p:sp>
        <p:sp>
          <p:nvSpPr>
            <p:cNvPr id="48" name="文本框 488"/>
            <p:cNvSpPr txBox="1"/>
            <p:nvPr/>
          </p:nvSpPr>
          <p:spPr>
            <a:xfrm>
              <a:off x="1798592" y="1651678"/>
              <a:ext cx="2837940" cy="712283"/>
            </a:xfrm>
            <a:prstGeom prst="rect">
              <a:avLst/>
            </a:prstGeom>
            <a:noFill/>
          </p:spPr>
          <p:txBody>
            <a:bodyPr wrap="square" rtlCol="0">
              <a:spAutoFit/>
            </a:bodyPr>
            <a:lstStyle/>
            <a:p>
              <a:r>
                <a:rPr lang="en-US" altLang="zh-CN" sz="1100" dirty="0">
                  <a:latin typeface="Arial" panose="020B0604020202020204" pitchFamily="34" charset="0"/>
                  <a:ea typeface="微软雅黑" panose="020B0503020204020204" pitchFamily="34" charset="-122"/>
                  <a:sym typeface="Arial" panose="020B0604020202020204" pitchFamily="34" charset="0"/>
                </a:rPr>
                <a:t>2003</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-2014</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XXX</a:t>
              </a:r>
              <a:r>
                <a:rPr lang="zh-CN" altLang="en-US" sz="1100" dirty="0">
                  <a:latin typeface="Arial" panose="020B0604020202020204" pitchFamily="34" charset="0"/>
                  <a:ea typeface="微软雅黑" panose="020B0503020204020204" pitchFamily="34" charset="-122"/>
                  <a:sym typeface="Arial" panose="020B0604020202020204" pitchFamily="34" charset="0"/>
                </a:rPr>
                <a:t>发表若干篇关于多孔材料论文，该团队研究成果偏数值计算与模型建立</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923008" y="2579002"/>
            <a:ext cx="2258351" cy="993772"/>
            <a:chOff x="1798591" y="1303255"/>
            <a:chExt cx="2837943" cy="1179422"/>
          </a:xfrm>
        </p:grpSpPr>
        <p:sp>
          <p:nvSpPr>
            <p:cNvPr id="50" name="矩形标注 49"/>
            <p:cNvSpPr/>
            <p:nvPr/>
          </p:nvSpPr>
          <p:spPr>
            <a:xfrm rot="5400000" flipV="1">
              <a:off x="2627853" y="473995"/>
              <a:ext cx="1179422" cy="2837941"/>
            </a:xfrm>
            <a:prstGeom prst="wedgeRectCallout">
              <a:avLst>
                <a:gd name="adj1" fmla="val 6161"/>
                <a:gd name="adj2" fmla="val 60892"/>
              </a:avLst>
            </a:prstGeom>
            <a:solidFill>
              <a:schemeClr val="bg1"/>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51" name="文本框 491"/>
            <p:cNvSpPr txBox="1"/>
            <p:nvPr/>
          </p:nvSpPr>
          <p:spPr>
            <a:xfrm>
              <a:off x="1798592" y="1328896"/>
              <a:ext cx="2401934" cy="328746"/>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西安交通大学</a:t>
              </a:r>
            </a:p>
          </p:txBody>
        </p:sp>
        <p:sp>
          <p:nvSpPr>
            <p:cNvPr id="52" name="文本框 492"/>
            <p:cNvSpPr txBox="1"/>
            <p:nvPr/>
          </p:nvSpPr>
          <p:spPr>
            <a:xfrm>
              <a:off x="1798591" y="1735731"/>
              <a:ext cx="2837940" cy="511382"/>
            </a:xfrm>
            <a:prstGeom prst="rect">
              <a:avLst/>
            </a:prstGeom>
            <a:noFill/>
          </p:spPr>
          <p:txBody>
            <a:bodyPr wrap="square" rtlCol="0">
              <a:spAutoFit/>
            </a:bodyPr>
            <a:lstStyle/>
            <a:p>
              <a:r>
                <a:rPr lang="en-US" altLang="zh-CN" sz="1100" dirty="0">
                  <a:latin typeface="Arial" panose="020B0604020202020204" pitchFamily="34" charset="0"/>
                  <a:ea typeface="微软雅黑" panose="020B0503020204020204" pitchFamily="34" charset="-122"/>
                  <a:sym typeface="Arial" panose="020B0604020202020204" pitchFamily="34" charset="0"/>
                </a:rPr>
                <a:t>2000</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-2014</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XXX</a:t>
              </a:r>
              <a:r>
                <a:rPr lang="zh-CN" altLang="en-US" sz="1100" dirty="0">
                  <a:latin typeface="Arial" panose="020B0604020202020204" pitchFamily="34" charset="0"/>
                  <a:ea typeface="微软雅黑" panose="020B0503020204020204" pitchFamily="34" charset="-122"/>
                  <a:sym typeface="Arial" panose="020B0604020202020204" pitchFamily="34" charset="0"/>
                </a:rPr>
                <a:t>发表若干篇关于多孔材料论文，</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 name="组合 52"/>
          <p:cNvGrpSpPr/>
          <p:nvPr/>
        </p:nvGrpSpPr>
        <p:grpSpPr>
          <a:xfrm>
            <a:off x="1593568" y="1001935"/>
            <a:ext cx="2258352" cy="1255829"/>
            <a:chOff x="1798591" y="1303254"/>
            <a:chExt cx="2837944" cy="1198471"/>
          </a:xfrm>
        </p:grpSpPr>
        <p:sp>
          <p:nvSpPr>
            <p:cNvPr id="54" name="矩形标注 53"/>
            <p:cNvSpPr/>
            <p:nvPr/>
          </p:nvSpPr>
          <p:spPr>
            <a:xfrm rot="5400000" flipV="1">
              <a:off x="2618329" y="483519"/>
              <a:ext cx="1198471" cy="2837941"/>
            </a:xfrm>
            <a:prstGeom prst="wedgeRectCallout">
              <a:avLst>
                <a:gd name="adj1" fmla="val 64376"/>
                <a:gd name="adj2" fmla="val 47347"/>
              </a:avLst>
            </a:prstGeom>
            <a:solidFill>
              <a:schemeClr val="bg1"/>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55" name="文本框 495"/>
            <p:cNvSpPr txBox="1"/>
            <p:nvPr/>
          </p:nvSpPr>
          <p:spPr>
            <a:xfrm>
              <a:off x="1798592" y="1328896"/>
              <a:ext cx="2401934" cy="264348"/>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西北工业大学</a:t>
              </a:r>
            </a:p>
          </p:txBody>
        </p:sp>
        <p:sp>
          <p:nvSpPr>
            <p:cNvPr id="56" name="文本框 496"/>
            <p:cNvSpPr txBox="1"/>
            <p:nvPr/>
          </p:nvSpPr>
          <p:spPr>
            <a:xfrm>
              <a:off x="1798591" y="1609820"/>
              <a:ext cx="2837941" cy="572752"/>
            </a:xfrm>
            <a:prstGeom prst="rect">
              <a:avLst/>
            </a:prstGeom>
            <a:noFill/>
          </p:spPr>
          <p:txBody>
            <a:bodyPr wrap="square" rtlCol="0">
              <a:spAutoFit/>
            </a:bodyPr>
            <a:lstStyle/>
            <a:p>
              <a:r>
                <a:rPr lang="en-US" altLang="zh-CN" sz="1100" dirty="0">
                  <a:latin typeface="Arial" panose="020B0604020202020204" pitchFamily="34" charset="0"/>
                  <a:ea typeface="微软雅黑" panose="020B0503020204020204" pitchFamily="34" charset="-122"/>
                  <a:sym typeface="Arial" panose="020B0604020202020204" pitchFamily="34" charset="0"/>
                </a:rPr>
                <a:t>2008</a:t>
              </a:r>
              <a:r>
                <a:rPr lang="zh-CN" altLang="en-US" sz="1100" dirty="0">
                  <a:latin typeface="Arial" panose="020B0604020202020204" pitchFamily="34" charset="0"/>
                  <a:ea typeface="微软雅黑" panose="020B0503020204020204" pitchFamily="34" charset="-122"/>
                  <a:sym typeface="Arial" panose="020B0604020202020204" pitchFamily="34" charset="0"/>
                </a:rPr>
                <a:t>年</a:t>
              </a:r>
              <a:r>
                <a:rPr lang="en-US" altLang="zh-CN" sz="1100" dirty="0">
                  <a:latin typeface="Arial" panose="020B0604020202020204" pitchFamily="34" charset="0"/>
                  <a:ea typeface="微软雅黑" panose="020B0503020204020204" pitchFamily="34" charset="-122"/>
                  <a:sym typeface="Arial" panose="020B0604020202020204" pitchFamily="34" charset="0"/>
                </a:rPr>
                <a:t>XXX</a:t>
              </a:r>
              <a:r>
                <a:rPr lang="zh-CN" altLang="en-US" sz="1100" dirty="0">
                  <a:latin typeface="Arial" panose="020B0604020202020204" pitchFamily="34" charset="0"/>
                  <a:ea typeface="微软雅黑" panose="020B0503020204020204" pitchFamily="34" charset="-122"/>
                  <a:sym typeface="Arial" panose="020B0604020202020204" pitchFamily="34" charset="0"/>
                </a:rPr>
                <a:t>、</a:t>
              </a:r>
              <a:r>
                <a:rPr lang="en-US" altLang="zh-CN" sz="1100" dirty="0">
                  <a:latin typeface="Arial" panose="020B0604020202020204" pitchFamily="34" charset="0"/>
                  <a:ea typeface="微软雅黑" panose="020B0503020204020204" pitchFamily="34" charset="-122"/>
                  <a:sym typeface="Arial" panose="020B0604020202020204" pitchFamily="34" charset="0"/>
                </a:rPr>
                <a:t>XXX</a:t>
              </a:r>
              <a:r>
                <a:rPr lang="zh-CN" altLang="en-US" sz="1100" dirty="0">
                  <a:latin typeface="Arial" panose="020B0604020202020204" pitchFamily="34" charset="0"/>
                  <a:ea typeface="微软雅黑" panose="020B0503020204020204" pitchFamily="34" charset="-122"/>
                  <a:sym typeface="Arial" panose="020B0604020202020204" pitchFamily="34" charset="0"/>
                </a:rPr>
                <a:t>发表</a:t>
              </a:r>
              <a:r>
                <a:rPr lang="en-US" altLang="zh-CN" sz="1100" dirty="0">
                  <a:latin typeface="Arial" panose="020B0604020202020204" pitchFamily="34" charset="0"/>
                  <a:ea typeface="微软雅黑" panose="020B0503020204020204" pitchFamily="34" charset="-122"/>
                  <a:sym typeface="Arial" panose="020B0604020202020204" pitchFamily="34" charset="0"/>
                </a:rPr>
                <a:t>《</a:t>
              </a:r>
              <a:r>
                <a:rPr lang="zh-CN" altLang="en-US" sz="1100" dirty="0">
                  <a:latin typeface="Arial" panose="020B0604020202020204" pitchFamily="34" charset="0"/>
                  <a:ea typeface="微软雅黑" panose="020B0503020204020204" pitchFamily="34" charset="-122"/>
                  <a:sym typeface="Arial" panose="020B0604020202020204" pitchFamily="34" charset="0"/>
                </a:rPr>
                <a:t>不同应变率下泡沫铝的形变和力学性能</a:t>
              </a:r>
              <a:r>
                <a:rPr lang="en-US" altLang="zh-CN" sz="1100" dirty="0">
                  <a:latin typeface="Arial" panose="020B0604020202020204" pitchFamily="34" charset="0"/>
                  <a:ea typeface="微软雅黑" panose="020B0503020204020204" pitchFamily="34" charset="-122"/>
                  <a:sym typeface="Arial" panose="020B0604020202020204" pitchFamily="34" charset="0"/>
                </a:rPr>
                <a:t>》</a:t>
              </a:r>
              <a:r>
                <a:rPr lang="zh-CN" altLang="en-US" sz="1100" dirty="0">
                  <a:latin typeface="Arial" panose="020B0604020202020204" pitchFamily="34" charset="0"/>
                  <a:ea typeface="微软雅黑" panose="020B0503020204020204" pitchFamily="34" charset="-122"/>
                  <a:sym typeface="Arial" panose="020B0604020202020204" pitchFamily="34" charset="0"/>
                </a:rPr>
                <a:t>，探究泡沫材料应变率效应</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7" name="Freeform 29"/>
          <p:cNvSpPr/>
          <p:nvPr/>
        </p:nvSpPr>
        <p:spPr bwMode="gray">
          <a:xfrm>
            <a:off x="4937795" y="2960208"/>
            <a:ext cx="444796" cy="555868"/>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10253F"/>
          </a:solidFill>
          <a:ln w="12700" cap="rnd" cmpd="sng">
            <a:solidFill>
              <a:schemeClr val="bg1"/>
            </a:solidFill>
            <a:prstDash val="solid"/>
            <a:round/>
          </a:ln>
          <a:effectLst/>
        </p:spPr>
        <p:txBody>
          <a:bodyPr lIns="77038" tIns="38519" rIns="77038" bIns="38519"/>
          <a:lstStyle/>
          <a:p>
            <a:endParaRPr lang="zh-CN" altLang="en-US" sz="1100">
              <a:solidFill>
                <a:prstClr val="black"/>
              </a:solidFill>
            </a:endParaRPr>
          </a:p>
        </p:txBody>
      </p:sp>
      <p:sp>
        <p:nvSpPr>
          <p:cNvPr id="58" name="Freeform 32"/>
          <p:cNvSpPr/>
          <p:nvPr/>
        </p:nvSpPr>
        <p:spPr bwMode="gray">
          <a:xfrm>
            <a:off x="4144643" y="2422178"/>
            <a:ext cx="469102" cy="877413"/>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10253F"/>
          </a:solidFill>
          <a:ln w="12700" cap="rnd" cmpd="sng">
            <a:solidFill>
              <a:schemeClr val="bg1"/>
            </a:solidFill>
            <a:prstDash val="solid"/>
            <a:round/>
          </a:ln>
          <a:effectLst/>
        </p:spPr>
        <p:txBody>
          <a:bodyPr lIns="77038" tIns="38519" rIns="77038" bIns="38519"/>
          <a:lstStyle/>
          <a:p>
            <a:endParaRPr lang="zh-CN" altLang="en-US" sz="1100">
              <a:solidFill>
                <a:prstClr val="black"/>
              </a:solidFill>
            </a:endParaRPr>
          </a:p>
        </p:txBody>
      </p:sp>
      <p:sp>
        <p:nvSpPr>
          <p:cNvPr id="59" name="Freeform 11"/>
          <p:cNvSpPr/>
          <p:nvPr/>
        </p:nvSpPr>
        <p:spPr bwMode="gray">
          <a:xfrm>
            <a:off x="4951413" y="2237496"/>
            <a:ext cx="165279" cy="184856"/>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10253F"/>
          </a:solidFill>
          <a:ln w="12700" cap="rnd" cmpd="sng">
            <a:solidFill>
              <a:schemeClr val="bg1"/>
            </a:solidFill>
            <a:prstDash val="solid"/>
            <a:round/>
          </a:ln>
          <a:effectLst/>
        </p:spPr>
        <p:txBody>
          <a:bodyPr lIns="77038" tIns="38519" rIns="77038" bIns="38519"/>
          <a:lstStyle/>
          <a:p>
            <a:endParaRPr lang="zh-CN" altLang="en-US" sz="1100">
              <a:solidFill>
                <a:prstClr val="black"/>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25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par>
                                    <p:cTn id="25" presetID="2" presetClass="entr" presetSubtype="3" fill="hold" nodeType="withEffect" p14:presetBounceEnd="30000">
                                      <p:stCondLst>
                                        <p:cond delay="500"/>
                                      </p:stCondLst>
                                      <p:childTnLst>
                                        <p:set>
                                          <p:cBhvr>
                                            <p:cTn id="26" dur="1" fill="hold">
                                              <p:stCondLst>
                                                <p:cond delay="0"/>
                                              </p:stCondLst>
                                            </p:cTn>
                                            <p:tgtEl>
                                              <p:spTgt spid="37"/>
                                            </p:tgtEl>
                                            <p:attrNameLst>
                                              <p:attrName>style.visibility</p:attrName>
                                            </p:attrNameLst>
                                          </p:cBhvr>
                                          <p:to>
                                            <p:strVal val="visible"/>
                                          </p:to>
                                        </p:set>
                                        <p:anim calcmode="lin" valueType="num" p14:bounceEnd="30000">
                                          <p:cBhvr additive="base">
                                            <p:cTn id="27" dur="500" fill="hold"/>
                                            <p:tgtEl>
                                              <p:spTgt spid="37"/>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37"/>
                                            </p:tgtEl>
                                            <p:attrNameLst>
                                              <p:attrName>ppt_y</p:attrName>
                                            </p:attrNameLst>
                                          </p:cBhvr>
                                          <p:tavLst>
                                            <p:tav tm="0">
                                              <p:val>
                                                <p:strVal val="0-#ppt_h/2"/>
                                              </p:val>
                                            </p:tav>
                                            <p:tav tm="100000">
                                              <p:val>
                                                <p:strVal val="#ppt_y"/>
                                              </p:val>
                                            </p:tav>
                                          </p:tavLst>
                                        </p:anim>
                                      </p:childTnLst>
                                    </p:cTn>
                                  </p:par>
                                  <p:par>
                                    <p:cTn id="29" presetID="2" presetClass="entr" presetSubtype="12" fill="hold" nodeType="withEffect" p14:presetBounceEnd="30000">
                                      <p:stCondLst>
                                        <p:cond delay="500"/>
                                      </p:stCondLst>
                                      <p:childTnLst>
                                        <p:set>
                                          <p:cBhvr>
                                            <p:cTn id="30" dur="1" fill="hold">
                                              <p:stCondLst>
                                                <p:cond delay="0"/>
                                              </p:stCondLst>
                                            </p:cTn>
                                            <p:tgtEl>
                                              <p:spTgt spid="41"/>
                                            </p:tgtEl>
                                            <p:attrNameLst>
                                              <p:attrName>style.visibility</p:attrName>
                                            </p:attrNameLst>
                                          </p:cBhvr>
                                          <p:to>
                                            <p:strVal val="visible"/>
                                          </p:to>
                                        </p:set>
                                        <p:anim calcmode="lin" valueType="num" p14:bounceEnd="30000">
                                          <p:cBhvr additive="base">
                                            <p:cTn id="31"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6" fill="hold" nodeType="withEffect" p14:presetBounceEnd="30000">
                                      <p:stCondLst>
                                        <p:cond delay="500"/>
                                      </p:stCondLst>
                                      <p:childTnLst>
                                        <p:set>
                                          <p:cBhvr>
                                            <p:cTn id="34" dur="1" fill="hold">
                                              <p:stCondLst>
                                                <p:cond delay="0"/>
                                              </p:stCondLst>
                                            </p:cTn>
                                            <p:tgtEl>
                                              <p:spTgt spid="45"/>
                                            </p:tgtEl>
                                            <p:attrNameLst>
                                              <p:attrName>style.visibility</p:attrName>
                                            </p:attrNameLst>
                                          </p:cBhvr>
                                          <p:to>
                                            <p:strVal val="visible"/>
                                          </p:to>
                                        </p:set>
                                        <p:anim calcmode="lin" valueType="num" p14:bounceEnd="30000">
                                          <p:cBhvr additive="base">
                                            <p:cTn id="35" dur="500" fill="hold"/>
                                            <p:tgtEl>
                                              <p:spTgt spid="45"/>
                                            </p:tgtEl>
                                            <p:attrNameLst>
                                              <p:attrName>ppt_x</p:attrName>
                                            </p:attrNameLst>
                                          </p:cBhvr>
                                          <p:tavLst>
                                            <p:tav tm="0">
                                              <p:val>
                                                <p:strVal val="1+#ppt_w/2"/>
                                              </p:val>
                                            </p:tav>
                                            <p:tav tm="100000">
                                              <p:val>
                                                <p:strVal val="#ppt_x"/>
                                              </p:val>
                                            </p:tav>
                                          </p:tavLst>
                                        </p:anim>
                                        <p:anim calcmode="lin" valueType="num" p14:bounceEnd="30000">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8" fill="hold" nodeType="withEffect" p14:presetBounceEnd="30000">
                                      <p:stCondLst>
                                        <p:cond delay="500"/>
                                      </p:stCondLst>
                                      <p:childTnLst>
                                        <p:set>
                                          <p:cBhvr>
                                            <p:cTn id="38" dur="1" fill="hold">
                                              <p:stCondLst>
                                                <p:cond delay="0"/>
                                              </p:stCondLst>
                                            </p:cTn>
                                            <p:tgtEl>
                                              <p:spTgt spid="49"/>
                                            </p:tgtEl>
                                            <p:attrNameLst>
                                              <p:attrName>style.visibility</p:attrName>
                                            </p:attrNameLst>
                                          </p:cBhvr>
                                          <p:to>
                                            <p:strVal val="visible"/>
                                          </p:to>
                                        </p:set>
                                        <p:anim calcmode="lin" valueType="num" p14:bounceEnd="30000">
                                          <p:cBhvr additive="base">
                                            <p:cTn id="39" dur="5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40" dur="500" fill="hold"/>
                                            <p:tgtEl>
                                              <p:spTgt spid="49"/>
                                            </p:tgtEl>
                                            <p:attrNameLst>
                                              <p:attrName>ppt_y</p:attrName>
                                            </p:attrNameLst>
                                          </p:cBhvr>
                                          <p:tavLst>
                                            <p:tav tm="0">
                                              <p:val>
                                                <p:strVal val="#ppt_y"/>
                                              </p:val>
                                            </p:tav>
                                            <p:tav tm="100000">
                                              <p:val>
                                                <p:strVal val="#ppt_y"/>
                                              </p:val>
                                            </p:tav>
                                          </p:tavLst>
                                        </p:anim>
                                      </p:childTnLst>
                                    </p:cTn>
                                  </p:par>
                                  <p:par>
                                    <p:cTn id="41" presetID="2" presetClass="entr" presetSubtype="9" fill="hold" nodeType="withEffect" p14:presetBounceEnd="30000">
                                      <p:stCondLst>
                                        <p:cond delay="500"/>
                                      </p:stCondLst>
                                      <p:childTnLst>
                                        <p:set>
                                          <p:cBhvr>
                                            <p:cTn id="42" dur="1" fill="hold">
                                              <p:stCondLst>
                                                <p:cond delay="0"/>
                                              </p:stCondLst>
                                            </p:cTn>
                                            <p:tgtEl>
                                              <p:spTgt spid="53"/>
                                            </p:tgtEl>
                                            <p:attrNameLst>
                                              <p:attrName>style.visibility</p:attrName>
                                            </p:attrNameLst>
                                          </p:cBhvr>
                                          <p:to>
                                            <p:strVal val="visible"/>
                                          </p:to>
                                        </p:set>
                                        <p:anim calcmode="lin" valueType="num" p14:bounceEnd="30000">
                                          <p:cBhvr additive="base">
                                            <p:cTn id="43" dur="500" fill="hold"/>
                                            <p:tgtEl>
                                              <p:spTgt spid="53"/>
                                            </p:tgtEl>
                                            <p:attrNameLst>
                                              <p:attrName>ppt_x</p:attrName>
                                            </p:attrNameLst>
                                          </p:cBhvr>
                                          <p:tavLst>
                                            <p:tav tm="0">
                                              <p:val>
                                                <p:strVal val="0-#ppt_w/2"/>
                                              </p:val>
                                            </p:tav>
                                            <p:tav tm="100000">
                                              <p:val>
                                                <p:strVal val="#ppt_x"/>
                                              </p:val>
                                            </p:tav>
                                          </p:tavLst>
                                        </p:anim>
                                        <p:anim calcmode="lin" valueType="num" p14:bounceEnd="30000">
                                          <p:cBhvr additive="base">
                                            <p:cTn id="44"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25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par>
                                    <p:cTn id="25" presetID="2" presetClass="entr" presetSubtype="3" fill="hold" nodeType="withEffect">
                                      <p:stCondLst>
                                        <p:cond delay="50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0-#ppt_h/2"/>
                                              </p:val>
                                            </p:tav>
                                            <p:tav tm="100000">
                                              <p:val>
                                                <p:strVal val="#ppt_y"/>
                                              </p:val>
                                            </p:tav>
                                          </p:tavLst>
                                        </p:anim>
                                      </p:childTnLst>
                                    </p:cTn>
                                  </p:par>
                                  <p:par>
                                    <p:cTn id="29" presetID="2" presetClass="entr" presetSubtype="12" fill="hold" nodeType="withEffect">
                                      <p:stCondLst>
                                        <p:cond delay="50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0-#ppt_w/2"/>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6" fill="hold" nodeType="withEffect">
                                      <p:stCondLst>
                                        <p:cond delay="5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1+#ppt_w/2"/>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8" fill="hold" nodeType="withEffect">
                                      <p:stCondLst>
                                        <p:cond delay="5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ppt_y"/>
                                              </p:val>
                                            </p:tav>
                                            <p:tav tm="100000">
                                              <p:val>
                                                <p:strVal val="#ppt_y"/>
                                              </p:val>
                                            </p:tav>
                                          </p:tavLst>
                                        </p:anim>
                                      </p:childTnLst>
                                    </p:cTn>
                                  </p:par>
                                  <p:par>
                                    <p:cTn id="41" presetID="2" presetClass="entr" presetSubtype="9" fill="hold" nodeType="withEffect">
                                      <p:stCondLst>
                                        <p:cond delay="50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0-#ppt_w/2"/>
                                              </p:val>
                                            </p:tav>
                                            <p:tav tm="100000">
                                              <p:val>
                                                <p:strVal val="#ppt_x"/>
                                              </p:val>
                                            </p:tav>
                                          </p:tavLst>
                                        </p:anim>
                                        <p:anim calcmode="lin" valueType="num">
                                          <p:cBhvr additive="base">
                                            <p:cTn id="44"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第三部分</a:t>
            </a:r>
          </a:p>
        </p:txBody>
      </p:sp>
      <p:sp>
        <p:nvSpPr>
          <p:cNvPr id="3" name="文本占位符 2"/>
          <p:cNvSpPr>
            <a:spLocks noGrp="1"/>
          </p:cNvSpPr>
          <p:nvPr>
            <p:ph type="body" sz="quarter" idx="11"/>
          </p:nvPr>
        </p:nvSpPr>
        <p:spPr>
          <a:xfrm>
            <a:off x="3682220" y="1365957"/>
            <a:ext cx="2636135" cy="613668"/>
          </a:xfrm>
        </p:spPr>
        <p:txBody>
          <a:bodyPr/>
          <a:lstStyle/>
          <a:p>
            <a:r>
              <a:rPr lang="en-US" altLang="zh-CN" dirty="0"/>
              <a:t>Research target</a:t>
            </a:r>
          </a:p>
        </p:txBody>
      </p:sp>
      <p:sp>
        <p:nvSpPr>
          <p:cNvPr id="4" name="文本占位符 3"/>
          <p:cNvSpPr>
            <a:spLocks noGrp="1"/>
          </p:cNvSpPr>
          <p:nvPr>
            <p:ph type="body" sz="quarter" idx="12"/>
          </p:nvPr>
        </p:nvSpPr>
        <p:spPr>
          <a:xfrm>
            <a:off x="6444208" y="1365957"/>
            <a:ext cx="2473956" cy="613668"/>
          </a:xfrm>
        </p:spPr>
        <p:txBody>
          <a:bodyPr/>
          <a:lstStyle/>
          <a:p>
            <a:r>
              <a:rPr lang="zh-CN" altLang="en-US" dirty="0"/>
              <a:t>研究目标</a:t>
            </a:r>
          </a:p>
        </p:txBody>
      </p:sp>
      <p:sp>
        <p:nvSpPr>
          <p:cNvPr id="5" name="文本占位符 4"/>
          <p:cNvSpPr>
            <a:spLocks noGrp="1"/>
          </p:cNvSpPr>
          <p:nvPr>
            <p:ph type="body" sz="quarter" idx="13"/>
          </p:nvPr>
        </p:nvSpPr>
        <p:spPr/>
        <p:txBody>
          <a:bodyPr/>
          <a:lstStyle/>
          <a:p>
            <a:pPr marL="214630" indent="-214630"/>
            <a:r>
              <a:rPr lang="zh-CN" altLang="en-US" dirty="0"/>
              <a:t>研究目标</a:t>
            </a:r>
            <a:endParaRPr lang="en-US" altLang="zh-CN" dirty="0"/>
          </a:p>
          <a:p>
            <a:pPr marL="214630" indent="-214630"/>
            <a:r>
              <a:rPr lang="zh-CN" altLang="en-US" dirty="0"/>
              <a:t>成果形式</a:t>
            </a:r>
          </a:p>
          <a:p>
            <a:pPr marL="214630" indent="-214630"/>
            <a:r>
              <a:rPr lang="zh-CN" altLang="en-US" dirty="0"/>
              <a:t>应用前景</a:t>
            </a:r>
          </a:p>
          <a:p>
            <a:pPr marL="214630" indent="-214630"/>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研究目标</a:t>
            </a:r>
          </a:p>
        </p:txBody>
      </p:sp>
      <p:sp>
        <p:nvSpPr>
          <p:cNvPr id="7" name="椭圆 6"/>
          <p:cNvSpPr/>
          <p:nvPr/>
        </p:nvSpPr>
        <p:spPr>
          <a:xfrm>
            <a:off x="3349699" y="1534589"/>
            <a:ext cx="2400300" cy="2400300"/>
          </a:xfrm>
          <a:prstGeom prst="ellipse">
            <a:avLst/>
          </a:prstGeom>
          <a:solidFill>
            <a:schemeClr val="tx1">
              <a:lumMod val="95000"/>
              <a:lumOff val="5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p:cNvSpPr/>
          <p:nvPr/>
        </p:nvSpPr>
        <p:spPr>
          <a:xfrm>
            <a:off x="2984646" y="1169536"/>
            <a:ext cx="3130406" cy="3130406"/>
          </a:xfrm>
          <a:prstGeom prst="ellipse">
            <a:avLst/>
          </a:prstGeom>
          <a:noFill/>
          <a:ln w="3175">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6171423" y="1319685"/>
            <a:ext cx="2865073" cy="1123955"/>
            <a:chOff x="544923" y="2418093"/>
            <a:chExt cx="3820097" cy="1498607"/>
          </a:xfrm>
        </p:grpSpPr>
        <p:sp>
          <p:nvSpPr>
            <p:cNvPr id="10" name="矩形 9"/>
            <p:cNvSpPr/>
            <p:nvPr/>
          </p:nvSpPr>
          <p:spPr>
            <a:xfrm>
              <a:off x="544924" y="2729109"/>
              <a:ext cx="3820096" cy="1187591"/>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544923" y="2418093"/>
              <a:ext cx="1272143" cy="430887"/>
            </a:xfrm>
            <a:prstGeom prst="rect">
              <a:avLst/>
            </a:prstGeom>
            <a:noFill/>
          </p:spPr>
          <p:txBody>
            <a:bodyPr wrap="none" rtlCol="0">
              <a:spAutoFit/>
            </a:bodyPr>
            <a:lstStyle/>
            <a:p>
              <a:r>
                <a:rPr lang="zh-CN" altLang="en-US" sz="1500" dirty="0">
                  <a:latin typeface="微软雅黑" panose="020B0503020204020204" pitchFamily="34" charset="-122"/>
                  <a:ea typeface="微软雅黑" panose="020B0503020204020204" pitchFamily="34" charset="-122"/>
                </a:rPr>
                <a:t>添加标题</a:t>
              </a:r>
            </a:p>
          </p:txBody>
        </p:sp>
      </p:grpSp>
      <p:sp>
        <p:nvSpPr>
          <p:cNvPr id="14" name="文本框 24"/>
          <p:cNvSpPr txBox="1"/>
          <p:nvPr/>
        </p:nvSpPr>
        <p:spPr>
          <a:xfrm>
            <a:off x="1585867" y="2477598"/>
            <a:ext cx="954107" cy="323165"/>
          </a:xfrm>
          <a:prstGeom prst="rect">
            <a:avLst/>
          </a:prstGeom>
          <a:noFill/>
        </p:spPr>
        <p:txBody>
          <a:bodyPr wrap="none" rtlCol="0">
            <a:spAutoFit/>
          </a:bodyPr>
          <a:lstStyle/>
          <a:p>
            <a:r>
              <a:rPr lang="zh-CN" altLang="en-US" sz="1500" dirty="0">
                <a:latin typeface="微软雅黑" panose="020B0503020204020204" pitchFamily="34" charset="-122"/>
                <a:ea typeface="微软雅黑" panose="020B0503020204020204" pitchFamily="34" charset="-122"/>
              </a:rPr>
              <a:t>添加标题</a:t>
            </a:r>
          </a:p>
        </p:txBody>
      </p:sp>
      <p:grpSp>
        <p:nvGrpSpPr>
          <p:cNvPr id="15" name="组合 14"/>
          <p:cNvGrpSpPr/>
          <p:nvPr/>
        </p:nvGrpSpPr>
        <p:grpSpPr>
          <a:xfrm>
            <a:off x="3706887" y="1891777"/>
            <a:ext cx="1685925" cy="1685925"/>
            <a:chOff x="4862685" y="2533650"/>
            <a:chExt cx="2247900" cy="2247900"/>
          </a:xfrm>
        </p:grpSpPr>
        <p:sp>
          <p:nvSpPr>
            <p:cNvPr id="16" name="椭圆 15"/>
            <p:cNvSpPr/>
            <p:nvPr/>
          </p:nvSpPr>
          <p:spPr>
            <a:xfrm>
              <a:off x="4862685" y="2533650"/>
              <a:ext cx="2247900" cy="224790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Freeform 7"/>
            <p:cNvSpPr>
              <a:spLocks noChangeAspect="1" noEditPoints="1"/>
            </p:cNvSpPr>
            <p:nvPr/>
          </p:nvSpPr>
          <p:spPr bwMode="auto">
            <a:xfrm>
              <a:off x="5600263" y="3172305"/>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lstStyle/>
            <a:p>
              <a:pPr defTabSz="783590">
                <a:defRPr/>
              </a:pPr>
              <a:endParaRPr lang="zh-CN" altLang="en-US" sz="1800" kern="0">
                <a:solidFill>
                  <a:srgbClr val="464646"/>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345272" y="3939754"/>
              <a:ext cx="1340537" cy="45140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研究目标</a:t>
              </a:r>
            </a:p>
          </p:txBody>
        </p:sp>
      </p:grpSp>
      <p:grpSp>
        <p:nvGrpSpPr>
          <p:cNvPr id="19" name="组合 18"/>
          <p:cNvGrpSpPr/>
          <p:nvPr/>
        </p:nvGrpSpPr>
        <p:grpSpPr>
          <a:xfrm>
            <a:off x="5452966" y="936389"/>
            <a:ext cx="594066" cy="657008"/>
            <a:chOff x="7190791" y="1259800"/>
            <a:chExt cx="792088" cy="876010"/>
          </a:xfrm>
          <a:solidFill>
            <a:srgbClr val="10253F"/>
          </a:solidFill>
        </p:grpSpPr>
        <p:grpSp>
          <p:nvGrpSpPr>
            <p:cNvPr id="20" name="组合 19"/>
            <p:cNvGrpSpPr/>
            <p:nvPr/>
          </p:nvGrpSpPr>
          <p:grpSpPr>
            <a:xfrm rot="1291582">
              <a:off x="7190791" y="1259800"/>
              <a:ext cx="792088" cy="876010"/>
              <a:chOff x="6744072" y="893003"/>
              <a:chExt cx="792088" cy="876010"/>
            </a:xfrm>
            <a:grpFill/>
          </p:grpSpPr>
          <p:sp>
            <p:nvSpPr>
              <p:cNvPr id="22" name="流程图: 联系 21"/>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等腰三角形 22"/>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21" name="文本框 28"/>
            <p:cNvSpPr txBox="1"/>
            <p:nvPr/>
          </p:nvSpPr>
          <p:spPr>
            <a:xfrm>
              <a:off x="7423168" y="1475477"/>
              <a:ext cx="438581" cy="430886"/>
            </a:xfrm>
            <a:prstGeom prst="rect">
              <a:avLst/>
            </a:prstGeom>
            <a:grpFill/>
          </p:spPr>
          <p:txBody>
            <a:bodyPr wrap="none" rtlCol="0">
              <a:spAutoFit/>
            </a:bodyPr>
            <a:lstStyle/>
            <a:p>
              <a:r>
                <a:rPr lang="en-US" altLang="zh-CN" sz="1500" dirty="0">
                  <a:solidFill>
                    <a:schemeClr val="bg1"/>
                  </a:solidFill>
                  <a:latin typeface="微软雅黑" panose="020B0503020204020204" pitchFamily="34" charset="-122"/>
                  <a:ea typeface="微软雅黑" panose="020B0503020204020204" pitchFamily="34" charset="-122"/>
                </a:rPr>
                <a:t>A</a:t>
              </a: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2909455" y="2009925"/>
            <a:ext cx="657008" cy="594066"/>
            <a:chOff x="3799443" y="2691181"/>
            <a:chExt cx="876010" cy="792088"/>
          </a:xfrm>
          <a:solidFill>
            <a:srgbClr val="10253F"/>
          </a:solidFill>
        </p:grpSpPr>
        <p:grpSp>
          <p:nvGrpSpPr>
            <p:cNvPr id="25" name="组合 24"/>
            <p:cNvGrpSpPr/>
            <p:nvPr/>
          </p:nvGrpSpPr>
          <p:grpSpPr>
            <a:xfrm rot="18172526">
              <a:off x="3841404" y="2649220"/>
              <a:ext cx="792088" cy="876010"/>
              <a:chOff x="6744072" y="893003"/>
              <a:chExt cx="792088" cy="876010"/>
            </a:xfrm>
            <a:grpFill/>
          </p:grpSpPr>
          <p:sp>
            <p:nvSpPr>
              <p:cNvPr id="27" name="流程图: 联系 26"/>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等腰三角形 27"/>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26" name="文本框 29"/>
            <p:cNvSpPr txBox="1"/>
            <p:nvPr/>
          </p:nvSpPr>
          <p:spPr>
            <a:xfrm>
              <a:off x="3975023" y="2864393"/>
              <a:ext cx="406522" cy="430887"/>
            </a:xfrm>
            <a:prstGeom prst="rect">
              <a:avLst/>
            </a:prstGeom>
            <a:grpFill/>
          </p:spPr>
          <p:txBody>
            <a:bodyPr wrap="none" rtlCol="0">
              <a:spAutoFit/>
            </a:bodyPr>
            <a:lstStyle/>
            <a:p>
              <a:r>
                <a:rPr lang="en-US" altLang="zh-CN" sz="1500" dirty="0">
                  <a:solidFill>
                    <a:schemeClr val="bg1"/>
                  </a:solidFill>
                  <a:latin typeface="微软雅黑" panose="020B0503020204020204" pitchFamily="34" charset="-122"/>
                  <a:ea typeface="微软雅黑" panose="020B0503020204020204" pitchFamily="34" charset="-122"/>
                </a:rPr>
                <a:t>B</a:t>
              </a: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899592" y="4151395"/>
            <a:ext cx="7632848" cy="1444691"/>
            <a:chOff x="544923" y="2418093"/>
            <a:chExt cx="6674776" cy="1926255"/>
          </a:xfrm>
        </p:grpSpPr>
        <p:sp>
          <p:nvSpPr>
            <p:cNvPr id="30" name="矩形 29"/>
            <p:cNvSpPr/>
            <p:nvPr/>
          </p:nvSpPr>
          <p:spPr>
            <a:xfrm>
              <a:off x="544923" y="2787425"/>
              <a:ext cx="6674776" cy="1556923"/>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文本框 32"/>
            <p:cNvSpPr txBox="1"/>
            <p:nvPr/>
          </p:nvSpPr>
          <p:spPr>
            <a:xfrm>
              <a:off x="544923" y="2418093"/>
              <a:ext cx="1272143" cy="430887"/>
            </a:xfrm>
            <a:prstGeom prst="rect">
              <a:avLst/>
            </a:prstGeom>
            <a:noFill/>
          </p:spPr>
          <p:txBody>
            <a:bodyPr wrap="none" rtlCol="0">
              <a:spAutoFit/>
            </a:bodyPr>
            <a:lstStyle/>
            <a:p>
              <a:r>
                <a:rPr lang="zh-CN" altLang="en-US" sz="1500" dirty="0">
                  <a:latin typeface="微软雅黑" panose="020B0503020204020204" pitchFamily="34" charset="-122"/>
                  <a:ea typeface="微软雅黑" panose="020B0503020204020204" pitchFamily="34" charset="-122"/>
                </a:rPr>
                <a:t>添加标题</a:t>
              </a:r>
            </a:p>
          </p:txBody>
        </p:sp>
      </p:grpSp>
      <p:sp>
        <p:nvSpPr>
          <p:cNvPr id="32" name="Rectangle 24">
            <a:extLst>
              <a:ext uri="{FF2B5EF4-FFF2-40B4-BE49-F238E27FC236}">
                <a16:creationId xmlns:a16="http://schemas.microsoft.com/office/drawing/2014/main" id="{2060B54F-806D-454F-8D32-1D8C3B222E4F}"/>
              </a:ext>
            </a:extLst>
          </p:cNvPr>
          <p:cNvSpPr>
            <a:spLocks noChangeArrowheads="1"/>
          </p:cNvSpPr>
          <p:nvPr/>
        </p:nvSpPr>
        <p:spPr bwMode="auto">
          <a:xfrm>
            <a:off x="700766" y="2899860"/>
            <a:ext cx="224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None/>
            </a:pPr>
            <a:r>
              <a:rPr lang="zh-CN" altLang="en-US" sz="1000" dirty="0">
                <a:latin typeface="微软雅黑" panose="020B0503020204020204" pitchFamily="34" charset="-122"/>
                <a:ea typeface="微软雅黑" panose="020B0503020204020204" pitchFamily="34" charset="-122"/>
              </a:rPr>
              <a:t>关于一切设计    </a:t>
            </a:r>
            <a:r>
              <a:rPr lang="en-US" altLang="zh-CN" sz="1000" dirty="0">
                <a:latin typeface="微软雅黑" panose="020B0503020204020204" pitchFamily="34" charset="-122"/>
                <a:ea typeface="微软雅黑" panose="020B0503020204020204" pitchFamily="34" charset="-122"/>
              </a:rPr>
              <a:t>https://shop182684730.taobao.com</a:t>
            </a:r>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00" fill="hold"/>
                                        <p:tgtEl>
                                          <p:spTgt spid="15"/>
                                        </p:tgtEl>
                                        <p:attrNameLst>
                                          <p:attrName>ppt_w</p:attrName>
                                        </p:attrNameLst>
                                      </p:cBhvr>
                                      <p:tavLst>
                                        <p:tav tm="0">
                                          <p:val>
                                            <p:fltVal val="0"/>
                                          </p:val>
                                        </p:tav>
                                        <p:tav tm="100000">
                                          <p:val>
                                            <p:strVal val="#ppt_w"/>
                                          </p:val>
                                        </p:tav>
                                      </p:tavLst>
                                    </p:anim>
                                    <p:anim calcmode="lin" valueType="num">
                                      <p:cBhvr>
                                        <p:cTn id="8" dur="300" fill="hold"/>
                                        <p:tgtEl>
                                          <p:spTgt spid="15"/>
                                        </p:tgtEl>
                                        <p:attrNameLst>
                                          <p:attrName>ppt_h</p:attrName>
                                        </p:attrNameLst>
                                      </p:cBhvr>
                                      <p:tavLst>
                                        <p:tav tm="0">
                                          <p:val>
                                            <p:fltVal val="0"/>
                                          </p:val>
                                        </p:tav>
                                        <p:tav tm="100000">
                                          <p:val>
                                            <p:strVal val="#ppt_h"/>
                                          </p:val>
                                        </p:tav>
                                      </p:tavLst>
                                    </p:anim>
                                    <p:animEffect transition="in" filter="fade">
                                      <p:cBhvr>
                                        <p:cTn id="9" dur="3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300" fill="hold"/>
                                        <p:tgtEl>
                                          <p:spTgt spid="7"/>
                                        </p:tgtEl>
                                        <p:attrNameLst>
                                          <p:attrName>ppt_w</p:attrName>
                                        </p:attrNameLst>
                                      </p:cBhvr>
                                      <p:tavLst>
                                        <p:tav tm="0">
                                          <p:val>
                                            <p:fltVal val="0"/>
                                          </p:val>
                                        </p:tav>
                                        <p:tav tm="100000">
                                          <p:val>
                                            <p:strVal val="#ppt_w"/>
                                          </p:val>
                                        </p:tav>
                                      </p:tavLst>
                                    </p:anim>
                                    <p:anim calcmode="lin" valueType="num">
                                      <p:cBhvr>
                                        <p:cTn id="14" dur="300" fill="hold"/>
                                        <p:tgtEl>
                                          <p:spTgt spid="7"/>
                                        </p:tgtEl>
                                        <p:attrNameLst>
                                          <p:attrName>ppt_h</p:attrName>
                                        </p:attrNameLst>
                                      </p:cBhvr>
                                      <p:tavLst>
                                        <p:tav tm="0">
                                          <p:val>
                                            <p:fltVal val="0"/>
                                          </p:val>
                                        </p:tav>
                                        <p:tav tm="100000">
                                          <p:val>
                                            <p:strVal val="#ppt_h"/>
                                          </p:val>
                                        </p:tav>
                                      </p:tavLst>
                                    </p:anim>
                                    <p:animEffect transition="in" filter="fade">
                                      <p:cBhvr>
                                        <p:cTn id="15" dur="300"/>
                                        <p:tgtEl>
                                          <p:spTgt spid="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300" fill="hold"/>
                                        <p:tgtEl>
                                          <p:spTgt spid="8"/>
                                        </p:tgtEl>
                                        <p:attrNameLst>
                                          <p:attrName>ppt_w</p:attrName>
                                        </p:attrNameLst>
                                      </p:cBhvr>
                                      <p:tavLst>
                                        <p:tav tm="0">
                                          <p:val>
                                            <p:fltVal val="0"/>
                                          </p:val>
                                        </p:tav>
                                        <p:tav tm="100000">
                                          <p:val>
                                            <p:strVal val="#ppt_w"/>
                                          </p:val>
                                        </p:tav>
                                      </p:tavLst>
                                    </p:anim>
                                    <p:anim calcmode="lin" valueType="num">
                                      <p:cBhvr>
                                        <p:cTn id="20" dur="300" fill="hold"/>
                                        <p:tgtEl>
                                          <p:spTgt spid="8"/>
                                        </p:tgtEl>
                                        <p:attrNameLst>
                                          <p:attrName>ppt_h</p:attrName>
                                        </p:attrNameLst>
                                      </p:cBhvr>
                                      <p:tavLst>
                                        <p:tav tm="0">
                                          <p:val>
                                            <p:fltVal val="0"/>
                                          </p:val>
                                        </p:tav>
                                        <p:tav tm="100000">
                                          <p:val>
                                            <p:strVal val="#ppt_h"/>
                                          </p:val>
                                        </p:tav>
                                      </p:tavLst>
                                    </p:anim>
                                    <p:animEffect transition="in" filter="fade">
                                      <p:cBhvr>
                                        <p:cTn id="21" dur="300"/>
                                        <p:tgtEl>
                                          <p:spTgt spid="8"/>
                                        </p:tgtEl>
                                      </p:cBhvr>
                                    </p:animEffect>
                                  </p:childTnLst>
                                </p:cTn>
                              </p:par>
                            </p:childTnLst>
                          </p:cTn>
                        </p:par>
                        <p:par>
                          <p:cTn id="22" fill="hold">
                            <p:stCondLst>
                              <p:cond delay="1500"/>
                            </p:stCondLst>
                            <p:childTnLst>
                              <p:par>
                                <p:cTn id="23" presetID="2" presetClass="entr" presetSubtype="3"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0-#ppt_h/2"/>
                                          </p:val>
                                        </p:tav>
                                        <p:tav tm="100000">
                                          <p:val>
                                            <p:strVal val="#ppt_y"/>
                                          </p:val>
                                        </p:tav>
                                      </p:tavLst>
                                    </p:anim>
                                  </p:childTnLst>
                                </p:cTn>
                              </p:par>
                              <p:par>
                                <p:cTn id="27" presetID="26" presetClass="emph" presetSubtype="0" fill="hold" nodeType="withEffect">
                                  <p:stCondLst>
                                    <p:cond delay="0"/>
                                  </p:stCondLst>
                                  <p:childTnLst>
                                    <p:animEffect transition="out" filter="fade">
                                      <p:cBhvr>
                                        <p:cTn id="28" dur="500" tmFilter="0, 0; .2, .5; .8, .5; 1, 0"/>
                                        <p:tgtEl>
                                          <p:spTgt spid="19"/>
                                        </p:tgtEl>
                                      </p:cBhvr>
                                    </p:animEffect>
                                    <p:animScale>
                                      <p:cBhvr>
                                        <p:cTn id="29" dur="250" autoRev="1" fill="hold"/>
                                        <p:tgtEl>
                                          <p:spTgt spid="19"/>
                                        </p:tgtEl>
                                      </p:cBhvr>
                                      <p:by x="105000" y="105000"/>
                                    </p:animScale>
                                  </p:childTnLst>
                                </p:cTn>
                              </p:par>
                              <p:par>
                                <p:cTn id="30" presetID="2" presetClass="entr" presetSubtype="2"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par>
                                <p:cTn id="39" presetID="26" presetClass="emph" presetSubtype="0" fill="hold" nodeType="withEffect">
                                  <p:stCondLst>
                                    <p:cond delay="0"/>
                                  </p:stCondLst>
                                  <p:childTnLst>
                                    <p:animEffect transition="out" filter="fade">
                                      <p:cBhvr>
                                        <p:cTn id="40" dur="500" tmFilter="0, 0; .2, .5; .8, .5; 1, 0"/>
                                        <p:tgtEl>
                                          <p:spTgt spid="24"/>
                                        </p:tgtEl>
                                      </p:cBhvr>
                                    </p:animEffect>
                                    <p:animScale>
                                      <p:cBhvr>
                                        <p:cTn id="41" dur="250" autoRev="1" fill="hold"/>
                                        <p:tgtEl>
                                          <p:spTgt spid="24"/>
                                        </p:tgtEl>
                                      </p:cBhvr>
                                      <p:by x="105000" y="105000"/>
                                    </p:animScale>
                                  </p:childTnLst>
                                </p:cTn>
                              </p:par>
                            </p:childTnLst>
                          </p:cTn>
                        </p:par>
                        <p:par>
                          <p:cTn id="42" fill="hold">
                            <p:stCondLst>
                              <p:cond delay="2500"/>
                            </p:stCondLst>
                            <p:childTnLst>
                              <p:par>
                                <p:cTn id="43" presetID="18" presetClass="entr" presetSubtype="6"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strips(downRight)">
                                      <p:cBhvr>
                                        <p:cTn id="45" dur="1000"/>
                                        <p:tgtEl>
                                          <p:spTgt spid="29"/>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randombar(horizontal)">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7838"/>
            <a:ext cx="3131840" cy="51435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38"/>
          <p:cNvSpPr txBox="1"/>
          <p:nvPr/>
        </p:nvSpPr>
        <p:spPr>
          <a:xfrm>
            <a:off x="163773" y="2347015"/>
            <a:ext cx="2578185" cy="584775"/>
          </a:xfrm>
          <a:prstGeom prst="rect">
            <a:avLst/>
          </a:prstGeom>
          <a:noFill/>
        </p:spPr>
        <p:txBody>
          <a:bodyPr wrap="square" rtlCol="0">
            <a:spAutoFit/>
          </a:bodyPr>
          <a:lstStyle/>
          <a:p>
            <a:r>
              <a:rPr lang="en-US" altLang="zh-CN" sz="3200" b="1"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sz="3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1"/>
          <p:cNvSpPr txBox="1"/>
          <p:nvPr/>
        </p:nvSpPr>
        <p:spPr>
          <a:xfrm>
            <a:off x="1228995" y="1296274"/>
            <a:ext cx="1569660"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17" name="文本框 18"/>
          <p:cNvSpPr txBox="1"/>
          <p:nvPr/>
        </p:nvSpPr>
        <p:spPr>
          <a:xfrm>
            <a:off x="4097937" y="1630364"/>
            <a:ext cx="1415772" cy="461665"/>
          </a:xfrm>
          <a:prstGeom prst="rect">
            <a:avLst/>
          </a:prstGeom>
          <a:noFill/>
        </p:spPr>
        <p:txBody>
          <a:bodyPr wrap="none" rtlCol="0">
            <a:spAutoFit/>
          </a:bodyPr>
          <a:lstStyle/>
          <a:p>
            <a:r>
              <a:rPr lang="zh-CN" altLang="en-US" sz="2400" dirty="0">
                <a:solidFill>
                  <a:srgbClr val="10253F"/>
                </a:solidFill>
                <a:latin typeface="微软雅黑" panose="020B0503020204020204" pitchFamily="34" charset="-122"/>
                <a:ea typeface="微软雅黑" panose="020B0503020204020204" pitchFamily="34" charset="-122"/>
              </a:rPr>
              <a:t>课题综述</a:t>
            </a:r>
          </a:p>
        </p:txBody>
      </p:sp>
      <p:grpSp>
        <p:nvGrpSpPr>
          <p:cNvPr id="35" name="组合 34"/>
          <p:cNvGrpSpPr/>
          <p:nvPr/>
        </p:nvGrpSpPr>
        <p:grpSpPr>
          <a:xfrm>
            <a:off x="3618344" y="1463698"/>
            <a:ext cx="555144" cy="707886"/>
            <a:chOff x="3618344" y="1947828"/>
            <a:chExt cx="555144" cy="707886"/>
          </a:xfrm>
        </p:grpSpPr>
        <p:sp>
          <p:nvSpPr>
            <p:cNvPr id="16" name="文本框 16"/>
            <p:cNvSpPr txBox="1"/>
            <p:nvPr/>
          </p:nvSpPr>
          <p:spPr>
            <a:xfrm>
              <a:off x="3618344" y="1947828"/>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1</a:t>
              </a:r>
              <a:endParaRPr lang="zh-CN" altLang="en-US" sz="4000" dirty="0">
                <a:solidFill>
                  <a:srgbClr val="10253F"/>
                </a:solidFill>
                <a:ea typeface="微软雅黑" panose="020B0503020204020204" pitchFamily="34" charset="-122"/>
              </a:endParaRPr>
            </a:p>
          </p:txBody>
        </p:sp>
        <p:cxnSp>
          <p:nvCxnSpPr>
            <p:cNvPr id="18" name="直接连接符 17"/>
            <p:cNvCxnSpPr/>
            <p:nvPr/>
          </p:nvCxnSpPr>
          <p:spPr>
            <a:xfrm flipH="1">
              <a:off x="3923928" y="2119776"/>
              <a:ext cx="249560" cy="453828"/>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20" name="文本框 21"/>
          <p:cNvSpPr txBox="1"/>
          <p:nvPr/>
        </p:nvSpPr>
        <p:spPr>
          <a:xfrm>
            <a:off x="6684620" y="1655141"/>
            <a:ext cx="1415772" cy="461665"/>
          </a:xfrm>
          <a:prstGeom prst="rect">
            <a:avLst/>
          </a:prstGeom>
          <a:noFill/>
        </p:spPr>
        <p:txBody>
          <a:bodyPr wrap="none" rtlCol="0">
            <a:spAutoFit/>
          </a:bodyPr>
          <a:lstStyle/>
          <a:p>
            <a:r>
              <a:rPr lang="zh-CN" altLang="en-US" sz="2400" dirty="0">
                <a:solidFill>
                  <a:srgbClr val="10253F"/>
                </a:solidFill>
                <a:latin typeface="微软雅黑" panose="020B0503020204020204" pitchFamily="34" charset="-122"/>
                <a:ea typeface="微软雅黑" panose="020B0503020204020204" pitchFamily="34" charset="-122"/>
              </a:rPr>
              <a:t>研究过程</a:t>
            </a:r>
          </a:p>
        </p:txBody>
      </p:sp>
      <p:grpSp>
        <p:nvGrpSpPr>
          <p:cNvPr id="36" name="组合 35"/>
          <p:cNvGrpSpPr/>
          <p:nvPr/>
        </p:nvGrpSpPr>
        <p:grpSpPr>
          <a:xfrm>
            <a:off x="6148064" y="1504330"/>
            <a:ext cx="567776" cy="707886"/>
            <a:chOff x="6148064" y="1988460"/>
            <a:chExt cx="567776" cy="707886"/>
          </a:xfrm>
        </p:grpSpPr>
        <p:sp>
          <p:nvSpPr>
            <p:cNvPr id="19" name="文本框 20"/>
            <p:cNvSpPr txBox="1"/>
            <p:nvPr/>
          </p:nvSpPr>
          <p:spPr>
            <a:xfrm>
              <a:off x="6148064" y="1988460"/>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4</a:t>
              </a:r>
              <a:endParaRPr lang="zh-CN" altLang="en-US" sz="4000" dirty="0">
                <a:solidFill>
                  <a:srgbClr val="10253F"/>
                </a:solidFill>
                <a:ea typeface="微软雅黑" panose="020B0503020204020204" pitchFamily="34" charset="-122"/>
              </a:endParaRPr>
            </a:p>
          </p:txBody>
        </p:sp>
        <p:cxnSp>
          <p:nvCxnSpPr>
            <p:cNvPr id="21" name="直接连接符 20"/>
            <p:cNvCxnSpPr/>
            <p:nvPr/>
          </p:nvCxnSpPr>
          <p:spPr>
            <a:xfrm flipH="1">
              <a:off x="6495114" y="2131807"/>
              <a:ext cx="220726" cy="466528"/>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4129157" y="2662040"/>
            <a:ext cx="1415772" cy="461665"/>
          </a:xfrm>
          <a:prstGeom prst="rect">
            <a:avLst/>
          </a:prstGeom>
          <a:noFill/>
        </p:spPr>
        <p:txBody>
          <a:bodyPr wrap="none" rtlCol="0">
            <a:spAutoFit/>
          </a:bodyPr>
          <a:lstStyle/>
          <a:p>
            <a:r>
              <a:rPr lang="zh-CN" altLang="en-US" sz="2400" dirty="0">
                <a:solidFill>
                  <a:srgbClr val="10253F"/>
                </a:solidFill>
                <a:latin typeface="微软雅黑" panose="020B0503020204020204" pitchFamily="34" charset="-122"/>
                <a:ea typeface="微软雅黑" panose="020B0503020204020204" pitchFamily="34" charset="-122"/>
              </a:rPr>
              <a:t>目前现状</a:t>
            </a:r>
          </a:p>
        </p:txBody>
      </p:sp>
      <p:grpSp>
        <p:nvGrpSpPr>
          <p:cNvPr id="37" name="组合 36"/>
          <p:cNvGrpSpPr/>
          <p:nvPr/>
        </p:nvGrpSpPr>
        <p:grpSpPr>
          <a:xfrm>
            <a:off x="3659568" y="2544233"/>
            <a:ext cx="528248" cy="707886"/>
            <a:chOff x="3514455" y="2576069"/>
            <a:chExt cx="528248" cy="707886"/>
          </a:xfrm>
        </p:grpSpPr>
        <p:sp>
          <p:nvSpPr>
            <p:cNvPr id="22" name="文本框 23"/>
            <p:cNvSpPr txBox="1"/>
            <p:nvPr/>
          </p:nvSpPr>
          <p:spPr>
            <a:xfrm>
              <a:off x="3514455" y="2576069"/>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2</a:t>
              </a:r>
              <a:endParaRPr lang="zh-CN" altLang="en-US" sz="4000" dirty="0">
                <a:solidFill>
                  <a:srgbClr val="10253F"/>
                </a:solidFill>
                <a:ea typeface="微软雅黑" panose="020B0503020204020204" pitchFamily="34" charset="-122"/>
              </a:endParaRPr>
            </a:p>
          </p:txBody>
        </p:sp>
        <p:cxnSp>
          <p:nvCxnSpPr>
            <p:cNvPr id="24" name="直接连接符 23"/>
            <p:cNvCxnSpPr/>
            <p:nvPr/>
          </p:nvCxnSpPr>
          <p:spPr>
            <a:xfrm flipH="1">
              <a:off x="3815094" y="2720082"/>
              <a:ext cx="227609" cy="482551"/>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26" name="文本框 27"/>
          <p:cNvSpPr txBox="1"/>
          <p:nvPr/>
        </p:nvSpPr>
        <p:spPr>
          <a:xfrm>
            <a:off x="6715840" y="2686817"/>
            <a:ext cx="1415772" cy="461665"/>
          </a:xfrm>
          <a:prstGeom prst="rect">
            <a:avLst/>
          </a:prstGeom>
          <a:noFill/>
        </p:spPr>
        <p:txBody>
          <a:bodyPr wrap="none" rtlCol="0">
            <a:spAutoFit/>
          </a:bodyPr>
          <a:lstStyle/>
          <a:p>
            <a:r>
              <a:rPr lang="zh-CN" altLang="en-US" sz="2400" dirty="0">
                <a:solidFill>
                  <a:srgbClr val="10253F"/>
                </a:solidFill>
                <a:latin typeface="微软雅黑" panose="020B0503020204020204" pitchFamily="34" charset="-122"/>
                <a:ea typeface="微软雅黑" panose="020B0503020204020204" pitchFamily="34" charset="-122"/>
              </a:rPr>
              <a:t>研究结论</a:t>
            </a:r>
          </a:p>
        </p:txBody>
      </p:sp>
      <p:grpSp>
        <p:nvGrpSpPr>
          <p:cNvPr id="38" name="组合 37"/>
          <p:cNvGrpSpPr/>
          <p:nvPr/>
        </p:nvGrpSpPr>
        <p:grpSpPr>
          <a:xfrm>
            <a:off x="6247207" y="2528962"/>
            <a:ext cx="531169" cy="707886"/>
            <a:chOff x="6102094" y="2560798"/>
            <a:chExt cx="531169" cy="707886"/>
          </a:xfrm>
        </p:grpSpPr>
        <p:sp>
          <p:nvSpPr>
            <p:cNvPr id="25" name="文本框 26"/>
            <p:cNvSpPr txBox="1"/>
            <p:nvPr/>
          </p:nvSpPr>
          <p:spPr>
            <a:xfrm>
              <a:off x="6102094" y="2560798"/>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5</a:t>
              </a:r>
              <a:endParaRPr lang="zh-CN" altLang="en-US" sz="4000" dirty="0">
                <a:solidFill>
                  <a:srgbClr val="10253F"/>
                </a:solidFill>
                <a:ea typeface="微软雅黑" panose="020B0503020204020204" pitchFamily="34" charset="-122"/>
              </a:endParaRPr>
            </a:p>
          </p:txBody>
        </p:sp>
        <p:cxnSp>
          <p:nvCxnSpPr>
            <p:cNvPr id="27" name="直接连接符 26"/>
            <p:cNvCxnSpPr/>
            <p:nvPr/>
          </p:nvCxnSpPr>
          <p:spPr>
            <a:xfrm flipH="1">
              <a:off x="6430057" y="2701039"/>
              <a:ext cx="203206" cy="501104"/>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29" name="文本框 30"/>
          <p:cNvSpPr txBox="1"/>
          <p:nvPr/>
        </p:nvSpPr>
        <p:spPr>
          <a:xfrm>
            <a:off x="4129157" y="3585370"/>
            <a:ext cx="1415772" cy="461665"/>
          </a:xfrm>
          <a:prstGeom prst="rect">
            <a:avLst/>
          </a:prstGeom>
          <a:noFill/>
        </p:spPr>
        <p:txBody>
          <a:bodyPr wrap="none" rtlCol="0">
            <a:spAutoFit/>
          </a:bodyPr>
          <a:lstStyle/>
          <a:p>
            <a:r>
              <a:rPr lang="zh-CN" altLang="en-US" sz="2400" dirty="0">
                <a:solidFill>
                  <a:srgbClr val="10253F"/>
                </a:solidFill>
                <a:latin typeface="微软雅黑" panose="020B0503020204020204" pitchFamily="34" charset="-122"/>
                <a:ea typeface="微软雅黑" panose="020B0503020204020204" pitchFamily="34" charset="-122"/>
              </a:rPr>
              <a:t>研究目标</a:t>
            </a:r>
          </a:p>
        </p:txBody>
      </p:sp>
      <p:grpSp>
        <p:nvGrpSpPr>
          <p:cNvPr id="39" name="组合 38"/>
          <p:cNvGrpSpPr/>
          <p:nvPr/>
        </p:nvGrpSpPr>
        <p:grpSpPr>
          <a:xfrm>
            <a:off x="3694686" y="3427265"/>
            <a:ext cx="513561" cy="707886"/>
            <a:chOff x="3549573" y="3109514"/>
            <a:chExt cx="513561" cy="707886"/>
          </a:xfrm>
        </p:grpSpPr>
        <p:sp>
          <p:nvSpPr>
            <p:cNvPr id="28" name="文本框 29"/>
            <p:cNvSpPr txBox="1"/>
            <p:nvPr/>
          </p:nvSpPr>
          <p:spPr>
            <a:xfrm>
              <a:off x="3549573" y="3109514"/>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3</a:t>
              </a:r>
              <a:endParaRPr lang="zh-CN" altLang="en-US" sz="4000" dirty="0">
                <a:solidFill>
                  <a:srgbClr val="10253F"/>
                </a:solidFill>
                <a:ea typeface="微软雅黑" panose="020B0503020204020204" pitchFamily="34" charset="-122"/>
              </a:endParaRPr>
            </a:p>
          </p:txBody>
        </p:sp>
        <p:cxnSp>
          <p:nvCxnSpPr>
            <p:cNvPr id="30" name="直接连接符 29"/>
            <p:cNvCxnSpPr/>
            <p:nvPr/>
          </p:nvCxnSpPr>
          <p:spPr>
            <a:xfrm flipH="1">
              <a:off x="3842514" y="3250840"/>
              <a:ext cx="220620" cy="485595"/>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32" name="文本框 33"/>
          <p:cNvSpPr txBox="1"/>
          <p:nvPr/>
        </p:nvSpPr>
        <p:spPr>
          <a:xfrm>
            <a:off x="6715840" y="3610147"/>
            <a:ext cx="1415772" cy="461665"/>
          </a:xfrm>
          <a:prstGeom prst="rect">
            <a:avLst/>
          </a:prstGeom>
          <a:noFill/>
        </p:spPr>
        <p:txBody>
          <a:bodyPr wrap="none" rtlCol="0">
            <a:spAutoFit/>
          </a:bodyPr>
          <a:lstStyle/>
          <a:p>
            <a:r>
              <a:rPr lang="zh-CN" altLang="en-US" sz="2400" dirty="0">
                <a:solidFill>
                  <a:srgbClr val="10253F"/>
                </a:solidFill>
                <a:latin typeface="微软雅黑" panose="020B0503020204020204" pitchFamily="34" charset="-122"/>
                <a:ea typeface="微软雅黑" panose="020B0503020204020204" pitchFamily="34" charset="-122"/>
              </a:rPr>
              <a:t>参考文献</a:t>
            </a:r>
          </a:p>
        </p:txBody>
      </p:sp>
      <p:grpSp>
        <p:nvGrpSpPr>
          <p:cNvPr id="40" name="组合 39"/>
          <p:cNvGrpSpPr/>
          <p:nvPr/>
        </p:nvGrpSpPr>
        <p:grpSpPr>
          <a:xfrm>
            <a:off x="6272938" y="3523598"/>
            <a:ext cx="509527" cy="707886"/>
            <a:chOff x="6127825" y="3205847"/>
            <a:chExt cx="509527" cy="707886"/>
          </a:xfrm>
        </p:grpSpPr>
        <p:sp>
          <p:nvSpPr>
            <p:cNvPr id="31" name="文本框 32"/>
            <p:cNvSpPr txBox="1"/>
            <p:nvPr/>
          </p:nvSpPr>
          <p:spPr>
            <a:xfrm>
              <a:off x="6127825" y="3205847"/>
              <a:ext cx="444352" cy="707886"/>
            </a:xfrm>
            <a:prstGeom prst="rect">
              <a:avLst/>
            </a:prstGeom>
            <a:noFill/>
          </p:spPr>
          <p:txBody>
            <a:bodyPr wrap="none" rtlCol="0">
              <a:spAutoFit/>
            </a:bodyPr>
            <a:lstStyle/>
            <a:p>
              <a:pPr algn="ctr"/>
              <a:r>
                <a:rPr lang="en-US" altLang="zh-CN" sz="4000" dirty="0">
                  <a:solidFill>
                    <a:srgbClr val="10253F"/>
                  </a:solidFill>
                  <a:ea typeface="微软雅黑" panose="020B0503020204020204" pitchFamily="34" charset="-122"/>
                </a:rPr>
                <a:t>6</a:t>
              </a:r>
              <a:endParaRPr lang="zh-CN" altLang="en-US" sz="4000" dirty="0">
                <a:solidFill>
                  <a:srgbClr val="10253F"/>
                </a:solidFill>
                <a:ea typeface="微软雅黑" panose="020B0503020204020204" pitchFamily="34" charset="-122"/>
              </a:endParaRPr>
            </a:p>
          </p:txBody>
        </p:sp>
        <p:cxnSp>
          <p:nvCxnSpPr>
            <p:cNvPr id="33" name="直接连接符 32"/>
            <p:cNvCxnSpPr/>
            <p:nvPr/>
          </p:nvCxnSpPr>
          <p:spPr>
            <a:xfrm flipH="1">
              <a:off x="6447303" y="3326860"/>
              <a:ext cx="190049" cy="465860"/>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75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childTnLst>
                                </p:cTn>
                              </p:par>
                              <p:par>
                                <p:cTn id="15" presetID="56" presetClass="path" presetSubtype="0" accel="50000" decel="50000" fill="hold" nodeType="withEffect">
                                  <p:stCondLst>
                                    <p:cond delay="0"/>
                                  </p:stCondLst>
                                  <p:childTnLst>
                                    <p:animMotion origin="layout" path="M -0.03737 0.04121 L -6.25E-7 -3.33333E-6 " pathEditMode="relative" rAng="0" ptsTypes="AA">
                                      <p:cBhvr>
                                        <p:cTn id="16" dur="700" fill="hold"/>
                                        <p:tgtEl>
                                          <p:spTgt spid="35"/>
                                        </p:tgtEl>
                                        <p:attrNameLst>
                                          <p:attrName>ppt_x</p:attrName>
                                          <p:attrName>ppt_y</p:attrName>
                                        </p:attrNameLst>
                                      </p:cBhvr>
                                      <p:rCtr x="1862" y="-2060"/>
                                    </p:animMotion>
                                  </p:childTnLst>
                                </p:cTn>
                              </p:par>
                              <p:par>
                                <p:cTn id="17" presetID="22" presetClass="entr" presetSubtype="8" fill="hold" grpId="0" nodeType="withEffect">
                                  <p:stCondLst>
                                    <p:cond delay="25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10" presetClass="entr" presetSubtype="0" fill="hold" nodeType="withEffect">
                                  <p:stCondLst>
                                    <p:cond delay="25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childTnLst>
                                </p:cTn>
                              </p:par>
                              <p:par>
                                <p:cTn id="23" presetID="56" presetClass="path" presetSubtype="0" accel="50000" decel="50000" fill="hold" nodeType="withEffect">
                                  <p:stCondLst>
                                    <p:cond delay="250"/>
                                  </p:stCondLst>
                                  <p:childTnLst>
                                    <p:animMotion origin="layout" path="M -0.03737 0.0412 L -6.25E-7 2.96296E-6 " pathEditMode="relative" rAng="0" ptsTypes="AA">
                                      <p:cBhvr>
                                        <p:cTn id="24" dur="700" fill="hold"/>
                                        <p:tgtEl>
                                          <p:spTgt spid="37"/>
                                        </p:tgtEl>
                                        <p:attrNameLst>
                                          <p:attrName>ppt_x</p:attrName>
                                          <p:attrName>ppt_y</p:attrName>
                                        </p:attrNameLst>
                                      </p:cBhvr>
                                      <p:rCtr x="1862" y="-2060"/>
                                    </p:animMotion>
                                  </p:childTnLst>
                                </p:cTn>
                              </p:par>
                              <p:par>
                                <p:cTn id="25" presetID="22" presetClass="entr" presetSubtype="8"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10" presetClass="entr" presetSubtype="0" fill="hold" nodeType="withEffect">
                                  <p:stCondLst>
                                    <p:cond delay="50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1000"/>
                                        <p:tgtEl>
                                          <p:spTgt spid="39"/>
                                        </p:tgtEl>
                                      </p:cBhvr>
                                    </p:animEffect>
                                  </p:childTnLst>
                                </p:cTn>
                              </p:par>
                              <p:par>
                                <p:cTn id="31" presetID="56" presetClass="path" presetSubtype="0" accel="50000" decel="50000" fill="hold" nodeType="withEffect">
                                  <p:stCondLst>
                                    <p:cond delay="500"/>
                                  </p:stCondLst>
                                  <p:childTnLst>
                                    <p:animMotion origin="layout" path="M -0.03737 0.0412 L -6.25E-7 -7.40741E-7 " pathEditMode="relative" rAng="0" ptsTypes="AA">
                                      <p:cBhvr>
                                        <p:cTn id="32" dur="700" fill="hold"/>
                                        <p:tgtEl>
                                          <p:spTgt spid="39"/>
                                        </p:tgtEl>
                                        <p:attrNameLst>
                                          <p:attrName>ppt_x</p:attrName>
                                          <p:attrName>ppt_y</p:attrName>
                                        </p:attrNameLst>
                                      </p:cBhvr>
                                      <p:rCtr x="1862" y="-2060"/>
                                    </p:animMotion>
                                  </p:childTnLst>
                                </p:cTn>
                              </p:par>
                              <p:par>
                                <p:cTn id="33" presetID="22" presetClass="entr" presetSubtype="8" fill="hold" grpId="0" nodeType="withEffect">
                                  <p:stCondLst>
                                    <p:cond delay="75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par>
                                <p:cTn id="36" presetID="10" presetClass="entr" presetSubtype="0" fill="hold" nodeType="withEffect">
                                  <p:stCondLst>
                                    <p:cond delay="100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par>
                                <p:cTn id="39" presetID="56" presetClass="path" presetSubtype="0" accel="50000" decel="50000" fill="hold" nodeType="withEffect">
                                  <p:stCondLst>
                                    <p:cond delay="1000"/>
                                  </p:stCondLst>
                                  <p:childTnLst>
                                    <p:animMotion origin="layout" path="M -0.03737 0.04121 L -6.25E-7 -3.33333E-6 " pathEditMode="relative" rAng="0" ptsTypes="AA">
                                      <p:cBhvr>
                                        <p:cTn id="40" dur="700" fill="hold"/>
                                        <p:tgtEl>
                                          <p:spTgt spid="36"/>
                                        </p:tgtEl>
                                        <p:attrNameLst>
                                          <p:attrName>ppt_x</p:attrName>
                                          <p:attrName>ppt_y</p:attrName>
                                        </p:attrNameLst>
                                      </p:cBhvr>
                                      <p:rCtr x="1862" y="-2060"/>
                                    </p:animMotion>
                                  </p:childTnLst>
                                </p:cTn>
                              </p:par>
                              <p:par>
                                <p:cTn id="41" presetID="22" presetClass="entr" presetSubtype="8" fill="hold" grpId="0" nodeType="withEffect">
                                  <p:stCondLst>
                                    <p:cond delay="125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10" presetClass="entr" presetSubtype="0" fill="hold" nodeType="withEffect">
                                  <p:stCondLst>
                                    <p:cond delay="125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childTnLst>
                                </p:cTn>
                              </p:par>
                              <p:par>
                                <p:cTn id="47" presetID="56" presetClass="path" presetSubtype="0" accel="50000" decel="50000" fill="hold" nodeType="withEffect">
                                  <p:stCondLst>
                                    <p:cond delay="1250"/>
                                  </p:stCondLst>
                                  <p:childTnLst>
                                    <p:animMotion origin="layout" path="M -0.03737 0.0412 L -6.25E-7 2.96296E-6 " pathEditMode="relative" rAng="0" ptsTypes="AA">
                                      <p:cBhvr>
                                        <p:cTn id="48" dur="700" fill="hold"/>
                                        <p:tgtEl>
                                          <p:spTgt spid="38"/>
                                        </p:tgtEl>
                                        <p:attrNameLst>
                                          <p:attrName>ppt_x</p:attrName>
                                          <p:attrName>ppt_y</p:attrName>
                                        </p:attrNameLst>
                                      </p:cBhvr>
                                      <p:rCtr x="1862" y="-2060"/>
                                    </p:animMotion>
                                  </p:childTnLst>
                                </p:cTn>
                              </p:par>
                              <p:par>
                                <p:cTn id="49" presetID="22" presetClass="entr" presetSubtype="8" fill="hold" grpId="0" nodeType="withEffect">
                                  <p:stCondLst>
                                    <p:cond delay="150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10" presetClass="entr" presetSubtype="0" fill="hold" nodeType="withEffect">
                                  <p:stCondLst>
                                    <p:cond delay="150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1000"/>
                                        <p:tgtEl>
                                          <p:spTgt spid="40"/>
                                        </p:tgtEl>
                                      </p:cBhvr>
                                    </p:animEffect>
                                  </p:childTnLst>
                                </p:cTn>
                              </p:par>
                              <p:par>
                                <p:cTn id="55" presetID="56" presetClass="path" presetSubtype="0" accel="50000" decel="50000" fill="hold" nodeType="withEffect">
                                  <p:stCondLst>
                                    <p:cond delay="1500"/>
                                  </p:stCondLst>
                                  <p:childTnLst>
                                    <p:animMotion origin="layout" path="M -0.03737 0.0412 L -6.25E-7 -7.40741E-7 " pathEditMode="relative" rAng="0" ptsTypes="AA">
                                      <p:cBhvr>
                                        <p:cTn id="56" dur="700" fill="hold"/>
                                        <p:tgtEl>
                                          <p:spTgt spid="40"/>
                                        </p:tgtEl>
                                        <p:attrNameLst>
                                          <p:attrName>ppt_x</p:attrName>
                                          <p:attrName>ppt_y</p:attrName>
                                        </p:attrNameLst>
                                      </p:cBhvr>
                                      <p:rCtr x="1862" y="-2060"/>
                                    </p:animMotion>
                                  </p:childTnLst>
                                </p:cTn>
                              </p:par>
                              <p:par>
                                <p:cTn id="57" presetID="22" presetClass="entr" presetSubtype="8" fill="hold" grpId="0" nodeType="withEffect">
                                  <p:stCondLst>
                                    <p:cond delay="175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0" grpId="0"/>
      <p:bldP spid="23" grpId="0"/>
      <p:bldP spid="26" grpId="0"/>
      <p:bldP spid="29"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研究目标</a:t>
            </a:r>
          </a:p>
        </p:txBody>
      </p:sp>
      <p:sp>
        <p:nvSpPr>
          <p:cNvPr id="3" name="椭圆 2"/>
          <p:cNvSpPr/>
          <p:nvPr/>
        </p:nvSpPr>
        <p:spPr>
          <a:xfrm>
            <a:off x="819429" y="1673902"/>
            <a:ext cx="2363189" cy="2363189"/>
          </a:xfrm>
          <a:prstGeom prst="ellipse">
            <a:avLst/>
          </a:prstGeom>
          <a:solidFill>
            <a:srgbClr val="10253F"/>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704877" y="1559353"/>
            <a:ext cx="2592288" cy="2592288"/>
          </a:xfrm>
          <a:prstGeom prst="ellipse">
            <a:avLst/>
          </a:prstGeom>
          <a:noFill/>
          <a:ln cmpd="sng">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590412" y="2207425"/>
            <a:ext cx="914667" cy="1286251"/>
          </a:xfrm>
          <a:prstGeom prst="rect">
            <a:avLst/>
          </a:prstGeom>
        </p:spPr>
      </p:pic>
      <p:cxnSp>
        <p:nvCxnSpPr>
          <p:cNvPr id="7" name="直接连接符 6"/>
          <p:cNvCxnSpPr>
            <a:stCxn id="4" idx="0"/>
            <a:endCxn id="11" idx="2"/>
          </p:cNvCxnSpPr>
          <p:nvPr/>
        </p:nvCxnSpPr>
        <p:spPr>
          <a:xfrm>
            <a:off x="2001021" y="1559353"/>
            <a:ext cx="2073322" cy="1"/>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6"/>
            <a:endCxn id="14" idx="2"/>
          </p:cNvCxnSpPr>
          <p:nvPr/>
        </p:nvCxnSpPr>
        <p:spPr>
          <a:xfrm flipV="1">
            <a:off x="3297165" y="2850551"/>
            <a:ext cx="777180" cy="4946"/>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 idx="4"/>
            <a:endCxn id="17" idx="2"/>
          </p:cNvCxnSpPr>
          <p:nvPr/>
        </p:nvCxnSpPr>
        <p:spPr>
          <a:xfrm flipV="1">
            <a:off x="2001021" y="4151640"/>
            <a:ext cx="2073322" cy="1"/>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074343" y="1199312"/>
            <a:ext cx="720080" cy="720081"/>
            <a:chOff x="3995936" y="1495373"/>
            <a:chExt cx="720080" cy="720080"/>
          </a:xfrm>
        </p:grpSpPr>
        <p:sp>
          <p:nvSpPr>
            <p:cNvPr id="11" name="椭圆 10"/>
            <p:cNvSpPr/>
            <p:nvPr/>
          </p:nvSpPr>
          <p:spPr>
            <a:xfrm>
              <a:off x="3995936" y="1495373"/>
              <a:ext cx="720080" cy="72008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TextBox 9"/>
            <p:cNvSpPr txBox="1"/>
            <p:nvPr/>
          </p:nvSpPr>
          <p:spPr>
            <a:xfrm>
              <a:off x="4061545" y="1624511"/>
              <a:ext cx="604653" cy="523219"/>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074345" y="2490511"/>
            <a:ext cx="720080" cy="720080"/>
            <a:chOff x="3995936" y="2786571"/>
            <a:chExt cx="720080" cy="720080"/>
          </a:xfrm>
        </p:grpSpPr>
        <p:sp>
          <p:nvSpPr>
            <p:cNvPr id="14" name="椭圆 13"/>
            <p:cNvSpPr/>
            <p:nvPr/>
          </p:nvSpPr>
          <p:spPr>
            <a:xfrm>
              <a:off x="3995936" y="2786571"/>
              <a:ext cx="720080" cy="72008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TextBox 12"/>
            <p:cNvSpPr txBox="1"/>
            <p:nvPr/>
          </p:nvSpPr>
          <p:spPr>
            <a:xfrm>
              <a:off x="4061543" y="2920654"/>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074343" y="3791600"/>
            <a:ext cx="720080" cy="720080"/>
            <a:chOff x="3995936" y="4087662"/>
            <a:chExt cx="720080" cy="720080"/>
          </a:xfrm>
        </p:grpSpPr>
        <p:sp>
          <p:nvSpPr>
            <p:cNvPr id="17" name="椭圆 16"/>
            <p:cNvSpPr/>
            <p:nvPr/>
          </p:nvSpPr>
          <p:spPr>
            <a:xfrm>
              <a:off x="3995936" y="4087662"/>
              <a:ext cx="720080" cy="72008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8" name="TextBox 15"/>
            <p:cNvSpPr txBox="1"/>
            <p:nvPr/>
          </p:nvSpPr>
          <p:spPr>
            <a:xfrm>
              <a:off x="4061545" y="4216800"/>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9" name="TextBox 16"/>
          <p:cNvSpPr txBox="1"/>
          <p:nvPr/>
        </p:nvSpPr>
        <p:spPr bwMode="auto">
          <a:xfrm>
            <a:off x="4980191" y="1487344"/>
            <a:ext cx="3546569" cy="613694"/>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4994556" y="1121278"/>
            <a:ext cx="2020887" cy="338554"/>
          </a:xfrm>
          <a:prstGeom prst="rect">
            <a:avLst/>
          </a:prstGeom>
        </p:spPr>
        <p:txBody>
          <a:bodyPr>
            <a:spAutoFit/>
          </a:bodyPr>
          <a:lstStyle/>
          <a:p>
            <a:pP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成果形式一</a:t>
            </a:r>
          </a:p>
        </p:txBody>
      </p:sp>
      <p:sp>
        <p:nvSpPr>
          <p:cNvPr id="21" name="TextBox 18"/>
          <p:cNvSpPr txBox="1"/>
          <p:nvPr/>
        </p:nvSpPr>
        <p:spPr bwMode="auto">
          <a:xfrm>
            <a:off x="5007182" y="2717506"/>
            <a:ext cx="3546569" cy="613694"/>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5021547" y="2351440"/>
            <a:ext cx="2020887" cy="338554"/>
          </a:xfrm>
          <a:prstGeom prst="rect">
            <a:avLst/>
          </a:prstGeom>
        </p:spPr>
        <p:txBody>
          <a:bodyPr>
            <a:spAutoFit/>
          </a:bodyPr>
          <a:lstStyle/>
          <a:p>
            <a:pP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成果形式二</a:t>
            </a:r>
          </a:p>
        </p:txBody>
      </p:sp>
      <p:sp>
        <p:nvSpPr>
          <p:cNvPr id="23" name="TextBox 20"/>
          <p:cNvSpPr txBox="1"/>
          <p:nvPr/>
        </p:nvSpPr>
        <p:spPr bwMode="auto">
          <a:xfrm>
            <a:off x="5025359" y="4013651"/>
            <a:ext cx="3546569" cy="613694"/>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039724" y="3647584"/>
            <a:ext cx="2020887" cy="338554"/>
          </a:xfrm>
          <a:prstGeom prst="rect">
            <a:avLst/>
          </a:prstGeom>
        </p:spPr>
        <p:txBody>
          <a:bodyPr>
            <a:spAutoFit/>
          </a:bodyPr>
          <a:lstStyle/>
          <a:p>
            <a:pP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成果形式三</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50"/>
                                        <p:tgtEl>
                                          <p:spTgt spid="5"/>
                                        </p:tgtEl>
                                      </p:cBhvr>
                                    </p:animEffect>
                                    <p:anim calcmode="lin" valueType="num">
                                      <p:cBhvr>
                                        <p:cTn id="19" dur="750" fill="hold"/>
                                        <p:tgtEl>
                                          <p:spTgt spid="5"/>
                                        </p:tgtEl>
                                        <p:attrNameLst>
                                          <p:attrName>ppt_x</p:attrName>
                                        </p:attrNameLst>
                                      </p:cBhvr>
                                      <p:tavLst>
                                        <p:tav tm="0">
                                          <p:val>
                                            <p:strVal val="#ppt_x"/>
                                          </p:val>
                                        </p:tav>
                                        <p:tav tm="100000">
                                          <p:val>
                                            <p:strVal val="#ppt_x"/>
                                          </p:val>
                                        </p:tav>
                                      </p:tavLst>
                                    </p:anim>
                                    <p:anim calcmode="lin" valueType="num">
                                      <p:cBhvr>
                                        <p:cTn id="20" dur="75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4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50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20"/>
                                        </p:tgtEl>
                                        <p:attrNameLst>
                                          <p:attrName>style.visibility</p:attrName>
                                        </p:attrNameLst>
                                      </p:cBhvr>
                                      <p:to>
                                        <p:strVal val="visible"/>
                                      </p:to>
                                    </p:set>
                                    <p:anim calcmode="lin" valueType="num">
                                      <p:cBhvr>
                                        <p:cTn id="33" dur="250" fill="hold"/>
                                        <p:tgtEl>
                                          <p:spTgt spid="20"/>
                                        </p:tgtEl>
                                        <p:attrNameLst>
                                          <p:attrName>ppt_x</p:attrName>
                                        </p:attrNameLst>
                                      </p:cBhvr>
                                      <p:tavLst>
                                        <p:tav tm="0">
                                          <p:val>
                                            <p:strVal val="#ppt_x"/>
                                          </p:val>
                                        </p:tav>
                                        <p:tav tm="100000">
                                          <p:val>
                                            <p:strVal val="#ppt_x"/>
                                          </p:val>
                                        </p:tav>
                                      </p:tavLst>
                                    </p:anim>
                                    <p:anim calcmode="lin" valueType="num">
                                      <p:cBhvr>
                                        <p:cTn id="34" dur="250" fill="hold"/>
                                        <p:tgtEl>
                                          <p:spTgt spid="20"/>
                                        </p:tgtEl>
                                        <p:attrNameLst>
                                          <p:attrName>ppt_y</p:attrName>
                                        </p:attrNameLst>
                                      </p:cBhvr>
                                      <p:tavLst>
                                        <p:tav tm="0">
                                          <p:val>
                                            <p:strVal val="#ppt_y-#ppt_h/2"/>
                                          </p:val>
                                        </p:tav>
                                        <p:tav tm="100000">
                                          <p:val>
                                            <p:strVal val="#ppt_y"/>
                                          </p:val>
                                        </p:tav>
                                      </p:tavLst>
                                    </p:anim>
                                    <p:anim calcmode="lin" valueType="num">
                                      <p:cBhvr>
                                        <p:cTn id="35" dur="250" fill="hold"/>
                                        <p:tgtEl>
                                          <p:spTgt spid="20"/>
                                        </p:tgtEl>
                                        <p:attrNameLst>
                                          <p:attrName>ppt_w</p:attrName>
                                        </p:attrNameLst>
                                      </p:cBhvr>
                                      <p:tavLst>
                                        <p:tav tm="0">
                                          <p:val>
                                            <p:strVal val="#ppt_w"/>
                                          </p:val>
                                        </p:tav>
                                        <p:tav tm="100000">
                                          <p:val>
                                            <p:strVal val="#ppt_w"/>
                                          </p:val>
                                        </p:tav>
                                      </p:tavLst>
                                    </p:anim>
                                    <p:anim calcmode="lin" valueType="num">
                                      <p:cBhvr>
                                        <p:cTn id="36" dur="250" fill="hold"/>
                                        <p:tgtEl>
                                          <p:spTgt spid="20"/>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4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par>
                          <p:cTn id="51" fill="hold">
                            <p:stCondLst>
                              <p:cond delay="500"/>
                            </p:stCondLst>
                            <p:childTnLst>
                              <p:par>
                                <p:cTn id="52" presetID="17" presetClass="entr" presetSubtype="1" fill="hold" grpId="0" nodeType="afterEffect">
                                  <p:stCondLst>
                                    <p:cond delay="0"/>
                                  </p:stCondLst>
                                  <p:iterate type="lt">
                                    <p:tmPct val="40000"/>
                                  </p:iterate>
                                  <p:childTnLst>
                                    <p:set>
                                      <p:cBhvr>
                                        <p:cTn id="53" dur="1" fill="hold">
                                          <p:stCondLst>
                                            <p:cond delay="0"/>
                                          </p:stCondLst>
                                        </p:cTn>
                                        <p:tgtEl>
                                          <p:spTgt spid="22"/>
                                        </p:tgtEl>
                                        <p:attrNameLst>
                                          <p:attrName>style.visibility</p:attrName>
                                        </p:attrNameLst>
                                      </p:cBhvr>
                                      <p:to>
                                        <p:strVal val="visible"/>
                                      </p:to>
                                    </p:set>
                                    <p:anim calcmode="lin" valueType="num">
                                      <p:cBhvr>
                                        <p:cTn id="54" dur="250" fill="hold"/>
                                        <p:tgtEl>
                                          <p:spTgt spid="22"/>
                                        </p:tgtEl>
                                        <p:attrNameLst>
                                          <p:attrName>ppt_x</p:attrName>
                                        </p:attrNameLst>
                                      </p:cBhvr>
                                      <p:tavLst>
                                        <p:tav tm="0">
                                          <p:val>
                                            <p:strVal val="#ppt_x"/>
                                          </p:val>
                                        </p:tav>
                                        <p:tav tm="100000">
                                          <p:val>
                                            <p:strVal val="#ppt_x"/>
                                          </p:val>
                                        </p:tav>
                                      </p:tavLst>
                                    </p:anim>
                                    <p:anim calcmode="lin" valueType="num">
                                      <p:cBhvr>
                                        <p:cTn id="55" dur="250" fill="hold"/>
                                        <p:tgtEl>
                                          <p:spTgt spid="22"/>
                                        </p:tgtEl>
                                        <p:attrNameLst>
                                          <p:attrName>ppt_y</p:attrName>
                                        </p:attrNameLst>
                                      </p:cBhvr>
                                      <p:tavLst>
                                        <p:tav tm="0">
                                          <p:val>
                                            <p:strVal val="#ppt_y-#ppt_h/2"/>
                                          </p:val>
                                        </p:tav>
                                        <p:tav tm="100000">
                                          <p:val>
                                            <p:strVal val="#ppt_y"/>
                                          </p:val>
                                        </p:tav>
                                      </p:tavLst>
                                    </p:anim>
                                    <p:anim calcmode="lin" valueType="num">
                                      <p:cBhvr>
                                        <p:cTn id="56" dur="250" fill="hold"/>
                                        <p:tgtEl>
                                          <p:spTgt spid="22"/>
                                        </p:tgtEl>
                                        <p:attrNameLst>
                                          <p:attrName>ppt_w</p:attrName>
                                        </p:attrNameLst>
                                      </p:cBhvr>
                                      <p:tavLst>
                                        <p:tav tm="0">
                                          <p:val>
                                            <p:strVal val="#ppt_w"/>
                                          </p:val>
                                        </p:tav>
                                        <p:tav tm="100000">
                                          <p:val>
                                            <p:strVal val="#ppt_w"/>
                                          </p:val>
                                        </p:tav>
                                      </p:tavLst>
                                    </p:anim>
                                    <p:anim calcmode="lin" valueType="num">
                                      <p:cBhvr>
                                        <p:cTn id="57" dur="250" fill="hold"/>
                                        <p:tgtEl>
                                          <p:spTgt spid="22"/>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4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par>
                          <p:cTn id="72" fill="hold">
                            <p:stCondLst>
                              <p:cond delay="500"/>
                            </p:stCondLst>
                            <p:childTnLst>
                              <p:par>
                                <p:cTn id="73" presetID="17" presetClass="entr" presetSubtype="1" fill="hold" grpId="0" nodeType="afterEffect">
                                  <p:stCondLst>
                                    <p:cond delay="0"/>
                                  </p:stCondLst>
                                  <p:iterate type="lt">
                                    <p:tmPct val="40000"/>
                                  </p:iterate>
                                  <p:childTnLst>
                                    <p:set>
                                      <p:cBhvr>
                                        <p:cTn id="74" dur="1" fill="hold">
                                          <p:stCondLst>
                                            <p:cond delay="0"/>
                                          </p:stCondLst>
                                        </p:cTn>
                                        <p:tgtEl>
                                          <p:spTgt spid="24"/>
                                        </p:tgtEl>
                                        <p:attrNameLst>
                                          <p:attrName>style.visibility</p:attrName>
                                        </p:attrNameLst>
                                      </p:cBhvr>
                                      <p:to>
                                        <p:strVal val="visible"/>
                                      </p:to>
                                    </p:set>
                                    <p:anim calcmode="lin" valueType="num">
                                      <p:cBhvr>
                                        <p:cTn id="75" dur="250" fill="hold"/>
                                        <p:tgtEl>
                                          <p:spTgt spid="24"/>
                                        </p:tgtEl>
                                        <p:attrNameLst>
                                          <p:attrName>ppt_x</p:attrName>
                                        </p:attrNameLst>
                                      </p:cBhvr>
                                      <p:tavLst>
                                        <p:tav tm="0">
                                          <p:val>
                                            <p:strVal val="#ppt_x"/>
                                          </p:val>
                                        </p:tav>
                                        <p:tav tm="100000">
                                          <p:val>
                                            <p:strVal val="#ppt_x"/>
                                          </p:val>
                                        </p:tav>
                                      </p:tavLst>
                                    </p:anim>
                                    <p:anim calcmode="lin" valueType="num">
                                      <p:cBhvr>
                                        <p:cTn id="76" dur="250" fill="hold"/>
                                        <p:tgtEl>
                                          <p:spTgt spid="24"/>
                                        </p:tgtEl>
                                        <p:attrNameLst>
                                          <p:attrName>ppt_y</p:attrName>
                                        </p:attrNameLst>
                                      </p:cBhvr>
                                      <p:tavLst>
                                        <p:tav tm="0">
                                          <p:val>
                                            <p:strVal val="#ppt_y-#ppt_h/2"/>
                                          </p:val>
                                        </p:tav>
                                        <p:tav tm="100000">
                                          <p:val>
                                            <p:strVal val="#ppt_y"/>
                                          </p:val>
                                        </p:tav>
                                      </p:tavLst>
                                    </p:anim>
                                    <p:anim calcmode="lin" valueType="num">
                                      <p:cBhvr>
                                        <p:cTn id="77" dur="250" fill="hold"/>
                                        <p:tgtEl>
                                          <p:spTgt spid="24"/>
                                        </p:tgtEl>
                                        <p:attrNameLst>
                                          <p:attrName>ppt_w</p:attrName>
                                        </p:attrNameLst>
                                      </p:cBhvr>
                                      <p:tavLst>
                                        <p:tav tm="0">
                                          <p:val>
                                            <p:strVal val="#ppt_w"/>
                                          </p:val>
                                        </p:tav>
                                        <p:tav tm="100000">
                                          <p:val>
                                            <p:strVal val="#ppt_w"/>
                                          </p:val>
                                        </p:tav>
                                      </p:tavLst>
                                    </p:anim>
                                    <p:anim calcmode="lin" valueType="num">
                                      <p:cBhvr>
                                        <p:cTn id="78" dur="250" fill="hold"/>
                                        <p:tgtEl>
                                          <p:spTgt spid="24"/>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p:bldP spid="20" grpId="0"/>
      <p:bldP spid="21"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研究目标</a:t>
            </a:r>
          </a:p>
        </p:txBody>
      </p:sp>
      <p:sp useBgFill="1">
        <p:nvSpPr>
          <p:cNvPr id="3" name="椭圆 2"/>
          <p:cNvSpPr/>
          <p:nvPr/>
        </p:nvSpPr>
        <p:spPr>
          <a:xfrm>
            <a:off x="2958900" y="1529285"/>
            <a:ext cx="2744261" cy="2744261"/>
          </a:xfrm>
          <a:prstGeom prst="ellipse">
            <a:avLst/>
          </a:prstGeom>
          <a:ln w="15875" cap="rnd">
            <a:solidFill>
              <a:srgbClr val="10253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3088604" y="1658989"/>
            <a:ext cx="2484854" cy="2484854"/>
            <a:chOff x="3088604" y="1658989"/>
            <a:chExt cx="2484854" cy="2484854"/>
          </a:xfrm>
        </p:grpSpPr>
        <p:grpSp>
          <p:nvGrpSpPr>
            <p:cNvPr id="5" name="组合 4"/>
            <p:cNvGrpSpPr/>
            <p:nvPr/>
          </p:nvGrpSpPr>
          <p:grpSpPr>
            <a:xfrm>
              <a:off x="3448946" y="1658989"/>
              <a:ext cx="1764170" cy="537421"/>
              <a:chOff x="3448946" y="1658989"/>
              <a:chExt cx="1764170" cy="537421"/>
            </a:xfrm>
          </p:grpSpPr>
          <p:sp>
            <p:nvSpPr>
              <p:cNvPr id="16" name="任意多边形 15"/>
              <p:cNvSpPr/>
              <p:nvPr/>
            </p:nvSpPr>
            <p:spPr>
              <a:xfrm>
                <a:off x="3448946" y="1658989"/>
                <a:ext cx="1764170" cy="536235"/>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文本框 1153"/>
              <p:cNvSpPr txBox="1"/>
              <p:nvPr/>
            </p:nvSpPr>
            <p:spPr>
              <a:xfrm>
                <a:off x="3923928" y="1696273"/>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p>
              <a:p>
                <a:pPr algn="ctr"/>
                <a:r>
                  <a:rPr lang="en-US" altLang="zh-CN" sz="1000" dirty="0">
                    <a:solidFill>
                      <a:schemeClr val="bg1"/>
                    </a:solidFill>
                  </a:rPr>
                  <a:t>Application</a:t>
                </a:r>
                <a:endParaRPr lang="zh-CN" altLang="en-US" sz="1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121843" y="2026801"/>
              <a:ext cx="2418375" cy="874615"/>
              <a:chOff x="3121843" y="2026801"/>
              <a:chExt cx="2418375" cy="874615"/>
            </a:xfrm>
          </p:grpSpPr>
          <p:sp>
            <p:nvSpPr>
              <p:cNvPr id="14" name="任意多边形 13"/>
              <p:cNvSpPr/>
              <p:nvPr/>
            </p:nvSpPr>
            <p:spPr>
              <a:xfrm>
                <a:off x="3121843" y="2026801"/>
                <a:ext cx="2418375" cy="874615"/>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39"/>
              <p:cNvSpPr txBox="1"/>
              <p:nvPr/>
            </p:nvSpPr>
            <p:spPr>
              <a:xfrm>
                <a:off x="3923928" y="2344669"/>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p>
              <a:p>
                <a:pPr algn="ctr"/>
                <a:r>
                  <a:rPr lang="en-US" altLang="zh-CN" sz="1000" dirty="0">
                    <a:solidFill>
                      <a:schemeClr val="bg1"/>
                    </a:solidFill>
                  </a:rPr>
                  <a:t>Application</a:t>
                </a:r>
                <a:endParaRPr lang="zh-CN" altLang="en-US" sz="1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3088604" y="2619768"/>
              <a:ext cx="2484854" cy="955737"/>
              <a:chOff x="3088604" y="2619768"/>
              <a:chExt cx="2484854" cy="955737"/>
            </a:xfrm>
          </p:grpSpPr>
          <p:sp>
            <p:nvSpPr>
              <p:cNvPr id="12" name="任意多边形 11"/>
              <p:cNvSpPr/>
              <p:nvPr/>
            </p:nvSpPr>
            <p:spPr>
              <a:xfrm>
                <a:off x="3088604" y="2619768"/>
                <a:ext cx="2484854" cy="955737"/>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文本框 40"/>
              <p:cNvSpPr txBox="1"/>
              <p:nvPr/>
            </p:nvSpPr>
            <p:spPr>
              <a:xfrm>
                <a:off x="3923928" y="2993065"/>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p>
              <a:p>
                <a:pPr algn="ctr"/>
                <a:r>
                  <a:rPr lang="en-US" altLang="zh-CN" sz="1000" dirty="0">
                    <a:solidFill>
                      <a:schemeClr val="bg1"/>
                    </a:solidFill>
                  </a:rPr>
                  <a:t>Application</a:t>
                </a:r>
                <a:endParaRPr lang="zh-CN" altLang="en-US" sz="1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180304" y="3368806"/>
              <a:ext cx="2301454" cy="775037"/>
              <a:chOff x="3180304" y="3368806"/>
              <a:chExt cx="2301454" cy="775037"/>
            </a:xfrm>
          </p:grpSpPr>
          <p:sp>
            <p:nvSpPr>
              <p:cNvPr id="10" name="任意多边形 9"/>
              <p:cNvSpPr/>
              <p:nvPr/>
            </p:nvSpPr>
            <p:spPr>
              <a:xfrm>
                <a:off x="3180304" y="3368806"/>
                <a:ext cx="2301454" cy="775037"/>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文本框 41"/>
              <p:cNvSpPr txBox="1"/>
              <p:nvPr/>
            </p:nvSpPr>
            <p:spPr>
              <a:xfrm>
                <a:off x="3923928" y="3641461"/>
                <a:ext cx="839536" cy="484748"/>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p>
              <a:p>
                <a:pPr algn="ctr"/>
                <a:r>
                  <a:rPr lang="en-US" altLang="zh-CN" sz="900" dirty="0">
                    <a:solidFill>
                      <a:schemeClr val="bg1"/>
                    </a:solidFill>
                  </a:rPr>
                  <a:t>Application</a:t>
                </a:r>
                <a:endParaRPr lang="zh-CN" altLang="en-US" sz="9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sp>
        <p:nvSpPr>
          <p:cNvPr id="18" name="任意多边形 17"/>
          <p:cNvSpPr/>
          <p:nvPr/>
        </p:nvSpPr>
        <p:spPr>
          <a:xfrm>
            <a:off x="5056990" y="1581973"/>
            <a:ext cx="1109310" cy="100013"/>
          </a:xfrm>
          <a:custGeom>
            <a:avLst/>
            <a:gdLst>
              <a:gd name="connsiteX0" fmla="*/ 0 w 800100"/>
              <a:gd name="connsiteY0" fmla="*/ 152400 h 152400"/>
              <a:gd name="connsiteX1" fmla="*/ 152400 w 800100"/>
              <a:gd name="connsiteY1" fmla="*/ 0 h 152400"/>
              <a:gd name="connsiteX2" fmla="*/ 800100 w 800100"/>
              <a:gd name="connsiteY2" fmla="*/ 0 h 152400"/>
              <a:gd name="connsiteX0-1" fmla="*/ 0 w 776287"/>
              <a:gd name="connsiteY0-2" fmla="*/ 133350 h 133350"/>
              <a:gd name="connsiteX1-3" fmla="*/ 128587 w 776287"/>
              <a:gd name="connsiteY1-4" fmla="*/ 0 h 133350"/>
              <a:gd name="connsiteX2-5" fmla="*/ 776287 w 776287"/>
              <a:gd name="connsiteY2-6" fmla="*/ 0 h 133350"/>
            </a:gdLst>
            <a:ahLst/>
            <a:cxnLst>
              <a:cxn ang="0">
                <a:pos x="connsiteX0-1" y="connsiteY0-2"/>
              </a:cxn>
              <a:cxn ang="0">
                <a:pos x="connsiteX1-3" y="connsiteY1-4"/>
              </a:cxn>
              <a:cxn ang="0">
                <a:pos x="connsiteX2-5" y="connsiteY2-6"/>
              </a:cxn>
            </a:cxnLst>
            <a:rect l="l" t="t" r="r" b="b"/>
            <a:pathLst>
              <a:path w="776287" h="133350">
                <a:moveTo>
                  <a:pt x="0" y="133350"/>
                </a:moveTo>
                <a:lnTo>
                  <a:pt x="128587" y="0"/>
                </a:lnTo>
                <a:lnTo>
                  <a:pt x="776287" y="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10253F"/>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18"/>
          <p:cNvSpPr/>
          <p:nvPr/>
        </p:nvSpPr>
        <p:spPr>
          <a:xfrm>
            <a:off x="5735140" y="3080863"/>
            <a:ext cx="1663592" cy="1219079"/>
          </a:xfrm>
          <a:custGeom>
            <a:avLst/>
            <a:gdLst>
              <a:gd name="connsiteX0" fmla="*/ 0 w 1435100"/>
              <a:gd name="connsiteY0" fmla="*/ 0 h 1409700"/>
              <a:gd name="connsiteX1" fmla="*/ 266700 w 1435100"/>
              <a:gd name="connsiteY1" fmla="*/ 279400 h 1409700"/>
              <a:gd name="connsiteX2" fmla="*/ 266700 w 1435100"/>
              <a:gd name="connsiteY2" fmla="*/ 1409700 h 1409700"/>
              <a:gd name="connsiteX3" fmla="*/ 1435100 w 1435100"/>
              <a:gd name="connsiteY3" fmla="*/ 1409700 h 1409700"/>
              <a:gd name="connsiteX0-1" fmla="*/ 0 w 1393825"/>
              <a:gd name="connsiteY0-2" fmla="*/ 0 h 1371600"/>
              <a:gd name="connsiteX1-3" fmla="*/ 225425 w 1393825"/>
              <a:gd name="connsiteY1-4" fmla="*/ 241300 h 1371600"/>
              <a:gd name="connsiteX2-5" fmla="*/ 225425 w 1393825"/>
              <a:gd name="connsiteY2-6" fmla="*/ 1371600 h 1371600"/>
              <a:gd name="connsiteX3-7" fmla="*/ 1393825 w 1393825"/>
              <a:gd name="connsiteY3-8" fmla="*/ 1371600 h 1371600"/>
            </a:gdLst>
            <a:ahLst/>
            <a:cxnLst>
              <a:cxn ang="0">
                <a:pos x="connsiteX0-1" y="connsiteY0-2"/>
              </a:cxn>
              <a:cxn ang="0">
                <a:pos x="connsiteX1-3" y="connsiteY1-4"/>
              </a:cxn>
              <a:cxn ang="0">
                <a:pos x="connsiteX2-5" y="connsiteY2-6"/>
              </a:cxn>
              <a:cxn ang="0">
                <a:pos x="connsiteX3-7" y="connsiteY3-8"/>
              </a:cxn>
            </a:cxnLst>
            <a:rect l="l" t="t" r="r" b="b"/>
            <a:pathLst>
              <a:path w="1393825" h="1371600">
                <a:moveTo>
                  <a:pt x="0" y="0"/>
                </a:moveTo>
                <a:lnTo>
                  <a:pt x="225425" y="241300"/>
                </a:lnTo>
                <a:lnTo>
                  <a:pt x="225425" y="1371600"/>
                </a:lnTo>
                <a:lnTo>
                  <a:pt x="1393825" y="137160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10253F"/>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19"/>
          <p:cNvSpPr/>
          <p:nvPr/>
        </p:nvSpPr>
        <p:spPr>
          <a:xfrm>
            <a:off x="1547664" y="3841429"/>
            <a:ext cx="1656477" cy="432116"/>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1" fmla="*/ 1752600 w 1752600"/>
              <a:gd name="connsiteY0-2" fmla="*/ 0 h 438150"/>
              <a:gd name="connsiteX1-3" fmla="*/ 1314450 w 1752600"/>
              <a:gd name="connsiteY1-4" fmla="*/ 438150 h 438150"/>
              <a:gd name="connsiteX2-5" fmla="*/ 0 w 1752600"/>
              <a:gd name="connsiteY2-6" fmla="*/ 438150 h 438150"/>
              <a:gd name="connsiteX0-7" fmla="*/ 1981200 w 1981200"/>
              <a:gd name="connsiteY0-8" fmla="*/ 0 h 438150"/>
              <a:gd name="connsiteX1-9" fmla="*/ 1543050 w 1981200"/>
              <a:gd name="connsiteY1-10" fmla="*/ 438150 h 438150"/>
              <a:gd name="connsiteX2-11" fmla="*/ 0 w 1981200"/>
              <a:gd name="connsiteY2-12" fmla="*/ 438150 h 438150"/>
              <a:gd name="connsiteX0-13" fmla="*/ 1935480 w 1935480"/>
              <a:gd name="connsiteY0-14" fmla="*/ 0 h 392430"/>
              <a:gd name="connsiteX1-15" fmla="*/ 1543050 w 1935480"/>
              <a:gd name="connsiteY1-16" fmla="*/ 392430 h 392430"/>
              <a:gd name="connsiteX2-17" fmla="*/ 0 w 1935480"/>
              <a:gd name="connsiteY2-18" fmla="*/ 392430 h 392430"/>
            </a:gdLst>
            <a:ahLst/>
            <a:cxnLst>
              <a:cxn ang="0">
                <a:pos x="connsiteX0-1" y="connsiteY0-2"/>
              </a:cxn>
              <a:cxn ang="0">
                <a:pos x="connsiteX1-3" y="connsiteY1-4"/>
              </a:cxn>
              <a:cxn ang="0">
                <a:pos x="connsiteX2-5" y="connsiteY2-6"/>
              </a:cxn>
            </a:cxnLst>
            <a:rect l="l" t="t" r="r" b="b"/>
            <a:pathLst>
              <a:path w="1935480" h="392430">
                <a:moveTo>
                  <a:pt x="1935480" y="0"/>
                </a:moveTo>
                <a:lnTo>
                  <a:pt x="1543050" y="392430"/>
                </a:lnTo>
                <a:lnTo>
                  <a:pt x="0" y="39243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10253F"/>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任意多边形 20"/>
          <p:cNvSpPr/>
          <p:nvPr/>
        </p:nvSpPr>
        <p:spPr>
          <a:xfrm>
            <a:off x="1547664" y="2464107"/>
            <a:ext cx="1383635" cy="190500"/>
          </a:xfrm>
          <a:custGeom>
            <a:avLst/>
            <a:gdLst>
              <a:gd name="connsiteX0" fmla="*/ 1625600 w 1625600"/>
              <a:gd name="connsiteY0" fmla="*/ 0 h 254000"/>
              <a:gd name="connsiteX1" fmla="*/ 1384300 w 1625600"/>
              <a:gd name="connsiteY1" fmla="*/ 254000 h 254000"/>
              <a:gd name="connsiteX2" fmla="*/ 0 w 1625600"/>
              <a:gd name="connsiteY2" fmla="*/ 254000 h 254000"/>
            </a:gdLst>
            <a:ahLst/>
            <a:cxnLst>
              <a:cxn ang="0">
                <a:pos x="connsiteX0" y="connsiteY0"/>
              </a:cxn>
              <a:cxn ang="0">
                <a:pos x="connsiteX1" y="connsiteY1"/>
              </a:cxn>
              <a:cxn ang="0">
                <a:pos x="connsiteX2" y="connsiteY2"/>
              </a:cxn>
            </a:cxnLst>
            <a:rect l="l" t="t" r="r" b="b"/>
            <a:pathLst>
              <a:path w="1625600" h="254000">
                <a:moveTo>
                  <a:pt x="1625600" y="0"/>
                </a:moveTo>
                <a:lnTo>
                  <a:pt x="1384300" y="254000"/>
                </a:lnTo>
                <a:lnTo>
                  <a:pt x="0" y="25400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10253F"/>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Freeform 24"/>
          <p:cNvSpPr>
            <a:spLocks noEditPoints="1"/>
          </p:cNvSpPr>
          <p:nvPr/>
        </p:nvSpPr>
        <p:spPr bwMode="auto">
          <a:xfrm flipH="1">
            <a:off x="2003774" y="2725264"/>
            <a:ext cx="462489" cy="49255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10253F"/>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a:latin typeface="微软雅黑" panose="020B0503020204020204" pitchFamily="34" charset="-122"/>
              <a:ea typeface="微软雅黑" panose="020B0503020204020204" pitchFamily="34" charset="-122"/>
            </a:endParaRPr>
          </a:p>
        </p:txBody>
      </p:sp>
      <p:sp>
        <p:nvSpPr>
          <p:cNvPr id="23" name="Freeform 25"/>
          <p:cNvSpPr>
            <a:spLocks noEditPoints="1"/>
          </p:cNvSpPr>
          <p:nvPr/>
        </p:nvSpPr>
        <p:spPr bwMode="auto">
          <a:xfrm flipH="1">
            <a:off x="1959414" y="1141633"/>
            <a:ext cx="551210" cy="520173"/>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rgbClr val="10253F"/>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a:latin typeface="微软雅黑" panose="020B0503020204020204" pitchFamily="34" charset="-122"/>
              <a:ea typeface="微软雅黑" panose="020B0503020204020204" pitchFamily="34" charset="-122"/>
            </a:endParaRPr>
          </a:p>
        </p:txBody>
      </p:sp>
      <p:sp>
        <p:nvSpPr>
          <p:cNvPr id="24" name="Freeform 73"/>
          <p:cNvSpPr>
            <a:spLocks noEditPoints="1"/>
          </p:cNvSpPr>
          <p:nvPr/>
        </p:nvSpPr>
        <p:spPr bwMode="auto">
          <a:xfrm>
            <a:off x="6329530" y="2665382"/>
            <a:ext cx="676963" cy="552437"/>
          </a:xfrm>
          <a:custGeom>
            <a:avLst/>
            <a:gdLst>
              <a:gd name="T0" fmla="*/ 11 w 126"/>
              <a:gd name="T1" fmla="*/ 0 h 103"/>
              <a:gd name="T2" fmla="*/ 118 w 126"/>
              <a:gd name="T3" fmla="*/ 6 h 103"/>
              <a:gd name="T4" fmla="*/ 22 w 126"/>
              <a:gd name="T5" fmla="*/ 64 h 103"/>
              <a:gd name="T6" fmla="*/ 91 w 126"/>
              <a:gd name="T7" fmla="*/ 29 h 103"/>
              <a:gd name="T8" fmla="*/ 95 w 126"/>
              <a:gd name="T9" fmla="*/ 37 h 103"/>
              <a:gd name="T10" fmla="*/ 90 w 126"/>
              <a:gd name="T11" fmla="*/ 27 h 103"/>
              <a:gd name="T12" fmla="*/ 89 w 126"/>
              <a:gd name="T13" fmla="*/ 38 h 103"/>
              <a:gd name="T14" fmla="*/ 86 w 126"/>
              <a:gd name="T15" fmla="*/ 40 h 103"/>
              <a:gd name="T16" fmla="*/ 86 w 126"/>
              <a:gd name="T17" fmla="*/ 31 h 103"/>
              <a:gd name="T18" fmla="*/ 81 w 126"/>
              <a:gd name="T19" fmla="*/ 25 h 103"/>
              <a:gd name="T20" fmla="*/ 78 w 126"/>
              <a:gd name="T21" fmla="*/ 29 h 103"/>
              <a:gd name="T22" fmla="*/ 92 w 126"/>
              <a:gd name="T23" fmla="*/ 45 h 103"/>
              <a:gd name="T24" fmla="*/ 89 w 126"/>
              <a:gd name="T25" fmla="*/ 36 h 103"/>
              <a:gd name="T26" fmla="*/ 91 w 126"/>
              <a:gd name="T27" fmla="*/ 25 h 103"/>
              <a:gd name="T28" fmla="*/ 97 w 126"/>
              <a:gd name="T29" fmla="*/ 37 h 103"/>
              <a:gd name="T30" fmla="*/ 93 w 126"/>
              <a:gd name="T31" fmla="*/ 23 h 103"/>
              <a:gd name="T32" fmla="*/ 46 w 126"/>
              <a:gd name="T33" fmla="*/ 19 h 103"/>
              <a:gd name="T34" fmla="*/ 49 w 126"/>
              <a:gd name="T35" fmla="*/ 18 h 103"/>
              <a:gd name="T36" fmla="*/ 70 w 126"/>
              <a:gd name="T37" fmla="*/ 19 h 103"/>
              <a:gd name="T38" fmla="*/ 65 w 126"/>
              <a:gd name="T39" fmla="*/ 32 h 103"/>
              <a:gd name="T40" fmla="*/ 63 w 126"/>
              <a:gd name="T41" fmla="*/ 34 h 103"/>
              <a:gd name="T42" fmla="*/ 53 w 126"/>
              <a:gd name="T43" fmla="*/ 34 h 103"/>
              <a:gd name="T44" fmla="*/ 59 w 126"/>
              <a:gd name="T45" fmla="*/ 38 h 103"/>
              <a:gd name="T46" fmla="*/ 62 w 126"/>
              <a:gd name="T47" fmla="*/ 39 h 103"/>
              <a:gd name="T48" fmla="*/ 73 w 126"/>
              <a:gd name="T49" fmla="*/ 30 h 103"/>
              <a:gd name="T50" fmla="*/ 51 w 126"/>
              <a:gd name="T51" fmla="*/ 14 h 103"/>
              <a:gd name="T52" fmla="*/ 68 w 126"/>
              <a:gd name="T53" fmla="*/ 27 h 103"/>
              <a:gd name="T54" fmla="*/ 68 w 126"/>
              <a:gd name="T55" fmla="*/ 25 h 103"/>
              <a:gd name="T56" fmla="*/ 54 w 126"/>
              <a:gd name="T57" fmla="*/ 21 h 103"/>
              <a:gd name="T58" fmla="*/ 35 w 126"/>
              <a:gd name="T59" fmla="*/ 40 h 103"/>
              <a:gd name="T60" fmla="*/ 52 w 126"/>
              <a:gd name="T61" fmla="*/ 39 h 103"/>
              <a:gd name="T62" fmla="*/ 51 w 126"/>
              <a:gd name="T63" fmla="*/ 33 h 103"/>
              <a:gd name="T64" fmla="*/ 51 w 126"/>
              <a:gd name="T65" fmla="*/ 30 h 103"/>
              <a:gd name="T66" fmla="*/ 38 w 126"/>
              <a:gd name="T67" fmla="*/ 30 h 103"/>
              <a:gd name="T68" fmla="*/ 39 w 126"/>
              <a:gd name="T69" fmla="*/ 34 h 103"/>
              <a:gd name="T70" fmla="*/ 35 w 126"/>
              <a:gd name="T71" fmla="*/ 40 h 103"/>
              <a:gd name="T72" fmla="*/ 22 w 126"/>
              <a:gd name="T73" fmla="*/ 56 h 103"/>
              <a:gd name="T74" fmla="*/ 126 w 126"/>
              <a:gd name="T75" fmla="*/ 99 h 103"/>
              <a:gd name="T76" fmla="*/ 0 w 126"/>
              <a:gd name="T77" fmla="*/ 87 h 103"/>
              <a:gd name="T78" fmla="*/ 118 w 126"/>
              <a:gd name="T79" fmla="*/ 67 h 103"/>
              <a:gd name="T80" fmla="*/ 54 w 126"/>
              <a:gd name="T81" fmla="*/ 72 h 103"/>
              <a:gd name="T82" fmla="*/ 52 w 126"/>
              <a:gd name="T83" fmla="*/ 85 h 103"/>
              <a:gd name="T84" fmla="*/ 24 w 126"/>
              <a:gd name="T85" fmla="*/ 85 h 103"/>
              <a:gd name="T86" fmla="*/ 58 w 126"/>
              <a:gd name="T87" fmla="*/ 82 h 103"/>
              <a:gd name="T88" fmla="*/ 58 w 126"/>
              <a:gd name="T89" fmla="*/ 82 h 103"/>
              <a:gd name="T90" fmla="*/ 85 w 126"/>
              <a:gd name="T91" fmla="*/ 82 h 103"/>
              <a:gd name="T92" fmla="*/ 102 w 126"/>
              <a:gd name="T93" fmla="*/ 85 h 103"/>
              <a:gd name="T94" fmla="*/ 38 w 126"/>
              <a:gd name="T95" fmla="*/ 79 h 103"/>
              <a:gd name="T96" fmla="*/ 28 w 126"/>
              <a:gd name="T97" fmla="*/ 76 h 103"/>
              <a:gd name="T98" fmla="*/ 28 w 126"/>
              <a:gd name="T99" fmla="*/ 76 h 103"/>
              <a:gd name="T100" fmla="*/ 65 w 126"/>
              <a:gd name="T101" fmla="*/ 76 h 103"/>
              <a:gd name="T102" fmla="*/ 81 w 126"/>
              <a:gd name="T103" fmla="*/ 79 h 103"/>
              <a:gd name="T104" fmla="*/ 87 w 126"/>
              <a:gd name="T105" fmla="*/ 79 h 103"/>
              <a:gd name="T106" fmla="*/ 30 w 126"/>
              <a:gd name="T107" fmla="*/ 72 h 103"/>
              <a:gd name="T108" fmla="*/ 30 w 126"/>
              <a:gd name="T109" fmla="*/ 72 h 103"/>
              <a:gd name="T110" fmla="*/ 69 w 126"/>
              <a:gd name="T111" fmla="*/ 72 h 103"/>
              <a:gd name="T112" fmla="*/ 85 w 126"/>
              <a:gd name="T113" fmla="*/ 74 h 103"/>
              <a:gd name="T114" fmla="*/ 90 w 126"/>
              <a:gd name="T115" fmla="*/ 74 h 103"/>
              <a:gd name="T116" fmla="*/ 10 w 126"/>
              <a:gd name="T117" fmla="*/ 91 h 103"/>
              <a:gd name="T118" fmla="*/ 10 w 126"/>
              <a:gd name="T119" fmla="*/ 91 h 103"/>
              <a:gd name="T120" fmla="*/ 116 w 126"/>
              <a:gd name="T121" fmla="*/ 91 h 103"/>
              <a:gd name="T122" fmla="*/ 49 w 126"/>
              <a:gd name="T123" fmla="*/ 96 h 103"/>
              <a:gd name="T124" fmla="*/ 25 w 126"/>
              <a:gd name="T125"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03">
                <a:moveTo>
                  <a:pt x="11" y="64"/>
                </a:moveTo>
                <a:cubicBezTo>
                  <a:pt x="11" y="56"/>
                  <a:pt x="11" y="56"/>
                  <a:pt x="11" y="56"/>
                </a:cubicBezTo>
                <a:cubicBezTo>
                  <a:pt x="11" y="6"/>
                  <a:pt x="11" y="6"/>
                  <a:pt x="11" y="6"/>
                </a:cubicBezTo>
                <a:cubicBezTo>
                  <a:pt x="11" y="0"/>
                  <a:pt x="11" y="0"/>
                  <a:pt x="11" y="0"/>
                </a:cubicBezTo>
                <a:cubicBezTo>
                  <a:pt x="16" y="0"/>
                  <a:pt x="16" y="0"/>
                  <a:pt x="16" y="0"/>
                </a:cubicBezTo>
                <a:cubicBezTo>
                  <a:pt x="112" y="0"/>
                  <a:pt x="112" y="0"/>
                  <a:pt x="112" y="0"/>
                </a:cubicBezTo>
                <a:cubicBezTo>
                  <a:pt x="118" y="0"/>
                  <a:pt x="118" y="0"/>
                  <a:pt x="118" y="0"/>
                </a:cubicBezTo>
                <a:cubicBezTo>
                  <a:pt x="118" y="6"/>
                  <a:pt x="118" y="6"/>
                  <a:pt x="118" y="6"/>
                </a:cubicBezTo>
                <a:cubicBezTo>
                  <a:pt x="118" y="56"/>
                  <a:pt x="118" y="56"/>
                  <a:pt x="118" y="56"/>
                </a:cubicBezTo>
                <a:cubicBezTo>
                  <a:pt x="118" y="64"/>
                  <a:pt x="118" y="64"/>
                  <a:pt x="118" y="64"/>
                </a:cubicBezTo>
                <a:cubicBezTo>
                  <a:pt x="106" y="64"/>
                  <a:pt x="106" y="64"/>
                  <a:pt x="106" y="64"/>
                </a:cubicBezTo>
                <a:cubicBezTo>
                  <a:pt x="22" y="64"/>
                  <a:pt x="22" y="64"/>
                  <a:pt x="22" y="64"/>
                </a:cubicBezTo>
                <a:cubicBezTo>
                  <a:pt x="11" y="64"/>
                  <a:pt x="11" y="64"/>
                  <a:pt x="11" y="64"/>
                </a:cubicBezTo>
                <a:close/>
                <a:moveTo>
                  <a:pt x="90" y="27"/>
                </a:moveTo>
                <a:cubicBezTo>
                  <a:pt x="90" y="29"/>
                  <a:pt x="90" y="29"/>
                  <a:pt x="90" y="29"/>
                </a:cubicBezTo>
                <a:cubicBezTo>
                  <a:pt x="90" y="29"/>
                  <a:pt x="90" y="29"/>
                  <a:pt x="91" y="29"/>
                </a:cubicBezTo>
                <a:cubicBezTo>
                  <a:pt x="92" y="30"/>
                  <a:pt x="93" y="31"/>
                  <a:pt x="93" y="32"/>
                </a:cubicBezTo>
                <a:cubicBezTo>
                  <a:pt x="94" y="33"/>
                  <a:pt x="94" y="34"/>
                  <a:pt x="93" y="35"/>
                </a:cubicBezTo>
                <a:cubicBezTo>
                  <a:pt x="93" y="36"/>
                  <a:pt x="93" y="36"/>
                  <a:pt x="93" y="36"/>
                </a:cubicBezTo>
                <a:cubicBezTo>
                  <a:pt x="95" y="37"/>
                  <a:pt x="95" y="37"/>
                  <a:pt x="95" y="37"/>
                </a:cubicBezTo>
                <a:cubicBezTo>
                  <a:pt x="95" y="36"/>
                  <a:pt x="95" y="36"/>
                  <a:pt x="95" y="36"/>
                </a:cubicBezTo>
                <a:cubicBezTo>
                  <a:pt x="96" y="34"/>
                  <a:pt x="96" y="32"/>
                  <a:pt x="95" y="31"/>
                </a:cubicBezTo>
                <a:cubicBezTo>
                  <a:pt x="95" y="30"/>
                  <a:pt x="93" y="28"/>
                  <a:pt x="91" y="27"/>
                </a:cubicBezTo>
                <a:cubicBezTo>
                  <a:pt x="91" y="27"/>
                  <a:pt x="91" y="27"/>
                  <a:pt x="90" y="27"/>
                </a:cubicBezTo>
                <a:close/>
                <a:moveTo>
                  <a:pt x="92" y="45"/>
                </a:moveTo>
                <a:cubicBezTo>
                  <a:pt x="94" y="45"/>
                  <a:pt x="94" y="45"/>
                  <a:pt x="94" y="45"/>
                </a:cubicBezTo>
                <a:cubicBezTo>
                  <a:pt x="93" y="42"/>
                  <a:pt x="90" y="38"/>
                  <a:pt x="90" y="38"/>
                </a:cubicBezTo>
                <a:cubicBezTo>
                  <a:pt x="89" y="38"/>
                  <a:pt x="89" y="38"/>
                  <a:pt x="89" y="38"/>
                </a:cubicBezTo>
                <a:cubicBezTo>
                  <a:pt x="88" y="39"/>
                  <a:pt x="88" y="39"/>
                  <a:pt x="88" y="39"/>
                </a:cubicBezTo>
                <a:cubicBezTo>
                  <a:pt x="88" y="39"/>
                  <a:pt x="88" y="39"/>
                  <a:pt x="88" y="39"/>
                </a:cubicBezTo>
                <a:cubicBezTo>
                  <a:pt x="87" y="39"/>
                  <a:pt x="87" y="39"/>
                  <a:pt x="87" y="39"/>
                </a:cubicBezTo>
                <a:cubicBezTo>
                  <a:pt x="86" y="40"/>
                  <a:pt x="86" y="40"/>
                  <a:pt x="86" y="40"/>
                </a:cubicBezTo>
                <a:cubicBezTo>
                  <a:pt x="84" y="37"/>
                  <a:pt x="84" y="36"/>
                  <a:pt x="82" y="33"/>
                </a:cubicBezTo>
                <a:cubicBezTo>
                  <a:pt x="84" y="32"/>
                  <a:pt x="84" y="32"/>
                  <a:pt x="84" y="32"/>
                </a:cubicBezTo>
                <a:cubicBezTo>
                  <a:pt x="85" y="31"/>
                  <a:pt x="85" y="31"/>
                  <a:pt x="85" y="31"/>
                </a:cubicBezTo>
                <a:cubicBezTo>
                  <a:pt x="86" y="31"/>
                  <a:pt x="86" y="31"/>
                  <a:pt x="86" y="31"/>
                </a:cubicBezTo>
                <a:cubicBezTo>
                  <a:pt x="86" y="30"/>
                  <a:pt x="84" y="25"/>
                  <a:pt x="83" y="24"/>
                </a:cubicBezTo>
                <a:cubicBezTo>
                  <a:pt x="82" y="24"/>
                  <a:pt x="82" y="24"/>
                  <a:pt x="82" y="24"/>
                </a:cubicBezTo>
                <a:cubicBezTo>
                  <a:pt x="81" y="25"/>
                  <a:pt x="81" y="25"/>
                  <a:pt x="81" y="25"/>
                </a:cubicBezTo>
                <a:cubicBezTo>
                  <a:pt x="81" y="25"/>
                  <a:pt x="81" y="25"/>
                  <a:pt x="81" y="25"/>
                </a:cubicBezTo>
                <a:cubicBezTo>
                  <a:pt x="80" y="25"/>
                  <a:pt x="80" y="25"/>
                  <a:pt x="80" y="25"/>
                </a:cubicBezTo>
                <a:cubicBezTo>
                  <a:pt x="78" y="26"/>
                  <a:pt x="78" y="27"/>
                  <a:pt x="78" y="29"/>
                </a:cubicBezTo>
                <a:cubicBezTo>
                  <a:pt x="78" y="29"/>
                  <a:pt x="78" y="29"/>
                  <a:pt x="78" y="29"/>
                </a:cubicBezTo>
                <a:cubicBezTo>
                  <a:pt x="78" y="29"/>
                  <a:pt x="78" y="29"/>
                  <a:pt x="78" y="29"/>
                </a:cubicBezTo>
                <a:cubicBezTo>
                  <a:pt x="79" y="36"/>
                  <a:pt x="82" y="41"/>
                  <a:pt x="86" y="46"/>
                </a:cubicBezTo>
                <a:cubicBezTo>
                  <a:pt x="87" y="47"/>
                  <a:pt x="89" y="47"/>
                  <a:pt x="91" y="46"/>
                </a:cubicBezTo>
                <a:cubicBezTo>
                  <a:pt x="91" y="46"/>
                  <a:pt x="91" y="46"/>
                  <a:pt x="91" y="46"/>
                </a:cubicBezTo>
                <a:cubicBezTo>
                  <a:pt x="92" y="45"/>
                  <a:pt x="92" y="45"/>
                  <a:pt x="92" y="45"/>
                </a:cubicBezTo>
                <a:cubicBezTo>
                  <a:pt x="92" y="45"/>
                  <a:pt x="92" y="45"/>
                  <a:pt x="92" y="45"/>
                </a:cubicBezTo>
                <a:close/>
                <a:moveTo>
                  <a:pt x="90" y="32"/>
                </a:moveTo>
                <a:cubicBezTo>
                  <a:pt x="89" y="32"/>
                  <a:pt x="88" y="32"/>
                  <a:pt x="88" y="33"/>
                </a:cubicBezTo>
                <a:cubicBezTo>
                  <a:pt x="87" y="34"/>
                  <a:pt x="88" y="35"/>
                  <a:pt x="89" y="36"/>
                </a:cubicBezTo>
                <a:cubicBezTo>
                  <a:pt x="90" y="36"/>
                  <a:pt x="91" y="35"/>
                  <a:pt x="91" y="34"/>
                </a:cubicBezTo>
                <a:cubicBezTo>
                  <a:pt x="91" y="33"/>
                  <a:pt x="91" y="32"/>
                  <a:pt x="90" y="32"/>
                </a:cubicBezTo>
                <a:close/>
                <a:moveTo>
                  <a:pt x="92" y="23"/>
                </a:moveTo>
                <a:cubicBezTo>
                  <a:pt x="91" y="25"/>
                  <a:pt x="91" y="25"/>
                  <a:pt x="91" y="25"/>
                </a:cubicBezTo>
                <a:cubicBezTo>
                  <a:pt x="91" y="25"/>
                  <a:pt x="92" y="25"/>
                  <a:pt x="92" y="25"/>
                </a:cubicBezTo>
                <a:cubicBezTo>
                  <a:pt x="94" y="26"/>
                  <a:pt x="96" y="27"/>
                  <a:pt x="97" y="29"/>
                </a:cubicBezTo>
                <a:cubicBezTo>
                  <a:pt x="98" y="31"/>
                  <a:pt x="98" y="33"/>
                  <a:pt x="98" y="36"/>
                </a:cubicBezTo>
                <a:cubicBezTo>
                  <a:pt x="98" y="36"/>
                  <a:pt x="97" y="37"/>
                  <a:pt x="97" y="37"/>
                </a:cubicBezTo>
                <a:cubicBezTo>
                  <a:pt x="99" y="38"/>
                  <a:pt x="99" y="38"/>
                  <a:pt x="99" y="38"/>
                </a:cubicBezTo>
                <a:cubicBezTo>
                  <a:pt x="99" y="37"/>
                  <a:pt x="100" y="37"/>
                  <a:pt x="100" y="36"/>
                </a:cubicBezTo>
                <a:cubicBezTo>
                  <a:pt x="100" y="33"/>
                  <a:pt x="100" y="30"/>
                  <a:pt x="99" y="28"/>
                </a:cubicBezTo>
                <a:cubicBezTo>
                  <a:pt x="97" y="26"/>
                  <a:pt x="95" y="24"/>
                  <a:pt x="93" y="23"/>
                </a:cubicBezTo>
                <a:cubicBezTo>
                  <a:pt x="92" y="23"/>
                  <a:pt x="92" y="23"/>
                  <a:pt x="92" y="23"/>
                </a:cubicBezTo>
                <a:close/>
                <a:moveTo>
                  <a:pt x="51" y="14"/>
                </a:moveTo>
                <a:cubicBezTo>
                  <a:pt x="49" y="14"/>
                  <a:pt x="48" y="15"/>
                  <a:pt x="47" y="16"/>
                </a:cubicBezTo>
                <a:cubicBezTo>
                  <a:pt x="46" y="17"/>
                  <a:pt x="46" y="18"/>
                  <a:pt x="46" y="19"/>
                </a:cubicBezTo>
                <a:cubicBezTo>
                  <a:pt x="46" y="20"/>
                  <a:pt x="46" y="20"/>
                  <a:pt x="46" y="20"/>
                </a:cubicBezTo>
                <a:cubicBezTo>
                  <a:pt x="47" y="20"/>
                  <a:pt x="48" y="20"/>
                  <a:pt x="48" y="20"/>
                </a:cubicBezTo>
                <a:cubicBezTo>
                  <a:pt x="48" y="19"/>
                  <a:pt x="48" y="19"/>
                  <a:pt x="48" y="19"/>
                </a:cubicBezTo>
                <a:cubicBezTo>
                  <a:pt x="48" y="19"/>
                  <a:pt x="49" y="18"/>
                  <a:pt x="49" y="18"/>
                </a:cubicBezTo>
                <a:cubicBezTo>
                  <a:pt x="49" y="17"/>
                  <a:pt x="50" y="17"/>
                  <a:pt x="51" y="17"/>
                </a:cubicBezTo>
                <a:cubicBezTo>
                  <a:pt x="68" y="17"/>
                  <a:pt x="68" y="17"/>
                  <a:pt x="68" y="17"/>
                </a:cubicBezTo>
                <a:cubicBezTo>
                  <a:pt x="69" y="17"/>
                  <a:pt x="69" y="17"/>
                  <a:pt x="70" y="18"/>
                </a:cubicBezTo>
                <a:cubicBezTo>
                  <a:pt x="70" y="18"/>
                  <a:pt x="70" y="19"/>
                  <a:pt x="70" y="19"/>
                </a:cubicBezTo>
                <a:cubicBezTo>
                  <a:pt x="70" y="30"/>
                  <a:pt x="70" y="30"/>
                  <a:pt x="70" y="30"/>
                </a:cubicBezTo>
                <a:cubicBezTo>
                  <a:pt x="70" y="31"/>
                  <a:pt x="70" y="31"/>
                  <a:pt x="70" y="32"/>
                </a:cubicBezTo>
                <a:cubicBezTo>
                  <a:pt x="69" y="32"/>
                  <a:pt x="69" y="32"/>
                  <a:pt x="68" y="32"/>
                </a:cubicBezTo>
                <a:cubicBezTo>
                  <a:pt x="65" y="32"/>
                  <a:pt x="65" y="32"/>
                  <a:pt x="65" y="32"/>
                </a:cubicBezTo>
                <a:cubicBezTo>
                  <a:pt x="64" y="32"/>
                  <a:pt x="64" y="32"/>
                  <a:pt x="64" y="32"/>
                </a:cubicBezTo>
                <a:cubicBezTo>
                  <a:pt x="64" y="33"/>
                  <a:pt x="64" y="33"/>
                  <a:pt x="64" y="33"/>
                </a:cubicBezTo>
                <a:cubicBezTo>
                  <a:pt x="62" y="34"/>
                  <a:pt x="62" y="34"/>
                  <a:pt x="62" y="34"/>
                </a:cubicBezTo>
                <a:cubicBezTo>
                  <a:pt x="63" y="34"/>
                  <a:pt x="63" y="34"/>
                  <a:pt x="63" y="34"/>
                </a:cubicBezTo>
                <a:cubicBezTo>
                  <a:pt x="63" y="32"/>
                  <a:pt x="63" y="32"/>
                  <a:pt x="63" y="32"/>
                </a:cubicBezTo>
                <a:cubicBezTo>
                  <a:pt x="61" y="32"/>
                  <a:pt x="61" y="32"/>
                  <a:pt x="61" y="32"/>
                </a:cubicBezTo>
                <a:cubicBezTo>
                  <a:pt x="54" y="32"/>
                  <a:pt x="54" y="32"/>
                  <a:pt x="54" y="32"/>
                </a:cubicBezTo>
                <a:cubicBezTo>
                  <a:pt x="54" y="33"/>
                  <a:pt x="53" y="33"/>
                  <a:pt x="53" y="34"/>
                </a:cubicBezTo>
                <a:cubicBezTo>
                  <a:pt x="53" y="34"/>
                  <a:pt x="53" y="34"/>
                  <a:pt x="52" y="35"/>
                </a:cubicBezTo>
                <a:cubicBezTo>
                  <a:pt x="60" y="35"/>
                  <a:pt x="60" y="35"/>
                  <a:pt x="60" y="35"/>
                </a:cubicBezTo>
                <a:cubicBezTo>
                  <a:pt x="59" y="37"/>
                  <a:pt x="59" y="37"/>
                  <a:pt x="59" y="37"/>
                </a:cubicBezTo>
                <a:cubicBezTo>
                  <a:pt x="59" y="38"/>
                  <a:pt x="59" y="38"/>
                  <a:pt x="59" y="38"/>
                </a:cubicBezTo>
                <a:cubicBezTo>
                  <a:pt x="60" y="38"/>
                  <a:pt x="60" y="38"/>
                  <a:pt x="60" y="38"/>
                </a:cubicBezTo>
                <a:cubicBezTo>
                  <a:pt x="61" y="39"/>
                  <a:pt x="61" y="39"/>
                  <a:pt x="61" y="39"/>
                </a:cubicBezTo>
                <a:cubicBezTo>
                  <a:pt x="62" y="39"/>
                  <a:pt x="62" y="39"/>
                  <a:pt x="62" y="39"/>
                </a:cubicBezTo>
                <a:cubicBezTo>
                  <a:pt x="62" y="39"/>
                  <a:pt x="62" y="39"/>
                  <a:pt x="62" y="39"/>
                </a:cubicBezTo>
                <a:cubicBezTo>
                  <a:pt x="65" y="35"/>
                  <a:pt x="65" y="35"/>
                  <a:pt x="65" y="35"/>
                </a:cubicBezTo>
                <a:cubicBezTo>
                  <a:pt x="68" y="35"/>
                  <a:pt x="68" y="35"/>
                  <a:pt x="68" y="35"/>
                </a:cubicBezTo>
                <a:cubicBezTo>
                  <a:pt x="70" y="35"/>
                  <a:pt x="71" y="34"/>
                  <a:pt x="72" y="33"/>
                </a:cubicBezTo>
                <a:cubicBezTo>
                  <a:pt x="73" y="33"/>
                  <a:pt x="73" y="31"/>
                  <a:pt x="73" y="30"/>
                </a:cubicBezTo>
                <a:cubicBezTo>
                  <a:pt x="73" y="19"/>
                  <a:pt x="73" y="19"/>
                  <a:pt x="73" y="19"/>
                </a:cubicBezTo>
                <a:cubicBezTo>
                  <a:pt x="73" y="18"/>
                  <a:pt x="73" y="17"/>
                  <a:pt x="72" y="16"/>
                </a:cubicBezTo>
                <a:cubicBezTo>
                  <a:pt x="71" y="15"/>
                  <a:pt x="70" y="14"/>
                  <a:pt x="68" y="14"/>
                </a:cubicBezTo>
                <a:cubicBezTo>
                  <a:pt x="51" y="14"/>
                  <a:pt x="51" y="14"/>
                  <a:pt x="51" y="14"/>
                </a:cubicBezTo>
                <a:close/>
                <a:moveTo>
                  <a:pt x="55" y="27"/>
                </a:moveTo>
                <a:cubicBezTo>
                  <a:pt x="55" y="29"/>
                  <a:pt x="55" y="29"/>
                  <a:pt x="55" y="29"/>
                </a:cubicBezTo>
                <a:cubicBezTo>
                  <a:pt x="68" y="29"/>
                  <a:pt x="68" y="29"/>
                  <a:pt x="68" y="29"/>
                </a:cubicBezTo>
                <a:cubicBezTo>
                  <a:pt x="68" y="27"/>
                  <a:pt x="68" y="27"/>
                  <a:pt x="68" y="27"/>
                </a:cubicBezTo>
                <a:cubicBezTo>
                  <a:pt x="55" y="27"/>
                  <a:pt x="55" y="27"/>
                  <a:pt x="55" y="27"/>
                </a:cubicBezTo>
                <a:close/>
                <a:moveTo>
                  <a:pt x="55" y="23"/>
                </a:moveTo>
                <a:cubicBezTo>
                  <a:pt x="55" y="25"/>
                  <a:pt x="55" y="25"/>
                  <a:pt x="55" y="25"/>
                </a:cubicBezTo>
                <a:cubicBezTo>
                  <a:pt x="68" y="25"/>
                  <a:pt x="68" y="25"/>
                  <a:pt x="68" y="25"/>
                </a:cubicBezTo>
                <a:cubicBezTo>
                  <a:pt x="68" y="23"/>
                  <a:pt x="68" y="23"/>
                  <a:pt x="68" y="23"/>
                </a:cubicBezTo>
                <a:cubicBezTo>
                  <a:pt x="55" y="23"/>
                  <a:pt x="55" y="23"/>
                  <a:pt x="55" y="23"/>
                </a:cubicBezTo>
                <a:close/>
                <a:moveTo>
                  <a:pt x="54" y="20"/>
                </a:moveTo>
                <a:cubicBezTo>
                  <a:pt x="54" y="21"/>
                  <a:pt x="54" y="21"/>
                  <a:pt x="54" y="21"/>
                </a:cubicBezTo>
                <a:cubicBezTo>
                  <a:pt x="68" y="21"/>
                  <a:pt x="68" y="21"/>
                  <a:pt x="68" y="21"/>
                </a:cubicBezTo>
                <a:cubicBezTo>
                  <a:pt x="68" y="20"/>
                  <a:pt x="68" y="20"/>
                  <a:pt x="68" y="20"/>
                </a:cubicBezTo>
                <a:cubicBezTo>
                  <a:pt x="54" y="20"/>
                  <a:pt x="54" y="20"/>
                  <a:pt x="54" y="20"/>
                </a:cubicBezTo>
                <a:close/>
                <a:moveTo>
                  <a:pt x="35" y="40"/>
                </a:moveTo>
                <a:cubicBezTo>
                  <a:pt x="32" y="42"/>
                  <a:pt x="31" y="48"/>
                  <a:pt x="31" y="51"/>
                </a:cubicBezTo>
                <a:cubicBezTo>
                  <a:pt x="34" y="54"/>
                  <a:pt x="54" y="54"/>
                  <a:pt x="58" y="51"/>
                </a:cubicBezTo>
                <a:cubicBezTo>
                  <a:pt x="59" y="47"/>
                  <a:pt x="57" y="42"/>
                  <a:pt x="54" y="39"/>
                </a:cubicBezTo>
                <a:cubicBezTo>
                  <a:pt x="53" y="39"/>
                  <a:pt x="53" y="39"/>
                  <a:pt x="52" y="39"/>
                </a:cubicBezTo>
                <a:cubicBezTo>
                  <a:pt x="51" y="39"/>
                  <a:pt x="50" y="39"/>
                  <a:pt x="50" y="39"/>
                </a:cubicBezTo>
                <a:cubicBezTo>
                  <a:pt x="49" y="39"/>
                  <a:pt x="49" y="38"/>
                  <a:pt x="49" y="37"/>
                </a:cubicBezTo>
                <a:cubicBezTo>
                  <a:pt x="49" y="36"/>
                  <a:pt x="50" y="35"/>
                  <a:pt x="50" y="34"/>
                </a:cubicBezTo>
                <a:cubicBezTo>
                  <a:pt x="51" y="34"/>
                  <a:pt x="51" y="33"/>
                  <a:pt x="51" y="33"/>
                </a:cubicBezTo>
                <a:cubicBezTo>
                  <a:pt x="51" y="32"/>
                  <a:pt x="52" y="31"/>
                  <a:pt x="52" y="31"/>
                </a:cubicBezTo>
                <a:cubicBezTo>
                  <a:pt x="52" y="30"/>
                  <a:pt x="52" y="30"/>
                  <a:pt x="52" y="30"/>
                </a:cubicBezTo>
                <a:cubicBezTo>
                  <a:pt x="51" y="30"/>
                  <a:pt x="51" y="30"/>
                  <a:pt x="51" y="30"/>
                </a:cubicBezTo>
                <a:cubicBezTo>
                  <a:pt x="51" y="30"/>
                  <a:pt x="51" y="30"/>
                  <a:pt x="51" y="30"/>
                </a:cubicBezTo>
                <a:cubicBezTo>
                  <a:pt x="51" y="27"/>
                  <a:pt x="51" y="25"/>
                  <a:pt x="49" y="23"/>
                </a:cubicBezTo>
                <a:cubicBezTo>
                  <a:pt x="47" y="21"/>
                  <a:pt x="42" y="22"/>
                  <a:pt x="40" y="24"/>
                </a:cubicBezTo>
                <a:cubicBezTo>
                  <a:pt x="38" y="25"/>
                  <a:pt x="38" y="26"/>
                  <a:pt x="38" y="30"/>
                </a:cubicBezTo>
                <a:cubicBezTo>
                  <a:pt x="38" y="30"/>
                  <a:pt x="38" y="30"/>
                  <a:pt x="38" y="30"/>
                </a:cubicBezTo>
                <a:cubicBezTo>
                  <a:pt x="38" y="30"/>
                  <a:pt x="38" y="30"/>
                  <a:pt x="38" y="30"/>
                </a:cubicBezTo>
                <a:cubicBezTo>
                  <a:pt x="38" y="31"/>
                  <a:pt x="38" y="31"/>
                  <a:pt x="38" y="31"/>
                </a:cubicBezTo>
                <a:cubicBezTo>
                  <a:pt x="38" y="31"/>
                  <a:pt x="38" y="32"/>
                  <a:pt x="38" y="33"/>
                </a:cubicBezTo>
                <a:cubicBezTo>
                  <a:pt x="38" y="33"/>
                  <a:pt x="39" y="34"/>
                  <a:pt x="39" y="34"/>
                </a:cubicBezTo>
                <a:cubicBezTo>
                  <a:pt x="39" y="35"/>
                  <a:pt x="40" y="36"/>
                  <a:pt x="41" y="37"/>
                </a:cubicBezTo>
                <a:cubicBezTo>
                  <a:pt x="41" y="38"/>
                  <a:pt x="40" y="38"/>
                  <a:pt x="40" y="39"/>
                </a:cubicBezTo>
                <a:cubicBezTo>
                  <a:pt x="39" y="39"/>
                  <a:pt x="39" y="40"/>
                  <a:pt x="38" y="40"/>
                </a:cubicBezTo>
                <a:cubicBezTo>
                  <a:pt x="37" y="40"/>
                  <a:pt x="36" y="40"/>
                  <a:pt x="35" y="40"/>
                </a:cubicBezTo>
                <a:close/>
                <a:moveTo>
                  <a:pt x="106" y="56"/>
                </a:moveTo>
                <a:cubicBezTo>
                  <a:pt x="106" y="10"/>
                  <a:pt x="106" y="10"/>
                  <a:pt x="106" y="10"/>
                </a:cubicBezTo>
                <a:cubicBezTo>
                  <a:pt x="22" y="10"/>
                  <a:pt x="22" y="10"/>
                  <a:pt x="22" y="10"/>
                </a:cubicBezTo>
                <a:cubicBezTo>
                  <a:pt x="22" y="56"/>
                  <a:pt x="22" y="56"/>
                  <a:pt x="22" y="56"/>
                </a:cubicBezTo>
                <a:cubicBezTo>
                  <a:pt x="106" y="56"/>
                  <a:pt x="106" y="56"/>
                  <a:pt x="106" y="56"/>
                </a:cubicBezTo>
                <a:close/>
                <a:moveTo>
                  <a:pt x="118" y="67"/>
                </a:moveTo>
                <a:cubicBezTo>
                  <a:pt x="126" y="87"/>
                  <a:pt x="126" y="87"/>
                  <a:pt x="126" y="87"/>
                </a:cubicBezTo>
                <a:cubicBezTo>
                  <a:pt x="126" y="99"/>
                  <a:pt x="126" y="99"/>
                  <a:pt x="126" y="99"/>
                </a:cubicBezTo>
                <a:cubicBezTo>
                  <a:pt x="121" y="103"/>
                  <a:pt x="121" y="103"/>
                  <a:pt x="121" y="103"/>
                </a:cubicBezTo>
                <a:cubicBezTo>
                  <a:pt x="6" y="103"/>
                  <a:pt x="6" y="103"/>
                  <a:pt x="6" y="103"/>
                </a:cubicBezTo>
                <a:cubicBezTo>
                  <a:pt x="0" y="99"/>
                  <a:pt x="0" y="99"/>
                  <a:pt x="0" y="99"/>
                </a:cubicBezTo>
                <a:cubicBezTo>
                  <a:pt x="0" y="87"/>
                  <a:pt x="0" y="87"/>
                  <a:pt x="0" y="87"/>
                </a:cubicBezTo>
                <a:cubicBezTo>
                  <a:pt x="11" y="67"/>
                  <a:pt x="11" y="67"/>
                  <a:pt x="11" y="67"/>
                </a:cubicBezTo>
                <a:cubicBezTo>
                  <a:pt x="22" y="67"/>
                  <a:pt x="22" y="67"/>
                  <a:pt x="22" y="67"/>
                </a:cubicBezTo>
                <a:cubicBezTo>
                  <a:pt x="106" y="67"/>
                  <a:pt x="106" y="67"/>
                  <a:pt x="106" y="67"/>
                </a:cubicBezTo>
                <a:cubicBezTo>
                  <a:pt x="118" y="67"/>
                  <a:pt x="118" y="67"/>
                  <a:pt x="118" y="67"/>
                </a:cubicBezTo>
                <a:close/>
                <a:moveTo>
                  <a:pt x="45" y="72"/>
                </a:moveTo>
                <a:cubicBezTo>
                  <a:pt x="44" y="73"/>
                  <a:pt x="44" y="73"/>
                  <a:pt x="44" y="74"/>
                </a:cubicBezTo>
                <a:cubicBezTo>
                  <a:pt x="47" y="74"/>
                  <a:pt x="50" y="74"/>
                  <a:pt x="54" y="74"/>
                </a:cubicBezTo>
                <a:cubicBezTo>
                  <a:pt x="54" y="73"/>
                  <a:pt x="54" y="73"/>
                  <a:pt x="54" y="72"/>
                </a:cubicBezTo>
                <a:cubicBezTo>
                  <a:pt x="51" y="72"/>
                  <a:pt x="48" y="72"/>
                  <a:pt x="45" y="72"/>
                </a:cubicBezTo>
                <a:close/>
                <a:moveTo>
                  <a:pt x="42" y="82"/>
                </a:moveTo>
                <a:cubicBezTo>
                  <a:pt x="41" y="83"/>
                  <a:pt x="41" y="84"/>
                  <a:pt x="41" y="85"/>
                </a:cubicBezTo>
                <a:cubicBezTo>
                  <a:pt x="45" y="85"/>
                  <a:pt x="48" y="85"/>
                  <a:pt x="52" y="85"/>
                </a:cubicBezTo>
                <a:cubicBezTo>
                  <a:pt x="52" y="84"/>
                  <a:pt x="52" y="83"/>
                  <a:pt x="52" y="82"/>
                </a:cubicBezTo>
                <a:cubicBezTo>
                  <a:pt x="49" y="82"/>
                  <a:pt x="45" y="82"/>
                  <a:pt x="42" y="82"/>
                </a:cubicBezTo>
                <a:close/>
                <a:moveTo>
                  <a:pt x="25" y="82"/>
                </a:moveTo>
                <a:cubicBezTo>
                  <a:pt x="25" y="83"/>
                  <a:pt x="25" y="84"/>
                  <a:pt x="24" y="85"/>
                </a:cubicBezTo>
                <a:cubicBezTo>
                  <a:pt x="28" y="85"/>
                  <a:pt x="31" y="85"/>
                  <a:pt x="35" y="85"/>
                </a:cubicBezTo>
                <a:cubicBezTo>
                  <a:pt x="35" y="84"/>
                  <a:pt x="36" y="83"/>
                  <a:pt x="36" y="82"/>
                </a:cubicBezTo>
                <a:cubicBezTo>
                  <a:pt x="33" y="82"/>
                  <a:pt x="29" y="82"/>
                  <a:pt x="25" y="82"/>
                </a:cubicBezTo>
                <a:close/>
                <a:moveTo>
                  <a:pt x="58" y="82"/>
                </a:moveTo>
                <a:cubicBezTo>
                  <a:pt x="58" y="83"/>
                  <a:pt x="58" y="84"/>
                  <a:pt x="58" y="85"/>
                </a:cubicBezTo>
                <a:cubicBezTo>
                  <a:pt x="61" y="85"/>
                  <a:pt x="65" y="85"/>
                  <a:pt x="69" y="85"/>
                </a:cubicBezTo>
                <a:cubicBezTo>
                  <a:pt x="69" y="84"/>
                  <a:pt x="69" y="83"/>
                  <a:pt x="69" y="82"/>
                </a:cubicBezTo>
                <a:cubicBezTo>
                  <a:pt x="65" y="82"/>
                  <a:pt x="62" y="82"/>
                  <a:pt x="58" y="82"/>
                </a:cubicBezTo>
                <a:close/>
                <a:moveTo>
                  <a:pt x="75" y="82"/>
                </a:moveTo>
                <a:cubicBezTo>
                  <a:pt x="75" y="83"/>
                  <a:pt x="75" y="84"/>
                  <a:pt x="75" y="85"/>
                </a:cubicBezTo>
                <a:cubicBezTo>
                  <a:pt x="78" y="85"/>
                  <a:pt x="82" y="85"/>
                  <a:pt x="86" y="85"/>
                </a:cubicBezTo>
                <a:cubicBezTo>
                  <a:pt x="85" y="84"/>
                  <a:pt x="85" y="83"/>
                  <a:pt x="85" y="82"/>
                </a:cubicBezTo>
                <a:cubicBezTo>
                  <a:pt x="82" y="82"/>
                  <a:pt x="78" y="82"/>
                  <a:pt x="75" y="82"/>
                </a:cubicBezTo>
                <a:close/>
                <a:moveTo>
                  <a:pt x="91" y="82"/>
                </a:moveTo>
                <a:cubicBezTo>
                  <a:pt x="91" y="83"/>
                  <a:pt x="91" y="84"/>
                  <a:pt x="91" y="85"/>
                </a:cubicBezTo>
                <a:cubicBezTo>
                  <a:pt x="95" y="85"/>
                  <a:pt x="99" y="85"/>
                  <a:pt x="102" y="85"/>
                </a:cubicBezTo>
                <a:cubicBezTo>
                  <a:pt x="102" y="84"/>
                  <a:pt x="102" y="83"/>
                  <a:pt x="102" y="82"/>
                </a:cubicBezTo>
                <a:cubicBezTo>
                  <a:pt x="98" y="82"/>
                  <a:pt x="95" y="82"/>
                  <a:pt x="91" y="82"/>
                </a:cubicBezTo>
                <a:close/>
                <a:moveTo>
                  <a:pt x="39" y="76"/>
                </a:moveTo>
                <a:cubicBezTo>
                  <a:pt x="39" y="77"/>
                  <a:pt x="39" y="78"/>
                  <a:pt x="38" y="79"/>
                </a:cubicBezTo>
                <a:cubicBezTo>
                  <a:pt x="42" y="79"/>
                  <a:pt x="45" y="79"/>
                  <a:pt x="49" y="79"/>
                </a:cubicBezTo>
                <a:cubicBezTo>
                  <a:pt x="49" y="78"/>
                  <a:pt x="49" y="77"/>
                  <a:pt x="49" y="76"/>
                </a:cubicBezTo>
                <a:cubicBezTo>
                  <a:pt x="46" y="76"/>
                  <a:pt x="43" y="76"/>
                  <a:pt x="39" y="76"/>
                </a:cubicBezTo>
                <a:close/>
                <a:moveTo>
                  <a:pt x="28" y="76"/>
                </a:moveTo>
                <a:cubicBezTo>
                  <a:pt x="27" y="77"/>
                  <a:pt x="27" y="78"/>
                  <a:pt x="26" y="79"/>
                </a:cubicBezTo>
                <a:cubicBezTo>
                  <a:pt x="29" y="79"/>
                  <a:pt x="31" y="79"/>
                  <a:pt x="33" y="79"/>
                </a:cubicBezTo>
                <a:cubicBezTo>
                  <a:pt x="33" y="78"/>
                  <a:pt x="33" y="77"/>
                  <a:pt x="34" y="76"/>
                </a:cubicBezTo>
                <a:cubicBezTo>
                  <a:pt x="32" y="76"/>
                  <a:pt x="30" y="76"/>
                  <a:pt x="28" y="76"/>
                </a:cubicBezTo>
                <a:close/>
                <a:moveTo>
                  <a:pt x="55" y="76"/>
                </a:moveTo>
                <a:cubicBezTo>
                  <a:pt x="55" y="77"/>
                  <a:pt x="54" y="78"/>
                  <a:pt x="54" y="79"/>
                </a:cubicBezTo>
                <a:cubicBezTo>
                  <a:pt x="58" y="79"/>
                  <a:pt x="61" y="79"/>
                  <a:pt x="65" y="79"/>
                </a:cubicBezTo>
                <a:cubicBezTo>
                  <a:pt x="65" y="78"/>
                  <a:pt x="65" y="77"/>
                  <a:pt x="65" y="76"/>
                </a:cubicBezTo>
                <a:cubicBezTo>
                  <a:pt x="62" y="76"/>
                  <a:pt x="58" y="76"/>
                  <a:pt x="55" y="76"/>
                </a:cubicBezTo>
                <a:close/>
                <a:moveTo>
                  <a:pt x="70" y="76"/>
                </a:moveTo>
                <a:cubicBezTo>
                  <a:pt x="70" y="77"/>
                  <a:pt x="70" y="78"/>
                  <a:pt x="70" y="79"/>
                </a:cubicBezTo>
                <a:cubicBezTo>
                  <a:pt x="74" y="79"/>
                  <a:pt x="77" y="79"/>
                  <a:pt x="81" y="79"/>
                </a:cubicBezTo>
                <a:cubicBezTo>
                  <a:pt x="81" y="78"/>
                  <a:pt x="81" y="77"/>
                  <a:pt x="81" y="76"/>
                </a:cubicBezTo>
                <a:cubicBezTo>
                  <a:pt x="77" y="76"/>
                  <a:pt x="74" y="76"/>
                  <a:pt x="70" y="76"/>
                </a:cubicBezTo>
                <a:close/>
                <a:moveTo>
                  <a:pt x="87" y="76"/>
                </a:moveTo>
                <a:cubicBezTo>
                  <a:pt x="87" y="77"/>
                  <a:pt x="87" y="78"/>
                  <a:pt x="87" y="79"/>
                </a:cubicBezTo>
                <a:cubicBezTo>
                  <a:pt x="92" y="79"/>
                  <a:pt x="96" y="79"/>
                  <a:pt x="101" y="79"/>
                </a:cubicBezTo>
                <a:cubicBezTo>
                  <a:pt x="101" y="78"/>
                  <a:pt x="101" y="77"/>
                  <a:pt x="100" y="76"/>
                </a:cubicBezTo>
                <a:cubicBezTo>
                  <a:pt x="96" y="76"/>
                  <a:pt x="91" y="76"/>
                  <a:pt x="87" y="76"/>
                </a:cubicBezTo>
                <a:close/>
                <a:moveTo>
                  <a:pt x="30" y="72"/>
                </a:moveTo>
                <a:cubicBezTo>
                  <a:pt x="29" y="73"/>
                  <a:pt x="29" y="73"/>
                  <a:pt x="28" y="74"/>
                </a:cubicBezTo>
                <a:cubicBezTo>
                  <a:pt x="32" y="74"/>
                  <a:pt x="35" y="74"/>
                  <a:pt x="38" y="74"/>
                </a:cubicBezTo>
                <a:cubicBezTo>
                  <a:pt x="39" y="73"/>
                  <a:pt x="39" y="73"/>
                  <a:pt x="39" y="72"/>
                </a:cubicBezTo>
                <a:cubicBezTo>
                  <a:pt x="36" y="72"/>
                  <a:pt x="33" y="72"/>
                  <a:pt x="30" y="72"/>
                </a:cubicBezTo>
                <a:close/>
                <a:moveTo>
                  <a:pt x="59" y="72"/>
                </a:moveTo>
                <a:cubicBezTo>
                  <a:pt x="59" y="73"/>
                  <a:pt x="59" y="73"/>
                  <a:pt x="59" y="74"/>
                </a:cubicBezTo>
                <a:cubicBezTo>
                  <a:pt x="62" y="74"/>
                  <a:pt x="66" y="74"/>
                  <a:pt x="69" y="74"/>
                </a:cubicBezTo>
                <a:cubicBezTo>
                  <a:pt x="69" y="73"/>
                  <a:pt x="69" y="73"/>
                  <a:pt x="69" y="72"/>
                </a:cubicBezTo>
                <a:cubicBezTo>
                  <a:pt x="66" y="72"/>
                  <a:pt x="63" y="72"/>
                  <a:pt x="59" y="72"/>
                </a:cubicBezTo>
                <a:close/>
                <a:moveTo>
                  <a:pt x="74" y="72"/>
                </a:moveTo>
                <a:cubicBezTo>
                  <a:pt x="74" y="73"/>
                  <a:pt x="74" y="73"/>
                  <a:pt x="74" y="74"/>
                </a:cubicBezTo>
                <a:cubicBezTo>
                  <a:pt x="78" y="74"/>
                  <a:pt x="81" y="74"/>
                  <a:pt x="85" y="74"/>
                </a:cubicBezTo>
                <a:cubicBezTo>
                  <a:pt x="84" y="73"/>
                  <a:pt x="84" y="73"/>
                  <a:pt x="84" y="72"/>
                </a:cubicBezTo>
                <a:cubicBezTo>
                  <a:pt x="81" y="72"/>
                  <a:pt x="78" y="72"/>
                  <a:pt x="74" y="72"/>
                </a:cubicBezTo>
                <a:close/>
                <a:moveTo>
                  <a:pt x="89" y="72"/>
                </a:moveTo>
                <a:cubicBezTo>
                  <a:pt x="90" y="73"/>
                  <a:pt x="90" y="73"/>
                  <a:pt x="90" y="74"/>
                </a:cubicBezTo>
                <a:cubicBezTo>
                  <a:pt x="93" y="74"/>
                  <a:pt x="97" y="74"/>
                  <a:pt x="100" y="74"/>
                </a:cubicBezTo>
                <a:cubicBezTo>
                  <a:pt x="100" y="73"/>
                  <a:pt x="99" y="73"/>
                  <a:pt x="99" y="72"/>
                </a:cubicBezTo>
                <a:cubicBezTo>
                  <a:pt x="96" y="72"/>
                  <a:pt x="93" y="72"/>
                  <a:pt x="89" y="72"/>
                </a:cubicBezTo>
                <a:close/>
                <a:moveTo>
                  <a:pt x="10" y="91"/>
                </a:moveTo>
                <a:cubicBezTo>
                  <a:pt x="10" y="96"/>
                  <a:pt x="10" y="96"/>
                  <a:pt x="10" y="96"/>
                </a:cubicBezTo>
                <a:cubicBezTo>
                  <a:pt x="20" y="96"/>
                  <a:pt x="20" y="96"/>
                  <a:pt x="20" y="96"/>
                </a:cubicBezTo>
                <a:cubicBezTo>
                  <a:pt x="20" y="91"/>
                  <a:pt x="20" y="91"/>
                  <a:pt x="20" y="91"/>
                </a:cubicBezTo>
                <a:cubicBezTo>
                  <a:pt x="10" y="91"/>
                  <a:pt x="10" y="91"/>
                  <a:pt x="10" y="91"/>
                </a:cubicBezTo>
                <a:close/>
                <a:moveTo>
                  <a:pt x="106" y="91"/>
                </a:moveTo>
                <a:cubicBezTo>
                  <a:pt x="106" y="96"/>
                  <a:pt x="106" y="96"/>
                  <a:pt x="106" y="96"/>
                </a:cubicBezTo>
                <a:cubicBezTo>
                  <a:pt x="116" y="96"/>
                  <a:pt x="116" y="96"/>
                  <a:pt x="116" y="96"/>
                </a:cubicBezTo>
                <a:cubicBezTo>
                  <a:pt x="116" y="91"/>
                  <a:pt x="116" y="91"/>
                  <a:pt x="116" y="91"/>
                </a:cubicBezTo>
                <a:cubicBezTo>
                  <a:pt x="106" y="91"/>
                  <a:pt x="106" y="91"/>
                  <a:pt x="106" y="91"/>
                </a:cubicBezTo>
                <a:close/>
                <a:moveTo>
                  <a:pt x="39" y="91"/>
                </a:moveTo>
                <a:cubicBezTo>
                  <a:pt x="39" y="96"/>
                  <a:pt x="39" y="96"/>
                  <a:pt x="39" y="96"/>
                </a:cubicBezTo>
                <a:cubicBezTo>
                  <a:pt x="49" y="96"/>
                  <a:pt x="49" y="96"/>
                  <a:pt x="49" y="96"/>
                </a:cubicBezTo>
                <a:cubicBezTo>
                  <a:pt x="49" y="91"/>
                  <a:pt x="49" y="91"/>
                  <a:pt x="49" y="91"/>
                </a:cubicBezTo>
                <a:cubicBezTo>
                  <a:pt x="39" y="91"/>
                  <a:pt x="39" y="91"/>
                  <a:pt x="39" y="91"/>
                </a:cubicBezTo>
                <a:close/>
                <a:moveTo>
                  <a:pt x="25" y="91"/>
                </a:moveTo>
                <a:cubicBezTo>
                  <a:pt x="25" y="96"/>
                  <a:pt x="25" y="96"/>
                  <a:pt x="25" y="96"/>
                </a:cubicBezTo>
                <a:cubicBezTo>
                  <a:pt x="35" y="96"/>
                  <a:pt x="35" y="96"/>
                  <a:pt x="35" y="96"/>
                </a:cubicBezTo>
                <a:cubicBezTo>
                  <a:pt x="35" y="91"/>
                  <a:pt x="35" y="91"/>
                  <a:pt x="35" y="91"/>
                </a:cubicBezTo>
                <a:lnTo>
                  <a:pt x="25" y="91"/>
                </a:lnTo>
                <a:close/>
              </a:path>
            </a:pathLst>
          </a:custGeom>
          <a:solidFill>
            <a:srgbClr val="10253F"/>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5" name="Freeform 48"/>
          <p:cNvSpPr>
            <a:spLocks noEditPoints="1"/>
          </p:cNvSpPr>
          <p:nvPr/>
        </p:nvSpPr>
        <p:spPr bwMode="auto">
          <a:xfrm>
            <a:off x="6397165" y="1265875"/>
            <a:ext cx="538130" cy="441626"/>
          </a:xfrm>
          <a:custGeom>
            <a:avLst/>
            <a:gdLst>
              <a:gd name="T0" fmla="*/ 33 w 139"/>
              <a:gd name="T1" fmla="*/ 79 h 114"/>
              <a:gd name="T2" fmla="*/ 49 w 139"/>
              <a:gd name="T3" fmla="*/ 87 h 114"/>
              <a:gd name="T4" fmla="*/ 0 w 139"/>
              <a:gd name="T5" fmla="*/ 105 h 114"/>
              <a:gd name="T6" fmla="*/ 18 w 139"/>
              <a:gd name="T7" fmla="*/ 85 h 114"/>
              <a:gd name="T8" fmla="*/ 14 w 139"/>
              <a:gd name="T9" fmla="*/ 72 h 114"/>
              <a:gd name="T10" fmla="*/ 13 w 139"/>
              <a:gd name="T11" fmla="*/ 45 h 114"/>
              <a:gd name="T12" fmla="*/ 44 w 139"/>
              <a:gd name="T13" fmla="*/ 72 h 114"/>
              <a:gd name="T14" fmla="*/ 87 w 139"/>
              <a:gd name="T15" fmla="*/ 40 h 114"/>
              <a:gd name="T16" fmla="*/ 98 w 139"/>
              <a:gd name="T17" fmla="*/ 39 h 114"/>
              <a:gd name="T18" fmla="*/ 96 w 139"/>
              <a:gd name="T19" fmla="*/ 28 h 114"/>
              <a:gd name="T20" fmla="*/ 93 w 139"/>
              <a:gd name="T21" fmla="*/ 21 h 114"/>
              <a:gd name="T22" fmla="*/ 94 w 139"/>
              <a:gd name="T23" fmla="*/ 20 h 114"/>
              <a:gd name="T24" fmla="*/ 97 w 139"/>
              <a:gd name="T25" fmla="*/ 5 h 114"/>
              <a:gd name="T26" fmla="*/ 123 w 139"/>
              <a:gd name="T27" fmla="*/ 19 h 114"/>
              <a:gd name="T28" fmla="*/ 124 w 139"/>
              <a:gd name="T29" fmla="*/ 20 h 114"/>
              <a:gd name="T30" fmla="*/ 123 w 139"/>
              <a:gd name="T31" fmla="*/ 25 h 114"/>
              <a:gd name="T32" fmla="*/ 118 w 139"/>
              <a:gd name="T33" fmla="*/ 34 h 114"/>
              <a:gd name="T34" fmla="*/ 124 w 139"/>
              <a:gd name="T35" fmla="*/ 40 h 114"/>
              <a:gd name="T36" fmla="*/ 139 w 139"/>
              <a:gd name="T37" fmla="*/ 66 h 114"/>
              <a:gd name="T38" fmla="*/ 87 w 139"/>
              <a:gd name="T39" fmla="*/ 40 h 114"/>
              <a:gd name="T40" fmla="*/ 106 w 139"/>
              <a:gd name="T41" fmla="*/ 44 h 114"/>
              <a:gd name="T42" fmla="*/ 104 w 139"/>
              <a:gd name="T43" fmla="*/ 62 h 114"/>
              <a:gd name="T44" fmla="*/ 109 w 139"/>
              <a:gd name="T45" fmla="*/ 66 h 114"/>
              <a:gd name="T46" fmla="*/ 110 w 139"/>
              <a:gd name="T47" fmla="*/ 66 h 114"/>
              <a:gd name="T48" fmla="*/ 115 w 139"/>
              <a:gd name="T49" fmla="*/ 62 h 114"/>
              <a:gd name="T50" fmla="*/ 113 w 139"/>
              <a:gd name="T51" fmla="*/ 44 h 114"/>
              <a:gd name="T52" fmla="*/ 110 w 139"/>
              <a:gd name="T53" fmla="*/ 41 h 114"/>
              <a:gd name="T54" fmla="*/ 68 w 139"/>
              <a:gd name="T55" fmla="*/ 114 h 114"/>
              <a:gd name="T56" fmla="*/ 88 w 139"/>
              <a:gd name="T57" fmla="*/ 83 h 114"/>
              <a:gd name="T58" fmla="*/ 110 w 139"/>
              <a:gd name="T59" fmla="*/ 85 h 114"/>
              <a:gd name="T60" fmla="*/ 117 w 139"/>
              <a:gd name="T61" fmla="*/ 80 h 114"/>
              <a:gd name="T62" fmla="*/ 73 w 139"/>
              <a:gd name="T63" fmla="*/ 106 h 114"/>
              <a:gd name="T64" fmla="*/ 72 w 139"/>
              <a:gd name="T65" fmla="*/ 1 h 114"/>
              <a:gd name="T66" fmla="*/ 28 w 139"/>
              <a:gd name="T67" fmla="*/ 19 h 114"/>
              <a:gd name="T68" fmla="*/ 27 w 139"/>
              <a:gd name="T69" fmla="*/ 37 h 114"/>
              <a:gd name="T70" fmla="*/ 58 w 139"/>
              <a:gd name="T71" fmla="*/ 23 h 114"/>
              <a:gd name="T72" fmla="*/ 83 w 139"/>
              <a:gd name="T7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14">
                <a:moveTo>
                  <a:pt x="39" y="72"/>
                </a:moveTo>
                <a:cubicBezTo>
                  <a:pt x="37" y="75"/>
                  <a:pt x="35" y="77"/>
                  <a:pt x="33" y="79"/>
                </a:cubicBezTo>
                <a:cubicBezTo>
                  <a:pt x="33" y="82"/>
                  <a:pt x="34" y="83"/>
                  <a:pt x="35" y="85"/>
                </a:cubicBezTo>
                <a:cubicBezTo>
                  <a:pt x="36" y="85"/>
                  <a:pt x="48" y="85"/>
                  <a:pt x="49" y="87"/>
                </a:cubicBezTo>
                <a:cubicBezTo>
                  <a:pt x="53" y="92"/>
                  <a:pt x="53" y="101"/>
                  <a:pt x="52" y="105"/>
                </a:cubicBezTo>
                <a:cubicBezTo>
                  <a:pt x="40" y="111"/>
                  <a:pt x="13" y="111"/>
                  <a:pt x="0" y="105"/>
                </a:cubicBezTo>
                <a:cubicBezTo>
                  <a:pt x="0" y="101"/>
                  <a:pt x="0" y="92"/>
                  <a:pt x="4" y="87"/>
                </a:cubicBezTo>
                <a:cubicBezTo>
                  <a:pt x="5" y="85"/>
                  <a:pt x="16" y="85"/>
                  <a:pt x="18" y="85"/>
                </a:cubicBezTo>
                <a:cubicBezTo>
                  <a:pt x="19" y="83"/>
                  <a:pt x="19" y="81"/>
                  <a:pt x="19" y="79"/>
                </a:cubicBezTo>
                <a:cubicBezTo>
                  <a:pt x="17" y="77"/>
                  <a:pt x="15" y="75"/>
                  <a:pt x="14" y="72"/>
                </a:cubicBezTo>
                <a:cubicBezTo>
                  <a:pt x="12" y="72"/>
                  <a:pt x="9" y="72"/>
                  <a:pt x="8" y="72"/>
                </a:cubicBezTo>
                <a:cubicBezTo>
                  <a:pt x="7" y="62"/>
                  <a:pt x="9" y="48"/>
                  <a:pt x="13" y="45"/>
                </a:cubicBezTo>
                <a:cubicBezTo>
                  <a:pt x="19" y="40"/>
                  <a:pt x="33" y="40"/>
                  <a:pt x="39" y="44"/>
                </a:cubicBezTo>
                <a:cubicBezTo>
                  <a:pt x="43" y="47"/>
                  <a:pt x="46" y="63"/>
                  <a:pt x="44" y="72"/>
                </a:cubicBezTo>
                <a:cubicBezTo>
                  <a:pt x="44" y="72"/>
                  <a:pt x="39" y="72"/>
                  <a:pt x="39" y="72"/>
                </a:cubicBezTo>
                <a:close/>
                <a:moveTo>
                  <a:pt x="87" y="40"/>
                </a:moveTo>
                <a:cubicBezTo>
                  <a:pt x="89" y="40"/>
                  <a:pt x="92" y="40"/>
                  <a:pt x="94" y="40"/>
                </a:cubicBezTo>
                <a:cubicBezTo>
                  <a:pt x="96" y="41"/>
                  <a:pt x="97" y="40"/>
                  <a:pt x="98" y="39"/>
                </a:cubicBezTo>
                <a:cubicBezTo>
                  <a:pt x="99" y="38"/>
                  <a:pt x="99" y="36"/>
                  <a:pt x="100" y="34"/>
                </a:cubicBezTo>
                <a:cubicBezTo>
                  <a:pt x="98" y="32"/>
                  <a:pt x="97" y="30"/>
                  <a:pt x="96" y="28"/>
                </a:cubicBezTo>
                <a:cubicBezTo>
                  <a:pt x="95" y="27"/>
                  <a:pt x="94" y="26"/>
                  <a:pt x="94" y="25"/>
                </a:cubicBezTo>
                <a:cubicBezTo>
                  <a:pt x="94" y="24"/>
                  <a:pt x="93" y="22"/>
                  <a:pt x="93" y="21"/>
                </a:cubicBezTo>
                <a:cubicBezTo>
                  <a:pt x="93" y="20"/>
                  <a:pt x="93" y="20"/>
                  <a:pt x="93" y="20"/>
                </a:cubicBezTo>
                <a:cubicBezTo>
                  <a:pt x="94" y="20"/>
                  <a:pt x="94" y="20"/>
                  <a:pt x="94" y="20"/>
                </a:cubicBezTo>
                <a:cubicBezTo>
                  <a:pt x="94" y="20"/>
                  <a:pt x="94" y="19"/>
                  <a:pt x="94" y="19"/>
                </a:cubicBezTo>
                <a:cubicBezTo>
                  <a:pt x="93" y="11"/>
                  <a:pt x="94" y="8"/>
                  <a:pt x="97" y="5"/>
                </a:cubicBezTo>
                <a:cubicBezTo>
                  <a:pt x="103" y="0"/>
                  <a:pt x="113" y="0"/>
                  <a:pt x="119" y="4"/>
                </a:cubicBezTo>
                <a:cubicBezTo>
                  <a:pt x="123" y="7"/>
                  <a:pt x="124" y="12"/>
                  <a:pt x="123" y="19"/>
                </a:cubicBezTo>
                <a:cubicBezTo>
                  <a:pt x="123" y="19"/>
                  <a:pt x="123" y="19"/>
                  <a:pt x="123" y="20"/>
                </a:cubicBezTo>
                <a:cubicBezTo>
                  <a:pt x="124" y="20"/>
                  <a:pt x="124" y="20"/>
                  <a:pt x="124" y="20"/>
                </a:cubicBezTo>
                <a:cubicBezTo>
                  <a:pt x="124" y="21"/>
                  <a:pt x="124" y="21"/>
                  <a:pt x="124" y="21"/>
                </a:cubicBezTo>
                <a:cubicBezTo>
                  <a:pt x="124" y="22"/>
                  <a:pt x="124" y="24"/>
                  <a:pt x="123" y="25"/>
                </a:cubicBezTo>
                <a:cubicBezTo>
                  <a:pt x="123" y="26"/>
                  <a:pt x="122" y="27"/>
                  <a:pt x="121" y="28"/>
                </a:cubicBezTo>
                <a:cubicBezTo>
                  <a:pt x="121" y="30"/>
                  <a:pt x="119" y="32"/>
                  <a:pt x="118" y="34"/>
                </a:cubicBezTo>
                <a:cubicBezTo>
                  <a:pt x="118" y="36"/>
                  <a:pt x="119" y="38"/>
                  <a:pt x="120" y="40"/>
                </a:cubicBezTo>
                <a:cubicBezTo>
                  <a:pt x="121" y="40"/>
                  <a:pt x="123" y="40"/>
                  <a:pt x="124" y="40"/>
                </a:cubicBezTo>
                <a:cubicBezTo>
                  <a:pt x="126" y="40"/>
                  <a:pt x="128" y="40"/>
                  <a:pt x="130" y="40"/>
                </a:cubicBezTo>
                <a:cubicBezTo>
                  <a:pt x="136" y="45"/>
                  <a:pt x="139" y="58"/>
                  <a:pt x="139" y="66"/>
                </a:cubicBezTo>
                <a:cubicBezTo>
                  <a:pt x="129" y="72"/>
                  <a:pt x="85" y="73"/>
                  <a:pt x="79" y="66"/>
                </a:cubicBezTo>
                <a:cubicBezTo>
                  <a:pt x="79" y="59"/>
                  <a:pt x="80" y="47"/>
                  <a:pt x="87" y="40"/>
                </a:cubicBezTo>
                <a:close/>
                <a:moveTo>
                  <a:pt x="108" y="41"/>
                </a:moveTo>
                <a:cubicBezTo>
                  <a:pt x="106" y="44"/>
                  <a:pt x="106" y="44"/>
                  <a:pt x="106" y="44"/>
                </a:cubicBezTo>
                <a:cubicBezTo>
                  <a:pt x="108" y="45"/>
                  <a:pt x="108" y="45"/>
                  <a:pt x="108" y="45"/>
                </a:cubicBezTo>
                <a:cubicBezTo>
                  <a:pt x="104" y="62"/>
                  <a:pt x="104" y="62"/>
                  <a:pt x="104" y="62"/>
                </a:cubicBezTo>
                <a:cubicBezTo>
                  <a:pt x="109" y="66"/>
                  <a:pt x="109" y="66"/>
                  <a:pt x="109" y="66"/>
                </a:cubicBezTo>
                <a:cubicBezTo>
                  <a:pt x="109" y="66"/>
                  <a:pt x="109" y="66"/>
                  <a:pt x="109" y="66"/>
                </a:cubicBezTo>
                <a:cubicBezTo>
                  <a:pt x="110" y="66"/>
                  <a:pt x="110" y="66"/>
                  <a:pt x="110" y="66"/>
                </a:cubicBezTo>
                <a:cubicBezTo>
                  <a:pt x="110" y="66"/>
                  <a:pt x="110" y="66"/>
                  <a:pt x="110" y="66"/>
                </a:cubicBezTo>
                <a:cubicBezTo>
                  <a:pt x="110" y="66"/>
                  <a:pt x="110" y="66"/>
                  <a:pt x="110" y="66"/>
                </a:cubicBezTo>
                <a:cubicBezTo>
                  <a:pt x="115" y="62"/>
                  <a:pt x="115" y="62"/>
                  <a:pt x="115" y="62"/>
                </a:cubicBezTo>
                <a:cubicBezTo>
                  <a:pt x="111" y="45"/>
                  <a:pt x="111" y="45"/>
                  <a:pt x="111" y="45"/>
                </a:cubicBezTo>
                <a:cubicBezTo>
                  <a:pt x="113" y="44"/>
                  <a:pt x="113" y="44"/>
                  <a:pt x="113" y="44"/>
                </a:cubicBezTo>
                <a:cubicBezTo>
                  <a:pt x="111" y="41"/>
                  <a:pt x="111" y="41"/>
                  <a:pt x="111" y="41"/>
                </a:cubicBezTo>
                <a:cubicBezTo>
                  <a:pt x="110" y="41"/>
                  <a:pt x="110" y="41"/>
                  <a:pt x="110" y="41"/>
                </a:cubicBezTo>
                <a:cubicBezTo>
                  <a:pt x="108" y="41"/>
                  <a:pt x="108" y="41"/>
                  <a:pt x="108" y="41"/>
                </a:cubicBezTo>
                <a:close/>
                <a:moveTo>
                  <a:pt x="68" y="114"/>
                </a:moveTo>
                <a:cubicBezTo>
                  <a:pt x="57" y="86"/>
                  <a:pt x="57" y="86"/>
                  <a:pt x="57" y="86"/>
                </a:cubicBezTo>
                <a:cubicBezTo>
                  <a:pt x="88" y="83"/>
                  <a:pt x="88" y="83"/>
                  <a:pt x="88" y="83"/>
                </a:cubicBezTo>
                <a:cubicBezTo>
                  <a:pt x="82" y="92"/>
                  <a:pt x="82" y="92"/>
                  <a:pt x="82" y="92"/>
                </a:cubicBezTo>
                <a:cubicBezTo>
                  <a:pt x="92" y="97"/>
                  <a:pt x="103" y="94"/>
                  <a:pt x="110" y="85"/>
                </a:cubicBezTo>
                <a:cubicBezTo>
                  <a:pt x="111" y="83"/>
                  <a:pt x="112" y="81"/>
                  <a:pt x="112" y="78"/>
                </a:cubicBezTo>
                <a:cubicBezTo>
                  <a:pt x="117" y="80"/>
                  <a:pt x="117" y="80"/>
                  <a:pt x="117" y="80"/>
                </a:cubicBezTo>
                <a:cubicBezTo>
                  <a:pt x="117" y="85"/>
                  <a:pt x="115" y="91"/>
                  <a:pt x="112" y="96"/>
                </a:cubicBezTo>
                <a:cubicBezTo>
                  <a:pt x="103" y="109"/>
                  <a:pt x="86" y="113"/>
                  <a:pt x="73" y="106"/>
                </a:cubicBezTo>
                <a:cubicBezTo>
                  <a:pt x="68" y="114"/>
                  <a:pt x="68" y="114"/>
                  <a:pt x="68" y="114"/>
                </a:cubicBezTo>
                <a:close/>
                <a:moveTo>
                  <a:pt x="72" y="1"/>
                </a:moveTo>
                <a:cubicBezTo>
                  <a:pt x="67" y="9"/>
                  <a:pt x="67" y="9"/>
                  <a:pt x="67" y="9"/>
                </a:cubicBezTo>
                <a:cubicBezTo>
                  <a:pt x="53" y="2"/>
                  <a:pt x="36" y="6"/>
                  <a:pt x="28" y="19"/>
                </a:cubicBezTo>
                <a:cubicBezTo>
                  <a:pt x="24" y="24"/>
                  <a:pt x="23" y="30"/>
                  <a:pt x="23" y="35"/>
                </a:cubicBezTo>
                <a:cubicBezTo>
                  <a:pt x="27" y="37"/>
                  <a:pt x="27" y="37"/>
                  <a:pt x="27" y="37"/>
                </a:cubicBezTo>
                <a:cubicBezTo>
                  <a:pt x="28" y="34"/>
                  <a:pt x="29" y="32"/>
                  <a:pt x="30" y="30"/>
                </a:cubicBezTo>
                <a:cubicBezTo>
                  <a:pt x="36" y="21"/>
                  <a:pt x="48" y="18"/>
                  <a:pt x="58" y="23"/>
                </a:cubicBezTo>
                <a:cubicBezTo>
                  <a:pt x="51" y="32"/>
                  <a:pt x="51" y="32"/>
                  <a:pt x="51" y="32"/>
                </a:cubicBezTo>
                <a:cubicBezTo>
                  <a:pt x="83" y="29"/>
                  <a:pt x="83" y="29"/>
                  <a:pt x="83" y="29"/>
                </a:cubicBezTo>
                <a:lnTo>
                  <a:pt x="72" y="1"/>
                </a:lnTo>
                <a:close/>
              </a:path>
            </a:pathLst>
          </a:custGeom>
          <a:solidFill>
            <a:srgbClr val="10253F"/>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6" name="文本框 1167"/>
          <p:cNvSpPr txBox="1"/>
          <p:nvPr/>
        </p:nvSpPr>
        <p:spPr>
          <a:xfrm>
            <a:off x="1691680" y="1802534"/>
            <a:ext cx="1187285"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应用前景二</a:t>
            </a:r>
          </a:p>
        </p:txBody>
      </p:sp>
      <p:sp>
        <p:nvSpPr>
          <p:cNvPr id="27" name="文本框 60"/>
          <p:cNvSpPr txBox="1"/>
          <p:nvPr/>
        </p:nvSpPr>
        <p:spPr>
          <a:xfrm>
            <a:off x="323528" y="2069978"/>
            <a:ext cx="2598846" cy="530915"/>
          </a:xfrm>
          <a:prstGeom prst="rect">
            <a:avLst/>
          </a:prstGeom>
          <a:noFill/>
        </p:spPr>
        <p:txBody>
          <a:bodyPr wrap="square" lIns="68580" tIns="34290" rIns="68580" bIns="34290" rtlCol="0">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文本框 61"/>
          <p:cNvSpPr txBox="1"/>
          <p:nvPr/>
        </p:nvSpPr>
        <p:spPr>
          <a:xfrm>
            <a:off x="1763688" y="3368805"/>
            <a:ext cx="1411236"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应用前景四</a:t>
            </a:r>
          </a:p>
        </p:txBody>
      </p:sp>
      <p:sp>
        <p:nvSpPr>
          <p:cNvPr id="30" name="文本框 63"/>
          <p:cNvSpPr txBox="1"/>
          <p:nvPr/>
        </p:nvSpPr>
        <p:spPr>
          <a:xfrm>
            <a:off x="6168082" y="3368805"/>
            <a:ext cx="1356246"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应用前景三</a:t>
            </a:r>
          </a:p>
        </p:txBody>
      </p:sp>
      <p:sp>
        <p:nvSpPr>
          <p:cNvPr id="31" name="文本框 64"/>
          <p:cNvSpPr txBox="1"/>
          <p:nvPr/>
        </p:nvSpPr>
        <p:spPr>
          <a:xfrm>
            <a:off x="5980656" y="3660982"/>
            <a:ext cx="2551784" cy="530915"/>
          </a:xfrm>
          <a:prstGeom prst="rect">
            <a:avLst/>
          </a:prstGeom>
          <a:noFill/>
        </p:spPr>
        <p:txBody>
          <a:bodyPr wrap="square" lIns="68580" tIns="34290" rIns="68580" bIns="34290" rtlCol="0">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文本框 65"/>
          <p:cNvSpPr txBox="1"/>
          <p:nvPr/>
        </p:nvSpPr>
        <p:spPr>
          <a:xfrm>
            <a:off x="6166301" y="1802534"/>
            <a:ext cx="1358027"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应用前景一</a:t>
            </a:r>
          </a:p>
        </p:txBody>
      </p:sp>
      <p:sp>
        <p:nvSpPr>
          <p:cNvPr id="33" name="文本框 66"/>
          <p:cNvSpPr txBox="1"/>
          <p:nvPr/>
        </p:nvSpPr>
        <p:spPr>
          <a:xfrm>
            <a:off x="5978874" y="2069978"/>
            <a:ext cx="2697582" cy="530915"/>
          </a:xfrm>
          <a:prstGeom prst="rect">
            <a:avLst/>
          </a:prstGeom>
          <a:noFill/>
        </p:spPr>
        <p:txBody>
          <a:bodyPr wrap="square" lIns="68580" tIns="34290" rIns="68580" bIns="34290" rtlCol="0">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Rectangle 24">
            <a:extLst>
              <a:ext uri="{FF2B5EF4-FFF2-40B4-BE49-F238E27FC236}">
                <a16:creationId xmlns:a16="http://schemas.microsoft.com/office/drawing/2014/main" id="{82E70489-8693-4351-A530-71B913D762BA}"/>
              </a:ext>
            </a:extLst>
          </p:cNvPr>
          <p:cNvSpPr>
            <a:spLocks noChangeArrowheads="1"/>
          </p:cNvSpPr>
          <p:nvPr/>
        </p:nvSpPr>
        <p:spPr bwMode="auto">
          <a:xfrm>
            <a:off x="357457" y="3883835"/>
            <a:ext cx="224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None/>
            </a:pPr>
            <a:r>
              <a:rPr lang="zh-CN" altLang="en-US" sz="1000" dirty="0">
                <a:latin typeface="微软雅黑" panose="020B0503020204020204" pitchFamily="34" charset="-122"/>
                <a:ea typeface="微软雅黑" panose="020B0503020204020204" pitchFamily="34" charset="-122"/>
              </a:rPr>
              <a:t>关于一切设计    </a:t>
            </a:r>
            <a:r>
              <a:rPr lang="en-US" altLang="zh-CN" sz="1000" dirty="0">
                <a:latin typeface="微软雅黑" panose="020B0503020204020204" pitchFamily="34" charset="-122"/>
                <a:ea typeface="微软雅黑" panose="020B0503020204020204" pitchFamily="34" charset="-122"/>
              </a:rPr>
              <a:t>https://shop182684730.taobao.com</a:t>
            </a:r>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horizontal)">
                                      <p:cBhvr>
                                        <p:cTn id="24" dur="500"/>
                                        <p:tgtEl>
                                          <p:spTgt spid="25"/>
                                        </p:tgtEl>
                                      </p:cBhvr>
                                    </p:animEffect>
                                  </p:childTnLst>
                                </p:cTn>
                              </p:par>
                            </p:childTnLst>
                          </p:cTn>
                        </p:par>
                        <p:par>
                          <p:cTn id="25" fill="hold">
                            <p:stCondLst>
                              <p:cond delay="50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32"/>
                                        </p:tgtEl>
                                        <p:attrNameLst>
                                          <p:attrName>style.visibility</p:attrName>
                                        </p:attrNameLst>
                                      </p:cBhvr>
                                      <p:to>
                                        <p:strVal val="visible"/>
                                      </p:to>
                                    </p:set>
                                    <p:anim calcmode="lin" valueType="num">
                                      <p:cBhvr>
                                        <p:cTn id="28" dur="250" fill="hold"/>
                                        <p:tgtEl>
                                          <p:spTgt spid="32"/>
                                        </p:tgtEl>
                                        <p:attrNameLst>
                                          <p:attrName>ppt_x</p:attrName>
                                        </p:attrNameLst>
                                      </p:cBhvr>
                                      <p:tavLst>
                                        <p:tav tm="0">
                                          <p:val>
                                            <p:strVal val="#ppt_x"/>
                                          </p:val>
                                        </p:tav>
                                        <p:tav tm="100000">
                                          <p:val>
                                            <p:strVal val="#ppt_x"/>
                                          </p:val>
                                        </p:tav>
                                      </p:tavLst>
                                    </p:anim>
                                    <p:anim calcmode="lin" valueType="num">
                                      <p:cBhvr>
                                        <p:cTn id="29" dur="250" fill="hold"/>
                                        <p:tgtEl>
                                          <p:spTgt spid="32"/>
                                        </p:tgtEl>
                                        <p:attrNameLst>
                                          <p:attrName>ppt_y</p:attrName>
                                        </p:attrNameLst>
                                      </p:cBhvr>
                                      <p:tavLst>
                                        <p:tav tm="0">
                                          <p:val>
                                            <p:strVal val="#ppt_y-#ppt_h/2"/>
                                          </p:val>
                                        </p:tav>
                                        <p:tav tm="100000">
                                          <p:val>
                                            <p:strVal val="#ppt_y"/>
                                          </p:val>
                                        </p:tav>
                                      </p:tavLst>
                                    </p:anim>
                                    <p:anim calcmode="lin" valueType="num">
                                      <p:cBhvr>
                                        <p:cTn id="30" dur="250" fill="hold"/>
                                        <p:tgtEl>
                                          <p:spTgt spid="32"/>
                                        </p:tgtEl>
                                        <p:attrNameLst>
                                          <p:attrName>ppt_w</p:attrName>
                                        </p:attrNameLst>
                                      </p:cBhvr>
                                      <p:tavLst>
                                        <p:tav tm="0">
                                          <p:val>
                                            <p:strVal val="#ppt_w"/>
                                          </p:val>
                                        </p:tav>
                                        <p:tav tm="100000">
                                          <p:val>
                                            <p:strVal val="#ppt_w"/>
                                          </p:val>
                                        </p:tav>
                                      </p:tavLst>
                                    </p:anim>
                                    <p:anim calcmode="lin" valueType="num">
                                      <p:cBhvr>
                                        <p:cTn id="31" dur="250" fill="hold"/>
                                        <p:tgtEl>
                                          <p:spTgt spid="32"/>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righ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par>
                          <p:cTn id="47" fill="hold">
                            <p:stCondLst>
                              <p:cond delay="500"/>
                            </p:stCondLst>
                            <p:childTnLst>
                              <p:par>
                                <p:cTn id="48" presetID="17" presetClass="entr" presetSubtype="1" fill="hold" grpId="0" nodeType="afterEffect">
                                  <p:stCondLst>
                                    <p:cond delay="0"/>
                                  </p:stCondLst>
                                  <p:iterate type="lt">
                                    <p:tmPct val="40000"/>
                                  </p:iterate>
                                  <p:childTnLst>
                                    <p:set>
                                      <p:cBhvr>
                                        <p:cTn id="49" dur="1" fill="hold">
                                          <p:stCondLst>
                                            <p:cond delay="0"/>
                                          </p:stCondLst>
                                        </p:cTn>
                                        <p:tgtEl>
                                          <p:spTgt spid="26"/>
                                        </p:tgtEl>
                                        <p:attrNameLst>
                                          <p:attrName>style.visibility</p:attrName>
                                        </p:attrNameLst>
                                      </p:cBhvr>
                                      <p:to>
                                        <p:strVal val="visible"/>
                                      </p:to>
                                    </p:set>
                                    <p:anim calcmode="lin" valueType="num">
                                      <p:cBhvr>
                                        <p:cTn id="50" dur="250" fill="hold"/>
                                        <p:tgtEl>
                                          <p:spTgt spid="26"/>
                                        </p:tgtEl>
                                        <p:attrNameLst>
                                          <p:attrName>ppt_x</p:attrName>
                                        </p:attrNameLst>
                                      </p:cBhvr>
                                      <p:tavLst>
                                        <p:tav tm="0">
                                          <p:val>
                                            <p:strVal val="#ppt_x"/>
                                          </p:val>
                                        </p:tav>
                                        <p:tav tm="100000">
                                          <p:val>
                                            <p:strVal val="#ppt_x"/>
                                          </p:val>
                                        </p:tav>
                                      </p:tavLst>
                                    </p:anim>
                                    <p:anim calcmode="lin" valueType="num">
                                      <p:cBhvr>
                                        <p:cTn id="51" dur="250" fill="hold"/>
                                        <p:tgtEl>
                                          <p:spTgt spid="26"/>
                                        </p:tgtEl>
                                        <p:attrNameLst>
                                          <p:attrName>ppt_y</p:attrName>
                                        </p:attrNameLst>
                                      </p:cBhvr>
                                      <p:tavLst>
                                        <p:tav tm="0">
                                          <p:val>
                                            <p:strVal val="#ppt_y-#ppt_h/2"/>
                                          </p:val>
                                        </p:tav>
                                        <p:tav tm="100000">
                                          <p:val>
                                            <p:strVal val="#ppt_y"/>
                                          </p:val>
                                        </p:tav>
                                      </p:tavLst>
                                    </p:anim>
                                    <p:anim calcmode="lin" valueType="num">
                                      <p:cBhvr>
                                        <p:cTn id="52" dur="250" fill="hold"/>
                                        <p:tgtEl>
                                          <p:spTgt spid="26"/>
                                        </p:tgtEl>
                                        <p:attrNameLst>
                                          <p:attrName>ppt_w</p:attrName>
                                        </p:attrNameLst>
                                      </p:cBhvr>
                                      <p:tavLst>
                                        <p:tav tm="0">
                                          <p:val>
                                            <p:strVal val="#ppt_w"/>
                                          </p:val>
                                        </p:tav>
                                        <p:tav tm="100000">
                                          <p:val>
                                            <p:strVal val="#ppt_w"/>
                                          </p:val>
                                        </p:tav>
                                      </p:tavLst>
                                    </p:anim>
                                    <p:anim calcmode="lin" valueType="num">
                                      <p:cBhvr>
                                        <p:cTn id="53" dur="250" fill="hold"/>
                                        <p:tgtEl>
                                          <p:spTgt spid="26"/>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right)">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randombar(horizontal)">
                                      <p:cBhvr>
                                        <p:cTn id="68" dur="500"/>
                                        <p:tgtEl>
                                          <p:spTgt spid="24"/>
                                        </p:tgtEl>
                                      </p:cBhvr>
                                    </p:animEffect>
                                  </p:childTnLst>
                                </p:cTn>
                              </p:par>
                            </p:childTnLst>
                          </p:cTn>
                        </p:par>
                        <p:par>
                          <p:cTn id="69" fill="hold">
                            <p:stCondLst>
                              <p:cond delay="500"/>
                            </p:stCondLst>
                            <p:childTnLst>
                              <p:par>
                                <p:cTn id="70" presetID="17" presetClass="entr" presetSubtype="1" fill="hold" grpId="0" nodeType="afterEffect">
                                  <p:stCondLst>
                                    <p:cond delay="0"/>
                                  </p:stCondLst>
                                  <p:iterate type="lt">
                                    <p:tmPct val="40000"/>
                                  </p:iterate>
                                  <p:childTnLst>
                                    <p:set>
                                      <p:cBhvr>
                                        <p:cTn id="71" dur="1" fill="hold">
                                          <p:stCondLst>
                                            <p:cond delay="0"/>
                                          </p:stCondLst>
                                        </p:cTn>
                                        <p:tgtEl>
                                          <p:spTgt spid="30"/>
                                        </p:tgtEl>
                                        <p:attrNameLst>
                                          <p:attrName>style.visibility</p:attrName>
                                        </p:attrNameLst>
                                      </p:cBhvr>
                                      <p:to>
                                        <p:strVal val="visible"/>
                                      </p:to>
                                    </p:set>
                                    <p:anim calcmode="lin" valueType="num">
                                      <p:cBhvr>
                                        <p:cTn id="72" dur="250" fill="hold"/>
                                        <p:tgtEl>
                                          <p:spTgt spid="30"/>
                                        </p:tgtEl>
                                        <p:attrNameLst>
                                          <p:attrName>ppt_x</p:attrName>
                                        </p:attrNameLst>
                                      </p:cBhvr>
                                      <p:tavLst>
                                        <p:tav tm="0">
                                          <p:val>
                                            <p:strVal val="#ppt_x"/>
                                          </p:val>
                                        </p:tav>
                                        <p:tav tm="100000">
                                          <p:val>
                                            <p:strVal val="#ppt_x"/>
                                          </p:val>
                                        </p:tav>
                                      </p:tavLst>
                                    </p:anim>
                                    <p:anim calcmode="lin" valueType="num">
                                      <p:cBhvr>
                                        <p:cTn id="73" dur="250" fill="hold"/>
                                        <p:tgtEl>
                                          <p:spTgt spid="30"/>
                                        </p:tgtEl>
                                        <p:attrNameLst>
                                          <p:attrName>ppt_y</p:attrName>
                                        </p:attrNameLst>
                                      </p:cBhvr>
                                      <p:tavLst>
                                        <p:tav tm="0">
                                          <p:val>
                                            <p:strVal val="#ppt_y-#ppt_h/2"/>
                                          </p:val>
                                        </p:tav>
                                        <p:tav tm="100000">
                                          <p:val>
                                            <p:strVal val="#ppt_y"/>
                                          </p:val>
                                        </p:tav>
                                      </p:tavLst>
                                    </p:anim>
                                    <p:anim calcmode="lin" valueType="num">
                                      <p:cBhvr>
                                        <p:cTn id="74" dur="250" fill="hold"/>
                                        <p:tgtEl>
                                          <p:spTgt spid="30"/>
                                        </p:tgtEl>
                                        <p:attrNameLst>
                                          <p:attrName>ppt_w</p:attrName>
                                        </p:attrNameLst>
                                      </p:cBhvr>
                                      <p:tavLst>
                                        <p:tav tm="0">
                                          <p:val>
                                            <p:strVal val="#ppt_w"/>
                                          </p:val>
                                        </p:tav>
                                        <p:tav tm="100000">
                                          <p:val>
                                            <p:strVal val="#ppt_w"/>
                                          </p:val>
                                        </p:tav>
                                      </p:tavLst>
                                    </p:anim>
                                    <p:anim calcmode="lin" valueType="num">
                                      <p:cBhvr>
                                        <p:cTn id="75" dur="25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left)">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right)">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randombar(horizontal)">
                                      <p:cBhvr>
                                        <p:cTn id="90" dur="500"/>
                                        <p:tgtEl>
                                          <p:spTgt spid="22"/>
                                        </p:tgtEl>
                                      </p:cBhvr>
                                    </p:animEffect>
                                  </p:childTnLst>
                                </p:cTn>
                              </p:par>
                            </p:childTnLst>
                          </p:cTn>
                        </p:par>
                        <p:par>
                          <p:cTn id="91" fill="hold">
                            <p:stCondLst>
                              <p:cond delay="500"/>
                            </p:stCondLst>
                            <p:childTnLst>
                              <p:par>
                                <p:cTn id="92" presetID="17" presetClass="entr" presetSubtype="1" fill="hold" grpId="0" nodeType="afterEffect">
                                  <p:stCondLst>
                                    <p:cond delay="0"/>
                                  </p:stCondLst>
                                  <p:iterate type="lt">
                                    <p:tmPct val="40000"/>
                                  </p:iterate>
                                  <p:childTnLst>
                                    <p:set>
                                      <p:cBhvr>
                                        <p:cTn id="93" dur="1" fill="hold">
                                          <p:stCondLst>
                                            <p:cond delay="0"/>
                                          </p:stCondLst>
                                        </p:cTn>
                                        <p:tgtEl>
                                          <p:spTgt spid="28"/>
                                        </p:tgtEl>
                                        <p:attrNameLst>
                                          <p:attrName>style.visibility</p:attrName>
                                        </p:attrNameLst>
                                      </p:cBhvr>
                                      <p:to>
                                        <p:strVal val="visible"/>
                                      </p:to>
                                    </p:set>
                                    <p:anim calcmode="lin" valueType="num">
                                      <p:cBhvr>
                                        <p:cTn id="94" dur="250" fill="hold"/>
                                        <p:tgtEl>
                                          <p:spTgt spid="28"/>
                                        </p:tgtEl>
                                        <p:attrNameLst>
                                          <p:attrName>ppt_x</p:attrName>
                                        </p:attrNameLst>
                                      </p:cBhvr>
                                      <p:tavLst>
                                        <p:tav tm="0">
                                          <p:val>
                                            <p:strVal val="#ppt_x"/>
                                          </p:val>
                                        </p:tav>
                                        <p:tav tm="100000">
                                          <p:val>
                                            <p:strVal val="#ppt_x"/>
                                          </p:val>
                                        </p:tav>
                                      </p:tavLst>
                                    </p:anim>
                                    <p:anim calcmode="lin" valueType="num">
                                      <p:cBhvr>
                                        <p:cTn id="95" dur="250" fill="hold"/>
                                        <p:tgtEl>
                                          <p:spTgt spid="28"/>
                                        </p:tgtEl>
                                        <p:attrNameLst>
                                          <p:attrName>ppt_y</p:attrName>
                                        </p:attrNameLst>
                                      </p:cBhvr>
                                      <p:tavLst>
                                        <p:tav tm="0">
                                          <p:val>
                                            <p:strVal val="#ppt_y-#ppt_h/2"/>
                                          </p:val>
                                        </p:tav>
                                        <p:tav tm="100000">
                                          <p:val>
                                            <p:strVal val="#ppt_y"/>
                                          </p:val>
                                        </p:tav>
                                      </p:tavLst>
                                    </p:anim>
                                    <p:anim calcmode="lin" valueType="num">
                                      <p:cBhvr>
                                        <p:cTn id="96" dur="250" fill="hold"/>
                                        <p:tgtEl>
                                          <p:spTgt spid="28"/>
                                        </p:tgtEl>
                                        <p:attrNameLst>
                                          <p:attrName>ppt_w</p:attrName>
                                        </p:attrNameLst>
                                      </p:cBhvr>
                                      <p:tavLst>
                                        <p:tav tm="0">
                                          <p:val>
                                            <p:strVal val="#ppt_w"/>
                                          </p:val>
                                        </p:tav>
                                        <p:tav tm="100000">
                                          <p:val>
                                            <p:strVal val="#ppt_w"/>
                                          </p:val>
                                        </p:tav>
                                      </p:tavLst>
                                    </p:anim>
                                    <p:anim calcmode="lin" valueType="num">
                                      <p:cBhvr>
                                        <p:cTn id="97" dur="250" fill="hold"/>
                                        <p:tgtEl>
                                          <p:spTgt spid="28"/>
                                        </p:tgtEl>
                                        <p:attrNameLst>
                                          <p:attrName>ppt_h</p:attrName>
                                        </p:attrNameLst>
                                      </p:cBhvr>
                                      <p:tavLst>
                                        <p:tav tm="0">
                                          <p:val>
                                            <p:fltVal val="0"/>
                                          </p:val>
                                        </p:tav>
                                        <p:tav tm="100000">
                                          <p:val>
                                            <p:strVal val="#ppt_h"/>
                                          </p:val>
                                        </p:tav>
                                      </p:tavLst>
                                    </p:anim>
                                  </p:childTnLst>
                                </p:cTn>
                              </p:par>
                              <p:par>
                                <p:cTn id="98" presetID="14" presetClass="entr" presetSubtype="1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randombar(horizontal)">
                                      <p:cBhvr>
                                        <p:cTn id="10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30" grpId="0"/>
      <p:bldP spid="31" grpId="0"/>
      <p:bldP spid="32" grpId="0"/>
      <p:bldP spid="33"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研究目标</a:t>
            </a:r>
          </a:p>
        </p:txBody>
      </p:sp>
      <p:grpSp>
        <p:nvGrpSpPr>
          <p:cNvPr id="3" name="组合 2"/>
          <p:cNvGrpSpPr/>
          <p:nvPr/>
        </p:nvGrpSpPr>
        <p:grpSpPr>
          <a:xfrm>
            <a:off x="4860032" y="2427734"/>
            <a:ext cx="1364456" cy="1364456"/>
            <a:chOff x="4925095" y="2135348"/>
            <a:chExt cx="1364456" cy="1364456"/>
          </a:xfrm>
        </p:grpSpPr>
        <p:sp>
          <p:nvSpPr>
            <p:cNvPr id="4" name="矩形 3"/>
            <p:cNvSpPr/>
            <p:nvPr/>
          </p:nvSpPr>
          <p:spPr>
            <a:xfrm rot="2703315">
              <a:off x="4925095" y="2135348"/>
              <a:ext cx="1364456" cy="136445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5" name="Freeform 15"/>
            <p:cNvSpPr>
              <a:spLocks noEditPoints="1"/>
            </p:cNvSpPr>
            <p:nvPr/>
          </p:nvSpPr>
          <p:spPr bwMode="black">
            <a:xfrm>
              <a:off x="5220354" y="2431840"/>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41146" rIns="82291" bIns="41146" numCol="1" anchor="t" anchorCtr="0" compatLnSpc="1"/>
            <a:lstStyle/>
            <a:p>
              <a:pPr algn="ctr"/>
              <a:endParaRPr lang="en-US" sz="120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579195" y="3030633"/>
            <a:ext cx="2505576" cy="553998"/>
            <a:chOff x="644258" y="2738247"/>
            <a:chExt cx="2505576" cy="553998"/>
          </a:xfrm>
        </p:grpSpPr>
        <p:grpSp>
          <p:nvGrpSpPr>
            <p:cNvPr id="8" name="组合 7"/>
            <p:cNvGrpSpPr/>
            <p:nvPr/>
          </p:nvGrpSpPr>
          <p:grpSpPr>
            <a:xfrm>
              <a:off x="644258" y="3001093"/>
              <a:ext cx="2505576" cy="258509"/>
              <a:chOff x="859010" y="4001457"/>
              <a:chExt cx="3340768" cy="344678"/>
            </a:xfrm>
          </p:grpSpPr>
          <p:cxnSp>
            <p:nvCxnSpPr>
              <p:cNvPr id="11" name="直接连接符 10"/>
              <p:cNvCxnSpPr/>
              <p:nvPr/>
            </p:nvCxnSpPr>
            <p:spPr>
              <a:xfrm flipV="1">
                <a:off x="3675903" y="4001457"/>
                <a:ext cx="523875" cy="344678"/>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59010" y="4346135"/>
                <a:ext cx="2828925" cy="0"/>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9" name="椭圆 8"/>
            <p:cNvSpPr/>
            <p:nvPr/>
          </p:nvSpPr>
          <p:spPr>
            <a:xfrm>
              <a:off x="725784" y="2833567"/>
              <a:ext cx="114300" cy="11430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10" name="文本框 9"/>
            <p:cNvSpPr txBox="1"/>
            <p:nvPr/>
          </p:nvSpPr>
          <p:spPr>
            <a:xfrm>
              <a:off x="840084" y="2738247"/>
              <a:ext cx="1679131" cy="553998"/>
            </a:xfrm>
            <a:prstGeom prst="rect">
              <a:avLst/>
            </a:prstGeom>
            <a:noFill/>
          </p:spPr>
          <p:txBody>
            <a:bodyPr wrap="square" rtlCol="0">
              <a:spAutoFit/>
            </a:bodyPr>
            <a:lstStyle/>
            <a:p>
              <a:pPr lvl="0"/>
              <a:r>
                <a:rPr lang="zh-CN" altLang="en-US" sz="1000" dirty="0">
                  <a:solidFill>
                    <a:sysClr val="windowText" lastClr="000000">
                      <a:lumMod val="85000"/>
                      <a:lumOff val="15000"/>
                    </a:sysClr>
                  </a:solidFill>
                  <a:latin typeface="微软雅黑" panose="020B0503020204020204" pitchFamily="34" charset="-122"/>
                  <a:ea typeface="微软雅黑" panose="020B0503020204020204" pitchFamily="34" charset="-122"/>
                  <a:cs typeface="Arial" panose="020B0604020202020204" pitchFamily="34" charset="0"/>
                </a:rPr>
                <a:t>单击此处添加</a:t>
              </a:r>
              <a:r>
                <a:rPr lang="zh-CN" altLang="en-US" sz="1000" dirty="0">
                  <a:solidFill>
                    <a:sysClr val="windowText" lastClr="000000">
                      <a:lumMod val="85000"/>
                      <a:lumOff val="15000"/>
                    </a:sysClr>
                  </a:solidFill>
                  <a:latin typeface="微软雅黑" panose="020B0503020204020204" pitchFamily="34" charset="-122"/>
                  <a:ea typeface="微软雅黑" panose="020B0503020204020204" pitchFamily="34" charset="-122"/>
                </a:rPr>
                <a:t>文本，单击此处添加文本，单击此处添加文本，单击此处添加</a:t>
              </a:r>
              <a:endParaRPr lang="en-US" altLang="zh-CN" sz="1000" dirty="0">
                <a:solidFill>
                  <a:sysClr val="windowText" lastClr="000000">
                    <a:lumMod val="85000"/>
                    <a:lumOff val="15000"/>
                  </a:sys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3" name="组合 12"/>
          <p:cNvGrpSpPr/>
          <p:nvPr/>
        </p:nvGrpSpPr>
        <p:grpSpPr>
          <a:xfrm>
            <a:off x="1748327" y="4380040"/>
            <a:ext cx="2514600" cy="577081"/>
            <a:chOff x="1813390" y="4087654"/>
            <a:chExt cx="2514600" cy="577081"/>
          </a:xfrm>
        </p:grpSpPr>
        <p:grpSp>
          <p:nvGrpSpPr>
            <p:cNvPr id="14" name="组合 13"/>
            <p:cNvGrpSpPr/>
            <p:nvPr/>
          </p:nvGrpSpPr>
          <p:grpSpPr>
            <a:xfrm>
              <a:off x="1813390" y="4368518"/>
              <a:ext cx="2514600" cy="258509"/>
              <a:chOff x="2417853" y="5824691"/>
              <a:chExt cx="3352800" cy="344678"/>
            </a:xfrm>
          </p:grpSpPr>
          <p:cxnSp>
            <p:nvCxnSpPr>
              <p:cNvPr id="17" name="直接连接符 16"/>
              <p:cNvCxnSpPr/>
              <p:nvPr/>
            </p:nvCxnSpPr>
            <p:spPr>
              <a:xfrm flipV="1">
                <a:off x="5246778" y="5824691"/>
                <a:ext cx="523875" cy="344678"/>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417853" y="6169369"/>
                <a:ext cx="2828925" cy="0"/>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15" name="椭圆 14"/>
            <p:cNvSpPr/>
            <p:nvPr/>
          </p:nvSpPr>
          <p:spPr>
            <a:xfrm>
              <a:off x="1931624" y="4182974"/>
              <a:ext cx="114300" cy="11430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16" name="文本框 15"/>
            <p:cNvSpPr txBox="1"/>
            <p:nvPr/>
          </p:nvSpPr>
          <p:spPr>
            <a:xfrm>
              <a:off x="2045925" y="408765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微软雅黑" panose="020B0503020204020204" pitchFamily="34" charset="-122"/>
                  <a:ea typeface="微软雅黑" panose="020B0503020204020204" pitchFamily="34" charset="-122"/>
                  <a:cs typeface="Arial" panose="020B0604020202020204" pitchFamily="34" charset="0"/>
                </a:rPr>
                <a:t>单击此处添加</a:t>
              </a:r>
              <a:r>
                <a:rPr lang="zh-CN" altLang="en-US" sz="1050" dirty="0">
                  <a:solidFill>
                    <a:sysClr val="windowText" lastClr="000000">
                      <a:lumMod val="85000"/>
                      <a:lumOff val="15000"/>
                    </a:sysClr>
                  </a:solidFill>
                  <a:latin typeface="微软雅黑" panose="020B0503020204020204" pitchFamily="34" charset="-122"/>
                  <a:ea typeface="微软雅黑" panose="020B0503020204020204" pitchFamily="34" charset="-122"/>
                </a:rPr>
                <a:t>文本，单击此处添加文本，单击此处添加文本，单击此处添加</a:t>
              </a:r>
              <a:endParaRPr lang="en-US" altLang="zh-CN" sz="1050" dirty="0">
                <a:solidFill>
                  <a:sysClr val="windowText" lastClr="000000">
                    <a:lumMod val="85000"/>
                    <a:lumOff val="15000"/>
                  </a:sys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9" name="组合 18"/>
          <p:cNvGrpSpPr/>
          <p:nvPr/>
        </p:nvGrpSpPr>
        <p:grpSpPr>
          <a:xfrm>
            <a:off x="4754339" y="886753"/>
            <a:ext cx="2514600" cy="789424"/>
            <a:chOff x="4819402" y="594367"/>
            <a:chExt cx="2514600" cy="789424"/>
          </a:xfrm>
        </p:grpSpPr>
        <p:grpSp>
          <p:nvGrpSpPr>
            <p:cNvPr id="20" name="组合 19"/>
            <p:cNvGrpSpPr/>
            <p:nvPr/>
          </p:nvGrpSpPr>
          <p:grpSpPr>
            <a:xfrm>
              <a:off x="4819402" y="1125282"/>
              <a:ext cx="2514600" cy="258509"/>
              <a:chOff x="6425869" y="1500376"/>
              <a:chExt cx="3352800" cy="344678"/>
            </a:xfrm>
          </p:grpSpPr>
          <p:cxnSp>
            <p:nvCxnSpPr>
              <p:cNvPr id="23" name="直接连接符 22"/>
              <p:cNvCxnSpPr/>
              <p:nvPr/>
            </p:nvCxnSpPr>
            <p:spPr>
              <a:xfrm flipV="1">
                <a:off x="6425869" y="1500376"/>
                <a:ext cx="523875" cy="344678"/>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49744" y="1500376"/>
                <a:ext cx="2828925" cy="0"/>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21" name="椭圆 20"/>
            <p:cNvSpPr/>
            <p:nvPr/>
          </p:nvSpPr>
          <p:spPr>
            <a:xfrm>
              <a:off x="5282043" y="689687"/>
              <a:ext cx="114300" cy="11430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22" name="文本框 21"/>
            <p:cNvSpPr txBox="1"/>
            <p:nvPr/>
          </p:nvSpPr>
          <p:spPr>
            <a:xfrm>
              <a:off x="5396343" y="594367"/>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微软雅黑" panose="020B0503020204020204" pitchFamily="34" charset="-122"/>
                  <a:ea typeface="微软雅黑" panose="020B0503020204020204" pitchFamily="34" charset="-122"/>
                  <a:cs typeface="Arial" panose="020B0604020202020204" pitchFamily="34" charset="0"/>
                </a:rPr>
                <a:t>单击此处添加</a:t>
              </a:r>
              <a:r>
                <a:rPr lang="zh-CN" altLang="en-US" sz="1050" dirty="0">
                  <a:solidFill>
                    <a:sysClr val="windowText" lastClr="000000">
                      <a:lumMod val="85000"/>
                      <a:lumOff val="15000"/>
                    </a:sysClr>
                  </a:solidFill>
                  <a:latin typeface="微软雅黑" panose="020B0503020204020204" pitchFamily="34" charset="-122"/>
                  <a:ea typeface="微软雅黑" panose="020B0503020204020204" pitchFamily="34" charset="-122"/>
                </a:rPr>
                <a:t>文本，单击此处添加文本，单击此处添加文本，单击此处添加</a:t>
              </a:r>
              <a:endParaRPr lang="en-US" altLang="zh-CN" sz="1050" dirty="0">
                <a:solidFill>
                  <a:sysClr val="windowText" lastClr="000000">
                    <a:lumMod val="85000"/>
                    <a:lumOff val="15000"/>
                  </a:sys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5" name="组合 24"/>
          <p:cNvGrpSpPr/>
          <p:nvPr/>
        </p:nvGrpSpPr>
        <p:grpSpPr>
          <a:xfrm>
            <a:off x="6052998" y="2163560"/>
            <a:ext cx="2514600" cy="788718"/>
            <a:chOff x="6118061" y="1871174"/>
            <a:chExt cx="2514600" cy="788718"/>
          </a:xfrm>
        </p:grpSpPr>
        <p:grpSp>
          <p:nvGrpSpPr>
            <p:cNvPr id="26" name="组合 25"/>
            <p:cNvGrpSpPr/>
            <p:nvPr/>
          </p:nvGrpSpPr>
          <p:grpSpPr>
            <a:xfrm>
              <a:off x="6118061" y="2401383"/>
              <a:ext cx="2514600" cy="258509"/>
              <a:chOff x="8157414" y="3201844"/>
              <a:chExt cx="3352800" cy="344678"/>
            </a:xfrm>
          </p:grpSpPr>
          <p:cxnSp>
            <p:nvCxnSpPr>
              <p:cNvPr id="29" name="直接连接符 28"/>
              <p:cNvCxnSpPr/>
              <p:nvPr/>
            </p:nvCxnSpPr>
            <p:spPr>
              <a:xfrm flipV="1">
                <a:off x="8157414" y="3201844"/>
                <a:ext cx="523875" cy="344678"/>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681289" y="3201844"/>
                <a:ext cx="2828925" cy="0"/>
              </a:xfrm>
              <a:prstGeom prst="line">
                <a:avLst/>
              </a:prstGeom>
              <a:ln>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27" name="椭圆 26"/>
            <p:cNvSpPr/>
            <p:nvPr/>
          </p:nvSpPr>
          <p:spPr>
            <a:xfrm>
              <a:off x="6572549" y="1966494"/>
              <a:ext cx="114300" cy="114300"/>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28" name="文本框 27"/>
            <p:cNvSpPr txBox="1"/>
            <p:nvPr/>
          </p:nvSpPr>
          <p:spPr>
            <a:xfrm>
              <a:off x="6686850" y="187117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微软雅黑" panose="020B0503020204020204" pitchFamily="34" charset="-122"/>
                  <a:ea typeface="微软雅黑" panose="020B0503020204020204" pitchFamily="34" charset="-122"/>
                  <a:cs typeface="Arial" panose="020B0604020202020204" pitchFamily="34" charset="0"/>
                </a:rPr>
                <a:t>单击此处添加</a:t>
              </a:r>
              <a:r>
                <a:rPr lang="zh-CN" altLang="en-US" sz="1050" dirty="0">
                  <a:solidFill>
                    <a:sysClr val="windowText" lastClr="000000">
                      <a:lumMod val="85000"/>
                      <a:lumOff val="15000"/>
                    </a:sysClr>
                  </a:solidFill>
                  <a:latin typeface="微软雅黑" panose="020B0503020204020204" pitchFamily="34" charset="-122"/>
                  <a:ea typeface="微软雅黑" panose="020B0503020204020204" pitchFamily="34" charset="-122"/>
                </a:rPr>
                <a:t>文本，单击此处添加文本，单击此处添加文本，单击此处添加</a:t>
              </a:r>
              <a:endParaRPr lang="en-US" altLang="zh-CN" sz="1050" dirty="0">
                <a:solidFill>
                  <a:sysClr val="windowText" lastClr="000000">
                    <a:lumMod val="85000"/>
                    <a:lumOff val="15000"/>
                  </a:sys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1" name="组合 30"/>
          <p:cNvGrpSpPr/>
          <p:nvPr/>
        </p:nvGrpSpPr>
        <p:grpSpPr>
          <a:xfrm>
            <a:off x="2839394" y="2427733"/>
            <a:ext cx="1364456" cy="1364456"/>
            <a:chOff x="2904457" y="2135347"/>
            <a:chExt cx="1364456" cy="1364456"/>
          </a:xfrm>
        </p:grpSpPr>
        <p:sp>
          <p:nvSpPr>
            <p:cNvPr id="32" name="矩形 31"/>
            <p:cNvSpPr/>
            <p:nvPr/>
          </p:nvSpPr>
          <p:spPr>
            <a:xfrm rot="2703315">
              <a:off x="2904457" y="2135347"/>
              <a:ext cx="1364456" cy="136445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33" name="Freeform 34"/>
            <p:cNvSpPr>
              <a:spLocks noEditPoints="1"/>
            </p:cNvSpPr>
            <p:nvPr/>
          </p:nvSpPr>
          <p:spPr bwMode="auto">
            <a:xfrm>
              <a:off x="3265255" y="2440108"/>
              <a:ext cx="651790" cy="765192"/>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849713" y="1422021"/>
            <a:ext cx="1364456" cy="1364456"/>
            <a:chOff x="3914776" y="1129635"/>
            <a:chExt cx="1364456" cy="1364456"/>
          </a:xfrm>
          <a:solidFill>
            <a:srgbClr val="10253F"/>
          </a:solidFill>
        </p:grpSpPr>
        <p:sp>
          <p:nvSpPr>
            <p:cNvPr id="35" name="矩形 34"/>
            <p:cNvSpPr/>
            <p:nvPr/>
          </p:nvSpPr>
          <p:spPr>
            <a:xfrm rot="2703315">
              <a:off x="3914776" y="1129635"/>
              <a:ext cx="1364456" cy="13644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36" name="Freeform 18"/>
            <p:cNvSpPr>
              <a:spLocks noEditPoints="1"/>
            </p:cNvSpPr>
            <p:nvPr/>
          </p:nvSpPr>
          <p:spPr bwMode="black">
            <a:xfrm>
              <a:off x="4261546" y="1525281"/>
              <a:ext cx="647212" cy="63253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0" compatLnSpc="1"/>
            <a:lstStyle/>
            <a:p>
              <a:endParaRPr lang="en-US" sz="1200">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849712" y="3443702"/>
            <a:ext cx="1364456" cy="1364456"/>
            <a:chOff x="3914775" y="3151316"/>
            <a:chExt cx="1364456" cy="1364456"/>
          </a:xfrm>
        </p:grpSpPr>
        <p:sp>
          <p:nvSpPr>
            <p:cNvPr id="38" name="矩形 37"/>
            <p:cNvSpPr/>
            <p:nvPr/>
          </p:nvSpPr>
          <p:spPr>
            <a:xfrm rot="2703315">
              <a:off x="3914775" y="3151316"/>
              <a:ext cx="1364456" cy="1364456"/>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grpSp>
          <p:nvGrpSpPr>
            <p:cNvPr id="39" name="Group 416"/>
            <p:cNvGrpSpPr>
              <a:grpSpLocks noChangeAspect="1"/>
            </p:cNvGrpSpPr>
            <p:nvPr/>
          </p:nvGrpSpPr>
          <p:grpSpPr>
            <a:xfrm>
              <a:off x="4259125" y="3360951"/>
              <a:ext cx="638659" cy="822023"/>
              <a:chOff x="-2773363" y="1651000"/>
              <a:chExt cx="2692401" cy="3448051"/>
            </a:xfrm>
            <a:solidFill>
              <a:schemeClr val="bg1"/>
            </a:solidFill>
          </p:grpSpPr>
          <p:sp>
            <p:nvSpPr>
              <p:cNvPr id="40"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微软雅黑" panose="020B0503020204020204" pitchFamily="34" charset="-122"/>
                  <a:ea typeface="微软雅黑" panose="020B0503020204020204" pitchFamily="34" charset="-122"/>
                </a:endParaRPr>
              </a:p>
            </p:txBody>
          </p:sp>
          <p:sp>
            <p:nvSpPr>
              <p:cNvPr id="41"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微软雅黑" panose="020B0503020204020204" pitchFamily="34" charset="-122"/>
                  <a:ea typeface="微软雅黑" panose="020B0503020204020204" pitchFamily="34" charset="-122"/>
                </a:endParaRPr>
              </a:p>
            </p:txBody>
          </p:sp>
          <p:sp>
            <p:nvSpPr>
              <p:cNvPr id="42"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微软雅黑" panose="020B0503020204020204" pitchFamily="34" charset="-122"/>
                  <a:ea typeface="微软雅黑" panose="020B0503020204020204" pitchFamily="34" charset="-122"/>
                </a:endParaRPr>
              </a:p>
            </p:txBody>
          </p:sp>
          <p:sp>
            <p:nvSpPr>
              <p:cNvPr id="43"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微软雅黑" panose="020B0503020204020204" pitchFamily="34" charset="-122"/>
                  <a:ea typeface="微软雅黑" panose="020B0503020204020204" pitchFamily="34" charset="-122"/>
                </a:endParaRPr>
              </a:p>
            </p:txBody>
          </p:sp>
          <p:sp>
            <p:nvSpPr>
              <p:cNvPr id="44"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微软雅黑" panose="020B0503020204020204" pitchFamily="34" charset="-122"/>
                  <a:ea typeface="微软雅黑" panose="020B0503020204020204" pitchFamily="34" charset="-122"/>
                </a:endParaRPr>
              </a:p>
            </p:txBody>
          </p:sp>
          <p:sp>
            <p:nvSpPr>
              <p:cNvPr id="45"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微软雅黑" panose="020B0503020204020204" pitchFamily="34" charset="-122"/>
                  <a:ea typeface="微软雅黑" panose="020B0503020204020204" pitchFamily="34" charset="-122"/>
                </a:endParaRPr>
              </a:p>
            </p:txBody>
          </p:sp>
          <p:sp>
            <p:nvSpPr>
              <p:cNvPr id="46"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第四部分</a:t>
            </a:r>
          </a:p>
        </p:txBody>
      </p:sp>
      <p:sp>
        <p:nvSpPr>
          <p:cNvPr id="4" name="文本占位符 3"/>
          <p:cNvSpPr>
            <a:spLocks noGrp="1"/>
          </p:cNvSpPr>
          <p:nvPr>
            <p:ph type="body" sz="quarter" idx="11"/>
          </p:nvPr>
        </p:nvSpPr>
        <p:spPr>
          <a:xfrm>
            <a:off x="3682220" y="1365957"/>
            <a:ext cx="2906003" cy="613668"/>
          </a:xfrm>
        </p:spPr>
        <p:txBody>
          <a:bodyPr/>
          <a:lstStyle/>
          <a:p>
            <a:r>
              <a:rPr lang="en-US" altLang="zh-CN" dirty="0"/>
              <a:t>Research process</a:t>
            </a:r>
          </a:p>
        </p:txBody>
      </p:sp>
      <p:sp>
        <p:nvSpPr>
          <p:cNvPr id="5" name="文本占位符 4"/>
          <p:cNvSpPr>
            <a:spLocks noGrp="1"/>
          </p:cNvSpPr>
          <p:nvPr>
            <p:ph type="body" sz="quarter" idx="12"/>
          </p:nvPr>
        </p:nvSpPr>
        <p:spPr>
          <a:xfrm>
            <a:off x="6635617" y="1329746"/>
            <a:ext cx="2473956" cy="613668"/>
          </a:xfrm>
        </p:spPr>
        <p:txBody>
          <a:bodyPr/>
          <a:lstStyle/>
          <a:p>
            <a:r>
              <a:rPr lang="zh-CN" altLang="en-US" dirty="0"/>
              <a:t>研究过程</a:t>
            </a:r>
          </a:p>
        </p:txBody>
      </p:sp>
      <p:sp>
        <p:nvSpPr>
          <p:cNvPr id="6" name="文本占位符 5"/>
          <p:cNvSpPr>
            <a:spLocks noGrp="1"/>
          </p:cNvSpPr>
          <p:nvPr>
            <p:ph type="body" sz="quarter" idx="13"/>
          </p:nvPr>
        </p:nvSpPr>
        <p:spPr>
          <a:xfrm>
            <a:off x="3779912" y="1979625"/>
            <a:ext cx="2473957" cy="1961373"/>
          </a:xfrm>
        </p:spPr>
        <p:txBody>
          <a:bodyPr/>
          <a:lstStyle/>
          <a:p>
            <a:pPr marL="214630" indent="-214630"/>
            <a:r>
              <a:rPr lang="zh-CN" altLang="en-US" dirty="0"/>
              <a:t>研究计划</a:t>
            </a:r>
          </a:p>
          <a:p>
            <a:pPr marL="214630" indent="-214630"/>
            <a:r>
              <a:rPr lang="zh-CN" altLang="en-US" dirty="0"/>
              <a:t>研究思路</a:t>
            </a:r>
            <a:endParaRPr lang="en-US" altLang="zh-CN" dirty="0"/>
          </a:p>
          <a:p>
            <a:pPr marL="214630" indent="-214630"/>
            <a:r>
              <a:rPr lang="zh-CN" altLang="en-US" dirty="0"/>
              <a:t>研究方案</a:t>
            </a:r>
          </a:p>
          <a:p>
            <a:pPr marL="214630" indent="-214630"/>
            <a:r>
              <a:rPr lang="zh-CN" altLang="en-US" dirty="0"/>
              <a:t>问题评估</a:t>
            </a:r>
          </a:p>
          <a:p>
            <a:pPr marL="214630" indent="-214630"/>
            <a:r>
              <a:rPr lang="zh-CN" altLang="en-US" dirty="0"/>
              <a:t>相关对策</a:t>
            </a:r>
          </a:p>
          <a:p>
            <a:pPr marL="214630" indent="-214630"/>
            <a:r>
              <a:rPr lang="zh-CN" altLang="en-US" dirty="0"/>
              <a:t>研究方案可行性说明</a:t>
            </a:r>
          </a:p>
          <a:p>
            <a:pPr marL="214630" indent="-214630"/>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grpSp>
        <p:nvGrpSpPr>
          <p:cNvPr id="11" name="组合 10"/>
          <p:cNvGrpSpPr/>
          <p:nvPr/>
        </p:nvGrpSpPr>
        <p:grpSpPr>
          <a:xfrm>
            <a:off x="552805" y="1050290"/>
            <a:ext cx="8038391" cy="994503"/>
            <a:chOff x="552805" y="1050290"/>
            <a:chExt cx="8038391" cy="994503"/>
          </a:xfrm>
        </p:grpSpPr>
        <p:sp>
          <p:nvSpPr>
            <p:cNvPr id="12" name="TextBox 30"/>
            <p:cNvSpPr txBox="1"/>
            <p:nvPr/>
          </p:nvSpPr>
          <p:spPr>
            <a:xfrm>
              <a:off x="611560" y="1050290"/>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研究计划</a:t>
              </a:r>
            </a:p>
          </p:txBody>
        </p:sp>
        <p:sp>
          <p:nvSpPr>
            <p:cNvPr id="13" name="TextBox 29"/>
            <p:cNvSpPr txBox="1"/>
            <p:nvPr/>
          </p:nvSpPr>
          <p:spPr>
            <a:xfrm>
              <a:off x="552805" y="1419622"/>
              <a:ext cx="8038391" cy="625171"/>
            </a:xfrm>
            <a:prstGeom prst="rect">
              <a:avLst/>
            </a:prstGeom>
            <a:noFill/>
          </p:spPr>
          <p:txBody>
            <a:bodyPr wrap="square" rtlCol="0">
              <a:spAutoFit/>
            </a:bodyPr>
            <a:lstStyle/>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aphicFrame>
        <p:nvGraphicFramePr>
          <p:cNvPr id="14" name="表格 13"/>
          <p:cNvGraphicFramePr>
            <a:graphicFrameLocks noGrp="1"/>
          </p:cNvGraphicFramePr>
          <p:nvPr/>
        </p:nvGraphicFramePr>
        <p:xfrm>
          <a:off x="628652" y="2178080"/>
          <a:ext cx="7806225" cy="2199936"/>
        </p:xfrm>
        <a:graphic>
          <a:graphicData uri="http://schemas.openxmlformats.org/drawingml/2006/table">
            <a:tbl>
              <a:tblPr/>
              <a:tblGrid>
                <a:gridCol w="641349">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2563758">
                  <a:extLst>
                    <a:ext uri="{9D8B030D-6E8A-4147-A177-3AD203B41FA5}">
                      <a16:colId xmlns:a16="http://schemas.microsoft.com/office/drawing/2014/main" val="20004"/>
                    </a:ext>
                  </a:extLst>
                </a:gridCol>
                <a:gridCol w="1007018">
                  <a:extLst>
                    <a:ext uri="{9D8B030D-6E8A-4147-A177-3AD203B41FA5}">
                      <a16:colId xmlns:a16="http://schemas.microsoft.com/office/drawing/2014/main" val="20005"/>
                    </a:ext>
                  </a:extLst>
                </a:gridCol>
              </a:tblGrid>
              <a:tr h="355807">
                <a:tc gridSpan="6">
                  <a:txBody>
                    <a:bodyPr/>
                    <a:lstStyle/>
                    <a:p>
                      <a:pPr algn="ctr" fontAlgn="ctr"/>
                      <a:r>
                        <a:rPr lang="zh-CN" altLang="en-US" sz="1500" b="1" i="0" u="none" strike="noStrike" dirty="0">
                          <a:solidFill>
                            <a:schemeClr val="bg1"/>
                          </a:solidFill>
                          <a:effectLst/>
                          <a:latin typeface="微软雅黑" panose="020B0503020204020204" pitchFamily="34" charset="-122"/>
                          <a:ea typeface="微软雅黑" panose="020B0503020204020204" pitchFamily="34" charset="-122"/>
                        </a:rPr>
                        <a:t>论文研究过程</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253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63447">
                <a:tc gridSpan="6">
                  <a:txBody>
                    <a:bodyPr/>
                    <a:lstStyle/>
                    <a:p>
                      <a:pPr algn="ctr" fontAlgn="ct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  时间：</a:t>
                      </a:r>
                      <a:r>
                        <a:rPr lang="en-US" altLang="zh-CN"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20XX</a:t>
                      </a: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年</a:t>
                      </a:r>
                      <a:r>
                        <a:rPr lang="en-US" altLang="zh-CN"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X</a:t>
                      </a: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月</a:t>
                      </a:r>
                      <a:r>
                        <a:rPr lang="en-US" altLang="zh-CN"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XX</a:t>
                      </a: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日 </a:t>
                      </a:r>
                      <a:r>
                        <a:rPr lang="en-US" altLang="zh-CN"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 X</a:t>
                      </a: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月</a:t>
                      </a:r>
                      <a:r>
                        <a:rPr lang="en-US" altLang="zh-CN"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XX</a:t>
                      </a: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日</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63447">
                <a:tc>
                  <a:txBody>
                    <a:bodyPr/>
                    <a:lstStyle/>
                    <a:p>
                      <a:pPr algn="ctr" fontAlgn="ct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序号</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工作任务</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日期</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目的</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网站</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备注</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63447">
                <a:tc>
                  <a:txBody>
                    <a:bodyPr/>
                    <a:lstStyle/>
                    <a:p>
                      <a:pPr algn="ctr" fontAlgn="ctr"/>
                      <a:r>
                        <a:rPr lang="en-US" altLang="zh-CN" sz="11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1</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zh-CN" altLang="en-US" sz="800" b="0" i="0" u="none" strike="noStrike">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63447">
                <a:tc>
                  <a:txBody>
                    <a:bodyPr/>
                    <a:lstStyle/>
                    <a:p>
                      <a:pPr algn="ctr" fontAlgn="ctr"/>
                      <a:r>
                        <a:rPr lang="en-US" altLang="zh-CN" sz="11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2</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zh-CN" altLang="en-US" sz="800" b="0" i="0" u="none" strike="noStrike">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63447">
                <a:tc>
                  <a:txBody>
                    <a:bodyPr/>
                    <a:lstStyle/>
                    <a:p>
                      <a:pPr algn="ctr" fontAlgn="ctr"/>
                      <a:r>
                        <a:rPr lang="en-US" altLang="zh-CN" sz="11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3</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zh-CN" altLang="en-US" sz="800" b="0" i="0" u="none" strike="noStrike">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63447">
                <a:tc>
                  <a:txBody>
                    <a:bodyPr/>
                    <a:lstStyle/>
                    <a:p>
                      <a:pPr algn="ctr" fontAlgn="ctr"/>
                      <a:r>
                        <a:rPr lang="en-US" altLang="zh-CN" sz="11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4</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263447">
                <a:tc>
                  <a:txBody>
                    <a:bodyPr/>
                    <a:lstStyle/>
                    <a:p>
                      <a:pPr algn="ctr" fontAlgn="ctr"/>
                      <a:r>
                        <a:rPr lang="en-US" altLang="zh-CN" sz="1100" b="0" i="0" u="none" strike="noStrike" dirty="0">
                          <a:solidFill>
                            <a:schemeClr val="tx1">
                              <a:lumMod val="85000"/>
                              <a:lumOff val="15000"/>
                            </a:schemeClr>
                          </a:solidFill>
                          <a:effectLst/>
                          <a:latin typeface="微软雅黑" panose="020B0503020204020204" pitchFamily="34" charset="-122"/>
                          <a:ea typeface="微软雅黑" panose="020B0503020204020204" pitchFamily="34" charset="-122"/>
                        </a:rPr>
                        <a:t>5</a:t>
                      </a: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zh-CN" altLang="en-US" sz="8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3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750"/>
                                        <p:tgtEl>
                                          <p:spTgt spid="14"/>
                                        </p:tgtEl>
                                      </p:cBhvr>
                                    </p:animEffect>
                                    <p:anim calcmode="lin" valueType="num">
                                      <p:cBhvr>
                                        <p:cTn id="13" dur="750" fill="hold"/>
                                        <p:tgtEl>
                                          <p:spTgt spid="14"/>
                                        </p:tgtEl>
                                        <p:attrNameLst>
                                          <p:attrName>ppt_x</p:attrName>
                                        </p:attrNameLst>
                                      </p:cBhvr>
                                      <p:tavLst>
                                        <p:tav tm="0">
                                          <p:val>
                                            <p:strVal val="#ppt_x"/>
                                          </p:val>
                                        </p:tav>
                                        <p:tav tm="100000">
                                          <p:val>
                                            <p:strVal val="#ppt_x"/>
                                          </p:val>
                                        </p:tav>
                                      </p:tavLst>
                                    </p:anim>
                                    <p:anim calcmode="lin" valueType="num">
                                      <p:cBhvr>
                                        <p:cTn id="14"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sp>
        <p:nvSpPr>
          <p:cNvPr id="3" name="文本1"/>
          <p:cNvSpPr/>
          <p:nvPr/>
        </p:nvSpPr>
        <p:spPr>
          <a:xfrm>
            <a:off x="3001423" y="1216454"/>
            <a:ext cx="4284655" cy="739798"/>
          </a:xfrm>
          <a:prstGeom prst="rect">
            <a:avLst/>
          </a:prstGeom>
          <a:solidFill>
            <a:schemeClr val="bg1">
              <a:lumMod val="75000"/>
            </a:schemeClr>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p:txBody>
      </p:sp>
      <p:sp>
        <p:nvSpPr>
          <p:cNvPr id="4" name="深色1"/>
          <p:cNvSpPr/>
          <p:nvPr/>
        </p:nvSpPr>
        <p:spPr>
          <a:xfrm>
            <a:off x="1850197" y="1216455"/>
            <a:ext cx="1068736" cy="986246"/>
          </a:xfrm>
          <a:custGeom>
            <a:avLst/>
            <a:gdLst/>
            <a:ahLst/>
            <a:cxnLst/>
            <a:rect l="l" t="t" r="r" b="b"/>
            <a:pathLst>
              <a:path w="1871662" h="1727200">
                <a:moveTo>
                  <a:pt x="0" y="0"/>
                </a:moveTo>
                <a:lnTo>
                  <a:pt x="1871662" y="0"/>
                </a:lnTo>
                <a:lnTo>
                  <a:pt x="1871662" y="1308095"/>
                </a:lnTo>
                <a:lnTo>
                  <a:pt x="935831" y="1727200"/>
                </a:lnTo>
                <a:lnTo>
                  <a:pt x="0" y="1308095"/>
                </a:lnTo>
                <a:close/>
              </a:path>
            </a:pathLst>
          </a:custGeom>
          <a:solidFill>
            <a:srgbClr val="10253F"/>
          </a:solidFill>
          <a:ln w="25400" cap="flat" cmpd="sng" algn="ctr">
            <a:noFill/>
            <a:prstDash val="solid"/>
          </a:ln>
          <a:effectLst/>
        </p:spPr>
        <p:txBody>
          <a:bodyPr bIns="243000" anchor="ctr"/>
          <a:lstStyle/>
          <a:p>
            <a:pPr algn="ctr">
              <a:lnSpc>
                <a:spcPct val="120000"/>
              </a:lnSpc>
              <a:defRPr/>
            </a:pPr>
            <a:r>
              <a:rPr lang="zh-CN" altLang="en-US" sz="1200" b="1" kern="0" dirty="0">
                <a:solidFill>
                  <a:schemeClr val="bg1"/>
                </a:solidFill>
                <a:latin typeface="微软雅黑" panose="020B0503020204020204" pitchFamily="34" charset="-122"/>
                <a:ea typeface="微软雅黑" panose="020B0503020204020204" pitchFamily="34" charset="-122"/>
              </a:rPr>
              <a:t>文本</a:t>
            </a:r>
            <a:r>
              <a:rPr lang="en-US" altLang="zh-CN" sz="1200" b="1" kern="0" dirty="0">
                <a:solidFill>
                  <a:schemeClr val="bg1"/>
                </a:solidFill>
                <a:latin typeface="微软雅黑" panose="020B0503020204020204" pitchFamily="34" charset="-122"/>
                <a:ea typeface="微软雅黑" panose="020B0503020204020204" pitchFamily="34" charset="-122"/>
              </a:rPr>
              <a:t>1</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sp>
        <p:nvSpPr>
          <p:cNvPr id="5" name="文本2"/>
          <p:cNvSpPr/>
          <p:nvPr/>
        </p:nvSpPr>
        <p:spPr>
          <a:xfrm>
            <a:off x="3001421" y="2081232"/>
            <a:ext cx="4302515" cy="738481"/>
          </a:xfrm>
          <a:prstGeom prst="rect">
            <a:avLst/>
          </a:prstGeom>
          <a:solidFill>
            <a:schemeClr val="bg1">
              <a:lumMod val="75000"/>
            </a:schemeClr>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p:txBody>
      </p:sp>
      <p:sp>
        <p:nvSpPr>
          <p:cNvPr id="7" name="深色2"/>
          <p:cNvSpPr/>
          <p:nvPr/>
        </p:nvSpPr>
        <p:spPr>
          <a:xfrm>
            <a:off x="1850197" y="2079873"/>
            <a:ext cx="1068736" cy="986246"/>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10253F"/>
          </a:solidFill>
          <a:ln w="25400" cap="flat" cmpd="sng" algn="ctr">
            <a:noFill/>
            <a:prstDash val="solid"/>
          </a:ln>
          <a:effectLst/>
        </p:spPr>
        <p:txBody>
          <a:bodyPr anchor="ctr"/>
          <a:lstStyle/>
          <a:p>
            <a:pPr algn="ctr">
              <a:lnSpc>
                <a:spcPct val="120000"/>
              </a:lnSpc>
              <a:defRPr/>
            </a:pPr>
            <a:r>
              <a:rPr lang="zh-CN" altLang="en-US" sz="1200" b="1" kern="0" dirty="0">
                <a:solidFill>
                  <a:schemeClr val="bg1"/>
                </a:solidFill>
                <a:latin typeface="微软雅黑" panose="020B0503020204020204" pitchFamily="34" charset="-122"/>
                <a:ea typeface="微软雅黑" panose="020B0503020204020204" pitchFamily="34" charset="-122"/>
              </a:rPr>
              <a:t>文本</a:t>
            </a:r>
            <a:r>
              <a:rPr lang="en-US" altLang="zh-CN" sz="1200" b="1" kern="0" dirty="0">
                <a:solidFill>
                  <a:schemeClr val="bg1"/>
                </a:solidFill>
                <a:latin typeface="微软雅黑" panose="020B0503020204020204" pitchFamily="34" charset="-122"/>
                <a:ea typeface="微软雅黑" panose="020B0503020204020204" pitchFamily="34" charset="-122"/>
              </a:rPr>
              <a:t>2</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sp>
        <p:nvSpPr>
          <p:cNvPr id="8" name="文本3"/>
          <p:cNvSpPr/>
          <p:nvPr/>
        </p:nvSpPr>
        <p:spPr>
          <a:xfrm>
            <a:off x="2987824" y="2943291"/>
            <a:ext cx="4316112" cy="734246"/>
          </a:xfrm>
          <a:prstGeom prst="rect">
            <a:avLst/>
          </a:prstGeom>
          <a:solidFill>
            <a:schemeClr val="bg1">
              <a:lumMod val="75000"/>
            </a:schemeClr>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p:txBody>
      </p:sp>
      <p:sp>
        <p:nvSpPr>
          <p:cNvPr id="9" name="深色3"/>
          <p:cNvSpPr/>
          <p:nvPr/>
        </p:nvSpPr>
        <p:spPr>
          <a:xfrm>
            <a:off x="1850197" y="2952773"/>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10253F"/>
          </a:solidFill>
          <a:ln w="25400" cap="flat" cmpd="sng" algn="ctr">
            <a:noFill/>
            <a:prstDash val="solid"/>
          </a:ln>
          <a:effectLst/>
        </p:spPr>
        <p:txBody>
          <a:bodyPr anchor="ctr"/>
          <a:lstStyle/>
          <a:p>
            <a:pPr algn="ctr">
              <a:lnSpc>
                <a:spcPct val="120000"/>
              </a:lnSpc>
              <a:defRPr/>
            </a:pPr>
            <a:r>
              <a:rPr lang="zh-CN" altLang="en-US" sz="1200" b="1" kern="0" dirty="0">
                <a:solidFill>
                  <a:schemeClr val="bg1"/>
                </a:solidFill>
                <a:latin typeface="微软雅黑" panose="020B0503020204020204" pitchFamily="34" charset="-122"/>
                <a:ea typeface="微软雅黑" panose="020B0503020204020204" pitchFamily="34" charset="-122"/>
              </a:rPr>
              <a:t>文本</a:t>
            </a:r>
            <a:r>
              <a:rPr lang="en-US" altLang="zh-CN" sz="1200" b="1" kern="0" dirty="0">
                <a:solidFill>
                  <a:schemeClr val="bg1"/>
                </a:solidFill>
                <a:latin typeface="微软雅黑" panose="020B0503020204020204" pitchFamily="34" charset="-122"/>
                <a:ea typeface="微软雅黑" panose="020B0503020204020204" pitchFamily="34" charset="-122"/>
              </a:rPr>
              <a:t>3</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sp>
        <p:nvSpPr>
          <p:cNvPr id="10" name="文本4"/>
          <p:cNvSpPr/>
          <p:nvPr/>
        </p:nvSpPr>
        <p:spPr>
          <a:xfrm>
            <a:off x="2987824" y="3795886"/>
            <a:ext cx="4316112" cy="734246"/>
          </a:xfrm>
          <a:prstGeom prst="rect">
            <a:avLst/>
          </a:prstGeom>
          <a:solidFill>
            <a:schemeClr val="bg1">
              <a:lumMod val="75000"/>
            </a:schemeClr>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latin typeface="微软雅黑" panose="020B0503020204020204" pitchFamily="34" charset="-122"/>
              <a:ea typeface="微软雅黑" panose="020B0503020204020204" pitchFamily="34" charset="-122"/>
            </a:endParaRPr>
          </a:p>
        </p:txBody>
      </p:sp>
      <p:sp>
        <p:nvSpPr>
          <p:cNvPr id="11" name="深色4"/>
          <p:cNvSpPr/>
          <p:nvPr/>
        </p:nvSpPr>
        <p:spPr>
          <a:xfrm>
            <a:off x="1850197" y="3805369"/>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10253F"/>
          </a:solidFill>
          <a:ln w="25400" cap="flat" cmpd="sng" algn="ctr">
            <a:noFill/>
            <a:prstDash val="solid"/>
          </a:ln>
          <a:effectLst/>
        </p:spPr>
        <p:txBody>
          <a:bodyPr lIns="0" rIns="0" anchor="ctr"/>
          <a:lstStyle/>
          <a:p>
            <a:pPr algn="ctr">
              <a:lnSpc>
                <a:spcPct val="120000"/>
              </a:lnSpc>
              <a:spcBef>
                <a:spcPts val="450"/>
              </a:spcBef>
              <a:spcAft>
                <a:spcPts val="450"/>
              </a:spcAft>
              <a:defRPr/>
            </a:pPr>
            <a:r>
              <a:rPr lang="zh-CN" altLang="en-US" sz="1200" b="1" kern="0" dirty="0">
                <a:solidFill>
                  <a:schemeClr val="bg1"/>
                </a:solidFill>
                <a:latin typeface="微软雅黑" panose="020B0503020204020204" pitchFamily="34" charset="-122"/>
                <a:ea typeface="微软雅黑" panose="020B0503020204020204" pitchFamily="34" charset="-122"/>
              </a:rPr>
              <a:t>文本</a:t>
            </a:r>
            <a:r>
              <a:rPr lang="en-US" altLang="zh-CN" sz="1200" b="1" kern="0" dirty="0">
                <a:solidFill>
                  <a:schemeClr val="bg1"/>
                </a:solidFill>
                <a:latin typeface="微软雅黑" panose="020B0503020204020204" pitchFamily="34" charset="-122"/>
                <a:ea typeface="微软雅黑" panose="020B0503020204020204" pitchFamily="34" charset="-122"/>
              </a:rPr>
              <a:t>4</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sp>
        <p:nvSpPr>
          <p:cNvPr id="3" name="矩形 1"/>
          <p:cNvSpPr>
            <a:spLocks noChangeArrowheads="1"/>
          </p:cNvSpPr>
          <p:nvPr/>
        </p:nvSpPr>
        <p:spPr bwMode="auto">
          <a:xfrm>
            <a:off x="1078046" y="1494264"/>
            <a:ext cx="4132164"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936601" y="915566"/>
            <a:ext cx="2947767" cy="4146328"/>
            <a:chOff x="4936601" y="971844"/>
            <a:chExt cx="2947767" cy="4146328"/>
          </a:xfrm>
        </p:grpSpPr>
        <p:grpSp>
          <p:nvGrpSpPr>
            <p:cNvPr id="5" name="组合 4"/>
            <p:cNvGrpSpPr/>
            <p:nvPr/>
          </p:nvGrpSpPr>
          <p:grpSpPr>
            <a:xfrm>
              <a:off x="4936601" y="971844"/>
              <a:ext cx="2947767" cy="4146328"/>
              <a:chOff x="4936601" y="971844"/>
              <a:chExt cx="2947767" cy="4146328"/>
            </a:xfrm>
          </p:grpSpPr>
          <p:sp>
            <p:nvSpPr>
              <p:cNvPr id="23" name="Freeform 5"/>
              <p:cNvSpPr/>
              <p:nvPr/>
            </p:nvSpPr>
            <p:spPr bwMode="auto">
              <a:xfrm>
                <a:off x="5184992" y="971844"/>
                <a:ext cx="2590145" cy="1192575"/>
              </a:xfrm>
              <a:custGeom>
                <a:avLst/>
                <a:gdLst>
                  <a:gd name="T0" fmla="*/ 1118 w 1175"/>
                  <a:gd name="T1" fmla="*/ 389 h 541"/>
                  <a:gd name="T2" fmla="*/ 456 w 1175"/>
                  <a:gd name="T3" fmla="*/ 104 h 541"/>
                  <a:gd name="T4" fmla="*/ 0 w 1175"/>
                  <a:gd name="T5" fmla="*/ 541 h 541"/>
                  <a:gd name="T6" fmla="*/ 1175 w 1175"/>
                  <a:gd name="T7" fmla="*/ 541 h 541"/>
                  <a:gd name="T8" fmla="*/ 1118 w 1175"/>
                  <a:gd name="T9" fmla="*/ 389 h 541"/>
                </a:gdLst>
                <a:ahLst/>
                <a:cxnLst>
                  <a:cxn ang="0">
                    <a:pos x="T0" y="T1"/>
                  </a:cxn>
                  <a:cxn ang="0">
                    <a:pos x="T2" y="T3"/>
                  </a:cxn>
                  <a:cxn ang="0">
                    <a:pos x="T4" y="T5"/>
                  </a:cxn>
                  <a:cxn ang="0">
                    <a:pos x="T6" y="T7"/>
                  </a:cxn>
                  <a:cxn ang="0">
                    <a:pos x="T8" y="T9"/>
                  </a:cxn>
                </a:cxnLst>
                <a:rect l="0" t="0" r="r" b="b"/>
                <a:pathLst>
                  <a:path w="1175" h="541">
                    <a:moveTo>
                      <a:pt x="1118" y="389"/>
                    </a:moveTo>
                    <a:cubicBezTo>
                      <a:pt x="895" y="0"/>
                      <a:pt x="456" y="104"/>
                      <a:pt x="456" y="104"/>
                    </a:cubicBezTo>
                    <a:cubicBezTo>
                      <a:pt x="126" y="200"/>
                      <a:pt x="25" y="389"/>
                      <a:pt x="0" y="541"/>
                    </a:cubicBezTo>
                    <a:cubicBezTo>
                      <a:pt x="1175" y="541"/>
                      <a:pt x="1175" y="541"/>
                      <a:pt x="1175" y="541"/>
                    </a:cubicBezTo>
                    <a:cubicBezTo>
                      <a:pt x="1150" y="449"/>
                      <a:pt x="1118" y="389"/>
                      <a:pt x="1118" y="389"/>
                    </a:cubicBezTo>
                    <a:close/>
                  </a:path>
                </a:pathLst>
              </a:custGeom>
              <a:solidFill>
                <a:srgbClr val="10253F"/>
              </a:solidFill>
              <a:ln>
                <a:noFill/>
              </a:ln>
            </p:spPr>
            <p:txBody>
              <a:bodyPr/>
              <a:lstStyle/>
              <a:p>
                <a:endParaRPr lang="zh-CN" altLang="en-US" sz="1600"/>
              </a:p>
            </p:txBody>
          </p:sp>
          <p:sp>
            <p:nvSpPr>
              <p:cNvPr id="24" name="Freeform 6"/>
              <p:cNvSpPr/>
              <p:nvPr/>
            </p:nvSpPr>
            <p:spPr bwMode="auto">
              <a:xfrm>
                <a:off x="4954557" y="2164419"/>
                <a:ext cx="2929811" cy="984584"/>
              </a:xfrm>
              <a:custGeom>
                <a:avLst/>
                <a:gdLst>
                  <a:gd name="T0" fmla="*/ 118 w 1330"/>
                  <a:gd name="T1" fmla="*/ 225 h 447"/>
                  <a:gd name="T2" fmla="*/ 102 w 1330"/>
                  <a:gd name="T3" fmla="*/ 281 h 447"/>
                  <a:gd name="T4" fmla="*/ 8 w 1330"/>
                  <a:gd name="T5" fmla="*/ 434 h 447"/>
                  <a:gd name="T6" fmla="*/ 0 w 1330"/>
                  <a:gd name="T7" fmla="*/ 447 h 447"/>
                  <a:gd name="T8" fmla="*/ 1250 w 1330"/>
                  <a:gd name="T9" fmla="*/ 447 h 447"/>
                  <a:gd name="T10" fmla="*/ 1280 w 1330"/>
                  <a:gd name="T11" fmla="*/ 0 h 447"/>
                  <a:gd name="T12" fmla="*/ 105 w 1330"/>
                  <a:gd name="T13" fmla="*/ 0 h 447"/>
                  <a:gd name="T14" fmla="*/ 118 w 1330"/>
                  <a:gd name="T15" fmla="*/ 225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0" h="447">
                    <a:moveTo>
                      <a:pt x="118" y="225"/>
                    </a:moveTo>
                    <a:cubicBezTo>
                      <a:pt x="121" y="237"/>
                      <a:pt x="116" y="242"/>
                      <a:pt x="102" y="281"/>
                    </a:cubicBezTo>
                    <a:cubicBezTo>
                      <a:pt x="89" y="321"/>
                      <a:pt x="18" y="422"/>
                      <a:pt x="8" y="434"/>
                    </a:cubicBezTo>
                    <a:cubicBezTo>
                      <a:pt x="5" y="438"/>
                      <a:pt x="2" y="442"/>
                      <a:pt x="0" y="447"/>
                    </a:cubicBezTo>
                    <a:cubicBezTo>
                      <a:pt x="1250" y="447"/>
                      <a:pt x="1250" y="447"/>
                      <a:pt x="1250" y="447"/>
                    </a:cubicBezTo>
                    <a:cubicBezTo>
                      <a:pt x="1330" y="289"/>
                      <a:pt x="1311" y="119"/>
                      <a:pt x="1280" y="0"/>
                    </a:cubicBezTo>
                    <a:cubicBezTo>
                      <a:pt x="105" y="0"/>
                      <a:pt x="105" y="0"/>
                      <a:pt x="105" y="0"/>
                    </a:cubicBezTo>
                    <a:cubicBezTo>
                      <a:pt x="85" y="125"/>
                      <a:pt x="118" y="225"/>
                      <a:pt x="118" y="225"/>
                    </a:cubicBezTo>
                  </a:path>
                </a:pathLst>
              </a:custGeom>
              <a:solidFill>
                <a:srgbClr val="10253F"/>
              </a:solidFill>
              <a:ln>
                <a:noFill/>
              </a:ln>
            </p:spPr>
            <p:txBody>
              <a:bodyPr/>
              <a:lstStyle/>
              <a:p>
                <a:endParaRPr lang="zh-CN" altLang="en-US" sz="1600"/>
              </a:p>
            </p:txBody>
          </p:sp>
          <p:sp>
            <p:nvSpPr>
              <p:cNvPr id="25" name="Freeform 7"/>
              <p:cNvSpPr/>
              <p:nvPr/>
            </p:nvSpPr>
            <p:spPr bwMode="auto">
              <a:xfrm>
                <a:off x="4936601" y="3149003"/>
                <a:ext cx="2772697" cy="984584"/>
              </a:xfrm>
              <a:custGeom>
                <a:avLst/>
                <a:gdLst>
                  <a:gd name="T0" fmla="*/ 1 w 1258"/>
                  <a:gd name="T1" fmla="*/ 25 h 447"/>
                  <a:gd name="T2" fmla="*/ 20 w 1258"/>
                  <a:gd name="T3" fmla="*/ 65 h 447"/>
                  <a:gd name="T4" fmla="*/ 117 w 1258"/>
                  <a:gd name="T5" fmla="*/ 80 h 447"/>
                  <a:gd name="T6" fmla="*/ 131 w 1258"/>
                  <a:gd name="T7" fmla="*/ 109 h 447"/>
                  <a:gd name="T8" fmla="*/ 110 w 1258"/>
                  <a:gd name="T9" fmla="*/ 130 h 447"/>
                  <a:gd name="T10" fmla="*/ 100 w 1258"/>
                  <a:gd name="T11" fmla="*/ 151 h 447"/>
                  <a:gd name="T12" fmla="*/ 110 w 1258"/>
                  <a:gd name="T13" fmla="*/ 175 h 447"/>
                  <a:gd name="T14" fmla="*/ 138 w 1258"/>
                  <a:gd name="T15" fmla="*/ 216 h 447"/>
                  <a:gd name="T16" fmla="*/ 130 w 1258"/>
                  <a:gd name="T17" fmla="*/ 228 h 447"/>
                  <a:gd name="T18" fmla="*/ 122 w 1258"/>
                  <a:gd name="T19" fmla="*/ 246 h 447"/>
                  <a:gd name="T20" fmla="*/ 124 w 1258"/>
                  <a:gd name="T21" fmla="*/ 273 h 447"/>
                  <a:gd name="T22" fmla="*/ 170 w 1258"/>
                  <a:gd name="T23" fmla="*/ 315 h 447"/>
                  <a:gd name="T24" fmla="*/ 171 w 1258"/>
                  <a:gd name="T25" fmla="*/ 329 h 447"/>
                  <a:gd name="T26" fmla="*/ 179 w 1258"/>
                  <a:gd name="T27" fmla="*/ 447 h 447"/>
                  <a:gd name="T28" fmla="*/ 1116 w 1258"/>
                  <a:gd name="T29" fmla="*/ 447 h 447"/>
                  <a:gd name="T30" fmla="*/ 1083 w 1258"/>
                  <a:gd name="T31" fmla="*/ 331 h 447"/>
                  <a:gd name="T32" fmla="*/ 1190 w 1258"/>
                  <a:gd name="T33" fmla="*/ 101 h 447"/>
                  <a:gd name="T34" fmla="*/ 1258 w 1258"/>
                  <a:gd name="T35" fmla="*/ 0 h 447"/>
                  <a:gd name="T36" fmla="*/ 8 w 1258"/>
                  <a:gd name="T37" fmla="*/ 0 h 447"/>
                  <a:gd name="T38" fmla="*/ 1 w 1258"/>
                  <a:gd name="T39" fmla="*/ 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8" h="447">
                    <a:moveTo>
                      <a:pt x="1" y="25"/>
                    </a:moveTo>
                    <a:cubicBezTo>
                      <a:pt x="0" y="43"/>
                      <a:pt x="7" y="58"/>
                      <a:pt x="20" y="65"/>
                    </a:cubicBezTo>
                    <a:cubicBezTo>
                      <a:pt x="33" y="73"/>
                      <a:pt x="117" y="80"/>
                      <a:pt x="117" y="80"/>
                    </a:cubicBezTo>
                    <a:cubicBezTo>
                      <a:pt x="131" y="109"/>
                      <a:pt x="131" y="109"/>
                      <a:pt x="131" y="109"/>
                    </a:cubicBezTo>
                    <a:cubicBezTo>
                      <a:pt x="131" y="109"/>
                      <a:pt x="117" y="122"/>
                      <a:pt x="110" y="130"/>
                    </a:cubicBezTo>
                    <a:cubicBezTo>
                      <a:pt x="104" y="139"/>
                      <a:pt x="102" y="143"/>
                      <a:pt x="100" y="151"/>
                    </a:cubicBezTo>
                    <a:cubicBezTo>
                      <a:pt x="99" y="160"/>
                      <a:pt x="105" y="169"/>
                      <a:pt x="110" y="175"/>
                    </a:cubicBezTo>
                    <a:cubicBezTo>
                      <a:pt x="114" y="182"/>
                      <a:pt x="138" y="216"/>
                      <a:pt x="138" y="216"/>
                    </a:cubicBezTo>
                    <a:cubicBezTo>
                      <a:pt x="138" y="216"/>
                      <a:pt x="134" y="222"/>
                      <a:pt x="130" y="228"/>
                    </a:cubicBezTo>
                    <a:cubicBezTo>
                      <a:pt x="125" y="235"/>
                      <a:pt x="122" y="246"/>
                      <a:pt x="122" y="246"/>
                    </a:cubicBezTo>
                    <a:cubicBezTo>
                      <a:pt x="119" y="254"/>
                      <a:pt x="119" y="263"/>
                      <a:pt x="124" y="273"/>
                    </a:cubicBezTo>
                    <a:cubicBezTo>
                      <a:pt x="130" y="282"/>
                      <a:pt x="165" y="309"/>
                      <a:pt x="170" y="315"/>
                    </a:cubicBezTo>
                    <a:cubicBezTo>
                      <a:pt x="174" y="322"/>
                      <a:pt x="171" y="329"/>
                      <a:pt x="171" y="329"/>
                    </a:cubicBezTo>
                    <a:cubicBezTo>
                      <a:pt x="154" y="381"/>
                      <a:pt x="165" y="422"/>
                      <a:pt x="179" y="447"/>
                    </a:cubicBezTo>
                    <a:cubicBezTo>
                      <a:pt x="1116" y="447"/>
                      <a:pt x="1116" y="447"/>
                      <a:pt x="1116" y="447"/>
                    </a:cubicBezTo>
                    <a:cubicBezTo>
                      <a:pt x="1100" y="402"/>
                      <a:pt x="1088" y="361"/>
                      <a:pt x="1083" y="331"/>
                    </a:cubicBezTo>
                    <a:cubicBezTo>
                      <a:pt x="1068" y="232"/>
                      <a:pt x="1190" y="101"/>
                      <a:pt x="1190" y="101"/>
                    </a:cubicBezTo>
                    <a:cubicBezTo>
                      <a:pt x="1218" y="68"/>
                      <a:pt x="1240" y="34"/>
                      <a:pt x="1258" y="0"/>
                    </a:cubicBezTo>
                    <a:cubicBezTo>
                      <a:pt x="8" y="0"/>
                      <a:pt x="8" y="0"/>
                      <a:pt x="8" y="0"/>
                    </a:cubicBezTo>
                    <a:cubicBezTo>
                      <a:pt x="4" y="7"/>
                      <a:pt x="2" y="14"/>
                      <a:pt x="1" y="25"/>
                    </a:cubicBezTo>
                  </a:path>
                </a:pathLst>
              </a:custGeom>
              <a:solidFill>
                <a:srgbClr val="10253F"/>
              </a:solidFill>
              <a:ln>
                <a:noFill/>
              </a:ln>
            </p:spPr>
            <p:txBody>
              <a:bodyPr/>
              <a:lstStyle/>
              <a:p>
                <a:endParaRPr lang="zh-CN" altLang="en-US" sz="1600"/>
              </a:p>
            </p:txBody>
          </p:sp>
          <p:sp>
            <p:nvSpPr>
              <p:cNvPr id="26" name="Freeform 8"/>
              <p:cNvSpPr/>
              <p:nvPr/>
            </p:nvSpPr>
            <p:spPr bwMode="auto">
              <a:xfrm>
                <a:off x="5331632" y="4133588"/>
                <a:ext cx="2471934" cy="984584"/>
              </a:xfrm>
              <a:custGeom>
                <a:avLst/>
                <a:gdLst>
                  <a:gd name="T0" fmla="*/ 22 w 1122"/>
                  <a:gd name="T1" fmla="*/ 29 h 447"/>
                  <a:gd name="T2" fmla="*/ 291 w 1122"/>
                  <a:gd name="T3" fmla="*/ 13 h 447"/>
                  <a:gd name="T4" fmla="*/ 357 w 1122"/>
                  <a:gd name="T5" fmla="*/ 227 h 447"/>
                  <a:gd name="T6" fmla="*/ 353 w 1122"/>
                  <a:gd name="T7" fmla="*/ 227 h 447"/>
                  <a:gd name="T8" fmla="*/ 140 w 1122"/>
                  <a:gd name="T9" fmla="*/ 447 h 447"/>
                  <a:gd name="T10" fmla="*/ 1055 w 1122"/>
                  <a:gd name="T11" fmla="*/ 447 h 447"/>
                  <a:gd name="T12" fmla="*/ 1122 w 1122"/>
                  <a:gd name="T13" fmla="*/ 447 h 447"/>
                  <a:gd name="T14" fmla="*/ 1038 w 1122"/>
                  <a:gd name="T15" fmla="*/ 224 h 447"/>
                  <a:gd name="T16" fmla="*/ 937 w 1122"/>
                  <a:gd name="T17" fmla="*/ 0 h 447"/>
                  <a:gd name="T18" fmla="*/ 0 w 1122"/>
                  <a:gd name="T19" fmla="*/ 0 h 447"/>
                  <a:gd name="T20" fmla="*/ 22 w 1122"/>
                  <a:gd name="T21" fmla="*/ 2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2" h="447">
                    <a:moveTo>
                      <a:pt x="22" y="29"/>
                    </a:moveTo>
                    <a:cubicBezTo>
                      <a:pt x="73" y="71"/>
                      <a:pt x="257" y="9"/>
                      <a:pt x="291" y="13"/>
                    </a:cubicBezTo>
                    <a:cubicBezTo>
                      <a:pt x="316" y="17"/>
                      <a:pt x="345" y="158"/>
                      <a:pt x="357" y="227"/>
                    </a:cubicBezTo>
                    <a:cubicBezTo>
                      <a:pt x="353" y="227"/>
                      <a:pt x="353" y="227"/>
                      <a:pt x="353" y="227"/>
                    </a:cubicBezTo>
                    <a:cubicBezTo>
                      <a:pt x="353" y="227"/>
                      <a:pt x="194" y="418"/>
                      <a:pt x="140" y="447"/>
                    </a:cubicBezTo>
                    <a:cubicBezTo>
                      <a:pt x="1055" y="447"/>
                      <a:pt x="1055" y="447"/>
                      <a:pt x="1055" y="447"/>
                    </a:cubicBezTo>
                    <a:cubicBezTo>
                      <a:pt x="1122" y="447"/>
                      <a:pt x="1122" y="447"/>
                      <a:pt x="1122" y="447"/>
                    </a:cubicBezTo>
                    <a:cubicBezTo>
                      <a:pt x="1038" y="224"/>
                      <a:pt x="1038" y="224"/>
                      <a:pt x="1038" y="224"/>
                    </a:cubicBezTo>
                    <a:cubicBezTo>
                      <a:pt x="1004" y="162"/>
                      <a:pt x="965" y="76"/>
                      <a:pt x="937" y="0"/>
                    </a:cubicBezTo>
                    <a:cubicBezTo>
                      <a:pt x="0" y="0"/>
                      <a:pt x="0" y="0"/>
                      <a:pt x="0" y="0"/>
                    </a:cubicBezTo>
                    <a:cubicBezTo>
                      <a:pt x="8" y="15"/>
                      <a:pt x="18" y="25"/>
                      <a:pt x="22" y="29"/>
                    </a:cubicBezTo>
                    <a:close/>
                  </a:path>
                </a:pathLst>
              </a:custGeom>
              <a:solidFill>
                <a:srgbClr val="10253F"/>
              </a:solidFill>
              <a:ln>
                <a:noFill/>
              </a:ln>
            </p:spPr>
            <p:txBody>
              <a:bodyPr/>
              <a:lstStyle/>
              <a:p>
                <a:endParaRPr lang="zh-CN" altLang="en-US" sz="1600"/>
              </a:p>
            </p:txBody>
          </p:sp>
        </p:grpSp>
        <p:sp>
          <p:nvSpPr>
            <p:cNvPr id="7" name="Freeform 9"/>
            <p:cNvSpPr/>
            <p:nvPr/>
          </p:nvSpPr>
          <p:spPr bwMode="auto">
            <a:xfrm>
              <a:off x="6666356" y="3377941"/>
              <a:ext cx="362112" cy="564116"/>
            </a:xfrm>
            <a:custGeom>
              <a:avLst/>
              <a:gdLst>
                <a:gd name="T0" fmla="*/ 159 w 164"/>
                <a:gd name="T1" fmla="*/ 42 h 256"/>
                <a:gd name="T2" fmla="*/ 136 w 164"/>
                <a:gd name="T3" fmla="*/ 0 h 256"/>
                <a:gd name="T4" fmla="*/ 111 w 164"/>
                <a:gd name="T5" fmla="*/ 4 h 256"/>
                <a:gd name="T6" fmla="*/ 85 w 164"/>
                <a:gd name="T7" fmla="*/ 9 h 256"/>
                <a:gd name="T8" fmla="*/ 85 w 164"/>
                <a:gd name="T9" fmla="*/ 9 h 256"/>
                <a:gd name="T10" fmla="*/ 84 w 164"/>
                <a:gd name="T11" fmla="*/ 9 h 256"/>
                <a:gd name="T12" fmla="*/ 83 w 164"/>
                <a:gd name="T13" fmla="*/ 9 h 256"/>
                <a:gd name="T14" fmla="*/ 83 w 164"/>
                <a:gd name="T15" fmla="*/ 9 h 256"/>
                <a:gd name="T16" fmla="*/ 54 w 164"/>
                <a:gd name="T17" fmla="*/ 5 h 256"/>
                <a:gd name="T18" fmla="*/ 28 w 164"/>
                <a:gd name="T19" fmla="*/ 0 h 256"/>
                <a:gd name="T20" fmla="*/ 5 w 164"/>
                <a:gd name="T21" fmla="*/ 42 h 256"/>
                <a:gd name="T22" fmla="*/ 16 w 164"/>
                <a:gd name="T23" fmla="*/ 101 h 256"/>
                <a:gd name="T24" fmla="*/ 21 w 164"/>
                <a:gd name="T25" fmla="*/ 163 h 256"/>
                <a:gd name="T26" fmla="*/ 37 w 164"/>
                <a:gd name="T27" fmla="*/ 224 h 256"/>
                <a:gd name="T28" fmla="*/ 60 w 164"/>
                <a:gd name="T29" fmla="*/ 243 h 256"/>
                <a:gd name="T30" fmla="*/ 66 w 164"/>
                <a:gd name="T31" fmla="*/ 158 h 256"/>
                <a:gd name="T32" fmla="*/ 73 w 164"/>
                <a:gd name="T33" fmla="*/ 141 h 256"/>
                <a:gd name="T34" fmla="*/ 82 w 164"/>
                <a:gd name="T35" fmla="*/ 134 h 256"/>
                <a:gd name="T36" fmla="*/ 90 w 164"/>
                <a:gd name="T37" fmla="*/ 140 h 256"/>
                <a:gd name="T38" fmla="*/ 97 w 164"/>
                <a:gd name="T39" fmla="*/ 158 h 256"/>
                <a:gd name="T40" fmla="*/ 104 w 164"/>
                <a:gd name="T41" fmla="*/ 243 h 256"/>
                <a:gd name="T42" fmla="*/ 127 w 164"/>
                <a:gd name="T43" fmla="*/ 224 h 256"/>
                <a:gd name="T44" fmla="*/ 143 w 164"/>
                <a:gd name="T45" fmla="*/ 163 h 256"/>
                <a:gd name="T46" fmla="*/ 148 w 164"/>
                <a:gd name="T47" fmla="*/ 101 h 256"/>
                <a:gd name="T48" fmla="*/ 159 w 164"/>
                <a:gd name="T49" fmla="*/ 4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256">
                  <a:moveTo>
                    <a:pt x="159" y="42"/>
                  </a:moveTo>
                  <a:cubicBezTo>
                    <a:pt x="154" y="21"/>
                    <a:pt x="148" y="3"/>
                    <a:pt x="136" y="0"/>
                  </a:cubicBezTo>
                  <a:cubicBezTo>
                    <a:pt x="132" y="0"/>
                    <a:pt x="122" y="2"/>
                    <a:pt x="111" y="4"/>
                  </a:cubicBezTo>
                  <a:cubicBezTo>
                    <a:pt x="102" y="7"/>
                    <a:pt x="92" y="9"/>
                    <a:pt x="85" y="9"/>
                  </a:cubicBezTo>
                  <a:cubicBezTo>
                    <a:pt x="85" y="9"/>
                    <a:pt x="85" y="9"/>
                    <a:pt x="85" y="9"/>
                  </a:cubicBezTo>
                  <a:cubicBezTo>
                    <a:pt x="84" y="9"/>
                    <a:pt x="84" y="9"/>
                    <a:pt x="84" y="9"/>
                  </a:cubicBezTo>
                  <a:cubicBezTo>
                    <a:pt x="83" y="9"/>
                    <a:pt x="83" y="9"/>
                    <a:pt x="83" y="9"/>
                  </a:cubicBezTo>
                  <a:cubicBezTo>
                    <a:pt x="83" y="9"/>
                    <a:pt x="83" y="9"/>
                    <a:pt x="83" y="9"/>
                  </a:cubicBezTo>
                  <a:cubicBezTo>
                    <a:pt x="76" y="9"/>
                    <a:pt x="65" y="7"/>
                    <a:pt x="54" y="5"/>
                  </a:cubicBezTo>
                  <a:cubicBezTo>
                    <a:pt x="43" y="2"/>
                    <a:pt x="32" y="0"/>
                    <a:pt x="28" y="0"/>
                  </a:cubicBezTo>
                  <a:cubicBezTo>
                    <a:pt x="16" y="3"/>
                    <a:pt x="9" y="21"/>
                    <a:pt x="5" y="42"/>
                  </a:cubicBezTo>
                  <a:cubicBezTo>
                    <a:pt x="0" y="62"/>
                    <a:pt x="9" y="85"/>
                    <a:pt x="16" y="101"/>
                  </a:cubicBezTo>
                  <a:cubicBezTo>
                    <a:pt x="23" y="117"/>
                    <a:pt x="18" y="135"/>
                    <a:pt x="21" y="163"/>
                  </a:cubicBezTo>
                  <a:cubicBezTo>
                    <a:pt x="23" y="190"/>
                    <a:pt x="30" y="202"/>
                    <a:pt x="37" y="224"/>
                  </a:cubicBezTo>
                  <a:cubicBezTo>
                    <a:pt x="44" y="247"/>
                    <a:pt x="64" y="256"/>
                    <a:pt x="60" y="243"/>
                  </a:cubicBezTo>
                  <a:cubicBezTo>
                    <a:pt x="55" y="229"/>
                    <a:pt x="60" y="179"/>
                    <a:pt x="66" y="158"/>
                  </a:cubicBezTo>
                  <a:cubicBezTo>
                    <a:pt x="69" y="150"/>
                    <a:pt x="71" y="144"/>
                    <a:pt x="73" y="141"/>
                  </a:cubicBezTo>
                  <a:cubicBezTo>
                    <a:pt x="74" y="137"/>
                    <a:pt x="77" y="134"/>
                    <a:pt x="82" y="134"/>
                  </a:cubicBezTo>
                  <a:cubicBezTo>
                    <a:pt x="86" y="134"/>
                    <a:pt x="89" y="137"/>
                    <a:pt x="90" y="140"/>
                  </a:cubicBezTo>
                  <a:cubicBezTo>
                    <a:pt x="92" y="143"/>
                    <a:pt x="94" y="149"/>
                    <a:pt x="97" y="158"/>
                  </a:cubicBezTo>
                  <a:cubicBezTo>
                    <a:pt x="104" y="179"/>
                    <a:pt x="109" y="229"/>
                    <a:pt x="104" y="243"/>
                  </a:cubicBezTo>
                  <a:cubicBezTo>
                    <a:pt x="100" y="256"/>
                    <a:pt x="120" y="247"/>
                    <a:pt x="127" y="224"/>
                  </a:cubicBezTo>
                  <a:cubicBezTo>
                    <a:pt x="134" y="202"/>
                    <a:pt x="141" y="190"/>
                    <a:pt x="143" y="163"/>
                  </a:cubicBezTo>
                  <a:cubicBezTo>
                    <a:pt x="145" y="135"/>
                    <a:pt x="141" y="117"/>
                    <a:pt x="148" y="101"/>
                  </a:cubicBezTo>
                  <a:cubicBezTo>
                    <a:pt x="154" y="85"/>
                    <a:pt x="164" y="62"/>
                    <a:pt x="159" y="42"/>
                  </a:cubicBezTo>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8" name="Freeform 11"/>
            <p:cNvSpPr/>
            <p:nvPr/>
          </p:nvSpPr>
          <p:spPr bwMode="auto">
            <a:xfrm>
              <a:off x="6569095" y="1516508"/>
              <a:ext cx="550649" cy="471344"/>
            </a:xfrm>
            <a:custGeom>
              <a:avLst/>
              <a:gdLst>
                <a:gd name="T0" fmla="*/ 128 w 250"/>
                <a:gd name="T1" fmla="*/ 209 h 214"/>
                <a:gd name="T2" fmla="*/ 114 w 250"/>
                <a:gd name="T3" fmla="*/ 179 h 214"/>
                <a:gd name="T4" fmla="*/ 93 w 250"/>
                <a:gd name="T5" fmla="*/ 172 h 214"/>
                <a:gd name="T6" fmla="*/ 73 w 250"/>
                <a:gd name="T7" fmla="*/ 170 h 214"/>
                <a:gd name="T8" fmla="*/ 55 w 250"/>
                <a:gd name="T9" fmla="*/ 149 h 214"/>
                <a:gd name="T10" fmla="*/ 20 w 250"/>
                <a:gd name="T11" fmla="*/ 124 h 214"/>
                <a:gd name="T12" fmla="*/ 11 w 250"/>
                <a:gd name="T13" fmla="*/ 102 h 214"/>
                <a:gd name="T14" fmla="*/ 5 w 250"/>
                <a:gd name="T15" fmla="*/ 74 h 214"/>
                <a:gd name="T16" fmla="*/ 13 w 250"/>
                <a:gd name="T17" fmla="*/ 59 h 214"/>
                <a:gd name="T18" fmla="*/ 18 w 250"/>
                <a:gd name="T19" fmla="*/ 43 h 214"/>
                <a:gd name="T20" fmla="*/ 64 w 250"/>
                <a:gd name="T21" fmla="*/ 16 h 214"/>
                <a:gd name="T22" fmla="*/ 105 w 250"/>
                <a:gd name="T23" fmla="*/ 8 h 214"/>
                <a:gd name="T24" fmla="*/ 125 w 250"/>
                <a:gd name="T25" fmla="*/ 7 h 214"/>
                <a:gd name="T26" fmla="*/ 144 w 250"/>
                <a:gd name="T27" fmla="*/ 11 h 214"/>
                <a:gd name="T28" fmla="*/ 167 w 250"/>
                <a:gd name="T29" fmla="*/ 12 h 214"/>
                <a:gd name="T30" fmla="*/ 189 w 250"/>
                <a:gd name="T31" fmla="*/ 18 h 214"/>
                <a:gd name="T32" fmla="*/ 213 w 250"/>
                <a:gd name="T33" fmla="*/ 28 h 214"/>
                <a:gd name="T34" fmla="*/ 232 w 250"/>
                <a:gd name="T35" fmla="*/ 50 h 214"/>
                <a:gd name="T36" fmla="*/ 239 w 250"/>
                <a:gd name="T37" fmla="*/ 68 h 214"/>
                <a:gd name="T38" fmla="*/ 245 w 250"/>
                <a:gd name="T39" fmla="*/ 97 h 214"/>
                <a:gd name="T40" fmla="*/ 247 w 250"/>
                <a:gd name="T41" fmla="*/ 114 h 214"/>
                <a:gd name="T42" fmla="*/ 243 w 250"/>
                <a:gd name="T43" fmla="*/ 126 h 214"/>
                <a:gd name="T44" fmla="*/ 241 w 250"/>
                <a:gd name="T45" fmla="*/ 143 h 214"/>
                <a:gd name="T46" fmla="*/ 217 w 250"/>
                <a:gd name="T47" fmla="*/ 154 h 214"/>
                <a:gd name="T48" fmla="*/ 200 w 250"/>
                <a:gd name="T49" fmla="*/ 194 h 214"/>
                <a:gd name="T50" fmla="*/ 157 w 250"/>
                <a:gd name="T51" fmla="*/ 194 h 214"/>
                <a:gd name="T52" fmla="*/ 162 w 250"/>
                <a:gd name="T53" fmla="*/ 208 h 214"/>
                <a:gd name="T54" fmla="*/ 140 w 250"/>
                <a:gd name="T55" fmla="*/ 214 h 214"/>
                <a:gd name="T56" fmla="*/ 128 w 250"/>
                <a:gd name="T57" fmla="*/ 20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 h="214">
                  <a:moveTo>
                    <a:pt x="128" y="209"/>
                  </a:moveTo>
                  <a:cubicBezTo>
                    <a:pt x="114" y="179"/>
                    <a:pt x="114" y="179"/>
                    <a:pt x="114" y="179"/>
                  </a:cubicBezTo>
                  <a:cubicBezTo>
                    <a:pt x="114" y="179"/>
                    <a:pt x="102" y="172"/>
                    <a:pt x="93" y="172"/>
                  </a:cubicBezTo>
                  <a:cubicBezTo>
                    <a:pt x="84" y="172"/>
                    <a:pt x="85" y="176"/>
                    <a:pt x="73" y="170"/>
                  </a:cubicBezTo>
                  <a:cubicBezTo>
                    <a:pt x="60" y="164"/>
                    <a:pt x="57" y="153"/>
                    <a:pt x="55" y="149"/>
                  </a:cubicBezTo>
                  <a:cubicBezTo>
                    <a:pt x="53" y="145"/>
                    <a:pt x="26" y="129"/>
                    <a:pt x="20" y="124"/>
                  </a:cubicBezTo>
                  <a:cubicBezTo>
                    <a:pt x="14" y="119"/>
                    <a:pt x="10" y="105"/>
                    <a:pt x="11" y="102"/>
                  </a:cubicBezTo>
                  <a:cubicBezTo>
                    <a:pt x="13" y="100"/>
                    <a:pt x="0" y="85"/>
                    <a:pt x="5" y="74"/>
                  </a:cubicBezTo>
                  <a:cubicBezTo>
                    <a:pt x="9" y="63"/>
                    <a:pt x="13" y="59"/>
                    <a:pt x="13" y="59"/>
                  </a:cubicBezTo>
                  <a:cubicBezTo>
                    <a:pt x="13" y="59"/>
                    <a:pt x="5" y="56"/>
                    <a:pt x="18" y="43"/>
                  </a:cubicBezTo>
                  <a:cubicBezTo>
                    <a:pt x="31" y="31"/>
                    <a:pt x="49" y="10"/>
                    <a:pt x="64" y="16"/>
                  </a:cubicBezTo>
                  <a:cubicBezTo>
                    <a:pt x="64" y="16"/>
                    <a:pt x="91" y="0"/>
                    <a:pt x="105" y="8"/>
                  </a:cubicBezTo>
                  <a:cubicBezTo>
                    <a:pt x="119" y="16"/>
                    <a:pt x="117" y="7"/>
                    <a:pt x="125" y="7"/>
                  </a:cubicBezTo>
                  <a:cubicBezTo>
                    <a:pt x="134" y="7"/>
                    <a:pt x="139" y="7"/>
                    <a:pt x="144" y="11"/>
                  </a:cubicBezTo>
                  <a:cubicBezTo>
                    <a:pt x="148" y="14"/>
                    <a:pt x="156" y="7"/>
                    <a:pt x="167" y="12"/>
                  </a:cubicBezTo>
                  <a:cubicBezTo>
                    <a:pt x="178" y="17"/>
                    <a:pt x="189" y="18"/>
                    <a:pt x="189" y="18"/>
                  </a:cubicBezTo>
                  <a:cubicBezTo>
                    <a:pt x="189" y="18"/>
                    <a:pt x="204" y="18"/>
                    <a:pt x="213" y="28"/>
                  </a:cubicBezTo>
                  <a:cubicBezTo>
                    <a:pt x="222" y="38"/>
                    <a:pt x="225" y="43"/>
                    <a:pt x="232" y="50"/>
                  </a:cubicBezTo>
                  <a:cubicBezTo>
                    <a:pt x="239" y="58"/>
                    <a:pt x="233" y="60"/>
                    <a:pt x="239" y="68"/>
                  </a:cubicBezTo>
                  <a:cubicBezTo>
                    <a:pt x="245" y="75"/>
                    <a:pt x="245" y="88"/>
                    <a:pt x="245" y="97"/>
                  </a:cubicBezTo>
                  <a:cubicBezTo>
                    <a:pt x="245" y="107"/>
                    <a:pt x="245" y="108"/>
                    <a:pt x="247" y="114"/>
                  </a:cubicBezTo>
                  <a:cubicBezTo>
                    <a:pt x="250" y="121"/>
                    <a:pt x="243" y="126"/>
                    <a:pt x="243" y="126"/>
                  </a:cubicBezTo>
                  <a:cubicBezTo>
                    <a:pt x="243" y="126"/>
                    <a:pt x="249" y="133"/>
                    <a:pt x="241" y="143"/>
                  </a:cubicBezTo>
                  <a:cubicBezTo>
                    <a:pt x="232" y="153"/>
                    <a:pt x="217" y="154"/>
                    <a:pt x="217" y="154"/>
                  </a:cubicBezTo>
                  <a:cubicBezTo>
                    <a:pt x="217" y="154"/>
                    <a:pt x="215" y="190"/>
                    <a:pt x="200" y="194"/>
                  </a:cubicBezTo>
                  <a:cubicBezTo>
                    <a:pt x="185" y="199"/>
                    <a:pt x="157" y="194"/>
                    <a:pt x="157" y="194"/>
                  </a:cubicBezTo>
                  <a:cubicBezTo>
                    <a:pt x="157" y="194"/>
                    <a:pt x="163" y="204"/>
                    <a:pt x="162" y="208"/>
                  </a:cubicBezTo>
                  <a:cubicBezTo>
                    <a:pt x="161" y="212"/>
                    <a:pt x="145" y="214"/>
                    <a:pt x="140" y="214"/>
                  </a:cubicBezTo>
                  <a:cubicBezTo>
                    <a:pt x="136" y="214"/>
                    <a:pt x="128" y="209"/>
                    <a:pt x="128" y="20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6548147" y="1507530"/>
              <a:ext cx="594042" cy="501271"/>
            </a:xfrm>
            <a:custGeom>
              <a:avLst/>
              <a:gdLst>
                <a:gd name="T0" fmla="*/ 257 w 270"/>
                <a:gd name="T1" fmla="*/ 66 h 228"/>
                <a:gd name="T2" fmla="*/ 244 w 270"/>
                <a:gd name="T3" fmla="*/ 40 h 228"/>
                <a:gd name="T4" fmla="*/ 182 w 270"/>
                <a:gd name="T5" fmla="*/ 7 h 228"/>
                <a:gd name="T6" fmla="*/ 158 w 270"/>
                <a:gd name="T7" fmla="*/ 5 h 228"/>
                <a:gd name="T8" fmla="*/ 120 w 270"/>
                <a:gd name="T9" fmla="*/ 3 h 228"/>
                <a:gd name="T10" fmla="*/ 68 w 270"/>
                <a:gd name="T11" fmla="*/ 9 h 228"/>
                <a:gd name="T12" fmla="*/ 11 w 270"/>
                <a:gd name="T13" fmla="*/ 62 h 228"/>
                <a:gd name="T14" fmla="*/ 11 w 270"/>
                <a:gd name="T15" fmla="*/ 106 h 228"/>
                <a:gd name="T16" fmla="*/ 38 w 270"/>
                <a:gd name="T17" fmla="*/ 146 h 228"/>
                <a:gd name="T18" fmla="*/ 93 w 270"/>
                <a:gd name="T19" fmla="*/ 187 h 228"/>
                <a:gd name="T20" fmla="*/ 116 w 270"/>
                <a:gd name="T21" fmla="*/ 191 h 228"/>
                <a:gd name="T22" fmla="*/ 150 w 270"/>
                <a:gd name="T23" fmla="*/ 228 h 228"/>
                <a:gd name="T24" fmla="*/ 192 w 270"/>
                <a:gd name="T25" fmla="*/ 211 h 228"/>
                <a:gd name="T26" fmla="*/ 259 w 270"/>
                <a:gd name="T27" fmla="*/ 154 h 228"/>
                <a:gd name="T28" fmla="*/ 120 w 270"/>
                <a:gd name="T29" fmla="*/ 164 h 228"/>
                <a:gd name="T30" fmla="*/ 157 w 270"/>
                <a:gd name="T31" fmla="*/ 149 h 228"/>
                <a:gd name="T32" fmla="*/ 119 w 270"/>
                <a:gd name="T33" fmla="*/ 169 h 228"/>
                <a:gd name="T34" fmla="*/ 232 w 270"/>
                <a:gd name="T35" fmla="*/ 146 h 228"/>
                <a:gd name="T36" fmla="*/ 167 w 270"/>
                <a:gd name="T37" fmla="*/ 163 h 228"/>
                <a:gd name="T38" fmla="*/ 200 w 270"/>
                <a:gd name="T39" fmla="*/ 141 h 228"/>
                <a:gd name="T40" fmla="*/ 179 w 270"/>
                <a:gd name="T41" fmla="*/ 122 h 228"/>
                <a:gd name="T42" fmla="*/ 165 w 270"/>
                <a:gd name="T43" fmla="*/ 86 h 228"/>
                <a:gd name="T44" fmla="*/ 172 w 270"/>
                <a:gd name="T45" fmla="*/ 134 h 228"/>
                <a:gd name="T46" fmla="*/ 108 w 270"/>
                <a:gd name="T47" fmla="*/ 157 h 228"/>
                <a:gd name="T48" fmla="*/ 94 w 270"/>
                <a:gd name="T49" fmla="*/ 166 h 228"/>
                <a:gd name="T50" fmla="*/ 75 w 270"/>
                <a:gd name="T51" fmla="*/ 150 h 228"/>
                <a:gd name="T52" fmla="*/ 83 w 270"/>
                <a:gd name="T53" fmla="*/ 138 h 228"/>
                <a:gd name="T54" fmla="*/ 70 w 270"/>
                <a:gd name="T55" fmla="*/ 131 h 228"/>
                <a:gd name="T56" fmla="*/ 63 w 270"/>
                <a:gd name="T57" fmla="*/ 98 h 228"/>
                <a:gd name="T58" fmla="*/ 56 w 270"/>
                <a:gd name="T59" fmla="*/ 133 h 228"/>
                <a:gd name="T60" fmla="*/ 31 w 270"/>
                <a:gd name="T61" fmla="*/ 109 h 228"/>
                <a:gd name="T62" fmla="*/ 29 w 270"/>
                <a:gd name="T63" fmla="*/ 72 h 228"/>
                <a:gd name="T64" fmla="*/ 69 w 270"/>
                <a:gd name="T65" fmla="*/ 47 h 228"/>
                <a:gd name="T66" fmla="*/ 35 w 270"/>
                <a:gd name="T67" fmla="*/ 55 h 228"/>
                <a:gd name="T68" fmla="*/ 69 w 270"/>
                <a:gd name="T69" fmla="*/ 30 h 228"/>
                <a:gd name="T70" fmla="*/ 110 w 270"/>
                <a:gd name="T71" fmla="*/ 21 h 228"/>
                <a:gd name="T72" fmla="*/ 127 w 270"/>
                <a:gd name="T73" fmla="*/ 40 h 228"/>
                <a:gd name="T74" fmla="*/ 115 w 270"/>
                <a:gd name="T75" fmla="*/ 53 h 228"/>
                <a:gd name="T76" fmla="*/ 86 w 270"/>
                <a:gd name="T77" fmla="*/ 85 h 228"/>
                <a:gd name="T78" fmla="*/ 110 w 270"/>
                <a:gd name="T79" fmla="*/ 81 h 228"/>
                <a:gd name="T80" fmla="*/ 119 w 270"/>
                <a:gd name="T81" fmla="*/ 93 h 228"/>
                <a:gd name="T82" fmla="*/ 123 w 270"/>
                <a:gd name="T83" fmla="*/ 65 h 228"/>
                <a:gd name="T84" fmla="*/ 128 w 270"/>
                <a:gd name="T85" fmla="*/ 62 h 228"/>
                <a:gd name="T86" fmla="*/ 134 w 270"/>
                <a:gd name="T87" fmla="*/ 23 h 228"/>
                <a:gd name="T88" fmla="*/ 147 w 270"/>
                <a:gd name="T89" fmla="*/ 23 h 228"/>
                <a:gd name="T90" fmla="*/ 173 w 270"/>
                <a:gd name="T91" fmla="*/ 26 h 228"/>
                <a:gd name="T92" fmla="*/ 215 w 270"/>
                <a:gd name="T93" fmla="*/ 39 h 228"/>
                <a:gd name="T94" fmla="*/ 235 w 270"/>
                <a:gd name="T95" fmla="*/ 62 h 228"/>
                <a:gd name="T96" fmla="*/ 231 w 270"/>
                <a:gd name="T97" fmla="*/ 63 h 228"/>
                <a:gd name="T98" fmla="*/ 243 w 270"/>
                <a:gd name="T99" fmla="*/ 85 h 228"/>
                <a:gd name="T100" fmla="*/ 235 w 270"/>
                <a:gd name="T101" fmla="*/ 107 h 228"/>
                <a:gd name="T102" fmla="*/ 205 w 270"/>
                <a:gd name="T103" fmla="*/ 64 h 228"/>
                <a:gd name="T104" fmla="*/ 208 w 270"/>
                <a:gd name="T105" fmla="*/ 107 h 228"/>
                <a:gd name="T106" fmla="*/ 238 w 270"/>
                <a:gd name="T107" fmla="*/ 128 h 228"/>
                <a:gd name="T108" fmla="*/ 243 w 270"/>
                <a:gd name="T109"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0" h="228">
                  <a:moveTo>
                    <a:pt x="267" y="115"/>
                  </a:moveTo>
                  <a:cubicBezTo>
                    <a:pt x="265" y="110"/>
                    <a:pt x="265" y="110"/>
                    <a:pt x="265" y="101"/>
                  </a:cubicBezTo>
                  <a:cubicBezTo>
                    <a:pt x="265" y="91"/>
                    <a:pt x="265" y="76"/>
                    <a:pt x="257" y="66"/>
                  </a:cubicBezTo>
                  <a:cubicBezTo>
                    <a:pt x="256" y="64"/>
                    <a:pt x="256" y="64"/>
                    <a:pt x="256" y="63"/>
                  </a:cubicBezTo>
                  <a:cubicBezTo>
                    <a:pt x="256" y="59"/>
                    <a:pt x="255" y="53"/>
                    <a:pt x="250" y="47"/>
                  </a:cubicBezTo>
                  <a:cubicBezTo>
                    <a:pt x="248" y="45"/>
                    <a:pt x="246" y="42"/>
                    <a:pt x="244" y="40"/>
                  </a:cubicBezTo>
                  <a:cubicBezTo>
                    <a:pt x="240" y="36"/>
                    <a:pt x="236" y="32"/>
                    <a:pt x="230" y="25"/>
                  </a:cubicBezTo>
                  <a:cubicBezTo>
                    <a:pt x="219" y="13"/>
                    <a:pt x="203" y="12"/>
                    <a:pt x="200" y="12"/>
                  </a:cubicBezTo>
                  <a:cubicBezTo>
                    <a:pt x="198" y="12"/>
                    <a:pt x="190" y="11"/>
                    <a:pt x="182" y="7"/>
                  </a:cubicBezTo>
                  <a:cubicBezTo>
                    <a:pt x="177" y="5"/>
                    <a:pt x="173" y="4"/>
                    <a:pt x="168" y="4"/>
                  </a:cubicBezTo>
                  <a:cubicBezTo>
                    <a:pt x="165" y="4"/>
                    <a:pt x="162" y="4"/>
                    <a:pt x="160" y="5"/>
                  </a:cubicBezTo>
                  <a:cubicBezTo>
                    <a:pt x="159" y="5"/>
                    <a:pt x="159" y="5"/>
                    <a:pt x="158" y="5"/>
                  </a:cubicBezTo>
                  <a:cubicBezTo>
                    <a:pt x="152" y="1"/>
                    <a:pt x="144" y="1"/>
                    <a:pt x="135" y="1"/>
                  </a:cubicBezTo>
                  <a:cubicBezTo>
                    <a:pt x="129" y="1"/>
                    <a:pt x="126" y="3"/>
                    <a:pt x="123" y="5"/>
                  </a:cubicBezTo>
                  <a:cubicBezTo>
                    <a:pt x="123" y="4"/>
                    <a:pt x="122" y="4"/>
                    <a:pt x="120" y="3"/>
                  </a:cubicBezTo>
                  <a:cubicBezTo>
                    <a:pt x="116" y="1"/>
                    <a:pt x="111" y="0"/>
                    <a:pt x="106" y="0"/>
                  </a:cubicBezTo>
                  <a:cubicBezTo>
                    <a:pt x="93" y="0"/>
                    <a:pt x="79" y="6"/>
                    <a:pt x="72" y="9"/>
                  </a:cubicBezTo>
                  <a:cubicBezTo>
                    <a:pt x="71" y="9"/>
                    <a:pt x="69" y="9"/>
                    <a:pt x="68" y="9"/>
                  </a:cubicBezTo>
                  <a:cubicBezTo>
                    <a:pt x="51" y="9"/>
                    <a:pt x="36" y="24"/>
                    <a:pt x="24" y="36"/>
                  </a:cubicBezTo>
                  <a:cubicBezTo>
                    <a:pt x="23" y="38"/>
                    <a:pt x="22" y="39"/>
                    <a:pt x="21" y="40"/>
                  </a:cubicBezTo>
                  <a:cubicBezTo>
                    <a:pt x="15" y="45"/>
                    <a:pt x="9" y="53"/>
                    <a:pt x="11" y="62"/>
                  </a:cubicBezTo>
                  <a:cubicBezTo>
                    <a:pt x="9" y="65"/>
                    <a:pt x="7" y="69"/>
                    <a:pt x="5" y="74"/>
                  </a:cubicBezTo>
                  <a:cubicBezTo>
                    <a:pt x="0" y="85"/>
                    <a:pt x="6" y="97"/>
                    <a:pt x="10" y="104"/>
                  </a:cubicBezTo>
                  <a:cubicBezTo>
                    <a:pt x="10" y="105"/>
                    <a:pt x="10" y="106"/>
                    <a:pt x="11" y="106"/>
                  </a:cubicBezTo>
                  <a:cubicBezTo>
                    <a:pt x="10" y="109"/>
                    <a:pt x="11" y="114"/>
                    <a:pt x="13" y="120"/>
                  </a:cubicBezTo>
                  <a:cubicBezTo>
                    <a:pt x="14" y="124"/>
                    <a:pt x="18" y="131"/>
                    <a:pt x="23" y="135"/>
                  </a:cubicBezTo>
                  <a:cubicBezTo>
                    <a:pt x="26" y="138"/>
                    <a:pt x="30" y="141"/>
                    <a:pt x="38" y="146"/>
                  </a:cubicBezTo>
                  <a:cubicBezTo>
                    <a:pt x="44" y="149"/>
                    <a:pt x="53" y="155"/>
                    <a:pt x="56" y="158"/>
                  </a:cubicBezTo>
                  <a:cubicBezTo>
                    <a:pt x="58" y="164"/>
                    <a:pt x="63" y="176"/>
                    <a:pt x="78" y="183"/>
                  </a:cubicBezTo>
                  <a:cubicBezTo>
                    <a:pt x="85" y="186"/>
                    <a:pt x="89" y="187"/>
                    <a:pt x="93" y="187"/>
                  </a:cubicBezTo>
                  <a:cubicBezTo>
                    <a:pt x="96" y="187"/>
                    <a:pt x="98" y="187"/>
                    <a:pt x="99" y="187"/>
                  </a:cubicBezTo>
                  <a:cubicBezTo>
                    <a:pt x="100" y="186"/>
                    <a:pt x="101" y="186"/>
                    <a:pt x="103" y="186"/>
                  </a:cubicBezTo>
                  <a:cubicBezTo>
                    <a:pt x="107" y="186"/>
                    <a:pt x="112" y="188"/>
                    <a:pt x="116" y="191"/>
                  </a:cubicBezTo>
                  <a:cubicBezTo>
                    <a:pt x="128" y="217"/>
                    <a:pt x="128" y="217"/>
                    <a:pt x="128" y="217"/>
                  </a:cubicBezTo>
                  <a:cubicBezTo>
                    <a:pt x="129" y="219"/>
                    <a:pt x="131" y="221"/>
                    <a:pt x="132" y="222"/>
                  </a:cubicBezTo>
                  <a:cubicBezTo>
                    <a:pt x="136" y="224"/>
                    <a:pt x="144" y="228"/>
                    <a:pt x="150" y="228"/>
                  </a:cubicBezTo>
                  <a:cubicBezTo>
                    <a:pt x="157" y="228"/>
                    <a:pt x="180" y="227"/>
                    <a:pt x="182" y="214"/>
                  </a:cubicBezTo>
                  <a:cubicBezTo>
                    <a:pt x="183" y="213"/>
                    <a:pt x="183" y="212"/>
                    <a:pt x="183" y="210"/>
                  </a:cubicBezTo>
                  <a:cubicBezTo>
                    <a:pt x="186" y="211"/>
                    <a:pt x="189" y="211"/>
                    <a:pt x="192" y="211"/>
                  </a:cubicBezTo>
                  <a:cubicBezTo>
                    <a:pt x="201" y="211"/>
                    <a:pt x="208" y="210"/>
                    <a:pt x="213" y="208"/>
                  </a:cubicBezTo>
                  <a:cubicBezTo>
                    <a:pt x="230" y="204"/>
                    <a:pt x="235" y="181"/>
                    <a:pt x="237" y="167"/>
                  </a:cubicBezTo>
                  <a:cubicBezTo>
                    <a:pt x="243" y="165"/>
                    <a:pt x="252" y="161"/>
                    <a:pt x="259" y="154"/>
                  </a:cubicBezTo>
                  <a:cubicBezTo>
                    <a:pt x="265" y="146"/>
                    <a:pt x="266" y="138"/>
                    <a:pt x="265" y="132"/>
                  </a:cubicBezTo>
                  <a:cubicBezTo>
                    <a:pt x="268" y="128"/>
                    <a:pt x="270" y="122"/>
                    <a:pt x="267" y="115"/>
                  </a:cubicBezTo>
                  <a:close/>
                  <a:moveTo>
                    <a:pt x="120" y="164"/>
                  </a:moveTo>
                  <a:cubicBezTo>
                    <a:pt x="123" y="158"/>
                    <a:pt x="135" y="152"/>
                    <a:pt x="144" y="150"/>
                  </a:cubicBezTo>
                  <a:cubicBezTo>
                    <a:pt x="146" y="150"/>
                    <a:pt x="150" y="150"/>
                    <a:pt x="154" y="150"/>
                  </a:cubicBezTo>
                  <a:cubicBezTo>
                    <a:pt x="155" y="150"/>
                    <a:pt x="156" y="149"/>
                    <a:pt x="157" y="149"/>
                  </a:cubicBezTo>
                  <a:cubicBezTo>
                    <a:pt x="154" y="155"/>
                    <a:pt x="152" y="161"/>
                    <a:pt x="154" y="167"/>
                  </a:cubicBezTo>
                  <a:cubicBezTo>
                    <a:pt x="144" y="170"/>
                    <a:pt x="135" y="174"/>
                    <a:pt x="127" y="173"/>
                  </a:cubicBezTo>
                  <a:cubicBezTo>
                    <a:pt x="125" y="172"/>
                    <a:pt x="122" y="170"/>
                    <a:pt x="119" y="169"/>
                  </a:cubicBezTo>
                  <a:cubicBezTo>
                    <a:pt x="118" y="167"/>
                    <a:pt x="119" y="166"/>
                    <a:pt x="120" y="164"/>
                  </a:cubicBezTo>
                  <a:close/>
                  <a:moveTo>
                    <a:pt x="243" y="140"/>
                  </a:moveTo>
                  <a:cubicBezTo>
                    <a:pt x="240" y="143"/>
                    <a:pt x="236" y="145"/>
                    <a:pt x="232" y="146"/>
                  </a:cubicBezTo>
                  <a:cubicBezTo>
                    <a:pt x="232" y="146"/>
                    <a:pt x="231" y="146"/>
                    <a:pt x="231" y="146"/>
                  </a:cubicBezTo>
                  <a:cubicBezTo>
                    <a:pt x="216" y="145"/>
                    <a:pt x="200" y="151"/>
                    <a:pt x="184" y="157"/>
                  </a:cubicBezTo>
                  <a:cubicBezTo>
                    <a:pt x="178" y="159"/>
                    <a:pt x="172" y="161"/>
                    <a:pt x="167" y="163"/>
                  </a:cubicBezTo>
                  <a:cubicBezTo>
                    <a:pt x="167" y="159"/>
                    <a:pt x="170" y="154"/>
                    <a:pt x="173" y="151"/>
                  </a:cubicBezTo>
                  <a:cubicBezTo>
                    <a:pt x="175" y="149"/>
                    <a:pt x="179" y="149"/>
                    <a:pt x="183" y="148"/>
                  </a:cubicBezTo>
                  <a:cubicBezTo>
                    <a:pt x="189" y="147"/>
                    <a:pt x="195" y="146"/>
                    <a:pt x="200" y="141"/>
                  </a:cubicBezTo>
                  <a:cubicBezTo>
                    <a:pt x="204" y="137"/>
                    <a:pt x="204" y="133"/>
                    <a:pt x="203" y="130"/>
                  </a:cubicBezTo>
                  <a:cubicBezTo>
                    <a:pt x="201" y="124"/>
                    <a:pt x="193" y="123"/>
                    <a:pt x="186" y="122"/>
                  </a:cubicBezTo>
                  <a:cubicBezTo>
                    <a:pt x="183" y="122"/>
                    <a:pt x="180" y="122"/>
                    <a:pt x="179" y="122"/>
                  </a:cubicBezTo>
                  <a:cubicBezTo>
                    <a:pt x="170" y="117"/>
                    <a:pt x="170" y="112"/>
                    <a:pt x="171" y="100"/>
                  </a:cubicBezTo>
                  <a:cubicBezTo>
                    <a:pt x="171" y="98"/>
                    <a:pt x="171" y="95"/>
                    <a:pt x="171" y="93"/>
                  </a:cubicBezTo>
                  <a:cubicBezTo>
                    <a:pt x="172" y="89"/>
                    <a:pt x="169" y="86"/>
                    <a:pt x="165" y="86"/>
                  </a:cubicBezTo>
                  <a:cubicBezTo>
                    <a:pt x="161" y="86"/>
                    <a:pt x="158" y="89"/>
                    <a:pt x="158" y="92"/>
                  </a:cubicBezTo>
                  <a:cubicBezTo>
                    <a:pt x="158" y="95"/>
                    <a:pt x="157" y="97"/>
                    <a:pt x="157" y="99"/>
                  </a:cubicBezTo>
                  <a:cubicBezTo>
                    <a:pt x="156" y="110"/>
                    <a:pt x="155" y="125"/>
                    <a:pt x="172" y="134"/>
                  </a:cubicBezTo>
                  <a:cubicBezTo>
                    <a:pt x="169" y="135"/>
                    <a:pt x="159" y="136"/>
                    <a:pt x="154" y="136"/>
                  </a:cubicBezTo>
                  <a:cubicBezTo>
                    <a:pt x="149" y="136"/>
                    <a:pt x="145" y="136"/>
                    <a:pt x="141" y="137"/>
                  </a:cubicBezTo>
                  <a:cubicBezTo>
                    <a:pt x="138" y="137"/>
                    <a:pt x="116" y="143"/>
                    <a:pt x="108" y="157"/>
                  </a:cubicBezTo>
                  <a:cubicBezTo>
                    <a:pt x="106" y="160"/>
                    <a:pt x="105" y="163"/>
                    <a:pt x="105" y="165"/>
                  </a:cubicBezTo>
                  <a:cubicBezTo>
                    <a:pt x="104" y="165"/>
                    <a:pt x="104" y="165"/>
                    <a:pt x="103" y="165"/>
                  </a:cubicBezTo>
                  <a:cubicBezTo>
                    <a:pt x="99" y="165"/>
                    <a:pt x="96" y="166"/>
                    <a:pt x="94" y="166"/>
                  </a:cubicBezTo>
                  <a:cubicBezTo>
                    <a:pt x="94" y="167"/>
                    <a:pt x="93" y="167"/>
                    <a:pt x="93" y="167"/>
                  </a:cubicBezTo>
                  <a:cubicBezTo>
                    <a:pt x="93" y="167"/>
                    <a:pt x="92" y="167"/>
                    <a:pt x="87" y="165"/>
                  </a:cubicBezTo>
                  <a:cubicBezTo>
                    <a:pt x="79" y="161"/>
                    <a:pt x="77" y="154"/>
                    <a:pt x="75" y="150"/>
                  </a:cubicBezTo>
                  <a:cubicBezTo>
                    <a:pt x="75" y="149"/>
                    <a:pt x="75" y="149"/>
                    <a:pt x="75" y="149"/>
                  </a:cubicBezTo>
                  <a:cubicBezTo>
                    <a:pt x="75" y="149"/>
                    <a:pt x="75" y="149"/>
                    <a:pt x="75" y="149"/>
                  </a:cubicBezTo>
                  <a:cubicBezTo>
                    <a:pt x="75" y="146"/>
                    <a:pt x="80" y="139"/>
                    <a:pt x="83" y="138"/>
                  </a:cubicBezTo>
                  <a:cubicBezTo>
                    <a:pt x="86" y="137"/>
                    <a:pt x="88" y="133"/>
                    <a:pt x="87" y="129"/>
                  </a:cubicBezTo>
                  <a:cubicBezTo>
                    <a:pt x="86" y="126"/>
                    <a:pt x="82" y="124"/>
                    <a:pt x="78" y="125"/>
                  </a:cubicBezTo>
                  <a:cubicBezTo>
                    <a:pt x="76" y="126"/>
                    <a:pt x="73" y="128"/>
                    <a:pt x="70" y="131"/>
                  </a:cubicBezTo>
                  <a:cubicBezTo>
                    <a:pt x="70" y="128"/>
                    <a:pt x="71" y="126"/>
                    <a:pt x="71" y="123"/>
                  </a:cubicBezTo>
                  <a:cubicBezTo>
                    <a:pt x="71" y="117"/>
                    <a:pt x="72" y="110"/>
                    <a:pt x="71" y="104"/>
                  </a:cubicBezTo>
                  <a:cubicBezTo>
                    <a:pt x="71" y="100"/>
                    <a:pt x="67" y="97"/>
                    <a:pt x="63" y="98"/>
                  </a:cubicBezTo>
                  <a:cubicBezTo>
                    <a:pt x="60" y="98"/>
                    <a:pt x="57" y="101"/>
                    <a:pt x="57" y="105"/>
                  </a:cubicBezTo>
                  <a:cubicBezTo>
                    <a:pt x="58" y="111"/>
                    <a:pt x="57" y="116"/>
                    <a:pt x="57" y="122"/>
                  </a:cubicBezTo>
                  <a:cubicBezTo>
                    <a:pt x="57" y="126"/>
                    <a:pt x="56" y="129"/>
                    <a:pt x="56" y="133"/>
                  </a:cubicBezTo>
                  <a:cubicBezTo>
                    <a:pt x="54" y="132"/>
                    <a:pt x="52" y="130"/>
                    <a:pt x="49" y="128"/>
                  </a:cubicBezTo>
                  <a:cubicBezTo>
                    <a:pt x="44" y="125"/>
                    <a:pt x="38" y="121"/>
                    <a:pt x="36" y="120"/>
                  </a:cubicBezTo>
                  <a:cubicBezTo>
                    <a:pt x="34" y="118"/>
                    <a:pt x="32" y="112"/>
                    <a:pt x="31" y="109"/>
                  </a:cubicBezTo>
                  <a:cubicBezTo>
                    <a:pt x="33" y="104"/>
                    <a:pt x="30" y="100"/>
                    <a:pt x="28" y="95"/>
                  </a:cubicBezTo>
                  <a:cubicBezTo>
                    <a:pt x="27" y="92"/>
                    <a:pt x="23" y="84"/>
                    <a:pt x="24" y="82"/>
                  </a:cubicBezTo>
                  <a:cubicBezTo>
                    <a:pt x="26" y="77"/>
                    <a:pt x="28" y="73"/>
                    <a:pt x="29" y="72"/>
                  </a:cubicBezTo>
                  <a:cubicBezTo>
                    <a:pt x="31" y="71"/>
                    <a:pt x="33" y="71"/>
                    <a:pt x="34" y="71"/>
                  </a:cubicBezTo>
                  <a:cubicBezTo>
                    <a:pt x="46" y="69"/>
                    <a:pt x="58" y="68"/>
                    <a:pt x="69" y="57"/>
                  </a:cubicBezTo>
                  <a:cubicBezTo>
                    <a:pt x="72" y="54"/>
                    <a:pt x="72" y="49"/>
                    <a:pt x="69" y="47"/>
                  </a:cubicBezTo>
                  <a:cubicBezTo>
                    <a:pt x="66" y="44"/>
                    <a:pt x="62" y="44"/>
                    <a:pt x="59" y="47"/>
                  </a:cubicBezTo>
                  <a:cubicBezTo>
                    <a:pt x="52" y="54"/>
                    <a:pt x="43" y="56"/>
                    <a:pt x="33" y="57"/>
                  </a:cubicBezTo>
                  <a:cubicBezTo>
                    <a:pt x="34" y="56"/>
                    <a:pt x="34" y="56"/>
                    <a:pt x="35" y="55"/>
                  </a:cubicBezTo>
                  <a:cubicBezTo>
                    <a:pt x="37" y="54"/>
                    <a:pt x="38" y="52"/>
                    <a:pt x="39" y="51"/>
                  </a:cubicBezTo>
                  <a:cubicBezTo>
                    <a:pt x="47" y="43"/>
                    <a:pt x="60" y="30"/>
                    <a:pt x="68" y="30"/>
                  </a:cubicBezTo>
                  <a:cubicBezTo>
                    <a:pt x="68" y="30"/>
                    <a:pt x="69" y="30"/>
                    <a:pt x="69" y="30"/>
                  </a:cubicBezTo>
                  <a:cubicBezTo>
                    <a:pt x="72" y="31"/>
                    <a:pt x="76" y="31"/>
                    <a:pt x="79" y="29"/>
                  </a:cubicBezTo>
                  <a:cubicBezTo>
                    <a:pt x="83" y="27"/>
                    <a:pt x="96" y="20"/>
                    <a:pt x="106" y="20"/>
                  </a:cubicBezTo>
                  <a:cubicBezTo>
                    <a:pt x="107" y="20"/>
                    <a:pt x="109" y="21"/>
                    <a:pt x="110" y="21"/>
                  </a:cubicBezTo>
                  <a:cubicBezTo>
                    <a:pt x="111" y="21"/>
                    <a:pt x="111" y="21"/>
                    <a:pt x="111" y="21"/>
                  </a:cubicBezTo>
                  <a:cubicBezTo>
                    <a:pt x="112" y="23"/>
                    <a:pt x="113" y="25"/>
                    <a:pt x="116" y="25"/>
                  </a:cubicBezTo>
                  <a:cubicBezTo>
                    <a:pt x="119" y="25"/>
                    <a:pt x="124" y="32"/>
                    <a:pt x="127" y="40"/>
                  </a:cubicBezTo>
                  <a:cubicBezTo>
                    <a:pt x="128" y="42"/>
                    <a:pt x="130" y="45"/>
                    <a:pt x="129" y="47"/>
                  </a:cubicBezTo>
                  <a:cubicBezTo>
                    <a:pt x="129" y="48"/>
                    <a:pt x="128" y="48"/>
                    <a:pt x="125" y="49"/>
                  </a:cubicBezTo>
                  <a:cubicBezTo>
                    <a:pt x="122" y="49"/>
                    <a:pt x="118" y="50"/>
                    <a:pt x="115" y="53"/>
                  </a:cubicBezTo>
                  <a:cubicBezTo>
                    <a:pt x="104" y="60"/>
                    <a:pt x="94" y="67"/>
                    <a:pt x="83" y="72"/>
                  </a:cubicBezTo>
                  <a:cubicBezTo>
                    <a:pt x="79" y="74"/>
                    <a:pt x="78" y="78"/>
                    <a:pt x="80" y="82"/>
                  </a:cubicBezTo>
                  <a:cubicBezTo>
                    <a:pt x="81" y="84"/>
                    <a:pt x="83" y="85"/>
                    <a:pt x="86" y="85"/>
                  </a:cubicBezTo>
                  <a:cubicBezTo>
                    <a:pt x="87" y="85"/>
                    <a:pt x="88" y="85"/>
                    <a:pt x="89" y="85"/>
                  </a:cubicBezTo>
                  <a:cubicBezTo>
                    <a:pt x="96" y="81"/>
                    <a:pt x="103" y="77"/>
                    <a:pt x="109" y="73"/>
                  </a:cubicBezTo>
                  <a:cubicBezTo>
                    <a:pt x="109" y="76"/>
                    <a:pt x="110" y="78"/>
                    <a:pt x="110" y="81"/>
                  </a:cubicBezTo>
                  <a:cubicBezTo>
                    <a:pt x="111" y="83"/>
                    <a:pt x="111" y="85"/>
                    <a:pt x="111" y="87"/>
                  </a:cubicBezTo>
                  <a:cubicBezTo>
                    <a:pt x="112" y="91"/>
                    <a:pt x="115" y="93"/>
                    <a:pt x="118" y="93"/>
                  </a:cubicBezTo>
                  <a:cubicBezTo>
                    <a:pt x="119" y="93"/>
                    <a:pt x="119" y="93"/>
                    <a:pt x="119" y="93"/>
                  </a:cubicBezTo>
                  <a:cubicBezTo>
                    <a:pt x="123" y="93"/>
                    <a:pt x="125" y="89"/>
                    <a:pt x="125" y="86"/>
                  </a:cubicBezTo>
                  <a:cubicBezTo>
                    <a:pt x="125" y="83"/>
                    <a:pt x="124" y="81"/>
                    <a:pt x="124" y="78"/>
                  </a:cubicBezTo>
                  <a:cubicBezTo>
                    <a:pt x="123" y="73"/>
                    <a:pt x="122" y="68"/>
                    <a:pt x="123" y="65"/>
                  </a:cubicBezTo>
                  <a:cubicBezTo>
                    <a:pt x="123" y="64"/>
                    <a:pt x="123" y="64"/>
                    <a:pt x="124" y="64"/>
                  </a:cubicBezTo>
                  <a:cubicBezTo>
                    <a:pt x="125" y="63"/>
                    <a:pt x="125" y="63"/>
                    <a:pt x="125" y="63"/>
                  </a:cubicBezTo>
                  <a:cubicBezTo>
                    <a:pt x="125" y="63"/>
                    <a:pt x="126" y="62"/>
                    <a:pt x="128" y="62"/>
                  </a:cubicBezTo>
                  <a:cubicBezTo>
                    <a:pt x="131" y="61"/>
                    <a:pt x="137" y="60"/>
                    <a:pt x="141" y="54"/>
                  </a:cubicBezTo>
                  <a:cubicBezTo>
                    <a:pt x="145" y="47"/>
                    <a:pt x="142" y="39"/>
                    <a:pt x="140" y="34"/>
                  </a:cubicBezTo>
                  <a:cubicBezTo>
                    <a:pt x="139" y="31"/>
                    <a:pt x="137" y="27"/>
                    <a:pt x="134" y="23"/>
                  </a:cubicBezTo>
                  <a:cubicBezTo>
                    <a:pt x="135" y="22"/>
                    <a:pt x="135" y="22"/>
                    <a:pt x="135" y="22"/>
                  </a:cubicBezTo>
                  <a:cubicBezTo>
                    <a:pt x="135" y="22"/>
                    <a:pt x="135" y="22"/>
                    <a:pt x="135" y="22"/>
                  </a:cubicBezTo>
                  <a:cubicBezTo>
                    <a:pt x="141" y="22"/>
                    <a:pt x="146" y="22"/>
                    <a:pt x="147" y="23"/>
                  </a:cubicBezTo>
                  <a:cubicBezTo>
                    <a:pt x="150" y="25"/>
                    <a:pt x="153" y="26"/>
                    <a:pt x="157" y="26"/>
                  </a:cubicBezTo>
                  <a:cubicBezTo>
                    <a:pt x="159" y="26"/>
                    <a:pt x="161" y="26"/>
                    <a:pt x="163" y="25"/>
                  </a:cubicBezTo>
                  <a:cubicBezTo>
                    <a:pt x="167" y="25"/>
                    <a:pt x="170" y="24"/>
                    <a:pt x="173" y="26"/>
                  </a:cubicBezTo>
                  <a:cubicBezTo>
                    <a:pt x="185" y="31"/>
                    <a:pt x="198" y="32"/>
                    <a:pt x="198" y="32"/>
                  </a:cubicBezTo>
                  <a:cubicBezTo>
                    <a:pt x="199" y="33"/>
                    <a:pt x="199" y="33"/>
                    <a:pt x="199" y="33"/>
                  </a:cubicBezTo>
                  <a:cubicBezTo>
                    <a:pt x="199" y="33"/>
                    <a:pt x="209" y="33"/>
                    <a:pt x="215" y="39"/>
                  </a:cubicBezTo>
                  <a:cubicBezTo>
                    <a:pt x="221" y="46"/>
                    <a:pt x="224" y="49"/>
                    <a:pt x="228" y="54"/>
                  </a:cubicBezTo>
                  <a:cubicBezTo>
                    <a:pt x="230" y="56"/>
                    <a:pt x="232" y="58"/>
                    <a:pt x="234" y="61"/>
                  </a:cubicBezTo>
                  <a:cubicBezTo>
                    <a:pt x="235" y="62"/>
                    <a:pt x="235" y="62"/>
                    <a:pt x="235" y="62"/>
                  </a:cubicBezTo>
                  <a:cubicBezTo>
                    <a:pt x="236" y="63"/>
                    <a:pt x="236" y="63"/>
                    <a:pt x="236" y="64"/>
                  </a:cubicBezTo>
                  <a:cubicBezTo>
                    <a:pt x="236" y="65"/>
                    <a:pt x="236" y="66"/>
                    <a:pt x="236" y="68"/>
                  </a:cubicBezTo>
                  <a:cubicBezTo>
                    <a:pt x="233" y="67"/>
                    <a:pt x="231" y="65"/>
                    <a:pt x="231" y="63"/>
                  </a:cubicBezTo>
                  <a:cubicBezTo>
                    <a:pt x="230" y="59"/>
                    <a:pt x="227" y="57"/>
                    <a:pt x="223" y="58"/>
                  </a:cubicBezTo>
                  <a:cubicBezTo>
                    <a:pt x="219" y="58"/>
                    <a:pt x="217" y="62"/>
                    <a:pt x="217" y="66"/>
                  </a:cubicBezTo>
                  <a:cubicBezTo>
                    <a:pt x="220" y="78"/>
                    <a:pt x="234" y="84"/>
                    <a:pt x="243" y="85"/>
                  </a:cubicBezTo>
                  <a:cubicBezTo>
                    <a:pt x="245" y="90"/>
                    <a:pt x="245" y="96"/>
                    <a:pt x="245" y="101"/>
                  </a:cubicBezTo>
                  <a:cubicBezTo>
                    <a:pt x="245" y="109"/>
                    <a:pt x="245" y="112"/>
                    <a:pt x="246" y="117"/>
                  </a:cubicBezTo>
                  <a:cubicBezTo>
                    <a:pt x="243" y="113"/>
                    <a:pt x="239" y="110"/>
                    <a:pt x="235" y="107"/>
                  </a:cubicBezTo>
                  <a:cubicBezTo>
                    <a:pt x="232" y="105"/>
                    <a:pt x="229" y="103"/>
                    <a:pt x="226" y="102"/>
                  </a:cubicBezTo>
                  <a:cubicBezTo>
                    <a:pt x="222" y="100"/>
                    <a:pt x="219" y="98"/>
                    <a:pt x="217" y="96"/>
                  </a:cubicBezTo>
                  <a:cubicBezTo>
                    <a:pt x="208" y="89"/>
                    <a:pt x="201" y="74"/>
                    <a:pt x="205" y="64"/>
                  </a:cubicBezTo>
                  <a:cubicBezTo>
                    <a:pt x="206" y="61"/>
                    <a:pt x="204" y="57"/>
                    <a:pt x="201" y="56"/>
                  </a:cubicBezTo>
                  <a:cubicBezTo>
                    <a:pt x="197" y="54"/>
                    <a:pt x="193" y="56"/>
                    <a:pt x="192" y="60"/>
                  </a:cubicBezTo>
                  <a:cubicBezTo>
                    <a:pt x="186" y="75"/>
                    <a:pt x="195" y="97"/>
                    <a:pt x="208" y="107"/>
                  </a:cubicBezTo>
                  <a:cubicBezTo>
                    <a:pt x="212" y="110"/>
                    <a:pt x="216" y="112"/>
                    <a:pt x="220" y="114"/>
                  </a:cubicBezTo>
                  <a:cubicBezTo>
                    <a:pt x="222" y="115"/>
                    <a:pt x="225" y="117"/>
                    <a:pt x="227" y="118"/>
                  </a:cubicBezTo>
                  <a:cubicBezTo>
                    <a:pt x="231" y="121"/>
                    <a:pt x="234" y="125"/>
                    <a:pt x="238" y="128"/>
                  </a:cubicBezTo>
                  <a:cubicBezTo>
                    <a:pt x="240" y="131"/>
                    <a:pt x="242" y="133"/>
                    <a:pt x="244" y="136"/>
                  </a:cubicBezTo>
                  <a:cubicBezTo>
                    <a:pt x="245" y="136"/>
                    <a:pt x="245" y="136"/>
                    <a:pt x="245" y="137"/>
                  </a:cubicBezTo>
                  <a:cubicBezTo>
                    <a:pt x="245" y="137"/>
                    <a:pt x="243" y="140"/>
                    <a:pt x="243" y="140"/>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 name="Picture 1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906222" y="2442736"/>
              <a:ext cx="417475" cy="417476"/>
            </a:xfrm>
            <a:prstGeom prst="ellipse">
              <a:avLst/>
            </a:prstGeom>
            <a:solidFill>
              <a:schemeClr val="tx1">
                <a:lumMod val="95000"/>
                <a:lumOff val="500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Freeform 14"/>
            <p:cNvSpPr>
              <a:spLocks noEditPoints="1"/>
            </p:cNvSpPr>
            <p:nvPr/>
          </p:nvSpPr>
          <p:spPr bwMode="auto">
            <a:xfrm>
              <a:off x="5900237" y="2435254"/>
              <a:ext cx="430943" cy="430943"/>
            </a:xfrm>
            <a:custGeom>
              <a:avLst/>
              <a:gdLst>
                <a:gd name="T0" fmla="*/ 98 w 196"/>
                <a:gd name="T1" fmla="*/ 0 h 196"/>
                <a:gd name="T2" fmla="*/ 0 w 196"/>
                <a:gd name="T3" fmla="*/ 98 h 196"/>
                <a:gd name="T4" fmla="*/ 98 w 196"/>
                <a:gd name="T5" fmla="*/ 196 h 196"/>
                <a:gd name="T6" fmla="*/ 196 w 196"/>
                <a:gd name="T7" fmla="*/ 98 h 196"/>
                <a:gd name="T8" fmla="*/ 98 w 196"/>
                <a:gd name="T9" fmla="*/ 0 h 196"/>
                <a:gd name="T10" fmla="*/ 98 w 196"/>
                <a:gd name="T11" fmla="*/ 171 h 196"/>
                <a:gd name="T12" fmla="*/ 25 w 196"/>
                <a:gd name="T13" fmla="*/ 98 h 196"/>
                <a:gd name="T14" fmla="*/ 98 w 196"/>
                <a:gd name="T15" fmla="*/ 25 h 196"/>
                <a:gd name="T16" fmla="*/ 171 w 196"/>
                <a:gd name="T17" fmla="*/ 98 h 196"/>
                <a:gd name="T18" fmla="*/ 98 w 196"/>
                <a:gd name="T19"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196">
                  <a:moveTo>
                    <a:pt x="98" y="0"/>
                  </a:moveTo>
                  <a:cubicBezTo>
                    <a:pt x="44" y="0"/>
                    <a:pt x="0" y="44"/>
                    <a:pt x="0" y="98"/>
                  </a:cubicBezTo>
                  <a:cubicBezTo>
                    <a:pt x="0" y="152"/>
                    <a:pt x="44" y="196"/>
                    <a:pt x="98" y="196"/>
                  </a:cubicBezTo>
                  <a:cubicBezTo>
                    <a:pt x="152" y="196"/>
                    <a:pt x="196" y="152"/>
                    <a:pt x="196" y="98"/>
                  </a:cubicBezTo>
                  <a:cubicBezTo>
                    <a:pt x="196" y="44"/>
                    <a:pt x="152" y="0"/>
                    <a:pt x="98" y="0"/>
                  </a:cubicBezTo>
                  <a:close/>
                  <a:moveTo>
                    <a:pt x="98" y="171"/>
                  </a:moveTo>
                  <a:cubicBezTo>
                    <a:pt x="58" y="171"/>
                    <a:pt x="25" y="138"/>
                    <a:pt x="25" y="98"/>
                  </a:cubicBezTo>
                  <a:cubicBezTo>
                    <a:pt x="25" y="58"/>
                    <a:pt x="58" y="25"/>
                    <a:pt x="98" y="25"/>
                  </a:cubicBezTo>
                  <a:cubicBezTo>
                    <a:pt x="139" y="25"/>
                    <a:pt x="171" y="58"/>
                    <a:pt x="171" y="98"/>
                  </a:cubicBezTo>
                  <a:cubicBezTo>
                    <a:pt x="171" y="138"/>
                    <a:pt x="139" y="171"/>
                    <a:pt x="98" y="171"/>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5"/>
            <p:cNvSpPr>
              <a:spLocks noChangeArrowheads="1"/>
            </p:cNvSpPr>
            <p:nvPr/>
          </p:nvSpPr>
          <p:spPr bwMode="auto">
            <a:xfrm>
              <a:off x="6022936" y="2556457"/>
              <a:ext cx="187041" cy="188537"/>
            </a:xfrm>
            <a:prstGeom prst="ellipse">
              <a:avLst/>
            </a:prstGeom>
            <a:solidFill>
              <a:schemeClr val="tx1">
                <a:lumMod val="95000"/>
                <a:lumOff val="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TextBox 40"/>
            <p:cNvSpPr txBox="1"/>
            <p:nvPr/>
          </p:nvSpPr>
          <p:spPr bwMode="auto">
            <a:xfrm>
              <a:off x="5441595" y="158181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研究思路</a:t>
              </a:r>
            </a:p>
          </p:txBody>
        </p:sp>
        <p:sp>
          <p:nvSpPr>
            <p:cNvPr id="16" name="Freeform 9"/>
            <p:cNvSpPr/>
            <p:nvPr/>
          </p:nvSpPr>
          <p:spPr bwMode="auto">
            <a:xfrm>
              <a:off x="6702266" y="3436357"/>
              <a:ext cx="290291" cy="452228"/>
            </a:xfrm>
            <a:custGeom>
              <a:avLst/>
              <a:gdLst>
                <a:gd name="T0" fmla="*/ 159 w 164"/>
                <a:gd name="T1" fmla="*/ 42 h 256"/>
                <a:gd name="T2" fmla="*/ 136 w 164"/>
                <a:gd name="T3" fmla="*/ 0 h 256"/>
                <a:gd name="T4" fmla="*/ 111 w 164"/>
                <a:gd name="T5" fmla="*/ 4 h 256"/>
                <a:gd name="T6" fmla="*/ 85 w 164"/>
                <a:gd name="T7" fmla="*/ 9 h 256"/>
                <a:gd name="T8" fmla="*/ 85 w 164"/>
                <a:gd name="T9" fmla="*/ 9 h 256"/>
                <a:gd name="T10" fmla="*/ 84 w 164"/>
                <a:gd name="T11" fmla="*/ 9 h 256"/>
                <a:gd name="T12" fmla="*/ 83 w 164"/>
                <a:gd name="T13" fmla="*/ 9 h 256"/>
                <a:gd name="T14" fmla="*/ 83 w 164"/>
                <a:gd name="T15" fmla="*/ 9 h 256"/>
                <a:gd name="T16" fmla="*/ 54 w 164"/>
                <a:gd name="T17" fmla="*/ 5 h 256"/>
                <a:gd name="T18" fmla="*/ 28 w 164"/>
                <a:gd name="T19" fmla="*/ 0 h 256"/>
                <a:gd name="T20" fmla="*/ 5 w 164"/>
                <a:gd name="T21" fmla="*/ 42 h 256"/>
                <a:gd name="T22" fmla="*/ 16 w 164"/>
                <a:gd name="T23" fmla="*/ 101 h 256"/>
                <a:gd name="T24" fmla="*/ 21 w 164"/>
                <a:gd name="T25" fmla="*/ 163 h 256"/>
                <a:gd name="T26" fmla="*/ 37 w 164"/>
                <a:gd name="T27" fmla="*/ 224 h 256"/>
                <a:gd name="T28" fmla="*/ 60 w 164"/>
                <a:gd name="T29" fmla="*/ 243 h 256"/>
                <a:gd name="T30" fmla="*/ 66 w 164"/>
                <a:gd name="T31" fmla="*/ 158 h 256"/>
                <a:gd name="T32" fmla="*/ 73 w 164"/>
                <a:gd name="T33" fmla="*/ 141 h 256"/>
                <a:gd name="T34" fmla="*/ 82 w 164"/>
                <a:gd name="T35" fmla="*/ 134 h 256"/>
                <a:gd name="T36" fmla="*/ 90 w 164"/>
                <a:gd name="T37" fmla="*/ 140 h 256"/>
                <a:gd name="T38" fmla="*/ 97 w 164"/>
                <a:gd name="T39" fmla="*/ 158 h 256"/>
                <a:gd name="T40" fmla="*/ 104 w 164"/>
                <a:gd name="T41" fmla="*/ 243 h 256"/>
                <a:gd name="T42" fmla="*/ 127 w 164"/>
                <a:gd name="T43" fmla="*/ 224 h 256"/>
                <a:gd name="T44" fmla="*/ 143 w 164"/>
                <a:gd name="T45" fmla="*/ 163 h 256"/>
                <a:gd name="T46" fmla="*/ 148 w 164"/>
                <a:gd name="T47" fmla="*/ 101 h 256"/>
                <a:gd name="T48" fmla="*/ 159 w 164"/>
                <a:gd name="T49" fmla="*/ 4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256">
                  <a:moveTo>
                    <a:pt x="159" y="42"/>
                  </a:moveTo>
                  <a:cubicBezTo>
                    <a:pt x="154" y="21"/>
                    <a:pt x="148" y="3"/>
                    <a:pt x="136" y="0"/>
                  </a:cubicBezTo>
                  <a:cubicBezTo>
                    <a:pt x="132" y="0"/>
                    <a:pt x="122" y="2"/>
                    <a:pt x="111" y="4"/>
                  </a:cubicBezTo>
                  <a:cubicBezTo>
                    <a:pt x="102" y="7"/>
                    <a:pt x="92" y="9"/>
                    <a:pt x="85" y="9"/>
                  </a:cubicBezTo>
                  <a:cubicBezTo>
                    <a:pt x="85" y="9"/>
                    <a:pt x="85" y="9"/>
                    <a:pt x="85" y="9"/>
                  </a:cubicBezTo>
                  <a:cubicBezTo>
                    <a:pt x="84" y="9"/>
                    <a:pt x="84" y="9"/>
                    <a:pt x="84" y="9"/>
                  </a:cubicBezTo>
                  <a:cubicBezTo>
                    <a:pt x="83" y="9"/>
                    <a:pt x="83" y="9"/>
                    <a:pt x="83" y="9"/>
                  </a:cubicBezTo>
                  <a:cubicBezTo>
                    <a:pt x="83" y="9"/>
                    <a:pt x="83" y="9"/>
                    <a:pt x="83" y="9"/>
                  </a:cubicBezTo>
                  <a:cubicBezTo>
                    <a:pt x="76" y="9"/>
                    <a:pt x="65" y="7"/>
                    <a:pt x="54" y="5"/>
                  </a:cubicBezTo>
                  <a:cubicBezTo>
                    <a:pt x="43" y="2"/>
                    <a:pt x="32" y="0"/>
                    <a:pt x="28" y="0"/>
                  </a:cubicBezTo>
                  <a:cubicBezTo>
                    <a:pt x="16" y="3"/>
                    <a:pt x="9" y="21"/>
                    <a:pt x="5" y="42"/>
                  </a:cubicBezTo>
                  <a:cubicBezTo>
                    <a:pt x="0" y="62"/>
                    <a:pt x="9" y="85"/>
                    <a:pt x="16" y="101"/>
                  </a:cubicBezTo>
                  <a:cubicBezTo>
                    <a:pt x="23" y="117"/>
                    <a:pt x="18" y="135"/>
                    <a:pt x="21" y="163"/>
                  </a:cubicBezTo>
                  <a:cubicBezTo>
                    <a:pt x="23" y="190"/>
                    <a:pt x="30" y="202"/>
                    <a:pt x="37" y="224"/>
                  </a:cubicBezTo>
                  <a:cubicBezTo>
                    <a:pt x="44" y="247"/>
                    <a:pt x="64" y="256"/>
                    <a:pt x="60" y="243"/>
                  </a:cubicBezTo>
                  <a:cubicBezTo>
                    <a:pt x="55" y="229"/>
                    <a:pt x="60" y="179"/>
                    <a:pt x="66" y="158"/>
                  </a:cubicBezTo>
                  <a:cubicBezTo>
                    <a:pt x="69" y="150"/>
                    <a:pt x="71" y="144"/>
                    <a:pt x="73" y="141"/>
                  </a:cubicBezTo>
                  <a:cubicBezTo>
                    <a:pt x="74" y="137"/>
                    <a:pt x="77" y="134"/>
                    <a:pt x="82" y="134"/>
                  </a:cubicBezTo>
                  <a:cubicBezTo>
                    <a:pt x="86" y="134"/>
                    <a:pt x="89" y="137"/>
                    <a:pt x="90" y="140"/>
                  </a:cubicBezTo>
                  <a:cubicBezTo>
                    <a:pt x="92" y="143"/>
                    <a:pt x="94" y="149"/>
                    <a:pt x="97" y="158"/>
                  </a:cubicBezTo>
                  <a:cubicBezTo>
                    <a:pt x="104" y="179"/>
                    <a:pt x="109" y="229"/>
                    <a:pt x="104" y="243"/>
                  </a:cubicBezTo>
                  <a:cubicBezTo>
                    <a:pt x="100" y="256"/>
                    <a:pt x="120" y="247"/>
                    <a:pt x="127" y="224"/>
                  </a:cubicBezTo>
                  <a:cubicBezTo>
                    <a:pt x="134" y="202"/>
                    <a:pt x="141" y="190"/>
                    <a:pt x="143" y="163"/>
                  </a:cubicBezTo>
                  <a:cubicBezTo>
                    <a:pt x="145" y="135"/>
                    <a:pt x="141" y="117"/>
                    <a:pt x="148" y="101"/>
                  </a:cubicBezTo>
                  <a:cubicBezTo>
                    <a:pt x="154" y="85"/>
                    <a:pt x="164" y="62"/>
                    <a:pt x="159" y="42"/>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17" name="Group 6"/>
            <p:cNvGrpSpPr>
              <a:grpSpLocks noChangeAspect="1"/>
            </p:cNvGrpSpPr>
            <p:nvPr/>
          </p:nvGrpSpPr>
          <p:grpSpPr bwMode="auto">
            <a:xfrm>
              <a:off x="6143857" y="4455298"/>
              <a:ext cx="437925" cy="439060"/>
              <a:chOff x="-705" y="1037"/>
              <a:chExt cx="385" cy="386"/>
            </a:xfrm>
          </p:grpSpPr>
          <p:sp>
            <p:nvSpPr>
              <p:cNvPr id="21" name="Freeform 7"/>
              <p:cNvSpPr/>
              <p:nvPr/>
            </p:nvSpPr>
            <p:spPr bwMode="auto">
              <a:xfrm>
                <a:off x="-705" y="1037"/>
                <a:ext cx="385" cy="386"/>
              </a:xfrm>
              <a:custGeom>
                <a:avLst/>
                <a:gdLst>
                  <a:gd name="T0" fmla="*/ 139 w 163"/>
                  <a:gd name="T1" fmla="*/ 24 h 163"/>
                  <a:gd name="T2" fmla="*/ 163 w 163"/>
                  <a:gd name="T3" fmla="*/ 82 h 163"/>
                  <a:gd name="T4" fmla="*/ 139 w 163"/>
                  <a:gd name="T5" fmla="*/ 140 h 163"/>
                  <a:gd name="T6" fmla="*/ 82 w 163"/>
                  <a:gd name="T7" fmla="*/ 163 h 163"/>
                  <a:gd name="T8" fmla="*/ 24 w 163"/>
                  <a:gd name="T9" fmla="*/ 140 h 163"/>
                  <a:gd name="T10" fmla="*/ 0 w 163"/>
                  <a:gd name="T11" fmla="*/ 82 h 163"/>
                  <a:gd name="T12" fmla="*/ 24 w 163"/>
                  <a:gd name="T13" fmla="*/ 24 h 163"/>
                  <a:gd name="T14" fmla="*/ 82 w 163"/>
                  <a:gd name="T15" fmla="*/ 0 h 163"/>
                  <a:gd name="T16" fmla="*/ 139 w 163"/>
                  <a:gd name="T17" fmla="*/ 2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63">
                    <a:moveTo>
                      <a:pt x="139" y="24"/>
                    </a:moveTo>
                    <a:cubicBezTo>
                      <a:pt x="154" y="39"/>
                      <a:pt x="163" y="59"/>
                      <a:pt x="163" y="82"/>
                    </a:cubicBezTo>
                    <a:cubicBezTo>
                      <a:pt x="163" y="104"/>
                      <a:pt x="154" y="125"/>
                      <a:pt x="139" y="140"/>
                    </a:cubicBezTo>
                    <a:cubicBezTo>
                      <a:pt x="124" y="154"/>
                      <a:pt x="104" y="163"/>
                      <a:pt x="82" y="163"/>
                    </a:cubicBezTo>
                    <a:cubicBezTo>
                      <a:pt x="59" y="163"/>
                      <a:pt x="39" y="154"/>
                      <a:pt x="24" y="140"/>
                    </a:cubicBezTo>
                    <a:cubicBezTo>
                      <a:pt x="9" y="125"/>
                      <a:pt x="0" y="104"/>
                      <a:pt x="0" y="82"/>
                    </a:cubicBezTo>
                    <a:cubicBezTo>
                      <a:pt x="0" y="59"/>
                      <a:pt x="9" y="39"/>
                      <a:pt x="24" y="24"/>
                    </a:cubicBezTo>
                    <a:cubicBezTo>
                      <a:pt x="39" y="9"/>
                      <a:pt x="59" y="0"/>
                      <a:pt x="82" y="0"/>
                    </a:cubicBezTo>
                    <a:cubicBezTo>
                      <a:pt x="104" y="0"/>
                      <a:pt x="124" y="9"/>
                      <a:pt x="139" y="24"/>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22" name="Freeform 8"/>
              <p:cNvSpPr/>
              <p:nvPr/>
            </p:nvSpPr>
            <p:spPr bwMode="auto">
              <a:xfrm>
                <a:off x="-592" y="1071"/>
                <a:ext cx="167" cy="319"/>
              </a:xfrm>
              <a:custGeom>
                <a:avLst/>
                <a:gdLst>
                  <a:gd name="T0" fmla="*/ 67 w 71"/>
                  <a:gd name="T1" fmla="*/ 43 h 135"/>
                  <a:gd name="T2" fmla="*/ 39 w 71"/>
                  <a:gd name="T3" fmla="*/ 43 h 135"/>
                  <a:gd name="T4" fmla="*/ 39 w 71"/>
                  <a:gd name="T5" fmla="*/ 38 h 135"/>
                  <a:gd name="T6" fmla="*/ 38 w 71"/>
                  <a:gd name="T7" fmla="*/ 29 h 135"/>
                  <a:gd name="T8" fmla="*/ 34 w 71"/>
                  <a:gd name="T9" fmla="*/ 26 h 135"/>
                  <a:gd name="T10" fmla="*/ 30 w 71"/>
                  <a:gd name="T11" fmla="*/ 28 h 135"/>
                  <a:gd name="T12" fmla="*/ 29 w 71"/>
                  <a:gd name="T13" fmla="*/ 34 h 135"/>
                  <a:gd name="T14" fmla="*/ 31 w 71"/>
                  <a:gd name="T15" fmla="*/ 44 h 135"/>
                  <a:gd name="T16" fmla="*/ 47 w 71"/>
                  <a:gd name="T17" fmla="*/ 54 h 135"/>
                  <a:gd name="T18" fmla="*/ 61 w 71"/>
                  <a:gd name="T19" fmla="*/ 64 h 135"/>
                  <a:gd name="T20" fmla="*/ 68 w 71"/>
                  <a:gd name="T21" fmla="*/ 74 h 135"/>
                  <a:gd name="T22" fmla="*/ 71 w 71"/>
                  <a:gd name="T23" fmla="*/ 90 h 135"/>
                  <a:gd name="T24" fmla="*/ 63 w 71"/>
                  <a:gd name="T25" fmla="*/ 113 h 135"/>
                  <a:gd name="T26" fmla="*/ 42 w 71"/>
                  <a:gd name="T27" fmla="*/ 124 h 135"/>
                  <a:gd name="T28" fmla="*/ 42 w 71"/>
                  <a:gd name="T29" fmla="*/ 135 h 135"/>
                  <a:gd name="T30" fmla="*/ 28 w 71"/>
                  <a:gd name="T31" fmla="*/ 135 h 135"/>
                  <a:gd name="T32" fmla="*/ 28 w 71"/>
                  <a:gd name="T33" fmla="*/ 124 h 135"/>
                  <a:gd name="T34" fmla="*/ 9 w 71"/>
                  <a:gd name="T35" fmla="*/ 115 h 135"/>
                  <a:gd name="T36" fmla="*/ 0 w 71"/>
                  <a:gd name="T37" fmla="*/ 88 h 135"/>
                  <a:gd name="T38" fmla="*/ 0 w 71"/>
                  <a:gd name="T39" fmla="*/ 83 h 135"/>
                  <a:gd name="T40" fmla="*/ 28 w 71"/>
                  <a:gd name="T41" fmla="*/ 83 h 135"/>
                  <a:gd name="T42" fmla="*/ 28 w 71"/>
                  <a:gd name="T43" fmla="*/ 90 h 135"/>
                  <a:gd name="T44" fmla="*/ 29 w 71"/>
                  <a:gd name="T45" fmla="*/ 104 h 135"/>
                  <a:gd name="T46" fmla="*/ 34 w 71"/>
                  <a:gd name="T47" fmla="*/ 107 h 135"/>
                  <a:gd name="T48" fmla="*/ 38 w 71"/>
                  <a:gd name="T49" fmla="*/ 105 h 135"/>
                  <a:gd name="T50" fmla="*/ 39 w 71"/>
                  <a:gd name="T51" fmla="*/ 99 h 135"/>
                  <a:gd name="T52" fmla="*/ 38 w 71"/>
                  <a:gd name="T53" fmla="*/ 86 h 135"/>
                  <a:gd name="T54" fmla="*/ 29 w 71"/>
                  <a:gd name="T55" fmla="*/ 77 h 135"/>
                  <a:gd name="T56" fmla="*/ 11 w 71"/>
                  <a:gd name="T57" fmla="*/ 65 h 135"/>
                  <a:gd name="T58" fmla="*/ 3 w 71"/>
                  <a:gd name="T59" fmla="*/ 54 h 135"/>
                  <a:gd name="T60" fmla="*/ 0 w 71"/>
                  <a:gd name="T61" fmla="*/ 38 h 135"/>
                  <a:gd name="T62" fmla="*/ 7 w 71"/>
                  <a:gd name="T63" fmla="*/ 18 h 135"/>
                  <a:gd name="T64" fmla="*/ 28 w 71"/>
                  <a:gd name="T65" fmla="*/ 9 h 135"/>
                  <a:gd name="T66" fmla="*/ 28 w 71"/>
                  <a:gd name="T67" fmla="*/ 0 h 135"/>
                  <a:gd name="T68" fmla="*/ 42 w 71"/>
                  <a:gd name="T69" fmla="*/ 0 h 135"/>
                  <a:gd name="T70" fmla="*/ 42 w 71"/>
                  <a:gd name="T71" fmla="*/ 9 h 135"/>
                  <a:gd name="T72" fmla="*/ 61 w 71"/>
                  <a:gd name="T73" fmla="*/ 18 h 135"/>
                  <a:gd name="T74" fmla="*/ 68 w 71"/>
                  <a:gd name="T75" fmla="*/ 38 h 135"/>
                  <a:gd name="T76" fmla="*/ 67 w 71"/>
                  <a:gd name="T77" fmla="*/ 4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135">
                    <a:moveTo>
                      <a:pt x="67" y="43"/>
                    </a:moveTo>
                    <a:cubicBezTo>
                      <a:pt x="39" y="43"/>
                      <a:pt x="39" y="43"/>
                      <a:pt x="39" y="43"/>
                    </a:cubicBezTo>
                    <a:cubicBezTo>
                      <a:pt x="39" y="38"/>
                      <a:pt x="39" y="38"/>
                      <a:pt x="39" y="38"/>
                    </a:cubicBezTo>
                    <a:cubicBezTo>
                      <a:pt x="39" y="33"/>
                      <a:pt x="39" y="30"/>
                      <a:pt x="38" y="29"/>
                    </a:cubicBezTo>
                    <a:cubicBezTo>
                      <a:pt x="37" y="27"/>
                      <a:pt x="36" y="26"/>
                      <a:pt x="34" y="26"/>
                    </a:cubicBezTo>
                    <a:cubicBezTo>
                      <a:pt x="32" y="26"/>
                      <a:pt x="31" y="27"/>
                      <a:pt x="30" y="28"/>
                    </a:cubicBezTo>
                    <a:cubicBezTo>
                      <a:pt x="29" y="30"/>
                      <a:pt x="29" y="32"/>
                      <a:pt x="29" y="34"/>
                    </a:cubicBezTo>
                    <a:cubicBezTo>
                      <a:pt x="29" y="39"/>
                      <a:pt x="30" y="42"/>
                      <a:pt x="31" y="44"/>
                    </a:cubicBezTo>
                    <a:cubicBezTo>
                      <a:pt x="33" y="45"/>
                      <a:pt x="38" y="49"/>
                      <a:pt x="47" y="54"/>
                    </a:cubicBezTo>
                    <a:cubicBezTo>
                      <a:pt x="54" y="58"/>
                      <a:pt x="59" y="62"/>
                      <a:pt x="61" y="64"/>
                    </a:cubicBezTo>
                    <a:cubicBezTo>
                      <a:pt x="64" y="66"/>
                      <a:pt x="66" y="70"/>
                      <a:pt x="68" y="74"/>
                    </a:cubicBezTo>
                    <a:cubicBezTo>
                      <a:pt x="70" y="78"/>
                      <a:pt x="71" y="83"/>
                      <a:pt x="71" y="90"/>
                    </a:cubicBezTo>
                    <a:cubicBezTo>
                      <a:pt x="71" y="100"/>
                      <a:pt x="68" y="108"/>
                      <a:pt x="63" y="113"/>
                    </a:cubicBezTo>
                    <a:cubicBezTo>
                      <a:pt x="59" y="119"/>
                      <a:pt x="51" y="123"/>
                      <a:pt x="42" y="124"/>
                    </a:cubicBezTo>
                    <a:cubicBezTo>
                      <a:pt x="42" y="135"/>
                      <a:pt x="42" y="135"/>
                      <a:pt x="42" y="135"/>
                    </a:cubicBezTo>
                    <a:cubicBezTo>
                      <a:pt x="28" y="135"/>
                      <a:pt x="28" y="135"/>
                      <a:pt x="28" y="135"/>
                    </a:cubicBezTo>
                    <a:cubicBezTo>
                      <a:pt x="28" y="124"/>
                      <a:pt x="28" y="124"/>
                      <a:pt x="28" y="124"/>
                    </a:cubicBezTo>
                    <a:cubicBezTo>
                      <a:pt x="21" y="123"/>
                      <a:pt x="14" y="120"/>
                      <a:pt x="9" y="115"/>
                    </a:cubicBezTo>
                    <a:cubicBezTo>
                      <a:pt x="3" y="110"/>
                      <a:pt x="0" y="101"/>
                      <a:pt x="0" y="88"/>
                    </a:cubicBezTo>
                    <a:cubicBezTo>
                      <a:pt x="0" y="83"/>
                      <a:pt x="0" y="83"/>
                      <a:pt x="0" y="83"/>
                    </a:cubicBezTo>
                    <a:cubicBezTo>
                      <a:pt x="28" y="83"/>
                      <a:pt x="28" y="83"/>
                      <a:pt x="28" y="83"/>
                    </a:cubicBezTo>
                    <a:cubicBezTo>
                      <a:pt x="28" y="90"/>
                      <a:pt x="28" y="90"/>
                      <a:pt x="28" y="90"/>
                    </a:cubicBezTo>
                    <a:cubicBezTo>
                      <a:pt x="28" y="97"/>
                      <a:pt x="29" y="102"/>
                      <a:pt x="29" y="104"/>
                    </a:cubicBezTo>
                    <a:cubicBezTo>
                      <a:pt x="30" y="106"/>
                      <a:pt x="31" y="107"/>
                      <a:pt x="34" y="107"/>
                    </a:cubicBezTo>
                    <a:cubicBezTo>
                      <a:pt x="35" y="107"/>
                      <a:pt x="37" y="106"/>
                      <a:pt x="38" y="105"/>
                    </a:cubicBezTo>
                    <a:cubicBezTo>
                      <a:pt x="39" y="104"/>
                      <a:pt x="39" y="102"/>
                      <a:pt x="39" y="99"/>
                    </a:cubicBezTo>
                    <a:cubicBezTo>
                      <a:pt x="39" y="93"/>
                      <a:pt x="39" y="88"/>
                      <a:pt x="38" y="86"/>
                    </a:cubicBezTo>
                    <a:cubicBezTo>
                      <a:pt x="37" y="83"/>
                      <a:pt x="34" y="80"/>
                      <a:pt x="29" y="77"/>
                    </a:cubicBezTo>
                    <a:cubicBezTo>
                      <a:pt x="20" y="71"/>
                      <a:pt x="14" y="67"/>
                      <a:pt x="11" y="65"/>
                    </a:cubicBezTo>
                    <a:cubicBezTo>
                      <a:pt x="8" y="62"/>
                      <a:pt x="5" y="59"/>
                      <a:pt x="3" y="54"/>
                    </a:cubicBezTo>
                    <a:cubicBezTo>
                      <a:pt x="1" y="49"/>
                      <a:pt x="0" y="44"/>
                      <a:pt x="0" y="38"/>
                    </a:cubicBezTo>
                    <a:cubicBezTo>
                      <a:pt x="0" y="30"/>
                      <a:pt x="2" y="23"/>
                      <a:pt x="7" y="18"/>
                    </a:cubicBezTo>
                    <a:cubicBezTo>
                      <a:pt x="12" y="13"/>
                      <a:pt x="19" y="11"/>
                      <a:pt x="28" y="9"/>
                    </a:cubicBezTo>
                    <a:cubicBezTo>
                      <a:pt x="28" y="0"/>
                      <a:pt x="28" y="0"/>
                      <a:pt x="28" y="0"/>
                    </a:cubicBezTo>
                    <a:cubicBezTo>
                      <a:pt x="42" y="0"/>
                      <a:pt x="42" y="0"/>
                      <a:pt x="42" y="0"/>
                    </a:cubicBezTo>
                    <a:cubicBezTo>
                      <a:pt x="42" y="9"/>
                      <a:pt x="42" y="9"/>
                      <a:pt x="42" y="9"/>
                    </a:cubicBezTo>
                    <a:cubicBezTo>
                      <a:pt x="50" y="11"/>
                      <a:pt x="57" y="13"/>
                      <a:pt x="61" y="18"/>
                    </a:cubicBezTo>
                    <a:cubicBezTo>
                      <a:pt x="66" y="23"/>
                      <a:pt x="68" y="30"/>
                      <a:pt x="68" y="38"/>
                    </a:cubicBezTo>
                    <a:cubicBezTo>
                      <a:pt x="68" y="39"/>
                      <a:pt x="68" y="41"/>
                      <a:pt x="67"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TextBox 46"/>
            <p:cNvSpPr txBox="1"/>
            <p:nvPr/>
          </p:nvSpPr>
          <p:spPr bwMode="auto">
            <a:xfrm>
              <a:off x="6288119" y="2489549"/>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研究思路</a:t>
              </a:r>
            </a:p>
          </p:txBody>
        </p:sp>
        <p:sp>
          <p:nvSpPr>
            <p:cNvPr id="19" name="TextBox 47"/>
            <p:cNvSpPr txBox="1"/>
            <p:nvPr/>
          </p:nvSpPr>
          <p:spPr bwMode="auto">
            <a:xfrm>
              <a:off x="5576263" y="3481740"/>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研究思路</a:t>
              </a:r>
            </a:p>
          </p:txBody>
        </p:sp>
        <p:sp>
          <p:nvSpPr>
            <p:cNvPr id="20" name="TextBox 48"/>
            <p:cNvSpPr txBox="1"/>
            <p:nvPr/>
          </p:nvSpPr>
          <p:spPr bwMode="auto">
            <a:xfrm>
              <a:off x="6504950" y="449397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研究思路</a:t>
              </a:r>
            </a:p>
          </p:txBody>
        </p:sp>
      </p:grpSp>
      <p:sp>
        <p:nvSpPr>
          <p:cNvPr id="27" name="任意多边形 26"/>
          <p:cNvSpPr/>
          <p:nvPr/>
        </p:nvSpPr>
        <p:spPr>
          <a:xfrm>
            <a:off x="1095310" y="2101512"/>
            <a:ext cx="6679826" cy="47211"/>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1"/>
          <p:cNvSpPr>
            <a:spLocks noChangeArrowheads="1"/>
          </p:cNvSpPr>
          <p:nvPr/>
        </p:nvSpPr>
        <p:spPr bwMode="auto">
          <a:xfrm>
            <a:off x="1078046" y="2470467"/>
            <a:ext cx="3876511"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任意多边形 28"/>
          <p:cNvSpPr/>
          <p:nvPr/>
        </p:nvSpPr>
        <p:spPr>
          <a:xfrm>
            <a:off x="1095310" y="3089555"/>
            <a:ext cx="6613988" cy="46746"/>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1"/>
          <p:cNvSpPr>
            <a:spLocks noChangeArrowheads="1"/>
          </p:cNvSpPr>
          <p:nvPr/>
        </p:nvSpPr>
        <p:spPr bwMode="auto">
          <a:xfrm>
            <a:off x="1078046" y="3478579"/>
            <a:ext cx="4074503"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1095311" y="4077132"/>
            <a:ext cx="6302752" cy="43093"/>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1"/>
          <p:cNvSpPr>
            <a:spLocks noChangeArrowheads="1"/>
          </p:cNvSpPr>
          <p:nvPr/>
        </p:nvSpPr>
        <p:spPr bwMode="auto">
          <a:xfrm>
            <a:off x="1078046" y="4486691"/>
            <a:ext cx="4822191"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任意多边形 32"/>
          <p:cNvSpPr/>
          <p:nvPr/>
        </p:nvSpPr>
        <p:spPr>
          <a:xfrm>
            <a:off x="1095311" y="5061893"/>
            <a:ext cx="6708255" cy="45867"/>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right)">
                                      <p:cBhvr>
                                        <p:cTn id="12" dur="500"/>
                                        <p:tgtEl>
                                          <p:spTgt spid="27"/>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par>
                          <p:cTn id="22" fill="hold">
                            <p:stCondLst>
                              <p:cond delay="500"/>
                            </p:stCondLst>
                            <p:childTnLst>
                              <p:par>
                                <p:cTn id="23" presetID="18" presetClass="entr" presetSubtype="6"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strips(downRight)">
                                      <p:cBhvr>
                                        <p:cTn id="25" dur="10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right)">
                                      <p:cBhvr>
                                        <p:cTn id="30" dur="500"/>
                                        <p:tgtEl>
                                          <p:spTgt spid="31"/>
                                        </p:tgtEl>
                                      </p:cBhvr>
                                    </p:animEffect>
                                  </p:childTnLst>
                                </p:cTn>
                              </p:par>
                            </p:childTnLst>
                          </p:cTn>
                        </p:par>
                        <p:par>
                          <p:cTn id="31" fill="hold">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strips(downRight)">
                                      <p:cBhvr>
                                        <p:cTn id="34" dur="10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right)">
                                      <p:cBhvr>
                                        <p:cTn id="39" dur="500"/>
                                        <p:tgtEl>
                                          <p:spTgt spid="33"/>
                                        </p:tgtEl>
                                      </p:cBhvr>
                                    </p:animEffect>
                                  </p:childTnLst>
                                </p:cTn>
                              </p:par>
                            </p:childTnLst>
                          </p:cTn>
                        </p:par>
                        <p:par>
                          <p:cTn id="40" fill="hold">
                            <p:stCondLst>
                              <p:cond delay="500"/>
                            </p:stCondLst>
                            <p:childTnLst>
                              <p:par>
                                <p:cTn id="41" presetID="18" presetClass="entr" presetSubtype="6"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strips(downRight)">
                                      <p:cBhvr>
                                        <p:cTn id="4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P spid="28" grpId="0"/>
      <p:bldP spid="29" grpId="0" animBg="1"/>
      <p:bldP spid="30" grpId="0"/>
      <p:bldP spid="31" grpId="0" animBg="1"/>
      <p:bldP spid="32" grpId="0"/>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sp>
        <p:nvSpPr>
          <p:cNvPr id="3" name="六边形 2"/>
          <p:cNvSpPr/>
          <p:nvPr/>
        </p:nvSpPr>
        <p:spPr>
          <a:xfrm rot="16200000">
            <a:off x="4015647" y="2391306"/>
            <a:ext cx="1142824" cy="1075598"/>
          </a:xfrm>
          <a:prstGeom prst="hexagon">
            <a:avLst/>
          </a:prstGeom>
          <a:solidFill>
            <a:srgbClr val="10253F"/>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screen">
            <a:lum bright="70000" contrast="-70000"/>
            <a:extLst>
              <a:ext uri="{28A0092B-C50C-407E-A947-70E740481C1C}">
                <a14:useLocalDpi xmlns:a14="http://schemas.microsoft.com/office/drawing/2010/main"/>
              </a:ext>
            </a:extLst>
          </a:blip>
          <a:stretch>
            <a:fillRect/>
          </a:stretch>
        </p:blipFill>
        <p:spPr>
          <a:xfrm>
            <a:off x="4360766" y="2691399"/>
            <a:ext cx="452586" cy="452586"/>
          </a:xfrm>
          <a:prstGeom prst="rect">
            <a:avLst/>
          </a:prstGeom>
        </p:spPr>
      </p:pic>
      <p:sp>
        <p:nvSpPr>
          <p:cNvPr id="5" name="六边形 4"/>
          <p:cNvSpPr/>
          <p:nvPr/>
        </p:nvSpPr>
        <p:spPr>
          <a:xfrm rot="16200000">
            <a:off x="3438921" y="1439722"/>
            <a:ext cx="1142824" cy="1075598"/>
          </a:xfrm>
          <a:prstGeom prst="hexagon">
            <a:avLst/>
          </a:prstGeom>
          <a:solidFill>
            <a:srgbClr val="10253F"/>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cstate="screen">
            <a:biLevel thresh="50000"/>
            <a:extLst>
              <a:ext uri="{28A0092B-C50C-407E-A947-70E740481C1C}">
                <a14:useLocalDpi xmlns:a14="http://schemas.microsoft.com/office/drawing/2010/main"/>
              </a:ext>
            </a:extLst>
          </a:blip>
          <a:stretch>
            <a:fillRect/>
          </a:stretch>
        </p:blipFill>
        <p:spPr>
          <a:xfrm>
            <a:off x="3790680" y="1739815"/>
            <a:ext cx="452586" cy="452586"/>
          </a:xfrm>
          <a:prstGeom prst="rect">
            <a:avLst/>
          </a:prstGeom>
        </p:spPr>
      </p:pic>
      <p:sp>
        <p:nvSpPr>
          <p:cNvPr id="8" name="六边形 7"/>
          <p:cNvSpPr/>
          <p:nvPr/>
        </p:nvSpPr>
        <p:spPr>
          <a:xfrm rot="16200000">
            <a:off x="2858336" y="2391305"/>
            <a:ext cx="1142824" cy="1075598"/>
          </a:xfrm>
          <a:prstGeom prst="hexagon">
            <a:avLst/>
          </a:prstGeom>
          <a:solidFill>
            <a:srgbClr val="10253F"/>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5" cstate="screen">
            <a:biLevel thresh="50000"/>
            <a:extLst>
              <a:ext uri="{28A0092B-C50C-407E-A947-70E740481C1C}">
                <a14:useLocalDpi xmlns:a14="http://schemas.microsoft.com/office/drawing/2010/main"/>
              </a:ext>
            </a:extLst>
          </a:blip>
          <a:stretch>
            <a:fillRect/>
          </a:stretch>
        </p:blipFill>
        <p:spPr>
          <a:xfrm>
            <a:off x="3210095" y="2691399"/>
            <a:ext cx="452586" cy="452586"/>
          </a:xfrm>
          <a:prstGeom prst="rect">
            <a:avLst/>
          </a:prstGeom>
        </p:spPr>
      </p:pic>
      <p:sp>
        <p:nvSpPr>
          <p:cNvPr id="10" name="六边形 9"/>
          <p:cNvSpPr/>
          <p:nvPr/>
        </p:nvSpPr>
        <p:spPr>
          <a:xfrm rot="16200000">
            <a:off x="3438921" y="3374634"/>
            <a:ext cx="1142824" cy="1075598"/>
          </a:xfrm>
          <a:prstGeom prst="hexagon">
            <a:avLst/>
          </a:prstGeom>
          <a:solidFill>
            <a:srgbClr val="10253F"/>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6" cstate="print">
            <a:biLevel thresh="50000"/>
            <a:extLst>
              <a:ext uri="{28A0092B-C50C-407E-A947-70E740481C1C}">
                <a14:useLocalDpi xmlns:a14="http://schemas.microsoft.com/office/drawing/2010/main"/>
              </a:ext>
            </a:extLst>
          </a:blip>
          <a:stretch>
            <a:fillRect/>
          </a:stretch>
        </p:blipFill>
        <p:spPr>
          <a:xfrm>
            <a:off x="3790680" y="3674728"/>
            <a:ext cx="452586" cy="452586"/>
          </a:xfrm>
          <a:prstGeom prst="rect">
            <a:avLst/>
          </a:prstGeom>
        </p:spPr>
      </p:pic>
      <p:sp>
        <p:nvSpPr>
          <p:cNvPr id="12" name="六边形 11"/>
          <p:cNvSpPr/>
          <p:nvPr/>
        </p:nvSpPr>
        <p:spPr>
          <a:xfrm rot="16200000">
            <a:off x="4638399" y="3325443"/>
            <a:ext cx="1142824" cy="1075598"/>
          </a:xfrm>
          <a:prstGeom prst="hexagon">
            <a:avLst/>
          </a:prstGeom>
          <a:solidFill>
            <a:srgbClr val="10253F"/>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7" cstate="screen">
            <a:biLevel thresh="50000"/>
            <a:extLst>
              <a:ext uri="{28A0092B-C50C-407E-A947-70E740481C1C}">
                <a14:useLocalDpi xmlns:a14="http://schemas.microsoft.com/office/drawing/2010/main"/>
              </a:ext>
            </a:extLst>
          </a:blip>
          <a:stretch>
            <a:fillRect/>
          </a:stretch>
        </p:blipFill>
        <p:spPr>
          <a:xfrm>
            <a:off x="4990158" y="3621100"/>
            <a:ext cx="452586" cy="484284"/>
          </a:xfrm>
          <a:prstGeom prst="rect">
            <a:avLst/>
          </a:prstGeom>
        </p:spPr>
      </p:pic>
      <p:sp>
        <p:nvSpPr>
          <p:cNvPr id="14" name="六边形 13"/>
          <p:cNvSpPr/>
          <p:nvPr/>
        </p:nvSpPr>
        <p:spPr>
          <a:xfrm rot="16200000">
            <a:off x="5169558" y="2366003"/>
            <a:ext cx="1142824" cy="1075598"/>
          </a:xfrm>
          <a:prstGeom prst="hexagon">
            <a:avLst/>
          </a:prstGeom>
          <a:solidFill>
            <a:srgbClr val="10253F"/>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8" cstate="screen">
            <a:biLevel thresh="50000"/>
            <a:extLst>
              <a:ext uri="{28A0092B-C50C-407E-A947-70E740481C1C}">
                <a14:useLocalDpi xmlns:a14="http://schemas.microsoft.com/office/drawing/2010/main"/>
              </a:ext>
            </a:extLst>
          </a:blip>
          <a:stretch>
            <a:fillRect/>
          </a:stretch>
        </p:blipFill>
        <p:spPr>
          <a:xfrm>
            <a:off x="5514752" y="2789913"/>
            <a:ext cx="473540" cy="263077"/>
          </a:xfrm>
          <a:prstGeom prst="rect">
            <a:avLst/>
          </a:prstGeom>
        </p:spPr>
      </p:pic>
      <p:sp>
        <p:nvSpPr>
          <p:cNvPr id="16" name="六边形 15"/>
          <p:cNvSpPr/>
          <p:nvPr/>
        </p:nvSpPr>
        <p:spPr>
          <a:xfrm rot="16200000">
            <a:off x="4618442" y="1409412"/>
            <a:ext cx="1142824" cy="1075598"/>
          </a:xfrm>
          <a:prstGeom prst="hexagon">
            <a:avLst/>
          </a:prstGeom>
          <a:solidFill>
            <a:srgbClr val="10253F"/>
          </a:solidFill>
          <a:ln w="15875"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9" cstate="print">
            <a:biLevel thresh="50000"/>
            <a:extLst>
              <a:ext uri="{28A0092B-C50C-407E-A947-70E740481C1C}">
                <a14:useLocalDpi xmlns:a14="http://schemas.microsoft.com/office/drawing/2010/main"/>
              </a:ext>
            </a:extLst>
          </a:blip>
          <a:stretch>
            <a:fillRect/>
          </a:stretch>
        </p:blipFill>
        <p:spPr>
          <a:xfrm>
            <a:off x="4874147" y="1618185"/>
            <a:ext cx="658051" cy="658051"/>
          </a:xfrm>
          <a:prstGeom prst="rect">
            <a:avLst/>
          </a:prstGeom>
        </p:spPr>
      </p:pic>
      <p:sp>
        <p:nvSpPr>
          <p:cNvPr id="18" name="矩形 17"/>
          <p:cNvSpPr/>
          <p:nvPr/>
        </p:nvSpPr>
        <p:spPr>
          <a:xfrm flipH="1">
            <a:off x="5916286" y="1746164"/>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926652" y="1500588"/>
            <a:ext cx="2338167"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这里填写标题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flipH="1">
            <a:off x="6523669" y="2753904"/>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6534035" y="2508328"/>
            <a:ext cx="2338167"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这里填写标题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flipH="1">
            <a:off x="5952123" y="3844523"/>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962489" y="3598947"/>
            <a:ext cx="2338167"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这里填写标题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flipH="1">
            <a:off x="543415" y="3909089"/>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417878" y="3629055"/>
            <a:ext cx="1690094"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这里填写标题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67179" y="2798659"/>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141640" y="2518625"/>
            <a:ext cx="1690094"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这里填写标题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flipH="1">
            <a:off x="435469" y="1780623"/>
            <a:ext cx="283183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1516991" y="1500588"/>
            <a:ext cx="1690094" cy="328267"/>
          </a:xfrm>
          <a:prstGeom prst="rect">
            <a:avLst/>
          </a:prstGeom>
        </p:spPr>
        <p:txBody>
          <a:bodyPr wrap="square" lIns="121893" tIns="60946" rIns="121893" bIns="60946">
            <a:spAutoFit/>
          </a:bodyPr>
          <a:lstStyle/>
          <a:p>
            <a:pPr algn="just" defTabSz="1218565" fontAlgn="base">
              <a:lnSpc>
                <a:spcPts val="16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这里填写标题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350"/>
                                        <p:tgtEl>
                                          <p:spTgt spid="19"/>
                                        </p:tgtEl>
                                      </p:cBhvr>
                                    </p:animEffect>
                                  </p:childTnLst>
                                </p:cTn>
                              </p:par>
                              <p:par>
                                <p:cTn id="61" presetID="26" presetClass="emph" presetSubtype="0" fill="hold" grpId="1" nodeType="withEffect">
                                  <p:stCondLst>
                                    <p:cond delay="0"/>
                                  </p:stCondLst>
                                  <p:childTnLst>
                                    <p:animEffect transition="out" filter="fade">
                                      <p:cBhvr>
                                        <p:cTn id="62" dur="400" tmFilter="0, 0; .2, .5; .8, .5; 1, 0"/>
                                        <p:tgtEl>
                                          <p:spTgt spid="19"/>
                                        </p:tgtEl>
                                      </p:cBhvr>
                                    </p:animEffect>
                                    <p:animScale>
                                      <p:cBhvr>
                                        <p:cTn id="63" dur="200" autoRev="1" fill="hold"/>
                                        <p:tgtEl>
                                          <p:spTgt spid="19"/>
                                        </p:tgtEl>
                                      </p:cBhvr>
                                      <p:by x="105000" y="105000"/>
                                    </p:animScale>
                                  </p:childTnLst>
                                </p:cTn>
                              </p:par>
                            </p:childTnLst>
                          </p:cTn>
                        </p:par>
                        <p:par>
                          <p:cTn id="64" fill="hold">
                            <p:stCondLst>
                              <p:cond delay="40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45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350"/>
                                        <p:tgtEl>
                                          <p:spTgt spid="21"/>
                                        </p:tgtEl>
                                      </p:cBhvr>
                                    </p:animEffect>
                                  </p:childTnLst>
                                </p:cTn>
                              </p:par>
                              <p:par>
                                <p:cTn id="72" presetID="26" presetClass="emph" presetSubtype="0" fill="hold" grpId="1" nodeType="withEffect">
                                  <p:stCondLst>
                                    <p:cond delay="0"/>
                                  </p:stCondLst>
                                  <p:childTnLst>
                                    <p:animEffect transition="out" filter="fade">
                                      <p:cBhvr>
                                        <p:cTn id="73" dur="400" tmFilter="0, 0; .2, .5; .8, .5; 1, 0"/>
                                        <p:tgtEl>
                                          <p:spTgt spid="21"/>
                                        </p:tgtEl>
                                      </p:cBhvr>
                                    </p:animEffect>
                                    <p:animScale>
                                      <p:cBhvr>
                                        <p:cTn id="74" dur="200" autoRev="1" fill="hold"/>
                                        <p:tgtEl>
                                          <p:spTgt spid="21"/>
                                        </p:tgtEl>
                                      </p:cBhvr>
                                      <p:by x="105000" y="105000"/>
                                    </p:animScale>
                                  </p:childTnLst>
                                </p:cTn>
                              </p:par>
                            </p:childTnLst>
                          </p:cTn>
                        </p:par>
                        <p:par>
                          <p:cTn id="75" fill="hold">
                            <p:stCondLst>
                              <p:cond delay="5000"/>
                            </p:stCondLst>
                            <p:childTnLst>
                              <p:par>
                                <p:cTn id="76" presetID="10" presetClass="entr" presetSubtype="0"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par>
                          <p:cTn id="79" fill="hold">
                            <p:stCondLst>
                              <p:cond delay="5500"/>
                            </p:stCondLst>
                            <p:childTnLst>
                              <p:par>
                                <p:cTn id="80" presetID="10" presetClass="entr" presetSubtype="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350"/>
                                        <p:tgtEl>
                                          <p:spTgt spid="23"/>
                                        </p:tgtEl>
                                      </p:cBhvr>
                                    </p:animEffect>
                                  </p:childTnLst>
                                </p:cTn>
                              </p:par>
                              <p:par>
                                <p:cTn id="83" presetID="26" presetClass="emph" presetSubtype="0" fill="hold" grpId="1" nodeType="withEffect">
                                  <p:stCondLst>
                                    <p:cond delay="0"/>
                                  </p:stCondLst>
                                  <p:childTnLst>
                                    <p:animEffect transition="out" filter="fade">
                                      <p:cBhvr>
                                        <p:cTn id="84" dur="400" tmFilter="0, 0; .2, .5; .8, .5; 1, 0"/>
                                        <p:tgtEl>
                                          <p:spTgt spid="23"/>
                                        </p:tgtEl>
                                      </p:cBhvr>
                                    </p:animEffect>
                                    <p:animScale>
                                      <p:cBhvr>
                                        <p:cTn id="85" dur="200" autoRev="1" fill="hold"/>
                                        <p:tgtEl>
                                          <p:spTgt spid="23"/>
                                        </p:tgtEl>
                                      </p:cBhvr>
                                      <p:by x="105000" y="105000"/>
                                    </p:animScale>
                                  </p:childTnLst>
                                </p:cTn>
                              </p:par>
                            </p:childTnLst>
                          </p:cTn>
                        </p:par>
                        <p:par>
                          <p:cTn id="86" fill="hold">
                            <p:stCondLst>
                              <p:cond delay="6000"/>
                            </p:stCondLst>
                            <p:childTnLst>
                              <p:par>
                                <p:cTn id="87" presetID="10" presetClass="entr" presetSubtype="0"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par>
                          <p:cTn id="90" fill="hold">
                            <p:stCondLst>
                              <p:cond delay="6500"/>
                            </p:stCondLst>
                            <p:childTnLst>
                              <p:par>
                                <p:cTn id="91" presetID="10" presetClass="entr" presetSubtype="0" fill="hold" grpId="0" nodeType="after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350"/>
                                        <p:tgtEl>
                                          <p:spTgt spid="25"/>
                                        </p:tgtEl>
                                      </p:cBhvr>
                                    </p:animEffect>
                                  </p:childTnLst>
                                </p:cTn>
                              </p:par>
                              <p:par>
                                <p:cTn id="94" presetID="26" presetClass="emph" presetSubtype="0" fill="hold" grpId="1" nodeType="withEffect">
                                  <p:stCondLst>
                                    <p:cond delay="0"/>
                                  </p:stCondLst>
                                  <p:childTnLst>
                                    <p:animEffect transition="out" filter="fade">
                                      <p:cBhvr>
                                        <p:cTn id="95" dur="400" tmFilter="0, 0; .2, .5; .8, .5; 1, 0"/>
                                        <p:tgtEl>
                                          <p:spTgt spid="25"/>
                                        </p:tgtEl>
                                      </p:cBhvr>
                                    </p:animEffect>
                                    <p:animScale>
                                      <p:cBhvr>
                                        <p:cTn id="96" dur="200" autoRev="1" fill="hold"/>
                                        <p:tgtEl>
                                          <p:spTgt spid="25"/>
                                        </p:tgtEl>
                                      </p:cBhvr>
                                      <p:by x="105000" y="105000"/>
                                    </p:animScale>
                                  </p:childTnLst>
                                </p:cTn>
                              </p:par>
                            </p:childTnLst>
                          </p:cTn>
                        </p:par>
                        <p:par>
                          <p:cTn id="97" fill="hold">
                            <p:stCondLst>
                              <p:cond delay="7000"/>
                            </p:stCondLst>
                            <p:childTnLst>
                              <p:par>
                                <p:cTn id="98" presetID="10"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par>
                          <p:cTn id="101" fill="hold">
                            <p:stCondLst>
                              <p:cond delay="7500"/>
                            </p:stCondLst>
                            <p:childTnLst>
                              <p:par>
                                <p:cTn id="102" presetID="10" presetClass="entr" presetSubtype="0"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fade">
                                      <p:cBhvr>
                                        <p:cTn id="104" dur="350"/>
                                        <p:tgtEl>
                                          <p:spTgt spid="27"/>
                                        </p:tgtEl>
                                      </p:cBhvr>
                                    </p:animEffect>
                                  </p:childTnLst>
                                </p:cTn>
                              </p:par>
                              <p:par>
                                <p:cTn id="105" presetID="26" presetClass="emph" presetSubtype="0" fill="hold" grpId="1" nodeType="withEffect">
                                  <p:stCondLst>
                                    <p:cond delay="0"/>
                                  </p:stCondLst>
                                  <p:childTnLst>
                                    <p:animEffect transition="out" filter="fade">
                                      <p:cBhvr>
                                        <p:cTn id="106" dur="400" tmFilter="0, 0; .2, .5; .8, .5; 1, 0"/>
                                        <p:tgtEl>
                                          <p:spTgt spid="27"/>
                                        </p:tgtEl>
                                      </p:cBhvr>
                                    </p:animEffect>
                                    <p:animScale>
                                      <p:cBhvr>
                                        <p:cTn id="107" dur="200" autoRev="1" fill="hold"/>
                                        <p:tgtEl>
                                          <p:spTgt spid="27"/>
                                        </p:tgtEl>
                                      </p:cBhvr>
                                      <p:by x="105000" y="105000"/>
                                    </p:animScale>
                                  </p:childTnLst>
                                </p:cTn>
                              </p:par>
                            </p:childTnLst>
                          </p:cTn>
                        </p:par>
                        <p:par>
                          <p:cTn id="108" fill="hold">
                            <p:stCondLst>
                              <p:cond delay="8000"/>
                            </p:stCondLst>
                            <p:childTnLst>
                              <p:par>
                                <p:cTn id="109" presetID="10" presetClass="entr" presetSubtype="0"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500"/>
                                        <p:tgtEl>
                                          <p:spTgt spid="26"/>
                                        </p:tgtEl>
                                      </p:cBhvr>
                                    </p:animEffect>
                                  </p:childTnLst>
                                </p:cTn>
                              </p:par>
                            </p:childTnLst>
                          </p:cTn>
                        </p:par>
                        <p:par>
                          <p:cTn id="112" fill="hold">
                            <p:stCondLst>
                              <p:cond delay="8500"/>
                            </p:stCondLst>
                            <p:childTnLst>
                              <p:par>
                                <p:cTn id="113" presetID="10" presetClass="entr" presetSubtype="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fade">
                                      <p:cBhvr>
                                        <p:cTn id="115" dur="350"/>
                                        <p:tgtEl>
                                          <p:spTgt spid="29"/>
                                        </p:tgtEl>
                                      </p:cBhvr>
                                    </p:animEffect>
                                  </p:childTnLst>
                                </p:cTn>
                              </p:par>
                              <p:par>
                                <p:cTn id="116" presetID="26" presetClass="emph" presetSubtype="0" fill="hold" grpId="1" nodeType="withEffect">
                                  <p:stCondLst>
                                    <p:cond delay="0"/>
                                  </p:stCondLst>
                                  <p:childTnLst>
                                    <p:animEffect transition="out" filter="fade">
                                      <p:cBhvr>
                                        <p:cTn id="117" dur="400" tmFilter="0, 0; .2, .5; .8, .5; 1, 0"/>
                                        <p:tgtEl>
                                          <p:spTgt spid="29"/>
                                        </p:tgtEl>
                                      </p:cBhvr>
                                    </p:animEffect>
                                    <p:animScale>
                                      <p:cBhvr>
                                        <p:cTn id="118" dur="200" autoRev="1" fill="hold"/>
                                        <p:tgtEl>
                                          <p:spTgt spid="29"/>
                                        </p:tgtEl>
                                      </p:cBhvr>
                                      <p:by x="105000" y="105000"/>
                                    </p:animScale>
                                  </p:childTnLst>
                                </p:cTn>
                              </p:par>
                            </p:childTnLst>
                          </p:cTn>
                        </p:par>
                        <p:par>
                          <p:cTn id="119" fill="hold">
                            <p:stCondLst>
                              <p:cond delay="9000"/>
                            </p:stCondLst>
                            <p:childTnLst>
                              <p:par>
                                <p:cTn id="120" presetID="10" presetClass="entr" presetSubtype="0" fill="hold" grpId="0" nodeType="after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fade">
                                      <p:cBhvr>
                                        <p:cTn id="1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0" grpId="0" animBg="1"/>
      <p:bldP spid="12" grpId="0" animBg="1"/>
      <p:bldP spid="14" grpId="0" animBg="1"/>
      <p:bldP spid="16" grpId="0" animBg="1"/>
      <p:bldP spid="18" grpId="0"/>
      <p:bldP spid="19" grpId="0"/>
      <p:bldP spid="19" grpId="1"/>
      <p:bldP spid="20" grpId="0"/>
      <p:bldP spid="21" grpId="0"/>
      <p:bldP spid="21" grpId="1"/>
      <p:bldP spid="22" grpId="0"/>
      <p:bldP spid="23" grpId="0"/>
      <p:bldP spid="23" grpId="1"/>
      <p:bldP spid="24" grpId="0"/>
      <p:bldP spid="25" grpId="0"/>
      <p:bldP spid="25" grpId="1"/>
      <p:bldP spid="26" grpId="0"/>
      <p:bldP spid="27" grpId="0"/>
      <p:bldP spid="27" grpId="1"/>
      <p:bldP spid="28" grpId="0"/>
      <p:bldP spid="29" grpId="0"/>
      <p:bldP spid="2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grpSp>
        <p:nvGrpSpPr>
          <p:cNvPr id="3" name="组合 2"/>
          <p:cNvGrpSpPr/>
          <p:nvPr/>
        </p:nvGrpSpPr>
        <p:grpSpPr>
          <a:xfrm>
            <a:off x="2771800" y="2148382"/>
            <a:ext cx="2628619" cy="2628031"/>
            <a:chOff x="3868719" y="1776670"/>
            <a:chExt cx="2628619" cy="2628031"/>
          </a:xfrm>
        </p:grpSpPr>
        <p:sp>
          <p:nvSpPr>
            <p:cNvPr id="4" name="Freeform 4"/>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10253F"/>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defRPr/>
              </a:pPr>
              <a:endParaRPr kumimoji="0" lang="en-US" sz="2800" b="0" i="0" u="none" strike="noStrike" kern="0" cap="none" spc="0" normalizeH="0" baseline="0" noProof="0" dirty="0">
                <a:ln>
                  <a:noFill/>
                </a:ln>
                <a:effectLst/>
                <a:uLnTx/>
                <a:uFillTx/>
                <a:latin typeface="Impact" panose="020B0806030902050204" pitchFamily="34" charset="0"/>
                <a:ea typeface="微软雅黑" panose="020B0503020204020204" pitchFamily="34" charset="-122"/>
                <a:cs typeface="+mn-cs"/>
              </a:endParaRPr>
            </a:p>
          </p:txBody>
        </p:sp>
        <p:sp>
          <p:nvSpPr>
            <p:cNvPr id="5" name="Oval 5"/>
            <p:cNvSpPr>
              <a:spLocks noChangeArrowheads="1"/>
            </p:cNvSpPr>
            <p:nvPr/>
          </p:nvSpPr>
          <p:spPr bwMode="auto">
            <a:xfrm>
              <a:off x="4274765" y="2177285"/>
              <a:ext cx="1821868" cy="1826802"/>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effectLst/>
                  <a:uLnTx/>
                  <a:uFillTx/>
                  <a:latin typeface="Calibri" panose="020F0502020204030204"/>
                  <a:ea typeface="微软雅黑" panose="020B0503020204020204" pitchFamily="34" charset="-122"/>
                </a:rPr>
                <a:t>单击此处添加文本</a:t>
              </a:r>
              <a:endParaRPr kumimoji="0" lang="en-US" sz="1800" b="0" i="0" u="none" strike="noStrike" kern="0" cap="none" spc="0" normalizeH="0" baseline="0" noProof="0" dirty="0">
                <a:ln>
                  <a:noFill/>
                </a:ln>
                <a:effectLst/>
                <a:uLnTx/>
                <a:uFillTx/>
                <a:latin typeface="Calibri" panose="020F0502020204030204"/>
                <a:ea typeface="微软雅黑" panose="020B0503020204020204" pitchFamily="34" charset="-122"/>
              </a:endParaRPr>
            </a:p>
          </p:txBody>
        </p:sp>
      </p:grpSp>
      <p:grpSp>
        <p:nvGrpSpPr>
          <p:cNvPr id="7" name="组合 6"/>
          <p:cNvGrpSpPr/>
          <p:nvPr/>
        </p:nvGrpSpPr>
        <p:grpSpPr>
          <a:xfrm>
            <a:off x="5085871" y="1666450"/>
            <a:ext cx="1790385" cy="1789984"/>
            <a:chOff x="6012485" y="1170407"/>
            <a:chExt cx="1487948" cy="1487615"/>
          </a:xfrm>
        </p:grpSpPr>
        <p:sp>
          <p:nvSpPr>
            <p:cNvPr id="8" name="Freeform 6"/>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10253F"/>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defRPr/>
              </a:pPr>
              <a:endParaRPr kumimoji="0" lang="en-US" sz="2800" b="0" i="0" u="none" strike="noStrike" kern="0" cap="none" spc="0" normalizeH="0" baseline="0" noProof="0" dirty="0">
                <a:ln>
                  <a:noFill/>
                </a:ln>
                <a:effectLst/>
                <a:uLnTx/>
                <a:uFillTx/>
                <a:latin typeface="Impact" panose="020B0806030902050204" pitchFamily="34" charset="0"/>
                <a:ea typeface="微软雅黑" panose="020B0503020204020204" pitchFamily="34" charset="-122"/>
                <a:cs typeface="+mn-cs"/>
              </a:endParaRPr>
            </a:p>
          </p:txBody>
        </p:sp>
        <p:sp>
          <p:nvSpPr>
            <p:cNvPr id="9" name="Oval 7"/>
            <p:cNvSpPr>
              <a:spLocks noChangeArrowheads="1"/>
            </p:cNvSpPr>
            <p:nvPr/>
          </p:nvSpPr>
          <p:spPr bwMode="auto">
            <a:xfrm>
              <a:off x="6307671" y="1468197"/>
              <a:ext cx="897577" cy="892035"/>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kern="0" dirty="0">
                  <a:latin typeface="Calibri" panose="020F0502020204030204"/>
                </a:rPr>
                <a:t>单击此处添加文本</a:t>
              </a:r>
              <a:endParaRPr lang="en-US" altLang="zh-CN" sz="1200" kern="0" dirty="0">
                <a:latin typeface="Calibri" panose="020F0502020204030204"/>
              </a:endParaRPr>
            </a:p>
          </p:txBody>
        </p:sp>
      </p:grpSp>
      <p:grpSp>
        <p:nvGrpSpPr>
          <p:cNvPr id="10" name="组合 9"/>
          <p:cNvGrpSpPr/>
          <p:nvPr/>
        </p:nvGrpSpPr>
        <p:grpSpPr>
          <a:xfrm>
            <a:off x="840169" y="1934381"/>
            <a:ext cx="2075647" cy="2080525"/>
            <a:chOff x="2057536" y="1194444"/>
            <a:chExt cx="2075647" cy="2080525"/>
          </a:xfrm>
        </p:grpSpPr>
        <p:sp>
          <p:nvSpPr>
            <p:cNvPr id="11" name="Freeform 8"/>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10253F"/>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defRPr/>
              </a:pPr>
              <a:endParaRPr kumimoji="0" lang="en-US" sz="2800" b="0" i="0" u="none" strike="noStrike" kern="0" cap="none" spc="0" normalizeH="0" baseline="0" noProof="0" dirty="0">
                <a:ln>
                  <a:noFill/>
                </a:ln>
                <a:effectLst/>
                <a:uLnTx/>
                <a:uFillTx/>
                <a:latin typeface="Impact" panose="020B0806030902050204" pitchFamily="34" charset="0"/>
                <a:ea typeface="微软雅黑" panose="020B0503020204020204" pitchFamily="34" charset="-122"/>
                <a:cs typeface="+mn-cs"/>
              </a:endParaRPr>
            </a:p>
          </p:txBody>
        </p:sp>
        <p:sp>
          <p:nvSpPr>
            <p:cNvPr id="12"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0" dirty="0">
                  <a:latin typeface="Calibri" panose="020F0502020204030204"/>
                  <a:ea typeface="微软雅黑" panose="020B0503020204020204" pitchFamily="34" charset="-122"/>
                </a:rPr>
                <a:t>单击此处添加文本</a:t>
              </a:r>
              <a:endParaRPr kumimoji="0" lang="en-US" sz="1400" b="0" i="0" u="none" strike="noStrike" kern="0" cap="none" spc="0" normalizeH="0" baseline="0" noProof="0" dirty="0">
                <a:ln>
                  <a:noFill/>
                </a:ln>
                <a:effectLst/>
                <a:uLnTx/>
                <a:uFillTx/>
                <a:latin typeface="Calibri" panose="020F0502020204030204"/>
                <a:ea typeface="微软雅黑" panose="020B0503020204020204" pitchFamily="34" charset="-122"/>
              </a:endParaRPr>
            </a:p>
          </p:txBody>
        </p:sp>
      </p:grpSp>
      <p:sp>
        <p:nvSpPr>
          <p:cNvPr id="14" name="TextBox 53"/>
          <p:cNvSpPr txBox="1">
            <a:spLocks noChangeArrowheads="1"/>
          </p:cNvSpPr>
          <p:nvPr/>
        </p:nvSpPr>
        <p:spPr bwMode="auto">
          <a:xfrm>
            <a:off x="899592" y="1564481"/>
            <a:ext cx="17282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单击添加标题</a:t>
            </a:r>
            <a:endParaRPr kumimoji="0" lang="zh-CN" altLang="en-US" sz="2000" b="0" i="0" u="none" strike="noStrike" kern="0" cap="none" spc="0" normalizeH="0" baseline="0" noProof="0" dirty="0">
              <a:ln>
                <a:noFill/>
              </a:ln>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13" name="Freeform 10"/>
          <p:cNvSpPr/>
          <p:nvPr/>
        </p:nvSpPr>
        <p:spPr bwMode="auto">
          <a:xfrm>
            <a:off x="1444288" y="4773431"/>
            <a:ext cx="4923317" cy="339187"/>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chemeClr val="tx1">
              <a:lumMod val="95000"/>
              <a:lumOff val="5000"/>
            </a:schemeClr>
          </a:solidFill>
          <a:ln w="9525" cap="rnd">
            <a:solidFill>
              <a:srgbClr val="E6E6E6"/>
            </a:solidFill>
            <a:prstDash val="solid"/>
            <a:round/>
          </a:ln>
        </p:spPr>
        <p:txBody>
          <a:bodyPr vert="eaVert"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5" name="TextBox 53"/>
          <p:cNvSpPr txBox="1">
            <a:spLocks noChangeArrowheads="1"/>
          </p:cNvSpPr>
          <p:nvPr/>
        </p:nvSpPr>
        <p:spPr bwMode="auto">
          <a:xfrm>
            <a:off x="3131840" y="1800250"/>
            <a:ext cx="17282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单击添加标题</a:t>
            </a:r>
            <a:endParaRPr kumimoji="0" lang="zh-CN" altLang="en-US" sz="2000" b="0" i="0" u="none" strike="noStrike" kern="0" cap="none" spc="0" normalizeH="0" baseline="0" noProof="0" dirty="0">
              <a:ln>
                <a:noFill/>
              </a:ln>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16" name="TextBox 53"/>
          <p:cNvSpPr txBox="1">
            <a:spLocks noChangeArrowheads="1"/>
          </p:cNvSpPr>
          <p:nvPr/>
        </p:nvSpPr>
        <p:spPr bwMode="auto">
          <a:xfrm>
            <a:off x="6660232" y="2140545"/>
            <a:ext cx="15121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单击添加标题</a:t>
            </a:r>
            <a:endParaRPr kumimoji="0" lang="zh-CN" altLang="en-US" sz="2000" b="0" i="0" u="none" strike="noStrike" kern="0" cap="none" spc="0" normalizeH="0" baseline="0" noProof="0" dirty="0">
              <a:ln>
                <a:noFill/>
              </a:ln>
              <a:effectLst/>
              <a:uLnTx/>
              <a:uFillTx/>
              <a:latin typeface="Arial" panose="020B0604020202020204" pitchFamily="34" charset="0"/>
              <a:ea typeface="宋体" panose="02010600030101010101" pitchFamily="2" charset="-122"/>
              <a:cs typeface="宋体" panose="02010600030101010101" pitchFamily="2" charset="-122"/>
            </a:endParaRPr>
          </a:p>
        </p:txBody>
      </p:sp>
      <p:grpSp>
        <p:nvGrpSpPr>
          <p:cNvPr id="17" name="组合 16"/>
          <p:cNvGrpSpPr/>
          <p:nvPr/>
        </p:nvGrpSpPr>
        <p:grpSpPr>
          <a:xfrm>
            <a:off x="6588224" y="2588446"/>
            <a:ext cx="1656184" cy="1660076"/>
            <a:chOff x="2057536" y="1194444"/>
            <a:chExt cx="2075647" cy="2080525"/>
          </a:xfrm>
        </p:grpSpPr>
        <p:sp>
          <p:nvSpPr>
            <p:cNvPr id="18" name="Freeform 8"/>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10253F"/>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defRPr/>
              </a:pPr>
              <a:endParaRPr kumimoji="0" lang="en-US" sz="2800" b="0" i="0" u="none" strike="noStrike" kern="0" cap="none" spc="0" normalizeH="0" baseline="0" noProof="0" dirty="0">
                <a:ln>
                  <a:noFill/>
                </a:ln>
                <a:effectLst/>
                <a:uLnTx/>
                <a:uFillTx/>
                <a:latin typeface="Impact" panose="020B0806030902050204" pitchFamily="34" charset="0"/>
                <a:ea typeface="微软雅黑" panose="020B0503020204020204" pitchFamily="34" charset="-122"/>
                <a:cs typeface="+mn-cs"/>
              </a:endParaRPr>
            </a:p>
          </p:txBody>
        </p:sp>
        <p:sp>
          <p:nvSpPr>
            <p:cNvPr id="19"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0" dirty="0">
                  <a:latin typeface="Calibri" panose="020F0502020204030204"/>
                  <a:ea typeface="微软雅黑" panose="020B0503020204020204" pitchFamily="34" charset="-122"/>
                </a:rPr>
                <a:t>单击此处添加文本</a:t>
              </a:r>
              <a:endParaRPr kumimoji="0" lang="en-US" sz="1400" b="0" i="0" u="none" strike="noStrike" kern="0" cap="none" spc="0" normalizeH="0" baseline="0" noProof="0" dirty="0">
                <a:ln>
                  <a:noFill/>
                </a:ln>
                <a:effectLst/>
                <a:uLnTx/>
                <a:uFillTx/>
                <a:latin typeface="Calibri" panose="020F0502020204030204"/>
                <a:ea typeface="微软雅黑" panose="020B0503020204020204" pitchFamily="34" charset="-122"/>
              </a:endParaRPr>
            </a:p>
          </p:txBody>
        </p:sp>
      </p:grpSp>
      <p:sp>
        <p:nvSpPr>
          <p:cNvPr id="20" name="TextBox 53"/>
          <p:cNvSpPr txBox="1">
            <a:spLocks noChangeArrowheads="1"/>
          </p:cNvSpPr>
          <p:nvPr/>
        </p:nvSpPr>
        <p:spPr bwMode="auto">
          <a:xfrm>
            <a:off x="5085871" y="1296194"/>
            <a:ext cx="17282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单击添加标题</a:t>
            </a:r>
            <a:endParaRPr kumimoji="0" lang="zh-CN" altLang="en-US" sz="2000" b="0" i="0" u="none" strike="noStrike" kern="0" cap="none" spc="0" normalizeH="0" baseline="0" noProof="0" dirty="0">
              <a:ln>
                <a:noFill/>
              </a:ln>
              <a:effectLst/>
              <a:uLnTx/>
              <a:uFillTx/>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p:tgtEl>
                                          <p:spTgt spid="13"/>
                                        </p:tgtEl>
                                        <p:attrNameLst>
                                          <p:attrName>ppt_x</p:attrName>
                                        </p:attrNameLst>
                                      </p:cBhvr>
                                      <p:tavLst>
                                        <p:tav tm="0">
                                          <p:val>
                                            <p:strVal val="#ppt_x-#ppt_w*1.125000"/>
                                          </p:val>
                                        </p:tav>
                                        <p:tav tm="100000">
                                          <p:val>
                                            <p:strVal val="#ppt_x"/>
                                          </p:val>
                                        </p:tav>
                                      </p:tavLst>
                                    </p:anim>
                                    <p:animEffect transition="in" filter="wipe(right)">
                                      <p:cBhvr>
                                        <p:cTn id="21" dur="500"/>
                                        <p:tgtEl>
                                          <p:spTgt spid="13"/>
                                        </p:tgtEl>
                                      </p:cBhvr>
                                    </p:animEffect>
                                  </p:childTnLst>
                                </p:cTn>
                              </p:par>
                            </p:childTnLst>
                          </p:cTn>
                        </p:par>
                        <p:par>
                          <p:cTn id="22" fill="hold">
                            <p:stCondLst>
                              <p:cond delay="1000"/>
                            </p:stCondLst>
                            <p:childTnLst>
                              <p:par>
                                <p:cTn id="23" presetID="8" presetClass="emph" presetSubtype="0" fill="hold" nodeType="afterEffect">
                                  <p:stCondLst>
                                    <p:cond delay="0"/>
                                  </p:stCondLst>
                                  <p:childTnLst>
                                    <p:animRot by="21600000">
                                      <p:cBhvr>
                                        <p:cTn id="24" dur="2000" fill="hold"/>
                                        <p:tgtEl>
                                          <p:spTgt spid="3"/>
                                        </p:tgtEl>
                                        <p:attrNameLst>
                                          <p:attrName>r</p:attrName>
                                        </p:attrNameLst>
                                      </p:cBhvr>
                                    </p:animRot>
                                  </p:childTnLst>
                                </p:cTn>
                              </p:par>
                              <p:par>
                                <p:cTn id="25" presetID="8" presetClass="emph" presetSubtype="0" fill="hold" nodeType="withEffect">
                                  <p:stCondLst>
                                    <p:cond delay="0"/>
                                  </p:stCondLst>
                                  <p:childTnLst>
                                    <p:animRot by="21600000">
                                      <p:cBhvr>
                                        <p:cTn id="26" dur="1500" fill="hold"/>
                                        <p:tgtEl>
                                          <p:spTgt spid="10"/>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7"/>
                                        </p:tgtEl>
                                        <p:attrNameLst>
                                          <p:attrName>r</p:attrName>
                                        </p:attrNameLst>
                                      </p:cBhvr>
                                    </p:animRot>
                                  </p:childTnLst>
                                </p:cTn>
                              </p:par>
                              <p:par>
                                <p:cTn id="29" presetID="8" presetClass="emph" presetSubtype="0" fill="hold" nodeType="withEffect">
                                  <p:stCondLst>
                                    <p:cond delay="0"/>
                                  </p:stCondLst>
                                  <p:childTnLst>
                                    <p:animRot by="21600000">
                                      <p:cBhvr>
                                        <p:cTn id="30" dur="1500" fill="hold"/>
                                        <p:tgtEl>
                                          <p:spTgt spid="17"/>
                                        </p:tgtEl>
                                        <p:attrNameLst>
                                          <p:attrName>r</p:attrName>
                                        </p:attrNameLst>
                                      </p:cBhvr>
                                    </p:animRot>
                                  </p:childTnLst>
                                </p:cTn>
                              </p:par>
                              <p:par>
                                <p:cTn id="31" presetID="42" presetClass="entr" presetSubtype="0" fill="hold" grpId="0" nodeType="withEffect">
                                  <p:stCondLst>
                                    <p:cond delay="60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anim calcmode="lin" valueType="num">
                                      <p:cBhvr>
                                        <p:cTn id="34" dur="500" fill="hold"/>
                                        <p:tgtEl>
                                          <p:spTgt spid="14"/>
                                        </p:tgtEl>
                                        <p:attrNameLst>
                                          <p:attrName>ppt_x</p:attrName>
                                        </p:attrNameLst>
                                      </p:cBhvr>
                                      <p:tavLst>
                                        <p:tav tm="0">
                                          <p:val>
                                            <p:strVal val="#ppt_x"/>
                                          </p:val>
                                        </p:tav>
                                        <p:tav tm="100000">
                                          <p:val>
                                            <p:strVal val="#ppt_x"/>
                                          </p:val>
                                        </p:tav>
                                      </p:tavLst>
                                    </p:anim>
                                    <p:anim calcmode="lin" valueType="num">
                                      <p:cBhvr>
                                        <p:cTn id="35" dur="50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11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anim calcmode="lin" valueType="num">
                                      <p:cBhvr>
                                        <p:cTn id="39" dur="500" fill="hold"/>
                                        <p:tgtEl>
                                          <p:spTgt spid="15"/>
                                        </p:tgtEl>
                                        <p:attrNameLst>
                                          <p:attrName>ppt_x</p:attrName>
                                        </p:attrNameLst>
                                      </p:cBhvr>
                                      <p:tavLst>
                                        <p:tav tm="0">
                                          <p:val>
                                            <p:strVal val="#ppt_x"/>
                                          </p:val>
                                        </p:tav>
                                        <p:tav tm="100000">
                                          <p:val>
                                            <p:strVal val="#ppt_x"/>
                                          </p:val>
                                        </p:tav>
                                      </p:tavLst>
                                    </p:anim>
                                    <p:anim calcmode="lin" valueType="num">
                                      <p:cBhvr>
                                        <p:cTn id="40" dur="500" fill="hold"/>
                                        <p:tgtEl>
                                          <p:spTgt spid="1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3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160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anim calcmode="lin" valueType="num">
                                      <p:cBhvr>
                                        <p:cTn id="49" dur="500" fill="hold"/>
                                        <p:tgtEl>
                                          <p:spTgt spid="20"/>
                                        </p:tgtEl>
                                        <p:attrNameLst>
                                          <p:attrName>ppt_x</p:attrName>
                                        </p:attrNameLst>
                                      </p:cBhvr>
                                      <p:tavLst>
                                        <p:tav tm="0">
                                          <p:val>
                                            <p:strVal val="#ppt_x"/>
                                          </p:val>
                                        </p:tav>
                                        <p:tav tm="100000">
                                          <p:val>
                                            <p:strVal val="#ppt_x"/>
                                          </p:val>
                                        </p:tav>
                                      </p:tavLst>
                                    </p:anim>
                                    <p:anim calcmode="lin" valueType="num">
                                      <p:cBhvr>
                                        <p:cTn id="50"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P spid="15" grpId="0"/>
      <p:bldP spid="16"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grpSp>
        <p:nvGrpSpPr>
          <p:cNvPr id="3" name="组合 2"/>
          <p:cNvGrpSpPr/>
          <p:nvPr/>
        </p:nvGrpSpPr>
        <p:grpSpPr>
          <a:xfrm>
            <a:off x="670995" y="1846279"/>
            <a:ext cx="3960440" cy="328921"/>
            <a:chOff x="1292460" y="2252455"/>
            <a:chExt cx="5280586" cy="438562"/>
          </a:xfrm>
        </p:grpSpPr>
        <p:sp>
          <p:nvSpPr>
            <p:cNvPr id="4" name="椭圆 3"/>
            <p:cNvSpPr/>
            <p:nvPr/>
          </p:nvSpPr>
          <p:spPr>
            <a:xfrm>
              <a:off x="1292460" y="2252455"/>
              <a:ext cx="437607" cy="437607"/>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p:txBody>
        </p:sp>
        <p:sp>
          <p:nvSpPr>
            <p:cNvPr id="5" name="文本框 22"/>
            <p:cNvSpPr txBox="1"/>
            <p:nvPr/>
          </p:nvSpPr>
          <p:spPr>
            <a:xfrm>
              <a:off x="1730065" y="2280647"/>
              <a:ext cx="4842981" cy="410370"/>
            </a:xfrm>
            <a:prstGeom prst="rect">
              <a:avLst/>
            </a:prstGeom>
            <a:noFill/>
          </p:spPr>
          <p:txBody>
            <a:bodyPr wrap="square" rtlCol="0">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a:t>
              </a:r>
              <a:endParaRPr lang="zh-CN" altLang="en-US" sz="1400" dirty="0">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70995" y="2410967"/>
            <a:ext cx="4270263" cy="341987"/>
            <a:chOff x="1292460" y="3005366"/>
            <a:chExt cx="5693683" cy="455982"/>
          </a:xfrm>
        </p:grpSpPr>
        <p:sp>
          <p:nvSpPr>
            <p:cNvPr id="8" name="椭圆 7"/>
            <p:cNvSpPr/>
            <p:nvPr/>
          </p:nvSpPr>
          <p:spPr>
            <a:xfrm>
              <a:off x="1292460" y="3005366"/>
              <a:ext cx="437607" cy="437607"/>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p:txBody>
        </p:sp>
        <p:sp>
          <p:nvSpPr>
            <p:cNvPr id="9" name="文本框 24"/>
            <p:cNvSpPr txBox="1"/>
            <p:nvPr/>
          </p:nvSpPr>
          <p:spPr>
            <a:xfrm>
              <a:off x="1730065" y="3050979"/>
              <a:ext cx="5256078" cy="410369"/>
            </a:xfrm>
            <a:prstGeom prst="rect">
              <a:avLst/>
            </a:prstGeom>
            <a:noFill/>
          </p:spPr>
          <p:txBody>
            <a:bodyPr wrap="square" rtlCol="0">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a:t>
              </a:r>
              <a:endParaRPr lang="zh-CN" altLang="en-US" sz="1400"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70995" y="2993695"/>
            <a:ext cx="4176463" cy="355049"/>
            <a:chOff x="1292460" y="3782335"/>
            <a:chExt cx="5568617" cy="473398"/>
          </a:xfrm>
        </p:grpSpPr>
        <p:sp>
          <p:nvSpPr>
            <p:cNvPr id="11" name="椭圆 10"/>
            <p:cNvSpPr/>
            <p:nvPr/>
          </p:nvSpPr>
          <p:spPr>
            <a:xfrm>
              <a:off x="1292460" y="3782335"/>
              <a:ext cx="437607" cy="437607"/>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p:txBody>
        </p:sp>
        <p:sp>
          <p:nvSpPr>
            <p:cNvPr id="12" name="文本框 26"/>
            <p:cNvSpPr txBox="1"/>
            <p:nvPr/>
          </p:nvSpPr>
          <p:spPr>
            <a:xfrm>
              <a:off x="1730065" y="3845364"/>
              <a:ext cx="5131012" cy="410369"/>
            </a:xfrm>
            <a:prstGeom prst="rect">
              <a:avLst/>
            </a:prstGeom>
            <a:noFill/>
          </p:spPr>
          <p:txBody>
            <a:bodyPr wrap="square" rtlCol="0">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a:t>
              </a:r>
              <a:endParaRPr lang="zh-CN" altLang="en-US" sz="14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70995" y="3576413"/>
            <a:ext cx="3960439" cy="341986"/>
            <a:chOff x="1292460" y="4559304"/>
            <a:chExt cx="5280585" cy="455982"/>
          </a:xfrm>
        </p:grpSpPr>
        <p:sp>
          <p:nvSpPr>
            <p:cNvPr id="14" name="椭圆 13"/>
            <p:cNvSpPr/>
            <p:nvPr/>
          </p:nvSpPr>
          <p:spPr>
            <a:xfrm>
              <a:off x="1292460" y="4559304"/>
              <a:ext cx="437607" cy="437607"/>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p:txBody>
        </p:sp>
        <p:sp>
          <p:nvSpPr>
            <p:cNvPr id="15" name="文本框 28"/>
            <p:cNvSpPr txBox="1"/>
            <p:nvPr/>
          </p:nvSpPr>
          <p:spPr>
            <a:xfrm>
              <a:off x="1730065" y="4604916"/>
              <a:ext cx="4842980" cy="410370"/>
            </a:xfrm>
            <a:prstGeom prst="rect">
              <a:avLst/>
            </a:prstGeom>
            <a:noFill/>
          </p:spPr>
          <p:txBody>
            <a:bodyPr wrap="square" rtlCol="0">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a:t>
              </a:r>
              <a:endParaRPr lang="zh-CN" altLang="en-US" sz="1400" dirty="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707904" y="1131590"/>
            <a:ext cx="5588726" cy="3722913"/>
            <a:chOff x="4576593" y="883496"/>
            <a:chExt cx="7451634" cy="4963884"/>
          </a:xfrm>
        </p:grpSpPr>
        <p:graphicFrame>
          <p:nvGraphicFramePr>
            <p:cNvPr id="17" name="图表 16"/>
            <p:cNvGraphicFramePr/>
            <p:nvPr/>
          </p:nvGraphicFramePr>
          <p:xfrm>
            <a:off x="4576593" y="883496"/>
            <a:ext cx="7451634" cy="4963884"/>
          </p:xfrm>
          <a:graphic>
            <a:graphicData uri="http://schemas.openxmlformats.org/drawingml/2006/chart">
              <c:chart xmlns:c="http://schemas.openxmlformats.org/drawingml/2006/chart" xmlns:r="http://schemas.openxmlformats.org/officeDocument/2006/relationships" r:id="rId3"/>
            </a:graphicData>
          </a:graphic>
        </p:graphicFrame>
        <p:sp>
          <p:nvSpPr>
            <p:cNvPr id="18" name="直角三角形 17"/>
            <p:cNvSpPr/>
            <p:nvPr/>
          </p:nvSpPr>
          <p:spPr>
            <a:xfrm rot="10800000">
              <a:off x="9594179" y="1550403"/>
              <a:ext cx="744583" cy="744583"/>
            </a:xfrm>
            <a:prstGeom prst="rtTriangl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直角三角形 18"/>
            <p:cNvSpPr/>
            <p:nvPr/>
          </p:nvSpPr>
          <p:spPr>
            <a:xfrm>
              <a:off x="6328466" y="4537832"/>
              <a:ext cx="744583" cy="744583"/>
            </a:xfrm>
            <a:prstGeom prst="rtTriangl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rot="10800000" flipH="1">
              <a:off x="6328467" y="1484388"/>
              <a:ext cx="744583" cy="744583"/>
            </a:xfrm>
            <a:prstGeom prst="rtTriangl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直角三角形 20"/>
            <p:cNvSpPr/>
            <p:nvPr/>
          </p:nvSpPr>
          <p:spPr>
            <a:xfrm flipH="1">
              <a:off x="9594178" y="4407202"/>
              <a:ext cx="744583" cy="744583"/>
            </a:xfrm>
            <a:prstGeom prst="rtTriangl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文本框 20"/>
            <p:cNvSpPr txBox="1"/>
            <p:nvPr/>
          </p:nvSpPr>
          <p:spPr>
            <a:xfrm rot="18900000">
              <a:off x="6328464" y="1557315"/>
              <a:ext cx="901337" cy="677108"/>
            </a:xfrm>
            <a:prstGeom prst="rect">
              <a:avLst/>
            </a:prstGeom>
            <a:noFill/>
          </p:spPr>
          <p:txBody>
            <a:bodyPr wrap="square" rtlCol="0">
              <a:spAutoFit/>
            </a:bodyPr>
            <a:lstStyle/>
            <a:p>
              <a:pPr algn="ctr"/>
              <a:r>
                <a:rPr lang="en-US" altLang="zh-CN" sz="2700" b="1" dirty="0">
                  <a:solidFill>
                    <a:schemeClr val="bg1"/>
                  </a:solidFill>
                  <a:latin typeface="方正姚体" panose="02010601030101010101" pitchFamily="2" charset="-122"/>
                  <a:ea typeface="方正姚体" panose="02010601030101010101" pitchFamily="2" charset="-122"/>
                </a:rPr>
                <a:t>01</a:t>
              </a:r>
              <a:endParaRPr lang="zh-CN" altLang="en-US" sz="2700" b="1" dirty="0">
                <a:solidFill>
                  <a:schemeClr val="bg1"/>
                </a:solidFill>
                <a:latin typeface="方正姚体" panose="02010601030101010101" pitchFamily="2" charset="-122"/>
                <a:ea typeface="方正姚体" panose="02010601030101010101" pitchFamily="2" charset="-122"/>
              </a:endParaRPr>
            </a:p>
          </p:txBody>
        </p:sp>
        <p:sp>
          <p:nvSpPr>
            <p:cNvPr id="23" name="文本框 21"/>
            <p:cNvSpPr txBox="1"/>
            <p:nvPr/>
          </p:nvSpPr>
          <p:spPr>
            <a:xfrm rot="18900000">
              <a:off x="6139988" y="2008611"/>
              <a:ext cx="2057405" cy="430887"/>
            </a:xfrm>
            <a:prstGeom prst="rect">
              <a:avLst/>
            </a:prstGeom>
            <a:noFill/>
          </p:spPr>
          <p:txBody>
            <a:bodyPr wrap="square"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此处输入文字</a:t>
              </a:r>
            </a:p>
          </p:txBody>
        </p:sp>
        <p:sp>
          <p:nvSpPr>
            <p:cNvPr id="24" name="文本框 32"/>
            <p:cNvSpPr txBox="1"/>
            <p:nvPr/>
          </p:nvSpPr>
          <p:spPr>
            <a:xfrm rot="2700000" flipH="1">
              <a:off x="9380101" y="1577281"/>
              <a:ext cx="901337" cy="677108"/>
            </a:xfrm>
            <a:prstGeom prst="rect">
              <a:avLst/>
            </a:prstGeom>
            <a:noFill/>
          </p:spPr>
          <p:txBody>
            <a:bodyPr wrap="square" rtlCol="0">
              <a:spAutoFit/>
            </a:bodyPr>
            <a:lstStyle/>
            <a:p>
              <a:pPr algn="ctr"/>
              <a:r>
                <a:rPr lang="en-US" altLang="zh-CN" sz="2700" b="1" dirty="0">
                  <a:solidFill>
                    <a:schemeClr val="bg1"/>
                  </a:solidFill>
                  <a:latin typeface="方正姚体" panose="02010601030101010101" pitchFamily="2" charset="-122"/>
                  <a:ea typeface="方正姚体" panose="02010601030101010101" pitchFamily="2" charset="-122"/>
                </a:rPr>
                <a:t>02</a:t>
              </a:r>
              <a:endParaRPr lang="zh-CN" altLang="en-US" sz="2700" b="1" dirty="0">
                <a:solidFill>
                  <a:schemeClr val="bg1"/>
                </a:solidFill>
                <a:latin typeface="方正姚体" panose="02010601030101010101" pitchFamily="2" charset="-122"/>
                <a:ea typeface="方正姚体" panose="02010601030101010101" pitchFamily="2" charset="-122"/>
              </a:endParaRPr>
            </a:p>
          </p:txBody>
        </p:sp>
        <p:sp>
          <p:nvSpPr>
            <p:cNvPr id="25" name="文本框 33"/>
            <p:cNvSpPr txBox="1"/>
            <p:nvPr/>
          </p:nvSpPr>
          <p:spPr>
            <a:xfrm rot="2700000" flipH="1">
              <a:off x="8405730" y="2048156"/>
              <a:ext cx="2057405" cy="430887"/>
            </a:xfrm>
            <a:prstGeom prst="rect">
              <a:avLst/>
            </a:prstGeom>
            <a:noFill/>
          </p:spPr>
          <p:txBody>
            <a:bodyPr wrap="square"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此处输入文字</a:t>
              </a:r>
            </a:p>
          </p:txBody>
        </p:sp>
        <p:sp>
          <p:nvSpPr>
            <p:cNvPr id="26" name="文本框 34"/>
            <p:cNvSpPr txBox="1"/>
            <p:nvPr/>
          </p:nvSpPr>
          <p:spPr>
            <a:xfrm rot="13500000">
              <a:off x="6094447" y="4217885"/>
              <a:ext cx="2057405" cy="430887"/>
            </a:xfrm>
            <a:prstGeom prst="rect">
              <a:avLst/>
            </a:prstGeom>
            <a:noFill/>
          </p:spPr>
          <p:txBody>
            <a:bodyPr wrap="square"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此处输入文字</a:t>
              </a:r>
            </a:p>
          </p:txBody>
        </p:sp>
        <p:sp>
          <p:nvSpPr>
            <p:cNvPr id="27" name="文本框 35"/>
            <p:cNvSpPr txBox="1"/>
            <p:nvPr/>
          </p:nvSpPr>
          <p:spPr>
            <a:xfrm rot="13500000">
              <a:off x="6328463" y="4483568"/>
              <a:ext cx="901337" cy="677108"/>
            </a:xfrm>
            <a:prstGeom prst="rect">
              <a:avLst/>
            </a:prstGeom>
            <a:noFill/>
          </p:spPr>
          <p:txBody>
            <a:bodyPr wrap="square" rtlCol="0">
              <a:spAutoFit/>
            </a:bodyPr>
            <a:lstStyle/>
            <a:p>
              <a:pPr algn="ctr"/>
              <a:r>
                <a:rPr lang="en-US" altLang="zh-CN" sz="2700" b="1" dirty="0">
                  <a:solidFill>
                    <a:schemeClr val="bg1"/>
                  </a:solidFill>
                  <a:latin typeface="方正姚体" panose="02010601030101010101" pitchFamily="2" charset="-122"/>
                  <a:ea typeface="方正姚体" panose="02010601030101010101" pitchFamily="2" charset="-122"/>
                </a:rPr>
                <a:t>03</a:t>
              </a:r>
              <a:endParaRPr lang="zh-CN" altLang="en-US" sz="2700" b="1" dirty="0">
                <a:solidFill>
                  <a:schemeClr val="bg1"/>
                </a:solidFill>
                <a:latin typeface="方正姚体" panose="02010601030101010101" pitchFamily="2" charset="-122"/>
                <a:ea typeface="方正姚体" panose="02010601030101010101" pitchFamily="2" charset="-122"/>
              </a:endParaRPr>
            </a:p>
          </p:txBody>
        </p:sp>
        <p:sp>
          <p:nvSpPr>
            <p:cNvPr id="28" name="文本框 36"/>
            <p:cNvSpPr txBox="1"/>
            <p:nvPr/>
          </p:nvSpPr>
          <p:spPr>
            <a:xfrm rot="8100000">
              <a:off x="9430089" y="4373815"/>
              <a:ext cx="901337" cy="677108"/>
            </a:xfrm>
            <a:prstGeom prst="rect">
              <a:avLst/>
            </a:prstGeom>
            <a:noFill/>
          </p:spPr>
          <p:txBody>
            <a:bodyPr wrap="square" rtlCol="0">
              <a:spAutoFit/>
            </a:bodyPr>
            <a:lstStyle/>
            <a:p>
              <a:pPr algn="ctr"/>
              <a:r>
                <a:rPr lang="en-US" altLang="zh-CN" sz="2700" b="1" dirty="0">
                  <a:solidFill>
                    <a:schemeClr val="bg1"/>
                  </a:solidFill>
                  <a:latin typeface="方正姚体" panose="02010601030101010101" pitchFamily="2" charset="-122"/>
                  <a:ea typeface="方正姚体" panose="02010601030101010101" pitchFamily="2" charset="-122"/>
                </a:rPr>
                <a:t>04</a:t>
              </a:r>
              <a:endParaRPr lang="zh-CN" altLang="en-US" sz="2700" b="1" dirty="0">
                <a:solidFill>
                  <a:schemeClr val="bg1"/>
                </a:solidFill>
                <a:latin typeface="方正姚体" panose="02010601030101010101" pitchFamily="2" charset="-122"/>
                <a:ea typeface="方正姚体" panose="02010601030101010101" pitchFamily="2" charset="-122"/>
              </a:endParaRPr>
            </a:p>
          </p:txBody>
        </p:sp>
        <p:sp>
          <p:nvSpPr>
            <p:cNvPr id="29" name="文本框 37"/>
            <p:cNvSpPr txBox="1"/>
            <p:nvPr/>
          </p:nvSpPr>
          <p:spPr>
            <a:xfrm rot="8100000" flipH="1">
              <a:off x="8480389" y="4217885"/>
              <a:ext cx="2057405" cy="430887"/>
            </a:xfrm>
            <a:prstGeom prst="rect">
              <a:avLst/>
            </a:prstGeom>
            <a:noFill/>
          </p:spPr>
          <p:txBody>
            <a:bodyPr wrap="square"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此处输入文字</a:t>
              </a:r>
            </a:p>
          </p:txBody>
        </p:sp>
      </p:grpSp>
      <p:sp>
        <p:nvSpPr>
          <p:cNvPr id="30" name="TextBox 2"/>
          <p:cNvSpPr txBox="1"/>
          <p:nvPr/>
        </p:nvSpPr>
        <p:spPr>
          <a:xfrm>
            <a:off x="5979643" y="2796817"/>
            <a:ext cx="125034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问题评估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750" fill="hold"/>
                                        <p:tgtEl>
                                          <p:spTgt spid="16"/>
                                        </p:tgtEl>
                                        <p:attrNameLst>
                                          <p:attrName>ppt_w</p:attrName>
                                        </p:attrNameLst>
                                      </p:cBhvr>
                                      <p:tavLst>
                                        <p:tav tm="0">
                                          <p:val>
                                            <p:fltVal val="0"/>
                                          </p:val>
                                        </p:tav>
                                        <p:tav tm="100000">
                                          <p:val>
                                            <p:strVal val="#ppt_w"/>
                                          </p:val>
                                        </p:tav>
                                      </p:tavLst>
                                    </p:anim>
                                    <p:anim calcmode="lin" valueType="num">
                                      <p:cBhvr>
                                        <p:cTn id="14" dur="750" fill="hold"/>
                                        <p:tgtEl>
                                          <p:spTgt spid="16"/>
                                        </p:tgtEl>
                                        <p:attrNameLst>
                                          <p:attrName>ppt_h</p:attrName>
                                        </p:attrNameLst>
                                      </p:cBhvr>
                                      <p:tavLst>
                                        <p:tav tm="0">
                                          <p:val>
                                            <p:fltVal val="0"/>
                                          </p:val>
                                        </p:tav>
                                        <p:tav tm="100000">
                                          <p:val>
                                            <p:strVal val="#ppt_h"/>
                                          </p:val>
                                        </p:tav>
                                      </p:tavLst>
                                    </p:anim>
                                    <p:anim calcmode="lin" valueType="num">
                                      <p:cBhvr>
                                        <p:cTn id="15" dur="750" fill="hold"/>
                                        <p:tgtEl>
                                          <p:spTgt spid="16"/>
                                        </p:tgtEl>
                                        <p:attrNameLst>
                                          <p:attrName>style.rotation</p:attrName>
                                        </p:attrNameLst>
                                      </p:cBhvr>
                                      <p:tavLst>
                                        <p:tav tm="0">
                                          <p:val>
                                            <p:fltVal val="90"/>
                                          </p:val>
                                        </p:tav>
                                        <p:tav tm="100000">
                                          <p:val>
                                            <p:fltVal val="0"/>
                                          </p:val>
                                        </p:tav>
                                      </p:tavLst>
                                    </p:anim>
                                    <p:animEffect transition="in" filter="fade">
                                      <p:cBhvr>
                                        <p:cTn id="16" dur="75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7"/>
          <p:cNvSpPr>
            <a:spLocks noGrp="1"/>
          </p:cNvSpPr>
          <p:nvPr>
            <p:ph type="body" sz="quarter" idx="11"/>
          </p:nvPr>
        </p:nvSpPr>
        <p:spPr>
          <a:xfrm>
            <a:off x="3682221" y="1365957"/>
            <a:ext cx="2473956" cy="613668"/>
          </a:xfrm>
        </p:spPr>
        <p:txBody>
          <a:bodyPr/>
          <a:lstStyle/>
          <a:p>
            <a:r>
              <a:rPr lang="en-US" altLang="zh-CN" dirty="0"/>
              <a:t>Project review</a:t>
            </a:r>
            <a:endParaRPr lang="zh-CN" altLang="en-US" dirty="0">
              <a:ea typeface="微软雅黑" panose="020B0503020204020204" pitchFamily="34" charset="-122"/>
              <a:cs typeface="Segoe UI Light" panose="020B0502040204020203" pitchFamily="34" charset="0"/>
            </a:endParaRPr>
          </a:p>
        </p:txBody>
      </p:sp>
      <p:sp>
        <p:nvSpPr>
          <p:cNvPr id="7" name="文本占位符 18"/>
          <p:cNvSpPr>
            <a:spLocks noGrp="1"/>
          </p:cNvSpPr>
          <p:nvPr>
            <p:ph type="body" sz="quarter" idx="12"/>
          </p:nvPr>
        </p:nvSpPr>
        <p:spPr>
          <a:xfrm>
            <a:off x="6318356" y="1365957"/>
            <a:ext cx="2473956" cy="613668"/>
          </a:xfrm>
        </p:spPr>
        <p:txBody>
          <a:bodyPr/>
          <a:lstStyle/>
          <a:p>
            <a:r>
              <a:rPr lang="zh-CN" altLang="en-US" dirty="0"/>
              <a:t>课题综述</a:t>
            </a:r>
          </a:p>
        </p:txBody>
      </p:sp>
      <p:sp>
        <p:nvSpPr>
          <p:cNvPr id="8" name="文本占位符 19"/>
          <p:cNvSpPr>
            <a:spLocks noGrp="1"/>
          </p:cNvSpPr>
          <p:nvPr>
            <p:ph type="body" sz="quarter" idx="13"/>
          </p:nvPr>
        </p:nvSpPr>
        <p:spPr>
          <a:xfrm>
            <a:off x="3682220" y="2122545"/>
            <a:ext cx="2473957" cy="914400"/>
          </a:xfrm>
        </p:spPr>
        <p:txBody>
          <a:bodyPr/>
          <a:lstStyle/>
          <a:p>
            <a:pPr marL="214630" indent="-214630"/>
            <a:r>
              <a:rPr lang="zh-CN" altLang="en-US" dirty="0"/>
              <a:t>选题背景</a:t>
            </a:r>
            <a:endParaRPr lang="en-US" altLang="zh-CN" dirty="0"/>
          </a:p>
          <a:p>
            <a:pPr marL="214630" indent="-214630"/>
            <a:r>
              <a:rPr lang="zh-CN" altLang="en-US" dirty="0"/>
              <a:t>选题理由</a:t>
            </a:r>
          </a:p>
          <a:p>
            <a:pPr marL="214630" indent="-214630"/>
            <a:r>
              <a:rPr lang="zh-CN" altLang="en-US" dirty="0"/>
              <a:t>研究意义</a:t>
            </a:r>
          </a:p>
          <a:p>
            <a:pPr marL="214630" indent="-214630"/>
            <a:r>
              <a:rPr lang="zh-CN" altLang="en-US" dirty="0"/>
              <a:t>主要贡献与创新</a:t>
            </a:r>
          </a:p>
          <a:p>
            <a:pPr marL="0" indent="0">
              <a:buNone/>
            </a:pPr>
            <a:endParaRPr lang="zh-CN" altLang="en-US" dirty="0"/>
          </a:p>
        </p:txBody>
      </p:sp>
      <p:sp>
        <p:nvSpPr>
          <p:cNvPr id="9" name="文本占位符 16"/>
          <p:cNvSpPr>
            <a:spLocks noGrp="1"/>
          </p:cNvSpPr>
          <p:nvPr>
            <p:ph type="body" sz="quarter" idx="10"/>
          </p:nvPr>
        </p:nvSpPr>
        <p:spPr>
          <a:xfrm>
            <a:off x="1007842" y="1463898"/>
            <a:ext cx="1949971" cy="914400"/>
          </a:xfrm>
        </p:spPr>
        <p:txBody>
          <a:bodyPr/>
          <a:lstStyle/>
          <a:p>
            <a:r>
              <a:rPr lang="zh-CN" altLang="en-US" dirty="0"/>
              <a:t>第一部分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sp>
        <p:nvSpPr>
          <p:cNvPr id="3" name="空心弧 2"/>
          <p:cNvSpPr/>
          <p:nvPr/>
        </p:nvSpPr>
        <p:spPr>
          <a:xfrm rot="5400000">
            <a:off x="5750883" y="1413200"/>
            <a:ext cx="2246475" cy="2246475"/>
          </a:xfrm>
          <a:prstGeom prst="blockArc">
            <a:avLst>
              <a:gd name="adj1" fmla="val 10884798"/>
              <a:gd name="adj2" fmla="val 21542696"/>
              <a:gd name="adj3" fmla="val 3108"/>
            </a:avLst>
          </a:prstGeom>
          <a:solidFill>
            <a:srgbClr val="10253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右箭头 3"/>
          <p:cNvSpPr/>
          <p:nvPr/>
        </p:nvSpPr>
        <p:spPr>
          <a:xfrm flipH="1">
            <a:off x="4805036" y="3536707"/>
            <a:ext cx="1412816" cy="110825"/>
          </a:xfrm>
          <a:prstGeom prst="rightArrow">
            <a:avLst>
              <a:gd name="adj1" fmla="val 50000"/>
              <a:gd name="adj2" fmla="val 72226"/>
            </a:avLst>
          </a:prstGeom>
          <a:solidFill>
            <a:srgbClr val="10253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 name="右箭头 4"/>
          <p:cNvSpPr/>
          <p:nvPr/>
        </p:nvSpPr>
        <p:spPr>
          <a:xfrm>
            <a:off x="4742068" y="1450281"/>
            <a:ext cx="1412816" cy="110825"/>
          </a:xfrm>
          <a:prstGeom prst="rightArrow">
            <a:avLst>
              <a:gd name="adj1" fmla="val 50000"/>
              <a:gd name="adj2" fmla="val 72226"/>
            </a:avLst>
          </a:prstGeom>
          <a:solidFill>
            <a:srgbClr val="10253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右箭头 6"/>
          <p:cNvSpPr/>
          <p:nvPr/>
        </p:nvSpPr>
        <p:spPr>
          <a:xfrm flipH="1">
            <a:off x="2585124" y="3543492"/>
            <a:ext cx="1412816" cy="110825"/>
          </a:xfrm>
          <a:prstGeom prst="rightArrow">
            <a:avLst>
              <a:gd name="adj1" fmla="val 50000"/>
              <a:gd name="adj2" fmla="val 72226"/>
            </a:avLst>
          </a:prstGeom>
          <a:solidFill>
            <a:srgbClr val="10253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 name="右箭头 7"/>
          <p:cNvSpPr/>
          <p:nvPr/>
        </p:nvSpPr>
        <p:spPr>
          <a:xfrm>
            <a:off x="2489998" y="1442752"/>
            <a:ext cx="1412816" cy="110825"/>
          </a:xfrm>
          <a:prstGeom prst="rightArrow">
            <a:avLst>
              <a:gd name="adj1" fmla="val 50000"/>
              <a:gd name="adj2" fmla="val 72226"/>
            </a:avLst>
          </a:prstGeom>
          <a:solidFill>
            <a:srgbClr val="10253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681972" y="1102466"/>
            <a:ext cx="839877" cy="839877"/>
            <a:chOff x="1925560" y="1317532"/>
            <a:chExt cx="1119836" cy="1119836"/>
          </a:xfrm>
        </p:grpSpPr>
        <p:sp>
          <p:nvSpPr>
            <p:cNvPr id="10" name="椭圆 9"/>
            <p:cNvSpPr/>
            <p:nvPr/>
          </p:nvSpPr>
          <p:spPr>
            <a:xfrm>
              <a:off x="1925560" y="1317532"/>
              <a:ext cx="1119836" cy="1119836"/>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Freeform 13"/>
            <p:cNvSpPr>
              <a:spLocks noEditPoints="1"/>
            </p:cNvSpPr>
            <p:nvPr/>
          </p:nvSpPr>
          <p:spPr bwMode="auto">
            <a:xfrm>
              <a:off x="2168398" y="1492304"/>
              <a:ext cx="634159" cy="728727"/>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1696881" y="3123554"/>
            <a:ext cx="839877" cy="839877"/>
            <a:chOff x="1732369" y="4883949"/>
            <a:chExt cx="1119836" cy="1119836"/>
          </a:xfrm>
        </p:grpSpPr>
        <p:sp>
          <p:nvSpPr>
            <p:cNvPr id="13" name="椭圆 12"/>
            <p:cNvSpPr/>
            <p:nvPr/>
          </p:nvSpPr>
          <p:spPr>
            <a:xfrm>
              <a:off x="1732369" y="4883949"/>
              <a:ext cx="1119836" cy="1119836"/>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4" name="Freeform 5"/>
            <p:cNvSpPr>
              <a:spLocks noEditPoints="1"/>
            </p:cNvSpPr>
            <p:nvPr/>
          </p:nvSpPr>
          <p:spPr bwMode="auto">
            <a:xfrm>
              <a:off x="1963143" y="5145865"/>
              <a:ext cx="658288" cy="596004"/>
            </a:xfrm>
            <a:custGeom>
              <a:avLst/>
              <a:gdLst>
                <a:gd name="T0" fmla="*/ 70 w 288"/>
                <a:gd name="T1" fmla="*/ 96 h 260"/>
                <a:gd name="T2" fmla="*/ 70 w 288"/>
                <a:gd name="T3" fmla="*/ 76 h 260"/>
                <a:gd name="T4" fmla="*/ 70 w 288"/>
                <a:gd name="T5" fmla="*/ 72 h 260"/>
                <a:gd name="T6" fmla="*/ 139 w 288"/>
                <a:gd name="T7" fmla="*/ 53 h 260"/>
                <a:gd name="T8" fmla="*/ 40 w 288"/>
                <a:gd name="T9" fmla="*/ 52 h 260"/>
                <a:gd name="T10" fmla="*/ 47 w 288"/>
                <a:gd name="T11" fmla="*/ 58 h 260"/>
                <a:gd name="T12" fmla="*/ 59 w 288"/>
                <a:gd name="T13" fmla="*/ 54 h 260"/>
                <a:gd name="T14" fmla="*/ 70 w 288"/>
                <a:gd name="T15" fmla="*/ 101 h 260"/>
                <a:gd name="T16" fmla="*/ 70 w 288"/>
                <a:gd name="T17" fmla="*/ 122 h 260"/>
                <a:gd name="T18" fmla="*/ 70 w 288"/>
                <a:gd name="T19" fmla="*/ 101 h 260"/>
                <a:gd name="T20" fmla="*/ 0 w 288"/>
                <a:gd name="T21" fmla="*/ 128 h 260"/>
                <a:gd name="T22" fmla="*/ 139 w 288"/>
                <a:gd name="T23" fmla="*/ 108 h 260"/>
                <a:gd name="T24" fmla="*/ 0 w 288"/>
                <a:gd name="T25" fmla="*/ 133 h 260"/>
                <a:gd name="T26" fmla="*/ 139 w 288"/>
                <a:gd name="T27" fmla="*/ 154 h 260"/>
                <a:gd name="T28" fmla="*/ 70 w 288"/>
                <a:gd name="T29" fmla="*/ 177 h 260"/>
                <a:gd name="T30" fmla="*/ 70 w 288"/>
                <a:gd name="T31" fmla="*/ 197 h 260"/>
                <a:gd name="T32" fmla="*/ 70 w 288"/>
                <a:gd name="T33" fmla="*/ 177 h 260"/>
                <a:gd name="T34" fmla="*/ 0 w 288"/>
                <a:gd name="T35" fmla="*/ 203 h 260"/>
                <a:gd name="T36" fmla="*/ 139 w 288"/>
                <a:gd name="T37" fmla="*/ 183 h 260"/>
                <a:gd name="T38" fmla="*/ 150 w 288"/>
                <a:gd name="T39" fmla="*/ 58 h 260"/>
                <a:gd name="T40" fmla="*/ 258 w 288"/>
                <a:gd name="T41" fmla="*/ 43 h 260"/>
                <a:gd name="T42" fmla="*/ 118 w 288"/>
                <a:gd name="T43" fmla="*/ 23 h 260"/>
                <a:gd name="T44" fmla="*/ 149 w 288"/>
                <a:gd name="T45" fmla="*/ 58 h 260"/>
                <a:gd name="T46" fmla="*/ 258 w 288"/>
                <a:gd name="T47" fmla="*/ 19 h 260"/>
                <a:gd name="T48" fmla="*/ 155 w 288"/>
                <a:gd name="T49" fmla="*/ 20 h 260"/>
                <a:gd name="T50" fmla="*/ 216 w 288"/>
                <a:gd name="T51" fmla="*/ 20 h 260"/>
                <a:gd name="T52" fmla="*/ 200 w 288"/>
                <a:gd name="T53" fmla="*/ 13 h 260"/>
                <a:gd name="T54" fmla="*/ 157 w 288"/>
                <a:gd name="T55" fmla="*/ 15 h 260"/>
                <a:gd name="T56" fmla="*/ 258 w 288"/>
                <a:gd name="T57" fmla="*/ 68 h 260"/>
                <a:gd name="T58" fmla="*/ 150 w 288"/>
                <a:gd name="T59" fmla="*/ 64 h 260"/>
                <a:gd name="T60" fmla="*/ 150 w 288"/>
                <a:gd name="T61" fmla="*/ 84 h 260"/>
                <a:gd name="T62" fmla="*/ 150 w 288"/>
                <a:gd name="T63" fmla="*/ 109 h 260"/>
                <a:gd name="T64" fmla="*/ 258 w 288"/>
                <a:gd name="T65" fmla="*/ 94 h 260"/>
                <a:gd name="T66" fmla="*/ 150 w 288"/>
                <a:gd name="T67" fmla="*/ 90 h 260"/>
                <a:gd name="T68" fmla="*/ 150 w 288"/>
                <a:gd name="T69" fmla="*/ 109 h 260"/>
                <a:gd name="T70" fmla="*/ 229 w 288"/>
                <a:gd name="T71" fmla="*/ 114 h 260"/>
                <a:gd name="T72" fmla="*/ 177 w 288"/>
                <a:gd name="T73" fmla="*/ 118 h 260"/>
                <a:gd name="T74" fmla="*/ 218 w 288"/>
                <a:gd name="T75" fmla="*/ 164 h 260"/>
                <a:gd name="T76" fmla="*/ 218 w 288"/>
                <a:gd name="T77" fmla="*/ 184 h 260"/>
                <a:gd name="T78" fmla="*/ 218 w 288"/>
                <a:gd name="T79" fmla="*/ 164 h 260"/>
                <a:gd name="T80" fmla="*/ 218 w 288"/>
                <a:gd name="T81" fmla="*/ 160 h 260"/>
                <a:gd name="T82" fmla="*/ 229 w 288"/>
                <a:gd name="T83" fmla="*/ 140 h 260"/>
                <a:gd name="T84" fmla="*/ 246 w 288"/>
                <a:gd name="T85" fmla="*/ 146 h 260"/>
                <a:gd name="T86" fmla="*/ 241 w 288"/>
                <a:gd name="T87" fmla="*/ 137 h 260"/>
                <a:gd name="T88" fmla="*/ 229 w 288"/>
                <a:gd name="T89" fmla="*/ 137 h 260"/>
                <a:gd name="T90" fmla="*/ 149 w 288"/>
                <a:gd name="T91" fmla="*/ 170 h 260"/>
                <a:gd name="T92" fmla="*/ 288 w 288"/>
                <a:gd name="T93" fmla="*/ 190 h 260"/>
                <a:gd name="T94" fmla="*/ 218 w 288"/>
                <a:gd name="T95" fmla="*/ 215 h 260"/>
                <a:gd name="T96" fmla="*/ 218 w 288"/>
                <a:gd name="T97" fmla="*/ 235 h 260"/>
                <a:gd name="T98" fmla="*/ 218 w 288"/>
                <a:gd name="T99" fmla="*/ 215 h 260"/>
                <a:gd name="T100" fmla="*/ 149 w 288"/>
                <a:gd name="T101" fmla="*/ 241 h 260"/>
                <a:gd name="T102" fmla="*/ 288 w 288"/>
                <a:gd name="T103" fmla="*/ 22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8" h="260">
                  <a:moveTo>
                    <a:pt x="139" y="57"/>
                  </a:moveTo>
                  <a:cubicBezTo>
                    <a:pt x="139" y="77"/>
                    <a:pt x="139" y="77"/>
                    <a:pt x="139" y="77"/>
                  </a:cubicBezTo>
                  <a:cubicBezTo>
                    <a:pt x="139" y="88"/>
                    <a:pt x="108" y="96"/>
                    <a:pt x="70" y="96"/>
                  </a:cubicBezTo>
                  <a:cubicBezTo>
                    <a:pt x="31" y="96"/>
                    <a:pt x="0" y="88"/>
                    <a:pt x="0" y="77"/>
                  </a:cubicBezTo>
                  <a:cubicBezTo>
                    <a:pt x="0" y="57"/>
                    <a:pt x="0" y="57"/>
                    <a:pt x="0" y="57"/>
                  </a:cubicBezTo>
                  <a:cubicBezTo>
                    <a:pt x="0" y="67"/>
                    <a:pt x="31" y="76"/>
                    <a:pt x="70" y="76"/>
                  </a:cubicBezTo>
                  <a:cubicBezTo>
                    <a:pt x="108" y="76"/>
                    <a:pt x="139" y="67"/>
                    <a:pt x="139" y="57"/>
                  </a:cubicBezTo>
                  <a:close/>
                  <a:moveTo>
                    <a:pt x="139" y="53"/>
                  </a:moveTo>
                  <a:cubicBezTo>
                    <a:pt x="139" y="64"/>
                    <a:pt x="108" y="72"/>
                    <a:pt x="70" y="72"/>
                  </a:cubicBezTo>
                  <a:cubicBezTo>
                    <a:pt x="31" y="72"/>
                    <a:pt x="0" y="64"/>
                    <a:pt x="0" y="53"/>
                  </a:cubicBezTo>
                  <a:cubicBezTo>
                    <a:pt x="0" y="43"/>
                    <a:pt x="31" y="34"/>
                    <a:pt x="70" y="34"/>
                  </a:cubicBezTo>
                  <a:cubicBezTo>
                    <a:pt x="108" y="34"/>
                    <a:pt x="139" y="43"/>
                    <a:pt x="139" y="53"/>
                  </a:cubicBezTo>
                  <a:close/>
                  <a:moveTo>
                    <a:pt x="103" y="52"/>
                  </a:moveTo>
                  <a:cubicBezTo>
                    <a:pt x="42" y="48"/>
                    <a:pt x="42" y="48"/>
                    <a:pt x="42" y="48"/>
                  </a:cubicBezTo>
                  <a:cubicBezTo>
                    <a:pt x="40" y="52"/>
                    <a:pt x="40" y="52"/>
                    <a:pt x="40" y="52"/>
                  </a:cubicBezTo>
                  <a:cubicBezTo>
                    <a:pt x="42" y="52"/>
                    <a:pt x="42" y="52"/>
                    <a:pt x="42" y="52"/>
                  </a:cubicBezTo>
                  <a:cubicBezTo>
                    <a:pt x="45" y="52"/>
                    <a:pt x="49" y="53"/>
                    <a:pt x="47" y="57"/>
                  </a:cubicBezTo>
                  <a:cubicBezTo>
                    <a:pt x="47" y="58"/>
                    <a:pt x="47" y="58"/>
                    <a:pt x="47" y="58"/>
                  </a:cubicBezTo>
                  <a:cubicBezTo>
                    <a:pt x="58" y="58"/>
                    <a:pt x="58" y="58"/>
                    <a:pt x="58" y="58"/>
                  </a:cubicBezTo>
                  <a:cubicBezTo>
                    <a:pt x="59" y="57"/>
                    <a:pt x="59" y="57"/>
                    <a:pt x="59" y="57"/>
                  </a:cubicBezTo>
                  <a:cubicBezTo>
                    <a:pt x="60" y="56"/>
                    <a:pt x="60" y="55"/>
                    <a:pt x="59" y="54"/>
                  </a:cubicBezTo>
                  <a:cubicBezTo>
                    <a:pt x="101" y="56"/>
                    <a:pt x="101" y="56"/>
                    <a:pt x="101" y="56"/>
                  </a:cubicBezTo>
                  <a:lnTo>
                    <a:pt x="103" y="52"/>
                  </a:lnTo>
                  <a:close/>
                  <a:moveTo>
                    <a:pt x="70" y="101"/>
                  </a:moveTo>
                  <a:cubicBezTo>
                    <a:pt x="31" y="101"/>
                    <a:pt x="0" y="93"/>
                    <a:pt x="0" y="82"/>
                  </a:cubicBezTo>
                  <a:cubicBezTo>
                    <a:pt x="0" y="103"/>
                    <a:pt x="0" y="103"/>
                    <a:pt x="0" y="103"/>
                  </a:cubicBezTo>
                  <a:cubicBezTo>
                    <a:pt x="0" y="113"/>
                    <a:pt x="31" y="122"/>
                    <a:pt x="70" y="122"/>
                  </a:cubicBezTo>
                  <a:cubicBezTo>
                    <a:pt x="108" y="122"/>
                    <a:pt x="139" y="113"/>
                    <a:pt x="139" y="103"/>
                  </a:cubicBezTo>
                  <a:cubicBezTo>
                    <a:pt x="139" y="82"/>
                    <a:pt x="139" y="82"/>
                    <a:pt x="139" y="82"/>
                  </a:cubicBezTo>
                  <a:cubicBezTo>
                    <a:pt x="139" y="93"/>
                    <a:pt x="108" y="101"/>
                    <a:pt x="70" y="101"/>
                  </a:cubicBezTo>
                  <a:close/>
                  <a:moveTo>
                    <a:pt x="70" y="127"/>
                  </a:moveTo>
                  <a:cubicBezTo>
                    <a:pt x="31" y="127"/>
                    <a:pt x="0" y="119"/>
                    <a:pt x="0" y="108"/>
                  </a:cubicBezTo>
                  <a:cubicBezTo>
                    <a:pt x="0" y="128"/>
                    <a:pt x="0" y="128"/>
                    <a:pt x="0" y="128"/>
                  </a:cubicBezTo>
                  <a:cubicBezTo>
                    <a:pt x="0" y="139"/>
                    <a:pt x="31" y="147"/>
                    <a:pt x="70" y="147"/>
                  </a:cubicBezTo>
                  <a:cubicBezTo>
                    <a:pt x="108" y="147"/>
                    <a:pt x="139" y="139"/>
                    <a:pt x="139" y="128"/>
                  </a:cubicBezTo>
                  <a:cubicBezTo>
                    <a:pt x="139" y="108"/>
                    <a:pt x="139" y="108"/>
                    <a:pt x="139" y="108"/>
                  </a:cubicBezTo>
                  <a:cubicBezTo>
                    <a:pt x="139" y="119"/>
                    <a:pt x="108" y="127"/>
                    <a:pt x="70" y="127"/>
                  </a:cubicBezTo>
                  <a:close/>
                  <a:moveTo>
                    <a:pt x="70" y="152"/>
                  </a:moveTo>
                  <a:cubicBezTo>
                    <a:pt x="31" y="152"/>
                    <a:pt x="0" y="144"/>
                    <a:pt x="0" y="133"/>
                  </a:cubicBezTo>
                  <a:cubicBezTo>
                    <a:pt x="0" y="154"/>
                    <a:pt x="0" y="154"/>
                    <a:pt x="0" y="154"/>
                  </a:cubicBezTo>
                  <a:cubicBezTo>
                    <a:pt x="0" y="164"/>
                    <a:pt x="31" y="173"/>
                    <a:pt x="70" y="173"/>
                  </a:cubicBezTo>
                  <a:cubicBezTo>
                    <a:pt x="108" y="173"/>
                    <a:pt x="139" y="164"/>
                    <a:pt x="139" y="154"/>
                  </a:cubicBezTo>
                  <a:cubicBezTo>
                    <a:pt x="139" y="133"/>
                    <a:pt x="139" y="133"/>
                    <a:pt x="139" y="133"/>
                  </a:cubicBezTo>
                  <a:cubicBezTo>
                    <a:pt x="139" y="144"/>
                    <a:pt x="108" y="152"/>
                    <a:pt x="70" y="152"/>
                  </a:cubicBezTo>
                  <a:close/>
                  <a:moveTo>
                    <a:pt x="70" y="177"/>
                  </a:moveTo>
                  <a:cubicBezTo>
                    <a:pt x="31" y="177"/>
                    <a:pt x="0" y="169"/>
                    <a:pt x="0" y="158"/>
                  </a:cubicBezTo>
                  <a:cubicBezTo>
                    <a:pt x="0" y="178"/>
                    <a:pt x="0" y="178"/>
                    <a:pt x="0" y="178"/>
                  </a:cubicBezTo>
                  <a:cubicBezTo>
                    <a:pt x="0" y="189"/>
                    <a:pt x="31" y="197"/>
                    <a:pt x="70" y="197"/>
                  </a:cubicBezTo>
                  <a:cubicBezTo>
                    <a:pt x="108" y="197"/>
                    <a:pt x="139" y="189"/>
                    <a:pt x="139" y="178"/>
                  </a:cubicBezTo>
                  <a:cubicBezTo>
                    <a:pt x="139" y="158"/>
                    <a:pt x="139" y="158"/>
                    <a:pt x="139" y="158"/>
                  </a:cubicBezTo>
                  <a:cubicBezTo>
                    <a:pt x="139" y="169"/>
                    <a:pt x="108" y="177"/>
                    <a:pt x="70" y="177"/>
                  </a:cubicBezTo>
                  <a:close/>
                  <a:moveTo>
                    <a:pt x="70" y="202"/>
                  </a:moveTo>
                  <a:cubicBezTo>
                    <a:pt x="31" y="202"/>
                    <a:pt x="0" y="193"/>
                    <a:pt x="0" y="183"/>
                  </a:cubicBezTo>
                  <a:cubicBezTo>
                    <a:pt x="0" y="203"/>
                    <a:pt x="0" y="203"/>
                    <a:pt x="0" y="203"/>
                  </a:cubicBezTo>
                  <a:cubicBezTo>
                    <a:pt x="0" y="214"/>
                    <a:pt x="31" y="222"/>
                    <a:pt x="70" y="222"/>
                  </a:cubicBezTo>
                  <a:cubicBezTo>
                    <a:pt x="108" y="222"/>
                    <a:pt x="139" y="214"/>
                    <a:pt x="139" y="203"/>
                  </a:cubicBezTo>
                  <a:cubicBezTo>
                    <a:pt x="139" y="183"/>
                    <a:pt x="139" y="183"/>
                    <a:pt x="139" y="183"/>
                  </a:cubicBezTo>
                  <a:cubicBezTo>
                    <a:pt x="139" y="193"/>
                    <a:pt x="108" y="202"/>
                    <a:pt x="70" y="202"/>
                  </a:cubicBezTo>
                  <a:close/>
                  <a:moveTo>
                    <a:pt x="149" y="58"/>
                  </a:moveTo>
                  <a:cubicBezTo>
                    <a:pt x="150" y="58"/>
                    <a:pt x="150" y="58"/>
                    <a:pt x="150" y="58"/>
                  </a:cubicBezTo>
                  <a:cubicBezTo>
                    <a:pt x="150" y="59"/>
                    <a:pt x="150" y="59"/>
                    <a:pt x="150" y="59"/>
                  </a:cubicBezTo>
                  <a:cubicBezTo>
                    <a:pt x="161" y="61"/>
                    <a:pt x="174" y="62"/>
                    <a:pt x="188" y="62"/>
                  </a:cubicBezTo>
                  <a:cubicBezTo>
                    <a:pt x="227" y="62"/>
                    <a:pt x="258" y="53"/>
                    <a:pt x="258" y="43"/>
                  </a:cubicBezTo>
                  <a:cubicBezTo>
                    <a:pt x="258" y="23"/>
                    <a:pt x="258" y="23"/>
                    <a:pt x="258" y="23"/>
                  </a:cubicBezTo>
                  <a:cubicBezTo>
                    <a:pt x="258" y="33"/>
                    <a:pt x="227" y="42"/>
                    <a:pt x="188" y="42"/>
                  </a:cubicBezTo>
                  <a:cubicBezTo>
                    <a:pt x="150" y="42"/>
                    <a:pt x="118" y="33"/>
                    <a:pt x="118" y="23"/>
                  </a:cubicBezTo>
                  <a:cubicBezTo>
                    <a:pt x="118" y="30"/>
                    <a:pt x="118" y="30"/>
                    <a:pt x="118" y="30"/>
                  </a:cubicBezTo>
                  <a:cubicBezTo>
                    <a:pt x="135" y="34"/>
                    <a:pt x="150" y="41"/>
                    <a:pt x="150" y="54"/>
                  </a:cubicBezTo>
                  <a:cubicBezTo>
                    <a:pt x="150" y="56"/>
                    <a:pt x="149" y="57"/>
                    <a:pt x="149" y="58"/>
                  </a:cubicBezTo>
                  <a:close/>
                  <a:moveTo>
                    <a:pt x="118" y="19"/>
                  </a:moveTo>
                  <a:cubicBezTo>
                    <a:pt x="118" y="8"/>
                    <a:pt x="150" y="0"/>
                    <a:pt x="188" y="0"/>
                  </a:cubicBezTo>
                  <a:cubicBezTo>
                    <a:pt x="227" y="0"/>
                    <a:pt x="258" y="8"/>
                    <a:pt x="258" y="19"/>
                  </a:cubicBezTo>
                  <a:cubicBezTo>
                    <a:pt x="258" y="29"/>
                    <a:pt x="227" y="38"/>
                    <a:pt x="188" y="38"/>
                  </a:cubicBezTo>
                  <a:cubicBezTo>
                    <a:pt x="150" y="38"/>
                    <a:pt x="118" y="29"/>
                    <a:pt x="118" y="19"/>
                  </a:cubicBezTo>
                  <a:close/>
                  <a:moveTo>
                    <a:pt x="155" y="20"/>
                  </a:moveTo>
                  <a:cubicBezTo>
                    <a:pt x="216" y="24"/>
                    <a:pt x="216" y="24"/>
                    <a:pt x="216" y="24"/>
                  </a:cubicBezTo>
                  <a:cubicBezTo>
                    <a:pt x="218" y="20"/>
                    <a:pt x="218" y="20"/>
                    <a:pt x="218" y="20"/>
                  </a:cubicBezTo>
                  <a:cubicBezTo>
                    <a:pt x="216" y="20"/>
                    <a:pt x="216" y="20"/>
                    <a:pt x="216" y="20"/>
                  </a:cubicBezTo>
                  <a:cubicBezTo>
                    <a:pt x="213" y="20"/>
                    <a:pt x="209" y="19"/>
                    <a:pt x="210" y="15"/>
                  </a:cubicBezTo>
                  <a:cubicBezTo>
                    <a:pt x="211" y="14"/>
                    <a:pt x="211" y="14"/>
                    <a:pt x="211" y="14"/>
                  </a:cubicBezTo>
                  <a:cubicBezTo>
                    <a:pt x="200" y="13"/>
                    <a:pt x="200" y="13"/>
                    <a:pt x="200" y="13"/>
                  </a:cubicBezTo>
                  <a:cubicBezTo>
                    <a:pt x="199" y="15"/>
                    <a:pt x="199" y="15"/>
                    <a:pt x="199" y="15"/>
                  </a:cubicBezTo>
                  <a:cubicBezTo>
                    <a:pt x="198" y="16"/>
                    <a:pt x="198" y="17"/>
                    <a:pt x="198" y="18"/>
                  </a:cubicBezTo>
                  <a:cubicBezTo>
                    <a:pt x="157" y="15"/>
                    <a:pt x="157" y="15"/>
                    <a:pt x="157" y="15"/>
                  </a:cubicBezTo>
                  <a:lnTo>
                    <a:pt x="155" y="20"/>
                  </a:lnTo>
                  <a:close/>
                  <a:moveTo>
                    <a:pt x="188" y="87"/>
                  </a:moveTo>
                  <a:cubicBezTo>
                    <a:pt x="227" y="87"/>
                    <a:pt x="258" y="79"/>
                    <a:pt x="258" y="68"/>
                  </a:cubicBezTo>
                  <a:cubicBezTo>
                    <a:pt x="258" y="48"/>
                    <a:pt x="258" y="48"/>
                    <a:pt x="258" y="48"/>
                  </a:cubicBezTo>
                  <a:cubicBezTo>
                    <a:pt x="258" y="59"/>
                    <a:pt x="227" y="67"/>
                    <a:pt x="188" y="67"/>
                  </a:cubicBezTo>
                  <a:cubicBezTo>
                    <a:pt x="174" y="67"/>
                    <a:pt x="161" y="66"/>
                    <a:pt x="150" y="64"/>
                  </a:cubicBezTo>
                  <a:cubicBezTo>
                    <a:pt x="150" y="79"/>
                    <a:pt x="150" y="79"/>
                    <a:pt x="150" y="79"/>
                  </a:cubicBezTo>
                  <a:cubicBezTo>
                    <a:pt x="150" y="80"/>
                    <a:pt x="149" y="82"/>
                    <a:pt x="149" y="84"/>
                  </a:cubicBezTo>
                  <a:cubicBezTo>
                    <a:pt x="150" y="84"/>
                    <a:pt x="150" y="84"/>
                    <a:pt x="150" y="84"/>
                  </a:cubicBezTo>
                  <a:cubicBezTo>
                    <a:pt x="150" y="84"/>
                    <a:pt x="150" y="84"/>
                    <a:pt x="150" y="84"/>
                  </a:cubicBezTo>
                  <a:cubicBezTo>
                    <a:pt x="161" y="86"/>
                    <a:pt x="174" y="87"/>
                    <a:pt x="188" y="87"/>
                  </a:cubicBezTo>
                  <a:close/>
                  <a:moveTo>
                    <a:pt x="150" y="109"/>
                  </a:moveTo>
                  <a:cubicBezTo>
                    <a:pt x="150" y="110"/>
                    <a:pt x="150" y="110"/>
                    <a:pt x="150" y="110"/>
                  </a:cubicBezTo>
                  <a:cubicBezTo>
                    <a:pt x="161" y="112"/>
                    <a:pt x="174" y="113"/>
                    <a:pt x="188" y="113"/>
                  </a:cubicBezTo>
                  <a:cubicBezTo>
                    <a:pt x="227" y="113"/>
                    <a:pt x="258" y="105"/>
                    <a:pt x="258" y="94"/>
                  </a:cubicBezTo>
                  <a:cubicBezTo>
                    <a:pt x="258" y="74"/>
                    <a:pt x="258" y="74"/>
                    <a:pt x="258" y="74"/>
                  </a:cubicBezTo>
                  <a:cubicBezTo>
                    <a:pt x="258" y="84"/>
                    <a:pt x="227" y="93"/>
                    <a:pt x="188" y="93"/>
                  </a:cubicBezTo>
                  <a:cubicBezTo>
                    <a:pt x="174" y="93"/>
                    <a:pt x="161" y="92"/>
                    <a:pt x="150" y="90"/>
                  </a:cubicBezTo>
                  <a:cubicBezTo>
                    <a:pt x="150" y="104"/>
                    <a:pt x="150" y="104"/>
                    <a:pt x="150" y="104"/>
                  </a:cubicBezTo>
                  <a:cubicBezTo>
                    <a:pt x="150" y="106"/>
                    <a:pt x="149" y="108"/>
                    <a:pt x="149" y="109"/>
                  </a:cubicBezTo>
                  <a:lnTo>
                    <a:pt x="150" y="109"/>
                  </a:lnTo>
                  <a:close/>
                  <a:moveTo>
                    <a:pt x="258" y="117"/>
                  </a:moveTo>
                  <a:cubicBezTo>
                    <a:pt x="258" y="99"/>
                    <a:pt x="258" y="99"/>
                    <a:pt x="258" y="99"/>
                  </a:cubicBezTo>
                  <a:cubicBezTo>
                    <a:pt x="258" y="105"/>
                    <a:pt x="247" y="111"/>
                    <a:pt x="229" y="114"/>
                  </a:cubicBezTo>
                  <a:cubicBezTo>
                    <a:pt x="237" y="115"/>
                    <a:pt x="247" y="115"/>
                    <a:pt x="258" y="117"/>
                  </a:cubicBezTo>
                  <a:close/>
                  <a:moveTo>
                    <a:pt x="150" y="127"/>
                  </a:moveTo>
                  <a:cubicBezTo>
                    <a:pt x="156" y="123"/>
                    <a:pt x="166" y="120"/>
                    <a:pt x="177" y="118"/>
                  </a:cubicBezTo>
                  <a:cubicBezTo>
                    <a:pt x="167" y="117"/>
                    <a:pt x="158" y="116"/>
                    <a:pt x="150" y="115"/>
                  </a:cubicBezTo>
                  <a:lnTo>
                    <a:pt x="150" y="127"/>
                  </a:lnTo>
                  <a:close/>
                  <a:moveTo>
                    <a:pt x="218" y="164"/>
                  </a:moveTo>
                  <a:cubicBezTo>
                    <a:pt x="180" y="164"/>
                    <a:pt x="149" y="155"/>
                    <a:pt x="149" y="145"/>
                  </a:cubicBezTo>
                  <a:cubicBezTo>
                    <a:pt x="149" y="165"/>
                    <a:pt x="149" y="165"/>
                    <a:pt x="149" y="165"/>
                  </a:cubicBezTo>
                  <a:cubicBezTo>
                    <a:pt x="149" y="175"/>
                    <a:pt x="180" y="184"/>
                    <a:pt x="218" y="184"/>
                  </a:cubicBezTo>
                  <a:cubicBezTo>
                    <a:pt x="257" y="184"/>
                    <a:pt x="288" y="175"/>
                    <a:pt x="288" y="165"/>
                  </a:cubicBezTo>
                  <a:cubicBezTo>
                    <a:pt x="288" y="145"/>
                    <a:pt x="288" y="145"/>
                    <a:pt x="288" y="145"/>
                  </a:cubicBezTo>
                  <a:cubicBezTo>
                    <a:pt x="288" y="155"/>
                    <a:pt x="257" y="164"/>
                    <a:pt x="218" y="164"/>
                  </a:cubicBezTo>
                  <a:close/>
                  <a:moveTo>
                    <a:pt x="218" y="122"/>
                  </a:moveTo>
                  <a:cubicBezTo>
                    <a:pt x="257" y="122"/>
                    <a:pt x="288" y="130"/>
                    <a:pt x="288" y="141"/>
                  </a:cubicBezTo>
                  <a:cubicBezTo>
                    <a:pt x="288" y="151"/>
                    <a:pt x="257" y="160"/>
                    <a:pt x="218" y="160"/>
                  </a:cubicBezTo>
                  <a:cubicBezTo>
                    <a:pt x="180" y="160"/>
                    <a:pt x="149" y="151"/>
                    <a:pt x="149" y="141"/>
                  </a:cubicBezTo>
                  <a:cubicBezTo>
                    <a:pt x="149" y="130"/>
                    <a:pt x="180" y="122"/>
                    <a:pt x="218" y="122"/>
                  </a:cubicBezTo>
                  <a:close/>
                  <a:moveTo>
                    <a:pt x="229" y="140"/>
                  </a:moveTo>
                  <a:cubicBezTo>
                    <a:pt x="187" y="137"/>
                    <a:pt x="187" y="137"/>
                    <a:pt x="187" y="137"/>
                  </a:cubicBezTo>
                  <a:cubicBezTo>
                    <a:pt x="185" y="142"/>
                    <a:pt x="185" y="142"/>
                    <a:pt x="185" y="142"/>
                  </a:cubicBezTo>
                  <a:cubicBezTo>
                    <a:pt x="246" y="146"/>
                    <a:pt x="246" y="146"/>
                    <a:pt x="246" y="146"/>
                  </a:cubicBezTo>
                  <a:cubicBezTo>
                    <a:pt x="248" y="142"/>
                    <a:pt x="248" y="142"/>
                    <a:pt x="248" y="142"/>
                  </a:cubicBezTo>
                  <a:cubicBezTo>
                    <a:pt x="246" y="142"/>
                    <a:pt x="246" y="142"/>
                    <a:pt x="246" y="142"/>
                  </a:cubicBezTo>
                  <a:cubicBezTo>
                    <a:pt x="243" y="142"/>
                    <a:pt x="239" y="141"/>
                    <a:pt x="241" y="137"/>
                  </a:cubicBezTo>
                  <a:cubicBezTo>
                    <a:pt x="241" y="136"/>
                    <a:pt x="241" y="136"/>
                    <a:pt x="241" y="136"/>
                  </a:cubicBezTo>
                  <a:cubicBezTo>
                    <a:pt x="230" y="135"/>
                    <a:pt x="230" y="135"/>
                    <a:pt x="230" y="135"/>
                  </a:cubicBezTo>
                  <a:cubicBezTo>
                    <a:pt x="229" y="137"/>
                    <a:pt x="229" y="137"/>
                    <a:pt x="229" y="137"/>
                  </a:cubicBezTo>
                  <a:cubicBezTo>
                    <a:pt x="229" y="138"/>
                    <a:pt x="228" y="139"/>
                    <a:pt x="229" y="140"/>
                  </a:cubicBezTo>
                  <a:close/>
                  <a:moveTo>
                    <a:pt x="218" y="189"/>
                  </a:moveTo>
                  <a:cubicBezTo>
                    <a:pt x="180" y="189"/>
                    <a:pt x="149" y="181"/>
                    <a:pt x="149" y="170"/>
                  </a:cubicBezTo>
                  <a:cubicBezTo>
                    <a:pt x="149" y="190"/>
                    <a:pt x="149" y="190"/>
                    <a:pt x="149" y="190"/>
                  </a:cubicBezTo>
                  <a:cubicBezTo>
                    <a:pt x="149" y="201"/>
                    <a:pt x="180" y="209"/>
                    <a:pt x="218" y="209"/>
                  </a:cubicBezTo>
                  <a:cubicBezTo>
                    <a:pt x="257" y="209"/>
                    <a:pt x="288" y="201"/>
                    <a:pt x="288" y="190"/>
                  </a:cubicBezTo>
                  <a:cubicBezTo>
                    <a:pt x="288" y="170"/>
                    <a:pt x="288" y="170"/>
                    <a:pt x="288" y="170"/>
                  </a:cubicBezTo>
                  <a:cubicBezTo>
                    <a:pt x="288" y="181"/>
                    <a:pt x="257" y="189"/>
                    <a:pt x="218" y="189"/>
                  </a:cubicBezTo>
                  <a:close/>
                  <a:moveTo>
                    <a:pt x="218" y="215"/>
                  </a:moveTo>
                  <a:cubicBezTo>
                    <a:pt x="180" y="215"/>
                    <a:pt x="149" y="206"/>
                    <a:pt x="149" y="196"/>
                  </a:cubicBezTo>
                  <a:cubicBezTo>
                    <a:pt x="149" y="216"/>
                    <a:pt x="149" y="216"/>
                    <a:pt x="149" y="216"/>
                  </a:cubicBezTo>
                  <a:cubicBezTo>
                    <a:pt x="149" y="227"/>
                    <a:pt x="180" y="235"/>
                    <a:pt x="218" y="235"/>
                  </a:cubicBezTo>
                  <a:cubicBezTo>
                    <a:pt x="257" y="235"/>
                    <a:pt x="288" y="227"/>
                    <a:pt x="288" y="216"/>
                  </a:cubicBezTo>
                  <a:cubicBezTo>
                    <a:pt x="288" y="196"/>
                    <a:pt x="288" y="196"/>
                    <a:pt x="288" y="196"/>
                  </a:cubicBezTo>
                  <a:cubicBezTo>
                    <a:pt x="288" y="206"/>
                    <a:pt x="257" y="215"/>
                    <a:pt x="218" y="215"/>
                  </a:cubicBezTo>
                  <a:close/>
                  <a:moveTo>
                    <a:pt x="218" y="240"/>
                  </a:moveTo>
                  <a:cubicBezTo>
                    <a:pt x="180" y="240"/>
                    <a:pt x="149" y="231"/>
                    <a:pt x="149" y="221"/>
                  </a:cubicBezTo>
                  <a:cubicBezTo>
                    <a:pt x="149" y="241"/>
                    <a:pt x="149" y="241"/>
                    <a:pt x="149" y="241"/>
                  </a:cubicBezTo>
                  <a:cubicBezTo>
                    <a:pt x="149" y="252"/>
                    <a:pt x="180" y="260"/>
                    <a:pt x="218" y="260"/>
                  </a:cubicBezTo>
                  <a:cubicBezTo>
                    <a:pt x="257" y="260"/>
                    <a:pt x="288" y="252"/>
                    <a:pt x="288" y="241"/>
                  </a:cubicBezTo>
                  <a:cubicBezTo>
                    <a:pt x="288" y="221"/>
                    <a:pt x="288" y="221"/>
                    <a:pt x="288" y="221"/>
                  </a:cubicBezTo>
                  <a:cubicBezTo>
                    <a:pt x="288" y="231"/>
                    <a:pt x="257" y="240"/>
                    <a:pt x="218" y="240"/>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949573" y="1100659"/>
            <a:ext cx="839877" cy="839877"/>
            <a:chOff x="4609397" y="1508318"/>
            <a:chExt cx="1119836" cy="1119836"/>
          </a:xfrm>
        </p:grpSpPr>
        <p:sp>
          <p:nvSpPr>
            <p:cNvPr id="16" name="椭圆 15"/>
            <p:cNvSpPr/>
            <p:nvPr/>
          </p:nvSpPr>
          <p:spPr>
            <a:xfrm>
              <a:off x="4609397" y="1508318"/>
              <a:ext cx="1119836" cy="1119836"/>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859873" y="1808017"/>
              <a:ext cx="692085" cy="482755"/>
              <a:chOff x="-60285" y="3175"/>
              <a:chExt cx="1354138" cy="944563"/>
            </a:xfrm>
            <a:solidFill>
              <a:schemeClr val="bg1"/>
            </a:solidFill>
          </p:grpSpPr>
          <p:sp>
            <p:nvSpPr>
              <p:cNvPr id="18" name="Freeform 51"/>
              <p:cNvSpPr>
                <a:spLocks noEditPoints="1"/>
              </p:cNvSpPr>
              <p:nvPr/>
            </p:nvSpPr>
            <p:spPr bwMode="auto">
              <a:xfrm>
                <a:off x="-42803" y="3175"/>
                <a:ext cx="1255713" cy="804863"/>
              </a:xfrm>
              <a:custGeom>
                <a:avLst/>
                <a:gdLst>
                  <a:gd name="T0" fmla="*/ 16 w 332"/>
                  <a:gd name="T1" fmla="*/ 212 h 212"/>
                  <a:gd name="T2" fmla="*/ 316 w 332"/>
                  <a:gd name="T3" fmla="*/ 212 h 212"/>
                  <a:gd name="T4" fmla="*/ 332 w 332"/>
                  <a:gd name="T5" fmla="*/ 196 h 212"/>
                  <a:gd name="T6" fmla="*/ 332 w 332"/>
                  <a:gd name="T7" fmla="*/ 16 h 212"/>
                  <a:gd name="T8" fmla="*/ 316 w 332"/>
                  <a:gd name="T9" fmla="*/ 0 h 212"/>
                  <a:gd name="T10" fmla="*/ 24 w 332"/>
                  <a:gd name="T11" fmla="*/ 0 h 212"/>
                  <a:gd name="T12" fmla="*/ 0 w 332"/>
                  <a:gd name="T13" fmla="*/ 16 h 212"/>
                  <a:gd name="T14" fmla="*/ 0 w 332"/>
                  <a:gd name="T15" fmla="*/ 196 h 212"/>
                  <a:gd name="T16" fmla="*/ 16 w 332"/>
                  <a:gd name="T17" fmla="*/ 212 h 212"/>
                  <a:gd name="T18" fmla="*/ 22 w 332"/>
                  <a:gd name="T19" fmla="*/ 23 h 212"/>
                  <a:gd name="T20" fmla="*/ 24 w 332"/>
                  <a:gd name="T21" fmla="*/ 22 h 212"/>
                  <a:gd name="T22" fmla="*/ 310 w 332"/>
                  <a:gd name="T23" fmla="*/ 22 h 212"/>
                  <a:gd name="T24" fmla="*/ 310 w 332"/>
                  <a:gd name="T25" fmla="*/ 190 h 212"/>
                  <a:gd name="T26" fmla="*/ 22 w 332"/>
                  <a:gd name="T27" fmla="*/ 190 h 212"/>
                  <a:gd name="T28" fmla="*/ 22 w 332"/>
                  <a:gd name="T29" fmla="*/ 2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12">
                    <a:moveTo>
                      <a:pt x="16" y="212"/>
                    </a:moveTo>
                    <a:cubicBezTo>
                      <a:pt x="316" y="212"/>
                      <a:pt x="316" y="212"/>
                      <a:pt x="316" y="212"/>
                    </a:cubicBezTo>
                    <a:cubicBezTo>
                      <a:pt x="325" y="212"/>
                      <a:pt x="332" y="205"/>
                      <a:pt x="332" y="196"/>
                    </a:cubicBezTo>
                    <a:cubicBezTo>
                      <a:pt x="332" y="16"/>
                      <a:pt x="332" y="16"/>
                      <a:pt x="332" y="16"/>
                    </a:cubicBezTo>
                    <a:cubicBezTo>
                      <a:pt x="332" y="7"/>
                      <a:pt x="325" y="0"/>
                      <a:pt x="316" y="0"/>
                    </a:cubicBezTo>
                    <a:cubicBezTo>
                      <a:pt x="24" y="0"/>
                      <a:pt x="24" y="0"/>
                      <a:pt x="24" y="0"/>
                    </a:cubicBezTo>
                    <a:cubicBezTo>
                      <a:pt x="15" y="0"/>
                      <a:pt x="0" y="7"/>
                      <a:pt x="0" y="16"/>
                    </a:cubicBezTo>
                    <a:cubicBezTo>
                      <a:pt x="0" y="196"/>
                      <a:pt x="0" y="196"/>
                      <a:pt x="0" y="196"/>
                    </a:cubicBezTo>
                    <a:cubicBezTo>
                      <a:pt x="0" y="205"/>
                      <a:pt x="7" y="212"/>
                      <a:pt x="16" y="212"/>
                    </a:cubicBezTo>
                    <a:close/>
                    <a:moveTo>
                      <a:pt x="22" y="23"/>
                    </a:moveTo>
                    <a:cubicBezTo>
                      <a:pt x="23" y="22"/>
                      <a:pt x="24" y="22"/>
                      <a:pt x="24" y="22"/>
                    </a:cubicBezTo>
                    <a:cubicBezTo>
                      <a:pt x="310" y="22"/>
                      <a:pt x="310" y="22"/>
                      <a:pt x="310" y="22"/>
                    </a:cubicBezTo>
                    <a:cubicBezTo>
                      <a:pt x="310" y="190"/>
                      <a:pt x="310" y="190"/>
                      <a:pt x="310" y="190"/>
                    </a:cubicBezTo>
                    <a:cubicBezTo>
                      <a:pt x="22" y="190"/>
                      <a:pt x="22" y="190"/>
                      <a:pt x="22" y="190"/>
                    </a:cubicBezTo>
                    <a:lnTo>
                      <a:pt x="2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Freeform 52"/>
              <p:cNvSpPr/>
              <p:nvPr/>
            </p:nvSpPr>
            <p:spPr bwMode="auto">
              <a:xfrm>
                <a:off x="209570" y="249238"/>
                <a:ext cx="836614" cy="338137"/>
              </a:xfrm>
              <a:custGeom>
                <a:avLst/>
                <a:gdLst>
                  <a:gd name="T0" fmla="*/ 221 w 221"/>
                  <a:gd name="T1" fmla="*/ 9 h 89"/>
                  <a:gd name="T2" fmla="*/ 220 w 221"/>
                  <a:gd name="T3" fmla="*/ 7 h 89"/>
                  <a:gd name="T4" fmla="*/ 220 w 221"/>
                  <a:gd name="T5" fmla="*/ 5 h 89"/>
                  <a:gd name="T6" fmla="*/ 218 w 221"/>
                  <a:gd name="T7" fmla="*/ 3 h 89"/>
                  <a:gd name="T8" fmla="*/ 217 w 221"/>
                  <a:gd name="T9" fmla="*/ 2 h 89"/>
                  <a:gd name="T10" fmla="*/ 212 w 221"/>
                  <a:gd name="T11" fmla="*/ 0 h 89"/>
                  <a:gd name="T12" fmla="*/ 209 w 221"/>
                  <a:gd name="T13" fmla="*/ 0 h 89"/>
                  <a:gd name="T14" fmla="*/ 208 w 221"/>
                  <a:gd name="T15" fmla="*/ 0 h 89"/>
                  <a:gd name="T16" fmla="*/ 185 w 221"/>
                  <a:gd name="T17" fmla="*/ 4 h 89"/>
                  <a:gd name="T18" fmla="*/ 184 w 221"/>
                  <a:gd name="T19" fmla="*/ 4 h 89"/>
                  <a:gd name="T20" fmla="*/ 182 w 221"/>
                  <a:gd name="T21" fmla="*/ 5 h 89"/>
                  <a:gd name="T22" fmla="*/ 180 w 221"/>
                  <a:gd name="T23" fmla="*/ 6 h 89"/>
                  <a:gd name="T24" fmla="*/ 179 w 221"/>
                  <a:gd name="T25" fmla="*/ 7 h 89"/>
                  <a:gd name="T26" fmla="*/ 178 w 221"/>
                  <a:gd name="T27" fmla="*/ 9 h 89"/>
                  <a:gd name="T28" fmla="*/ 177 w 221"/>
                  <a:gd name="T29" fmla="*/ 10 h 89"/>
                  <a:gd name="T30" fmla="*/ 176 w 221"/>
                  <a:gd name="T31" fmla="*/ 12 h 89"/>
                  <a:gd name="T32" fmla="*/ 176 w 221"/>
                  <a:gd name="T33" fmla="*/ 15 h 89"/>
                  <a:gd name="T34" fmla="*/ 176 w 221"/>
                  <a:gd name="T35" fmla="*/ 16 h 89"/>
                  <a:gd name="T36" fmla="*/ 177 w 221"/>
                  <a:gd name="T37" fmla="*/ 18 h 89"/>
                  <a:gd name="T38" fmla="*/ 177 w 221"/>
                  <a:gd name="T39" fmla="*/ 20 h 89"/>
                  <a:gd name="T40" fmla="*/ 178 w 221"/>
                  <a:gd name="T41" fmla="*/ 21 h 89"/>
                  <a:gd name="T42" fmla="*/ 124 w 221"/>
                  <a:gd name="T43" fmla="*/ 64 h 89"/>
                  <a:gd name="T44" fmla="*/ 77 w 221"/>
                  <a:gd name="T45" fmla="*/ 30 h 89"/>
                  <a:gd name="T46" fmla="*/ 75 w 221"/>
                  <a:gd name="T47" fmla="*/ 29 h 89"/>
                  <a:gd name="T48" fmla="*/ 73 w 221"/>
                  <a:gd name="T49" fmla="*/ 28 h 89"/>
                  <a:gd name="T50" fmla="*/ 71 w 221"/>
                  <a:gd name="T51" fmla="*/ 28 h 89"/>
                  <a:gd name="T52" fmla="*/ 69 w 221"/>
                  <a:gd name="T53" fmla="*/ 28 h 89"/>
                  <a:gd name="T54" fmla="*/ 67 w 221"/>
                  <a:gd name="T55" fmla="*/ 29 h 89"/>
                  <a:gd name="T56" fmla="*/ 65 w 221"/>
                  <a:gd name="T57" fmla="*/ 30 h 89"/>
                  <a:gd name="T58" fmla="*/ 6 w 221"/>
                  <a:gd name="T59" fmla="*/ 68 h 89"/>
                  <a:gd name="T60" fmla="*/ 12 w 221"/>
                  <a:gd name="T61" fmla="*/ 89 h 89"/>
                  <a:gd name="T62" fmla="*/ 71 w 221"/>
                  <a:gd name="T63" fmla="*/ 52 h 89"/>
                  <a:gd name="T64" fmla="*/ 120 w 221"/>
                  <a:gd name="T65" fmla="*/ 87 h 89"/>
                  <a:gd name="T66" fmla="*/ 122 w 221"/>
                  <a:gd name="T67" fmla="*/ 88 h 89"/>
                  <a:gd name="T68" fmla="*/ 125 w 221"/>
                  <a:gd name="T69" fmla="*/ 89 h 89"/>
                  <a:gd name="T70" fmla="*/ 125 w 221"/>
                  <a:gd name="T71" fmla="*/ 89 h 89"/>
                  <a:gd name="T72" fmla="*/ 127 w 221"/>
                  <a:gd name="T73" fmla="*/ 88 h 89"/>
                  <a:gd name="T74" fmla="*/ 130 w 221"/>
                  <a:gd name="T75" fmla="*/ 87 h 89"/>
                  <a:gd name="T76" fmla="*/ 192 w 221"/>
                  <a:gd name="T77" fmla="*/ 39 h 89"/>
                  <a:gd name="T78" fmla="*/ 193 w 221"/>
                  <a:gd name="T79" fmla="*/ 41 h 89"/>
                  <a:gd name="T80" fmla="*/ 196 w 221"/>
                  <a:gd name="T81" fmla="*/ 42 h 89"/>
                  <a:gd name="T82" fmla="*/ 197 w 221"/>
                  <a:gd name="T83" fmla="*/ 43 h 89"/>
                  <a:gd name="T84" fmla="*/ 200 w 221"/>
                  <a:gd name="T85" fmla="*/ 43 h 89"/>
                  <a:gd name="T86" fmla="*/ 200 w 221"/>
                  <a:gd name="T87" fmla="*/ 43 h 89"/>
                  <a:gd name="T88" fmla="*/ 203 w 221"/>
                  <a:gd name="T89" fmla="*/ 43 h 89"/>
                  <a:gd name="T90" fmla="*/ 206 w 221"/>
                  <a:gd name="T91" fmla="*/ 41 h 89"/>
                  <a:gd name="T92" fmla="*/ 208 w 221"/>
                  <a:gd name="T93" fmla="*/ 40 h 89"/>
                  <a:gd name="T94" fmla="*/ 210 w 221"/>
                  <a:gd name="T95" fmla="*/ 37 h 89"/>
                  <a:gd name="T96" fmla="*/ 220 w 221"/>
                  <a:gd name="T97" fmla="*/ 16 h 89"/>
                  <a:gd name="T98" fmla="*/ 220 w 221"/>
                  <a:gd name="T99" fmla="*/ 16 h 89"/>
                  <a:gd name="T100" fmla="*/ 221 w 221"/>
                  <a:gd name="T101" fmla="*/ 14 h 89"/>
                  <a:gd name="T102" fmla="*/ 221 w 221"/>
                  <a:gd name="T103"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 h="89">
                    <a:moveTo>
                      <a:pt x="221" y="9"/>
                    </a:moveTo>
                    <a:cubicBezTo>
                      <a:pt x="221" y="9"/>
                      <a:pt x="221" y="9"/>
                      <a:pt x="221" y="9"/>
                    </a:cubicBezTo>
                    <a:cubicBezTo>
                      <a:pt x="221" y="9"/>
                      <a:pt x="221" y="9"/>
                      <a:pt x="221" y="9"/>
                    </a:cubicBezTo>
                    <a:cubicBezTo>
                      <a:pt x="221" y="9"/>
                      <a:pt x="221" y="8"/>
                      <a:pt x="220" y="7"/>
                    </a:cubicBezTo>
                    <a:cubicBezTo>
                      <a:pt x="220" y="7"/>
                      <a:pt x="220" y="7"/>
                      <a:pt x="220" y="6"/>
                    </a:cubicBezTo>
                    <a:cubicBezTo>
                      <a:pt x="220" y="6"/>
                      <a:pt x="220" y="6"/>
                      <a:pt x="220" y="5"/>
                    </a:cubicBezTo>
                    <a:cubicBezTo>
                      <a:pt x="219" y="5"/>
                      <a:pt x="219" y="5"/>
                      <a:pt x="219" y="4"/>
                    </a:cubicBezTo>
                    <a:cubicBezTo>
                      <a:pt x="219" y="4"/>
                      <a:pt x="219" y="4"/>
                      <a:pt x="218" y="3"/>
                    </a:cubicBezTo>
                    <a:cubicBezTo>
                      <a:pt x="218" y="3"/>
                      <a:pt x="218" y="3"/>
                      <a:pt x="217" y="3"/>
                    </a:cubicBezTo>
                    <a:cubicBezTo>
                      <a:pt x="217" y="3"/>
                      <a:pt x="217" y="2"/>
                      <a:pt x="217" y="2"/>
                    </a:cubicBezTo>
                    <a:cubicBezTo>
                      <a:pt x="215" y="1"/>
                      <a:pt x="214" y="1"/>
                      <a:pt x="213" y="0"/>
                    </a:cubicBezTo>
                    <a:cubicBezTo>
                      <a:pt x="213" y="0"/>
                      <a:pt x="212" y="0"/>
                      <a:pt x="212" y="0"/>
                    </a:cubicBezTo>
                    <a:cubicBezTo>
                      <a:pt x="212" y="0"/>
                      <a:pt x="211" y="0"/>
                      <a:pt x="211" y="0"/>
                    </a:cubicBezTo>
                    <a:cubicBezTo>
                      <a:pt x="210" y="0"/>
                      <a:pt x="209" y="0"/>
                      <a:pt x="209" y="0"/>
                    </a:cubicBezTo>
                    <a:cubicBezTo>
                      <a:pt x="209" y="0"/>
                      <a:pt x="209" y="0"/>
                      <a:pt x="208" y="0"/>
                    </a:cubicBezTo>
                    <a:cubicBezTo>
                      <a:pt x="208" y="0"/>
                      <a:pt x="208" y="0"/>
                      <a:pt x="208" y="0"/>
                    </a:cubicBezTo>
                    <a:cubicBezTo>
                      <a:pt x="208" y="0"/>
                      <a:pt x="208" y="0"/>
                      <a:pt x="208" y="0"/>
                    </a:cubicBezTo>
                    <a:cubicBezTo>
                      <a:pt x="185" y="4"/>
                      <a:pt x="185" y="4"/>
                      <a:pt x="185" y="4"/>
                    </a:cubicBezTo>
                    <a:cubicBezTo>
                      <a:pt x="185" y="4"/>
                      <a:pt x="185" y="4"/>
                      <a:pt x="185" y="4"/>
                    </a:cubicBezTo>
                    <a:cubicBezTo>
                      <a:pt x="185" y="4"/>
                      <a:pt x="184" y="4"/>
                      <a:pt x="184" y="4"/>
                    </a:cubicBezTo>
                    <a:cubicBezTo>
                      <a:pt x="183" y="4"/>
                      <a:pt x="183" y="4"/>
                      <a:pt x="183" y="4"/>
                    </a:cubicBezTo>
                    <a:cubicBezTo>
                      <a:pt x="182" y="5"/>
                      <a:pt x="182" y="5"/>
                      <a:pt x="182" y="5"/>
                    </a:cubicBezTo>
                    <a:cubicBezTo>
                      <a:pt x="181" y="5"/>
                      <a:pt x="181" y="5"/>
                      <a:pt x="181" y="5"/>
                    </a:cubicBezTo>
                    <a:cubicBezTo>
                      <a:pt x="181" y="6"/>
                      <a:pt x="181" y="6"/>
                      <a:pt x="180" y="6"/>
                    </a:cubicBezTo>
                    <a:cubicBezTo>
                      <a:pt x="180" y="6"/>
                      <a:pt x="180" y="6"/>
                      <a:pt x="180" y="6"/>
                    </a:cubicBezTo>
                    <a:cubicBezTo>
                      <a:pt x="180" y="6"/>
                      <a:pt x="179" y="7"/>
                      <a:pt x="179" y="7"/>
                    </a:cubicBezTo>
                    <a:cubicBezTo>
                      <a:pt x="179" y="7"/>
                      <a:pt x="179" y="7"/>
                      <a:pt x="178" y="8"/>
                    </a:cubicBezTo>
                    <a:cubicBezTo>
                      <a:pt x="178" y="8"/>
                      <a:pt x="178" y="8"/>
                      <a:pt x="178" y="9"/>
                    </a:cubicBezTo>
                    <a:cubicBezTo>
                      <a:pt x="178" y="9"/>
                      <a:pt x="177" y="9"/>
                      <a:pt x="177" y="9"/>
                    </a:cubicBezTo>
                    <a:cubicBezTo>
                      <a:pt x="177" y="10"/>
                      <a:pt x="177" y="10"/>
                      <a:pt x="177" y="10"/>
                    </a:cubicBezTo>
                    <a:cubicBezTo>
                      <a:pt x="177" y="11"/>
                      <a:pt x="177" y="11"/>
                      <a:pt x="177" y="11"/>
                    </a:cubicBezTo>
                    <a:cubicBezTo>
                      <a:pt x="176" y="12"/>
                      <a:pt x="176" y="12"/>
                      <a:pt x="176" y="12"/>
                    </a:cubicBezTo>
                    <a:cubicBezTo>
                      <a:pt x="176" y="13"/>
                      <a:pt x="176" y="13"/>
                      <a:pt x="176" y="13"/>
                    </a:cubicBezTo>
                    <a:cubicBezTo>
                      <a:pt x="176" y="14"/>
                      <a:pt x="176" y="14"/>
                      <a:pt x="176" y="15"/>
                    </a:cubicBezTo>
                    <a:cubicBezTo>
                      <a:pt x="176" y="15"/>
                      <a:pt x="176" y="15"/>
                      <a:pt x="176" y="16"/>
                    </a:cubicBezTo>
                    <a:cubicBezTo>
                      <a:pt x="176" y="16"/>
                      <a:pt x="176" y="16"/>
                      <a:pt x="176" y="16"/>
                    </a:cubicBezTo>
                    <a:cubicBezTo>
                      <a:pt x="176" y="16"/>
                      <a:pt x="176" y="17"/>
                      <a:pt x="176" y="17"/>
                    </a:cubicBezTo>
                    <a:cubicBezTo>
                      <a:pt x="176" y="17"/>
                      <a:pt x="176" y="17"/>
                      <a:pt x="177" y="18"/>
                    </a:cubicBezTo>
                    <a:cubicBezTo>
                      <a:pt x="177" y="18"/>
                      <a:pt x="177" y="18"/>
                      <a:pt x="177" y="19"/>
                    </a:cubicBezTo>
                    <a:cubicBezTo>
                      <a:pt x="177" y="19"/>
                      <a:pt x="177" y="19"/>
                      <a:pt x="177" y="20"/>
                    </a:cubicBezTo>
                    <a:cubicBezTo>
                      <a:pt x="177" y="20"/>
                      <a:pt x="178" y="20"/>
                      <a:pt x="178" y="21"/>
                    </a:cubicBezTo>
                    <a:cubicBezTo>
                      <a:pt x="178" y="21"/>
                      <a:pt x="178" y="21"/>
                      <a:pt x="178" y="21"/>
                    </a:cubicBezTo>
                    <a:cubicBezTo>
                      <a:pt x="179" y="22"/>
                      <a:pt x="179" y="22"/>
                      <a:pt x="179" y="22"/>
                    </a:cubicBezTo>
                    <a:cubicBezTo>
                      <a:pt x="124" y="64"/>
                      <a:pt x="124" y="64"/>
                      <a:pt x="124" y="64"/>
                    </a:cubicBezTo>
                    <a:cubicBezTo>
                      <a:pt x="77" y="30"/>
                      <a:pt x="77" y="30"/>
                      <a:pt x="77" y="30"/>
                    </a:cubicBezTo>
                    <a:cubicBezTo>
                      <a:pt x="77" y="30"/>
                      <a:pt x="77" y="30"/>
                      <a:pt x="77" y="30"/>
                    </a:cubicBezTo>
                    <a:cubicBezTo>
                      <a:pt x="77" y="30"/>
                      <a:pt x="77" y="30"/>
                      <a:pt x="76" y="29"/>
                    </a:cubicBezTo>
                    <a:cubicBezTo>
                      <a:pt x="76" y="29"/>
                      <a:pt x="76" y="29"/>
                      <a:pt x="75" y="29"/>
                    </a:cubicBezTo>
                    <a:cubicBezTo>
                      <a:pt x="75" y="29"/>
                      <a:pt x="75" y="29"/>
                      <a:pt x="74" y="29"/>
                    </a:cubicBezTo>
                    <a:cubicBezTo>
                      <a:pt x="74" y="29"/>
                      <a:pt x="74" y="28"/>
                      <a:pt x="73" y="28"/>
                    </a:cubicBezTo>
                    <a:cubicBezTo>
                      <a:pt x="73" y="28"/>
                      <a:pt x="73" y="28"/>
                      <a:pt x="73" y="28"/>
                    </a:cubicBezTo>
                    <a:cubicBezTo>
                      <a:pt x="72" y="28"/>
                      <a:pt x="72" y="28"/>
                      <a:pt x="71" y="28"/>
                    </a:cubicBezTo>
                    <a:cubicBezTo>
                      <a:pt x="71" y="28"/>
                      <a:pt x="71" y="28"/>
                      <a:pt x="70" y="28"/>
                    </a:cubicBezTo>
                    <a:cubicBezTo>
                      <a:pt x="70" y="28"/>
                      <a:pt x="70" y="28"/>
                      <a:pt x="69" y="28"/>
                    </a:cubicBezTo>
                    <a:cubicBezTo>
                      <a:pt x="69" y="28"/>
                      <a:pt x="69" y="28"/>
                      <a:pt x="68" y="28"/>
                    </a:cubicBezTo>
                    <a:cubicBezTo>
                      <a:pt x="68" y="29"/>
                      <a:pt x="67" y="29"/>
                      <a:pt x="67" y="29"/>
                    </a:cubicBezTo>
                    <a:cubicBezTo>
                      <a:pt x="67" y="29"/>
                      <a:pt x="67" y="29"/>
                      <a:pt x="66" y="29"/>
                    </a:cubicBezTo>
                    <a:cubicBezTo>
                      <a:pt x="66" y="29"/>
                      <a:pt x="66" y="30"/>
                      <a:pt x="65" y="30"/>
                    </a:cubicBezTo>
                    <a:cubicBezTo>
                      <a:pt x="65" y="30"/>
                      <a:pt x="65" y="30"/>
                      <a:pt x="65" y="30"/>
                    </a:cubicBezTo>
                    <a:cubicBezTo>
                      <a:pt x="6" y="68"/>
                      <a:pt x="6" y="68"/>
                      <a:pt x="6" y="68"/>
                    </a:cubicBezTo>
                    <a:cubicBezTo>
                      <a:pt x="1" y="72"/>
                      <a:pt x="0" y="79"/>
                      <a:pt x="3" y="84"/>
                    </a:cubicBezTo>
                    <a:cubicBezTo>
                      <a:pt x="5" y="87"/>
                      <a:pt x="9" y="89"/>
                      <a:pt x="12" y="89"/>
                    </a:cubicBezTo>
                    <a:cubicBezTo>
                      <a:pt x="15" y="89"/>
                      <a:pt x="17" y="88"/>
                      <a:pt x="18" y="87"/>
                    </a:cubicBezTo>
                    <a:cubicBezTo>
                      <a:pt x="71" y="52"/>
                      <a:pt x="71" y="52"/>
                      <a:pt x="71" y="52"/>
                    </a:cubicBezTo>
                    <a:cubicBezTo>
                      <a:pt x="118" y="87"/>
                      <a:pt x="118" y="87"/>
                      <a:pt x="118" y="87"/>
                    </a:cubicBezTo>
                    <a:cubicBezTo>
                      <a:pt x="119" y="87"/>
                      <a:pt x="119" y="87"/>
                      <a:pt x="120" y="87"/>
                    </a:cubicBezTo>
                    <a:cubicBezTo>
                      <a:pt x="120" y="88"/>
                      <a:pt x="120" y="88"/>
                      <a:pt x="120" y="88"/>
                    </a:cubicBezTo>
                    <a:cubicBezTo>
                      <a:pt x="121" y="88"/>
                      <a:pt x="121" y="88"/>
                      <a:pt x="122" y="88"/>
                    </a:cubicBezTo>
                    <a:cubicBezTo>
                      <a:pt x="122" y="88"/>
                      <a:pt x="122" y="88"/>
                      <a:pt x="122" y="88"/>
                    </a:cubicBezTo>
                    <a:cubicBezTo>
                      <a:pt x="123" y="88"/>
                      <a:pt x="124" y="89"/>
                      <a:pt x="125" y="89"/>
                    </a:cubicBezTo>
                    <a:cubicBezTo>
                      <a:pt x="125" y="89"/>
                      <a:pt x="125" y="89"/>
                      <a:pt x="125" y="89"/>
                    </a:cubicBezTo>
                    <a:cubicBezTo>
                      <a:pt x="125" y="89"/>
                      <a:pt x="125" y="89"/>
                      <a:pt x="125" y="89"/>
                    </a:cubicBezTo>
                    <a:cubicBezTo>
                      <a:pt x="125" y="89"/>
                      <a:pt x="126" y="88"/>
                      <a:pt x="127" y="88"/>
                    </a:cubicBezTo>
                    <a:cubicBezTo>
                      <a:pt x="127" y="88"/>
                      <a:pt x="127" y="88"/>
                      <a:pt x="127" y="88"/>
                    </a:cubicBezTo>
                    <a:cubicBezTo>
                      <a:pt x="128" y="88"/>
                      <a:pt x="129" y="88"/>
                      <a:pt x="129" y="88"/>
                    </a:cubicBezTo>
                    <a:cubicBezTo>
                      <a:pt x="129" y="87"/>
                      <a:pt x="129" y="87"/>
                      <a:pt x="130" y="87"/>
                    </a:cubicBezTo>
                    <a:cubicBezTo>
                      <a:pt x="130" y="87"/>
                      <a:pt x="131" y="87"/>
                      <a:pt x="131" y="86"/>
                    </a:cubicBezTo>
                    <a:cubicBezTo>
                      <a:pt x="192" y="39"/>
                      <a:pt x="192" y="39"/>
                      <a:pt x="192" y="39"/>
                    </a:cubicBezTo>
                    <a:cubicBezTo>
                      <a:pt x="192" y="40"/>
                      <a:pt x="193" y="40"/>
                      <a:pt x="193" y="40"/>
                    </a:cubicBezTo>
                    <a:cubicBezTo>
                      <a:pt x="193" y="40"/>
                      <a:pt x="193" y="41"/>
                      <a:pt x="193" y="41"/>
                    </a:cubicBezTo>
                    <a:cubicBezTo>
                      <a:pt x="194" y="41"/>
                      <a:pt x="194" y="41"/>
                      <a:pt x="195" y="42"/>
                    </a:cubicBezTo>
                    <a:cubicBezTo>
                      <a:pt x="195" y="42"/>
                      <a:pt x="195" y="42"/>
                      <a:pt x="196" y="42"/>
                    </a:cubicBezTo>
                    <a:cubicBezTo>
                      <a:pt x="196" y="42"/>
                      <a:pt x="196" y="42"/>
                      <a:pt x="196" y="42"/>
                    </a:cubicBezTo>
                    <a:cubicBezTo>
                      <a:pt x="196" y="42"/>
                      <a:pt x="197" y="42"/>
                      <a:pt x="197" y="43"/>
                    </a:cubicBezTo>
                    <a:cubicBezTo>
                      <a:pt x="197" y="43"/>
                      <a:pt x="198" y="43"/>
                      <a:pt x="198" y="43"/>
                    </a:cubicBezTo>
                    <a:cubicBezTo>
                      <a:pt x="199" y="43"/>
                      <a:pt x="199" y="43"/>
                      <a:pt x="200" y="43"/>
                    </a:cubicBezTo>
                    <a:cubicBezTo>
                      <a:pt x="200" y="43"/>
                      <a:pt x="200" y="43"/>
                      <a:pt x="200" y="43"/>
                    </a:cubicBezTo>
                    <a:cubicBezTo>
                      <a:pt x="200" y="43"/>
                      <a:pt x="200" y="43"/>
                      <a:pt x="200" y="43"/>
                    </a:cubicBezTo>
                    <a:cubicBezTo>
                      <a:pt x="201" y="43"/>
                      <a:pt x="202" y="43"/>
                      <a:pt x="203" y="43"/>
                    </a:cubicBezTo>
                    <a:cubicBezTo>
                      <a:pt x="203" y="43"/>
                      <a:pt x="203" y="43"/>
                      <a:pt x="203" y="43"/>
                    </a:cubicBezTo>
                    <a:cubicBezTo>
                      <a:pt x="204" y="42"/>
                      <a:pt x="205" y="42"/>
                      <a:pt x="206" y="42"/>
                    </a:cubicBezTo>
                    <a:cubicBezTo>
                      <a:pt x="206" y="41"/>
                      <a:pt x="206" y="41"/>
                      <a:pt x="206" y="41"/>
                    </a:cubicBezTo>
                    <a:cubicBezTo>
                      <a:pt x="207" y="41"/>
                      <a:pt x="207" y="41"/>
                      <a:pt x="207" y="41"/>
                    </a:cubicBezTo>
                    <a:cubicBezTo>
                      <a:pt x="207" y="41"/>
                      <a:pt x="208" y="40"/>
                      <a:pt x="208" y="40"/>
                    </a:cubicBezTo>
                    <a:cubicBezTo>
                      <a:pt x="208" y="40"/>
                      <a:pt x="208" y="39"/>
                      <a:pt x="208" y="39"/>
                    </a:cubicBezTo>
                    <a:cubicBezTo>
                      <a:pt x="209" y="39"/>
                      <a:pt x="210" y="38"/>
                      <a:pt x="210" y="37"/>
                    </a:cubicBezTo>
                    <a:cubicBezTo>
                      <a:pt x="210" y="37"/>
                      <a:pt x="210" y="37"/>
                      <a:pt x="210" y="37"/>
                    </a:cubicBezTo>
                    <a:cubicBezTo>
                      <a:pt x="220" y="16"/>
                      <a:pt x="220" y="16"/>
                      <a:pt x="220" y="16"/>
                    </a:cubicBezTo>
                    <a:cubicBezTo>
                      <a:pt x="220" y="16"/>
                      <a:pt x="220" y="16"/>
                      <a:pt x="220" y="16"/>
                    </a:cubicBezTo>
                    <a:cubicBezTo>
                      <a:pt x="220" y="16"/>
                      <a:pt x="220" y="16"/>
                      <a:pt x="220" y="16"/>
                    </a:cubicBezTo>
                    <a:cubicBezTo>
                      <a:pt x="220" y="15"/>
                      <a:pt x="220" y="15"/>
                      <a:pt x="220" y="15"/>
                    </a:cubicBezTo>
                    <a:cubicBezTo>
                      <a:pt x="220" y="15"/>
                      <a:pt x="221" y="14"/>
                      <a:pt x="221" y="14"/>
                    </a:cubicBezTo>
                    <a:cubicBezTo>
                      <a:pt x="221" y="13"/>
                      <a:pt x="221" y="13"/>
                      <a:pt x="221" y="12"/>
                    </a:cubicBezTo>
                    <a:cubicBezTo>
                      <a:pt x="221" y="12"/>
                      <a:pt x="221" y="12"/>
                      <a:pt x="221" y="11"/>
                    </a:cubicBezTo>
                    <a:cubicBezTo>
                      <a:pt x="221" y="11"/>
                      <a:pt x="221" y="10"/>
                      <a:pt x="22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Freeform 53"/>
              <p:cNvSpPr/>
              <p:nvPr/>
            </p:nvSpPr>
            <p:spPr bwMode="auto">
              <a:xfrm>
                <a:off x="-60285" y="865188"/>
                <a:ext cx="1354138" cy="82550"/>
              </a:xfrm>
              <a:custGeom>
                <a:avLst/>
                <a:gdLst>
                  <a:gd name="T0" fmla="*/ 347 w 358"/>
                  <a:gd name="T1" fmla="*/ 0 h 22"/>
                  <a:gd name="T2" fmla="*/ 11 w 358"/>
                  <a:gd name="T3" fmla="*/ 0 h 22"/>
                  <a:gd name="T4" fmla="*/ 0 w 358"/>
                  <a:gd name="T5" fmla="*/ 11 h 22"/>
                  <a:gd name="T6" fmla="*/ 11 w 358"/>
                  <a:gd name="T7" fmla="*/ 22 h 22"/>
                  <a:gd name="T8" fmla="*/ 347 w 358"/>
                  <a:gd name="T9" fmla="*/ 22 h 22"/>
                  <a:gd name="T10" fmla="*/ 358 w 358"/>
                  <a:gd name="T11" fmla="*/ 11 h 22"/>
                  <a:gd name="T12" fmla="*/ 347 w 35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58" h="22">
                    <a:moveTo>
                      <a:pt x="347" y="0"/>
                    </a:moveTo>
                    <a:cubicBezTo>
                      <a:pt x="11" y="0"/>
                      <a:pt x="11" y="0"/>
                      <a:pt x="11" y="0"/>
                    </a:cubicBezTo>
                    <a:cubicBezTo>
                      <a:pt x="5" y="0"/>
                      <a:pt x="0" y="5"/>
                      <a:pt x="0" y="11"/>
                    </a:cubicBezTo>
                    <a:cubicBezTo>
                      <a:pt x="0" y="17"/>
                      <a:pt x="5" y="22"/>
                      <a:pt x="11" y="22"/>
                    </a:cubicBezTo>
                    <a:cubicBezTo>
                      <a:pt x="347" y="22"/>
                      <a:pt x="347" y="22"/>
                      <a:pt x="347" y="22"/>
                    </a:cubicBezTo>
                    <a:cubicBezTo>
                      <a:pt x="353" y="22"/>
                      <a:pt x="358" y="17"/>
                      <a:pt x="358" y="11"/>
                    </a:cubicBezTo>
                    <a:cubicBezTo>
                      <a:pt x="358" y="5"/>
                      <a:pt x="353" y="0"/>
                      <a:pt x="3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grpSp>
        <p:nvGrpSpPr>
          <p:cNvPr id="21" name="组合 20"/>
          <p:cNvGrpSpPr/>
          <p:nvPr/>
        </p:nvGrpSpPr>
        <p:grpSpPr>
          <a:xfrm>
            <a:off x="3949573" y="3123554"/>
            <a:ext cx="839877" cy="839877"/>
            <a:chOff x="4609397" y="4205512"/>
            <a:chExt cx="1119836" cy="1119836"/>
          </a:xfrm>
        </p:grpSpPr>
        <p:sp>
          <p:nvSpPr>
            <p:cNvPr id="22" name="椭圆 21"/>
            <p:cNvSpPr/>
            <p:nvPr/>
          </p:nvSpPr>
          <p:spPr>
            <a:xfrm>
              <a:off x="4609397" y="4205512"/>
              <a:ext cx="1119836" cy="1119836"/>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Freeform 5"/>
            <p:cNvSpPr>
              <a:spLocks noEditPoints="1"/>
            </p:cNvSpPr>
            <p:nvPr/>
          </p:nvSpPr>
          <p:spPr bwMode="auto">
            <a:xfrm>
              <a:off x="4770566" y="4472920"/>
              <a:ext cx="802605" cy="502759"/>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6202266" y="1086879"/>
            <a:ext cx="839877" cy="839877"/>
            <a:chOff x="7789634" y="1489945"/>
            <a:chExt cx="1119836" cy="1119836"/>
          </a:xfrm>
        </p:grpSpPr>
        <p:sp>
          <p:nvSpPr>
            <p:cNvPr id="25" name="椭圆 24"/>
            <p:cNvSpPr/>
            <p:nvPr/>
          </p:nvSpPr>
          <p:spPr>
            <a:xfrm>
              <a:off x="7789634" y="1489945"/>
              <a:ext cx="1119836" cy="1119836"/>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108090" y="1827308"/>
              <a:ext cx="482923" cy="481855"/>
              <a:chOff x="9166770" y="4602851"/>
              <a:chExt cx="482923" cy="481855"/>
            </a:xfrm>
          </p:grpSpPr>
          <p:sp>
            <p:nvSpPr>
              <p:cNvPr id="27" name="Freeform 9"/>
              <p:cNvSpPr/>
              <p:nvPr/>
            </p:nvSpPr>
            <p:spPr bwMode="auto">
              <a:xfrm>
                <a:off x="9457379" y="4895596"/>
                <a:ext cx="192314" cy="189110"/>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Freeform 10"/>
              <p:cNvSpPr>
                <a:spLocks noEditPoints="1"/>
              </p:cNvSpPr>
              <p:nvPr/>
            </p:nvSpPr>
            <p:spPr bwMode="auto">
              <a:xfrm>
                <a:off x="9166770" y="4602851"/>
                <a:ext cx="356850" cy="358987"/>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Freeform 11"/>
              <p:cNvSpPr/>
              <p:nvPr/>
            </p:nvSpPr>
            <p:spPr bwMode="auto">
              <a:xfrm>
                <a:off x="9241559" y="4677640"/>
                <a:ext cx="105773" cy="10470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grpSp>
        <p:nvGrpSpPr>
          <p:cNvPr id="30" name="组合 29"/>
          <p:cNvGrpSpPr/>
          <p:nvPr/>
        </p:nvGrpSpPr>
        <p:grpSpPr>
          <a:xfrm>
            <a:off x="6202266" y="3123554"/>
            <a:ext cx="839877" cy="839877"/>
            <a:chOff x="7789634" y="4205512"/>
            <a:chExt cx="1119836" cy="1119836"/>
          </a:xfrm>
        </p:grpSpPr>
        <p:sp>
          <p:nvSpPr>
            <p:cNvPr id="31" name="椭圆 30"/>
            <p:cNvSpPr/>
            <p:nvPr/>
          </p:nvSpPr>
          <p:spPr>
            <a:xfrm>
              <a:off x="7789634" y="4205512"/>
              <a:ext cx="1119836" cy="1119836"/>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2" name="Freeform 7"/>
            <p:cNvSpPr>
              <a:spLocks noEditPoints="1"/>
            </p:cNvSpPr>
            <p:nvPr/>
          </p:nvSpPr>
          <p:spPr bwMode="auto">
            <a:xfrm>
              <a:off x="8101360" y="4441027"/>
              <a:ext cx="545174" cy="592931"/>
            </a:xfrm>
            <a:custGeom>
              <a:avLst/>
              <a:gdLst>
                <a:gd name="T0" fmla="*/ 50 w 100"/>
                <a:gd name="T1" fmla="*/ 70 h 132"/>
                <a:gd name="T2" fmla="*/ 30 w 100"/>
                <a:gd name="T3" fmla="*/ 90 h 132"/>
                <a:gd name="T4" fmla="*/ 50 w 100"/>
                <a:gd name="T5" fmla="*/ 111 h 132"/>
                <a:gd name="T6" fmla="*/ 70 w 100"/>
                <a:gd name="T7" fmla="*/ 90 h 132"/>
                <a:gd name="T8" fmla="*/ 50 w 100"/>
                <a:gd name="T9" fmla="*/ 70 h 132"/>
                <a:gd name="T10" fmla="*/ 53 w 100"/>
                <a:gd name="T11" fmla="*/ 93 h 132"/>
                <a:gd name="T12" fmla="*/ 53 w 100"/>
                <a:gd name="T13" fmla="*/ 102 h 132"/>
                <a:gd name="T14" fmla="*/ 50 w 100"/>
                <a:gd name="T15" fmla="*/ 105 h 132"/>
                <a:gd name="T16" fmla="*/ 47 w 100"/>
                <a:gd name="T17" fmla="*/ 102 h 132"/>
                <a:gd name="T18" fmla="*/ 47 w 100"/>
                <a:gd name="T19" fmla="*/ 93 h 132"/>
                <a:gd name="T20" fmla="*/ 41 w 100"/>
                <a:gd name="T21" fmla="*/ 84 h 132"/>
                <a:gd name="T22" fmla="*/ 50 w 100"/>
                <a:gd name="T23" fmla="*/ 76 h 132"/>
                <a:gd name="T24" fmla="*/ 59 w 100"/>
                <a:gd name="T25" fmla="*/ 84 h 132"/>
                <a:gd name="T26" fmla="*/ 53 w 100"/>
                <a:gd name="T27" fmla="*/ 93 h 132"/>
                <a:gd name="T28" fmla="*/ 86 w 100"/>
                <a:gd name="T29" fmla="*/ 50 h 132"/>
                <a:gd name="T30" fmla="*/ 86 w 100"/>
                <a:gd name="T31" fmla="*/ 36 h 132"/>
                <a:gd name="T32" fmla="*/ 50 w 100"/>
                <a:gd name="T33" fmla="*/ 0 h 132"/>
                <a:gd name="T34" fmla="*/ 14 w 100"/>
                <a:gd name="T35" fmla="*/ 36 h 132"/>
                <a:gd name="T36" fmla="*/ 14 w 100"/>
                <a:gd name="T37" fmla="*/ 50 h 132"/>
                <a:gd name="T38" fmla="*/ 0 w 100"/>
                <a:gd name="T39" fmla="*/ 69 h 132"/>
                <a:gd name="T40" fmla="*/ 0 w 100"/>
                <a:gd name="T41" fmla="*/ 112 h 132"/>
                <a:gd name="T42" fmla="*/ 20 w 100"/>
                <a:gd name="T43" fmla="*/ 132 h 132"/>
                <a:gd name="T44" fmla="*/ 80 w 100"/>
                <a:gd name="T45" fmla="*/ 132 h 132"/>
                <a:gd name="T46" fmla="*/ 100 w 100"/>
                <a:gd name="T47" fmla="*/ 112 h 132"/>
                <a:gd name="T48" fmla="*/ 100 w 100"/>
                <a:gd name="T49" fmla="*/ 69 h 132"/>
                <a:gd name="T50" fmla="*/ 86 w 100"/>
                <a:gd name="T51" fmla="*/ 50 h 132"/>
                <a:gd name="T52" fmla="*/ 50 w 100"/>
                <a:gd name="T53" fmla="*/ 115 h 132"/>
                <a:gd name="T54" fmla="*/ 25 w 100"/>
                <a:gd name="T55" fmla="*/ 90 h 132"/>
                <a:gd name="T56" fmla="*/ 50 w 100"/>
                <a:gd name="T57" fmla="*/ 66 h 132"/>
                <a:gd name="T58" fmla="*/ 75 w 100"/>
                <a:gd name="T59" fmla="*/ 90 h 132"/>
                <a:gd name="T60" fmla="*/ 50 w 100"/>
                <a:gd name="T61" fmla="*/ 115 h 132"/>
                <a:gd name="T62" fmla="*/ 76 w 100"/>
                <a:gd name="T63" fmla="*/ 49 h 132"/>
                <a:gd name="T64" fmla="*/ 24 w 100"/>
                <a:gd name="T65" fmla="*/ 49 h 132"/>
                <a:gd name="T66" fmla="*/ 24 w 100"/>
                <a:gd name="T67" fmla="*/ 36 h 132"/>
                <a:gd name="T68" fmla="*/ 50 w 100"/>
                <a:gd name="T69" fmla="*/ 11 h 132"/>
                <a:gd name="T70" fmla="*/ 76 w 100"/>
                <a:gd name="T71" fmla="*/ 36 h 132"/>
                <a:gd name="T72" fmla="*/ 76 w 100"/>
                <a:gd name="T73" fmla="*/ 4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32">
                  <a:moveTo>
                    <a:pt x="50" y="70"/>
                  </a:moveTo>
                  <a:cubicBezTo>
                    <a:pt x="39" y="70"/>
                    <a:pt x="30" y="79"/>
                    <a:pt x="30" y="90"/>
                  </a:cubicBezTo>
                  <a:cubicBezTo>
                    <a:pt x="30" y="102"/>
                    <a:pt x="39" y="111"/>
                    <a:pt x="50" y="111"/>
                  </a:cubicBezTo>
                  <a:cubicBezTo>
                    <a:pt x="61" y="111"/>
                    <a:pt x="70" y="102"/>
                    <a:pt x="70" y="90"/>
                  </a:cubicBezTo>
                  <a:cubicBezTo>
                    <a:pt x="70" y="79"/>
                    <a:pt x="61" y="70"/>
                    <a:pt x="50" y="70"/>
                  </a:cubicBezTo>
                  <a:close/>
                  <a:moveTo>
                    <a:pt x="53" y="93"/>
                  </a:moveTo>
                  <a:cubicBezTo>
                    <a:pt x="53" y="102"/>
                    <a:pt x="53" y="102"/>
                    <a:pt x="53" y="102"/>
                  </a:cubicBezTo>
                  <a:cubicBezTo>
                    <a:pt x="53" y="104"/>
                    <a:pt x="52" y="105"/>
                    <a:pt x="50" y="105"/>
                  </a:cubicBezTo>
                  <a:cubicBezTo>
                    <a:pt x="48" y="105"/>
                    <a:pt x="47" y="104"/>
                    <a:pt x="47" y="102"/>
                  </a:cubicBezTo>
                  <a:cubicBezTo>
                    <a:pt x="47" y="93"/>
                    <a:pt x="47" y="93"/>
                    <a:pt x="47" y="93"/>
                  </a:cubicBezTo>
                  <a:cubicBezTo>
                    <a:pt x="44" y="91"/>
                    <a:pt x="41" y="88"/>
                    <a:pt x="41" y="84"/>
                  </a:cubicBezTo>
                  <a:cubicBezTo>
                    <a:pt x="41" y="80"/>
                    <a:pt x="45" y="76"/>
                    <a:pt x="50" y="76"/>
                  </a:cubicBezTo>
                  <a:cubicBezTo>
                    <a:pt x="55" y="76"/>
                    <a:pt x="59" y="80"/>
                    <a:pt x="59" y="84"/>
                  </a:cubicBezTo>
                  <a:cubicBezTo>
                    <a:pt x="59" y="88"/>
                    <a:pt x="56" y="91"/>
                    <a:pt x="53" y="93"/>
                  </a:cubicBezTo>
                  <a:close/>
                  <a:moveTo>
                    <a:pt x="86" y="50"/>
                  </a:moveTo>
                  <a:cubicBezTo>
                    <a:pt x="86" y="36"/>
                    <a:pt x="86" y="36"/>
                    <a:pt x="86" y="36"/>
                  </a:cubicBezTo>
                  <a:cubicBezTo>
                    <a:pt x="86" y="16"/>
                    <a:pt x="70" y="0"/>
                    <a:pt x="50" y="0"/>
                  </a:cubicBezTo>
                  <a:cubicBezTo>
                    <a:pt x="30" y="0"/>
                    <a:pt x="14" y="16"/>
                    <a:pt x="14" y="36"/>
                  </a:cubicBezTo>
                  <a:cubicBezTo>
                    <a:pt x="14" y="50"/>
                    <a:pt x="14" y="50"/>
                    <a:pt x="14" y="50"/>
                  </a:cubicBezTo>
                  <a:cubicBezTo>
                    <a:pt x="6" y="53"/>
                    <a:pt x="0" y="60"/>
                    <a:pt x="0" y="69"/>
                  </a:cubicBezTo>
                  <a:cubicBezTo>
                    <a:pt x="0" y="112"/>
                    <a:pt x="0" y="112"/>
                    <a:pt x="0" y="112"/>
                  </a:cubicBezTo>
                  <a:cubicBezTo>
                    <a:pt x="0" y="123"/>
                    <a:pt x="9" y="132"/>
                    <a:pt x="20" y="132"/>
                  </a:cubicBezTo>
                  <a:cubicBezTo>
                    <a:pt x="80" y="132"/>
                    <a:pt x="80" y="132"/>
                    <a:pt x="80" y="132"/>
                  </a:cubicBezTo>
                  <a:cubicBezTo>
                    <a:pt x="91" y="132"/>
                    <a:pt x="100" y="123"/>
                    <a:pt x="100" y="112"/>
                  </a:cubicBezTo>
                  <a:cubicBezTo>
                    <a:pt x="100" y="69"/>
                    <a:pt x="100" y="69"/>
                    <a:pt x="100" y="69"/>
                  </a:cubicBezTo>
                  <a:cubicBezTo>
                    <a:pt x="100" y="60"/>
                    <a:pt x="94" y="53"/>
                    <a:pt x="86" y="50"/>
                  </a:cubicBezTo>
                  <a:close/>
                  <a:moveTo>
                    <a:pt x="50" y="115"/>
                  </a:moveTo>
                  <a:cubicBezTo>
                    <a:pt x="36" y="115"/>
                    <a:pt x="25" y="104"/>
                    <a:pt x="25" y="90"/>
                  </a:cubicBezTo>
                  <a:cubicBezTo>
                    <a:pt x="25" y="77"/>
                    <a:pt x="36" y="66"/>
                    <a:pt x="50" y="66"/>
                  </a:cubicBezTo>
                  <a:cubicBezTo>
                    <a:pt x="64" y="66"/>
                    <a:pt x="75" y="77"/>
                    <a:pt x="75" y="90"/>
                  </a:cubicBezTo>
                  <a:cubicBezTo>
                    <a:pt x="75" y="104"/>
                    <a:pt x="64" y="115"/>
                    <a:pt x="50" y="115"/>
                  </a:cubicBezTo>
                  <a:close/>
                  <a:moveTo>
                    <a:pt x="76" y="49"/>
                  </a:moveTo>
                  <a:cubicBezTo>
                    <a:pt x="24" y="49"/>
                    <a:pt x="24" y="49"/>
                    <a:pt x="24" y="49"/>
                  </a:cubicBezTo>
                  <a:cubicBezTo>
                    <a:pt x="24" y="36"/>
                    <a:pt x="24" y="36"/>
                    <a:pt x="24" y="36"/>
                  </a:cubicBezTo>
                  <a:cubicBezTo>
                    <a:pt x="24" y="22"/>
                    <a:pt x="36" y="11"/>
                    <a:pt x="50" y="11"/>
                  </a:cubicBezTo>
                  <a:cubicBezTo>
                    <a:pt x="64" y="11"/>
                    <a:pt x="76" y="22"/>
                    <a:pt x="76" y="36"/>
                  </a:cubicBezTo>
                  <a:lnTo>
                    <a:pt x="76" y="49"/>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sp>
        <p:nvSpPr>
          <p:cNvPr id="33" name="文本框 49"/>
          <p:cNvSpPr txBox="1"/>
          <p:nvPr/>
        </p:nvSpPr>
        <p:spPr>
          <a:xfrm>
            <a:off x="1764761" y="1946614"/>
            <a:ext cx="107904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步骤</a:t>
            </a:r>
            <a:r>
              <a:rPr lang="en-US" altLang="zh-CN" sz="1600" dirty="0">
                <a:latin typeface="微软雅黑" panose="020B0503020204020204" pitchFamily="34" charset="-122"/>
                <a:ea typeface="微软雅黑" panose="020B0503020204020204" pitchFamily="34" charset="-122"/>
              </a:rPr>
              <a:t> 1</a:t>
            </a:r>
            <a:endParaRPr lang="zh-CN" altLang="en-US" sz="1600" dirty="0">
              <a:latin typeface="微软雅黑" panose="020B0503020204020204" pitchFamily="34" charset="-122"/>
              <a:ea typeface="微软雅黑" panose="020B0503020204020204" pitchFamily="34" charset="-122"/>
            </a:endParaRPr>
          </a:p>
        </p:txBody>
      </p:sp>
      <p:sp>
        <p:nvSpPr>
          <p:cNvPr id="34" name="文本框 50"/>
          <p:cNvSpPr txBox="1"/>
          <p:nvPr/>
        </p:nvSpPr>
        <p:spPr>
          <a:xfrm>
            <a:off x="1331639" y="2283125"/>
            <a:ext cx="1800201"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5" name="文本框 53"/>
          <p:cNvSpPr txBox="1"/>
          <p:nvPr/>
        </p:nvSpPr>
        <p:spPr>
          <a:xfrm>
            <a:off x="3997009" y="1946614"/>
            <a:ext cx="107904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步骤</a:t>
            </a:r>
            <a:r>
              <a:rPr lang="en-US" altLang="zh-CN" sz="1600" dirty="0">
                <a:latin typeface="微软雅黑" panose="020B0503020204020204" pitchFamily="34" charset="-122"/>
                <a:ea typeface="微软雅黑" panose="020B0503020204020204" pitchFamily="34" charset="-122"/>
              </a:rPr>
              <a:t> 2</a:t>
            </a:r>
            <a:endParaRPr lang="zh-CN" altLang="en-US" sz="1600" dirty="0">
              <a:latin typeface="微软雅黑" panose="020B0503020204020204" pitchFamily="34" charset="-122"/>
              <a:ea typeface="微软雅黑" panose="020B0503020204020204" pitchFamily="34" charset="-122"/>
            </a:endParaRPr>
          </a:p>
        </p:txBody>
      </p:sp>
      <p:sp>
        <p:nvSpPr>
          <p:cNvPr id="36" name="文本框 54"/>
          <p:cNvSpPr txBox="1"/>
          <p:nvPr/>
        </p:nvSpPr>
        <p:spPr>
          <a:xfrm>
            <a:off x="3563888" y="2281085"/>
            <a:ext cx="1728192"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7" name="文本框 56"/>
          <p:cNvSpPr txBox="1"/>
          <p:nvPr/>
        </p:nvSpPr>
        <p:spPr>
          <a:xfrm>
            <a:off x="6300191" y="1962589"/>
            <a:ext cx="107904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步骤</a:t>
            </a:r>
            <a:r>
              <a:rPr lang="en-US" altLang="zh-CN" sz="1600" dirty="0">
                <a:latin typeface="微软雅黑" panose="020B0503020204020204" pitchFamily="34" charset="-122"/>
                <a:ea typeface="微软雅黑" panose="020B0503020204020204" pitchFamily="34" charset="-122"/>
              </a:rPr>
              <a:t> 3</a:t>
            </a:r>
            <a:endParaRPr lang="zh-CN" altLang="en-US" sz="1600" dirty="0">
              <a:latin typeface="微软雅黑" panose="020B0503020204020204" pitchFamily="34" charset="-122"/>
              <a:ea typeface="微软雅黑" panose="020B0503020204020204" pitchFamily="34" charset="-122"/>
            </a:endParaRPr>
          </a:p>
        </p:txBody>
      </p:sp>
      <p:sp>
        <p:nvSpPr>
          <p:cNvPr id="38" name="文本框 57"/>
          <p:cNvSpPr txBox="1"/>
          <p:nvPr/>
        </p:nvSpPr>
        <p:spPr>
          <a:xfrm>
            <a:off x="5822891" y="2283127"/>
            <a:ext cx="1773445"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9" name="文本框 59"/>
          <p:cNvSpPr txBox="1"/>
          <p:nvPr/>
        </p:nvSpPr>
        <p:spPr>
          <a:xfrm>
            <a:off x="1743641" y="3978809"/>
            <a:ext cx="107904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步骤</a:t>
            </a:r>
            <a:r>
              <a:rPr lang="en-US" altLang="zh-CN" sz="1600" dirty="0">
                <a:latin typeface="微软雅黑" panose="020B0503020204020204" pitchFamily="34" charset="-122"/>
                <a:ea typeface="微软雅黑" panose="020B0503020204020204" pitchFamily="34" charset="-122"/>
              </a:rPr>
              <a:t> 6</a:t>
            </a:r>
            <a:endParaRPr lang="zh-CN" altLang="en-US" sz="1600" dirty="0">
              <a:latin typeface="微软雅黑" panose="020B0503020204020204" pitchFamily="34" charset="-122"/>
              <a:ea typeface="微软雅黑" panose="020B0503020204020204" pitchFamily="34" charset="-122"/>
            </a:endParaRPr>
          </a:p>
        </p:txBody>
      </p:sp>
      <p:sp>
        <p:nvSpPr>
          <p:cNvPr id="41" name="文本框 62"/>
          <p:cNvSpPr txBox="1"/>
          <p:nvPr/>
        </p:nvSpPr>
        <p:spPr>
          <a:xfrm>
            <a:off x="4069019" y="3963433"/>
            <a:ext cx="107904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步骤</a:t>
            </a:r>
            <a:r>
              <a:rPr lang="en-US" altLang="zh-CN" sz="1600" dirty="0">
                <a:latin typeface="微软雅黑" panose="020B0503020204020204" pitchFamily="34" charset="-122"/>
                <a:ea typeface="微软雅黑" panose="020B0503020204020204" pitchFamily="34" charset="-122"/>
              </a:rPr>
              <a:t> 5</a:t>
            </a:r>
            <a:endParaRPr lang="zh-CN" altLang="en-US" sz="1600" dirty="0">
              <a:latin typeface="微软雅黑" panose="020B0503020204020204" pitchFamily="34" charset="-122"/>
              <a:ea typeface="微软雅黑" panose="020B0503020204020204" pitchFamily="34" charset="-122"/>
            </a:endParaRPr>
          </a:p>
        </p:txBody>
      </p:sp>
      <p:sp>
        <p:nvSpPr>
          <p:cNvPr id="42" name="文本框 63"/>
          <p:cNvSpPr txBox="1"/>
          <p:nvPr/>
        </p:nvSpPr>
        <p:spPr>
          <a:xfrm>
            <a:off x="3563888" y="4299944"/>
            <a:ext cx="1884589"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43" name="文本框 65"/>
          <p:cNvSpPr txBox="1"/>
          <p:nvPr/>
        </p:nvSpPr>
        <p:spPr>
          <a:xfrm>
            <a:off x="6373274" y="3963431"/>
            <a:ext cx="107904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步骤</a:t>
            </a:r>
            <a:r>
              <a:rPr lang="en-US" altLang="zh-CN" sz="1600" dirty="0">
                <a:latin typeface="微软雅黑" panose="020B0503020204020204" pitchFamily="34" charset="-122"/>
                <a:ea typeface="微软雅黑" panose="020B0503020204020204" pitchFamily="34" charset="-122"/>
              </a:rPr>
              <a:t> 4</a:t>
            </a:r>
            <a:endParaRPr lang="zh-CN" altLang="en-US" sz="1600" dirty="0">
              <a:latin typeface="微软雅黑" panose="020B0503020204020204" pitchFamily="34" charset="-122"/>
              <a:ea typeface="微软雅黑" panose="020B0503020204020204" pitchFamily="34" charset="-122"/>
            </a:endParaRPr>
          </a:p>
        </p:txBody>
      </p:sp>
      <p:sp>
        <p:nvSpPr>
          <p:cNvPr id="44" name="文本框 66"/>
          <p:cNvSpPr txBox="1"/>
          <p:nvPr/>
        </p:nvSpPr>
        <p:spPr>
          <a:xfrm>
            <a:off x="5940152" y="4299942"/>
            <a:ext cx="1800200" cy="646330"/>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45" name="Rectangle 24">
            <a:extLst>
              <a:ext uri="{FF2B5EF4-FFF2-40B4-BE49-F238E27FC236}">
                <a16:creationId xmlns:a16="http://schemas.microsoft.com/office/drawing/2014/main" id="{BE934F64-9A8B-494B-BF71-BB0C7049B6EA}"/>
              </a:ext>
            </a:extLst>
          </p:cNvPr>
          <p:cNvSpPr>
            <a:spLocks noChangeArrowheads="1"/>
          </p:cNvSpPr>
          <p:nvPr/>
        </p:nvSpPr>
        <p:spPr bwMode="auto">
          <a:xfrm>
            <a:off x="1259632" y="4379022"/>
            <a:ext cx="1884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None/>
            </a:pPr>
            <a:r>
              <a:rPr lang="zh-CN" altLang="en-US" sz="1000" dirty="0">
                <a:latin typeface="微软雅黑" panose="020B0503020204020204" pitchFamily="34" charset="-122"/>
                <a:ea typeface="微软雅黑" panose="020B0503020204020204" pitchFamily="34" charset="-122"/>
              </a:rPr>
              <a:t>关于一切设计    </a:t>
            </a:r>
            <a:r>
              <a:rPr lang="en-US" altLang="zh-CN" sz="1000" dirty="0">
                <a:latin typeface="微软雅黑" panose="020B0503020204020204" pitchFamily="34" charset="-122"/>
                <a:ea typeface="微软雅黑" panose="020B0503020204020204" pitchFamily="34" charset="-122"/>
              </a:rPr>
              <a:t>https://shop182684730.taobao.com</a:t>
            </a:r>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33"/>
                                        </p:tgtEl>
                                        <p:attrNameLst>
                                          <p:attrName>style.visibility</p:attrName>
                                        </p:attrNameLst>
                                      </p:cBhvr>
                                      <p:to>
                                        <p:strVal val="visible"/>
                                      </p:to>
                                    </p:set>
                                    <p:anim calcmode="lin" valueType="num">
                                      <p:cBhvr>
                                        <p:cTn id="11" dur="250" fill="hold"/>
                                        <p:tgtEl>
                                          <p:spTgt spid="33"/>
                                        </p:tgtEl>
                                        <p:attrNameLst>
                                          <p:attrName>ppt_x</p:attrName>
                                        </p:attrNameLst>
                                      </p:cBhvr>
                                      <p:tavLst>
                                        <p:tav tm="0">
                                          <p:val>
                                            <p:strVal val="#ppt_x"/>
                                          </p:val>
                                        </p:tav>
                                        <p:tav tm="100000">
                                          <p:val>
                                            <p:strVal val="#ppt_x"/>
                                          </p:val>
                                        </p:tav>
                                      </p:tavLst>
                                    </p:anim>
                                    <p:anim calcmode="lin" valueType="num">
                                      <p:cBhvr>
                                        <p:cTn id="12" dur="250" fill="hold"/>
                                        <p:tgtEl>
                                          <p:spTgt spid="33"/>
                                        </p:tgtEl>
                                        <p:attrNameLst>
                                          <p:attrName>ppt_y</p:attrName>
                                        </p:attrNameLst>
                                      </p:cBhvr>
                                      <p:tavLst>
                                        <p:tav tm="0">
                                          <p:val>
                                            <p:strVal val="#ppt_y-#ppt_h/2"/>
                                          </p:val>
                                        </p:tav>
                                        <p:tav tm="100000">
                                          <p:val>
                                            <p:strVal val="#ppt_y"/>
                                          </p:val>
                                        </p:tav>
                                      </p:tavLst>
                                    </p:anim>
                                    <p:anim calcmode="lin" valueType="num">
                                      <p:cBhvr>
                                        <p:cTn id="13" dur="250" fill="hold"/>
                                        <p:tgtEl>
                                          <p:spTgt spid="33"/>
                                        </p:tgtEl>
                                        <p:attrNameLst>
                                          <p:attrName>ppt_w</p:attrName>
                                        </p:attrNameLst>
                                      </p:cBhvr>
                                      <p:tavLst>
                                        <p:tav tm="0">
                                          <p:val>
                                            <p:strVal val="#ppt_w"/>
                                          </p:val>
                                        </p:tav>
                                        <p:tav tm="100000">
                                          <p:val>
                                            <p:strVal val="#ppt_w"/>
                                          </p:val>
                                        </p:tav>
                                      </p:tavLst>
                                    </p:anim>
                                    <p:anim calcmode="lin" valueType="num">
                                      <p:cBhvr>
                                        <p:cTn id="14" dur="250" fill="hold"/>
                                        <p:tgtEl>
                                          <p:spTgt spid="33"/>
                                        </p:tgtEl>
                                        <p:attrNameLst>
                                          <p:attrName>ppt_h</p:attrName>
                                        </p:attrNameLst>
                                      </p:cBhvr>
                                      <p:tavLst>
                                        <p:tav tm="0">
                                          <p:val>
                                            <p:fltVal val="0"/>
                                          </p:val>
                                        </p:tav>
                                        <p:tav tm="100000">
                                          <p:val>
                                            <p:strVal val="#ppt_h"/>
                                          </p:val>
                                        </p:tav>
                                      </p:tavLst>
                                    </p:anim>
                                  </p:childTnLst>
                                </p:cTn>
                              </p:par>
                            </p:childTnLst>
                          </p:cTn>
                        </p:par>
                        <p:par>
                          <p:cTn id="15" fill="hold">
                            <p:stCondLst>
                              <p:cond delay="1049"/>
                            </p:stCondLst>
                            <p:childTnLst>
                              <p:par>
                                <p:cTn id="16" presetID="18" presetClass="entr" presetSubtype="6"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strips(downRight)">
                                      <p:cBhvr>
                                        <p:cTn id="18" dur="75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4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par>
                          <p:cTn id="29" fill="hold">
                            <p:stCondLst>
                              <p:cond delay="500"/>
                            </p:stCondLst>
                            <p:childTnLst>
                              <p:par>
                                <p:cTn id="30" presetID="17" presetClass="entr" presetSubtype="1" fill="hold" grpId="0" nodeType="afterEffect">
                                  <p:stCondLst>
                                    <p:cond delay="0"/>
                                  </p:stCondLst>
                                  <p:iterate type="lt">
                                    <p:tmPct val="40000"/>
                                  </p:iterate>
                                  <p:childTnLst>
                                    <p:set>
                                      <p:cBhvr>
                                        <p:cTn id="31" dur="1" fill="hold">
                                          <p:stCondLst>
                                            <p:cond delay="0"/>
                                          </p:stCondLst>
                                        </p:cTn>
                                        <p:tgtEl>
                                          <p:spTgt spid="35"/>
                                        </p:tgtEl>
                                        <p:attrNameLst>
                                          <p:attrName>style.visibility</p:attrName>
                                        </p:attrNameLst>
                                      </p:cBhvr>
                                      <p:to>
                                        <p:strVal val="visible"/>
                                      </p:to>
                                    </p:set>
                                    <p:anim calcmode="lin" valueType="num">
                                      <p:cBhvr>
                                        <p:cTn id="32" dur="250" fill="hold"/>
                                        <p:tgtEl>
                                          <p:spTgt spid="35"/>
                                        </p:tgtEl>
                                        <p:attrNameLst>
                                          <p:attrName>ppt_x</p:attrName>
                                        </p:attrNameLst>
                                      </p:cBhvr>
                                      <p:tavLst>
                                        <p:tav tm="0">
                                          <p:val>
                                            <p:strVal val="#ppt_x"/>
                                          </p:val>
                                        </p:tav>
                                        <p:tav tm="100000">
                                          <p:val>
                                            <p:strVal val="#ppt_x"/>
                                          </p:val>
                                        </p:tav>
                                      </p:tavLst>
                                    </p:anim>
                                    <p:anim calcmode="lin" valueType="num">
                                      <p:cBhvr>
                                        <p:cTn id="33" dur="250" fill="hold"/>
                                        <p:tgtEl>
                                          <p:spTgt spid="35"/>
                                        </p:tgtEl>
                                        <p:attrNameLst>
                                          <p:attrName>ppt_y</p:attrName>
                                        </p:attrNameLst>
                                      </p:cBhvr>
                                      <p:tavLst>
                                        <p:tav tm="0">
                                          <p:val>
                                            <p:strVal val="#ppt_y-#ppt_h/2"/>
                                          </p:val>
                                        </p:tav>
                                        <p:tav tm="100000">
                                          <p:val>
                                            <p:strVal val="#ppt_y"/>
                                          </p:val>
                                        </p:tav>
                                      </p:tavLst>
                                    </p:anim>
                                    <p:anim calcmode="lin" valueType="num">
                                      <p:cBhvr>
                                        <p:cTn id="34" dur="250" fill="hold"/>
                                        <p:tgtEl>
                                          <p:spTgt spid="35"/>
                                        </p:tgtEl>
                                        <p:attrNameLst>
                                          <p:attrName>ppt_w</p:attrName>
                                        </p:attrNameLst>
                                      </p:cBhvr>
                                      <p:tavLst>
                                        <p:tav tm="0">
                                          <p:val>
                                            <p:strVal val="#ppt_w"/>
                                          </p:val>
                                        </p:tav>
                                        <p:tav tm="100000">
                                          <p:val>
                                            <p:strVal val="#ppt_w"/>
                                          </p:val>
                                        </p:tav>
                                      </p:tavLst>
                                    </p:anim>
                                    <p:anim calcmode="lin" valueType="num">
                                      <p:cBhvr>
                                        <p:cTn id="35" dur="250" fill="hold"/>
                                        <p:tgtEl>
                                          <p:spTgt spid="35"/>
                                        </p:tgtEl>
                                        <p:attrNameLst>
                                          <p:attrName>ppt_h</p:attrName>
                                        </p:attrNameLst>
                                      </p:cBhvr>
                                      <p:tavLst>
                                        <p:tav tm="0">
                                          <p:val>
                                            <p:fltVal val="0"/>
                                          </p:val>
                                        </p:tav>
                                        <p:tav tm="100000">
                                          <p:val>
                                            <p:strVal val="#ppt_h"/>
                                          </p:val>
                                        </p:tav>
                                      </p:tavLst>
                                    </p:anim>
                                  </p:childTnLst>
                                </p:cTn>
                              </p:par>
                            </p:childTnLst>
                          </p:cTn>
                        </p:par>
                        <p:par>
                          <p:cTn id="36" fill="hold">
                            <p:stCondLst>
                              <p:cond delay="1049"/>
                            </p:stCondLst>
                            <p:childTnLst>
                              <p:par>
                                <p:cTn id="37" presetID="18" presetClass="entr" presetSubtype="6"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trips(downRight)">
                                      <p:cBhvr>
                                        <p:cTn id="39" dur="75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4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childTnLst>
                          </p:cTn>
                        </p:par>
                        <p:par>
                          <p:cTn id="50" fill="hold">
                            <p:stCondLst>
                              <p:cond delay="500"/>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37"/>
                                        </p:tgtEl>
                                        <p:attrNameLst>
                                          <p:attrName>style.visibility</p:attrName>
                                        </p:attrNameLst>
                                      </p:cBhvr>
                                      <p:to>
                                        <p:strVal val="visible"/>
                                      </p:to>
                                    </p:set>
                                    <p:anim calcmode="lin" valueType="num">
                                      <p:cBhvr>
                                        <p:cTn id="53" dur="250" fill="hold"/>
                                        <p:tgtEl>
                                          <p:spTgt spid="37"/>
                                        </p:tgtEl>
                                        <p:attrNameLst>
                                          <p:attrName>ppt_x</p:attrName>
                                        </p:attrNameLst>
                                      </p:cBhvr>
                                      <p:tavLst>
                                        <p:tav tm="0">
                                          <p:val>
                                            <p:strVal val="#ppt_x"/>
                                          </p:val>
                                        </p:tav>
                                        <p:tav tm="100000">
                                          <p:val>
                                            <p:strVal val="#ppt_x"/>
                                          </p:val>
                                        </p:tav>
                                      </p:tavLst>
                                    </p:anim>
                                    <p:anim calcmode="lin" valueType="num">
                                      <p:cBhvr>
                                        <p:cTn id="54" dur="250" fill="hold"/>
                                        <p:tgtEl>
                                          <p:spTgt spid="37"/>
                                        </p:tgtEl>
                                        <p:attrNameLst>
                                          <p:attrName>ppt_y</p:attrName>
                                        </p:attrNameLst>
                                      </p:cBhvr>
                                      <p:tavLst>
                                        <p:tav tm="0">
                                          <p:val>
                                            <p:strVal val="#ppt_y-#ppt_h/2"/>
                                          </p:val>
                                        </p:tav>
                                        <p:tav tm="100000">
                                          <p:val>
                                            <p:strVal val="#ppt_y"/>
                                          </p:val>
                                        </p:tav>
                                      </p:tavLst>
                                    </p:anim>
                                    <p:anim calcmode="lin" valueType="num">
                                      <p:cBhvr>
                                        <p:cTn id="55" dur="250" fill="hold"/>
                                        <p:tgtEl>
                                          <p:spTgt spid="37"/>
                                        </p:tgtEl>
                                        <p:attrNameLst>
                                          <p:attrName>ppt_w</p:attrName>
                                        </p:attrNameLst>
                                      </p:cBhvr>
                                      <p:tavLst>
                                        <p:tav tm="0">
                                          <p:val>
                                            <p:strVal val="#ppt_w"/>
                                          </p:val>
                                        </p:tav>
                                        <p:tav tm="100000">
                                          <p:val>
                                            <p:strVal val="#ppt_w"/>
                                          </p:val>
                                        </p:tav>
                                      </p:tavLst>
                                    </p:anim>
                                    <p:anim calcmode="lin" valueType="num">
                                      <p:cBhvr>
                                        <p:cTn id="56" dur="250" fill="hold"/>
                                        <p:tgtEl>
                                          <p:spTgt spid="37"/>
                                        </p:tgtEl>
                                        <p:attrNameLst>
                                          <p:attrName>ppt_h</p:attrName>
                                        </p:attrNameLst>
                                      </p:cBhvr>
                                      <p:tavLst>
                                        <p:tav tm="0">
                                          <p:val>
                                            <p:fltVal val="0"/>
                                          </p:val>
                                        </p:tav>
                                        <p:tav tm="100000">
                                          <p:val>
                                            <p:strVal val="#ppt_h"/>
                                          </p:val>
                                        </p:tav>
                                      </p:tavLst>
                                    </p:anim>
                                  </p:childTnLst>
                                </p:cTn>
                              </p:par>
                            </p:childTnLst>
                          </p:cTn>
                        </p:par>
                        <p:par>
                          <p:cTn id="57" fill="hold">
                            <p:stCondLst>
                              <p:cond delay="1049"/>
                            </p:stCondLst>
                            <p:childTnLst>
                              <p:par>
                                <p:cTn id="58" presetID="18" presetClass="entr" presetSubtype="6"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strips(downRight)">
                                      <p:cBhvr>
                                        <p:cTn id="60" dur="75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up)">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randombar(horizontal)">
                                      <p:cBhvr>
                                        <p:cTn id="70" dur="500"/>
                                        <p:tgtEl>
                                          <p:spTgt spid="30"/>
                                        </p:tgtEl>
                                      </p:cBhvr>
                                    </p:animEffect>
                                  </p:childTnLst>
                                </p:cTn>
                              </p:par>
                            </p:childTnLst>
                          </p:cTn>
                        </p:par>
                        <p:par>
                          <p:cTn id="71" fill="hold">
                            <p:stCondLst>
                              <p:cond delay="500"/>
                            </p:stCondLst>
                            <p:childTnLst>
                              <p:par>
                                <p:cTn id="72" presetID="17" presetClass="entr" presetSubtype="1" fill="hold" grpId="0" nodeType="afterEffect">
                                  <p:stCondLst>
                                    <p:cond delay="0"/>
                                  </p:stCondLst>
                                  <p:iterate type="lt">
                                    <p:tmPct val="40000"/>
                                  </p:iterate>
                                  <p:childTnLst>
                                    <p:set>
                                      <p:cBhvr>
                                        <p:cTn id="73" dur="1" fill="hold">
                                          <p:stCondLst>
                                            <p:cond delay="0"/>
                                          </p:stCondLst>
                                        </p:cTn>
                                        <p:tgtEl>
                                          <p:spTgt spid="43"/>
                                        </p:tgtEl>
                                        <p:attrNameLst>
                                          <p:attrName>style.visibility</p:attrName>
                                        </p:attrNameLst>
                                      </p:cBhvr>
                                      <p:to>
                                        <p:strVal val="visible"/>
                                      </p:to>
                                    </p:set>
                                    <p:anim calcmode="lin" valueType="num">
                                      <p:cBhvr>
                                        <p:cTn id="74" dur="250" fill="hold"/>
                                        <p:tgtEl>
                                          <p:spTgt spid="43"/>
                                        </p:tgtEl>
                                        <p:attrNameLst>
                                          <p:attrName>ppt_x</p:attrName>
                                        </p:attrNameLst>
                                      </p:cBhvr>
                                      <p:tavLst>
                                        <p:tav tm="0">
                                          <p:val>
                                            <p:strVal val="#ppt_x"/>
                                          </p:val>
                                        </p:tav>
                                        <p:tav tm="100000">
                                          <p:val>
                                            <p:strVal val="#ppt_x"/>
                                          </p:val>
                                        </p:tav>
                                      </p:tavLst>
                                    </p:anim>
                                    <p:anim calcmode="lin" valueType="num">
                                      <p:cBhvr>
                                        <p:cTn id="75" dur="250" fill="hold"/>
                                        <p:tgtEl>
                                          <p:spTgt spid="43"/>
                                        </p:tgtEl>
                                        <p:attrNameLst>
                                          <p:attrName>ppt_y</p:attrName>
                                        </p:attrNameLst>
                                      </p:cBhvr>
                                      <p:tavLst>
                                        <p:tav tm="0">
                                          <p:val>
                                            <p:strVal val="#ppt_y-#ppt_h/2"/>
                                          </p:val>
                                        </p:tav>
                                        <p:tav tm="100000">
                                          <p:val>
                                            <p:strVal val="#ppt_y"/>
                                          </p:val>
                                        </p:tav>
                                      </p:tavLst>
                                    </p:anim>
                                    <p:anim calcmode="lin" valueType="num">
                                      <p:cBhvr>
                                        <p:cTn id="76" dur="250" fill="hold"/>
                                        <p:tgtEl>
                                          <p:spTgt spid="43"/>
                                        </p:tgtEl>
                                        <p:attrNameLst>
                                          <p:attrName>ppt_w</p:attrName>
                                        </p:attrNameLst>
                                      </p:cBhvr>
                                      <p:tavLst>
                                        <p:tav tm="0">
                                          <p:val>
                                            <p:strVal val="#ppt_w"/>
                                          </p:val>
                                        </p:tav>
                                        <p:tav tm="100000">
                                          <p:val>
                                            <p:strVal val="#ppt_w"/>
                                          </p:val>
                                        </p:tav>
                                      </p:tavLst>
                                    </p:anim>
                                    <p:anim calcmode="lin" valueType="num">
                                      <p:cBhvr>
                                        <p:cTn id="77" dur="250" fill="hold"/>
                                        <p:tgtEl>
                                          <p:spTgt spid="43"/>
                                        </p:tgtEl>
                                        <p:attrNameLst>
                                          <p:attrName>ppt_h</p:attrName>
                                        </p:attrNameLst>
                                      </p:cBhvr>
                                      <p:tavLst>
                                        <p:tav tm="0">
                                          <p:val>
                                            <p:fltVal val="0"/>
                                          </p:val>
                                        </p:tav>
                                        <p:tav tm="100000">
                                          <p:val>
                                            <p:strVal val="#ppt_h"/>
                                          </p:val>
                                        </p:tav>
                                      </p:tavLst>
                                    </p:anim>
                                  </p:childTnLst>
                                </p:cTn>
                              </p:par>
                            </p:childTnLst>
                          </p:cTn>
                        </p:par>
                        <p:par>
                          <p:cTn id="78" fill="hold">
                            <p:stCondLst>
                              <p:cond delay="1049"/>
                            </p:stCondLst>
                            <p:childTnLst>
                              <p:par>
                                <p:cTn id="79" presetID="18" presetClass="entr" presetSubtype="12" fill="hold" grpId="0"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strips(downLeft)">
                                      <p:cBhvr>
                                        <p:cTn id="81" dur="75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right)">
                                      <p:cBhvr>
                                        <p:cTn id="86" dur="4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randombar(horizontal)">
                                      <p:cBhvr>
                                        <p:cTn id="91" dur="500"/>
                                        <p:tgtEl>
                                          <p:spTgt spid="21"/>
                                        </p:tgtEl>
                                      </p:cBhvr>
                                    </p:animEffect>
                                  </p:childTnLst>
                                </p:cTn>
                              </p:par>
                            </p:childTnLst>
                          </p:cTn>
                        </p:par>
                        <p:par>
                          <p:cTn id="92" fill="hold">
                            <p:stCondLst>
                              <p:cond delay="500"/>
                            </p:stCondLst>
                            <p:childTnLst>
                              <p:par>
                                <p:cTn id="93" presetID="17" presetClass="entr" presetSubtype="1" fill="hold" grpId="0" nodeType="afterEffect">
                                  <p:stCondLst>
                                    <p:cond delay="0"/>
                                  </p:stCondLst>
                                  <p:iterate type="lt">
                                    <p:tmPct val="40000"/>
                                  </p:iterate>
                                  <p:childTnLst>
                                    <p:set>
                                      <p:cBhvr>
                                        <p:cTn id="94" dur="1" fill="hold">
                                          <p:stCondLst>
                                            <p:cond delay="0"/>
                                          </p:stCondLst>
                                        </p:cTn>
                                        <p:tgtEl>
                                          <p:spTgt spid="41"/>
                                        </p:tgtEl>
                                        <p:attrNameLst>
                                          <p:attrName>style.visibility</p:attrName>
                                        </p:attrNameLst>
                                      </p:cBhvr>
                                      <p:to>
                                        <p:strVal val="visible"/>
                                      </p:to>
                                    </p:set>
                                    <p:anim calcmode="lin" valueType="num">
                                      <p:cBhvr>
                                        <p:cTn id="95" dur="250" fill="hold"/>
                                        <p:tgtEl>
                                          <p:spTgt spid="41"/>
                                        </p:tgtEl>
                                        <p:attrNameLst>
                                          <p:attrName>ppt_x</p:attrName>
                                        </p:attrNameLst>
                                      </p:cBhvr>
                                      <p:tavLst>
                                        <p:tav tm="0">
                                          <p:val>
                                            <p:strVal val="#ppt_x"/>
                                          </p:val>
                                        </p:tav>
                                        <p:tav tm="100000">
                                          <p:val>
                                            <p:strVal val="#ppt_x"/>
                                          </p:val>
                                        </p:tav>
                                      </p:tavLst>
                                    </p:anim>
                                    <p:anim calcmode="lin" valueType="num">
                                      <p:cBhvr>
                                        <p:cTn id="96" dur="250" fill="hold"/>
                                        <p:tgtEl>
                                          <p:spTgt spid="41"/>
                                        </p:tgtEl>
                                        <p:attrNameLst>
                                          <p:attrName>ppt_y</p:attrName>
                                        </p:attrNameLst>
                                      </p:cBhvr>
                                      <p:tavLst>
                                        <p:tav tm="0">
                                          <p:val>
                                            <p:strVal val="#ppt_y-#ppt_h/2"/>
                                          </p:val>
                                        </p:tav>
                                        <p:tav tm="100000">
                                          <p:val>
                                            <p:strVal val="#ppt_y"/>
                                          </p:val>
                                        </p:tav>
                                      </p:tavLst>
                                    </p:anim>
                                    <p:anim calcmode="lin" valueType="num">
                                      <p:cBhvr>
                                        <p:cTn id="97" dur="250" fill="hold"/>
                                        <p:tgtEl>
                                          <p:spTgt spid="41"/>
                                        </p:tgtEl>
                                        <p:attrNameLst>
                                          <p:attrName>ppt_w</p:attrName>
                                        </p:attrNameLst>
                                      </p:cBhvr>
                                      <p:tavLst>
                                        <p:tav tm="0">
                                          <p:val>
                                            <p:strVal val="#ppt_w"/>
                                          </p:val>
                                        </p:tav>
                                        <p:tav tm="100000">
                                          <p:val>
                                            <p:strVal val="#ppt_w"/>
                                          </p:val>
                                        </p:tav>
                                      </p:tavLst>
                                    </p:anim>
                                    <p:anim calcmode="lin" valueType="num">
                                      <p:cBhvr>
                                        <p:cTn id="98" dur="250" fill="hold"/>
                                        <p:tgtEl>
                                          <p:spTgt spid="41"/>
                                        </p:tgtEl>
                                        <p:attrNameLst>
                                          <p:attrName>ppt_h</p:attrName>
                                        </p:attrNameLst>
                                      </p:cBhvr>
                                      <p:tavLst>
                                        <p:tav tm="0">
                                          <p:val>
                                            <p:fltVal val="0"/>
                                          </p:val>
                                        </p:tav>
                                        <p:tav tm="100000">
                                          <p:val>
                                            <p:strVal val="#ppt_h"/>
                                          </p:val>
                                        </p:tav>
                                      </p:tavLst>
                                    </p:anim>
                                  </p:childTnLst>
                                </p:cTn>
                              </p:par>
                            </p:childTnLst>
                          </p:cTn>
                        </p:par>
                        <p:par>
                          <p:cTn id="99" fill="hold">
                            <p:stCondLst>
                              <p:cond delay="1049"/>
                            </p:stCondLst>
                            <p:childTnLst>
                              <p:par>
                                <p:cTn id="100" presetID="18" presetClass="entr" presetSubtype="12" fill="hold" grpId="0" nodeType="after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strips(downLeft)">
                                      <p:cBhvr>
                                        <p:cTn id="102" dur="750"/>
                                        <p:tgtEl>
                                          <p:spTgt spid="4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wipe(right)">
                                      <p:cBhvr>
                                        <p:cTn id="107" dur="400"/>
                                        <p:tgtEl>
                                          <p:spTgt spid="7"/>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randombar(horizontal)">
                                      <p:cBhvr>
                                        <p:cTn id="112" dur="500"/>
                                        <p:tgtEl>
                                          <p:spTgt spid="12"/>
                                        </p:tgtEl>
                                      </p:cBhvr>
                                    </p:animEffect>
                                  </p:childTnLst>
                                </p:cTn>
                              </p:par>
                            </p:childTnLst>
                          </p:cTn>
                        </p:par>
                        <p:par>
                          <p:cTn id="113" fill="hold">
                            <p:stCondLst>
                              <p:cond delay="500"/>
                            </p:stCondLst>
                            <p:childTnLst>
                              <p:par>
                                <p:cTn id="114" presetID="17" presetClass="entr" presetSubtype="1" fill="hold" grpId="0" nodeType="afterEffect">
                                  <p:stCondLst>
                                    <p:cond delay="0"/>
                                  </p:stCondLst>
                                  <p:iterate type="lt">
                                    <p:tmPct val="40000"/>
                                  </p:iterate>
                                  <p:childTnLst>
                                    <p:set>
                                      <p:cBhvr>
                                        <p:cTn id="115" dur="1" fill="hold">
                                          <p:stCondLst>
                                            <p:cond delay="0"/>
                                          </p:stCondLst>
                                        </p:cTn>
                                        <p:tgtEl>
                                          <p:spTgt spid="39"/>
                                        </p:tgtEl>
                                        <p:attrNameLst>
                                          <p:attrName>style.visibility</p:attrName>
                                        </p:attrNameLst>
                                      </p:cBhvr>
                                      <p:to>
                                        <p:strVal val="visible"/>
                                      </p:to>
                                    </p:set>
                                    <p:anim calcmode="lin" valueType="num">
                                      <p:cBhvr>
                                        <p:cTn id="116" dur="250" fill="hold"/>
                                        <p:tgtEl>
                                          <p:spTgt spid="39"/>
                                        </p:tgtEl>
                                        <p:attrNameLst>
                                          <p:attrName>ppt_x</p:attrName>
                                        </p:attrNameLst>
                                      </p:cBhvr>
                                      <p:tavLst>
                                        <p:tav tm="0">
                                          <p:val>
                                            <p:strVal val="#ppt_x"/>
                                          </p:val>
                                        </p:tav>
                                        <p:tav tm="100000">
                                          <p:val>
                                            <p:strVal val="#ppt_x"/>
                                          </p:val>
                                        </p:tav>
                                      </p:tavLst>
                                    </p:anim>
                                    <p:anim calcmode="lin" valueType="num">
                                      <p:cBhvr>
                                        <p:cTn id="117" dur="250" fill="hold"/>
                                        <p:tgtEl>
                                          <p:spTgt spid="39"/>
                                        </p:tgtEl>
                                        <p:attrNameLst>
                                          <p:attrName>ppt_y</p:attrName>
                                        </p:attrNameLst>
                                      </p:cBhvr>
                                      <p:tavLst>
                                        <p:tav tm="0">
                                          <p:val>
                                            <p:strVal val="#ppt_y-#ppt_h/2"/>
                                          </p:val>
                                        </p:tav>
                                        <p:tav tm="100000">
                                          <p:val>
                                            <p:strVal val="#ppt_y"/>
                                          </p:val>
                                        </p:tav>
                                      </p:tavLst>
                                    </p:anim>
                                    <p:anim calcmode="lin" valueType="num">
                                      <p:cBhvr>
                                        <p:cTn id="118" dur="250" fill="hold"/>
                                        <p:tgtEl>
                                          <p:spTgt spid="39"/>
                                        </p:tgtEl>
                                        <p:attrNameLst>
                                          <p:attrName>ppt_w</p:attrName>
                                        </p:attrNameLst>
                                      </p:cBhvr>
                                      <p:tavLst>
                                        <p:tav tm="0">
                                          <p:val>
                                            <p:strVal val="#ppt_w"/>
                                          </p:val>
                                        </p:tav>
                                        <p:tav tm="100000">
                                          <p:val>
                                            <p:strVal val="#ppt_w"/>
                                          </p:val>
                                        </p:tav>
                                      </p:tavLst>
                                    </p:anim>
                                    <p:anim calcmode="lin" valueType="num">
                                      <p:cBhvr>
                                        <p:cTn id="119" dur="250" fill="hold"/>
                                        <p:tgtEl>
                                          <p:spTgt spid="39"/>
                                        </p:tgtEl>
                                        <p:attrNameLst>
                                          <p:attrName>ppt_h</p:attrName>
                                        </p:attrNameLst>
                                      </p:cBhvr>
                                      <p:tavLst>
                                        <p:tav tm="0">
                                          <p:val>
                                            <p:fltVal val="0"/>
                                          </p:val>
                                        </p:tav>
                                        <p:tav tm="100000">
                                          <p:val>
                                            <p:strVal val="#ppt_h"/>
                                          </p:val>
                                        </p:tav>
                                      </p:tavLst>
                                    </p:anim>
                                  </p:childTnLst>
                                </p:cTn>
                              </p:par>
                              <p:par>
                                <p:cTn id="120" presetID="14" presetClass="entr" presetSubtype="10"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randombar(horizontal)">
                                      <p:cBhvr>
                                        <p:cTn id="1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33" grpId="0"/>
      <p:bldP spid="34" grpId="0"/>
      <p:bldP spid="35" grpId="0"/>
      <p:bldP spid="36" grpId="0"/>
      <p:bldP spid="37" grpId="0"/>
      <p:bldP spid="38" grpId="0"/>
      <p:bldP spid="39" grpId="0"/>
      <p:bldP spid="41" grpId="0"/>
      <p:bldP spid="42" grpId="0"/>
      <p:bldP spid="43" grpId="0"/>
      <p:bldP spid="44" grpId="0"/>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grpSp>
        <p:nvGrpSpPr>
          <p:cNvPr id="45" name="组合 44"/>
          <p:cNvGrpSpPr/>
          <p:nvPr/>
        </p:nvGrpSpPr>
        <p:grpSpPr>
          <a:xfrm>
            <a:off x="3347864" y="1233198"/>
            <a:ext cx="5616624" cy="3282768"/>
            <a:chOff x="1763688" y="1665246"/>
            <a:chExt cx="5616624" cy="3282768"/>
          </a:xfrm>
        </p:grpSpPr>
        <p:cxnSp>
          <p:nvCxnSpPr>
            <p:cNvPr id="46" name="직선 연결선 31"/>
            <p:cNvCxnSpPr/>
            <p:nvPr/>
          </p:nvCxnSpPr>
          <p:spPr>
            <a:xfrm>
              <a:off x="3550746" y="3226299"/>
              <a:ext cx="2352371" cy="7194"/>
            </a:xfrm>
            <a:prstGeom prst="line">
              <a:avLst/>
            </a:prstGeom>
            <a:ln w="76200" cap="sq">
              <a:solidFill>
                <a:srgbClr val="10253F"/>
              </a:solidFill>
              <a:headEnd type="none"/>
              <a:tailEnd type="triangle"/>
            </a:ln>
            <a:effectLst>
              <a:outerShdw blurRad="508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직선 연결선 20"/>
            <p:cNvCxnSpPr>
              <a:stCxn id="64" idx="2"/>
            </p:cNvCxnSpPr>
            <p:nvPr/>
          </p:nvCxnSpPr>
          <p:spPr>
            <a:xfrm rot="16200000" flipH="1">
              <a:off x="2650322" y="2325876"/>
              <a:ext cx="1177384" cy="630656"/>
            </a:xfrm>
            <a:prstGeom prst="line">
              <a:avLst/>
            </a:prstGeom>
            <a:ln w="41275">
              <a:solidFill>
                <a:srgbClr val="414455"/>
              </a:solidFill>
              <a:tailEnd type="triangle"/>
            </a:ln>
            <a:effectLst>
              <a:outerShdw blurRad="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직선 연결선 23"/>
            <p:cNvCxnSpPr>
              <a:stCxn id="65" idx="2"/>
            </p:cNvCxnSpPr>
            <p:nvPr/>
          </p:nvCxnSpPr>
          <p:spPr>
            <a:xfrm>
              <a:off x="4800068" y="2052512"/>
              <a:ext cx="640248" cy="1173787"/>
            </a:xfrm>
            <a:prstGeom prst="line">
              <a:avLst/>
            </a:prstGeom>
            <a:ln w="41275">
              <a:solidFill>
                <a:srgbClr val="414455"/>
              </a:solidFill>
              <a:tailEnd type="triangle"/>
            </a:ln>
            <a:effectLst>
              <a:outerShdw blurRad="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직선 연결선 24"/>
            <p:cNvCxnSpPr>
              <a:endCxn id="66" idx="0"/>
            </p:cNvCxnSpPr>
            <p:nvPr/>
          </p:nvCxnSpPr>
          <p:spPr>
            <a:xfrm rot="5400000">
              <a:off x="2535822" y="3497865"/>
              <a:ext cx="1286490" cy="750552"/>
            </a:xfrm>
            <a:prstGeom prst="line">
              <a:avLst/>
            </a:prstGeom>
            <a:ln w="41275">
              <a:solidFill>
                <a:srgbClr val="414455"/>
              </a:solidFill>
              <a:headEnd type="triangle"/>
              <a:tailEnd type="none"/>
            </a:ln>
            <a:effectLst>
              <a:outerShdw blurRad="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직선 연결선 26"/>
            <p:cNvCxnSpPr>
              <a:endCxn id="67" idx="0"/>
            </p:cNvCxnSpPr>
            <p:nvPr/>
          </p:nvCxnSpPr>
          <p:spPr>
            <a:xfrm flipH="1">
              <a:off x="4744916" y="3233493"/>
              <a:ext cx="695400" cy="1282893"/>
            </a:xfrm>
            <a:prstGeom prst="line">
              <a:avLst/>
            </a:prstGeom>
            <a:ln w="41275">
              <a:solidFill>
                <a:srgbClr val="414455"/>
              </a:solidFill>
              <a:headEnd type="triangle"/>
              <a:tailEnd type="none"/>
            </a:ln>
            <a:effectLst>
              <a:outerShdw blurRad="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TextBox 7"/>
            <p:cNvSpPr txBox="1"/>
            <p:nvPr/>
          </p:nvSpPr>
          <p:spPr>
            <a:xfrm>
              <a:off x="1763688" y="2292726"/>
              <a:ext cx="1348836"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ko-KR" altLang="en-US" sz="1200" dirty="0">
                  <a:latin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1</a:t>
              </a:r>
              <a:endParaRPr lang="ko-KR" altLang="en-US" sz="1200" dirty="0">
                <a:latin typeface="微软雅黑" panose="020B0503020204020204" pitchFamily="34" charset="-122"/>
              </a:endParaRPr>
            </a:p>
          </p:txBody>
        </p:sp>
        <p:sp>
          <p:nvSpPr>
            <p:cNvPr id="52" name="TextBox 8"/>
            <p:cNvSpPr txBox="1"/>
            <p:nvPr/>
          </p:nvSpPr>
          <p:spPr>
            <a:xfrm>
              <a:off x="2033454" y="2628016"/>
              <a:ext cx="1348837"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    分支因素</a:t>
              </a:r>
              <a:r>
                <a:rPr lang="en-US" altLang="zh-CN" sz="1200" dirty="0">
                  <a:latin typeface="微软雅黑" panose="020B0503020204020204" pitchFamily="34" charset="-122"/>
                  <a:ea typeface="微软雅黑" panose="020B0503020204020204" pitchFamily="34" charset="-122"/>
                </a:rPr>
                <a:t>1</a:t>
              </a:r>
              <a:endParaRPr lang="ko-KR" altLang="en-US" sz="1200" dirty="0">
                <a:latin typeface="微软雅黑" panose="020B0503020204020204" pitchFamily="34" charset="-122"/>
              </a:endParaRPr>
            </a:p>
          </p:txBody>
        </p:sp>
        <p:sp>
          <p:nvSpPr>
            <p:cNvPr id="53" name="TextBox 9"/>
            <p:cNvSpPr txBox="1"/>
            <p:nvPr/>
          </p:nvSpPr>
          <p:spPr>
            <a:xfrm>
              <a:off x="3500390" y="2466155"/>
              <a:ext cx="1191773" cy="276999"/>
            </a:xfrm>
            <a:prstGeom prst="rect">
              <a:avLst/>
            </a:prstGeom>
            <a:noFill/>
          </p:spPr>
          <p:txBody>
            <a:bodyPr wrap="square">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1</a:t>
              </a:r>
              <a:endParaRPr lang="ko-KR" altLang="en-US" sz="1200" dirty="0">
                <a:latin typeface="微软雅黑" panose="020B0503020204020204" pitchFamily="34" charset="-122"/>
              </a:endParaRPr>
            </a:p>
          </p:txBody>
        </p:sp>
        <p:sp>
          <p:nvSpPr>
            <p:cNvPr id="54" name="TextBox 10"/>
            <p:cNvSpPr txBox="1"/>
            <p:nvPr/>
          </p:nvSpPr>
          <p:spPr>
            <a:xfrm>
              <a:off x="1763688" y="4000414"/>
              <a:ext cx="990633" cy="276999"/>
            </a:xfrm>
            <a:prstGeom prst="rect">
              <a:avLst/>
            </a:prstGeom>
            <a:noFill/>
          </p:spPr>
          <p:txBody>
            <a:bodyPr wrap="square">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3</a:t>
              </a:r>
              <a:endParaRPr lang="ko-KR" altLang="en-US" sz="1200" dirty="0">
                <a:latin typeface="微软雅黑" panose="020B0503020204020204" pitchFamily="34" charset="-122"/>
              </a:endParaRPr>
            </a:p>
          </p:txBody>
        </p:sp>
        <p:sp>
          <p:nvSpPr>
            <p:cNvPr id="55" name="TextBox 11"/>
            <p:cNvSpPr txBox="1"/>
            <p:nvPr/>
          </p:nvSpPr>
          <p:spPr>
            <a:xfrm>
              <a:off x="5226900" y="2150828"/>
              <a:ext cx="1236133"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2</a:t>
              </a:r>
              <a:endParaRPr lang="en-US" altLang="ko-KR" sz="1200" dirty="0">
                <a:latin typeface="微软雅黑" panose="020B0503020204020204" pitchFamily="34" charset="-122"/>
                <a:ea typeface="微软雅黑" panose="020B0503020204020204" pitchFamily="34" charset="-122"/>
              </a:endParaRPr>
            </a:p>
          </p:txBody>
        </p:sp>
        <p:sp>
          <p:nvSpPr>
            <p:cNvPr id="56" name="TextBox 12"/>
            <p:cNvSpPr txBox="1"/>
            <p:nvPr/>
          </p:nvSpPr>
          <p:spPr>
            <a:xfrm>
              <a:off x="4093878" y="2804264"/>
              <a:ext cx="966367"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2</a:t>
              </a:r>
              <a:endParaRPr lang="en-US" altLang="ko-KR" sz="1200" dirty="0">
                <a:latin typeface="微软雅黑" panose="020B0503020204020204" pitchFamily="34" charset="-122"/>
                <a:ea typeface="微软雅黑" panose="020B0503020204020204" pitchFamily="34" charset="-122"/>
              </a:endParaRPr>
            </a:p>
          </p:txBody>
        </p:sp>
        <p:sp>
          <p:nvSpPr>
            <p:cNvPr id="57" name="TextBox 13"/>
            <p:cNvSpPr txBox="1"/>
            <p:nvPr/>
          </p:nvSpPr>
          <p:spPr>
            <a:xfrm>
              <a:off x="5496668" y="2574062"/>
              <a:ext cx="1456744"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与分支因素</a:t>
              </a:r>
              <a:r>
                <a:rPr lang="en-US" altLang="zh-CN" sz="1200" dirty="0">
                  <a:latin typeface="微软雅黑" panose="020B0503020204020204" pitchFamily="34" charset="-122"/>
                  <a:ea typeface="微软雅黑" panose="020B0503020204020204" pitchFamily="34" charset="-122"/>
                </a:rPr>
                <a:t>2</a:t>
              </a:r>
              <a:endParaRPr lang="en-US" altLang="ko-KR" sz="1200" dirty="0">
                <a:latin typeface="微软雅黑" panose="020B0503020204020204" pitchFamily="34" charset="-122"/>
                <a:ea typeface="微软雅黑" panose="020B0503020204020204" pitchFamily="34" charset="-122"/>
              </a:endParaRPr>
            </a:p>
          </p:txBody>
        </p:sp>
        <p:sp>
          <p:nvSpPr>
            <p:cNvPr id="58" name="TextBox 14"/>
            <p:cNvSpPr txBox="1"/>
            <p:nvPr/>
          </p:nvSpPr>
          <p:spPr>
            <a:xfrm>
              <a:off x="2191132" y="3491271"/>
              <a:ext cx="1456743" cy="276999"/>
            </a:xfrm>
            <a:prstGeom prst="rect">
              <a:avLst/>
            </a:prstGeom>
            <a:noFill/>
            <a:ln>
              <a:noFill/>
            </a:ln>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3</a:t>
              </a:r>
              <a:endParaRPr lang="en-US" altLang="ko-KR" sz="1200" dirty="0">
                <a:latin typeface="微软雅黑" panose="020B0503020204020204" pitchFamily="34" charset="-122"/>
                <a:ea typeface="微软雅黑" panose="020B0503020204020204" pitchFamily="34" charset="-122"/>
              </a:endParaRPr>
            </a:p>
          </p:txBody>
        </p:sp>
        <p:sp>
          <p:nvSpPr>
            <p:cNvPr id="59" name="TextBox 15"/>
            <p:cNvSpPr txBox="1"/>
            <p:nvPr/>
          </p:nvSpPr>
          <p:spPr>
            <a:xfrm>
              <a:off x="4139952" y="3437318"/>
              <a:ext cx="971163"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3</a:t>
              </a:r>
              <a:endParaRPr lang="en-US" altLang="ko-KR" sz="1200" dirty="0">
                <a:latin typeface="微软雅黑" panose="020B0503020204020204" pitchFamily="34" charset="-122"/>
                <a:ea typeface="微软雅黑" panose="020B0503020204020204" pitchFamily="34" charset="-122"/>
              </a:endParaRPr>
            </a:p>
          </p:txBody>
        </p:sp>
        <p:sp>
          <p:nvSpPr>
            <p:cNvPr id="60" name="TextBox 16"/>
            <p:cNvSpPr txBox="1"/>
            <p:nvPr/>
          </p:nvSpPr>
          <p:spPr>
            <a:xfrm>
              <a:off x="5491872" y="3666320"/>
              <a:ext cx="1348837"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3</a:t>
              </a:r>
              <a:endParaRPr lang="en-US" altLang="ko-KR" sz="1200" dirty="0">
                <a:latin typeface="微软雅黑" panose="020B0503020204020204" pitchFamily="34" charset="-122"/>
                <a:ea typeface="微软雅黑" panose="020B0503020204020204" pitchFamily="34" charset="-122"/>
              </a:endParaRPr>
            </a:p>
          </p:txBody>
        </p:sp>
        <p:sp>
          <p:nvSpPr>
            <p:cNvPr id="61" name="TextBox 17"/>
            <p:cNvSpPr txBox="1"/>
            <p:nvPr/>
          </p:nvSpPr>
          <p:spPr>
            <a:xfrm>
              <a:off x="5339604" y="4059350"/>
              <a:ext cx="885437" cy="276999"/>
            </a:xfrm>
            <a:prstGeom prst="rect">
              <a:avLst/>
            </a:prstGeom>
            <a:noFill/>
          </p:spPr>
          <p:txBody>
            <a:bodyPr wrap="square">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dirty="0">
                  <a:latin typeface="微软雅黑" panose="020B0503020204020204" pitchFamily="34" charset="-122"/>
                  <a:ea typeface="微软雅黑" panose="020B0503020204020204" pitchFamily="34" charset="-122"/>
                </a:rPr>
                <a:t>分支因素</a:t>
              </a:r>
              <a:r>
                <a:rPr lang="en-US" altLang="zh-CN" sz="1200" dirty="0">
                  <a:latin typeface="微软雅黑" panose="020B0503020204020204" pitchFamily="34" charset="-122"/>
                  <a:ea typeface="微软雅黑" panose="020B0503020204020204" pitchFamily="34" charset="-122"/>
                </a:rPr>
                <a:t>3</a:t>
              </a:r>
              <a:endParaRPr lang="en-US" altLang="ko-KR" sz="1200" dirty="0">
                <a:latin typeface="微软雅黑" panose="020B0503020204020204" pitchFamily="34" charset="-122"/>
                <a:ea typeface="微软雅黑" panose="020B0503020204020204" pitchFamily="34" charset="-122"/>
              </a:endParaRPr>
            </a:p>
          </p:txBody>
        </p:sp>
        <p:grpSp>
          <p:nvGrpSpPr>
            <p:cNvPr id="62" name="그룹 110"/>
            <p:cNvGrpSpPr/>
            <p:nvPr/>
          </p:nvGrpSpPr>
          <p:grpSpPr bwMode="auto">
            <a:xfrm>
              <a:off x="2690496" y="2258734"/>
              <a:ext cx="2810968" cy="1923377"/>
              <a:chOff x="2284741" y="2428868"/>
              <a:chExt cx="3723121" cy="2546680"/>
            </a:xfrm>
          </p:grpSpPr>
          <p:cxnSp>
            <p:nvCxnSpPr>
              <p:cNvPr id="74" name="직선 연결선 76"/>
              <p:cNvCxnSpPr/>
              <p:nvPr/>
            </p:nvCxnSpPr>
            <p:spPr>
              <a:xfrm>
                <a:off x="2403038" y="2644770"/>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90"/>
              <p:cNvCxnSpPr/>
              <p:nvPr/>
            </p:nvCxnSpPr>
            <p:spPr>
              <a:xfrm>
                <a:off x="2617422" y="3073398"/>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직선 연결선 93"/>
              <p:cNvCxnSpPr/>
              <p:nvPr/>
            </p:nvCxnSpPr>
            <p:spPr>
              <a:xfrm>
                <a:off x="5221788" y="2428868"/>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직선 연결선 94"/>
              <p:cNvCxnSpPr/>
              <p:nvPr/>
            </p:nvCxnSpPr>
            <p:spPr>
              <a:xfrm>
                <a:off x="5579094" y="3000372"/>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95"/>
              <p:cNvCxnSpPr/>
              <p:nvPr/>
            </p:nvCxnSpPr>
            <p:spPr>
              <a:xfrm>
                <a:off x="2941380" y="2857496"/>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직선 연결선 96"/>
              <p:cNvCxnSpPr/>
              <p:nvPr/>
            </p:nvCxnSpPr>
            <p:spPr>
              <a:xfrm>
                <a:off x="5286897" y="3295649"/>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직선 연결선 97"/>
              <p:cNvCxnSpPr/>
              <p:nvPr/>
            </p:nvCxnSpPr>
            <p:spPr>
              <a:xfrm>
                <a:off x="2682531" y="4238631"/>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직선 연결선 98"/>
              <p:cNvCxnSpPr/>
              <p:nvPr/>
            </p:nvCxnSpPr>
            <p:spPr>
              <a:xfrm>
                <a:off x="2284741" y="4889452"/>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직선 연결선 103"/>
              <p:cNvCxnSpPr/>
              <p:nvPr/>
            </p:nvCxnSpPr>
            <p:spPr>
              <a:xfrm>
                <a:off x="5328053" y="4973961"/>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직선 연결선 104"/>
              <p:cNvCxnSpPr/>
              <p:nvPr/>
            </p:nvCxnSpPr>
            <p:spPr>
              <a:xfrm>
                <a:off x="5286897" y="4143380"/>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106"/>
              <p:cNvCxnSpPr/>
              <p:nvPr/>
            </p:nvCxnSpPr>
            <p:spPr>
              <a:xfrm>
                <a:off x="5566390" y="4435482"/>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3" name="모서리가 둥근 직사각형 10"/>
            <p:cNvSpPr/>
            <p:nvPr/>
          </p:nvSpPr>
          <p:spPr>
            <a:xfrm>
              <a:off x="5912331" y="3024357"/>
              <a:ext cx="1467981" cy="455676"/>
            </a:xfrm>
            <a:prstGeom prst="roundRect">
              <a:avLst/>
            </a:prstGeom>
            <a:solidFill>
              <a:srgbClr val="10253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2000" b="1" dirty="0">
                  <a:solidFill>
                    <a:srgbClr val="FFFFFF"/>
                  </a:solidFill>
                  <a:latin typeface="微软雅黑" panose="020B0503020204020204" pitchFamily="34" charset="-122"/>
                  <a:ea typeface="微软雅黑" panose="020B0503020204020204" pitchFamily="34" charset="-122"/>
                </a:rPr>
                <a:t>结果文本</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sp>
          <p:nvSpPr>
            <p:cNvPr id="64" name="모서리가 둥근 직사각형 12"/>
            <p:cNvSpPr/>
            <p:nvPr/>
          </p:nvSpPr>
          <p:spPr>
            <a:xfrm>
              <a:off x="2438106" y="1665246"/>
              <a:ext cx="971162" cy="387266"/>
            </a:xfrm>
            <a:prstGeom prst="roundRect">
              <a:avLst/>
            </a:prstGeom>
            <a:solidFill>
              <a:srgbClr val="10253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1600" b="1" dirty="0">
                  <a:solidFill>
                    <a:srgbClr val="FFFFFF"/>
                  </a:solidFill>
                  <a:latin typeface="微软雅黑" panose="020B0503020204020204" pitchFamily="34" charset="-122"/>
                  <a:ea typeface="微软雅黑" panose="020B0503020204020204" pitchFamily="34" charset="-122"/>
                </a:rPr>
                <a:t>因素</a:t>
              </a:r>
              <a:r>
                <a:rPr lang="en-US" altLang="zh-CN" sz="1600" b="1" dirty="0">
                  <a:solidFill>
                    <a:srgbClr val="FFFFFF"/>
                  </a:solidFill>
                  <a:latin typeface="微软雅黑" panose="020B0503020204020204" pitchFamily="34" charset="-122"/>
                  <a:ea typeface="微软雅黑" panose="020B0503020204020204" pitchFamily="34" charset="-122"/>
                </a:rPr>
                <a:t>1</a:t>
              </a:r>
              <a:endParaRPr lang="ko-KR" altLang="en-US" sz="1600" b="1" dirty="0">
                <a:solidFill>
                  <a:srgbClr val="FFFFFF"/>
                </a:solidFill>
                <a:latin typeface="微软雅黑" panose="020B0503020204020204" pitchFamily="34" charset="-122"/>
              </a:endParaRPr>
            </a:p>
          </p:txBody>
        </p:sp>
        <p:sp>
          <p:nvSpPr>
            <p:cNvPr id="65" name="모서리가 둥근 직사각형 13"/>
            <p:cNvSpPr/>
            <p:nvPr/>
          </p:nvSpPr>
          <p:spPr>
            <a:xfrm>
              <a:off x="4314487" y="1665246"/>
              <a:ext cx="971162" cy="387266"/>
            </a:xfrm>
            <a:prstGeom prst="roundRect">
              <a:avLst/>
            </a:prstGeom>
            <a:solidFill>
              <a:srgbClr val="10253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1600" b="1" dirty="0">
                  <a:solidFill>
                    <a:srgbClr val="FFFFFF"/>
                  </a:solidFill>
                  <a:latin typeface="微软雅黑" panose="020B0503020204020204" pitchFamily="34" charset="-122"/>
                  <a:ea typeface="微软雅黑" panose="020B0503020204020204" pitchFamily="34" charset="-122"/>
                </a:rPr>
                <a:t>因素</a:t>
              </a:r>
              <a:r>
                <a:rPr lang="en-US" altLang="zh-CN" sz="1600" b="1" dirty="0">
                  <a:solidFill>
                    <a:srgbClr val="FFFFFF"/>
                  </a:solidFill>
                  <a:latin typeface="微软雅黑" panose="020B0503020204020204" pitchFamily="34" charset="-122"/>
                  <a:ea typeface="微软雅黑" panose="020B0503020204020204" pitchFamily="34" charset="-122"/>
                </a:rPr>
                <a:t>2</a:t>
              </a:r>
              <a:endParaRPr lang="ko-KR" altLang="en-US" sz="1600" b="1" dirty="0">
                <a:solidFill>
                  <a:srgbClr val="FFFFFF"/>
                </a:solidFill>
                <a:latin typeface="微软雅黑" panose="020B0503020204020204" pitchFamily="34" charset="-122"/>
              </a:endParaRPr>
            </a:p>
          </p:txBody>
        </p:sp>
        <p:sp>
          <p:nvSpPr>
            <p:cNvPr id="66" name="모서리가 둥근 직사각형 15"/>
            <p:cNvSpPr/>
            <p:nvPr/>
          </p:nvSpPr>
          <p:spPr>
            <a:xfrm>
              <a:off x="2318210" y="4516386"/>
              <a:ext cx="971162" cy="431628"/>
            </a:xfrm>
            <a:prstGeom prst="roundRect">
              <a:avLst/>
            </a:prstGeom>
            <a:solidFill>
              <a:srgbClr val="10253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1600" b="1" dirty="0">
                  <a:solidFill>
                    <a:srgbClr val="FFFFFF"/>
                  </a:solidFill>
                  <a:latin typeface="微软雅黑" panose="020B0503020204020204" pitchFamily="34" charset="-122"/>
                  <a:ea typeface="微软雅黑" panose="020B0503020204020204" pitchFamily="34" charset="-122"/>
                </a:rPr>
                <a:t>因素</a:t>
              </a:r>
              <a:r>
                <a:rPr lang="en-US" altLang="zh-CN" sz="1600" b="1" dirty="0">
                  <a:solidFill>
                    <a:srgbClr val="FFFFFF"/>
                  </a:solidFill>
                  <a:latin typeface="微软雅黑" panose="020B0503020204020204" pitchFamily="34" charset="-122"/>
                  <a:ea typeface="微软雅黑" panose="020B0503020204020204" pitchFamily="34" charset="-122"/>
                </a:rPr>
                <a:t>3</a:t>
              </a:r>
              <a:endParaRPr lang="ko-KR" altLang="en-US" sz="1600" b="1" dirty="0">
                <a:solidFill>
                  <a:srgbClr val="FFFFFF"/>
                </a:solidFill>
                <a:latin typeface="微软雅黑" panose="020B0503020204020204" pitchFamily="34" charset="-122"/>
              </a:endParaRPr>
            </a:p>
          </p:txBody>
        </p:sp>
        <p:sp>
          <p:nvSpPr>
            <p:cNvPr id="67" name="모서리가 둥근 직사각형 16"/>
            <p:cNvSpPr/>
            <p:nvPr/>
          </p:nvSpPr>
          <p:spPr>
            <a:xfrm>
              <a:off x="4208978" y="4516386"/>
              <a:ext cx="1071876" cy="431628"/>
            </a:xfrm>
            <a:prstGeom prst="roundRect">
              <a:avLst/>
            </a:prstGeom>
            <a:solidFill>
              <a:srgbClr val="10253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1600" b="1" dirty="0">
                  <a:solidFill>
                    <a:srgbClr val="FFFFFF"/>
                  </a:solidFill>
                  <a:latin typeface="微软雅黑" panose="020B0503020204020204" pitchFamily="34" charset="-122"/>
                  <a:ea typeface="微软雅黑" panose="020B0503020204020204" pitchFamily="34" charset="-122"/>
                </a:rPr>
                <a:t>因素</a:t>
              </a:r>
              <a:r>
                <a:rPr lang="en-US" altLang="zh-CN" sz="1600" b="1" dirty="0">
                  <a:solidFill>
                    <a:srgbClr val="FFFFFF"/>
                  </a:solidFill>
                  <a:latin typeface="微软雅黑" panose="020B0503020204020204" pitchFamily="34" charset="-122"/>
                  <a:ea typeface="微软雅黑" panose="020B0503020204020204" pitchFamily="34" charset="-122"/>
                </a:rPr>
                <a:t>4</a:t>
              </a:r>
              <a:endParaRPr lang="ko-KR" altLang="en-US" sz="1600" b="1" dirty="0">
                <a:solidFill>
                  <a:srgbClr val="FFFFFF"/>
                </a:solidFill>
                <a:latin typeface="微软雅黑" panose="020B0503020204020204" pitchFamily="34" charset="-122"/>
              </a:endParaRPr>
            </a:p>
          </p:txBody>
        </p:sp>
        <p:sp>
          <p:nvSpPr>
            <p:cNvPr id="68" name="椭圆 67"/>
            <p:cNvSpPr/>
            <p:nvPr/>
          </p:nvSpPr>
          <p:spPr>
            <a:xfrm>
              <a:off x="3506715" y="3172346"/>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椭圆 68"/>
            <p:cNvSpPr/>
            <p:nvPr/>
          </p:nvSpPr>
          <p:spPr>
            <a:xfrm>
              <a:off x="5393558" y="3172346"/>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0" name="椭圆 69"/>
            <p:cNvSpPr/>
            <p:nvPr/>
          </p:nvSpPr>
          <p:spPr>
            <a:xfrm>
              <a:off x="2869734" y="1998559"/>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椭圆 70"/>
            <p:cNvSpPr/>
            <p:nvPr/>
          </p:nvSpPr>
          <p:spPr>
            <a:xfrm>
              <a:off x="2744451" y="4462433"/>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2" name="椭圆 71"/>
            <p:cNvSpPr/>
            <p:nvPr/>
          </p:nvSpPr>
          <p:spPr>
            <a:xfrm>
              <a:off x="4692163" y="4454952"/>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椭圆 72"/>
            <p:cNvSpPr/>
            <p:nvPr/>
          </p:nvSpPr>
          <p:spPr>
            <a:xfrm>
              <a:off x="4746116" y="2006772"/>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85" name="TextBox 30"/>
          <p:cNvSpPr txBox="1"/>
          <p:nvPr/>
        </p:nvSpPr>
        <p:spPr>
          <a:xfrm>
            <a:off x="254229" y="1225084"/>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相关对策</a:t>
            </a:r>
          </a:p>
        </p:txBody>
      </p:sp>
      <p:sp>
        <p:nvSpPr>
          <p:cNvPr id="86" name="TextBox 29"/>
          <p:cNvSpPr txBox="1"/>
          <p:nvPr/>
        </p:nvSpPr>
        <p:spPr>
          <a:xfrm>
            <a:off x="251520" y="1687506"/>
            <a:ext cx="3096344" cy="2667653"/>
          </a:xfrm>
          <a:prstGeom prst="rect">
            <a:avLst/>
          </a:prstGeom>
          <a:noFill/>
        </p:spPr>
        <p:txBody>
          <a:bodyPr wrap="square" rtlCol="0">
            <a:spAutoFit/>
          </a:bodyPr>
          <a:lstStyle/>
          <a:p>
            <a:pPr>
              <a:lnSpc>
                <a:spcPct val="130000"/>
              </a:lnSpc>
            </a:pPr>
            <a:r>
              <a:rPr lang="zh-CN" altLang="en-US" sz="130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altLang="zh-CN" sz="13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30000"/>
              </a:lnSpc>
            </a:pPr>
            <a:endParaRPr lang="en-US" altLang="zh-CN" sz="13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0-#ppt_w/2"/>
                                          </p:val>
                                        </p:tav>
                                        <p:tav tm="100000">
                                          <p:val>
                                            <p:strVal val="#ppt_x"/>
                                          </p:val>
                                        </p:tav>
                                      </p:tavLst>
                                    </p:anim>
                                    <p:anim calcmode="lin" valueType="num">
                                      <p:cBhvr additive="base">
                                        <p:cTn id="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wipe(up)">
                                      <p:cBhvr>
                                        <p:cTn id="13" dur="500"/>
                                        <p:tgtEl>
                                          <p:spTgt spid="8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left)">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研究过程</a:t>
            </a:r>
          </a:p>
        </p:txBody>
      </p:sp>
      <p:sp>
        <p:nvSpPr>
          <p:cNvPr id="33" name="任意多边形 6"/>
          <p:cNvSpPr/>
          <p:nvPr/>
        </p:nvSpPr>
        <p:spPr bwMode="auto">
          <a:xfrm>
            <a:off x="-14287" y="2620566"/>
            <a:ext cx="7031831" cy="579834"/>
          </a:xfrm>
          <a:custGeom>
            <a:avLst/>
            <a:gdLst>
              <a:gd name="T0" fmla="*/ 8966718 w 9375207"/>
              <a:gd name="T1" fmla="*/ 0 h 773113"/>
              <a:gd name="T2" fmla="*/ 9376343 w 9375207"/>
              <a:gd name="T3" fmla="*/ 384175 h 773113"/>
              <a:gd name="T4" fmla="*/ 8966718 w 9375207"/>
              <a:gd name="T5" fmla="*/ 773111 h 773113"/>
              <a:gd name="T6" fmla="*/ 8966718 w 9375207"/>
              <a:gd name="T7" fmla="*/ 539749 h 773113"/>
              <a:gd name="T8" fmla="*/ 0 w 9375207"/>
              <a:gd name="T9" fmla="*/ 539749 h 773113"/>
              <a:gd name="T10" fmla="*/ 0 w 9375207"/>
              <a:gd name="T11" fmla="*/ 233363 h 773113"/>
              <a:gd name="T12" fmla="*/ 8966718 w 9375207"/>
              <a:gd name="T13" fmla="*/ 233363 h 773113"/>
              <a:gd name="T14" fmla="*/ 8966718 w 9375207"/>
              <a:gd name="T15" fmla="*/ 0 h 773113"/>
              <a:gd name="T16" fmla="*/ 0 60000 65536"/>
              <a:gd name="T17" fmla="*/ 0 60000 65536"/>
              <a:gd name="T18" fmla="*/ 0 60000 65536"/>
              <a:gd name="T19" fmla="*/ 0 60000 65536"/>
              <a:gd name="T20" fmla="*/ 0 60000 65536"/>
              <a:gd name="T21" fmla="*/ 0 60000 65536"/>
              <a:gd name="T22" fmla="*/ 0 60000 65536"/>
              <a:gd name="T23" fmla="*/ 0 60000 65536"/>
              <a:gd name="T24" fmla="*/ 0 w 9375207"/>
              <a:gd name="T25" fmla="*/ 0 h 773113"/>
              <a:gd name="T26" fmla="*/ 9375207 w 9375207"/>
              <a:gd name="T27" fmla="*/ 773113 h 773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75207" h="773113">
                <a:moveTo>
                  <a:pt x="8965632" y="0"/>
                </a:moveTo>
                <a:lnTo>
                  <a:pt x="9375207" y="384175"/>
                </a:lnTo>
                <a:lnTo>
                  <a:pt x="8965632" y="773113"/>
                </a:lnTo>
                <a:lnTo>
                  <a:pt x="8965632" y="539751"/>
                </a:lnTo>
                <a:lnTo>
                  <a:pt x="0" y="539751"/>
                </a:lnTo>
                <a:lnTo>
                  <a:pt x="0" y="233363"/>
                </a:lnTo>
                <a:lnTo>
                  <a:pt x="8965632" y="233363"/>
                </a:lnTo>
                <a:lnTo>
                  <a:pt x="8965632" y="0"/>
                </a:ln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34" name="任意多边形 7"/>
          <p:cNvSpPr/>
          <p:nvPr/>
        </p:nvSpPr>
        <p:spPr bwMode="auto">
          <a:xfrm>
            <a:off x="-14287" y="1932385"/>
            <a:ext cx="6175772" cy="1098947"/>
          </a:xfrm>
          <a:custGeom>
            <a:avLst/>
            <a:gdLst>
              <a:gd name="T0" fmla="*/ 7825703 w 8233795"/>
              <a:gd name="T1" fmla="*/ 0 h 1465263"/>
              <a:gd name="T2" fmla="*/ 8234931 w 8233795"/>
              <a:gd name="T3" fmla="*/ 410575 h 1465263"/>
              <a:gd name="T4" fmla="*/ 7968369 w 8233795"/>
              <a:gd name="T5" fmla="*/ 410575 h 1465263"/>
              <a:gd name="T6" fmla="*/ 7968369 w 8233795"/>
              <a:gd name="T7" fmla="*/ 934150 h 1465263"/>
              <a:gd name="T8" fmla="*/ 7810686 w 8233795"/>
              <a:gd name="T9" fmla="*/ 1310825 h 1465263"/>
              <a:gd name="T10" fmla="*/ 7438996 w 8233795"/>
              <a:gd name="T11" fmla="*/ 1465261 h 1465263"/>
              <a:gd name="T12" fmla="*/ 527401 w 8233795"/>
              <a:gd name="T13" fmla="*/ 1465261 h 1465263"/>
              <a:gd name="T14" fmla="*/ 0 w 8233795"/>
              <a:gd name="T15" fmla="*/ 1465261 h 1465263"/>
              <a:gd name="T16" fmla="*/ 0 w 8233795"/>
              <a:gd name="T17" fmla="*/ 1160155 h 1465263"/>
              <a:gd name="T18" fmla="*/ 147126 w 8233795"/>
              <a:gd name="T19" fmla="*/ 1160155 h 1465263"/>
              <a:gd name="T20" fmla="*/ 7438996 w 8233795"/>
              <a:gd name="T21" fmla="*/ 1160155 h 1465263"/>
              <a:gd name="T22" fmla="*/ 7596683 w 8233795"/>
              <a:gd name="T23" fmla="*/ 1096120 h 1465263"/>
              <a:gd name="T24" fmla="*/ 7664264 w 8233795"/>
              <a:gd name="T25" fmla="*/ 934150 h 1465263"/>
              <a:gd name="T26" fmla="*/ 7664264 w 8233795"/>
              <a:gd name="T27" fmla="*/ 410575 h 1465263"/>
              <a:gd name="T28" fmla="*/ 7420223 w 8233795"/>
              <a:gd name="T29" fmla="*/ 410575 h 1465263"/>
              <a:gd name="T30" fmla="*/ 7825703 w 8233795"/>
              <a:gd name="T31" fmla="*/ 0 h 14652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233795"/>
              <a:gd name="T49" fmla="*/ 0 h 1465263"/>
              <a:gd name="T50" fmla="*/ 8233795 w 8233795"/>
              <a:gd name="T51" fmla="*/ 1465263 h 14652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233795" h="1465263">
                <a:moveTo>
                  <a:pt x="7824620" y="0"/>
                </a:moveTo>
                <a:lnTo>
                  <a:pt x="8233795" y="410575"/>
                </a:lnTo>
                <a:cubicBezTo>
                  <a:pt x="8233795" y="410575"/>
                  <a:pt x="8233795" y="410575"/>
                  <a:pt x="7967268" y="410575"/>
                </a:cubicBezTo>
                <a:cubicBezTo>
                  <a:pt x="7967268" y="410575"/>
                  <a:pt x="7967268" y="410575"/>
                  <a:pt x="7967268" y="934152"/>
                </a:cubicBezTo>
                <a:cubicBezTo>
                  <a:pt x="7967268" y="1077289"/>
                  <a:pt x="7903452" y="1209125"/>
                  <a:pt x="7809605" y="1310827"/>
                </a:cubicBezTo>
                <a:cubicBezTo>
                  <a:pt x="7712003" y="1401229"/>
                  <a:pt x="7580617" y="1465263"/>
                  <a:pt x="7437969" y="1465263"/>
                </a:cubicBezTo>
                <a:cubicBezTo>
                  <a:pt x="7437969" y="1465263"/>
                  <a:pt x="5174633" y="1465263"/>
                  <a:pt x="527328" y="1465263"/>
                </a:cubicBezTo>
                <a:lnTo>
                  <a:pt x="0" y="1465263"/>
                </a:lnTo>
                <a:lnTo>
                  <a:pt x="0" y="1160157"/>
                </a:lnTo>
                <a:lnTo>
                  <a:pt x="147106" y="1160157"/>
                </a:lnTo>
                <a:cubicBezTo>
                  <a:pt x="1434342" y="1160157"/>
                  <a:pt x="4512979" y="1160157"/>
                  <a:pt x="7437969" y="1160157"/>
                </a:cubicBezTo>
                <a:cubicBezTo>
                  <a:pt x="7498031" y="1160157"/>
                  <a:pt x="7554340" y="1133790"/>
                  <a:pt x="7595633" y="1096122"/>
                </a:cubicBezTo>
                <a:cubicBezTo>
                  <a:pt x="7636926" y="1050921"/>
                  <a:pt x="7663203" y="994420"/>
                  <a:pt x="7663203" y="934152"/>
                </a:cubicBezTo>
                <a:cubicBezTo>
                  <a:pt x="7663203" y="934152"/>
                  <a:pt x="7663203" y="934152"/>
                  <a:pt x="7663203" y="410575"/>
                </a:cubicBezTo>
                <a:cubicBezTo>
                  <a:pt x="7663203" y="410575"/>
                  <a:pt x="7663203" y="410575"/>
                  <a:pt x="7419199" y="410575"/>
                </a:cubicBezTo>
                <a:cubicBezTo>
                  <a:pt x="7419199" y="410575"/>
                  <a:pt x="7419199" y="410575"/>
                  <a:pt x="7824620" y="0"/>
                </a:cubicBez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35" name="任意多边形 8"/>
          <p:cNvSpPr/>
          <p:nvPr/>
        </p:nvSpPr>
        <p:spPr bwMode="auto">
          <a:xfrm>
            <a:off x="-14288" y="2795588"/>
            <a:ext cx="5773341" cy="1098947"/>
          </a:xfrm>
          <a:custGeom>
            <a:avLst/>
            <a:gdLst>
              <a:gd name="T0" fmla="*/ 0 w 7697220"/>
              <a:gd name="T1" fmla="*/ 0 h 1465263"/>
              <a:gd name="T2" fmla="*/ 414908 w 7697220"/>
              <a:gd name="T3" fmla="*/ 0 h 1465263"/>
              <a:gd name="T4" fmla="*/ 6906130 w 7697220"/>
              <a:gd name="T5" fmla="*/ 0 h 1465263"/>
              <a:gd name="T6" fmla="*/ 7277837 w 7697220"/>
              <a:gd name="T7" fmla="*/ 158203 h 1465263"/>
              <a:gd name="T8" fmla="*/ 7431776 w 7697220"/>
              <a:gd name="T9" fmla="*/ 534878 h 1465263"/>
              <a:gd name="T10" fmla="*/ 7431776 w 7697220"/>
              <a:gd name="T11" fmla="*/ 1058455 h 1465263"/>
              <a:gd name="T12" fmla="*/ 7698356 w 7697220"/>
              <a:gd name="T13" fmla="*/ 1058455 h 1465263"/>
              <a:gd name="T14" fmla="*/ 7292854 w 7697220"/>
              <a:gd name="T15" fmla="*/ 1465263 h 1465263"/>
              <a:gd name="T16" fmla="*/ 6887356 w 7697220"/>
              <a:gd name="T17" fmla="*/ 1058455 h 1465263"/>
              <a:gd name="T18" fmla="*/ 7131406 w 7697220"/>
              <a:gd name="T19" fmla="*/ 1058455 h 1465263"/>
              <a:gd name="T20" fmla="*/ 7131406 w 7697220"/>
              <a:gd name="T21" fmla="*/ 534878 h 1465263"/>
              <a:gd name="T22" fmla="*/ 7063825 w 7697220"/>
              <a:gd name="T23" fmla="*/ 372908 h 1465263"/>
              <a:gd name="T24" fmla="*/ 6906130 w 7697220"/>
              <a:gd name="T25" fmla="*/ 305106 h 1465263"/>
              <a:gd name="T26" fmla="*/ 96938 w 7697220"/>
              <a:gd name="T27" fmla="*/ 305106 h 1465263"/>
              <a:gd name="T28" fmla="*/ 0 w 7697220"/>
              <a:gd name="T29" fmla="*/ 305106 h 1465263"/>
              <a:gd name="T30" fmla="*/ 0 w 7697220"/>
              <a:gd name="T31" fmla="*/ 0 h 14652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97220"/>
              <a:gd name="T49" fmla="*/ 0 h 1465263"/>
              <a:gd name="T50" fmla="*/ 7697220 w 7697220"/>
              <a:gd name="T51" fmla="*/ 1465263 h 14652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97220" h="1465263">
                <a:moveTo>
                  <a:pt x="0" y="0"/>
                </a:moveTo>
                <a:lnTo>
                  <a:pt x="414846" y="0"/>
                </a:lnTo>
                <a:cubicBezTo>
                  <a:pt x="4625178" y="0"/>
                  <a:pt x="6905112" y="0"/>
                  <a:pt x="6905112" y="0"/>
                </a:cubicBezTo>
                <a:cubicBezTo>
                  <a:pt x="7047767" y="0"/>
                  <a:pt x="7179159" y="60268"/>
                  <a:pt x="7276765" y="158203"/>
                </a:cubicBezTo>
                <a:cubicBezTo>
                  <a:pt x="7370617" y="252372"/>
                  <a:pt x="7430682" y="384208"/>
                  <a:pt x="7430682" y="534878"/>
                </a:cubicBezTo>
                <a:cubicBezTo>
                  <a:pt x="7430682" y="1058455"/>
                  <a:pt x="7430682" y="1058455"/>
                  <a:pt x="7430682" y="1058455"/>
                </a:cubicBezTo>
                <a:cubicBezTo>
                  <a:pt x="7697220" y="1058455"/>
                  <a:pt x="7697220" y="1058455"/>
                  <a:pt x="7697220" y="1058455"/>
                </a:cubicBezTo>
                <a:cubicBezTo>
                  <a:pt x="7697220" y="1058455"/>
                  <a:pt x="7697220" y="1058455"/>
                  <a:pt x="7291781" y="1465263"/>
                </a:cubicBezTo>
                <a:cubicBezTo>
                  <a:pt x="6886342" y="1058455"/>
                  <a:pt x="6886342" y="1058455"/>
                  <a:pt x="6886342" y="1058455"/>
                </a:cubicBezTo>
                <a:cubicBezTo>
                  <a:pt x="7130356" y="1058455"/>
                  <a:pt x="7130356" y="1058455"/>
                  <a:pt x="7130356" y="1058455"/>
                </a:cubicBezTo>
                <a:cubicBezTo>
                  <a:pt x="7130356" y="534878"/>
                  <a:pt x="7130356" y="534878"/>
                  <a:pt x="7130356" y="534878"/>
                </a:cubicBezTo>
                <a:cubicBezTo>
                  <a:pt x="7130356" y="470843"/>
                  <a:pt x="7104078" y="414342"/>
                  <a:pt x="7062783" y="372908"/>
                </a:cubicBezTo>
                <a:cubicBezTo>
                  <a:pt x="7017734" y="327707"/>
                  <a:pt x="6965178" y="305106"/>
                  <a:pt x="6905112" y="305106"/>
                </a:cubicBezTo>
                <a:cubicBezTo>
                  <a:pt x="4309411" y="305106"/>
                  <a:pt x="1341969" y="305106"/>
                  <a:pt x="96924" y="305106"/>
                </a:cubicBezTo>
                <a:lnTo>
                  <a:pt x="0" y="305106"/>
                </a:lnTo>
                <a:lnTo>
                  <a:pt x="0" y="0"/>
                </a:ln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36" name="任意多边形 9"/>
          <p:cNvSpPr/>
          <p:nvPr/>
        </p:nvSpPr>
        <p:spPr bwMode="auto">
          <a:xfrm>
            <a:off x="0" y="1932385"/>
            <a:ext cx="4373166" cy="1098947"/>
          </a:xfrm>
          <a:custGeom>
            <a:avLst/>
            <a:gdLst>
              <a:gd name="T0" fmla="*/ 5425476 w 5830888"/>
              <a:gd name="T1" fmla="*/ 0 h 1465263"/>
              <a:gd name="T2" fmla="*/ 5830888 w 5830888"/>
              <a:gd name="T3" fmla="*/ 410575 h 1465263"/>
              <a:gd name="T4" fmla="*/ 5564364 w 5830888"/>
              <a:gd name="T5" fmla="*/ 410575 h 1465263"/>
              <a:gd name="T6" fmla="*/ 5564364 w 5830888"/>
              <a:gd name="T7" fmla="*/ 934150 h 1465263"/>
              <a:gd name="T8" fmla="*/ 5410460 w 5830888"/>
              <a:gd name="T9" fmla="*/ 1310825 h 1465263"/>
              <a:gd name="T10" fmla="*/ 5038832 w 5830888"/>
              <a:gd name="T11" fmla="*/ 1465261 h 1465263"/>
              <a:gd name="T12" fmla="*/ 584469 w 5830888"/>
              <a:gd name="T13" fmla="*/ 1465261 h 1465263"/>
              <a:gd name="T14" fmla="*/ 0 w 5830888"/>
              <a:gd name="T15" fmla="*/ 1465261 h 1465263"/>
              <a:gd name="T16" fmla="*/ 0 w 5830888"/>
              <a:gd name="T17" fmla="*/ 1160155 h 1465263"/>
              <a:gd name="T18" fmla="*/ 322 w 5830888"/>
              <a:gd name="T19" fmla="*/ 1160155 h 1465263"/>
              <a:gd name="T20" fmla="*/ 5038832 w 5830888"/>
              <a:gd name="T21" fmla="*/ 1160155 h 1465263"/>
              <a:gd name="T22" fmla="*/ 5196492 w 5830888"/>
              <a:gd name="T23" fmla="*/ 1096120 h 1465263"/>
              <a:gd name="T24" fmla="*/ 5264060 w 5830888"/>
              <a:gd name="T25" fmla="*/ 934150 h 1465263"/>
              <a:gd name="T26" fmla="*/ 5264060 w 5830888"/>
              <a:gd name="T27" fmla="*/ 410575 h 1465263"/>
              <a:gd name="T28" fmla="*/ 5020064 w 5830888"/>
              <a:gd name="T29" fmla="*/ 410575 h 1465263"/>
              <a:gd name="T30" fmla="*/ 5425476 w 5830888"/>
              <a:gd name="T31" fmla="*/ 0 h 14652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830888"/>
              <a:gd name="T49" fmla="*/ 0 h 1465263"/>
              <a:gd name="T50" fmla="*/ 5830888 w 5830888"/>
              <a:gd name="T51" fmla="*/ 1465263 h 14652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830888" h="1465263">
                <a:moveTo>
                  <a:pt x="5425476" y="0"/>
                </a:moveTo>
                <a:lnTo>
                  <a:pt x="5830888" y="410575"/>
                </a:lnTo>
                <a:cubicBezTo>
                  <a:pt x="5830888" y="410575"/>
                  <a:pt x="5830888" y="410575"/>
                  <a:pt x="5564367" y="410575"/>
                </a:cubicBezTo>
                <a:cubicBezTo>
                  <a:pt x="5564367" y="410575"/>
                  <a:pt x="5564367" y="410575"/>
                  <a:pt x="5564367" y="934152"/>
                </a:cubicBezTo>
                <a:cubicBezTo>
                  <a:pt x="5564367" y="1077289"/>
                  <a:pt x="5504306" y="1209125"/>
                  <a:pt x="5410461" y="1310827"/>
                </a:cubicBezTo>
                <a:cubicBezTo>
                  <a:pt x="5312862" y="1401229"/>
                  <a:pt x="5181478" y="1465263"/>
                  <a:pt x="5038833" y="1465263"/>
                </a:cubicBezTo>
                <a:cubicBezTo>
                  <a:pt x="5038833" y="1465263"/>
                  <a:pt x="3038519" y="1465263"/>
                  <a:pt x="584469" y="1465263"/>
                </a:cubicBezTo>
                <a:lnTo>
                  <a:pt x="0" y="1465263"/>
                </a:lnTo>
                <a:lnTo>
                  <a:pt x="0" y="1160157"/>
                </a:lnTo>
                <a:lnTo>
                  <a:pt x="322" y="1160157"/>
                </a:lnTo>
                <a:cubicBezTo>
                  <a:pt x="1058235" y="1160157"/>
                  <a:pt x="3556545" y="1160157"/>
                  <a:pt x="5038833" y="1160157"/>
                </a:cubicBezTo>
                <a:cubicBezTo>
                  <a:pt x="5098894" y="1160157"/>
                  <a:pt x="5151448" y="1133790"/>
                  <a:pt x="5196493" y="1096122"/>
                </a:cubicBezTo>
                <a:cubicBezTo>
                  <a:pt x="5237785" y="1050921"/>
                  <a:pt x="5264062" y="994420"/>
                  <a:pt x="5264062" y="934152"/>
                </a:cubicBezTo>
                <a:cubicBezTo>
                  <a:pt x="5264062" y="934152"/>
                  <a:pt x="5264062" y="934152"/>
                  <a:pt x="5264062" y="410575"/>
                </a:cubicBezTo>
                <a:cubicBezTo>
                  <a:pt x="5264062" y="410575"/>
                  <a:pt x="5264062" y="410575"/>
                  <a:pt x="5020064" y="410575"/>
                </a:cubicBezTo>
                <a:cubicBezTo>
                  <a:pt x="5020064" y="410575"/>
                  <a:pt x="5020064" y="410575"/>
                  <a:pt x="5425476" y="0"/>
                </a:cubicBez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37" name="任意多边形 10"/>
          <p:cNvSpPr/>
          <p:nvPr/>
        </p:nvSpPr>
        <p:spPr bwMode="auto">
          <a:xfrm>
            <a:off x="0" y="2795588"/>
            <a:ext cx="3976688" cy="1098947"/>
          </a:xfrm>
          <a:custGeom>
            <a:avLst/>
            <a:gdLst>
              <a:gd name="T0" fmla="*/ 0 w 5302250"/>
              <a:gd name="T1" fmla="*/ 0 h 1465263"/>
              <a:gd name="T2" fmla="*/ 427438 w 5302250"/>
              <a:gd name="T3" fmla="*/ 0 h 1465263"/>
              <a:gd name="T4" fmla="*/ 4506490 w 5302250"/>
              <a:gd name="T5" fmla="*/ 0 h 1465263"/>
              <a:gd name="T6" fmla="*/ 4878094 w 5302250"/>
              <a:gd name="T7" fmla="*/ 158203 h 1465263"/>
              <a:gd name="T8" fmla="*/ 5035746 w 5302250"/>
              <a:gd name="T9" fmla="*/ 534878 h 1465263"/>
              <a:gd name="T10" fmla="*/ 5035746 w 5302250"/>
              <a:gd name="T11" fmla="*/ 1058455 h 1465263"/>
              <a:gd name="T12" fmla="*/ 5302250 w 5302250"/>
              <a:gd name="T13" fmla="*/ 1058455 h 1465263"/>
              <a:gd name="T14" fmla="*/ 4893110 w 5302250"/>
              <a:gd name="T15" fmla="*/ 1465263 h 1465263"/>
              <a:gd name="T16" fmla="*/ 4487722 w 5302250"/>
              <a:gd name="T17" fmla="*/ 1058455 h 1465263"/>
              <a:gd name="T18" fmla="*/ 4731706 w 5302250"/>
              <a:gd name="T19" fmla="*/ 1058455 h 1465263"/>
              <a:gd name="T20" fmla="*/ 4731706 w 5302250"/>
              <a:gd name="T21" fmla="*/ 534878 h 1465263"/>
              <a:gd name="T22" fmla="*/ 4667894 w 5302250"/>
              <a:gd name="T23" fmla="*/ 372908 h 1465263"/>
              <a:gd name="T24" fmla="*/ 4506490 w 5302250"/>
              <a:gd name="T25" fmla="*/ 305106 h 1465263"/>
              <a:gd name="T26" fmla="*/ 212978 w 5302250"/>
              <a:gd name="T27" fmla="*/ 305106 h 1465263"/>
              <a:gd name="T28" fmla="*/ 0 w 5302250"/>
              <a:gd name="T29" fmla="*/ 305106 h 1465263"/>
              <a:gd name="T30" fmla="*/ 0 w 5302250"/>
              <a:gd name="T31" fmla="*/ 0 h 14652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02250"/>
              <a:gd name="T49" fmla="*/ 0 h 1465263"/>
              <a:gd name="T50" fmla="*/ 5302250 w 5302250"/>
              <a:gd name="T51" fmla="*/ 1465263 h 14652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02250" h="1465263">
                <a:moveTo>
                  <a:pt x="0" y="0"/>
                </a:moveTo>
                <a:lnTo>
                  <a:pt x="427438" y="0"/>
                </a:lnTo>
                <a:cubicBezTo>
                  <a:pt x="2520669" y="0"/>
                  <a:pt x="4506491" y="0"/>
                  <a:pt x="4506491" y="0"/>
                </a:cubicBezTo>
                <a:cubicBezTo>
                  <a:pt x="4649127" y="0"/>
                  <a:pt x="4780502" y="60268"/>
                  <a:pt x="4878095" y="158203"/>
                </a:cubicBezTo>
                <a:cubicBezTo>
                  <a:pt x="4971935" y="252372"/>
                  <a:pt x="5035746" y="384208"/>
                  <a:pt x="5035746" y="534878"/>
                </a:cubicBezTo>
                <a:cubicBezTo>
                  <a:pt x="5035746" y="1058455"/>
                  <a:pt x="5035746" y="1058455"/>
                  <a:pt x="5035746" y="1058455"/>
                </a:cubicBezTo>
                <a:cubicBezTo>
                  <a:pt x="5302250" y="1058455"/>
                  <a:pt x="5302250" y="1058455"/>
                  <a:pt x="5302250" y="1058455"/>
                </a:cubicBezTo>
                <a:cubicBezTo>
                  <a:pt x="5302250" y="1058455"/>
                  <a:pt x="5302250" y="1058455"/>
                  <a:pt x="4893110" y="1465263"/>
                </a:cubicBezTo>
                <a:cubicBezTo>
                  <a:pt x="4487723" y="1058455"/>
                  <a:pt x="4487723" y="1058455"/>
                  <a:pt x="4487723" y="1058455"/>
                </a:cubicBezTo>
                <a:cubicBezTo>
                  <a:pt x="4731706" y="1058455"/>
                  <a:pt x="4731706" y="1058455"/>
                  <a:pt x="4731706" y="1058455"/>
                </a:cubicBezTo>
                <a:cubicBezTo>
                  <a:pt x="4731706" y="534878"/>
                  <a:pt x="4731706" y="534878"/>
                  <a:pt x="4731706" y="534878"/>
                </a:cubicBezTo>
                <a:cubicBezTo>
                  <a:pt x="4731706" y="470843"/>
                  <a:pt x="4705431" y="414342"/>
                  <a:pt x="4667895" y="372908"/>
                </a:cubicBezTo>
                <a:cubicBezTo>
                  <a:pt x="4622852" y="327707"/>
                  <a:pt x="4570302" y="305106"/>
                  <a:pt x="4506491" y="305106"/>
                </a:cubicBezTo>
                <a:cubicBezTo>
                  <a:pt x="3422644" y="305106"/>
                  <a:pt x="1318995" y="305106"/>
                  <a:pt x="212978" y="305106"/>
                </a:cubicBezTo>
                <a:lnTo>
                  <a:pt x="0" y="305106"/>
                </a:lnTo>
                <a:lnTo>
                  <a:pt x="0" y="0"/>
                </a:ln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38" name="任意多边形 11"/>
          <p:cNvSpPr/>
          <p:nvPr/>
        </p:nvSpPr>
        <p:spPr bwMode="auto">
          <a:xfrm>
            <a:off x="8335" y="1922860"/>
            <a:ext cx="2338388" cy="1098947"/>
          </a:xfrm>
          <a:custGeom>
            <a:avLst/>
            <a:gdLst>
              <a:gd name="T0" fmla="*/ 2712529 w 3117767"/>
              <a:gd name="T1" fmla="*/ 0 h 1465263"/>
              <a:gd name="T2" fmla="*/ 3117934 w 3117767"/>
              <a:gd name="T3" fmla="*/ 410575 h 1465263"/>
              <a:gd name="T4" fmla="*/ 2851417 w 3117767"/>
              <a:gd name="T5" fmla="*/ 410575 h 1465263"/>
              <a:gd name="T6" fmla="*/ 2851417 w 3117767"/>
              <a:gd name="T7" fmla="*/ 934150 h 1465263"/>
              <a:gd name="T8" fmla="*/ 2697515 w 3117767"/>
              <a:gd name="T9" fmla="*/ 1310825 h 1465263"/>
              <a:gd name="T10" fmla="*/ 2325893 w 3117767"/>
              <a:gd name="T11" fmla="*/ 1465261 h 1465263"/>
              <a:gd name="T12" fmla="*/ 316905 w 3117767"/>
              <a:gd name="T13" fmla="*/ 1465261 h 1465263"/>
              <a:gd name="T14" fmla="*/ 0 w 3117767"/>
              <a:gd name="T15" fmla="*/ 1465261 h 1465263"/>
              <a:gd name="T16" fmla="*/ 0 w 3117767"/>
              <a:gd name="T17" fmla="*/ 1160155 h 1465263"/>
              <a:gd name="T18" fmla="*/ 439633 w 3117767"/>
              <a:gd name="T19" fmla="*/ 1160155 h 1465263"/>
              <a:gd name="T20" fmla="*/ 2325893 w 3117767"/>
              <a:gd name="T21" fmla="*/ 1160155 h 1465263"/>
              <a:gd name="T22" fmla="*/ 2483549 w 3117767"/>
              <a:gd name="T23" fmla="*/ 1096120 h 1465263"/>
              <a:gd name="T24" fmla="*/ 2551117 w 3117767"/>
              <a:gd name="T25" fmla="*/ 934150 h 1465263"/>
              <a:gd name="T26" fmla="*/ 2551117 w 3117767"/>
              <a:gd name="T27" fmla="*/ 410575 h 1465263"/>
              <a:gd name="T28" fmla="*/ 2307122 w 3117767"/>
              <a:gd name="T29" fmla="*/ 410575 h 1465263"/>
              <a:gd name="T30" fmla="*/ 2712529 w 3117767"/>
              <a:gd name="T31" fmla="*/ 0 h 14652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17767"/>
              <a:gd name="T49" fmla="*/ 0 h 1465263"/>
              <a:gd name="T50" fmla="*/ 3117767 w 3117767"/>
              <a:gd name="T51" fmla="*/ 1465263 h 14652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17767" h="1465263">
                <a:moveTo>
                  <a:pt x="2712384" y="0"/>
                </a:moveTo>
                <a:lnTo>
                  <a:pt x="3117767" y="410575"/>
                </a:lnTo>
                <a:cubicBezTo>
                  <a:pt x="3117767" y="410575"/>
                  <a:pt x="3117767" y="410575"/>
                  <a:pt x="2851265" y="410575"/>
                </a:cubicBezTo>
                <a:cubicBezTo>
                  <a:pt x="2851265" y="410575"/>
                  <a:pt x="2851265" y="410575"/>
                  <a:pt x="2851265" y="934152"/>
                </a:cubicBezTo>
                <a:cubicBezTo>
                  <a:pt x="2851265" y="1077289"/>
                  <a:pt x="2791208" y="1209125"/>
                  <a:pt x="2697370" y="1310827"/>
                </a:cubicBezTo>
                <a:cubicBezTo>
                  <a:pt x="2599777" y="1401229"/>
                  <a:pt x="2468403" y="1465263"/>
                  <a:pt x="2325768" y="1465263"/>
                </a:cubicBezTo>
                <a:cubicBezTo>
                  <a:pt x="2325768" y="1465263"/>
                  <a:pt x="1525631" y="1465263"/>
                  <a:pt x="316888" y="1465263"/>
                </a:cubicBezTo>
                <a:lnTo>
                  <a:pt x="0" y="1465263"/>
                </a:lnTo>
                <a:lnTo>
                  <a:pt x="0" y="1160157"/>
                </a:lnTo>
                <a:lnTo>
                  <a:pt x="439609" y="1160157"/>
                </a:lnTo>
                <a:cubicBezTo>
                  <a:pt x="1123694" y="1160157"/>
                  <a:pt x="1790887" y="1160157"/>
                  <a:pt x="2325768" y="1160157"/>
                </a:cubicBezTo>
                <a:cubicBezTo>
                  <a:pt x="2385825" y="1160157"/>
                  <a:pt x="2438375" y="1133790"/>
                  <a:pt x="2483417" y="1096122"/>
                </a:cubicBezTo>
                <a:cubicBezTo>
                  <a:pt x="2524706" y="1050921"/>
                  <a:pt x="2550981" y="994420"/>
                  <a:pt x="2550981" y="934152"/>
                </a:cubicBezTo>
                <a:cubicBezTo>
                  <a:pt x="2550981" y="934152"/>
                  <a:pt x="2550981" y="934152"/>
                  <a:pt x="2550981" y="410575"/>
                </a:cubicBezTo>
                <a:cubicBezTo>
                  <a:pt x="2550981" y="410575"/>
                  <a:pt x="2550981" y="410575"/>
                  <a:pt x="2307000" y="410575"/>
                </a:cubicBezTo>
                <a:cubicBezTo>
                  <a:pt x="2307000" y="410575"/>
                  <a:pt x="2307000" y="410575"/>
                  <a:pt x="2712384" y="0"/>
                </a:cubicBez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39" name="任意多边形 12"/>
          <p:cNvSpPr/>
          <p:nvPr/>
        </p:nvSpPr>
        <p:spPr bwMode="auto">
          <a:xfrm>
            <a:off x="2381" y="2786063"/>
            <a:ext cx="1947863" cy="1098947"/>
          </a:xfrm>
          <a:custGeom>
            <a:avLst/>
            <a:gdLst>
              <a:gd name="T0" fmla="*/ 0 w 2597150"/>
              <a:gd name="T1" fmla="*/ 0 h 1465263"/>
              <a:gd name="T2" fmla="*/ 31868 w 2597150"/>
              <a:gd name="T3" fmla="*/ 0 h 1465263"/>
              <a:gd name="T4" fmla="*/ 1801280 w 2597150"/>
              <a:gd name="T5" fmla="*/ 0 h 1465263"/>
              <a:gd name="T6" fmla="*/ 2172936 w 2597150"/>
              <a:gd name="T7" fmla="*/ 158203 h 1465263"/>
              <a:gd name="T8" fmla="*/ 2330608 w 2597150"/>
              <a:gd name="T9" fmla="*/ 534878 h 1465263"/>
              <a:gd name="T10" fmla="*/ 2330608 w 2597150"/>
              <a:gd name="T11" fmla="*/ 1058455 h 1465263"/>
              <a:gd name="T12" fmla="*/ 2597150 w 2597150"/>
              <a:gd name="T13" fmla="*/ 1058455 h 1465263"/>
              <a:gd name="T14" fmla="*/ 2187952 w 2597150"/>
              <a:gd name="T15" fmla="*/ 1465263 h 1465263"/>
              <a:gd name="T16" fmla="*/ 1782509 w 2597150"/>
              <a:gd name="T17" fmla="*/ 1058455 h 1465263"/>
              <a:gd name="T18" fmla="*/ 2026526 w 2597150"/>
              <a:gd name="T19" fmla="*/ 1058455 h 1465263"/>
              <a:gd name="T20" fmla="*/ 2026526 w 2597150"/>
              <a:gd name="T21" fmla="*/ 534878 h 1465263"/>
              <a:gd name="T22" fmla="*/ 1962706 w 2597150"/>
              <a:gd name="T23" fmla="*/ 372908 h 1465263"/>
              <a:gd name="T24" fmla="*/ 1801280 w 2597150"/>
              <a:gd name="T25" fmla="*/ 305106 h 1465263"/>
              <a:gd name="T26" fmla="*/ 240510 w 2597150"/>
              <a:gd name="T27" fmla="*/ 305106 h 1465263"/>
              <a:gd name="T28" fmla="*/ 0 w 2597150"/>
              <a:gd name="T29" fmla="*/ 305106 h 1465263"/>
              <a:gd name="T30" fmla="*/ 0 w 2597150"/>
              <a:gd name="T31" fmla="*/ 0 h 14652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97150"/>
              <a:gd name="T49" fmla="*/ 0 h 1465263"/>
              <a:gd name="T50" fmla="*/ 2597150 w 2597150"/>
              <a:gd name="T51" fmla="*/ 1465263 h 14652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97150" h="1465263">
                <a:moveTo>
                  <a:pt x="0" y="0"/>
                </a:moveTo>
                <a:lnTo>
                  <a:pt x="31868" y="0"/>
                </a:lnTo>
                <a:cubicBezTo>
                  <a:pt x="1072001" y="0"/>
                  <a:pt x="1801280" y="0"/>
                  <a:pt x="1801280" y="0"/>
                </a:cubicBezTo>
                <a:cubicBezTo>
                  <a:pt x="1943936" y="0"/>
                  <a:pt x="2075329" y="60268"/>
                  <a:pt x="2172936" y="158203"/>
                </a:cubicBezTo>
                <a:cubicBezTo>
                  <a:pt x="2266789" y="252372"/>
                  <a:pt x="2330609" y="384208"/>
                  <a:pt x="2330609" y="534878"/>
                </a:cubicBezTo>
                <a:cubicBezTo>
                  <a:pt x="2330609" y="1058455"/>
                  <a:pt x="2330609" y="1058455"/>
                  <a:pt x="2330609" y="1058455"/>
                </a:cubicBezTo>
                <a:cubicBezTo>
                  <a:pt x="2597150" y="1058455"/>
                  <a:pt x="2597150" y="1058455"/>
                  <a:pt x="2597150" y="1058455"/>
                </a:cubicBezTo>
                <a:cubicBezTo>
                  <a:pt x="2597150" y="1058455"/>
                  <a:pt x="2597150" y="1058455"/>
                  <a:pt x="2187953" y="1465263"/>
                </a:cubicBezTo>
                <a:cubicBezTo>
                  <a:pt x="1782509" y="1058455"/>
                  <a:pt x="1782509" y="1058455"/>
                  <a:pt x="1782509" y="1058455"/>
                </a:cubicBezTo>
                <a:cubicBezTo>
                  <a:pt x="2026526" y="1058455"/>
                  <a:pt x="2026526" y="1058455"/>
                  <a:pt x="2026526" y="1058455"/>
                </a:cubicBezTo>
                <a:cubicBezTo>
                  <a:pt x="2026526" y="534878"/>
                  <a:pt x="2026526" y="534878"/>
                  <a:pt x="2026526" y="534878"/>
                </a:cubicBezTo>
                <a:cubicBezTo>
                  <a:pt x="2026526" y="470843"/>
                  <a:pt x="2000247" y="414342"/>
                  <a:pt x="1962706" y="372908"/>
                </a:cubicBezTo>
                <a:cubicBezTo>
                  <a:pt x="1917657" y="327707"/>
                  <a:pt x="1865099" y="305106"/>
                  <a:pt x="1801280" y="305106"/>
                </a:cubicBezTo>
                <a:cubicBezTo>
                  <a:pt x="1390205" y="305106"/>
                  <a:pt x="833659" y="305106"/>
                  <a:pt x="240510" y="305106"/>
                </a:cubicBezTo>
                <a:lnTo>
                  <a:pt x="0" y="305106"/>
                </a:lnTo>
                <a:lnTo>
                  <a:pt x="0" y="0"/>
                </a:ln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40" name="Freeform 165"/>
          <p:cNvSpPr>
            <a:spLocks noEditPoints="1"/>
          </p:cNvSpPr>
          <p:nvPr/>
        </p:nvSpPr>
        <p:spPr bwMode="auto">
          <a:xfrm>
            <a:off x="1927623" y="1010841"/>
            <a:ext cx="253603" cy="255984"/>
          </a:xfrm>
          <a:custGeom>
            <a:avLst/>
            <a:gdLst>
              <a:gd name="T0" fmla="*/ 381105017 w 151"/>
              <a:gd name="T1" fmla="*/ 0 h 152"/>
              <a:gd name="T2" fmla="*/ 45131212 w 151"/>
              <a:gd name="T3" fmla="*/ 715984996 h 152"/>
              <a:gd name="T4" fmla="*/ 0 w 151"/>
              <a:gd name="T5" fmla="*/ 766407087 h 152"/>
              <a:gd name="T6" fmla="*/ 757196204 w 151"/>
              <a:gd name="T7" fmla="*/ 191601772 h 152"/>
              <a:gd name="T8" fmla="*/ 285828728 w 151"/>
              <a:gd name="T9" fmla="*/ 715984996 h 152"/>
              <a:gd name="T10" fmla="*/ 140407449 w 151"/>
              <a:gd name="T11" fmla="*/ 620184145 h 152"/>
              <a:gd name="T12" fmla="*/ 285828728 w 151"/>
              <a:gd name="T13" fmla="*/ 715984996 h 152"/>
              <a:gd name="T14" fmla="*/ 95276254 w 151"/>
              <a:gd name="T15" fmla="*/ 524383154 h 152"/>
              <a:gd name="T16" fmla="*/ 330959992 w 151"/>
              <a:gd name="T17" fmla="*/ 479004394 h 152"/>
              <a:gd name="T18" fmla="*/ 330959992 w 151"/>
              <a:gd name="T19" fmla="*/ 428582303 h 152"/>
              <a:gd name="T20" fmla="*/ 95276254 w 151"/>
              <a:gd name="T21" fmla="*/ 383203544 h 152"/>
              <a:gd name="T22" fmla="*/ 330959992 w 151"/>
              <a:gd name="T23" fmla="*/ 428582303 h 152"/>
              <a:gd name="T24" fmla="*/ 95276254 w 151"/>
              <a:gd name="T25" fmla="*/ 332781452 h 152"/>
              <a:gd name="T26" fmla="*/ 330959992 w 151"/>
              <a:gd name="T27" fmla="*/ 287402623 h 152"/>
              <a:gd name="T28" fmla="*/ 330959992 w 151"/>
              <a:gd name="T29" fmla="*/ 236980531 h 152"/>
              <a:gd name="T30" fmla="*/ 95276254 w 151"/>
              <a:gd name="T31" fmla="*/ 191601772 h 152"/>
              <a:gd name="T32" fmla="*/ 330959992 w 151"/>
              <a:gd name="T33" fmla="*/ 236980531 h 152"/>
              <a:gd name="T34" fmla="*/ 95276254 w 151"/>
              <a:gd name="T35" fmla="*/ 146222977 h 152"/>
              <a:gd name="T36" fmla="*/ 330959992 w 151"/>
              <a:gd name="T37" fmla="*/ 95800886 h 152"/>
              <a:gd name="T38" fmla="*/ 566643625 w 151"/>
              <a:gd name="T39" fmla="*/ 670606236 h 152"/>
              <a:gd name="T40" fmla="*/ 476381237 w 151"/>
              <a:gd name="T41" fmla="*/ 574805245 h 152"/>
              <a:gd name="T42" fmla="*/ 566643625 w 151"/>
              <a:gd name="T43" fmla="*/ 670606236 h 152"/>
              <a:gd name="T44" fmla="*/ 476381237 w 151"/>
              <a:gd name="T45" fmla="*/ 524383154 h 152"/>
              <a:gd name="T46" fmla="*/ 566643625 w 151"/>
              <a:gd name="T47" fmla="*/ 428582303 h 152"/>
              <a:gd name="T48" fmla="*/ 566643625 w 151"/>
              <a:gd name="T49" fmla="*/ 383203544 h 152"/>
              <a:gd name="T50" fmla="*/ 476381237 w 151"/>
              <a:gd name="T51" fmla="*/ 287402623 h 152"/>
              <a:gd name="T52" fmla="*/ 566643625 w 151"/>
              <a:gd name="T53" fmla="*/ 383203544 h 152"/>
              <a:gd name="T54" fmla="*/ 616788790 w 151"/>
              <a:gd name="T55" fmla="*/ 670606236 h 152"/>
              <a:gd name="T56" fmla="*/ 712065010 w 151"/>
              <a:gd name="T57" fmla="*/ 574805245 h 152"/>
              <a:gd name="T58" fmla="*/ 712065010 w 151"/>
              <a:gd name="T59" fmla="*/ 524383154 h 152"/>
              <a:gd name="T60" fmla="*/ 616788790 w 151"/>
              <a:gd name="T61" fmla="*/ 428582303 h 152"/>
              <a:gd name="T62" fmla="*/ 712065010 w 151"/>
              <a:gd name="T63" fmla="*/ 524383154 h 152"/>
              <a:gd name="T64" fmla="*/ 616788790 w 151"/>
              <a:gd name="T65" fmla="*/ 383203544 h 152"/>
              <a:gd name="T66" fmla="*/ 712065010 w 151"/>
              <a:gd name="T67" fmla="*/ 287402623 h 1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1"/>
              <a:gd name="T103" fmla="*/ 0 h 152"/>
              <a:gd name="T104" fmla="*/ 151 w 151"/>
              <a:gd name="T105" fmla="*/ 152 h 15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rgbClr val="10253F"/>
          </a:solidFill>
          <a:ln w="9525">
            <a:solidFill>
              <a:srgbClr val="10253F"/>
            </a:solidFill>
            <a:round/>
          </a:ln>
        </p:spPr>
        <p:txBody>
          <a:bodyPr/>
          <a:lstStyle/>
          <a:p>
            <a:endParaRPr lang="zh-CN" altLang="en-US" sz="1350" dirty="0">
              <a:ea typeface="微软雅黑" panose="020B0503020204020204" pitchFamily="34" charset="-122"/>
            </a:endParaRPr>
          </a:p>
        </p:txBody>
      </p:sp>
      <p:sp>
        <p:nvSpPr>
          <p:cNvPr id="41" name="TextBox 13"/>
          <p:cNvSpPr txBox="1">
            <a:spLocks noChangeArrowheads="1"/>
          </p:cNvSpPr>
          <p:nvPr/>
        </p:nvSpPr>
        <p:spPr bwMode="auto">
          <a:xfrm>
            <a:off x="1254919" y="1452562"/>
            <a:ext cx="1490663" cy="577081"/>
          </a:xfrm>
          <a:prstGeom prst="rect">
            <a:avLst/>
          </a:prstGeom>
          <a:noFill/>
          <a:ln w="9525">
            <a:noFill/>
            <a:miter lim="800000"/>
          </a:ln>
        </p:spPr>
        <p:txBody>
          <a:bodyPr>
            <a:spAutoFit/>
          </a:bodyPr>
          <a:lstStyle/>
          <a:p>
            <a:pPr eaLnBrk="1" hangingPunct="1"/>
            <a:r>
              <a:rPr lang="zh-CN" altLang="en-US" sz="1050" dirty="0">
                <a:latin typeface="微软雅黑" panose="020B0503020204020204" pitchFamily="34" charset="-122"/>
                <a:ea typeface="微软雅黑" panose="020B0503020204020204" pitchFamily="34" charset="-122"/>
              </a:rPr>
              <a:t>添加文字添加文字添加文字添加文字添加文字</a:t>
            </a:r>
            <a:endParaRPr lang="en-US" altLang="zh-CN" sz="1050" dirty="0">
              <a:latin typeface="微软雅黑" panose="020B0503020204020204" pitchFamily="34" charset="-122"/>
              <a:ea typeface="微软雅黑" panose="020B0503020204020204" pitchFamily="34" charset="-122"/>
            </a:endParaRPr>
          </a:p>
        </p:txBody>
      </p:sp>
      <p:pic>
        <p:nvPicPr>
          <p:cNvPr id="42" name="Group 27"/>
          <p:cNvPicPr>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940969" y="1028700"/>
            <a:ext cx="219075" cy="219075"/>
          </a:xfrm>
          <a:prstGeom prst="rect">
            <a:avLst/>
          </a:prstGeom>
          <a:solidFill>
            <a:srgbClr val="10253F"/>
          </a:solidFill>
          <a:ln w="9525">
            <a:solidFill>
              <a:srgbClr val="10253F"/>
            </a:solidFill>
            <a:miter lim="800000"/>
            <a:headEnd/>
            <a:tailEnd/>
          </a:ln>
        </p:spPr>
      </p:pic>
      <p:sp>
        <p:nvSpPr>
          <p:cNvPr id="43" name="TextBox 13"/>
          <p:cNvSpPr txBox="1">
            <a:spLocks noChangeArrowheads="1"/>
          </p:cNvSpPr>
          <p:nvPr/>
        </p:nvSpPr>
        <p:spPr bwMode="auto">
          <a:xfrm>
            <a:off x="3198019" y="1443037"/>
            <a:ext cx="1489472" cy="577081"/>
          </a:xfrm>
          <a:prstGeom prst="rect">
            <a:avLst/>
          </a:prstGeom>
          <a:noFill/>
          <a:ln w="9525">
            <a:noFill/>
            <a:miter lim="800000"/>
          </a:ln>
        </p:spPr>
        <p:txBody>
          <a:bodyPr>
            <a:spAutoFit/>
          </a:bodyPr>
          <a:lstStyle/>
          <a:p>
            <a:pPr eaLnBrk="1" hangingPunct="1"/>
            <a:r>
              <a:rPr lang="zh-CN" altLang="en-US" sz="1050" dirty="0">
                <a:latin typeface="微软雅黑" panose="020B0503020204020204" pitchFamily="34" charset="-122"/>
                <a:ea typeface="微软雅黑" panose="020B0503020204020204" pitchFamily="34" charset="-122"/>
              </a:rPr>
              <a:t>添加文字添加文字添加文字添加文字添加文字</a:t>
            </a:r>
            <a:endParaRPr lang="en-US" altLang="zh-CN" sz="1050" dirty="0">
              <a:latin typeface="微软雅黑" panose="020B0503020204020204" pitchFamily="34" charset="-122"/>
              <a:ea typeface="微软雅黑" panose="020B0503020204020204" pitchFamily="34" charset="-122"/>
            </a:endParaRPr>
          </a:p>
        </p:txBody>
      </p:sp>
      <p:sp>
        <p:nvSpPr>
          <p:cNvPr id="44" name="Freeform 64"/>
          <p:cNvSpPr>
            <a:spLocks noEditPoints="1"/>
          </p:cNvSpPr>
          <p:nvPr/>
        </p:nvSpPr>
        <p:spPr bwMode="auto">
          <a:xfrm>
            <a:off x="5720954" y="1069182"/>
            <a:ext cx="230981" cy="216694"/>
          </a:xfrm>
          <a:custGeom>
            <a:avLst/>
            <a:gdLst>
              <a:gd name="T0" fmla="*/ 833630483 w 64"/>
              <a:gd name="T1" fmla="*/ 0 h 60"/>
              <a:gd name="T2" fmla="*/ 0 w 64"/>
              <a:gd name="T3" fmla="*/ 927531177 h 60"/>
              <a:gd name="T4" fmla="*/ 277875199 w 64"/>
              <a:gd name="T5" fmla="*/ 927531177 h 60"/>
              <a:gd name="T6" fmla="*/ 555755209 w 64"/>
              <a:gd name="T7" fmla="*/ 1020280894 h 60"/>
              <a:gd name="T8" fmla="*/ 833630483 w 64"/>
              <a:gd name="T9" fmla="*/ 1391294509 h 60"/>
              <a:gd name="T10" fmla="*/ 1482009280 w 64"/>
              <a:gd name="T11" fmla="*/ 649272396 h 60"/>
              <a:gd name="T12" fmla="*/ 833630483 w 64"/>
              <a:gd name="T13" fmla="*/ 0 h 60"/>
              <a:gd name="T14" fmla="*/ 370503523 w 64"/>
              <a:gd name="T15" fmla="*/ 672458621 h 60"/>
              <a:gd name="T16" fmla="*/ 254719339 w 64"/>
              <a:gd name="T17" fmla="*/ 556517713 h 60"/>
              <a:gd name="T18" fmla="*/ 370503523 w 64"/>
              <a:gd name="T19" fmla="*/ 440576956 h 60"/>
              <a:gd name="T20" fmla="*/ 486282819 w 64"/>
              <a:gd name="T21" fmla="*/ 556517713 h 60"/>
              <a:gd name="T22" fmla="*/ 370503523 w 64"/>
              <a:gd name="T23" fmla="*/ 672458621 h 60"/>
              <a:gd name="T24" fmla="*/ 578911068 w 64"/>
              <a:gd name="T25" fmla="*/ 324636198 h 60"/>
              <a:gd name="T26" fmla="*/ 694690515 w 64"/>
              <a:gd name="T27" fmla="*/ 208695365 h 60"/>
              <a:gd name="T28" fmla="*/ 810474624 w 64"/>
              <a:gd name="T29" fmla="*/ 324636198 h 60"/>
              <a:gd name="T30" fmla="*/ 694690515 w 64"/>
              <a:gd name="T31" fmla="*/ 440576956 h 60"/>
              <a:gd name="T32" fmla="*/ 578911068 w 64"/>
              <a:gd name="T33" fmla="*/ 324636198 h 60"/>
              <a:gd name="T34" fmla="*/ 879942201 w 64"/>
              <a:gd name="T35" fmla="*/ 1136221652 h 60"/>
              <a:gd name="T36" fmla="*/ 717846374 w 64"/>
              <a:gd name="T37" fmla="*/ 973908443 h 60"/>
              <a:gd name="T38" fmla="*/ 879942201 w 64"/>
              <a:gd name="T39" fmla="*/ 811590420 h 60"/>
              <a:gd name="T40" fmla="*/ 1042038028 w 64"/>
              <a:gd name="T41" fmla="*/ 973908443 h 60"/>
              <a:gd name="T42" fmla="*/ 879942201 w 64"/>
              <a:gd name="T43" fmla="*/ 1136221652 h 60"/>
              <a:gd name="T44" fmla="*/ 1157817325 w 64"/>
              <a:gd name="T45" fmla="*/ 857962870 h 60"/>
              <a:gd name="T46" fmla="*/ 1088349747 w 64"/>
              <a:gd name="T47" fmla="*/ 788399379 h 60"/>
              <a:gd name="T48" fmla="*/ 1157817325 w 64"/>
              <a:gd name="T49" fmla="*/ 718835887 h 60"/>
              <a:gd name="T50" fmla="*/ 1227289715 w 64"/>
              <a:gd name="T51" fmla="*/ 788399379 h 60"/>
              <a:gd name="T52" fmla="*/ 1157817325 w 64"/>
              <a:gd name="T53" fmla="*/ 857962870 h 60"/>
              <a:gd name="T54" fmla="*/ 1065193888 w 64"/>
              <a:gd name="T55" fmla="*/ 579703938 h 60"/>
              <a:gd name="T56" fmla="*/ 903098061 w 64"/>
              <a:gd name="T57" fmla="*/ 417390730 h 60"/>
              <a:gd name="T58" fmla="*/ 1065193888 w 64"/>
              <a:gd name="T59" fmla="*/ 255072631 h 60"/>
              <a:gd name="T60" fmla="*/ 1227289715 w 64"/>
              <a:gd name="T61" fmla="*/ 417390730 h 60"/>
              <a:gd name="T62" fmla="*/ 1065193888 w 64"/>
              <a:gd name="T63" fmla="*/ 579703938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4"/>
              <a:gd name="T97" fmla="*/ 0 h 60"/>
              <a:gd name="T98" fmla="*/ 64 w 64"/>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4" h="60">
                <a:moveTo>
                  <a:pt x="36" y="0"/>
                </a:moveTo>
                <a:cubicBezTo>
                  <a:pt x="12" y="0"/>
                  <a:pt x="0" y="24"/>
                  <a:pt x="0" y="40"/>
                </a:cubicBezTo>
                <a:cubicBezTo>
                  <a:pt x="0" y="44"/>
                  <a:pt x="8" y="52"/>
                  <a:pt x="12" y="40"/>
                </a:cubicBezTo>
                <a:cubicBezTo>
                  <a:pt x="14" y="35"/>
                  <a:pt x="24" y="36"/>
                  <a:pt x="24" y="44"/>
                </a:cubicBezTo>
                <a:cubicBezTo>
                  <a:pt x="24" y="53"/>
                  <a:pt x="28" y="60"/>
                  <a:pt x="36" y="60"/>
                </a:cubicBezTo>
                <a:cubicBezTo>
                  <a:pt x="60" y="60"/>
                  <a:pt x="64" y="40"/>
                  <a:pt x="64" y="28"/>
                </a:cubicBezTo>
                <a:cubicBezTo>
                  <a:pt x="64" y="16"/>
                  <a:pt x="60" y="0"/>
                  <a:pt x="36" y="0"/>
                </a:cubicBezTo>
                <a:close/>
                <a:moveTo>
                  <a:pt x="16" y="29"/>
                </a:moveTo>
                <a:cubicBezTo>
                  <a:pt x="13" y="29"/>
                  <a:pt x="11" y="27"/>
                  <a:pt x="11" y="24"/>
                </a:cubicBezTo>
                <a:cubicBezTo>
                  <a:pt x="11" y="21"/>
                  <a:pt x="13" y="19"/>
                  <a:pt x="16" y="19"/>
                </a:cubicBezTo>
                <a:cubicBezTo>
                  <a:pt x="19" y="19"/>
                  <a:pt x="21" y="21"/>
                  <a:pt x="21" y="24"/>
                </a:cubicBezTo>
                <a:cubicBezTo>
                  <a:pt x="21" y="27"/>
                  <a:pt x="19" y="29"/>
                  <a:pt x="16" y="29"/>
                </a:cubicBezTo>
                <a:close/>
                <a:moveTo>
                  <a:pt x="25" y="14"/>
                </a:moveTo>
                <a:cubicBezTo>
                  <a:pt x="25" y="11"/>
                  <a:pt x="27" y="9"/>
                  <a:pt x="30" y="9"/>
                </a:cubicBezTo>
                <a:cubicBezTo>
                  <a:pt x="33" y="9"/>
                  <a:pt x="35" y="11"/>
                  <a:pt x="35" y="14"/>
                </a:cubicBezTo>
                <a:cubicBezTo>
                  <a:pt x="35" y="17"/>
                  <a:pt x="33" y="19"/>
                  <a:pt x="30" y="19"/>
                </a:cubicBezTo>
                <a:cubicBezTo>
                  <a:pt x="27" y="19"/>
                  <a:pt x="25" y="17"/>
                  <a:pt x="25" y="14"/>
                </a:cubicBezTo>
                <a:close/>
                <a:moveTo>
                  <a:pt x="38" y="49"/>
                </a:moveTo>
                <a:cubicBezTo>
                  <a:pt x="34" y="49"/>
                  <a:pt x="31" y="46"/>
                  <a:pt x="31" y="42"/>
                </a:cubicBezTo>
                <a:cubicBezTo>
                  <a:pt x="31" y="38"/>
                  <a:pt x="34" y="35"/>
                  <a:pt x="38" y="35"/>
                </a:cubicBezTo>
                <a:cubicBezTo>
                  <a:pt x="42" y="35"/>
                  <a:pt x="45" y="38"/>
                  <a:pt x="45" y="42"/>
                </a:cubicBezTo>
                <a:cubicBezTo>
                  <a:pt x="45" y="46"/>
                  <a:pt x="42" y="49"/>
                  <a:pt x="38" y="49"/>
                </a:cubicBezTo>
                <a:close/>
                <a:moveTo>
                  <a:pt x="50" y="37"/>
                </a:moveTo>
                <a:cubicBezTo>
                  <a:pt x="48" y="37"/>
                  <a:pt x="47" y="36"/>
                  <a:pt x="47" y="34"/>
                </a:cubicBezTo>
                <a:cubicBezTo>
                  <a:pt x="47" y="32"/>
                  <a:pt x="48" y="31"/>
                  <a:pt x="50" y="31"/>
                </a:cubicBezTo>
                <a:cubicBezTo>
                  <a:pt x="52" y="31"/>
                  <a:pt x="53" y="32"/>
                  <a:pt x="53" y="34"/>
                </a:cubicBezTo>
                <a:cubicBezTo>
                  <a:pt x="53" y="36"/>
                  <a:pt x="52" y="37"/>
                  <a:pt x="50" y="37"/>
                </a:cubicBezTo>
                <a:close/>
                <a:moveTo>
                  <a:pt x="46" y="25"/>
                </a:moveTo>
                <a:cubicBezTo>
                  <a:pt x="42" y="25"/>
                  <a:pt x="39" y="22"/>
                  <a:pt x="39" y="18"/>
                </a:cubicBezTo>
                <a:cubicBezTo>
                  <a:pt x="39" y="14"/>
                  <a:pt x="42" y="11"/>
                  <a:pt x="46" y="11"/>
                </a:cubicBezTo>
                <a:cubicBezTo>
                  <a:pt x="50" y="11"/>
                  <a:pt x="53" y="14"/>
                  <a:pt x="53" y="18"/>
                </a:cubicBezTo>
                <a:cubicBezTo>
                  <a:pt x="53" y="22"/>
                  <a:pt x="50" y="25"/>
                  <a:pt x="46" y="25"/>
                </a:cubicBezTo>
                <a:close/>
              </a:path>
            </a:pathLst>
          </a:custGeom>
          <a:solidFill>
            <a:srgbClr val="10253F"/>
          </a:solidFill>
          <a:ln w="9525">
            <a:solidFill>
              <a:srgbClr val="10253F"/>
            </a:solidFill>
            <a:round/>
          </a:ln>
        </p:spPr>
        <p:txBody>
          <a:bodyPr/>
          <a:lstStyle/>
          <a:p>
            <a:endParaRPr lang="zh-CN" altLang="en-US" sz="1350" dirty="0">
              <a:ea typeface="微软雅黑" panose="020B0503020204020204" pitchFamily="34" charset="-122"/>
            </a:endParaRPr>
          </a:p>
        </p:txBody>
      </p:sp>
      <p:sp>
        <p:nvSpPr>
          <p:cNvPr id="45" name="TextBox 13"/>
          <p:cNvSpPr txBox="1">
            <a:spLocks noChangeArrowheads="1"/>
          </p:cNvSpPr>
          <p:nvPr/>
        </p:nvSpPr>
        <p:spPr bwMode="auto">
          <a:xfrm>
            <a:off x="5013722" y="1452562"/>
            <a:ext cx="1490663" cy="577081"/>
          </a:xfrm>
          <a:prstGeom prst="rect">
            <a:avLst/>
          </a:prstGeom>
          <a:noFill/>
          <a:ln w="9525">
            <a:noFill/>
            <a:miter lim="800000"/>
          </a:ln>
        </p:spPr>
        <p:txBody>
          <a:bodyPr>
            <a:spAutoFit/>
          </a:bodyPr>
          <a:lstStyle/>
          <a:p>
            <a:pPr eaLnBrk="1" hangingPunct="1"/>
            <a:r>
              <a:rPr lang="zh-CN" altLang="en-US" sz="1050" dirty="0">
                <a:latin typeface="微软雅黑" panose="020B0503020204020204" pitchFamily="34" charset="-122"/>
                <a:ea typeface="微软雅黑" panose="020B0503020204020204" pitchFamily="34" charset="-122"/>
              </a:rPr>
              <a:t>添加文字添加文字添加文字添加文字添加文字</a:t>
            </a:r>
            <a:endParaRPr lang="en-US" altLang="zh-CN" sz="1050" dirty="0">
              <a:latin typeface="微软雅黑" panose="020B0503020204020204" pitchFamily="34" charset="-122"/>
              <a:ea typeface="微软雅黑" panose="020B0503020204020204" pitchFamily="34" charset="-122"/>
            </a:endParaRPr>
          </a:p>
        </p:txBody>
      </p:sp>
      <p:pic>
        <p:nvPicPr>
          <p:cNvPr id="46" name="Group 53"/>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35906" y="3936206"/>
            <a:ext cx="220266" cy="325041"/>
          </a:xfrm>
          <a:prstGeom prst="rect">
            <a:avLst/>
          </a:prstGeom>
          <a:solidFill>
            <a:srgbClr val="10253F"/>
          </a:solidFill>
          <a:ln w="9525">
            <a:solidFill>
              <a:srgbClr val="10253F"/>
            </a:solidFill>
            <a:miter lim="800000"/>
            <a:headEnd/>
            <a:tailEnd/>
          </a:ln>
        </p:spPr>
      </p:pic>
      <p:sp>
        <p:nvSpPr>
          <p:cNvPr id="47" name="TextBox 13"/>
          <p:cNvSpPr txBox="1">
            <a:spLocks noChangeArrowheads="1"/>
          </p:cNvSpPr>
          <p:nvPr/>
        </p:nvSpPr>
        <p:spPr bwMode="auto">
          <a:xfrm>
            <a:off x="969169" y="4366022"/>
            <a:ext cx="1489472" cy="577081"/>
          </a:xfrm>
          <a:prstGeom prst="rect">
            <a:avLst/>
          </a:prstGeom>
          <a:noFill/>
          <a:ln w="9525">
            <a:noFill/>
            <a:miter lim="800000"/>
          </a:ln>
        </p:spPr>
        <p:txBody>
          <a:bodyPr>
            <a:spAutoFit/>
          </a:bodyPr>
          <a:lstStyle/>
          <a:p>
            <a:pPr eaLnBrk="1" hangingPunct="1"/>
            <a:r>
              <a:rPr lang="zh-CN" altLang="en-US" sz="1050" dirty="0">
                <a:latin typeface="微软雅黑" panose="020B0503020204020204" pitchFamily="34" charset="-122"/>
                <a:ea typeface="微软雅黑" panose="020B0503020204020204" pitchFamily="34" charset="-122"/>
              </a:rPr>
              <a:t>添加文字添加文字添加文字添加文字添加文字</a:t>
            </a:r>
            <a:endParaRPr lang="en-US" altLang="zh-CN" sz="1050" dirty="0">
              <a:latin typeface="微软雅黑" panose="020B0503020204020204" pitchFamily="34" charset="-122"/>
              <a:ea typeface="微软雅黑" panose="020B0503020204020204" pitchFamily="34" charset="-122"/>
            </a:endParaRPr>
          </a:p>
        </p:txBody>
      </p:sp>
      <p:sp>
        <p:nvSpPr>
          <p:cNvPr id="48" name="Freeform 60"/>
          <p:cNvSpPr>
            <a:spLocks noEditPoints="1"/>
          </p:cNvSpPr>
          <p:nvPr/>
        </p:nvSpPr>
        <p:spPr bwMode="auto">
          <a:xfrm>
            <a:off x="3545681" y="3969544"/>
            <a:ext cx="233363" cy="234554"/>
          </a:xfrm>
          <a:custGeom>
            <a:avLst/>
            <a:gdLst>
              <a:gd name="T0" fmla="*/ 1299999273 w 64"/>
              <a:gd name="T1" fmla="*/ 620833652 h 64"/>
              <a:gd name="T2" fmla="*/ 850907637 w 64"/>
              <a:gd name="T3" fmla="*/ 1098394276 h 64"/>
              <a:gd name="T4" fmla="*/ 425453819 w 64"/>
              <a:gd name="T5" fmla="*/ 1098394276 h 64"/>
              <a:gd name="T6" fmla="*/ 425453819 w 64"/>
              <a:gd name="T7" fmla="*/ 668589852 h 64"/>
              <a:gd name="T8" fmla="*/ 898178106 w 64"/>
              <a:gd name="T9" fmla="*/ 214904732 h 64"/>
              <a:gd name="T10" fmla="*/ 685453704 w 64"/>
              <a:gd name="T11" fmla="*/ 0 h 64"/>
              <a:gd name="T12" fmla="*/ 236362144 w 64"/>
              <a:gd name="T13" fmla="*/ 477565511 h 64"/>
              <a:gd name="T14" fmla="*/ 236362144 w 64"/>
              <a:gd name="T15" fmla="*/ 1289423657 h 64"/>
              <a:gd name="T16" fmla="*/ 1039999236 w 64"/>
              <a:gd name="T17" fmla="*/ 1289423657 h 64"/>
              <a:gd name="T18" fmla="*/ 1512723675 w 64"/>
              <a:gd name="T19" fmla="*/ 835738460 h 64"/>
              <a:gd name="T20" fmla="*/ 1299999273 w 64"/>
              <a:gd name="T21" fmla="*/ 620833652 h 64"/>
              <a:gd name="T22" fmla="*/ 685453704 w 64"/>
              <a:gd name="T23" fmla="*/ 95512132 h 64"/>
              <a:gd name="T24" fmla="*/ 779999503 w 64"/>
              <a:gd name="T25" fmla="*/ 214904732 h 64"/>
              <a:gd name="T26" fmla="*/ 638178373 w 64"/>
              <a:gd name="T27" fmla="*/ 358172949 h 64"/>
              <a:gd name="T28" fmla="*/ 543637283 w 64"/>
              <a:gd name="T29" fmla="*/ 262660779 h 64"/>
              <a:gd name="T30" fmla="*/ 685453704 w 64"/>
              <a:gd name="T31" fmla="*/ 95512132 h 64"/>
              <a:gd name="T32" fmla="*/ 1158177839 w 64"/>
              <a:gd name="T33" fmla="*/ 883494507 h 64"/>
              <a:gd name="T34" fmla="*/ 1299999273 w 64"/>
              <a:gd name="T35" fmla="*/ 740221479 h 64"/>
              <a:gd name="T36" fmla="*/ 1418177876 w 64"/>
              <a:gd name="T37" fmla="*/ 835738460 h 64"/>
              <a:gd name="T38" fmla="*/ 1252723639 w 64"/>
              <a:gd name="T39" fmla="*/ 979006601 h 64"/>
              <a:gd name="T40" fmla="*/ 1158177839 w 64"/>
              <a:gd name="T41" fmla="*/ 883494507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64"/>
              <a:gd name="T65" fmla="*/ 64 w 64"/>
              <a:gd name="T66" fmla="*/ 64 h 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64">
                <a:moveTo>
                  <a:pt x="55" y="26"/>
                </a:moveTo>
                <a:cubicBezTo>
                  <a:pt x="36" y="46"/>
                  <a:pt x="36" y="46"/>
                  <a:pt x="36" y="46"/>
                </a:cubicBezTo>
                <a:cubicBezTo>
                  <a:pt x="31" y="51"/>
                  <a:pt x="23" y="51"/>
                  <a:pt x="18" y="46"/>
                </a:cubicBezTo>
                <a:cubicBezTo>
                  <a:pt x="13" y="41"/>
                  <a:pt x="13" y="33"/>
                  <a:pt x="18" y="28"/>
                </a:cubicBezTo>
                <a:cubicBezTo>
                  <a:pt x="38" y="9"/>
                  <a:pt x="38" y="9"/>
                  <a:pt x="38" y="9"/>
                </a:cubicBezTo>
                <a:cubicBezTo>
                  <a:pt x="29" y="0"/>
                  <a:pt x="29" y="0"/>
                  <a:pt x="29" y="0"/>
                </a:cubicBezTo>
                <a:cubicBezTo>
                  <a:pt x="10" y="20"/>
                  <a:pt x="10" y="20"/>
                  <a:pt x="10" y="20"/>
                </a:cubicBezTo>
                <a:cubicBezTo>
                  <a:pt x="0" y="29"/>
                  <a:pt x="0" y="45"/>
                  <a:pt x="10" y="54"/>
                </a:cubicBezTo>
                <a:cubicBezTo>
                  <a:pt x="19" y="64"/>
                  <a:pt x="35" y="64"/>
                  <a:pt x="44" y="54"/>
                </a:cubicBezTo>
                <a:cubicBezTo>
                  <a:pt x="64" y="35"/>
                  <a:pt x="64" y="35"/>
                  <a:pt x="64" y="35"/>
                </a:cubicBezTo>
                <a:lnTo>
                  <a:pt x="55" y="26"/>
                </a:lnTo>
                <a:close/>
                <a:moveTo>
                  <a:pt x="29" y="4"/>
                </a:moveTo>
                <a:cubicBezTo>
                  <a:pt x="33" y="9"/>
                  <a:pt x="33" y="9"/>
                  <a:pt x="33" y="9"/>
                </a:cubicBezTo>
                <a:cubicBezTo>
                  <a:pt x="27" y="15"/>
                  <a:pt x="27" y="15"/>
                  <a:pt x="27" y="15"/>
                </a:cubicBezTo>
                <a:cubicBezTo>
                  <a:pt x="23" y="11"/>
                  <a:pt x="23" y="11"/>
                  <a:pt x="23" y="11"/>
                </a:cubicBezTo>
                <a:lnTo>
                  <a:pt x="29" y="4"/>
                </a:lnTo>
                <a:close/>
                <a:moveTo>
                  <a:pt x="49" y="37"/>
                </a:moveTo>
                <a:cubicBezTo>
                  <a:pt x="55" y="31"/>
                  <a:pt x="55" y="31"/>
                  <a:pt x="55" y="31"/>
                </a:cubicBezTo>
                <a:cubicBezTo>
                  <a:pt x="60" y="35"/>
                  <a:pt x="60" y="35"/>
                  <a:pt x="60" y="35"/>
                </a:cubicBezTo>
                <a:cubicBezTo>
                  <a:pt x="53" y="41"/>
                  <a:pt x="53" y="41"/>
                  <a:pt x="53" y="41"/>
                </a:cubicBezTo>
                <a:lnTo>
                  <a:pt x="49" y="37"/>
                </a:lnTo>
                <a:close/>
              </a:path>
            </a:pathLst>
          </a:custGeom>
          <a:solidFill>
            <a:srgbClr val="10253F"/>
          </a:solidFill>
          <a:ln w="9525">
            <a:solidFill>
              <a:srgbClr val="10253F"/>
            </a:solidFill>
            <a:round/>
          </a:ln>
        </p:spPr>
        <p:txBody>
          <a:bodyPr/>
          <a:lstStyle/>
          <a:p>
            <a:endParaRPr lang="zh-CN" altLang="en-US" sz="1350" dirty="0">
              <a:ea typeface="微软雅黑" panose="020B0503020204020204" pitchFamily="34" charset="-122"/>
            </a:endParaRPr>
          </a:p>
        </p:txBody>
      </p:sp>
      <p:sp>
        <p:nvSpPr>
          <p:cNvPr id="49" name="TextBox 13"/>
          <p:cNvSpPr txBox="1">
            <a:spLocks noChangeArrowheads="1"/>
          </p:cNvSpPr>
          <p:nvPr/>
        </p:nvSpPr>
        <p:spPr bwMode="auto">
          <a:xfrm>
            <a:off x="2911078" y="4356497"/>
            <a:ext cx="1490663" cy="577081"/>
          </a:xfrm>
          <a:prstGeom prst="rect">
            <a:avLst/>
          </a:prstGeom>
          <a:noFill/>
          <a:ln w="9525">
            <a:noFill/>
            <a:miter lim="800000"/>
          </a:ln>
        </p:spPr>
        <p:txBody>
          <a:bodyPr>
            <a:spAutoFit/>
          </a:bodyPr>
          <a:lstStyle/>
          <a:p>
            <a:pPr eaLnBrk="1" hangingPunct="1"/>
            <a:r>
              <a:rPr lang="zh-CN" altLang="en-US" sz="1050" dirty="0">
                <a:latin typeface="微软雅黑" panose="020B0503020204020204" pitchFamily="34" charset="-122"/>
                <a:ea typeface="微软雅黑" panose="020B0503020204020204" pitchFamily="34" charset="-122"/>
              </a:rPr>
              <a:t>添加文字添加文字添加文字添加文字添加文字</a:t>
            </a:r>
            <a:endParaRPr lang="en-US" altLang="zh-CN" sz="1050" dirty="0">
              <a:latin typeface="微软雅黑" panose="020B0503020204020204" pitchFamily="34" charset="-122"/>
              <a:ea typeface="微软雅黑" panose="020B0503020204020204" pitchFamily="34" charset="-122"/>
            </a:endParaRPr>
          </a:p>
        </p:txBody>
      </p:sp>
      <p:pic>
        <p:nvPicPr>
          <p:cNvPr id="50" name="Group 34"/>
          <p:cNvPicPr>
            <a:picLocks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317332" y="3977879"/>
            <a:ext cx="255985" cy="255984"/>
          </a:xfrm>
          <a:prstGeom prst="rect">
            <a:avLst/>
          </a:prstGeom>
          <a:solidFill>
            <a:srgbClr val="10253F"/>
          </a:solidFill>
          <a:ln w="9525">
            <a:solidFill>
              <a:srgbClr val="10253F"/>
            </a:solidFill>
            <a:miter lim="800000"/>
            <a:headEnd/>
            <a:tailEnd/>
          </a:ln>
        </p:spPr>
      </p:pic>
      <p:sp>
        <p:nvSpPr>
          <p:cNvPr id="51" name="TextBox 13"/>
          <p:cNvSpPr txBox="1">
            <a:spLocks noChangeArrowheads="1"/>
          </p:cNvSpPr>
          <p:nvPr/>
        </p:nvSpPr>
        <p:spPr bwMode="auto">
          <a:xfrm>
            <a:off x="4727972" y="4366022"/>
            <a:ext cx="1489472" cy="577081"/>
          </a:xfrm>
          <a:prstGeom prst="rect">
            <a:avLst/>
          </a:prstGeom>
          <a:noFill/>
          <a:ln w="9525">
            <a:noFill/>
            <a:miter lim="800000"/>
          </a:ln>
        </p:spPr>
        <p:txBody>
          <a:bodyPr>
            <a:spAutoFit/>
          </a:bodyPr>
          <a:lstStyle/>
          <a:p>
            <a:pPr eaLnBrk="1" hangingPunct="1"/>
            <a:r>
              <a:rPr lang="zh-CN" altLang="en-US" sz="1050" dirty="0">
                <a:latin typeface="微软雅黑" panose="020B0503020204020204" pitchFamily="34" charset="-122"/>
                <a:ea typeface="微软雅黑" panose="020B0503020204020204" pitchFamily="34" charset="-122"/>
              </a:rPr>
              <a:t>添加文字添加文字添加文字添加文字添加文字</a:t>
            </a:r>
            <a:endParaRPr lang="en-US" altLang="zh-CN" sz="1050" dirty="0">
              <a:latin typeface="微软雅黑" panose="020B0503020204020204" pitchFamily="34" charset="-122"/>
              <a:ea typeface="微软雅黑" panose="020B0503020204020204" pitchFamily="34" charset="-122"/>
            </a:endParaRPr>
          </a:p>
        </p:txBody>
      </p:sp>
      <p:pic>
        <p:nvPicPr>
          <p:cNvPr id="52" name="Group 22"/>
          <p:cNvPicPr>
            <a:picLocks noChangeArrowheads="1"/>
          </p:cNvPicPr>
          <p:nvPr/>
        </p:nvPicPr>
        <p:blipFill>
          <a:blip r:embed="rId6" cstate="email"/>
          <a:srcRect/>
          <a:stretch>
            <a:fillRect/>
          </a:stretch>
        </p:blipFill>
        <p:spPr bwMode="auto">
          <a:xfrm>
            <a:off x="7118748" y="2775347"/>
            <a:ext cx="325040" cy="246459"/>
          </a:xfrm>
          <a:prstGeom prst="rect">
            <a:avLst/>
          </a:prstGeom>
          <a:solidFill>
            <a:srgbClr val="10253F"/>
          </a:solidFill>
          <a:ln w="9525">
            <a:solidFill>
              <a:srgbClr val="10253F"/>
            </a:solidFill>
            <a:miter lim="800000"/>
            <a:headEnd/>
            <a:tailEnd/>
          </a:ln>
        </p:spPr>
      </p:pic>
      <p:sp>
        <p:nvSpPr>
          <p:cNvPr id="53" name="TextBox 13"/>
          <p:cNvSpPr txBox="1">
            <a:spLocks noChangeArrowheads="1"/>
          </p:cNvSpPr>
          <p:nvPr/>
        </p:nvSpPr>
        <p:spPr bwMode="auto">
          <a:xfrm>
            <a:off x="7505701" y="2702719"/>
            <a:ext cx="1489472" cy="577081"/>
          </a:xfrm>
          <a:prstGeom prst="rect">
            <a:avLst/>
          </a:prstGeom>
          <a:noFill/>
          <a:ln w="9525">
            <a:noFill/>
            <a:miter lim="800000"/>
          </a:ln>
        </p:spPr>
        <p:txBody>
          <a:bodyPr>
            <a:spAutoFit/>
          </a:bodyPr>
          <a:lstStyle/>
          <a:p>
            <a:pPr eaLnBrk="1" hangingPunct="1"/>
            <a:r>
              <a:rPr lang="zh-CN" altLang="en-US" sz="1050" dirty="0">
                <a:latin typeface="微软雅黑" panose="020B0503020204020204" pitchFamily="34" charset="-122"/>
                <a:ea typeface="微软雅黑" panose="020B0503020204020204" pitchFamily="34" charset="-122"/>
              </a:rPr>
              <a:t>添加文字添加文字添加文字添加文字添加文字</a:t>
            </a:r>
            <a:endParaRPr lang="en-US" altLang="zh-CN" sz="10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第五部分</a:t>
            </a:r>
          </a:p>
        </p:txBody>
      </p:sp>
      <p:sp>
        <p:nvSpPr>
          <p:cNvPr id="3" name="文本占位符 2"/>
          <p:cNvSpPr>
            <a:spLocks noGrp="1"/>
          </p:cNvSpPr>
          <p:nvPr>
            <p:ph type="body" sz="quarter" idx="11"/>
          </p:nvPr>
        </p:nvSpPr>
        <p:spPr>
          <a:xfrm>
            <a:off x="3682220" y="1365957"/>
            <a:ext cx="3482067" cy="613668"/>
          </a:xfrm>
        </p:spPr>
        <p:txBody>
          <a:bodyPr/>
          <a:lstStyle/>
          <a:p>
            <a:r>
              <a:rPr lang="en-US" altLang="zh-CN" dirty="0"/>
              <a:t>Research conclusions</a:t>
            </a:r>
          </a:p>
        </p:txBody>
      </p:sp>
      <p:sp>
        <p:nvSpPr>
          <p:cNvPr id="4" name="文本占位符 3"/>
          <p:cNvSpPr>
            <a:spLocks noGrp="1"/>
          </p:cNvSpPr>
          <p:nvPr>
            <p:ph type="body" sz="quarter" idx="12"/>
          </p:nvPr>
        </p:nvSpPr>
        <p:spPr>
          <a:xfrm>
            <a:off x="7178847" y="1364382"/>
            <a:ext cx="2473956" cy="613668"/>
          </a:xfrm>
        </p:spPr>
        <p:txBody>
          <a:bodyPr/>
          <a:lstStyle/>
          <a:p>
            <a:r>
              <a:rPr lang="zh-CN" altLang="en-US" dirty="0"/>
              <a:t>研究结论</a:t>
            </a:r>
          </a:p>
        </p:txBody>
      </p:sp>
      <p:sp>
        <p:nvSpPr>
          <p:cNvPr id="5" name="文本占位符 4"/>
          <p:cNvSpPr>
            <a:spLocks noGrp="1"/>
          </p:cNvSpPr>
          <p:nvPr>
            <p:ph type="body" sz="quarter" idx="13"/>
          </p:nvPr>
        </p:nvSpPr>
        <p:spPr>
          <a:xfrm>
            <a:off x="3682220" y="1946548"/>
            <a:ext cx="2473957" cy="914400"/>
          </a:xfrm>
        </p:spPr>
        <p:txBody>
          <a:bodyPr/>
          <a:lstStyle/>
          <a:p>
            <a:pPr marL="214630" indent="-214630"/>
            <a:r>
              <a:rPr lang="zh-CN" altLang="en-US" dirty="0"/>
              <a:t>研究结论</a:t>
            </a:r>
            <a:endParaRPr lang="en-US" altLang="zh-CN" dirty="0"/>
          </a:p>
          <a:p>
            <a:pPr marL="214630" indent="-214630"/>
            <a:r>
              <a:rPr lang="zh-CN" altLang="en-US" dirty="0"/>
              <a:t>成果与思考</a:t>
            </a:r>
          </a:p>
          <a:p>
            <a:pPr marL="214630" indent="-214630"/>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研究结论</a:t>
            </a:r>
          </a:p>
        </p:txBody>
      </p:sp>
      <p:sp>
        <p:nvSpPr>
          <p:cNvPr id="7" name="Freeform 4"/>
          <p:cNvSpPr/>
          <p:nvPr/>
        </p:nvSpPr>
        <p:spPr bwMode="auto">
          <a:xfrm>
            <a:off x="762000" y="1129904"/>
            <a:ext cx="7561660" cy="973931"/>
          </a:xfrm>
          <a:custGeom>
            <a:avLst/>
            <a:gdLst>
              <a:gd name="T0" fmla="*/ 10227115 w 9430508"/>
              <a:gd name="T1" fmla="*/ 0 h 999986"/>
              <a:gd name="T2" fmla="*/ 10778954 w 9430508"/>
              <a:gd name="T3" fmla="*/ 843162 h 999986"/>
              <a:gd name="T4" fmla="*/ 10227115 w 9430508"/>
              <a:gd name="T5" fmla="*/ 1686321 h 999986"/>
              <a:gd name="T6" fmla="*/ 10227115 w 9430508"/>
              <a:gd name="T7" fmla="*/ 1239367 h 999986"/>
              <a:gd name="T8" fmla="*/ 0 w 9430508"/>
              <a:gd name="T9" fmla="*/ 1239367 h 999986"/>
              <a:gd name="T10" fmla="*/ 0 w 9430508"/>
              <a:gd name="T11" fmla="*/ 446954 h 999986"/>
              <a:gd name="T12" fmla="*/ 10227115 w 9430508"/>
              <a:gd name="T13" fmla="*/ 446954 h 999986"/>
              <a:gd name="T14" fmla="*/ 10227115 w 9430508"/>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 name="T24" fmla="*/ 0 w 9430508"/>
              <a:gd name="T25" fmla="*/ 0 h 999986"/>
              <a:gd name="T26" fmla="*/ 9430508 w 9430508"/>
              <a:gd name="T27" fmla="*/ 999986 h 9999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30508" h="999986">
                <a:moveTo>
                  <a:pt x="8947704" y="0"/>
                </a:moveTo>
                <a:lnTo>
                  <a:pt x="9430508" y="499994"/>
                </a:lnTo>
                <a:lnTo>
                  <a:pt x="8947704" y="999986"/>
                </a:lnTo>
                <a:lnTo>
                  <a:pt x="8947704" y="734943"/>
                </a:lnTo>
                <a:lnTo>
                  <a:pt x="0" y="734943"/>
                </a:lnTo>
                <a:lnTo>
                  <a:pt x="0" y="265043"/>
                </a:lnTo>
                <a:lnTo>
                  <a:pt x="8947704" y="265043"/>
                </a:lnTo>
                <a:lnTo>
                  <a:pt x="8947704" y="0"/>
                </a:ln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8" name="Freeform 5"/>
          <p:cNvSpPr/>
          <p:nvPr/>
        </p:nvSpPr>
        <p:spPr bwMode="auto">
          <a:xfrm rot="5400000">
            <a:off x="4967288" y="-746522"/>
            <a:ext cx="973931" cy="5738813"/>
          </a:xfrm>
          <a:custGeom>
            <a:avLst/>
            <a:gdLst>
              <a:gd name="T0" fmla="*/ 0 w 999985"/>
              <a:gd name="T1" fmla="*/ 551830 h 7157209"/>
              <a:gd name="T2" fmla="*/ 843162 w 999985"/>
              <a:gd name="T3" fmla="*/ 0 h 7157209"/>
              <a:gd name="T4" fmla="*/ 1686323 w 999985"/>
              <a:gd name="T5" fmla="*/ 551830 h 7157209"/>
              <a:gd name="T6" fmla="*/ 1239369 w 999985"/>
              <a:gd name="T7" fmla="*/ 551830 h 7157209"/>
              <a:gd name="T8" fmla="*/ 1239369 w 999985"/>
              <a:gd name="T9" fmla="*/ 8180461 h 7157209"/>
              <a:gd name="T10" fmla="*/ 446954 w 999985"/>
              <a:gd name="T11" fmla="*/ 8180461 h 7157209"/>
              <a:gd name="T12" fmla="*/ 446954 w 999985"/>
              <a:gd name="T13" fmla="*/ 551830 h 7157209"/>
              <a:gd name="T14" fmla="*/ 0 w 999985"/>
              <a:gd name="T15" fmla="*/ 551830 h 7157209"/>
              <a:gd name="T16" fmla="*/ 0 60000 65536"/>
              <a:gd name="T17" fmla="*/ 0 60000 65536"/>
              <a:gd name="T18" fmla="*/ 0 60000 65536"/>
              <a:gd name="T19" fmla="*/ 0 60000 65536"/>
              <a:gd name="T20" fmla="*/ 0 60000 65536"/>
              <a:gd name="T21" fmla="*/ 0 60000 65536"/>
              <a:gd name="T22" fmla="*/ 0 60000 65536"/>
              <a:gd name="T23" fmla="*/ 0 60000 65536"/>
              <a:gd name="T24" fmla="*/ 0 w 999985"/>
              <a:gd name="T25" fmla="*/ 0 h 7157209"/>
              <a:gd name="T26" fmla="*/ 999985 w 999985"/>
              <a:gd name="T27" fmla="*/ 7157209 h 71572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9985" h="7157209">
                <a:moveTo>
                  <a:pt x="0" y="482805"/>
                </a:moveTo>
                <a:lnTo>
                  <a:pt x="499993" y="0"/>
                </a:lnTo>
                <a:lnTo>
                  <a:pt x="999985" y="482805"/>
                </a:lnTo>
                <a:lnTo>
                  <a:pt x="734943" y="482805"/>
                </a:lnTo>
                <a:lnTo>
                  <a:pt x="734943" y="7157209"/>
                </a:lnTo>
                <a:lnTo>
                  <a:pt x="265043" y="7157209"/>
                </a:lnTo>
                <a:lnTo>
                  <a:pt x="265043" y="482805"/>
                </a:lnTo>
                <a:lnTo>
                  <a:pt x="0" y="482805"/>
                </a:ln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9" name="Freeform 6"/>
          <p:cNvSpPr/>
          <p:nvPr/>
        </p:nvSpPr>
        <p:spPr bwMode="auto">
          <a:xfrm>
            <a:off x="4306491" y="2156223"/>
            <a:ext cx="4017169" cy="973931"/>
          </a:xfrm>
          <a:custGeom>
            <a:avLst/>
            <a:gdLst>
              <a:gd name="T0" fmla="*/ 5173697 w 5010908"/>
              <a:gd name="T1" fmla="*/ 0 h 999986"/>
              <a:gd name="T2" fmla="*/ 5725338 w 5010908"/>
              <a:gd name="T3" fmla="*/ 843162 h 999986"/>
              <a:gd name="T4" fmla="*/ 5173697 w 5010908"/>
              <a:gd name="T5" fmla="*/ 1686321 h 999986"/>
              <a:gd name="T6" fmla="*/ 5173697 w 5010908"/>
              <a:gd name="T7" fmla="*/ 1239367 h 999986"/>
              <a:gd name="T8" fmla="*/ 0 w 5010908"/>
              <a:gd name="T9" fmla="*/ 1239367 h 999986"/>
              <a:gd name="T10" fmla="*/ 0 w 5010908"/>
              <a:gd name="T11" fmla="*/ 446954 h 999986"/>
              <a:gd name="T12" fmla="*/ 5173697 w 5010908"/>
              <a:gd name="T13" fmla="*/ 446954 h 999986"/>
              <a:gd name="T14" fmla="*/ 5173697 w 5010908"/>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 name="T24" fmla="*/ 0 w 5010908"/>
              <a:gd name="T25" fmla="*/ 0 h 999986"/>
              <a:gd name="T26" fmla="*/ 5010908 w 5010908"/>
              <a:gd name="T27" fmla="*/ 999986 h 9999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10908" h="999986">
                <a:moveTo>
                  <a:pt x="4528104" y="0"/>
                </a:moveTo>
                <a:lnTo>
                  <a:pt x="5010908" y="499994"/>
                </a:lnTo>
                <a:lnTo>
                  <a:pt x="4528104" y="999986"/>
                </a:lnTo>
                <a:lnTo>
                  <a:pt x="4528104" y="734943"/>
                </a:lnTo>
                <a:lnTo>
                  <a:pt x="0" y="734943"/>
                </a:lnTo>
                <a:lnTo>
                  <a:pt x="0" y="265043"/>
                </a:lnTo>
                <a:lnTo>
                  <a:pt x="4528104" y="265043"/>
                </a:lnTo>
                <a:lnTo>
                  <a:pt x="4528104" y="0"/>
                </a:ln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sp>
        <p:nvSpPr>
          <p:cNvPr id="10" name="Freeform 7"/>
          <p:cNvSpPr/>
          <p:nvPr/>
        </p:nvSpPr>
        <p:spPr bwMode="auto">
          <a:xfrm>
            <a:off x="5999560" y="2665810"/>
            <a:ext cx="2324100" cy="973931"/>
          </a:xfrm>
          <a:custGeom>
            <a:avLst/>
            <a:gdLst>
              <a:gd name="T0" fmla="*/ 2761048 w 2898572"/>
              <a:gd name="T1" fmla="*/ 0 h 999986"/>
              <a:gd name="T2" fmla="*/ 3312859 w 2898572"/>
              <a:gd name="T3" fmla="*/ 843162 h 999986"/>
              <a:gd name="T4" fmla="*/ 2761048 w 2898572"/>
              <a:gd name="T5" fmla="*/ 1686321 h 999986"/>
              <a:gd name="T6" fmla="*/ 2761048 w 2898572"/>
              <a:gd name="T7" fmla="*/ 1239367 h 999986"/>
              <a:gd name="T8" fmla="*/ 0 w 2898572"/>
              <a:gd name="T9" fmla="*/ 1239367 h 999986"/>
              <a:gd name="T10" fmla="*/ 0 w 2898572"/>
              <a:gd name="T11" fmla="*/ 446954 h 999986"/>
              <a:gd name="T12" fmla="*/ 2761048 w 2898572"/>
              <a:gd name="T13" fmla="*/ 446954 h 999986"/>
              <a:gd name="T14" fmla="*/ 2761048 w 2898572"/>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 name="T24" fmla="*/ 0 w 2898572"/>
              <a:gd name="T25" fmla="*/ 0 h 999986"/>
              <a:gd name="T26" fmla="*/ 2898572 w 2898572"/>
              <a:gd name="T27" fmla="*/ 999986 h 9999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8572" h="999986">
                <a:moveTo>
                  <a:pt x="2415768" y="0"/>
                </a:moveTo>
                <a:lnTo>
                  <a:pt x="2898572" y="499994"/>
                </a:lnTo>
                <a:lnTo>
                  <a:pt x="2415768" y="999986"/>
                </a:lnTo>
                <a:lnTo>
                  <a:pt x="2415768" y="734943"/>
                </a:lnTo>
                <a:lnTo>
                  <a:pt x="0" y="734943"/>
                </a:lnTo>
                <a:lnTo>
                  <a:pt x="0" y="265043"/>
                </a:lnTo>
                <a:lnTo>
                  <a:pt x="2415768" y="265043"/>
                </a:lnTo>
                <a:lnTo>
                  <a:pt x="2415768" y="0"/>
                </a:lnTo>
                <a:close/>
              </a:path>
            </a:pathLst>
          </a:custGeom>
          <a:solidFill>
            <a:srgbClr val="10253F"/>
          </a:solidFill>
          <a:ln w="9525">
            <a:noFill/>
            <a:round/>
          </a:ln>
        </p:spPr>
        <p:txBody>
          <a:bodyPr anchor="ctr"/>
          <a:lstStyle/>
          <a:p>
            <a:endParaRPr lang="zh-CN" altLang="en-US" sz="1350" dirty="0">
              <a:ea typeface="微软雅黑" panose="020B0503020204020204" pitchFamily="34" charset="-122"/>
            </a:endParaRPr>
          </a:p>
        </p:txBody>
      </p:sp>
      <p:pic>
        <p:nvPicPr>
          <p:cNvPr id="11" name="Group 8"/>
          <p:cNvPicPr>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398169" y="2464594"/>
            <a:ext cx="357188" cy="342900"/>
          </a:xfrm>
          <a:prstGeom prst="rect">
            <a:avLst/>
          </a:prstGeom>
          <a:noFill/>
          <a:ln w="9525">
            <a:noFill/>
            <a:miter lim="800000"/>
            <a:headEnd/>
            <a:tailEnd/>
          </a:ln>
        </p:spPr>
      </p:pic>
      <p:sp>
        <p:nvSpPr>
          <p:cNvPr id="12" name="Freeform 22"/>
          <p:cNvSpPr>
            <a:spLocks noEditPoints="1"/>
          </p:cNvSpPr>
          <p:nvPr/>
        </p:nvSpPr>
        <p:spPr bwMode="auto">
          <a:xfrm>
            <a:off x="2697956" y="1965723"/>
            <a:ext cx="290513" cy="291703"/>
          </a:xfrm>
          <a:custGeom>
            <a:avLst/>
            <a:gdLst>
              <a:gd name="T0" fmla="*/ 460245444 w 326"/>
              <a:gd name="T1" fmla="*/ 151857349 h 328"/>
              <a:gd name="T2" fmla="*/ 309183679 w 326"/>
              <a:gd name="T3" fmla="*/ 0 h 328"/>
              <a:gd name="T4" fmla="*/ 43765799 w 326"/>
              <a:gd name="T5" fmla="*/ 264343142 h 328"/>
              <a:gd name="T6" fmla="*/ 0 w 326"/>
              <a:gd name="T7" fmla="*/ 461195068 h 328"/>
              <a:gd name="T8" fmla="*/ 196239115 w 326"/>
              <a:gd name="T9" fmla="*/ 414794190 h 328"/>
              <a:gd name="T10" fmla="*/ 460245444 w 326"/>
              <a:gd name="T11" fmla="*/ 151857349 h 328"/>
              <a:gd name="T12" fmla="*/ 182122233 w 326"/>
              <a:gd name="T13" fmla="*/ 386672158 h 328"/>
              <a:gd name="T14" fmla="*/ 158120800 w 326"/>
              <a:gd name="T15" fmla="*/ 362769142 h 328"/>
              <a:gd name="T16" fmla="*/ 395302557 w 326"/>
              <a:gd name="T17" fmla="*/ 127953148 h 328"/>
              <a:gd name="T18" fmla="*/ 419302802 w 326"/>
              <a:gd name="T19" fmla="*/ 151857349 h 328"/>
              <a:gd name="T20" fmla="*/ 182122233 w 326"/>
              <a:gd name="T21" fmla="*/ 386672158 h 328"/>
              <a:gd name="T22" fmla="*/ 94590634 w 326"/>
              <a:gd name="T23" fmla="*/ 407763682 h 328"/>
              <a:gd name="T24" fmla="*/ 52236404 w 326"/>
              <a:gd name="T25" fmla="*/ 365581820 h 328"/>
              <a:gd name="T26" fmla="*/ 67766044 w 326"/>
              <a:gd name="T27" fmla="*/ 292465174 h 328"/>
              <a:gd name="T28" fmla="*/ 93179065 w 326"/>
              <a:gd name="T29" fmla="*/ 317774603 h 328"/>
              <a:gd name="T30" fmla="*/ 93179065 w 326"/>
              <a:gd name="T31" fmla="*/ 317774603 h 328"/>
              <a:gd name="T32" fmla="*/ 148238589 w 326"/>
              <a:gd name="T33" fmla="*/ 372612328 h 328"/>
              <a:gd name="T34" fmla="*/ 148238589 w 326"/>
              <a:gd name="T35" fmla="*/ 372612328 h 328"/>
              <a:gd name="T36" fmla="*/ 168004162 w 326"/>
              <a:gd name="T37" fmla="*/ 390891174 h 328"/>
              <a:gd name="T38" fmla="*/ 94590634 w 326"/>
              <a:gd name="T39" fmla="*/ 407763682 h 328"/>
              <a:gd name="T40" fmla="*/ 384008814 w 326"/>
              <a:gd name="T41" fmla="*/ 116704809 h 328"/>
              <a:gd name="T42" fmla="*/ 148238589 w 326"/>
              <a:gd name="T43" fmla="*/ 351520804 h 328"/>
              <a:gd name="T44" fmla="*/ 112943413 w 326"/>
              <a:gd name="T45" fmla="*/ 317774603 h 328"/>
              <a:gd name="T46" fmla="*/ 350125207 w 326"/>
              <a:gd name="T47" fmla="*/ 82958608 h 328"/>
              <a:gd name="T48" fmla="*/ 384008814 w 326"/>
              <a:gd name="T49" fmla="*/ 116704809 h 328"/>
              <a:gd name="T50" fmla="*/ 309183679 w 326"/>
              <a:gd name="T51" fmla="*/ 42183066 h 328"/>
              <a:gd name="T52" fmla="*/ 338831464 w 326"/>
              <a:gd name="T53" fmla="*/ 71710251 h 328"/>
              <a:gd name="T54" fmla="*/ 103061239 w 326"/>
              <a:gd name="T55" fmla="*/ 306526190 h 328"/>
              <a:gd name="T56" fmla="*/ 73413510 w 326"/>
              <a:gd name="T57" fmla="*/ 276997819 h 328"/>
              <a:gd name="T58" fmla="*/ 309183679 w 326"/>
              <a:gd name="T59" fmla="*/ 42183066 h 3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26"/>
              <a:gd name="T91" fmla="*/ 0 h 328"/>
              <a:gd name="T92" fmla="*/ 326 w 326"/>
              <a:gd name="T93" fmla="*/ 328 h 32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chemeClr val="bg1"/>
          </a:solidFill>
          <a:ln w="9525">
            <a:noFill/>
            <a:round/>
          </a:ln>
        </p:spPr>
        <p:txBody>
          <a:bodyPr/>
          <a:lstStyle/>
          <a:p>
            <a:endParaRPr lang="zh-CN" altLang="en-US" sz="1350" dirty="0">
              <a:ea typeface="微软雅黑" panose="020B0503020204020204" pitchFamily="34" charset="-122"/>
            </a:endParaRPr>
          </a:p>
        </p:txBody>
      </p:sp>
      <p:sp>
        <p:nvSpPr>
          <p:cNvPr id="13" name="Freeform 16"/>
          <p:cNvSpPr>
            <a:spLocks noEditPoints="1"/>
          </p:cNvSpPr>
          <p:nvPr/>
        </p:nvSpPr>
        <p:spPr bwMode="auto">
          <a:xfrm rot="2700000">
            <a:off x="923925" y="1456135"/>
            <a:ext cx="188119" cy="345281"/>
          </a:xfrm>
          <a:custGeom>
            <a:avLst/>
            <a:gdLst>
              <a:gd name="T0" fmla="*/ 90454675 w 579"/>
              <a:gd name="T1" fmla="*/ 67560135 h 1073"/>
              <a:gd name="T2" fmla="*/ 90454675 w 579"/>
              <a:gd name="T3" fmla="*/ 27244927 h 1073"/>
              <a:gd name="T4" fmla="*/ 98524392 w 579"/>
              <a:gd name="T5" fmla="*/ 14542787 h 1073"/>
              <a:gd name="T6" fmla="*/ 83886442 w 579"/>
              <a:gd name="T7" fmla="*/ 0 h 1073"/>
              <a:gd name="T8" fmla="*/ 24771889 w 579"/>
              <a:gd name="T9" fmla="*/ 0 h 1073"/>
              <a:gd name="T10" fmla="*/ 10133936 w 579"/>
              <a:gd name="T11" fmla="*/ 14542787 h 1073"/>
              <a:gd name="T12" fmla="*/ 18016079 w 579"/>
              <a:gd name="T13" fmla="*/ 27244927 h 1073"/>
              <a:gd name="T14" fmla="*/ 18016079 w 579"/>
              <a:gd name="T15" fmla="*/ 67560135 h 1073"/>
              <a:gd name="T16" fmla="*/ 0 w 579"/>
              <a:gd name="T17" fmla="*/ 107323130 h 1073"/>
              <a:gd name="T18" fmla="*/ 0 w 579"/>
              <a:gd name="T19" fmla="*/ 112661445 h 1073"/>
              <a:gd name="T20" fmla="*/ 42037226 w 579"/>
              <a:gd name="T21" fmla="*/ 112661445 h 1073"/>
              <a:gd name="T22" fmla="*/ 42037226 w 579"/>
              <a:gd name="T23" fmla="*/ 169912676 h 1073"/>
              <a:gd name="T24" fmla="*/ 54235374 w 579"/>
              <a:gd name="T25" fmla="*/ 197525724 h 1073"/>
              <a:gd name="T26" fmla="*/ 66621112 w 579"/>
              <a:gd name="T27" fmla="*/ 169912676 h 1073"/>
              <a:gd name="T28" fmla="*/ 66621112 w 579"/>
              <a:gd name="T29" fmla="*/ 112661445 h 1073"/>
              <a:gd name="T30" fmla="*/ 108658324 w 579"/>
              <a:gd name="T31" fmla="*/ 112661445 h 1073"/>
              <a:gd name="T32" fmla="*/ 108658324 w 579"/>
              <a:gd name="T33" fmla="*/ 107323130 h 1073"/>
              <a:gd name="T34" fmla="*/ 90454675 w 579"/>
              <a:gd name="T35" fmla="*/ 67560135 h 1073"/>
              <a:gd name="T36" fmla="*/ 24771889 w 579"/>
              <a:gd name="T37" fmla="*/ 10677009 h 1073"/>
              <a:gd name="T38" fmla="*/ 83886442 w 579"/>
              <a:gd name="T39" fmla="*/ 10677009 h 1073"/>
              <a:gd name="T40" fmla="*/ 87639718 w 579"/>
              <a:gd name="T41" fmla="*/ 14542787 h 1073"/>
              <a:gd name="T42" fmla="*/ 84262029 w 579"/>
              <a:gd name="T43" fmla="*/ 18224498 h 1073"/>
              <a:gd name="T44" fmla="*/ 81822227 w 579"/>
              <a:gd name="T45" fmla="*/ 18592627 h 1073"/>
              <a:gd name="T46" fmla="*/ 26836104 w 579"/>
              <a:gd name="T47" fmla="*/ 18592627 h 1073"/>
              <a:gd name="T48" fmla="*/ 24208724 w 579"/>
              <a:gd name="T49" fmla="*/ 18224498 h 1073"/>
              <a:gd name="T50" fmla="*/ 20831036 w 579"/>
              <a:gd name="T51" fmla="*/ 14542787 h 1073"/>
              <a:gd name="T52" fmla="*/ 24771889 w 579"/>
              <a:gd name="T53" fmla="*/ 10677009 h 1073"/>
              <a:gd name="T54" fmla="*/ 79570001 w 579"/>
              <a:gd name="T55" fmla="*/ 68112327 h 1073"/>
              <a:gd name="T56" fmla="*/ 28900326 w 579"/>
              <a:gd name="T57" fmla="*/ 68112327 h 1073"/>
              <a:gd name="T58" fmla="*/ 28900326 w 579"/>
              <a:gd name="T59" fmla="*/ 23931344 h 1073"/>
              <a:gd name="T60" fmla="*/ 79570001 w 579"/>
              <a:gd name="T61" fmla="*/ 23931344 h 1073"/>
              <a:gd name="T62" fmla="*/ 79570001 w 579"/>
              <a:gd name="T63" fmla="*/ 68112327 h 1073"/>
              <a:gd name="T64" fmla="*/ 55736857 w 579"/>
              <a:gd name="T65" fmla="*/ 167703477 h 1073"/>
              <a:gd name="T66" fmla="*/ 54235374 w 579"/>
              <a:gd name="T67" fmla="*/ 170832996 h 1073"/>
              <a:gd name="T68" fmla="*/ 52921467 w 579"/>
              <a:gd name="T69" fmla="*/ 167703477 h 1073"/>
              <a:gd name="T70" fmla="*/ 52921467 w 579"/>
              <a:gd name="T71" fmla="*/ 112661445 h 1073"/>
              <a:gd name="T72" fmla="*/ 55736857 w 579"/>
              <a:gd name="T73" fmla="*/ 112661445 h 1073"/>
              <a:gd name="T74" fmla="*/ 55736857 w 579"/>
              <a:gd name="T75" fmla="*/ 167703477 h 1073"/>
              <a:gd name="T76" fmla="*/ 66621112 w 579"/>
              <a:gd name="T77" fmla="*/ 101984413 h 1073"/>
              <a:gd name="T78" fmla="*/ 42037226 w 579"/>
              <a:gd name="T79" fmla="*/ 101984413 h 1073"/>
              <a:gd name="T80" fmla="*/ 11072255 w 579"/>
              <a:gd name="T81" fmla="*/ 101984413 h 1073"/>
              <a:gd name="T82" fmla="*/ 27023682 w 579"/>
              <a:gd name="T83" fmla="*/ 74187300 h 1073"/>
              <a:gd name="T84" fmla="*/ 27962001 w 579"/>
              <a:gd name="T85" fmla="*/ 73451044 h 1073"/>
              <a:gd name="T86" fmla="*/ 80696330 w 579"/>
              <a:gd name="T87" fmla="*/ 73451044 h 1073"/>
              <a:gd name="T88" fmla="*/ 81634649 w 579"/>
              <a:gd name="T89" fmla="*/ 74187300 h 1073"/>
              <a:gd name="T90" fmla="*/ 97398496 w 579"/>
              <a:gd name="T91" fmla="*/ 101984413 h 1073"/>
              <a:gd name="T92" fmla="*/ 66621112 w 579"/>
              <a:gd name="T93" fmla="*/ 101984413 h 10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79"/>
              <a:gd name="T142" fmla="*/ 0 h 1073"/>
              <a:gd name="T143" fmla="*/ 579 w 579"/>
              <a:gd name="T144" fmla="*/ 1073 h 10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chemeClr val="bg1"/>
          </a:solidFill>
          <a:ln w="9525">
            <a:noFill/>
            <a:round/>
          </a:ln>
        </p:spPr>
        <p:txBody>
          <a:bodyPr/>
          <a:lstStyle/>
          <a:p>
            <a:endParaRPr lang="zh-CN" altLang="en-US" sz="1350" dirty="0">
              <a:ea typeface="微软雅黑" panose="020B0503020204020204" pitchFamily="34" charset="-122"/>
            </a:endParaRPr>
          </a:p>
        </p:txBody>
      </p:sp>
      <p:pic>
        <p:nvPicPr>
          <p:cNvPr id="14" name="Group 17"/>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07906" y="2981325"/>
            <a:ext cx="334566" cy="328613"/>
          </a:xfrm>
          <a:prstGeom prst="rect">
            <a:avLst/>
          </a:prstGeom>
          <a:noFill/>
          <a:ln w="9525">
            <a:noFill/>
            <a:miter lim="800000"/>
            <a:headEnd/>
            <a:tailEnd/>
          </a:ln>
        </p:spPr>
      </p:pic>
      <p:sp>
        <p:nvSpPr>
          <p:cNvPr id="15" name="Content Placeholder 2"/>
          <p:cNvSpPr txBox="1">
            <a:spLocks noChangeArrowheads="1"/>
          </p:cNvSpPr>
          <p:nvPr/>
        </p:nvSpPr>
        <p:spPr bwMode="auto">
          <a:xfrm>
            <a:off x="467545" y="1949054"/>
            <a:ext cx="1932756" cy="702052"/>
          </a:xfrm>
          <a:prstGeom prst="rect">
            <a:avLst/>
          </a:prstGeom>
          <a:noFill/>
          <a:ln w="9525">
            <a:noFill/>
            <a:miter lim="800000"/>
          </a:ln>
        </p:spPr>
        <p:txBody>
          <a:bodyPr wrap="square">
            <a:spAutoFit/>
          </a:bodyPr>
          <a:lstStyle/>
          <a:p>
            <a:pPr eaLnBrk="1" hangingPunct="1">
              <a:lnSpc>
                <a:spcPct val="130000"/>
              </a:lnSpc>
              <a:spcBef>
                <a:spcPct val="20000"/>
              </a:spcBef>
            </a:pPr>
            <a:r>
              <a:rPr lang="zh-CN" altLang="en-US" sz="1050" dirty="0">
                <a:latin typeface="微软雅黑" panose="020B0503020204020204" pitchFamily="34" charset="-122"/>
                <a:ea typeface="微软雅黑" panose="020B0503020204020204" pitchFamily="34" charset="-122"/>
              </a:rPr>
              <a:t>小这里输入文字说明这里输入文字说明这里输入文字说明加文字添加文字添加文字</a:t>
            </a:r>
            <a:endParaRPr lang="en-US" altLang="zh-CN" sz="1050" dirty="0">
              <a:latin typeface="微软雅黑" panose="020B0503020204020204" pitchFamily="34" charset="-122"/>
              <a:ea typeface="微软雅黑" panose="020B0503020204020204" pitchFamily="34" charset="-122"/>
            </a:endParaRPr>
          </a:p>
        </p:txBody>
      </p:sp>
      <p:sp>
        <p:nvSpPr>
          <p:cNvPr id="16" name="TextBox 23"/>
          <p:cNvSpPr txBox="1">
            <a:spLocks noChangeArrowheads="1"/>
          </p:cNvSpPr>
          <p:nvPr/>
        </p:nvSpPr>
        <p:spPr bwMode="auto">
          <a:xfrm>
            <a:off x="1273969" y="1484710"/>
            <a:ext cx="1565672" cy="276999"/>
          </a:xfrm>
          <a:prstGeom prst="rect">
            <a:avLst/>
          </a:prstGeom>
          <a:noFill/>
          <a:ln w="9525">
            <a:noFill/>
            <a:miter lim="800000"/>
          </a:ln>
        </p:spPr>
        <p:txBody>
          <a:bodyPr>
            <a:spAutoFit/>
          </a:body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单击添加标题</a:t>
            </a:r>
            <a:endParaRPr lang="id-ID" altLang="en-US" sz="1200" b="1">
              <a:solidFill>
                <a:schemeClr val="bg1"/>
              </a:solidFill>
              <a:latin typeface="微软雅黑" panose="020B0503020204020204" pitchFamily="34" charset="-122"/>
              <a:ea typeface="微软雅黑" panose="020B0503020204020204" pitchFamily="34" charset="-122"/>
            </a:endParaRPr>
          </a:p>
        </p:txBody>
      </p:sp>
      <p:sp>
        <p:nvSpPr>
          <p:cNvPr id="17" name="TextBox 23"/>
          <p:cNvSpPr txBox="1">
            <a:spLocks noChangeArrowheads="1"/>
          </p:cNvSpPr>
          <p:nvPr/>
        </p:nvSpPr>
        <p:spPr bwMode="auto">
          <a:xfrm>
            <a:off x="3073003" y="2000251"/>
            <a:ext cx="1565672" cy="276999"/>
          </a:xfrm>
          <a:prstGeom prst="rect">
            <a:avLst/>
          </a:prstGeom>
          <a:noFill/>
          <a:ln w="9525">
            <a:noFill/>
            <a:miter lim="800000"/>
          </a:ln>
        </p:spPr>
        <p:txBody>
          <a:bodyPr>
            <a:spAutoFit/>
          </a:body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单击添加标题</a:t>
            </a:r>
            <a:endParaRPr lang="id-ID" altLang="en-US" sz="1200" b="1">
              <a:solidFill>
                <a:schemeClr val="bg1"/>
              </a:solidFill>
              <a:latin typeface="微软雅黑" panose="020B0503020204020204" pitchFamily="34" charset="-122"/>
              <a:ea typeface="微软雅黑" panose="020B0503020204020204" pitchFamily="34" charset="-122"/>
            </a:endParaRPr>
          </a:p>
        </p:txBody>
      </p:sp>
      <p:sp>
        <p:nvSpPr>
          <p:cNvPr id="18" name="TextBox 23"/>
          <p:cNvSpPr txBox="1">
            <a:spLocks noChangeArrowheads="1"/>
          </p:cNvSpPr>
          <p:nvPr/>
        </p:nvSpPr>
        <p:spPr bwMode="auto">
          <a:xfrm>
            <a:off x="4827985" y="2516982"/>
            <a:ext cx="1565672" cy="276999"/>
          </a:xfrm>
          <a:prstGeom prst="rect">
            <a:avLst/>
          </a:prstGeom>
          <a:noFill/>
          <a:ln w="9525">
            <a:noFill/>
            <a:miter lim="800000"/>
          </a:ln>
        </p:spPr>
        <p:txBody>
          <a:bodyPr>
            <a:spAutoFit/>
          </a:body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单击添加标题</a:t>
            </a:r>
            <a:endParaRPr lang="id-ID" altLang="en-US" sz="1200" b="1">
              <a:solidFill>
                <a:schemeClr val="bg1"/>
              </a:solidFill>
              <a:latin typeface="微软雅黑" panose="020B0503020204020204" pitchFamily="34" charset="-122"/>
              <a:ea typeface="微软雅黑" panose="020B0503020204020204" pitchFamily="34" charset="-122"/>
            </a:endParaRPr>
          </a:p>
        </p:txBody>
      </p:sp>
      <p:sp>
        <p:nvSpPr>
          <p:cNvPr id="19" name="TextBox 23"/>
          <p:cNvSpPr txBox="1">
            <a:spLocks noChangeArrowheads="1"/>
          </p:cNvSpPr>
          <p:nvPr/>
        </p:nvSpPr>
        <p:spPr bwMode="auto">
          <a:xfrm>
            <a:off x="6498432" y="3032523"/>
            <a:ext cx="1565672" cy="276999"/>
          </a:xfrm>
          <a:prstGeom prst="rect">
            <a:avLst/>
          </a:prstGeom>
          <a:noFill/>
          <a:ln w="9525">
            <a:noFill/>
            <a:miter lim="800000"/>
          </a:ln>
        </p:spPr>
        <p:txBody>
          <a:bodyPr>
            <a:spAutoFit/>
          </a:body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单击添加标题</a:t>
            </a:r>
            <a:endParaRPr lang="id-ID" altLang="en-US" sz="1200" b="1">
              <a:solidFill>
                <a:schemeClr val="bg1"/>
              </a:solidFill>
              <a:latin typeface="微软雅黑" panose="020B0503020204020204" pitchFamily="34" charset="-122"/>
              <a:ea typeface="微软雅黑" panose="020B0503020204020204" pitchFamily="34" charset="-122"/>
            </a:endParaRPr>
          </a:p>
        </p:txBody>
      </p:sp>
      <p:sp>
        <p:nvSpPr>
          <p:cNvPr id="20" name="Content Placeholder 2"/>
          <p:cNvSpPr txBox="1">
            <a:spLocks noChangeArrowheads="1"/>
          </p:cNvSpPr>
          <p:nvPr/>
        </p:nvSpPr>
        <p:spPr bwMode="auto">
          <a:xfrm>
            <a:off x="2272533" y="2465785"/>
            <a:ext cx="1932756" cy="722505"/>
          </a:xfrm>
          <a:prstGeom prst="rect">
            <a:avLst/>
          </a:prstGeom>
          <a:noFill/>
          <a:ln w="9525">
            <a:noFill/>
            <a:miter lim="800000"/>
          </a:ln>
        </p:spPr>
        <p:txBody>
          <a:bodyPr wrap="square">
            <a:spAutoFit/>
          </a:bodyPr>
          <a:lstStyle/>
          <a:p>
            <a:pPr eaLnBrk="1" hangingPunct="1">
              <a:lnSpc>
                <a:spcPct val="130000"/>
              </a:lnSpc>
              <a:spcBef>
                <a:spcPct val="20000"/>
              </a:spcBef>
            </a:pPr>
            <a:r>
              <a:rPr lang="zh-CN" altLang="en-US" sz="1050" dirty="0">
                <a:latin typeface="微软雅黑" panose="020B0503020204020204" pitchFamily="34" charset="-122"/>
                <a:ea typeface="微软雅黑" panose="020B0503020204020204" pitchFamily="34" charset="-122"/>
              </a:rPr>
              <a:t>这里输入文字说明这里输入文字说明这里输入文字说明这里输入文字说明。</a:t>
            </a:r>
            <a:endParaRPr lang="en-US" altLang="zh-CN" sz="1050" dirty="0">
              <a:latin typeface="微软雅黑" panose="020B0503020204020204" pitchFamily="34" charset="-122"/>
              <a:ea typeface="微软雅黑" panose="020B0503020204020204" pitchFamily="34" charset="-122"/>
            </a:endParaRPr>
          </a:p>
        </p:txBody>
      </p:sp>
      <p:sp>
        <p:nvSpPr>
          <p:cNvPr id="21" name="Content Placeholder 2"/>
          <p:cNvSpPr txBox="1">
            <a:spLocks noChangeArrowheads="1"/>
          </p:cNvSpPr>
          <p:nvPr/>
        </p:nvSpPr>
        <p:spPr bwMode="auto">
          <a:xfrm>
            <a:off x="3996558" y="2949179"/>
            <a:ext cx="1932756" cy="722505"/>
          </a:xfrm>
          <a:prstGeom prst="rect">
            <a:avLst/>
          </a:prstGeom>
          <a:noFill/>
          <a:ln w="9525">
            <a:noFill/>
            <a:miter lim="800000"/>
          </a:ln>
        </p:spPr>
        <p:txBody>
          <a:bodyPr wrap="square">
            <a:spAutoFit/>
          </a:bodyPr>
          <a:lstStyle/>
          <a:p>
            <a:pPr eaLnBrk="1" hangingPunct="1">
              <a:lnSpc>
                <a:spcPct val="130000"/>
              </a:lnSpc>
              <a:spcBef>
                <a:spcPct val="20000"/>
              </a:spcBef>
            </a:pPr>
            <a:r>
              <a:rPr lang="zh-CN" altLang="en-US" sz="1050" dirty="0">
                <a:latin typeface="微软雅黑" panose="020B0503020204020204" pitchFamily="34" charset="-122"/>
                <a:ea typeface="微软雅黑" panose="020B0503020204020204" pitchFamily="34" charset="-122"/>
              </a:rPr>
              <a:t>这里输入文字说明这里输入文字说明这里输入文字说明这里输入文字说明。</a:t>
            </a:r>
            <a:endParaRPr lang="en-US" altLang="zh-CN" sz="1050" dirty="0">
              <a:latin typeface="微软雅黑" panose="020B0503020204020204" pitchFamily="34" charset="-122"/>
              <a:ea typeface="微软雅黑" panose="020B0503020204020204" pitchFamily="34" charset="-122"/>
            </a:endParaRPr>
          </a:p>
        </p:txBody>
      </p:sp>
      <p:sp>
        <p:nvSpPr>
          <p:cNvPr id="22" name="Content Placeholder 2"/>
          <p:cNvSpPr txBox="1">
            <a:spLocks noChangeArrowheads="1"/>
          </p:cNvSpPr>
          <p:nvPr/>
        </p:nvSpPr>
        <p:spPr bwMode="auto">
          <a:xfrm>
            <a:off x="5684648" y="3461147"/>
            <a:ext cx="1934162" cy="722505"/>
          </a:xfrm>
          <a:prstGeom prst="rect">
            <a:avLst/>
          </a:prstGeom>
          <a:noFill/>
          <a:ln w="9525">
            <a:noFill/>
            <a:miter lim="800000"/>
          </a:ln>
        </p:spPr>
        <p:txBody>
          <a:bodyPr wrap="square">
            <a:spAutoFit/>
          </a:bodyPr>
          <a:lstStyle/>
          <a:p>
            <a:pPr eaLnBrk="1" hangingPunct="1">
              <a:lnSpc>
                <a:spcPct val="130000"/>
              </a:lnSpc>
              <a:spcBef>
                <a:spcPct val="20000"/>
              </a:spcBef>
            </a:pPr>
            <a:r>
              <a:rPr lang="zh-CN" altLang="en-US" sz="1050" dirty="0">
                <a:latin typeface="微软雅黑" panose="020B0503020204020204" pitchFamily="34" charset="-122"/>
                <a:ea typeface="微软雅黑" panose="020B0503020204020204" pitchFamily="34" charset="-122"/>
              </a:rPr>
              <a:t>这里输入文字说明这里输入文字说明这里输入文字说明这里输入文字说明。</a:t>
            </a:r>
            <a:endParaRPr lang="en-US" altLang="zh-CN" sz="10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4"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14" presetClass="entr" presetSubtype="10"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randombar(horizontal)">
                                      <p:cBhvr>
                                        <p:cTn id="50" dur="500"/>
                                        <p:tgtEl>
                                          <p:spTgt spid="11"/>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randombar(horizontal)">
                                      <p:cBhvr>
                                        <p:cTn id="53" dur="500"/>
                                        <p:tgtEl>
                                          <p:spTgt spid="18"/>
                                        </p:tgtEl>
                                      </p:cBhvr>
                                    </p:animEffect>
                                  </p:childTnLst>
                                </p:cTn>
                              </p:par>
                            </p:childTnLst>
                          </p:cTn>
                        </p:par>
                        <p:par>
                          <p:cTn id="54" fill="hold">
                            <p:stCondLst>
                              <p:cond delay="1000"/>
                            </p:stCondLst>
                            <p:childTnLst>
                              <p:par>
                                <p:cTn id="55" presetID="42" presetClass="entr" presetSubtype="0"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0-#ppt_w/2"/>
                                          </p:val>
                                        </p:tav>
                                        <p:tav tm="100000">
                                          <p:val>
                                            <p:strVal val="#ppt_x"/>
                                          </p:val>
                                        </p:tav>
                                      </p:tavLst>
                                    </p:anim>
                                    <p:anim calcmode="lin" valueType="num">
                                      <p:cBhvr additive="base">
                                        <p:cTn id="65" dur="500" fill="hold"/>
                                        <p:tgtEl>
                                          <p:spTgt spid="10"/>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14" presetClass="entr" presetSubtype="1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randombar(horizontal)">
                                      <p:cBhvr>
                                        <p:cTn id="69" dur="500"/>
                                        <p:tgtEl>
                                          <p:spTgt spid="14"/>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randombar(horizontal)">
                                      <p:cBhvr>
                                        <p:cTn id="72" dur="500"/>
                                        <p:tgtEl>
                                          <p:spTgt spid="19"/>
                                        </p:tgtEl>
                                      </p:cBhvr>
                                    </p:animEffect>
                                  </p:childTnLst>
                                </p:cTn>
                              </p:par>
                            </p:childTnLst>
                          </p:cTn>
                        </p:par>
                        <p:par>
                          <p:cTn id="73" fill="hold">
                            <p:stCondLst>
                              <p:cond delay="1000"/>
                            </p:stCondLst>
                            <p:childTnLst>
                              <p:par>
                                <p:cTn id="74" presetID="42" presetClass="entr" presetSubtype="0" fill="hold" grpId="0" nodeType="after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5" grpId="0"/>
      <p:bldP spid="16" grpId="0"/>
      <p:bldP spid="17" grpId="0"/>
      <p:bldP spid="18" grpId="0"/>
      <p:bldP spid="19" grpId="0"/>
      <p:bldP spid="20" grpId="0"/>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研究结论</a:t>
            </a:r>
          </a:p>
        </p:txBody>
      </p:sp>
      <p:sp>
        <p:nvSpPr>
          <p:cNvPr id="28" name="Oval 30"/>
          <p:cNvSpPr>
            <a:spLocks noChangeArrowheads="1"/>
          </p:cNvSpPr>
          <p:nvPr/>
        </p:nvSpPr>
        <p:spPr bwMode="auto">
          <a:xfrm>
            <a:off x="4460082" y="2659838"/>
            <a:ext cx="135731" cy="135731"/>
          </a:xfrm>
          <a:prstGeom prst="ellipse">
            <a:avLst/>
          </a:prstGeom>
          <a:solidFill>
            <a:schemeClr val="bg1">
              <a:alpha val="70195"/>
            </a:schemeClr>
          </a:solidFill>
          <a:ln w="9525">
            <a:noFill/>
            <a:round/>
          </a:ln>
        </p:spPr>
        <p:txBody>
          <a:bodyPr/>
          <a:lstStyle/>
          <a:p>
            <a:pPr eaLnBrk="1" hangingPunct="1">
              <a:lnSpc>
                <a:spcPct val="150000"/>
              </a:lnSpc>
            </a:pPr>
            <a:endParaRPr lang="id-ID" altLang="en-US" sz="1350" dirty="0">
              <a:ea typeface="微软雅黑" panose="020B0503020204020204" pitchFamily="34" charset="-122"/>
            </a:endParaRPr>
          </a:p>
        </p:txBody>
      </p:sp>
      <p:sp>
        <p:nvSpPr>
          <p:cNvPr id="29" name="TextBox 34"/>
          <p:cNvSpPr txBox="1">
            <a:spLocks noChangeArrowheads="1"/>
          </p:cNvSpPr>
          <p:nvPr/>
        </p:nvSpPr>
        <p:spPr bwMode="auto">
          <a:xfrm>
            <a:off x="4631532" y="2552682"/>
            <a:ext cx="633507" cy="369332"/>
          </a:xfrm>
          <a:prstGeom prst="rect">
            <a:avLst/>
          </a:prstGeom>
          <a:noFill/>
          <a:ln w="9525">
            <a:noFill/>
            <a:miter lim="800000"/>
          </a:ln>
        </p:spPr>
        <p:txBody>
          <a:bodyPr wrap="none">
            <a:spAutoFit/>
          </a:bodyPr>
          <a:lstStyle/>
          <a:p>
            <a:pPr eaLnBrk="1" hangingPunct="1">
              <a:lnSpc>
                <a:spcPct val="150000"/>
              </a:lnSpc>
            </a:pPr>
            <a:r>
              <a:rPr lang="zh-CN" altLang="en-US" sz="1200" b="1">
                <a:latin typeface="微软雅黑" panose="020B0503020204020204" pitchFamily="34" charset="-122"/>
                <a:ea typeface="微软雅黑" panose="020B0503020204020204" pitchFamily="34" charset="-122"/>
              </a:rPr>
              <a:t>标题 </a:t>
            </a:r>
            <a:r>
              <a:rPr lang="en-US" altLang="zh-CN" sz="1200" b="1">
                <a:latin typeface="微软雅黑" panose="020B0503020204020204" pitchFamily="34" charset="-122"/>
                <a:ea typeface="微软雅黑" panose="020B0503020204020204" pitchFamily="34" charset="-122"/>
              </a:rPr>
              <a:t>1</a:t>
            </a:r>
            <a:endParaRPr lang="id-ID" altLang="en-US" sz="1200" b="1">
              <a:latin typeface="微软雅黑" panose="020B0503020204020204" pitchFamily="34" charset="-122"/>
              <a:ea typeface="微软雅黑" panose="020B0503020204020204" pitchFamily="34" charset="-122"/>
            </a:endParaRPr>
          </a:p>
        </p:txBody>
      </p:sp>
      <p:sp>
        <p:nvSpPr>
          <p:cNvPr id="30" name="TextBox 35"/>
          <p:cNvSpPr txBox="1">
            <a:spLocks noChangeArrowheads="1"/>
          </p:cNvSpPr>
          <p:nvPr/>
        </p:nvSpPr>
        <p:spPr bwMode="auto">
          <a:xfrm>
            <a:off x="4631532" y="2744371"/>
            <a:ext cx="1825228" cy="577081"/>
          </a:xfrm>
          <a:prstGeom prst="rect">
            <a:avLst/>
          </a:prstGeom>
          <a:noFill/>
          <a:ln w="9525">
            <a:noFill/>
            <a:miter lim="800000"/>
          </a:ln>
        </p:spPr>
        <p:txBody>
          <a:bodyPr>
            <a:spAutoFit/>
          </a:bodyPr>
          <a:lstStyle/>
          <a:p>
            <a:pPr eaLnBrk="1" hangingPunct="1">
              <a:lnSpc>
                <a:spcPct val="150000"/>
              </a:lnSpc>
            </a:pPr>
            <a:r>
              <a:rPr lang="zh-CN" altLang="en-US" sz="1050" dirty="0">
                <a:ea typeface="微软雅黑" panose="020B0503020204020204" pitchFamily="34" charset="-122"/>
              </a:rPr>
              <a:t>添加文字添加文字添加文字添加文字添加文字</a:t>
            </a:r>
            <a:endParaRPr lang="id-ID" altLang="en-US" sz="1050" dirty="0">
              <a:ea typeface="微软雅黑" panose="020B0503020204020204" pitchFamily="34" charset="-122"/>
            </a:endParaRPr>
          </a:p>
        </p:txBody>
      </p:sp>
      <p:sp>
        <p:nvSpPr>
          <p:cNvPr id="31" name="Oval 31"/>
          <p:cNvSpPr>
            <a:spLocks noChangeArrowheads="1"/>
          </p:cNvSpPr>
          <p:nvPr/>
        </p:nvSpPr>
        <p:spPr bwMode="auto">
          <a:xfrm>
            <a:off x="4460082" y="3367069"/>
            <a:ext cx="135731" cy="134540"/>
          </a:xfrm>
          <a:prstGeom prst="ellipse">
            <a:avLst/>
          </a:prstGeom>
          <a:solidFill>
            <a:schemeClr val="bg1">
              <a:alpha val="70195"/>
            </a:schemeClr>
          </a:solidFill>
          <a:ln w="9525">
            <a:noFill/>
            <a:round/>
          </a:ln>
        </p:spPr>
        <p:txBody>
          <a:bodyPr/>
          <a:lstStyle/>
          <a:p>
            <a:pPr eaLnBrk="1" hangingPunct="1">
              <a:lnSpc>
                <a:spcPct val="150000"/>
              </a:lnSpc>
            </a:pPr>
            <a:endParaRPr lang="id-ID" altLang="en-US" sz="1350" dirty="0">
              <a:ea typeface="微软雅黑" panose="020B0503020204020204" pitchFamily="34" charset="-122"/>
            </a:endParaRPr>
          </a:p>
        </p:txBody>
      </p:sp>
      <p:sp>
        <p:nvSpPr>
          <p:cNvPr id="32" name="TextBox 36"/>
          <p:cNvSpPr txBox="1">
            <a:spLocks noChangeArrowheads="1"/>
          </p:cNvSpPr>
          <p:nvPr/>
        </p:nvSpPr>
        <p:spPr bwMode="auto">
          <a:xfrm>
            <a:off x="4631532" y="3263485"/>
            <a:ext cx="633507" cy="369332"/>
          </a:xfrm>
          <a:prstGeom prst="rect">
            <a:avLst/>
          </a:prstGeom>
          <a:noFill/>
          <a:ln w="9525">
            <a:noFill/>
            <a:miter lim="800000"/>
          </a:ln>
        </p:spPr>
        <p:txBody>
          <a:bodyPr wrap="none">
            <a:spAutoFit/>
          </a:bodyPr>
          <a:lstStyle/>
          <a:p>
            <a:pPr eaLnBrk="1" hangingPunct="1">
              <a:lnSpc>
                <a:spcPct val="150000"/>
              </a:lnSpc>
            </a:pPr>
            <a:r>
              <a:rPr lang="zh-CN" altLang="en-US" sz="1200" b="1">
                <a:latin typeface="微软雅黑" panose="020B0503020204020204" pitchFamily="34" charset="-122"/>
                <a:ea typeface="微软雅黑" panose="020B0503020204020204" pitchFamily="34" charset="-122"/>
              </a:rPr>
              <a:t>标题 </a:t>
            </a:r>
            <a:r>
              <a:rPr lang="en-US" altLang="zh-CN" sz="1200" b="1">
                <a:latin typeface="微软雅黑" panose="020B0503020204020204" pitchFamily="34" charset="-122"/>
                <a:ea typeface="微软雅黑" panose="020B0503020204020204" pitchFamily="34" charset="-122"/>
              </a:rPr>
              <a:t>3</a:t>
            </a:r>
            <a:endParaRPr lang="id-ID" altLang="en-US" sz="1200" b="1">
              <a:latin typeface="微软雅黑" panose="020B0503020204020204" pitchFamily="34" charset="-122"/>
              <a:ea typeface="微软雅黑" panose="020B0503020204020204" pitchFamily="34" charset="-122"/>
            </a:endParaRPr>
          </a:p>
        </p:txBody>
      </p:sp>
      <p:sp>
        <p:nvSpPr>
          <p:cNvPr id="33" name="TextBox 37"/>
          <p:cNvSpPr txBox="1">
            <a:spLocks noChangeArrowheads="1"/>
          </p:cNvSpPr>
          <p:nvPr/>
        </p:nvSpPr>
        <p:spPr bwMode="auto">
          <a:xfrm>
            <a:off x="4631532" y="3453984"/>
            <a:ext cx="1825228" cy="577081"/>
          </a:xfrm>
          <a:prstGeom prst="rect">
            <a:avLst/>
          </a:prstGeom>
          <a:noFill/>
          <a:ln w="9525">
            <a:noFill/>
            <a:miter lim="800000"/>
          </a:ln>
        </p:spPr>
        <p:txBody>
          <a:bodyPr>
            <a:spAutoFit/>
          </a:bodyPr>
          <a:lstStyle/>
          <a:p>
            <a:pPr eaLnBrk="1" hangingPunct="1">
              <a:lnSpc>
                <a:spcPct val="150000"/>
              </a:lnSpc>
            </a:pPr>
            <a:r>
              <a:rPr lang="zh-CN" altLang="en-US" sz="1050" dirty="0">
                <a:ea typeface="微软雅黑" panose="020B0503020204020204" pitchFamily="34" charset="-122"/>
              </a:rPr>
              <a:t>添加文字添加文字添加文字添加文字添加文字</a:t>
            </a:r>
            <a:endParaRPr lang="id-ID" altLang="en-US" sz="1050" dirty="0">
              <a:ea typeface="微软雅黑" panose="020B0503020204020204" pitchFamily="34" charset="-122"/>
            </a:endParaRPr>
          </a:p>
        </p:txBody>
      </p:sp>
      <p:sp>
        <p:nvSpPr>
          <p:cNvPr id="34" name="Oval 32"/>
          <p:cNvSpPr>
            <a:spLocks noChangeArrowheads="1"/>
          </p:cNvSpPr>
          <p:nvPr/>
        </p:nvSpPr>
        <p:spPr bwMode="auto">
          <a:xfrm>
            <a:off x="4460082" y="4142166"/>
            <a:ext cx="135731" cy="135731"/>
          </a:xfrm>
          <a:prstGeom prst="ellipse">
            <a:avLst/>
          </a:prstGeom>
          <a:solidFill>
            <a:schemeClr val="bg1">
              <a:alpha val="70195"/>
            </a:schemeClr>
          </a:solidFill>
          <a:ln w="9525">
            <a:noFill/>
            <a:round/>
          </a:ln>
        </p:spPr>
        <p:txBody>
          <a:bodyPr/>
          <a:lstStyle/>
          <a:p>
            <a:pPr eaLnBrk="1" hangingPunct="1">
              <a:lnSpc>
                <a:spcPct val="150000"/>
              </a:lnSpc>
            </a:pPr>
            <a:endParaRPr lang="id-ID" altLang="en-US" sz="1350" dirty="0">
              <a:ea typeface="微软雅黑" panose="020B0503020204020204" pitchFamily="34" charset="-122"/>
            </a:endParaRPr>
          </a:p>
        </p:txBody>
      </p:sp>
      <p:sp>
        <p:nvSpPr>
          <p:cNvPr id="35" name="TextBox 38"/>
          <p:cNvSpPr txBox="1">
            <a:spLocks noChangeArrowheads="1"/>
          </p:cNvSpPr>
          <p:nvPr/>
        </p:nvSpPr>
        <p:spPr bwMode="auto">
          <a:xfrm>
            <a:off x="4631532" y="4050488"/>
            <a:ext cx="633507" cy="369332"/>
          </a:xfrm>
          <a:prstGeom prst="rect">
            <a:avLst/>
          </a:prstGeom>
          <a:noFill/>
          <a:ln w="9525">
            <a:noFill/>
            <a:miter lim="800000"/>
          </a:ln>
        </p:spPr>
        <p:txBody>
          <a:bodyPr wrap="none">
            <a:spAutoFit/>
          </a:bodyPr>
          <a:lstStyle/>
          <a:p>
            <a:pPr eaLnBrk="1" hangingPunct="1">
              <a:lnSpc>
                <a:spcPct val="150000"/>
              </a:lnSpc>
            </a:pPr>
            <a:r>
              <a:rPr lang="zh-CN" altLang="en-US" sz="1200" b="1">
                <a:latin typeface="微软雅黑" panose="020B0503020204020204" pitchFamily="34" charset="-122"/>
                <a:ea typeface="微软雅黑" panose="020B0503020204020204" pitchFamily="34" charset="-122"/>
              </a:rPr>
              <a:t>标题 </a:t>
            </a:r>
            <a:r>
              <a:rPr lang="en-US" altLang="zh-CN" sz="1200" b="1">
                <a:latin typeface="微软雅黑" panose="020B0503020204020204" pitchFamily="34" charset="-122"/>
                <a:ea typeface="微软雅黑" panose="020B0503020204020204" pitchFamily="34" charset="-122"/>
              </a:rPr>
              <a:t>5</a:t>
            </a:r>
            <a:endParaRPr lang="id-ID" altLang="en-US" sz="1200" b="1">
              <a:latin typeface="微软雅黑" panose="020B0503020204020204" pitchFamily="34" charset="-122"/>
              <a:ea typeface="微软雅黑" panose="020B0503020204020204" pitchFamily="34" charset="-122"/>
            </a:endParaRPr>
          </a:p>
        </p:txBody>
      </p:sp>
      <p:sp>
        <p:nvSpPr>
          <p:cNvPr id="36" name="TextBox 39"/>
          <p:cNvSpPr txBox="1">
            <a:spLocks noChangeArrowheads="1"/>
          </p:cNvSpPr>
          <p:nvPr/>
        </p:nvSpPr>
        <p:spPr bwMode="auto">
          <a:xfrm>
            <a:off x="4631532" y="4242178"/>
            <a:ext cx="1825228" cy="577081"/>
          </a:xfrm>
          <a:prstGeom prst="rect">
            <a:avLst/>
          </a:prstGeom>
          <a:noFill/>
          <a:ln w="9525">
            <a:noFill/>
            <a:miter lim="800000"/>
          </a:ln>
        </p:spPr>
        <p:txBody>
          <a:bodyPr>
            <a:spAutoFit/>
          </a:bodyPr>
          <a:lstStyle/>
          <a:p>
            <a:pPr eaLnBrk="1" hangingPunct="1">
              <a:lnSpc>
                <a:spcPct val="150000"/>
              </a:lnSpc>
            </a:pPr>
            <a:r>
              <a:rPr lang="zh-CN" altLang="en-US" sz="1050" dirty="0">
                <a:ea typeface="微软雅黑" panose="020B0503020204020204" pitchFamily="34" charset="-122"/>
              </a:rPr>
              <a:t>添加文字添加文字添加文字添加文字添加文字</a:t>
            </a:r>
            <a:endParaRPr lang="id-ID" altLang="en-US" sz="1050" dirty="0">
              <a:ea typeface="微软雅黑" panose="020B0503020204020204" pitchFamily="34" charset="-122"/>
            </a:endParaRPr>
          </a:p>
        </p:txBody>
      </p:sp>
      <p:sp>
        <p:nvSpPr>
          <p:cNvPr id="37" name="Oval 33"/>
          <p:cNvSpPr>
            <a:spLocks noChangeArrowheads="1"/>
          </p:cNvSpPr>
          <p:nvPr/>
        </p:nvSpPr>
        <p:spPr bwMode="auto">
          <a:xfrm>
            <a:off x="6644878" y="2647932"/>
            <a:ext cx="135731" cy="134540"/>
          </a:xfrm>
          <a:prstGeom prst="ellipse">
            <a:avLst/>
          </a:prstGeom>
          <a:solidFill>
            <a:schemeClr val="bg1">
              <a:alpha val="70195"/>
            </a:schemeClr>
          </a:solidFill>
          <a:ln w="9525">
            <a:noFill/>
            <a:round/>
          </a:ln>
        </p:spPr>
        <p:txBody>
          <a:bodyPr/>
          <a:lstStyle/>
          <a:p>
            <a:pPr eaLnBrk="1" hangingPunct="1">
              <a:lnSpc>
                <a:spcPct val="150000"/>
              </a:lnSpc>
            </a:pPr>
            <a:endParaRPr lang="id-ID" altLang="en-US" sz="1350" dirty="0">
              <a:ea typeface="微软雅黑" panose="020B0503020204020204" pitchFamily="34" charset="-122"/>
            </a:endParaRPr>
          </a:p>
        </p:txBody>
      </p:sp>
      <p:sp>
        <p:nvSpPr>
          <p:cNvPr id="38" name="TextBox 40"/>
          <p:cNvSpPr txBox="1">
            <a:spLocks noChangeArrowheads="1"/>
          </p:cNvSpPr>
          <p:nvPr/>
        </p:nvSpPr>
        <p:spPr bwMode="auto">
          <a:xfrm>
            <a:off x="6871097" y="2547919"/>
            <a:ext cx="633507" cy="369332"/>
          </a:xfrm>
          <a:prstGeom prst="rect">
            <a:avLst/>
          </a:prstGeom>
          <a:noFill/>
          <a:ln w="9525">
            <a:noFill/>
            <a:miter lim="800000"/>
          </a:ln>
        </p:spPr>
        <p:txBody>
          <a:bodyPr wrap="none">
            <a:spAutoFit/>
          </a:bodyPr>
          <a:lstStyle/>
          <a:p>
            <a:pPr eaLnBrk="1" hangingPunct="1">
              <a:lnSpc>
                <a:spcPct val="150000"/>
              </a:lnSpc>
            </a:pPr>
            <a:r>
              <a:rPr lang="zh-CN" altLang="en-US" sz="1200" b="1">
                <a:latin typeface="微软雅黑" panose="020B0503020204020204" pitchFamily="34" charset="-122"/>
                <a:ea typeface="微软雅黑" panose="020B0503020204020204" pitchFamily="34" charset="-122"/>
              </a:rPr>
              <a:t>标题 </a:t>
            </a:r>
            <a:r>
              <a:rPr lang="en-US" altLang="zh-CN" sz="1200" b="1">
                <a:latin typeface="微软雅黑" panose="020B0503020204020204" pitchFamily="34" charset="-122"/>
                <a:ea typeface="微软雅黑" panose="020B0503020204020204" pitchFamily="34" charset="-122"/>
              </a:rPr>
              <a:t>2</a:t>
            </a:r>
            <a:endParaRPr lang="id-ID" altLang="en-US" sz="1200" b="1">
              <a:latin typeface="微软雅黑" panose="020B0503020204020204" pitchFamily="34" charset="-122"/>
              <a:ea typeface="微软雅黑" panose="020B0503020204020204" pitchFamily="34" charset="-122"/>
            </a:endParaRPr>
          </a:p>
        </p:txBody>
      </p:sp>
      <p:sp>
        <p:nvSpPr>
          <p:cNvPr id="39" name="TextBox 41"/>
          <p:cNvSpPr txBox="1">
            <a:spLocks noChangeArrowheads="1"/>
          </p:cNvSpPr>
          <p:nvPr/>
        </p:nvSpPr>
        <p:spPr bwMode="auto">
          <a:xfrm>
            <a:off x="6871097" y="2739609"/>
            <a:ext cx="1826419" cy="577081"/>
          </a:xfrm>
          <a:prstGeom prst="rect">
            <a:avLst/>
          </a:prstGeom>
          <a:noFill/>
          <a:ln w="9525">
            <a:noFill/>
            <a:miter lim="800000"/>
          </a:ln>
        </p:spPr>
        <p:txBody>
          <a:bodyPr>
            <a:spAutoFit/>
          </a:bodyPr>
          <a:lstStyle/>
          <a:p>
            <a:pPr eaLnBrk="1" hangingPunct="1">
              <a:lnSpc>
                <a:spcPct val="150000"/>
              </a:lnSpc>
            </a:pPr>
            <a:r>
              <a:rPr lang="zh-CN" altLang="en-US" sz="1050" dirty="0">
                <a:ea typeface="微软雅黑" panose="020B0503020204020204" pitchFamily="34" charset="-122"/>
              </a:rPr>
              <a:t>添加文字添加文字添加文字添加文字添加文字</a:t>
            </a:r>
            <a:endParaRPr lang="id-ID" altLang="en-US" sz="1050" dirty="0">
              <a:ea typeface="微软雅黑" panose="020B0503020204020204" pitchFamily="34" charset="-122"/>
            </a:endParaRPr>
          </a:p>
        </p:txBody>
      </p:sp>
      <p:sp>
        <p:nvSpPr>
          <p:cNvPr id="40" name="Oval 42"/>
          <p:cNvSpPr>
            <a:spLocks noChangeArrowheads="1"/>
          </p:cNvSpPr>
          <p:nvPr/>
        </p:nvSpPr>
        <p:spPr bwMode="auto">
          <a:xfrm>
            <a:off x="6644878" y="3370640"/>
            <a:ext cx="135731" cy="134541"/>
          </a:xfrm>
          <a:prstGeom prst="ellipse">
            <a:avLst/>
          </a:prstGeom>
          <a:solidFill>
            <a:schemeClr val="bg1">
              <a:alpha val="70195"/>
            </a:schemeClr>
          </a:solidFill>
          <a:ln w="9525">
            <a:noFill/>
            <a:round/>
          </a:ln>
        </p:spPr>
        <p:txBody>
          <a:bodyPr/>
          <a:lstStyle/>
          <a:p>
            <a:pPr eaLnBrk="1" hangingPunct="1">
              <a:lnSpc>
                <a:spcPct val="150000"/>
              </a:lnSpc>
            </a:pPr>
            <a:endParaRPr lang="id-ID" altLang="en-US" sz="1350" dirty="0">
              <a:ea typeface="微软雅黑" panose="020B0503020204020204" pitchFamily="34" charset="-122"/>
            </a:endParaRPr>
          </a:p>
        </p:txBody>
      </p:sp>
      <p:sp>
        <p:nvSpPr>
          <p:cNvPr id="41" name="TextBox 43"/>
          <p:cNvSpPr txBox="1">
            <a:spLocks noChangeArrowheads="1"/>
          </p:cNvSpPr>
          <p:nvPr/>
        </p:nvSpPr>
        <p:spPr bwMode="auto">
          <a:xfrm>
            <a:off x="6871097" y="3263485"/>
            <a:ext cx="633507" cy="369332"/>
          </a:xfrm>
          <a:prstGeom prst="rect">
            <a:avLst/>
          </a:prstGeom>
          <a:noFill/>
          <a:ln w="9525">
            <a:noFill/>
            <a:miter lim="800000"/>
          </a:ln>
        </p:spPr>
        <p:txBody>
          <a:bodyPr wrap="none">
            <a:spAutoFit/>
          </a:bodyPr>
          <a:lstStyle/>
          <a:p>
            <a:pPr eaLnBrk="1" hangingPunct="1">
              <a:lnSpc>
                <a:spcPct val="150000"/>
              </a:lnSpc>
            </a:pPr>
            <a:r>
              <a:rPr lang="zh-CN" altLang="en-US" sz="1200" b="1">
                <a:latin typeface="微软雅黑" panose="020B0503020204020204" pitchFamily="34" charset="-122"/>
                <a:ea typeface="微软雅黑" panose="020B0503020204020204" pitchFamily="34" charset="-122"/>
              </a:rPr>
              <a:t>标题 </a:t>
            </a:r>
            <a:r>
              <a:rPr lang="en-US" altLang="zh-CN" sz="1200" b="1">
                <a:latin typeface="微软雅黑" panose="020B0503020204020204" pitchFamily="34" charset="-122"/>
                <a:ea typeface="微软雅黑" panose="020B0503020204020204" pitchFamily="34" charset="-122"/>
              </a:rPr>
              <a:t>4</a:t>
            </a:r>
            <a:endParaRPr lang="id-ID" altLang="en-US" sz="1200" b="1">
              <a:latin typeface="微软雅黑" panose="020B0503020204020204" pitchFamily="34" charset="-122"/>
              <a:ea typeface="微软雅黑" panose="020B0503020204020204" pitchFamily="34" charset="-122"/>
            </a:endParaRPr>
          </a:p>
        </p:txBody>
      </p:sp>
      <p:sp>
        <p:nvSpPr>
          <p:cNvPr id="42" name="TextBox 44"/>
          <p:cNvSpPr txBox="1">
            <a:spLocks noChangeArrowheads="1"/>
          </p:cNvSpPr>
          <p:nvPr/>
        </p:nvSpPr>
        <p:spPr bwMode="auto">
          <a:xfrm>
            <a:off x="6871097" y="3453984"/>
            <a:ext cx="1826419" cy="577081"/>
          </a:xfrm>
          <a:prstGeom prst="rect">
            <a:avLst/>
          </a:prstGeom>
          <a:noFill/>
          <a:ln w="9525">
            <a:noFill/>
            <a:miter lim="800000"/>
          </a:ln>
        </p:spPr>
        <p:txBody>
          <a:bodyPr>
            <a:spAutoFit/>
          </a:bodyPr>
          <a:lstStyle/>
          <a:p>
            <a:pPr eaLnBrk="1" hangingPunct="1">
              <a:lnSpc>
                <a:spcPct val="150000"/>
              </a:lnSpc>
            </a:pPr>
            <a:r>
              <a:rPr lang="zh-CN" altLang="en-US" sz="1050" dirty="0">
                <a:ea typeface="微软雅黑" panose="020B0503020204020204" pitchFamily="34" charset="-122"/>
              </a:rPr>
              <a:t>添加文字添加文字添加文字添加文字添加文字</a:t>
            </a:r>
            <a:endParaRPr lang="id-ID" altLang="en-US" sz="1050" dirty="0">
              <a:ea typeface="微软雅黑" panose="020B0503020204020204" pitchFamily="34" charset="-122"/>
            </a:endParaRPr>
          </a:p>
        </p:txBody>
      </p:sp>
      <p:grpSp>
        <p:nvGrpSpPr>
          <p:cNvPr id="2" name="组合 1"/>
          <p:cNvGrpSpPr/>
          <p:nvPr/>
        </p:nvGrpSpPr>
        <p:grpSpPr>
          <a:xfrm>
            <a:off x="581025" y="1035844"/>
            <a:ext cx="3289698" cy="3511154"/>
            <a:chOff x="581025" y="1035844"/>
            <a:chExt cx="3289698" cy="3511154"/>
          </a:xfrm>
        </p:grpSpPr>
        <p:sp>
          <p:nvSpPr>
            <p:cNvPr id="23" name="Freeform 6"/>
            <p:cNvSpPr/>
            <p:nvPr/>
          </p:nvSpPr>
          <p:spPr bwMode="auto">
            <a:xfrm>
              <a:off x="711994" y="2234804"/>
              <a:ext cx="773906" cy="769144"/>
            </a:xfrm>
            <a:custGeom>
              <a:avLst/>
              <a:gdLst>
                <a:gd name="T0" fmla="*/ 2147483647 w 184"/>
                <a:gd name="T1" fmla="*/ 2147483647 h 183"/>
                <a:gd name="T2" fmla="*/ 534645840 w 184"/>
                <a:gd name="T3" fmla="*/ 2147483647 h 183"/>
                <a:gd name="T4" fmla="*/ 157248769 w 184"/>
                <a:gd name="T5" fmla="*/ 2147483647 h 183"/>
                <a:gd name="T6" fmla="*/ 1383794739 w 184"/>
                <a:gd name="T7" fmla="*/ 502468030 h 183"/>
                <a:gd name="T8" fmla="*/ 2147483647 w 184"/>
                <a:gd name="T9" fmla="*/ 94213817 h 183"/>
                <a:gd name="T10" fmla="*/ 2147483647 w 184"/>
                <a:gd name="T11" fmla="*/ 1381791154 h 183"/>
                <a:gd name="T12" fmla="*/ 2147483647 w 184"/>
                <a:gd name="T13" fmla="*/ 2147483647 h 183"/>
                <a:gd name="T14" fmla="*/ 2147483647 w 184"/>
                <a:gd name="T15" fmla="*/ 2147483647 h 183"/>
                <a:gd name="T16" fmla="*/ 2147483647 w 184"/>
                <a:gd name="T17" fmla="*/ 2147483647 h 1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183"/>
                <a:gd name="T29" fmla="*/ 184 w 184"/>
                <a:gd name="T30" fmla="*/ 183 h 1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183">
                  <a:moveTo>
                    <a:pt x="99" y="180"/>
                  </a:moveTo>
                  <a:cubicBezTo>
                    <a:pt x="66" y="183"/>
                    <a:pt x="34" y="167"/>
                    <a:pt x="17" y="139"/>
                  </a:cubicBezTo>
                  <a:cubicBezTo>
                    <a:pt x="4" y="119"/>
                    <a:pt x="0" y="95"/>
                    <a:pt x="5" y="72"/>
                  </a:cubicBezTo>
                  <a:cubicBezTo>
                    <a:pt x="11" y="49"/>
                    <a:pt x="24" y="29"/>
                    <a:pt x="44" y="16"/>
                  </a:cubicBezTo>
                  <a:cubicBezTo>
                    <a:pt x="57" y="8"/>
                    <a:pt x="70" y="4"/>
                    <a:pt x="84" y="3"/>
                  </a:cubicBezTo>
                  <a:cubicBezTo>
                    <a:pt x="118" y="0"/>
                    <a:pt x="149" y="16"/>
                    <a:pt x="167" y="44"/>
                  </a:cubicBezTo>
                  <a:cubicBezTo>
                    <a:pt x="180" y="64"/>
                    <a:pt x="184" y="88"/>
                    <a:pt x="178" y="111"/>
                  </a:cubicBezTo>
                  <a:cubicBezTo>
                    <a:pt x="173" y="134"/>
                    <a:pt x="159" y="154"/>
                    <a:pt x="139" y="166"/>
                  </a:cubicBezTo>
                  <a:cubicBezTo>
                    <a:pt x="127" y="174"/>
                    <a:pt x="113" y="179"/>
                    <a:pt x="99" y="180"/>
                  </a:cubicBezTo>
                  <a:close/>
                </a:path>
              </a:pathLst>
            </a:custGeom>
            <a:solidFill>
              <a:schemeClr val="bg1">
                <a:alpha val="39999"/>
              </a:schemeClr>
            </a:solidFill>
            <a:ln w="9525">
              <a:noFill/>
              <a:round/>
            </a:ln>
          </p:spPr>
          <p:txBody>
            <a:bodyPr/>
            <a:lstStyle/>
            <a:p>
              <a:endParaRPr lang="zh-CN" altLang="en-US" sz="1350" dirty="0">
                <a:ea typeface="微软雅黑" panose="020B0503020204020204" pitchFamily="34" charset="-122"/>
              </a:endParaRPr>
            </a:p>
          </p:txBody>
        </p:sp>
        <p:sp>
          <p:nvSpPr>
            <p:cNvPr id="24" name="Freeform 8"/>
            <p:cNvSpPr/>
            <p:nvPr/>
          </p:nvSpPr>
          <p:spPr bwMode="auto">
            <a:xfrm>
              <a:off x="1162051" y="3508773"/>
              <a:ext cx="803672" cy="772715"/>
            </a:xfrm>
            <a:custGeom>
              <a:avLst/>
              <a:gdLst>
                <a:gd name="T0" fmla="*/ 2147483647 w 191"/>
                <a:gd name="T1" fmla="*/ 2147483647 h 184"/>
                <a:gd name="T2" fmla="*/ 251800481 w 191"/>
                <a:gd name="T3" fmla="*/ 2147483647 h 184"/>
                <a:gd name="T4" fmla="*/ 346227032 w 191"/>
                <a:gd name="T5" fmla="*/ 1693069646 h 184"/>
                <a:gd name="T6" fmla="*/ 1919988521 w 191"/>
                <a:gd name="T7" fmla="*/ 250824494 h 184"/>
                <a:gd name="T8" fmla="*/ 2147483647 w 191"/>
                <a:gd name="T9" fmla="*/ 94058496 h 184"/>
                <a:gd name="T10" fmla="*/ 2147483647 w 191"/>
                <a:gd name="T11" fmla="*/ 1943894052 h 184"/>
                <a:gd name="T12" fmla="*/ 2147483647 w 191"/>
                <a:gd name="T13" fmla="*/ 2147483647 h 184"/>
                <a:gd name="T14" fmla="*/ 2147483647 w 191"/>
                <a:gd name="T15" fmla="*/ 2147483647 h 184"/>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184"/>
                <a:gd name="T26" fmla="*/ 191 w 191"/>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184">
                  <a:moveTo>
                    <a:pt x="99" y="180"/>
                  </a:moveTo>
                  <a:cubicBezTo>
                    <a:pt x="59" y="184"/>
                    <a:pt x="21" y="159"/>
                    <a:pt x="8" y="122"/>
                  </a:cubicBezTo>
                  <a:cubicBezTo>
                    <a:pt x="0" y="99"/>
                    <a:pt x="1" y="75"/>
                    <a:pt x="11" y="54"/>
                  </a:cubicBezTo>
                  <a:cubicBezTo>
                    <a:pt x="21" y="32"/>
                    <a:pt x="39" y="16"/>
                    <a:pt x="61" y="8"/>
                  </a:cubicBezTo>
                  <a:cubicBezTo>
                    <a:pt x="69" y="6"/>
                    <a:pt x="76" y="4"/>
                    <a:pt x="84" y="3"/>
                  </a:cubicBezTo>
                  <a:cubicBezTo>
                    <a:pt x="124" y="0"/>
                    <a:pt x="161" y="24"/>
                    <a:pt x="175" y="62"/>
                  </a:cubicBezTo>
                  <a:cubicBezTo>
                    <a:pt x="191" y="108"/>
                    <a:pt x="167" y="159"/>
                    <a:pt x="121" y="175"/>
                  </a:cubicBezTo>
                  <a:cubicBezTo>
                    <a:pt x="114" y="178"/>
                    <a:pt x="106" y="180"/>
                    <a:pt x="99" y="180"/>
                  </a:cubicBezTo>
                  <a:close/>
                </a:path>
              </a:pathLst>
            </a:custGeom>
            <a:solidFill>
              <a:schemeClr val="bg1">
                <a:alpha val="39999"/>
              </a:schemeClr>
            </a:solidFill>
            <a:ln w="9525">
              <a:noFill/>
              <a:round/>
            </a:ln>
          </p:spPr>
          <p:txBody>
            <a:bodyPr/>
            <a:lstStyle/>
            <a:p>
              <a:endParaRPr lang="zh-CN" altLang="en-US" sz="1350" dirty="0">
                <a:ea typeface="微软雅黑" panose="020B0503020204020204" pitchFamily="34" charset="-122"/>
              </a:endParaRPr>
            </a:p>
          </p:txBody>
        </p:sp>
        <p:sp>
          <p:nvSpPr>
            <p:cNvPr id="25" name="Freeform 10"/>
            <p:cNvSpPr/>
            <p:nvPr/>
          </p:nvSpPr>
          <p:spPr bwMode="auto">
            <a:xfrm>
              <a:off x="2672953" y="3492103"/>
              <a:ext cx="765572" cy="747713"/>
            </a:xfrm>
            <a:custGeom>
              <a:avLst/>
              <a:gdLst>
                <a:gd name="T0" fmla="*/ 2147483647 w 182"/>
                <a:gd name="T1" fmla="*/ 2147483647 h 178"/>
                <a:gd name="T2" fmla="*/ 2147483647 w 182"/>
                <a:gd name="T3" fmla="*/ 2147483647 h 178"/>
                <a:gd name="T4" fmla="*/ 660578791 w 182"/>
                <a:gd name="T5" fmla="*/ 2147483647 h 178"/>
                <a:gd name="T6" fmla="*/ 94370020 w 182"/>
                <a:gd name="T7" fmla="*/ 2147483647 h 178"/>
                <a:gd name="T8" fmla="*/ 2147483647 w 182"/>
                <a:gd name="T9" fmla="*/ 0 h 178"/>
                <a:gd name="T10" fmla="*/ 2147483647 w 182"/>
                <a:gd name="T11" fmla="*/ 31370320 h 178"/>
                <a:gd name="T12" fmla="*/ 2147483647 w 182"/>
                <a:gd name="T13" fmla="*/ 1066562858 h 178"/>
                <a:gd name="T14" fmla="*/ 2147483647 w 182"/>
                <a:gd name="T15" fmla="*/ 2147483647 h 178"/>
                <a:gd name="T16" fmla="*/ 2147483647 w 182"/>
                <a:gd name="T17" fmla="*/ 2147483647 h 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2"/>
                <a:gd name="T28" fmla="*/ 0 h 178"/>
                <a:gd name="T29" fmla="*/ 182 w 182"/>
                <a:gd name="T30" fmla="*/ 178 h 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2" h="178">
                  <a:moveTo>
                    <a:pt x="98" y="177"/>
                  </a:moveTo>
                  <a:cubicBezTo>
                    <a:pt x="92" y="178"/>
                    <a:pt x="86" y="178"/>
                    <a:pt x="80" y="177"/>
                  </a:cubicBezTo>
                  <a:cubicBezTo>
                    <a:pt x="56" y="174"/>
                    <a:pt x="35" y="162"/>
                    <a:pt x="21" y="143"/>
                  </a:cubicBezTo>
                  <a:cubicBezTo>
                    <a:pt x="6" y="125"/>
                    <a:pt x="0" y="101"/>
                    <a:pt x="3" y="78"/>
                  </a:cubicBezTo>
                  <a:cubicBezTo>
                    <a:pt x="8" y="36"/>
                    <a:pt x="42" y="4"/>
                    <a:pt x="83" y="0"/>
                  </a:cubicBezTo>
                  <a:cubicBezTo>
                    <a:pt x="89" y="0"/>
                    <a:pt x="96" y="0"/>
                    <a:pt x="102" y="1"/>
                  </a:cubicBezTo>
                  <a:cubicBezTo>
                    <a:pt x="125" y="3"/>
                    <a:pt x="146" y="15"/>
                    <a:pt x="161" y="34"/>
                  </a:cubicBezTo>
                  <a:cubicBezTo>
                    <a:pt x="175" y="53"/>
                    <a:pt x="182" y="76"/>
                    <a:pt x="179" y="100"/>
                  </a:cubicBezTo>
                  <a:cubicBezTo>
                    <a:pt x="174" y="141"/>
                    <a:pt x="140" y="174"/>
                    <a:pt x="98" y="177"/>
                  </a:cubicBezTo>
                  <a:close/>
                </a:path>
              </a:pathLst>
            </a:custGeom>
            <a:solidFill>
              <a:schemeClr val="bg1">
                <a:alpha val="39999"/>
              </a:schemeClr>
            </a:solidFill>
            <a:ln w="9525">
              <a:noFill/>
              <a:round/>
            </a:ln>
          </p:spPr>
          <p:txBody>
            <a:bodyPr/>
            <a:lstStyle/>
            <a:p>
              <a:endParaRPr lang="zh-CN" altLang="en-US" sz="1350" dirty="0">
                <a:ea typeface="微软雅黑" panose="020B0503020204020204" pitchFamily="34" charset="-122"/>
              </a:endParaRPr>
            </a:p>
          </p:txBody>
        </p:sp>
        <p:sp>
          <p:nvSpPr>
            <p:cNvPr id="26" name="Freeform 12"/>
            <p:cNvSpPr/>
            <p:nvPr/>
          </p:nvSpPr>
          <p:spPr bwMode="auto">
            <a:xfrm>
              <a:off x="2917032" y="2007394"/>
              <a:ext cx="807244" cy="752475"/>
            </a:xfrm>
            <a:custGeom>
              <a:avLst/>
              <a:gdLst>
                <a:gd name="T0" fmla="*/ 2147483647 w 192"/>
                <a:gd name="T1" fmla="*/ 2147483647 h 179"/>
                <a:gd name="T2" fmla="*/ 2136942403 w 192"/>
                <a:gd name="T3" fmla="*/ 2147483647 h 179"/>
                <a:gd name="T4" fmla="*/ 565659236 w 192"/>
                <a:gd name="T5" fmla="*/ 1759317478 h 179"/>
                <a:gd name="T6" fmla="*/ 2147483647 w 192"/>
                <a:gd name="T7" fmla="*/ 31416182 h 179"/>
                <a:gd name="T8" fmla="*/ 2147483647 w 192"/>
                <a:gd name="T9" fmla="*/ 219913284 h 179"/>
                <a:gd name="T10" fmla="*/ 2147483647 w 192"/>
                <a:gd name="T11" fmla="*/ 1696485137 h 179"/>
                <a:gd name="T12" fmla="*/ 2147483647 w 192"/>
                <a:gd name="T13" fmla="*/ 2147483647 h 179"/>
                <a:gd name="T14" fmla="*/ 2147483647 w 192"/>
                <a:gd name="T15" fmla="*/ 2147483647 h 179"/>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79"/>
                <a:gd name="T26" fmla="*/ 192 w 192"/>
                <a:gd name="T27" fmla="*/ 179 h 1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79">
                  <a:moveTo>
                    <a:pt x="108" y="178"/>
                  </a:moveTo>
                  <a:cubicBezTo>
                    <a:pt x="94" y="179"/>
                    <a:pt x="81" y="177"/>
                    <a:pt x="68" y="172"/>
                  </a:cubicBezTo>
                  <a:cubicBezTo>
                    <a:pt x="22" y="154"/>
                    <a:pt x="0" y="102"/>
                    <a:pt x="18" y="56"/>
                  </a:cubicBezTo>
                  <a:cubicBezTo>
                    <a:pt x="31" y="25"/>
                    <a:pt x="60" y="4"/>
                    <a:pt x="94" y="1"/>
                  </a:cubicBezTo>
                  <a:cubicBezTo>
                    <a:pt x="107" y="0"/>
                    <a:pt x="121" y="2"/>
                    <a:pt x="134" y="7"/>
                  </a:cubicBezTo>
                  <a:cubicBezTo>
                    <a:pt x="156" y="16"/>
                    <a:pt x="173" y="33"/>
                    <a:pt x="182" y="54"/>
                  </a:cubicBezTo>
                  <a:cubicBezTo>
                    <a:pt x="192" y="76"/>
                    <a:pt x="192" y="100"/>
                    <a:pt x="183" y="122"/>
                  </a:cubicBezTo>
                  <a:cubicBezTo>
                    <a:pt x="171" y="154"/>
                    <a:pt x="142" y="175"/>
                    <a:pt x="108" y="178"/>
                  </a:cubicBezTo>
                  <a:close/>
                </a:path>
              </a:pathLst>
            </a:custGeom>
            <a:solidFill>
              <a:schemeClr val="bg1">
                <a:alpha val="39999"/>
              </a:schemeClr>
            </a:solidFill>
            <a:ln w="9525">
              <a:noFill/>
              <a:round/>
            </a:ln>
          </p:spPr>
          <p:txBody>
            <a:bodyPr/>
            <a:lstStyle/>
            <a:p>
              <a:endParaRPr lang="zh-CN" altLang="en-US" sz="1350" dirty="0">
                <a:ea typeface="微软雅黑" panose="020B0503020204020204" pitchFamily="34" charset="-122"/>
              </a:endParaRPr>
            </a:p>
          </p:txBody>
        </p:sp>
        <p:sp>
          <p:nvSpPr>
            <p:cNvPr id="27" name="Freeform 14"/>
            <p:cNvSpPr/>
            <p:nvPr/>
          </p:nvSpPr>
          <p:spPr bwMode="auto">
            <a:xfrm>
              <a:off x="1809751" y="1175147"/>
              <a:ext cx="803672" cy="760809"/>
            </a:xfrm>
            <a:custGeom>
              <a:avLst/>
              <a:gdLst>
                <a:gd name="T0" fmla="*/ 2147483647 w 191"/>
                <a:gd name="T1" fmla="*/ 2147483647 h 181"/>
                <a:gd name="T2" fmla="*/ 1479335027 w 191"/>
                <a:gd name="T3" fmla="*/ 2147483647 h 181"/>
                <a:gd name="T4" fmla="*/ 912780986 w 191"/>
                <a:gd name="T5" fmla="*/ 1162179841 h 181"/>
                <a:gd name="T6" fmla="*/ 2147483647 w 191"/>
                <a:gd name="T7" fmla="*/ 62820686 h 181"/>
                <a:gd name="T8" fmla="*/ 2147483647 w 191"/>
                <a:gd name="T9" fmla="*/ 596793686 h 181"/>
                <a:gd name="T10" fmla="*/ 2147483647 w 191"/>
                <a:gd name="T11" fmla="*/ 2147483647 h 181"/>
                <a:gd name="T12" fmla="*/ 2147483647 w 191"/>
                <a:gd name="T13" fmla="*/ 2147483647 h 181"/>
                <a:gd name="T14" fmla="*/ 2147483647 w 191"/>
                <a:gd name="T15" fmla="*/ 2147483647 h 181"/>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181"/>
                <a:gd name="T26" fmla="*/ 191 w 191"/>
                <a:gd name="T27" fmla="*/ 181 h 1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181">
                  <a:moveTo>
                    <a:pt x="107" y="179"/>
                  </a:moveTo>
                  <a:cubicBezTo>
                    <a:pt x="86" y="181"/>
                    <a:pt x="64" y="174"/>
                    <a:pt x="47" y="161"/>
                  </a:cubicBezTo>
                  <a:cubicBezTo>
                    <a:pt x="8" y="132"/>
                    <a:pt x="0" y="76"/>
                    <a:pt x="29" y="37"/>
                  </a:cubicBezTo>
                  <a:cubicBezTo>
                    <a:pt x="44" y="17"/>
                    <a:pt x="67" y="4"/>
                    <a:pt x="93" y="2"/>
                  </a:cubicBezTo>
                  <a:cubicBezTo>
                    <a:pt x="114" y="0"/>
                    <a:pt x="136" y="6"/>
                    <a:pt x="153" y="19"/>
                  </a:cubicBezTo>
                  <a:cubicBezTo>
                    <a:pt x="172" y="33"/>
                    <a:pt x="184" y="54"/>
                    <a:pt x="188" y="78"/>
                  </a:cubicBezTo>
                  <a:cubicBezTo>
                    <a:pt x="191" y="101"/>
                    <a:pt x="185" y="125"/>
                    <a:pt x="171" y="144"/>
                  </a:cubicBezTo>
                  <a:cubicBezTo>
                    <a:pt x="156" y="164"/>
                    <a:pt x="133" y="177"/>
                    <a:pt x="107" y="179"/>
                  </a:cubicBezTo>
                  <a:close/>
                </a:path>
              </a:pathLst>
            </a:custGeom>
            <a:solidFill>
              <a:schemeClr val="bg1">
                <a:alpha val="39999"/>
              </a:schemeClr>
            </a:solidFill>
            <a:ln w="9525">
              <a:noFill/>
              <a:round/>
            </a:ln>
          </p:spPr>
          <p:txBody>
            <a:bodyPr/>
            <a:lstStyle/>
            <a:p>
              <a:endParaRPr lang="zh-CN" altLang="en-US" sz="1350" dirty="0">
                <a:ea typeface="微软雅黑" panose="020B0503020204020204" pitchFamily="34" charset="-122"/>
              </a:endParaRPr>
            </a:p>
          </p:txBody>
        </p:sp>
        <p:sp>
          <p:nvSpPr>
            <p:cNvPr id="43" name="任意多边形 26"/>
            <p:cNvSpPr/>
            <p:nvPr/>
          </p:nvSpPr>
          <p:spPr bwMode="auto">
            <a:xfrm>
              <a:off x="581025" y="1695450"/>
              <a:ext cx="1123950" cy="1438275"/>
            </a:xfrm>
            <a:custGeom>
              <a:avLst/>
              <a:gdLst>
                <a:gd name="T0" fmla="*/ 716261 w 1497650"/>
                <a:gd name="T1" fmla="*/ 734994 h 1916827"/>
                <a:gd name="T2" fmla="*/ 645566 w 1497650"/>
                <a:gd name="T3" fmla="*/ 736385 h 1916827"/>
                <a:gd name="T4" fmla="*/ 420962 w 1497650"/>
                <a:gd name="T5" fmla="*/ 809303 h 1916827"/>
                <a:gd name="T6" fmla="*/ 201971 w 1497650"/>
                <a:gd name="T7" fmla="*/ 1123411 h 1916827"/>
                <a:gd name="T8" fmla="*/ 269353 w 1497650"/>
                <a:gd name="T9" fmla="*/ 1499219 h 1916827"/>
                <a:gd name="T10" fmla="*/ 729794 w 1497650"/>
                <a:gd name="T11" fmla="*/ 1729190 h 1916827"/>
                <a:gd name="T12" fmla="*/ 954399 w 1497650"/>
                <a:gd name="T13" fmla="*/ 1650664 h 1916827"/>
                <a:gd name="T14" fmla="*/ 1173389 w 1497650"/>
                <a:gd name="T15" fmla="*/ 1342165 h 1916827"/>
                <a:gd name="T16" fmla="*/ 1111623 w 1497650"/>
                <a:gd name="T17" fmla="*/ 966357 h 1916827"/>
                <a:gd name="T18" fmla="*/ 716261 w 1497650"/>
                <a:gd name="T19" fmla="*/ 734994 h 1916827"/>
                <a:gd name="T20" fmla="*/ 955423 w 1497650"/>
                <a:gd name="T21" fmla="*/ 1451 h 1916827"/>
                <a:gd name="T22" fmla="*/ 1499551 w 1497650"/>
                <a:gd name="T23" fmla="*/ 147327 h 1916827"/>
                <a:gd name="T24" fmla="*/ 999736 w 1497650"/>
                <a:gd name="T25" fmla="*/ 523015 h 1916827"/>
                <a:gd name="T26" fmla="*/ 926729 w 1497650"/>
                <a:gd name="T27" fmla="*/ 366012 h 1916827"/>
                <a:gd name="T28" fmla="*/ 662782 w 1497650"/>
                <a:gd name="T29" fmla="*/ 545443 h 1916827"/>
                <a:gd name="T30" fmla="*/ 1274915 w 1497650"/>
                <a:gd name="T31" fmla="*/ 865059 h 1916827"/>
                <a:gd name="T32" fmla="*/ 1055895 w 1497650"/>
                <a:gd name="T33" fmla="*/ 1812688 h 1916827"/>
                <a:gd name="T34" fmla="*/ 106809 w 1497650"/>
                <a:gd name="T35" fmla="*/ 1599612 h 1916827"/>
                <a:gd name="T36" fmla="*/ 39417 w 1497650"/>
                <a:gd name="T37" fmla="*/ 994026 h 1916827"/>
                <a:gd name="T38" fmla="*/ 825643 w 1497650"/>
                <a:gd name="T39" fmla="*/ 158542 h 1916827"/>
                <a:gd name="T40" fmla="*/ 752636 w 1497650"/>
                <a:gd name="T41" fmla="*/ 7145 h 1916827"/>
                <a:gd name="T42" fmla="*/ 955423 w 1497650"/>
                <a:gd name="T43" fmla="*/ 1451 h 19168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97650"/>
                <a:gd name="T67" fmla="*/ 0 h 1916827"/>
                <a:gd name="T68" fmla="*/ 1497650 w 1497650"/>
                <a:gd name="T69" fmla="*/ 1916827 h 19168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97650" h="1916827">
                  <a:moveTo>
                    <a:pt x="715353" y="734325"/>
                  </a:moveTo>
                  <a:cubicBezTo>
                    <a:pt x="692154" y="733176"/>
                    <a:pt x="668583" y="733614"/>
                    <a:pt x="644748" y="735715"/>
                  </a:cubicBezTo>
                  <a:cubicBezTo>
                    <a:pt x="566236" y="741319"/>
                    <a:pt x="493332" y="763735"/>
                    <a:pt x="420428" y="808567"/>
                  </a:cubicBezTo>
                  <a:cubicBezTo>
                    <a:pt x="308267" y="881418"/>
                    <a:pt x="235363" y="993497"/>
                    <a:pt x="201715" y="1122388"/>
                  </a:cubicBezTo>
                  <a:cubicBezTo>
                    <a:pt x="173675" y="1251280"/>
                    <a:pt x="196107" y="1385775"/>
                    <a:pt x="269011" y="1497854"/>
                  </a:cubicBezTo>
                  <a:cubicBezTo>
                    <a:pt x="364348" y="1654765"/>
                    <a:pt x="543804" y="1744428"/>
                    <a:pt x="728869" y="1727616"/>
                  </a:cubicBezTo>
                  <a:cubicBezTo>
                    <a:pt x="807381" y="1722012"/>
                    <a:pt x="885893" y="1693993"/>
                    <a:pt x="953189" y="1649161"/>
                  </a:cubicBezTo>
                  <a:cubicBezTo>
                    <a:pt x="1065350" y="1581913"/>
                    <a:pt x="1143862" y="1469834"/>
                    <a:pt x="1171902" y="1340943"/>
                  </a:cubicBezTo>
                  <a:cubicBezTo>
                    <a:pt x="1205550" y="1212052"/>
                    <a:pt x="1183118" y="1077557"/>
                    <a:pt x="1110214" y="965477"/>
                  </a:cubicBezTo>
                  <a:cubicBezTo>
                    <a:pt x="1021888" y="828180"/>
                    <a:pt x="877744" y="742370"/>
                    <a:pt x="715353" y="734325"/>
                  </a:cubicBezTo>
                  <a:close/>
                  <a:moveTo>
                    <a:pt x="954212" y="1449"/>
                  </a:moveTo>
                  <a:cubicBezTo>
                    <a:pt x="1152710" y="10640"/>
                    <a:pt x="1337800" y="63161"/>
                    <a:pt x="1497650" y="147193"/>
                  </a:cubicBezTo>
                  <a:cubicBezTo>
                    <a:pt x="1267690" y="225624"/>
                    <a:pt x="1099427" y="365678"/>
                    <a:pt x="998469" y="522539"/>
                  </a:cubicBezTo>
                  <a:cubicBezTo>
                    <a:pt x="976034" y="472119"/>
                    <a:pt x="947990" y="416097"/>
                    <a:pt x="925555" y="365678"/>
                  </a:cubicBezTo>
                  <a:cubicBezTo>
                    <a:pt x="830205" y="410495"/>
                    <a:pt x="740465" y="472119"/>
                    <a:pt x="661942" y="544947"/>
                  </a:cubicBezTo>
                  <a:cubicBezTo>
                    <a:pt x="897511" y="533743"/>
                    <a:pt x="1133079" y="645786"/>
                    <a:pt x="1273299" y="864271"/>
                  </a:cubicBezTo>
                  <a:cubicBezTo>
                    <a:pt x="1475215" y="1183595"/>
                    <a:pt x="1379866" y="1609360"/>
                    <a:pt x="1054556" y="1811038"/>
                  </a:cubicBezTo>
                  <a:cubicBezTo>
                    <a:pt x="734856" y="2012716"/>
                    <a:pt x="308589" y="1917479"/>
                    <a:pt x="106673" y="1598156"/>
                  </a:cubicBezTo>
                  <a:cubicBezTo>
                    <a:pt x="-11112" y="1407682"/>
                    <a:pt x="-27938" y="1183595"/>
                    <a:pt x="39367" y="993121"/>
                  </a:cubicBezTo>
                  <a:cubicBezTo>
                    <a:pt x="168369" y="656991"/>
                    <a:pt x="516114" y="309656"/>
                    <a:pt x="824597" y="158398"/>
                  </a:cubicBezTo>
                  <a:cubicBezTo>
                    <a:pt x="802161" y="107978"/>
                    <a:pt x="774118" y="57559"/>
                    <a:pt x="751682" y="7139"/>
                  </a:cubicBezTo>
                  <a:cubicBezTo>
                    <a:pt x="820390" y="136"/>
                    <a:pt x="888046" y="-1614"/>
                    <a:pt x="954212" y="1449"/>
                  </a:cubicBezTo>
                  <a:close/>
                </a:path>
              </a:pathLst>
            </a:custGeom>
            <a:solidFill>
              <a:srgbClr val="10253F"/>
            </a:solidFill>
            <a:ln w="9525">
              <a:noFill/>
              <a:round/>
            </a:ln>
          </p:spPr>
          <p:txBody>
            <a:bodyPr/>
            <a:lstStyle/>
            <a:p>
              <a:endParaRPr lang="zh-CN" altLang="en-US" sz="1350" dirty="0">
                <a:ea typeface="微软雅黑" panose="020B0503020204020204" pitchFamily="34" charset="-122"/>
              </a:endParaRPr>
            </a:p>
          </p:txBody>
        </p:sp>
        <p:sp>
          <p:nvSpPr>
            <p:cNvPr id="44" name="任意多边形 27"/>
            <p:cNvSpPr/>
            <p:nvPr/>
          </p:nvSpPr>
          <p:spPr bwMode="auto">
            <a:xfrm>
              <a:off x="661988" y="3125391"/>
              <a:ext cx="1401366" cy="1285875"/>
            </a:xfrm>
            <a:custGeom>
              <a:avLst/>
              <a:gdLst>
                <a:gd name="T0" fmla="*/ 1137669 w 1868771"/>
                <a:gd name="T1" fmla="*/ 528462 h 1713707"/>
                <a:gd name="T2" fmla="*/ 1008671 w 1868771"/>
                <a:gd name="T3" fmla="*/ 556484 h 1713707"/>
                <a:gd name="T4" fmla="*/ 728243 w 1868771"/>
                <a:gd name="T5" fmla="*/ 814295 h 1713707"/>
                <a:gd name="T6" fmla="*/ 711416 w 1868771"/>
                <a:gd name="T7" fmla="*/ 1195407 h 1713707"/>
                <a:gd name="T8" fmla="*/ 1221798 w 1868771"/>
                <a:gd name="T9" fmla="*/ 1520472 h 1713707"/>
                <a:gd name="T10" fmla="*/ 1345186 w 1868771"/>
                <a:gd name="T11" fmla="*/ 1492449 h 1713707"/>
                <a:gd name="T12" fmla="*/ 1648049 w 1868771"/>
                <a:gd name="T13" fmla="*/ 859131 h 1713707"/>
                <a:gd name="T14" fmla="*/ 1137669 w 1868771"/>
                <a:gd name="T15" fmla="*/ 528462 h 1713707"/>
                <a:gd name="T16" fmla="*/ 297164 w 1868771"/>
                <a:gd name="T17" fmla="*/ 0 h 1713707"/>
                <a:gd name="T18" fmla="*/ 555080 w 1868771"/>
                <a:gd name="T19" fmla="*/ 566844 h 1713707"/>
                <a:gd name="T20" fmla="*/ 386873 w 1868771"/>
                <a:gd name="T21" fmla="*/ 606130 h 1713707"/>
                <a:gd name="T22" fmla="*/ 504619 w 1868771"/>
                <a:gd name="T23" fmla="*/ 903584 h 1713707"/>
                <a:gd name="T24" fmla="*/ 947559 w 1868771"/>
                <a:gd name="T25" fmla="*/ 376026 h 1713707"/>
                <a:gd name="T26" fmla="*/ 1827837 w 1868771"/>
                <a:gd name="T27" fmla="*/ 796950 h 1713707"/>
                <a:gd name="T28" fmla="*/ 1407323 w 1868771"/>
                <a:gd name="T29" fmla="*/ 1672472 h 1713707"/>
                <a:gd name="T30" fmla="*/ 807389 w 1868771"/>
                <a:gd name="T31" fmla="*/ 1605124 h 1713707"/>
                <a:gd name="T32" fmla="*/ 162598 w 1868771"/>
                <a:gd name="T33" fmla="*/ 656643 h 1713707"/>
                <a:gd name="T34" fmla="*/ 0 w 1868771"/>
                <a:gd name="T35" fmla="*/ 695929 h 1713707"/>
                <a:gd name="T36" fmla="*/ 297164 w 1868771"/>
                <a:gd name="T37" fmla="*/ 0 h 17137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8771"/>
                <a:gd name="T58" fmla="*/ 0 h 1713707"/>
                <a:gd name="T59" fmla="*/ 1868771 w 1868771"/>
                <a:gd name="T60" fmla="*/ 1713707 h 17137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8771" h="1713707">
                  <a:moveTo>
                    <a:pt x="1138013" y="527973"/>
                  </a:moveTo>
                  <a:cubicBezTo>
                    <a:pt x="1093131" y="533573"/>
                    <a:pt x="1053859" y="544772"/>
                    <a:pt x="1008977" y="555970"/>
                  </a:cubicBezTo>
                  <a:cubicBezTo>
                    <a:pt x="885551" y="600766"/>
                    <a:pt x="784566" y="690356"/>
                    <a:pt x="728463" y="813542"/>
                  </a:cubicBezTo>
                  <a:cubicBezTo>
                    <a:pt x="672360" y="931130"/>
                    <a:pt x="666750" y="1065515"/>
                    <a:pt x="711632" y="1194301"/>
                  </a:cubicBezTo>
                  <a:cubicBezTo>
                    <a:pt x="784566" y="1401478"/>
                    <a:pt x="997756" y="1541463"/>
                    <a:pt x="1222168" y="1519066"/>
                  </a:cubicBezTo>
                  <a:cubicBezTo>
                    <a:pt x="1261440" y="1519066"/>
                    <a:pt x="1306322" y="1507867"/>
                    <a:pt x="1345594" y="1491069"/>
                  </a:cubicBezTo>
                  <a:cubicBezTo>
                    <a:pt x="1603666" y="1401478"/>
                    <a:pt x="1738313" y="1115909"/>
                    <a:pt x="1648549" y="858337"/>
                  </a:cubicBezTo>
                  <a:cubicBezTo>
                    <a:pt x="1570005" y="645561"/>
                    <a:pt x="1362425" y="511175"/>
                    <a:pt x="1138013" y="527973"/>
                  </a:cubicBezTo>
                  <a:close/>
                  <a:moveTo>
                    <a:pt x="297254" y="0"/>
                  </a:moveTo>
                  <a:cubicBezTo>
                    <a:pt x="325297" y="241107"/>
                    <a:pt x="426251" y="431749"/>
                    <a:pt x="555248" y="566320"/>
                  </a:cubicBezTo>
                  <a:cubicBezTo>
                    <a:pt x="499162" y="583142"/>
                    <a:pt x="443076" y="594356"/>
                    <a:pt x="386991" y="605570"/>
                  </a:cubicBezTo>
                  <a:cubicBezTo>
                    <a:pt x="409425" y="712106"/>
                    <a:pt x="448685" y="813034"/>
                    <a:pt x="504771" y="902748"/>
                  </a:cubicBezTo>
                  <a:cubicBezTo>
                    <a:pt x="544031" y="667249"/>
                    <a:pt x="706679" y="465392"/>
                    <a:pt x="947847" y="375678"/>
                  </a:cubicBezTo>
                  <a:cubicBezTo>
                    <a:pt x="1306795" y="252321"/>
                    <a:pt x="1699394" y="437356"/>
                    <a:pt x="1828391" y="796213"/>
                  </a:cubicBezTo>
                  <a:cubicBezTo>
                    <a:pt x="1957388" y="1149462"/>
                    <a:pt x="1766697" y="1547568"/>
                    <a:pt x="1407749" y="1670925"/>
                  </a:cubicBezTo>
                  <a:cubicBezTo>
                    <a:pt x="1200232" y="1749425"/>
                    <a:pt x="975890" y="1715782"/>
                    <a:pt x="807633" y="1603640"/>
                  </a:cubicBezTo>
                  <a:cubicBezTo>
                    <a:pt x="504771" y="1407390"/>
                    <a:pt x="241168" y="992462"/>
                    <a:pt x="162648" y="656035"/>
                  </a:cubicBezTo>
                  <a:cubicBezTo>
                    <a:pt x="112171" y="672856"/>
                    <a:pt x="56086" y="684070"/>
                    <a:pt x="0" y="695285"/>
                  </a:cubicBezTo>
                  <a:cubicBezTo>
                    <a:pt x="33651" y="426142"/>
                    <a:pt x="140214" y="185036"/>
                    <a:pt x="297254" y="0"/>
                  </a:cubicBezTo>
                  <a:close/>
                </a:path>
              </a:pathLst>
            </a:custGeom>
            <a:solidFill>
              <a:srgbClr val="10253F"/>
            </a:solidFill>
            <a:ln w="9525">
              <a:noFill/>
              <a:round/>
            </a:ln>
          </p:spPr>
          <p:txBody>
            <a:bodyPr/>
            <a:lstStyle/>
            <a:p>
              <a:endParaRPr lang="zh-CN" altLang="en-US" sz="1350" dirty="0">
                <a:ea typeface="微软雅黑" panose="020B0503020204020204" pitchFamily="34" charset="-122"/>
              </a:endParaRPr>
            </a:p>
          </p:txBody>
        </p:sp>
        <p:sp>
          <p:nvSpPr>
            <p:cNvPr id="45" name="任意多边形 28"/>
            <p:cNvSpPr/>
            <p:nvPr/>
          </p:nvSpPr>
          <p:spPr bwMode="auto">
            <a:xfrm>
              <a:off x="2070498" y="3349229"/>
              <a:ext cx="1497806" cy="1197769"/>
            </a:xfrm>
            <a:custGeom>
              <a:avLst/>
              <a:gdLst>
                <a:gd name="T0" fmla="*/ 1268714 w 1997134"/>
                <a:gd name="T1" fmla="*/ 190357 h 1596839"/>
                <a:gd name="T2" fmla="*/ 820053 w 1997134"/>
                <a:gd name="T3" fmla="*/ 627325 h 1596839"/>
                <a:gd name="T4" fmla="*/ 921001 w 1997134"/>
                <a:gd name="T5" fmla="*/ 991464 h 1596839"/>
                <a:gd name="T6" fmla="*/ 1251888 w 1997134"/>
                <a:gd name="T7" fmla="*/ 1181938 h 1596839"/>
                <a:gd name="T8" fmla="*/ 1352837 w 1997134"/>
                <a:gd name="T9" fmla="*/ 1181938 h 1596839"/>
                <a:gd name="T10" fmla="*/ 1807106 w 1997134"/>
                <a:gd name="T11" fmla="*/ 750571 h 1596839"/>
                <a:gd name="T12" fmla="*/ 1706158 w 1997134"/>
                <a:gd name="T13" fmla="*/ 380830 h 1596839"/>
                <a:gd name="T14" fmla="*/ 1375270 w 1997134"/>
                <a:gd name="T15" fmla="*/ 195960 h 1596839"/>
                <a:gd name="T16" fmla="*/ 1268714 w 1997134"/>
                <a:gd name="T17" fmla="*/ 190357 h 1596839"/>
                <a:gd name="T18" fmla="*/ 1257399 w 1997134"/>
                <a:gd name="T19" fmla="*/ 2231 h 1596839"/>
                <a:gd name="T20" fmla="*/ 1396456 w 1997134"/>
                <a:gd name="T21" fmla="*/ 4970 h 1596839"/>
                <a:gd name="T22" fmla="*/ 1990930 w 1997134"/>
                <a:gd name="T23" fmla="*/ 773058 h 1596839"/>
                <a:gd name="T24" fmla="*/ 1660043 w 1997134"/>
                <a:gd name="T25" fmla="*/ 1283248 h 1596839"/>
                <a:gd name="T26" fmla="*/ 527176 w 1997134"/>
                <a:gd name="T27" fmla="*/ 1429016 h 1596839"/>
                <a:gd name="T28" fmla="*/ 487919 w 1997134"/>
                <a:gd name="T29" fmla="*/ 1597211 h 1596839"/>
                <a:gd name="T30" fmla="*/ 0 w 1997134"/>
                <a:gd name="T31" fmla="*/ 1019743 h 1596839"/>
                <a:gd name="T32" fmla="*/ 622517 w 1997134"/>
                <a:gd name="T33" fmla="*/ 1042168 h 1596839"/>
                <a:gd name="T34" fmla="*/ 583259 w 1997134"/>
                <a:gd name="T35" fmla="*/ 1204756 h 1596839"/>
                <a:gd name="T36" fmla="*/ 897321 w 1997134"/>
                <a:gd name="T37" fmla="*/ 1238396 h 1596839"/>
                <a:gd name="T38" fmla="*/ 628125 w 1997134"/>
                <a:gd name="T39" fmla="*/ 604863 h 1596839"/>
                <a:gd name="T40" fmla="*/ 1257399 w 1997134"/>
                <a:gd name="T41" fmla="*/ 2231 h 15968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97134"/>
                <a:gd name="T64" fmla="*/ 0 h 1596839"/>
                <a:gd name="T65" fmla="*/ 1997134 w 1997134"/>
                <a:gd name="T66" fmla="*/ 1596839 h 15968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97134" h="1596839">
                  <a:moveTo>
                    <a:pt x="1268788" y="190313"/>
                  </a:moveTo>
                  <a:cubicBezTo>
                    <a:pt x="1038836" y="212717"/>
                    <a:pt x="848144" y="391944"/>
                    <a:pt x="820101" y="627179"/>
                  </a:cubicBezTo>
                  <a:cubicBezTo>
                    <a:pt x="803275" y="755998"/>
                    <a:pt x="836927" y="890419"/>
                    <a:pt x="921055" y="991234"/>
                  </a:cubicBezTo>
                  <a:cubicBezTo>
                    <a:pt x="999576" y="1097650"/>
                    <a:pt x="1117356" y="1164860"/>
                    <a:pt x="1251962" y="1181662"/>
                  </a:cubicBezTo>
                  <a:cubicBezTo>
                    <a:pt x="1285614" y="1187263"/>
                    <a:pt x="1319265" y="1187263"/>
                    <a:pt x="1352917" y="1181662"/>
                  </a:cubicBezTo>
                  <a:cubicBezTo>
                    <a:pt x="1588478" y="1164860"/>
                    <a:pt x="1779170" y="980032"/>
                    <a:pt x="1807212" y="750397"/>
                  </a:cubicBezTo>
                  <a:cubicBezTo>
                    <a:pt x="1824038" y="615977"/>
                    <a:pt x="1784778" y="487158"/>
                    <a:pt x="1706258" y="380742"/>
                  </a:cubicBezTo>
                  <a:cubicBezTo>
                    <a:pt x="1622129" y="274326"/>
                    <a:pt x="1504349" y="207116"/>
                    <a:pt x="1375351" y="195914"/>
                  </a:cubicBezTo>
                  <a:cubicBezTo>
                    <a:pt x="1341700" y="190313"/>
                    <a:pt x="1302439" y="190313"/>
                    <a:pt x="1268788" y="190313"/>
                  </a:cubicBezTo>
                  <a:close/>
                  <a:moveTo>
                    <a:pt x="1257473" y="2231"/>
                  </a:moveTo>
                  <a:cubicBezTo>
                    <a:pt x="1303032" y="-1426"/>
                    <a:pt x="1349566" y="-637"/>
                    <a:pt x="1396538" y="4968"/>
                  </a:cubicBezTo>
                  <a:cubicBezTo>
                    <a:pt x="1772313" y="49809"/>
                    <a:pt x="2041525" y="391725"/>
                    <a:pt x="1991048" y="772878"/>
                  </a:cubicBezTo>
                  <a:cubicBezTo>
                    <a:pt x="1968614" y="991480"/>
                    <a:pt x="1839616" y="1176451"/>
                    <a:pt x="1660141" y="1282949"/>
                  </a:cubicBezTo>
                  <a:cubicBezTo>
                    <a:pt x="1351669" y="1462315"/>
                    <a:pt x="863722" y="1507156"/>
                    <a:pt x="527207" y="1428684"/>
                  </a:cubicBezTo>
                  <a:cubicBezTo>
                    <a:pt x="515990" y="1484736"/>
                    <a:pt x="499164" y="1540787"/>
                    <a:pt x="487947" y="1596839"/>
                  </a:cubicBezTo>
                  <a:cubicBezTo>
                    <a:pt x="257995" y="1439894"/>
                    <a:pt x="95346" y="1238108"/>
                    <a:pt x="0" y="1019505"/>
                  </a:cubicBezTo>
                  <a:cubicBezTo>
                    <a:pt x="224344" y="1097978"/>
                    <a:pt x="443078" y="1097978"/>
                    <a:pt x="622553" y="1041926"/>
                  </a:cubicBezTo>
                  <a:cubicBezTo>
                    <a:pt x="611336" y="1097978"/>
                    <a:pt x="594510" y="1154030"/>
                    <a:pt x="583293" y="1204476"/>
                  </a:cubicBezTo>
                  <a:cubicBezTo>
                    <a:pt x="684248" y="1232502"/>
                    <a:pt x="790811" y="1243713"/>
                    <a:pt x="897374" y="1238108"/>
                  </a:cubicBezTo>
                  <a:cubicBezTo>
                    <a:pt x="706682" y="1092373"/>
                    <a:pt x="594510" y="856955"/>
                    <a:pt x="628162" y="604722"/>
                  </a:cubicBezTo>
                  <a:cubicBezTo>
                    <a:pt x="667422" y="271214"/>
                    <a:pt x="938562" y="27826"/>
                    <a:pt x="1257473" y="2231"/>
                  </a:cubicBezTo>
                  <a:close/>
                </a:path>
              </a:pathLst>
            </a:custGeom>
            <a:solidFill>
              <a:srgbClr val="10253F"/>
            </a:solidFill>
            <a:ln w="9525">
              <a:noFill/>
              <a:round/>
            </a:ln>
          </p:spPr>
          <p:txBody>
            <a:bodyPr/>
            <a:lstStyle/>
            <a:p>
              <a:endParaRPr lang="zh-CN" altLang="en-US" sz="1350" dirty="0">
                <a:ea typeface="微软雅黑" panose="020B0503020204020204" pitchFamily="34" charset="-122"/>
              </a:endParaRPr>
            </a:p>
          </p:txBody>
        </p:sp>
        <p:sp>
          <p:nvSpPr>
            <p:cNvPr id="46" name="任意多边形 29"/>
            <p:cNvSpPr/>
            <p:nvPr/>
          </p:nvSpPr>
          <p:spPr bwMode="auto">
            <a:xfrm>
              <a:off x="2824163" y="1866901"/>
              <a:ext cx="1046560" cy="1527572"/>
            </a:xfrm>
            <a:custGeom>
              <a:avLst/>
              <a:gdLst>
                <a:gd name="T0" fmla="*/ 650810 w 1394938"/>
                <a:gd name="T1" fmla="*/ 193358 h 2037291"/>
                <a:gd name="T2" fmla="*/ 224474 w 1394938"/>
                <a:gd name="T3" fmla="*/ 501475 h 2037291"/>
                <a:gd name="T4" fmla="*/ 504959 w 1394938"/>
                <a:gd name="T5" fmla="*/ 1151321 h 2037291"/>
                <a:gd name="T6" fmla="*/ 729345 w 1394938"/>
                <a:gd name="T7" fmla="*/ 1184934 h 2037291"/>
                <a:gd name="T8" fmla="*/ 1150071 w 1394938"/>
                <a:gd name="T9" fmla="*/ 871215 h 2037291"/>
                <a:gd name="T10" fmla="*/ 1144462 w 1394938"/>
                <a:gd name="T11" fmla="*/ 490271 h 2037291"/>
                <a:gd name="T12" fmla="*/ 875197 w 1394938"/>
                <a:gd name="T13" fmla="*/ 226970 h 2037291"/>
                <a:gd name="T14" fmla="*/ 650810 w 1394938"/>
                <a:gd name="T15" fmla="*/ 193358 h 2037291"/>
                <a:gd name="T16" fmla="*/ 673196 w 1394938"/>
                <a:gd name="T17" fmla="*/ 189 h 2037291"/>
                <a:gd name="T18" fmla="*/ 942186 w 1394938"/>
                <a:gd name="T19" fmla="*/ 48482 h 2037291"/>
                <a:gd name="T20" fmla="*/ 1352074 w 1394938"/>
                <a:gd name="T21" fmla="*/ 502027 h 2037291"/>
                <a:gd name="T22" fmla="*/ 1206086 w 1394938"/>
                <a:gd name="T23" fmla="*/ 1633086 h 2037291"/>
                <a:gd name="T24" fmla="*/ 1357689 w 1394938"/>
                <a:gd name="T25" fmla="*/ 1717075 h 2037291"/>
                <a:gd name="T26" fmla="*/ 672670 w 1394938"/>
                <a:gd name="T27" fmla="*/ 2036235 h 2037291"/>
                <a:gd name="T28" fmla="*/ 852346 w 1394938"/>
                <a:gd name="T29" fmla="*/ 1442709 h 2037291"/>
                <a:gd name="T30" fmla="*/ 1003950 w 1394938"/>
                <a:gd name="T31" fmla="*/ 1526699 h 2037291"/>
                <a:gd name="T32" fmla="*/ 1116248 w 1394938"/>
                <a:gd name="T33" fmla="*/ 1229936 h 2037291"/>
                <a:gd name="T34" fmla="*/ 431229 w 1394938"/>
                <a:gd name="T35" fmla="*/ 1325124 h 2037291"/>
                <a:gd name="T36" fmla="*/ 49414 w 1394938"/>
                <a:gd name="T37" fmla="*/ 434834 h 2037291"/>
                <a:gd name="T38" fmla="*/ 673196 w 1394938"/>
                <a:gd name="T39" fmla="*/ 189 h 20372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94938"/>
                <a:gd name="T61" fmla="*/ 0 h 2037291"/>
                <a:gd name="T62" fmla="*/ 1394938 w 1394938"/>
                <a:gd name="T63" fmla="*/ 2037291 h 203729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94938" h="2037291">
                  <a:moveTo>
                    <a:pt x="650367" y="193458"/>
                  </a:moveTo>
                  <a:cubicBezTo>
                    <a:pt x="459768" y="210273"/>
                    <a:pt x="297198" y="327979"/>
                    <a:pt x="224322" y="501735"/>
                  </a:cubicBezTo>
                  <a:cubicBezTo>
                    <a:pt x="123416" y="759566"/>
                    <a:pt x="246745" y="1051027"/>
                    <a:pt x="504615" y="1151918"/>
                  </a:cubicBezTo>
                  <a:cubicBezTo>
                    <a:pt x="577491" y="1179943"/>
                    <a:pt x="650367" y="1191153"/>
                    <a:pt x="728849" y="1185548"/>
                  </a:cubicBezTo>
                  <a:cubicBezTo>
                    <a:pt x="919448" y="1168733"/>
                    <a:pt x="1082018" y="1051027"/>
                    <a:pt x="1149288" y="871667"/>
                  </a:cubicBezTo>
                  <a:cubicBezTo>
                    <a:pt x="1199741" y="748356"/>
                    <a:pt x="1199741" y="613835"/>
                    <a:pt x="1143683" y="490525"/>
                  </a:cubicBezTo>
                  <a:cubicBezTo>
                    <a:pt x="1093230" y="372819"/>
                    <a:pt x="997930" y="277534"/>
                    <a:pt x="874601" y="227088"/>
                  </a:cubicBezTo>
                  <a:cubicBezTo>
                    <a:pt x="801725" y="199063"/>
                    <a:pt x="723243" y="187853"/>
                    <a:pt x="650367" y="193458"/>
                  </a:cubicBezTo>
                  <a:close/>
                  <a:moveTo>
                    <a:pt x="672738" y="189"/>
                  </a:moveTo>
                  <a:cubicBezTo>
                    <a:pt x="761989" y="-1912"/>
                    <a:pt x="853170" y="13494"/>
                    <a:pt x="941544" y="48508"/>
                  </a:cubicBezTo>
                  <a:cubicBezTo>
                    <a:pt x="1149154" y="132541"/>
                    <a:pt x="1295043" y="306210"/>
                    <a:pt x="1351154" y="502287"/>
                  </a:cubicBezTo>
                  <a:cubicBezTo>
                    <a:pt x="1452153" y="849624"/>
                    <a:pt x="1367987" y="1331413"/>
                    <a:pt x="1205265" y="1633932"/>
                  </a:cubicBezTo>
                  <a:cubicBezTo>
                    <a:pt x="1255765" y="1661943"/>
                    <a:pt x="1306265" y="1689954"/>
                    <a:pt x="1356765" y="1717965"/>
                  </a:cubicBezTo>
                  <a:cubicBezTo>
                    <a:pt x="1149154" y="1897236"/>
                    <a:pt x="907877" y="2003678"/>
                    <a:pt x="672212" y="2037291"/>
                  </a:cubicBezTo>
                  <a:cubicBezTo>
                    <a:pt x="806878" y="1841214"/>
                    <a:pt x="862989" y="1628330"/>
                    <a:pt x="851766" y="1443457"/>
                  </a:cubicBezTo>
                  <a:cubicBezTo>
                    <a:pt x="902266" y="1471468"/>
                    <a:pt x="952766" y="1499479"/>
                    <a:pt x="1003266" y="1527491"/>
                  </a:cubicBezTo>
                  <a:cubicBezTo>
                    <a:pt x="1053766" y="1432253"/>
                    <a:pt x="1093043" y="1331413"/>
                    <a:pt x="1115488" y="1230574"/>
                  </a:cubicBezTo>
                  <a:cubicBezTo>
                    <a:pt x="930322" y="1376231"/>
                    <a:pt x="666600" y="1421049"/>
                    <a:pt x="430935" y="1325811"/>
                  </a:cubicBezTo>
                  <a:cubicBezTo>
                    <a:pt x="77436" y="1185756"/>
                    <a:pt x="-90897" y="787999"/>
                    <a:pt x="49380" y="435060"/>
                  </a:cubicBezTo>
                  <a:cubicBezTo>
                    <a:pt x="154588" y="170356"/>
                    <a:pt x="404983" y="6492"/>
                    <a:pt x="672738" y="189"/>
                  </a:cubicBezTo>
                  <a:close/>
                </a:path>
              </a:pathLst>
            </a:custGeom>
            <a:solidFill>
              <a:srgbClr val="10253F"/>
            </a:solidFill>
            <a:ln w="9525">
              <a:noFill/>
              <a:round/>
            </a:ln>
          </p:spPr>
          <p:txBody>
            <a:bodyPr/>
            <a:lstStyle/>
            <a:p>
              <a:endParaRPr lang="zh-CN" altLang="en-US" sz="1350" dirty="0">
                <a:ea typeface="微软雅黑" panose="020B0503020204020204" pitchFamily="34" charset="-122"/>
              </a:endParaRPr>
            </a:p>
          </p:txBody>
        </p:sp>
        <p:sp>
          <p:nvSpPr>
            <p:cNvPr id="47" name="任意多边形 30"/>
            <p:cNvSpPr/>
            <p:nvPr/>
          </p:nvSpPr>
          <p:spPr bwMode="auto">
            <a:xfrm>
              <a:off x="1714501" y="1035844"/>
              <a:ext cx="1498997" cy="1035844"/>
            </a:xfrm>
            <a:custGeom>
              <a:avLst/>
              <a:gdLst>
                <a:gd name="T0" fmla="*/ 737867 w 1998099"/>
                <a:gd name="T1" fmla="*/ 196512 h 1379770"/>
                <a:gd name="T2" fmla="*/ 648929 w 1998099"/>
                <a:gd name="T3" fmla="*/ 196599 h 1379770"/>
                <a:gd name="T4" fmla="*/ 289669 w 1998099"/>
                <a:gd name="T5" fmla="*/ 393141 h 1379770"/>
                <a:gd name="T6" fmla="*/ 390710 w 1998099"/>
                <a:gd name="T7" fmla="*/ 1089464 h 1379770"/>
                <a:gd name="T8" fmla="*/ 727517 w 1998099"/>
                <a:gd name="T9" fmla="*/ 1190543 h 1379770"/>
                <a:gd name="T10" fmla="*/ 1086779 w 1998099"/>
                <a:gd name="T11" fmla="*/ 994000 h 1379770"/>
                <a:gd name="T12" fmla="*/ 1182207 w 1998099"/>
                <a:gd name="T13" fmla="*/ 623377 h 1379770"/>
                <a:gd name="T14" fmla="*/ 985736 w 1998099"/>
                <a:gd name="T15" fmla="*/ 292062 h 1379770"/>
                <a:gd name="T16" fmla="*/ 737867 w 1998099"/>
                <a:gd name="T17" fmla="*/ 196512 h 1379770"/>
                <a:gd name="T18" fmla="*/ 677848 w 1998099"/>
                <a:gd name="T19" fmla="*/ 112 h 1379770"/>
                <a:gd name="T20" fmla="*/ 1738154 w 1998099"/>
                <a:gd name="T21" fmla="*/ 438361 h 1379770"/>
                <a:gd name="T22" fmla="*/ 1855967 w 1998099"/>
                <a:gd name="T23" fmla="*/ 314752 h 1379770"/>
                <a:gd name="T24" fmla="*/ 1990609 w 1998099"/>
                <a:gd name="T25" fmla="*/ 1062023 h 1379770"/>
                <a:gd name="T26" fmla="*/ 1463261 w 1998099"/>
                <a:gd name="T27" fmla="*/ 730527 h 1379770"/>
                <a:gd name="T28" fmla="*/ 1581072 w 1998099"/>
                <a:gd name="T29" fmla="*/ 601299 h 1379770"/>
                <a:gd name="T30" fmla="*/ 1323009 w 1998099"/>
                <a:gd name="T31" fmla="*/ 421506 h 1379770"/>
                <a:gd name="T32" fmla="*/ 1238857 w 1998099"/>
                <a:gd name="T33" fmla="*/ 1106972 h 1379770"/>
                <a:gd name="T34" fmla="*/ 273923 w 1998099"/>
                <a:gd name="T35" fmla="*/ 1247437 h 1379770"/>
                <a:gd name="T36" fmla="*/ 139281 w 1998099"/>
                <a:gd name="T37" fmla="*/ 281041 h 1379770"/>
                <a:gd name="T38" fmla="*/ 677848 w 1998099"/>
                <a:gd name="T39" fmla="*/ 112 h 13797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98099"/>
                <a:gd name="T61" fmla="*/ 0 h 1379770"/>
                <a:gd name="T62" fmla="*/ 1998099 w 1998099"/>
                <a:gd name="T63" fmla="*/ 1379770 h 13797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98099" h="1379770">
                  <a:moveTo>
                    <a:pt x="737451" y="196126"/>
                  </a:moveTo>
                  <a:cubicBezTo>
                    <a:pt x="707821" y="193411"/>
                    <a:pt x="678017" y="193411"/>
                    <a:pt x="648563" y="196213"/>
                  </a:cubicBezTo>
                  <a:cubicBezTo>
                    <a:pt x="502696" y="207422"/>
                    <a:pt x="373659" y="280280"/>
                    <a:pt x="289505" y="392370"/>
                  </a:cubicBezTo>
                  <a:cubicBezTo>
                    <a:pt x="126807" y="610945"/>
                    <a:pt x="171689" y="924797"/>
                    <a:pt x="390490" y="1087327"/>
                  </a:cubicBezTo>
                  <a:cubicBezTo>
                    <a:pt x="485865" y="1160186"/>
                    <a:pt x="609291" y="1199417"/>
                    <a:pt x="727107" y="1188208"/>
                  </a:cubicBezTo>
                  <a:cubicBezTo>
                    <a:pt x="872974" y="1176999"/>
                    <a:pt x="1002010" y="1104141"/>
                    <a:pt x="1086165" y="992051"/>
                  </a:cubicBezTo>
                  <a:cubicBezTo>
                    <a:pt x="1164708" y="885566"/>
                    <a:pt x="1198370" y="751058"/>
                    <a:pt x="1181539" y="622154"/>
                  </a:cubicBezTo>
                  <a:cubicBezTo>
                    <a:pt x="1159098" y="487647"/>
                    <a:pt x="1091775" y="369952"/>
                    <a:pt x="985180" y="291489"/>
                  </a:cubicBezTo>
                  <a:cubicBezTo>
                    <a:pt x="913649" y="236846"/>
                    <a:pt x="826339" y="204270"/>
                    <a:pt x="737451" y="196126"/>
                  </a:cubicBezTo>
                  <a:close/>
                  <a:moveTo>
                    <a:pt x="677466" y="112"/>
                  </a:moveTo>
                  <a:cubicBezTo>
                    <a:pt x="1041916" y="-5496"/>
                    <a:pt x="1484862" y="201984"/>
                    <a:pt x="1737173" y="437501"/>
                  </a:cubicBezTo>
                  <a:cubicBezTo>
                    <a:pt x="1776422" y="398248"/>
                    <a:pt x="1815670" y="353388"/>
                    <a:pt x="1854919" y="314135"/>
                  </a:cubicBezTo>
                  <a:cubicBezTo>
                    <a:pt x="1978271" y="560868"/>
                    <a:pt x="2017519" y="818815"/>
                    <a:pt x="1989485" y="1059940"/>
                  </a:cubicBezTo>
                  <a:cubicBezTo>
                    <a:pt x="1832491" y="874891"/>
                    <a:pt x="1641856" y="768347"/>
                    <a:pt x="1462435" y="729094"/>
                  </a:cubicBezTo>
                  <a:cubicBezTo>
                    <a:pt x="1501683" y="684234"/>
                    <a:pt x="1540931" y="644981"/>
                    <a:pt x="1580180" y="600120"/>
                  </a:cubicBezTo>
                  <a:cubicBezTo>
                    <a:pt x="1501683" y="527222"/>
                    <a:pt x="1411972" y="465539"/>
                    <a:pt x="1322262" y="420679"/>
                  </a:cubicBezTo>
                  <a:cubicBezTo>
                    <a:pt x="1411972" y="639373"/>
                    <a:pt x="1389545" y="897321"/>
                    <a:pt x="1238158" y="1104801"/>
                  </a:cubicBezTo>
                  <a:cubicBezTo>
                    <a:pt x="1013881" y="1407609"/>
                    <a:pt x="582149" y="1469292"/>
                    <a:pt x="273769" y="1244990"/>
                  </a:cubicBezTo>
                  <a:cubicBezTo>
                    <a:pt x="-29005" y="1015080"/>
                    <a:pt x="-90681" y="583298"/>
                    <a:pt x="139203" y="280490"/>
                  </a:cubicBezTo>
                  <a:cubicBezTo>
                    <a:pt x="273769" y="101048"/>
                    <a:pt x="475618" y="5719"/>
                    <a:pt x="677466" y="112"/>
                  </a:cubicBezTo>
                  <a:close/>
                </a:path>
              </a:pathLst>
            </a:custGeom>
            <a:solidFill>
              <a:srgbClr val="10253F"/>
            </a:solidFill>
            <a:ln w="9525">
              <a:noFill/>
              <a:round/>
            </a:ln>
          </p:spPr>
          <p:txBody>
            <a:bodyPr/>
            <a:lstStyle/>
            <a:p>
              <a:endParaRPr lang="zh-CN" altLang="en-US" sz="1350" dirty="0">
                <a:ea typeface="微软雅黑" panose="020B0503020204020204" pitchFamily="34" charset="-122"/>
              </a:endParaRPr>
            </a:p>
          </p:txBody>
        </p:sp>
        <p:sp>
          <p:nvSpPr>
            <p:cNvPr id="48" name="TextBox 16"/>
            <p:cNvSpPr txBox="1">
              <a:spLocks noChangeArrowheads="1"/>
            </p:cNvSpPr>
            <p:nvPr/>
          </p:nvSpPr>
          <p:spPr bwMode="auto">
            <a:xfrm>
              <a:off x="1724025" y="2726531"/>
              <a:ext cx="1261884" cy="415498"/>
            </a:xfrm>
            <a:prstGeom prst="rect">
              <a:avLst/>
            </a:prstGeom>
            <a:noFill/>
            <a:ln w="9525">
              <a:noFill/>
              <a:miter lim="800000"/>
            </a:ln>
          </p:spPr>
          <p:txBody>
            <a:bodyPr wrap="none">
              <a:spAutoFit/>
            </a:bodyPr>
            <a:lstStyle/>
            <a:p>
              <a:pPr eaLnBrk="1" hangingPunct="1"/>
              <a:r>
                <a:rPr lang="zh-CN" altLang="en-US" sz="2100" b="1">
                  <a:solidFill>
                    <a:schemeClr val="bg1"/>
                  </a:solidFill>
                  <a:latin typeface="微软雅黑" panose="020B0503020204020204" pitchFamily="34" charset="-122"/>
                  <a:ea typeface="微软雅黑" panose="020B0503020204020204" pitchFamily="34" charset="-122"/>
                </a:rPr>
                <a:t>添加标题</a:t>
              </a:r>
              <a:endParaRPr lang="id-ID" altLang="en-US" sz="2100" b="1">
                <a:solidFill>
                  <a:schemeClr val="bg1"/>
                </a:solidFill>
                <a:latin typeface="微软雅黑" panose="020B0503020204020204" pitchFamily="34" charset="-122"/>
                <a:ea typeface="微软雅黑" panose="020B0503020204020204" pitchFamily="34" charset="-122"/>
              </a:endParaRPr>
            </a:p>
          </p:txBody>
        </p:sp>
        <p:pic>
          <p:nvPicPr>
            <p:cNvPr id="49" name="Group 52"/>
            <p:cNvPicPr>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394223" y="3680222"/>
              <a:ext cx="297656" cy="384572"/>
            </a:xfrm>
            <a:prstGeom prst="rect">
              <a:avLst/>
            </a:prstGeom>
            <a:solidFill>
              <a:srgbClr val="10253F"/>
            </a:solidFill>
            <a:ln w="9525">
              <a:noFill/>
              <a:miter lim="800000"/>
              <a:headEnd/>
              <a:tailEnd/>
            </a:ln>
          </p:spPr>
        </p:pic>
        <p:pic>
          <p:nvPicPr>
            <p:cNvPr id="50" name="Group 61"/>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875360" y="3643313"/>
              <a:ext cx="357188" cy="398860"/>
            </a:xfrm>
            <a:prstGeom prst="rect">
              <a:avLst/>
            </a:prstGeom>
            <a:solidFill>
              <a:srgbClr val="10253F"/>
            </a:solidFill>
            <a:ln w="9525">
              <a:noFill/>
              <a:miter lim="800000"/>
              <a:headEnd/>
              <a:tailEnd/>
            </a:ln>
          </p:spPr>
        </p:pic>
        <p:pic>
          <p:nvPicPr>
            <p:cNvPr id="51" name="Group 68"/>
            <p:cNvPicPr>
              <a:picLocks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158729" y="2221706"/>
              <a:ext cx="342900" cy="315516"/>
            </a:xfrm>
            <a:prstGeom prst="rect">
              <a:avLst/>
            </a:prstGeom>
            <a:solidFill>
              <a:srgbClr val="10253F"/>
            </a:solidFill>
            <a:ln w="9525">
              <a:noFill/>
              <a:miter lim="800000"/>
              <a:headEnd/>
              <a:tailEnd/>
            </a:ln>
          </p:spPr>
        </p:pic>
        <p:sp>
          <p:nvSpPr>
            <p:cNvPr id="52" name="Freeform 33"/>
            <p:cNvSpPr>
              <a:spLocks noEditPoints="1"/>
            </p:cNvSpPr>
            <p:nvPr/>
          </p:nvSpPr>
          <p:spPr bwMode="auto">
            <a:xfrm>
              <a:off x="2059781" y="1412082"/>
              <a:ext cx="344091" cy="235744"/>
            </a:xfrm>
            <a:custGeom>
              <a:avLst/>
              <a:gdLst>
                <a:gd name="T0" fmla="*/ 359993273 w 328"/>
                <a:gd name="T1" fmla="*/ 441072402 h 224"/>
                <a:gd name="T2" fmla="*/ 254343388 w 328"/>
                <a:gd name="T3" fmla="*/ 415474567 h 224"/>
                <a:gd name="T4" fmla="*/ 179995937 w 328"/>
                <a:gd name="T5" fmla="*/ 431227296 h 224"/>
                <a:gd name="T6" fmla="*/ 0 w 328"/>
                <a:gd name="T7" fmla="*/ 250072219 h 224"/>
                <a:gd name="T8" fmla="*/ 179995937 w 328"/>
                <a:gd name="T9" fmla="*/ 68917163 h 224"/>
                <a:gd name="T10" fmla="*/ 199561603 w 328"/>
                <a:gd name="T11" fmla="*/ 70887306 h 224"/>
                <a:gd name="T12" fmla="*/ 359993273 w 328"/>
                <a:gd name="T13" fmla="*/ 0 h 224"/>
                <a:gd name="T14" fmla="*/ 555641192 w 328"/>
                <a:gd name="T15" fmla="*/ 122082999 h 224"/>
                <a:gd name="T16" fmla="*/ 641726854 w 328"/>
                <a:gd name="T17" fmla="*/ 252040959 h 224"/>
                <a:gd name="T18" fmla="*/ 500859408 w 328"/>
                <a:gd name="T19" fmla="*/ 393814212 h 224"/>
                <a:gd name="T20" fmla="*/ 496947122 w 328"/>
                <a:gd name="T21" fmla="*/ 393814212 h 224"/>
                <a:gd name="T22" fmla="*/ 359993273 w 328"/>
                <a:gd name="T23" fmla="*/ 441072402 h 224"/>
                <a:gd name="T24" fmla="*/ 256298831 w 328"/>
                <a:gd name="T25" fmla="*/ 340649714 h 224"/>
                <a:gd name="T26" fmla="*/ 273907611 w 328"/>
                <a:gd name="T27" fmla="*/ 352463559 h 224"/>
                <a:gd name="T28" fmla="*/ 359993273 w 328"/>
                <a:gd name="T29" fmla="*/ 378061482 h 224"/>
                <a:gd name="T30" fmla="*/ 465643245 w 328"/>
                <a:gd name="T31" fmla="*/ 338680973 h 224"/>
                <a:gd name="T32" fmla="*/ 475426057 w 328"/>
                <a:gd name="T33" fmla="*/ 328835868 h 224"/>
                <a:gd name="T34" fmla="*/ 489121153 w 328"/>
                <a:gd name="T35" fmla="*/ 330804608 h 224"/>
                <a:gd name="T36" fmla="*/ 500859408 w 328"/>
                <a:gd name="T37" fmla="*/ 330804608 h 224"/>
                <a:gd name="T38" fmla="*/ 579119100 w 328"/>
                <a:gd name="T39" fmla="*/ 252040959 h 224"/>
                <a:gd name="T40" fmla="*/ 524337315 w 328"/>
                <a:gd name="T41" fmla="*/ 177216150 h 224"/>
                <a:gd name="T42" fmla="*/ 510642219 w 328"/>
                <a:gd name="T43" fmla="*/ 173278669 h 224"/>
                <a:gd name="T44" fmla="*/ 504773092 w 328"/>
                <a:gd name="T45" fmla="*/ 159494680 h 224"/>
                <a:gd name="T46" fmla="*/ 359993273 w 328"/>
                <a:gd name="T47" fmla="*/ 63010941 h 224"/>
                <a:gd name="T48" fmla="*/ 236734607 w 328"/>
                <a:gd name="T49" fmla="*/ 124051739 h 224"/>
                <a:gd name="T50" fmla="*/ 224996353 w 328"/>
                <a:gd name="T51" fmla="*/ 139804469 h 224"/>
                <a:gd name="T52" fmla="*/ 205430730 w 328"/>
                <a:gd name="T53" fmla="*/ 135865585 h 224"/>
                <a:gd name="T54" fmla="*/ 179995937 w 328"/>
                <a:gd name="T55" fmla="*/ 131928104 h 224"/>
                <a:gd name="T56" fmla="*/ 62607776 w 328"/>
                <a:gd name="T57" fmla="*/ 250072219 h 224"/>
                <a:gd name="T58" fmla="*/ 179995937 w 328"/>
                <a:gd name="T59" fmla="*/ 368216377 h 224"/>
                <a:gd name="T60" fmla="*/ 240648291 w 328"/>
                <a:gd name="T61" fmla="*/ 352463559 h 224"/>
                <a:gd name="T62" fmla="*/ 256298831 w 328"/>
                <a:gd name="T63" fmla="*/ 340649714 h 2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8"/>
                <a:gd name="T97" fmla="*/ 0 h 224"/>
                <a:gd name="T98" fmla="*/ 328 w 328"/>
                <a:gd name="T99" fmla="*/ 224 h 2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8" h="224">
                  <a:moveTo>
                    <a:pt x="184" y="224"/>
                  </a:moveTo>
                  <a:cubicBezTo>
                    <a:pt x="165" y="224"/>
                    <a:pt x="147" y="220"/>
                    <a:pt x="130" y="211"/>
                  </a:cubicBezTo>
                  <a:cubicBezTo>
                    <a:pt x="118" y="216"/>
                    <a:pt x="105" y="219"/>
                    <a:pt x="92" y="219"/>
                  </a:cubicBezTo>
                  <a:cubicBezTo>
                    <a:pt x="41" y="219"/>
                    <a:pt x="0" y="178"/>
                    <a:pt x="0" y="127"/>
                  </a:cubicBezTo>
                  <a:cubicBezTo>
                    <a:pt x="0" y="76"/>
                    <a:pt x="41" y="35"/>
                    <a:pt x="92" y="35"/>
                  </a:cubicBezTo>
                  <a:cubicBezTo>
                    <a:pt x="95" y="35"/>
                    <a:pt x="99" y="35"/>
                    <a:pt x="102" y="36"/>
                  </a:cubicBezTo>
                  <a:cubicBezTo>
                    <a:pt x="124" y="13"/>
                    <a:pt x="153" y="0"/>
                    <a:pt x="184" y="0"/>
                  </a:cubicBezTo>
                  <a:cubicBezTo>
                    <a:pt x="227" y="0"/>
                    <a:pt x="266" y="24"/>
                    <a:pt x="284" y="62"/>
                  </a:cubicBezTo>
                  <a:cubicBezTo>
                    <a:pt x="311" y="74"/>
                    <a:pt x="328" y="99"/>
                    <a:pt x="328" y="128"/>
                  </a:cubicBezTo>
                  <a:cubicBezTo>
                    <a:pt x="328" y="168"/>
                    <a:pt x="296" y="200"/>
                    <a:pt x="256" y="200"/>
                  </a:cubicBezTo>
                  <a:cubicBezTo>
                    <a:pt x="255" y="200"/>
                    <a:pt x="254" y="200"/>
                    <a:pt x="254" y="200"/>
                  </a:cubicBezTo>
                  <a:cubicBezTo>
                    <a:pt x="234" y="216"/>
                    <a:pt x="209" y="224"/>
                    <a:pt x="184" y="224"/>
                  </a:cubicBezTo>
                  <a:close/>
                  <a:moveTo>
                    <a:pt x="131" y="173"/>
                  </a:moveTo>
                  <a:cubicBezTo>
                    <a:pt x="140" y="179"/>
                    <a:pt x="140" y="179"/>
                    <a:pt x="140" y="179"/>
                  </a:cubicBezTo>
                  <a:cubicBezTo>
                    <a:pt x="153" y="188"/>
                    <a:pt x="168" y="192"/>
                    <a:pt x="184" y="192"/>
                  </a:cubicBezTo>
                  <a:cubicBezTo>
                    <a:pt x="204" y="192"/>
                    <a:pt x="223" y="185"/>
                    <a:pt x="238" y="172"/>
                  </a:cubicBezTo>
                  <a:cubicBezTo>
                    <a:pt x="243" y="167"/>
                    <a:pt x="243" y="167"/>
                    <a:pt x="243" y="167"/>
                  </a:cubicBezTo>
                  <a:cubicBezTo>
                    <a:pt x="250" y="168"/>
                    <a:pt x="250" y="168"/>
                    <a:pt x="250" y="168"/>
                  </a:cubicBezTo>
                  <a:cubicBezTo>
                    <a:pt x="253" y="168"/>
                    <a:pt x="254" y="168"/>
                    <a:pt x="256" y="168"/>
                  </a:cubicBezTo>
                  <a:cubicBezTo>
                    <a:pt x="278" y="168"/>
                    <a:pt x="296" y="150"/>
                    <a:pt x="296" y="128"/>
                  </a:cubicBezTo>
                  <a:cubicBezTo>
                    <a:pt x="296" y="111"/>
                    <a:pt x="285" y="95"/>
                    <a:pt x="268" y="90"/>
                  </a:cubicBezTo>
                  <a:cubicBezTo>
                    <a:pt x="261" y="88"/>
                    <a:pt x="261" y="88"/>
                    <a:pt x="261" y="88"/>
                  </a:cubicBezTo>
                  <a:cubicBezTo>
                    <a:pt x="258" y="81"/>
                    <a:pt x="258" y="81"/>
                    <a:pt x="258" y="81"/>
                  </a:cubicBezTo>
                  <a:cubicBezTo>
                    <a:pt x="245" y="51"/>
                    <a:pt x="216" y="32"/>
                    <a:pt x="184" y="32"/>
                  </a:cubicBezTo>
                  <a:cubicBezTo>
                    <a:pt x="159" y="32"/>
                    <a:pt x="137" y="43"/>
                    <a:pt x="121" y="63"/>
                  </a:cubicBezTo>
                  <a:cubicBezTo>
                    <a:pt x="115" y="71"/>
                    <a:pt x="115" y="71"/>
                    <a:pt x="115" y="71"/>
                  </a:cubicBezTo>
                  <a:cubicBezTo>
                    <a:pt x="105" y="69"/>
                    <a:pt x="105" y="69"/>
                    <a:pt x="105" y="69"/>
                  </a:cubicBezTo>
                  <a:cubicBezTo>
                    <a:pt x="101" y="68"/>
                    <a:pt x="96" y="67"/>
                    <a:pt x="92" y="67"/>
                  </a:cubicBezTo>
                  <a:cubicBezTo>
                    <a:pt x="59" y="67"/>
                    <a:pt x="32" y="94"/>
                    <a:pt x="32" y="127"/>
                  </a:cubicBezTo>
                  <a:cubicBezTo>
                    <a:pt x="32" y="160"/>
                    <a:pt x="59" y="187"/>
                    <a:pt x="92" y="187"/>
                  </a:cubicBezTo>
                  <a:cubicBezTo>
                    <a:pt x="103" y="187"/>
                    <a:pt x="113" y="184"/>
                    <a:pt x="123" y="179"/>
                  </a:cubicBezTo>
                  <a:lnTo>
                    <a:pt x="131" y="173"/>
                  </a:lnTo>
                  <a:close/>
                </a:path>
              </a:pathLst>
            </a:custGeom>
            <a:solidFill>
              <a:srgbClr val="10253F"/>
            </a:solidFill>
            <a:ln w="9525">
              <a:noFill/>
              <a:round/>
            </a:ln>
          </p:spPr>
          <p:txBody>
            <a:bodyPr/>
            <a:lstStyle/>
            <a:p>
              <a:endParaRPr lang="zh-CN" altLang="en-US" sz="1350" dirty="0">
                <a:ea typeface="微软雅黑" panose="020B0503020204020204" pitchFamily="34" charset="-122"/>
              </a:endParaRPr>
            </a:p>
          </p:txBody>
        </p:sp>
        <p:pic>
          <p:nvPicPr>
            <p:cNvPr id="53" name="Group 75"/>
            <p:cNvPicPr>
              <a:picLocks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23925" y="2450306"/>
              <a:ext cx="351235" cy="352425"/>
            </a:xfrm>
            <a:prstGeom prst="rect">
              <a:avLst/>
            </a:prstGeom>
            <a:solidFill>
              <a:srgbClr val="10253F"/>
            </a:solidFill>
            <a:ln w="9525">
              <a:noFill/>
              <a:miter lim="800000"/>
              <a:headEnd/>
              <a:tailEnd/>
            </a:ln>
          </p:spPr>
        </p:pic>
      </p:grpSp>
      <p:grpSp>
        <p:nvGrpSpPr>
          <p:cNvPr id="54" name="组合 68"/>
          <p:cNvGrpSpPr/>
          <p:nvPr/>
        </p:nvGrpSpPr>
        <p:grpSpPr bwMode="auto">
          <a:xfrm>
            <a:off x="4566047" y="1268016"/>
            <a:ext cx="4057650" cy="1049480"/>
            <a:chOff x="0" y="0"/>
            <a:chExt cx="5410200" cy="1400802"/>
          </a:xfrm>
        </p:grpSpPr>
        <p:sp>
          <p:nvSpPr>
            <p:cNvPr id="55" name="TextBox 58"/>
            <p:cNvSpPr txBox="1">
              <a:spLocks noChangeArrowheads="1"/>
            </p:cNvSpPr>
            <p:nvPr/>
          </p:nvSpPr>
          <p:spPr bwMode="auto">
            <a:xfrm>
              <a:off x="0" y="0"/>
              <a:ext cx="2673389" cy="492969"/>
            </a:xfrm>
            <a:prstGeom prst="rect">
              <a:avLst/>
            </a:prstGeom>
            <a:noFill/>
            <a:ln w="9525">
              <a:noFill/>
              <a:miter lim="800000"/>
            </a:ln>
          </p:spPr>
          <p:txBody>
            <a:bodyPr>
              <a:spAutoFit/>
            </a:bodyPr>
            <a:lstStyle/>
            <a:p>
              <a:pPr eaLnBrk="1" hangingPunct="1">
                <a:lnSpc>
                  <a:spcPct val="150000"/>
                </a:lnSpc>
              </a:pPr>
              <a:r>
                <a:rPr lang="zh-CN" altLang="en-US" sz="1200" b="1" dirty="0">
                  <a:latin typeface="微软雅黑" panose="020B0503020204020204" pitchFamily="34" charset="-122"/>
                  <a:ea typeface="微软雅黑" panose="020B0503020204020204" pitchFamily="34" charset="-122"/>
                </a:rPr>
                <a:t>这里输入文字说明</a:t>
              </a:r>
              <a:endParaRPr lang="id-ID" altLang="en-US" sz="1200" b="1" dirty="0">
                <a:latin typeface="微软雅黑" panose="020B0503020204020204" pitchFamily="34" charset="-122"/>
                <a:ea typeface="微软雅黑" panose="020B0503020204020204" pitchFamily="34" charset="-122"/>
              </a:endParaRPr>
            </a:p>
          </p:txBody>
        </p:sp>
        <p:sp>
          <p:nvSpPr>
            <p:cNvPr id="56" name="Rectangle 59"/>
            <p:cNvSpPr>
              <a:spLocks noChangeArrowheads="1"/>
            </p:cNvSpPr>
            <p:nvPr/>
          </p:nvSpPr>
          <p:spPr bwMode="auto">
            <a:xfrm>
              <a:off x="0" y="307028"/>
              <a:ext cx="5410200" cy="1093774"/>
            </a:xfrm>
            <a:prstGeom prst="rect">
              <a:avLst/>
            </a:prstGeom>
            <a:noFill/>
            <a:ln w="9525">
              <a:noFill/>
              <a:miter lim="800000"/>
            </a:ln>
          </p:spPr>
          <p:txBody>
            <a:bodyPr>
              <a:spAutoFit/>
            </a:bodyPr>
            <a:lstStyle/>
            <a:p>
              <a:pPr algn="just" eaLnBrk="1" hangingPunct="1">
                <a:lnSpc>
                  <a:spcPct val="150000"/>
                </a:lnSpc>
              </a:pPr>
              <a:r>
                <a:rPr lang="zh-CN" altLang="en-US" sz="1050" dirty="0">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这里输入文字说明这里输入文字说明这里输入文字说明这里输入文字说明这里输入文字说明这里输入文字说明这里输入文字说明这里输入文字说明这里输入文字说明。</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randombar(horizontal)">
                                      <p:cBhvr>
                                        <p:cTn id="14" dur="500"/>
                                        <p:tgtEl>
                                          <p:spTgt spid="54"/>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randombar(horizontal)">
                                      <p:cBhvr>
                                        <p:cTn id="18" dur="500"/>
                                        <p:tgtEl>
                                          <p:spTgt spid="2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randombar(horizontal)">
                                      <p:cBhvr>
                                        <p:cTn id="28" dur="500"/>
                                        <p:tgtEl>
                                          <p:spTgt spid="3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randombar(horizontal)">
                                      <p:cBhvr>
                                        <p:cTn id="31" dur="500"/>
                                        <p:tgtEl>
                                          <p:spTgt spid="3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randombar(horizontal)">
                                      <p:cBhvr>
                                        <p:cTn id="34" dur="500"/>
                                        <p:tgtEl>
                                          <p:spTgt spid="33"/>
                                        </p:tgtEl>
                                      </p:cBhvr>
                                    </p:animEffect>
                                  </p:childTnLst>
                                </p:cTn>
                              </p:par>
                            </p:childTnLst>
                          </p:cTn>
                        </p:par>
                        <p:par>
                          <p:cTn id="35" fill="hold">
                            <p:stCondLst>
                              <p:cond delay="2500"/>
                            </p:stCondLst>
                            <p:childTnLst>
                              <p:par>
                                <p:cTn id="36" presetID="14" presetClass="entr" presetSubtype="1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randombar(horizontal)">
                                      <p:cBhvr>
                                        <p:cTn id="38" dur="500"/>
                                        <p:tgtEl>
                                          <p:spTgt spid="34"/>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randombar(horizontal)">
                                      <p:cBhvr>
                                        <p:cTn id="41" dur="500"/>
                                        <p:tgtEl>
                                          <p:spTgt spid="35"/>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randombar(horizontal)">
                                      <p:cBhvr>
                                        <p:cTn id="44" dur="500"/>
                                        <p:tgtEl>
                                          <p:spTgt spid="36"/>
                                        </p:tgtEl>
                                      </p:cBhvr>
                                    </p:animEffect>
                                  </p:childTnLst>
                                </p:cTn>
                              </p:par>
                            </p:childTnLst>
                          </p:cTn>
                        </p:par>
                        <p:par>
                          <p:cTn id="45" fill="hold">
                            <p:stCondLst>
                              <p:cond delay="3000"/>
                            </p:stCondLst>
                            <p:childTnLst>
                              <p:par>
                                <p:cTn id="46" presetID="14" presetClass="entr" presetSubtype="10"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randombar(horizontal)">
                                      <p:cBhvr>
                                        <p:cTn id="48" dur="500"/>
                                        <p:tgtEl>
                                          <p:spTgt spid="37"/>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randombar(horizontal)">
                                      <p:cBhvr>
                                        <p:cTn id="51" dur="500"/>
                                        <p:tgtEl>
                                          <p:spTgt spid="38"/>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randombar(horizontal)">
                                      <p:cBhvr>
                                        <p:cTn id="54" dur="500"/>
                                        <p:tgtEl>
                                          <p:spTgt spid="39"/>
                                        </p:tgtEl>
                                      </p:cBhvr>
                                    </p:animEffect>
                                  </p:childTnLst>
                                </p:cTn>
                              </p:par>
                            </p:childTnLst>
                          </p:cTn>
                        </p:par>
                        <p:par>
                          <p:cTn id="55" fill="hold">
                            <p:stCondLst>
                              <p:cond delay="3500"/>
                            </p:stCondLst>
                            <p:childTnLst>
                              <p:par>
                                <p:cTn id="56" presetID="14" presetClass="entr" presetSubtype="1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randombar(horizontal)">
                                      <p:cBhvr>
                                        <p:cTn id="58" dur="500"/>
                                        <p:tgtEl>
                                          <p:spTgt spid="40"/>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randombar(horizontal)">
                                      <p:cBhvr>
                                        <p:cTn id="61" dur="500"/>
                                        <p:tgtEl>
                                          <p:spTgt spid="4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randombar(horizontal)">
                                      <p:cBhvr>
                                        <p:cTn id="6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1" grpId="0" animBg="1"/>
      <p:bldP spid="32" grpId="0"/>
      <p:bldP spid="33" grpId="0"/>
      <p:bldP spid="34" grpId="0" animBg="1"/>
      <p:bldP spid="35" grpId="0"/>
      <p:bldP spid="36" grpId="0"/>
      <p:bldP spid="37" grpId="0" animBg="1"/>
      <p:bldP spid="38" grpId="0"/>
      <p:bldP spid="39" grpId="0"/>
      <p:bldP spid="40" grpId="0" animBg="1"/>
      <p:bldP spid="41"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研究结论</a:t>
            </a:r>
          </a:p>
        </p:txBody>
      </p:sp>
      <p:sp>
        <p:nvSpPr>
          <p:cNvPr id="20" name="Freeform 21"/>
          <p:cNvSpPr>
            <a:spLocks noEditPoints="1"/>
          </p:cNvSpPr>
          <p:nvPr/>
        </p:nvSpPr>
        <p:spPr bwMode="auto">
          <a:xfrm>
            <a:off x="2897233" y="3717285"/>
            <a:ext cx="244696" cy="234678"/>
          </a:xfrm>
          <a:custGeom>
            <a:avLst/>
            <a:gdLst>
              <a:gd name="T0" fmla="*/ 74 w 123"/>
              <a:gd name="T1" fmla="*/ 0 h 118"/>
              <a:gd name="T2" fmla="*/ 88 w 123"/>
              <a:gd name="T3" fmla="*/ 14 h 118"/>
              <a:gd name="T4" fmla="*/ 99 w 123"/>
              <a:gd name="T5" fmla="*/ 18 h 118"/>
              <a:gd name="T6" fmla="*/ 123 w 123"/>
              <a:gd name="T7" fmla="*/ 43 h 118"/>
              <a:gd name="T8" fmla="*/ 116 w 123"/>
              <a:gd name="T9" fmla="*/ 111 h 118"/>
              <a:gd name="T10" fmla="*/ 24 w 123"/>
              <a:gd name="T11" fmla="*/ 118 h 118"/>
              <a:gd name="T12" fmla="*/ 7 w 123"/>
              <a:gd name="T13" fmla="*/ 111 h 118"/>
              <a:gd name="T14" fmla="*/ 0 w 123"/>
              <a:gd name="T15" fmla="*/ 43 h 118"/>
              <a:gd name="T16" fmla="*/ 7 w 123"/>
              <a:gd name="T17" fmla="*/ 26 h 118"/>
              <a:gd name="T18" fmla="*/ 24 w 123"/>
              <a:gd name="T19" fmla="*/ 18 h 118"/>
              <a:gd name="T20" fmla="*/ 34 w 123"/>
              <a:gd name="T21" fmla="*/ 14 h 118"/>
              <a:gd name="T22" fmla="*/ 48 w 123"/>
              <a:gd name="T23" fmla="*/ 0 h 118"/>
              <a:gd name="T24" fmla="*/ 86 w 123"/>
              <a:gd name="T25" fmla="*/ 28 h 118"/>
              <a:gd name="T26" fmla="*/ 85 w 123"/>
              <a:gd name="T27" fmla="*/ 28 h 118"/>
              <a:gd name="T28" fmla="*/ 37 w 123"/>
              <a:gd name="T29" fmla="*/ 28 h 118"/>
              <a:gd name="T30" fmla="*/ 14 w 123"/>
              <a:gd name="T31" fmla="*/ 32 h 118"/>
              <a:gd name="T32" fmla="*/ 9 w 123"/>
              <a:gd name="T33" fmla="*/ 43 h 118"/>
              <a:gd name="T34" fmla="*/ 23 w 123"/>
              <a:gd name="T35" fmla="*/ 65 h 118"/>
              <a:gd name="T36" fmla="*/ 26 w 123"/>
              <a:gd name="T37" fmla="*/ 54 h 118"/>
              <a:gd name="T38" fmla="*/ 46 w 123"/>
              <a:gd name="T39" fmla="*/ 54 h 118"/>
              <a:gd name="T40" fmla="*/ 49 w 123"/>
              <a:gd name="T41" fmla="*/ 57 h 118"/>
              <a:gd name="T42" fmla="*/ 74 w 123"/>
              <a:gd name="T43" fmla="*/ 65 h 118"/>
              <a:gd name="T44" fmla="*/ 77 w 123"/>
              <a:gd name="T45" fmla="*/ 54 h 118"/>
              <a:gd name="T46" fmla="*/ 97 w 123"/>
              <a:gd name="T47" fmla="*/ 54 h 118"/>
              <a:gd name="T48" fmla="*/ 100 w 123"/>
              <a:gd name="T49" fmla="*/ 57 h 118"/>
              <a:gd name="T50" fmla="*/ 113 w 123"/>
              <a:gd name="T51" fmla="*/ 65 h 118"/>
              <a:gd name="T52" fmla="*/ 109 w 123"/>
              <a:gd name="T53" fmla="*/ 32 h 118"/>
              <a:gd name="T54" fmla="*/ 86 w 123"/>
              <a:gd name="T55" fmla="*/ 28 h 118"/>
              <a:gd name="T56" fmla="*/ 40 w 123"/>
              <a:gd name="T57" fmla="*/ 18 h 118"/>
              <a:gd name="T58" fmla="*/ 83 w 123"/>
              <a:gd name="T59" fmla="*/ 14 h 118"/>
              <a:gd name="T60" fmla="*/ 74 w 123"/>
              <a:gd name="T61" fmla="*/ 6 h 118"/>
              <a:gd name="T62" fmla="*/ 43 w 123"/>
              <a:gd name="T63" fmla="*/ 8 h 118"/>
              <a:gd name="T64" fmla="*/ 40 w 123"/>
              <a:gd name="T65" fmla="*/ 18 h 118"/>
              <a:gd name="T66" fmla="*/ 9 w 123"/>
              <a:gd name="T67" fmla="*/ 71 h 118"/>
              <a:gd name="T68" fmla="*/ 13 w 123"/>
              <a:gd name="T69" fmla="*/ 104 h 118"/>
              <a:gd name="T70" fmla="*/ 24 w 123"/>
              <a:gd name="T71" fmla="*/ 109 h 118"/>
              <a:gd name="T72" fmla="*/ 109 w 123"/>
              <a:gd name="T73" fmla="*/ 104 h 118"/>
              <a:gd name="T74" fmla="*/ 113 w 123"/>
              <a:gd name="T75" fmla="*/ 71 h 118"/>
              <a:gd name="T76" fmla="*/ 100 w 123"/>
              <a:gd name="T77" fmla="*/ 80 h 118"/>
              <a:gd name="T78" fmla="*/ 97 w 123"/>
              <a:gd name="T79" fmla="*/ 82 h 118"/>
              <a:gd name="T80" fmla="*/ 74 w 123"/>
              <a:gd name="T81" fmla="*/ 80 h 118"/>
              <a:gd name="T82" fmla="*/ 74 w 123"/>
              <a:gd name="T83" fmla="*/ 71 h 118"/>
              <a:gd name="T84" fmla="*/ 49 w 123"/>
              <a:gd name="T85" fmla="*/ 80 h 118"/>
              <a:gd name="T86" fmla="*/ 46 w 123"/>
              <a:gd name="T87" fmla="*/ 82 h 118"/>
              <a:gd name="T88" fmla="*/ 23 w 123"/>
              <a:gd name="T89" fmla="*/ 80 h 118"/>
              <a:gd name="T90" fmla="*/ 23 w 123"/>
              <a:gd name="T91" fmla="*/ 71 h 118"/>
              <a:gd name="T92" fmla="*/ 43 w 123"/>
              <a:gd name="T93" fmla="*/ 60 h 118"/>
              <a:gd name="T94" fmla="*/ 28 w 123"/>
              <a:gd name="T95" fmla="*/ 60 h 118"/>
              <a:gd name="T96" fmla="*/ 28 w 123"/>
              <a:gd name="T97" fmla="*/ 68 h 118"/>
              <a:gd name="T98" fmla="*/ 28 w 123"/>
              <a:gd name="T99" fmla="*/ 77 h 118"/>
              <a:gd name="T100" fmla="*/ 43 w 123"/>
              <a:gd name="T101" fmla="*/ 68 h 118"/>
              <a:gd name="T102" fmla="*/ 43 w 123"/>
              <a:gd name="T103" fmla="*/ 68 h 118"/>
              <a:gd name="T104" fmla="*/ 94 w 123"/>
              <a:gd name="T105" fmla="*/ 60 h 118"/>
              <a:gd name="T106" fmla="*/ 80 w 123"/>
              <a:gd name="T107" fmla="*/ 60 h 118"/>
              <a:gd name="T108" fmla="*/ 80 w 123"/>
              <a:gd name="T109" fmla="*/ 68 h 118"/>
              <a:gd name="T110" fmla="*/ 80 w 123"/>
              <a:gd name="T111" fmla="*/ 77 h 118"/>
              <a:gd name="T112" fmla="*/ 94 w 123"/>
              <a:gd name="T113" fmla="*/ 68 h 118"/>
              <a:gd name="T114" fmla="*/ 94 w 123"/>
              <a:gd name="T115"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8">
                <a:moveTo>
                  <a:pt x="48" y="0"/>
                </a:moveTo>
                <a:cubicBezTo>
                  <a:pt x="74" y="0"/>
                  <a:pt x="74" y="0"/>
                  <a:pt x="74" y="0"/>
                </a:cubicBezTo>
                <a:cubicBezTo>
                  <a:pt x="78" y="0"/>
                  <a:pt x="82" y="2"/>
                  <a:pt x="84" y="4"/>
                </a:cubicBezTo>
                <a:cubicBezTo>
                  <a:pt x="87" y="7"/>
                  <a:pt x="88" y="10"/>
                  <a:pt x="88" y="14"/>
                </a:cubicBezTo>
                <a:cubicBezTo>
                  <a:pt x="88" y="18"/>
                  <a:pt x="88" y="18"/>
                  <a:pt x="88" y="18"/>
                </a:cubicBezTo>
                <a:cubicBezTo>
                  <a:pt x="99" y="18"/>
                  <a:pt x="99" y="18"/>
                  <a:pt x="99" y="18"/>
                </a:cubicBezTo>
                <a:cubicBezTo>
                  <a:pt x="105" y="18"/>
                  <a:pt x="111" y="21"/>
                  <a:pt x="116" y="26"/>
                </a:cubicBezTo>
                <a:cubicBezTo>
                  <a:pt x="120" y="30"/>
                  <a:pt x="123" y="36"/>
                  <a:pt x="123" y="43"/>
                </a:cubicBezTo>
                <a:cubicBezTo>
                  <a:pt x="123" y="94"/>
                  <a:pt x="123" y="94"/>
                  <a:pt x="123" y="94"/>
                </a:cubicBezTo>
                <a:cubicBezTo>
                  <a:pt x="123" y="101"/>
                  <a:pt x="120" y="107"/>
                  <a:pt x="116" y="111"/>
                </a:cubicBezTo>
                <a:cubicBezTo>
                  <a:pt x="111" y="115"/>
                  <a:pt x="105" y="118"/>
                  <a:pt x="99" y="118"/>
                </a:cubicBezTo>
                <a:cubicBezTo>
                  <a:pt x="24" y="118"/>
                  <a:pt x="24" y="118"/>
                  <a:pt x="24" y="118"/>
                </a:cubicBezTo>
                <a:cubicBezTo>
                  <a:pt x="18" y="118"/>
                  <a:pt x="11" y="115"/>
                  <a:pt x="7" y="111"/>
                </a:cubicBezTo>
                <a:cubicBezTo>
                  <a:pt x="7" y="111"/>
                  <a:pt x="7" y="111"/>
                  <a:pt x="7" y="111"/>
                </a:cubicBezTo>
                <a:cubicBezTo>
                  <a:pt x="3" y="106"/>
                  <a:pt x="0" y="100"/>
                  <a:pt x="0" y="94"/>
                </a:cubicBezTo>
                <a:cubicBezTo>
                  <a:pt x="0" y="43"/>
                  <a:pt x="0" y="43"/>
                  <a:pt x="0" y="43"/>
                </a:cubicBezTo>
                <a:cubicBezTo>
                  <a:pt x="0" y="36"/>
                  <a:pt x="3" y="30"/>
                  <a:pt x="7" y="26"/>
                </a:cubicBezTo>
                <a:cubicBezTo>
                  <a:pt x="7" y="26"/>
                  <a:pt x="7" y="26"/>
                  <a:pt x="7" y="26"/>
                </a:cubicBezTo>
                <a:cubicBezTo>
                  <a:pt x="7" y="26"/>
                  <a:pt x="7" y="26"/>
                  <a:pt x="7" y="26"/>
                </a:cubicBezTo>
                <a:cubicBezTo>
                  <a:pt x="11" y="21"/>
                  <a:pt x="18" y="18"/>
                  <a:pt x="24" y="18"/>
                </a:cubicBezTo>
                <a:cubicBezTo>
                  <a:pt x="34" y="18"/>
                  <a:pt x="34" y="18"/>
                  <a:pt x="34" y="18"/>
                </a:cubicBezTo>
                <a:cubicBezTo>
                  <a:pt x="34" y="14"/>
                  <a:pt x="34" y="14"/>
                  <a:pt x="34" y="14"/>
                </a:cubicBezTo>
                <a:cubicBezTo>
                  <a:pt x="34" y="10"/>
                  <a:pt x="36" y="7"/>
                  <a:pt x="39" y="4"/>
                </a:cubicBezTo>
                <a:cubicBezTo>
                  <a:pt x="41" y="2"/>
                  <a:pt x="44" y="0"/>
                  <a:pt x="48" y="0"/>
                </a:cubicBezTo>
                <a:close/>
                <a:moveTo>
                  <a:pt x="86" y="28"/>
                </a:moveTo>
                <a:cubicBezTo>
                  <a:pt x="86" y="28"/>
                  <a:pt x="86" y="28"/>
                  <a:pt x="86" y="28"/>
                </a:cubicBezTo>
                <a:cubicBezTo>
                  <a:pt x="86" y="28"/>
                  <a:pt x="86" y="28"/>
                  <a:pt x="85" y="28"/>
                </a:cubicBezTo>
                <a:cubicBezTo>
                  <a:pt x="85" y="28"/>
                  <a:pt x="85" y="28"/>
                  <a:pt x="85" y="28"/>
                </a:cubicBezTo>
                <a:cubicBezTo>
                  <a:pt x="37" y="28"/>
                  <a:pt x="37" y="28"/>
                  <a:pt x="37" y="28"/>
                </a:cubicBezTo>
                <a:cubicBezTo>
                  <a:pt x="37" y="28"/>
                  <a:pt x="37" y="28"/>
                  <a:pt x="37" y="28"/>
                </a:cubicBezTo>
                <a:cubicBezTo>
                  <a:pt x="24" y="28"/>
                  <a:pt x="24" y="28"/>
                  <a:pt x="24" y="28"/>
                </a:cubicBezTo>
                <a:cubicBezTo>
                  <a:pt x="20" y="28"/>
                  <a:pt x="16" y="29"/>
                  <a:pt x="14" y="32"/>
                </a:cubicBezTo>
                <a:cubicBezTo>
                  <a:pt x="14" y="32"/>
                  <a:pt x="14" y="32"/>
                  <a:pt x="14" y="32"/>
                </a:cubicBezTo>
                <a:cubicBezTo>
                  <a:pt x="11" y="35"/>
                  <a:pt x="9" y="39"/>
                  <a:pt x="9" y="43"/>
                </a:cubicBezTo>
                <a:cubicBezTo>
                  <a:pt x="9" y="65"/>
                  <a:pt x="9" y="65"/>
                  <a:pt x="9" y="65"/>
                </a:cubicBezTo>
                <a:cubicBezTo>
                  <a:pt x="23" y="65"/>
                  <a:pt x="23" y="65"/>
                  <a:pt x="23" y="65"/>
                </a:cubicBezTo>
                <a:cubicBezTo>
                  <a:pt x="23" y="57"/>
                  <a:pt x="23" y="57"/>
                  <a:pt x="23" y="57"/>
                </a:cubicBezTo>
                <a:cubicBezTo>
                  <a:pt x="23" y="55"/>
                  <a:pt x="24" y="54"/>
                  <a:pt x="26" y="54"/>
                </a:cubicBezTo>
                <a:cubicBezTo>
                  <a:pt x="26" y="54"/>
                  <a:pt x="26" y="54"/>
                  <a:pt x="26" y="54"/>
                </a:cubicBezTo>
                <a:cubicBezTo>
                  <a:pt x="46" y="54"/>
                  <a:pt x="46" y="54"/>
                  <a:pt x="46" y="54"/>
                </a:cubicBezTo>
                <a:cubicBezTo>
                  <a:pt x="48" y="54"/>
                  <a:pt x="49" y="55"/>
                  <a:pt x="49" y="57"/>
                </a:cubicBezTo>
                <a:cubicBezTo>
                  <a:pt x="49" y="57"/>
                  <a:pt x="49" y="57"/>
                  <a:pt x="49" y="57"/>
                </a:cubicBezTo>
                <a:cubicBezTo>
                  <a:pt x="49" y="65"/>
                  <a:pt x="49" y="65"/>
                  <a:pt x="49" y="65"/>
                </a:cubicBezTo>
                <a:cubicBezTo>
                  <a:pt x="74" y="65"/>
                  <a:pt x="74" y="65"/>
                  <a:pt x="74" y="65"/>
                </a:cubicBezTo>
                <a:cubicBezTo>
                  <a:pt x="74" y="57"/>
                  <a:pt x="74" y="57"/>
                  <a:pt x="74" y="57"/>
                </a:cubicBezTo>
                <a:cubicBezTo>
                  <a:pt x="74" y="55"/>
                  <a:pt x="75" y="54"/>
                  <a:pt x="77" y="54"/>
                </a:cubicBezTo>
                <a:cubicBezTo>
                  <a:pt x="77" y="54"/>
                  <a:pt x="77" y="54"/>
                  <a:pt x="77" y="54"/>
                </a:cubicBezTo>
                <a:cubicBezTo>
                  <a:pt x="97" y="54"/>
                  <a:pt x="97" y="54"/>
                  <a:pt x="97" y="54"/>
                </a:cubicBezTo>
                <a:cubicBezTo>
                  <a:pt x="99" y="54"/>
                  <a:pt x="100" y="55"/>
                  <a:pt x="100" y="57"/>
                </a:cubicBezTo>
                <a:cubicBezTo>
                  <a:pt x="100" y="57"/>
                  <a:pt x="100" y="57"/>
                  <a:pt x="100" y="57"/>
                </a:cubicBezTo>
                <a:cubicBezTo>
                  <a:pt x="100" y="65"/>
                  <a:pt x="100" y="65"/>
                  <a:pt x="100" y="65"/>
                </a:cubicBezTo>
                <a:cubicBezTo>
                  <a:pt x="113" y="65"/>
                  <a:pt x="113" y="65"/>
                  <a:pt x="113" y="65"/>
                </a:cubicBezTo>
                <a:cubicBezTo>
                  <a:pt x="113" y="43"/>
                  <a:pt x="113" y="43"/>
                  <a:pt x="113" y="43"/>
                </a:cubicBezTo>
                <a:cubicBezTo>
                  <a:pt x="113" y="39"/>
                  <a:pt x="112" y="35"/>
                  <a:pt x="109" y="32"/>
                </a:cubicBezTo>
                <a:cubicBezTo>
                  <a:pt x="106" y="29"/>
                  <a:pt x="103" y="28"/>
                  <a:pt x="99" y="28"/>
                </a:cubicBezTo>
                <a:cubicBezTo>
                  <a:pt x="86" y="28"/>
                  <a:pt x="86" y="28"/>
                  <a:pt x="86" y="28"/>
                </a:cubicBezTo>
                <a:close/>
                <a:moveTo>
                  <a:pt x="40" y="18"/>
                </a:moveTo>
                <a:cubicBezTo>
                  <a:pt x="40" y="18"/>
                  <a:pt x="40" y="18"/>
                  <a:pt x="40" y="18"/>
                </a:cubicBezTo>
                <a:cubicBezTo>
                  <a:pt x="83" y="18"/>
                  <a:pt x="83" y="18"/>
                  <a:pt x="83" y="18"/>
                </a:cubicBezTo>
                <a:cubicBezTo>
                  <a:pt x="83" y="14"/>
                  <a:pt x="83" y="14"/>
                  <a:pt x="83" y="14"/>
                </a:cubicBezTo>
                <a:cubicBezTo>
                  <a:pt x="83" y="12"/>
                  <a:pt x="82" y="10"/>
                  <a:pt x="80" y="8"/>
                </a:cubicBezTo>
                <a:cubicBezTo>
                  <a:pt x="79" y="7"/>
                  <a:pt x="77" y="6"/>
                  <a:pt x="74" y="6"/>
                </a:cubicBezTo>
                <a:cubicBezTo>
                  <a:pt x="48" y="6"/>
                  <a:pt x="48" y="6"/>
                  <a:pt x="48" y="6"/>
                </a:cubicBezTo>
                <a:cubicBezTo>
                  <a:pt x="46" y="6"/>
                  <a:pt x="44" y="7"/>
                  <a:pt x="43" y="8"/>
                </a:cubicBezTo>
                <a:cubicBezTo>
                  <a:pt x="41" y="10"/>
                  <a:pt x="40" y="12"/>
                  <a:pt x="40" y="14"/>
                </a:cubicBezTo>
                <a:cubicBezTo>
                  <a:pt x="40" y="18"/>
                  <a:pt x="40" y="18"/>
                  <a:pt x="40" y="18"/>
                </a:cubicBezTo>
                <a:close/>
                <a:moveTo>
                  <a:pt x="9" y="71"/>
                </a:moveTo>
                <a:cubicBezTo>
                  <a:pt x="9" y="71"/>
                  <a:pt x="9" y="71"/>
                  <a:pt x="9" y="71"/>
                </a:cubicBezTo>
                <a:cubicBezTo>
                  <a:pt x="9" y="94"/>
                  <a:pt x="9" y="94"/>
                  <a:pt x="9" y="94"/>
                </a:cubicBezTo>
                <a:cubicBezTo>
                  <a:pt x="9" y="98"/>
                  <a:pt x="11" y="102"/>
                  <a:pt x="13" y="104"/>
                </a:cubicBezTo>
                <a:cubicBezTo>
                  <a:pt x="14" y="104"/>
                  <a:pt x="14" y="104"/>
                  <a:pt x="14" y="104"/>
                </a:cubicBezTo>
                <a:cubicBezTo>
                  <a:pt x="16" y="107"/>
                  <a:pt x="20" y="109"/>
                  <a:pt x="24" y="109"/>
                </a:cubicBezTo>
                <a:cubicBezTo>
                  <a:pt x="99" y="109"/>
                  <a:pt x="99" y="109"/>
                  <a:pt x="99" y="109"/>
                </a:cubicBezTo>
                <a:cubicBezTo>
                  <a:pt x="103" y="109"/>
                  <a:pt x="106" y="107"/>
                  <a:pt x="109" y="104"/>
                </a:cubicBezTo>
                <a:cubicBezTo>
                  <a:pt x="112" y="102"/>
                  <a:pt x="113" y="98"/>
                  <a:pt x="113" y="94"/>
                </a:cubicBezTo>
                <a:cubicBezTo>
                  <a:pt x="113" y="71"/>
                  <a:pt x="113" y="71"/>
                  <a:pt x="113" y="71"/>
                </a:cubicBezTo>
                <a:cubicBezTo>
                  <a:pt x="100" y="71"/>
                  <a:pt x="100" y="71"/>
                  <a:pt x="100" y="71"/>
                </a:cubicBezTo>
                <a:cubicBezTo>
                  <a:pt x="100" y="80"/>
                  <a:pt x="100" y="80"/>
                  <a:pt x="100" y="80"/>
                </a:cubicBezTo>
                <a:cubicBezTo>
                  <a:pt x="100" y="81"/>
                  <a:pt x="99" y="82"/>
                  <a:pt x="97" y="82"/>
                </a:cubicBezTo>
                <a:cubicBezTo>
                  <a:pt x="97" y="82"/>
                  <a:pt x="97" y="82"/>
                  <a:pt x="97" y="82"/>
                </a:cubicBezTo>
                <a:cubicBezTo>
                  <a:pt x="77" y="82"/>
                  <a:pt x="77" y="82"/>
                  <a:pt x="77" y="82"/>
                </a:cubicBezTo>
                <a:cubicBezTo>
                  <a:pt x="75" y="82"/>
                  <a:pt x="74" y="81"/>
                  <a:pt x="74" y="80"/>
                </a:cubicBezTo>
                <a:cubicBezTo>
                  <a:pt x="74" y="79"/>
                  <a:pt x="74" y="79"/>
                  <a:pt x="74" y="79"/>
                </a:cubicBezTo>
                <a:cubicBezTo>
                  <a:pt x="74" y="71"/>
                  <a:pt x="74" y="71"/>
                  <a:pt x="74" y="71"/>
                </a:cubicBezTo>
                <a:cubicBezTo>
                  <a:pt x="49" y="71"/>
                  <a:pt x="49" y="71"/>
                  <a:pt x="49" y="71"/>
                </a:cubicBezTo>
                <a:cubicBezTo>
                  <a:pt x="49" y="80"/>
                  <a:pt x="49" y="80"/>
                  <a:pt x="49" y="80"/>
                </a:cubicBezTo>
                <a:cubicBezTo>
                  <a:pt x="49" y="81"/>
                  <a:pt x="48" y="82"/>
                  <a:pt x="46" y="82"/>
                </a:cubicBezTo>
                <a:cubicBezTo>
                  <a:pt x="46" y="82"/>
                  <a:pt x="46" y="82"/>
                  <a:pt x="46" y="82"/>
                </a:cubicBezTo>
                <a:cubicBezTo>
                  <a:pt x="26" y="82"/>
                  <a:pt x="26" y="82"/>
                  <a:pt x="26" y="82"/>
                </a:cubicBezTo>
                <a:cubicBezTo>
                  <a:pt x="24" y="82"/>
                  <a:pt x="23" y="81"/>
                  <a:pt x="23" y="80"/>
                </a:cubicBezTo>
                <a:cubicBezTo>
                  <a:pt x="23" y="79"/>
                  <a:pt x="23" y="79"/>
                  <a:pt x="23" y="79"/>
                </a:cubicBezTo>
                <a:cubicBezTo>
                  <a:pt x="23" y="71"/>
                  <a:pt x="23" y="71"/>
                  <a:pt x="23" y="71"/>
                </a:cubicBezTo>
                <a:cubicBezTo>
                  <a:pt x="9" y="71"/>
                  <a:pt x="9" y="71"/>
                  <a:pt x="9" y="71"/>
                </a:cubicBezTo>
                <a:close/>
                <a:moveTo>
                  <a:pt x="43" y="60"/>
                </a:moveTo>
                <a:cubicBezTo>
                  <a:pt x="43" y="60"/>
                  <a:pt x="43" y="60"/>
                  <a:pt x="43" y="60"/>
                </a:cubicBezTo>
                <a:cubicBezTo>
                  <a:pt x="28" y="60"/>
                  <a:pt x="28" y="60"/>
                  <a:pt x="28" y="60"/>
                </a:cubicBezTo>
                <a:cubicBezTo>
                  <a:pt x="28" y="68"/>
                  <a:pt x="28" y="68"/>
                  <a:pt x="28" y="68"/>
                </a:cubicBezTo>
                <a:cubicBezTo>
                  <a:pt x="28" y="68"/>
                  <a:pt x="28" y="68"/>
                  <a:pt x="28" y="68"/>
                </a:cubicBezTo>
                <a:cubicBezTo>
                  <a:pt x="28" y="68"/>
                  <a:pt x="28" y="68"/>
                  <a:pt x="28" y="68"/>
                </a:cubicBezTo>
                <a:cubicBezTo>
                  <a:pt x="28" y="77"/>
                  <a:pt x="28" y="77"/>
                  <a:pt x="28" y="77"/>
                </a:cubicBezTo>
                <a:cubicBezTo>
                  <a:pt x="43" y="77"/>
                  <a:pt x="43" y="77"/>
                  <a:pt x="43" y="77"/>
                </a:cubicBezTo>
                <a:cubicBezTo>
                  <a:pt x="43" y="68"/>
                  <a:pt x="43" y="68"/>
                  <a:pt x="43" y="68"/>
                </a:cubicBezTo>
                <a:cubicBezTo>
                  <a:pt x="43" y="68"/>
                  <a:pt x="43" y="68"/>
                  <a:pt x="43" y="68"/>
                </a:cubicBezTo>
                <a:cubicBezTo>
                  <a:pt x="43" y="68"/>
                  <a:pt x="43" y="68"/>
                  <a:pt x="43" y="68"/>
                </a:cubicBezTo>
                <a:cubicBezTo>
                  <a:pt x="43" y="60"/>
                  <a:pt x="43" y="60"/>
                  <a:pt x="43" y="60"/>
                </a:cubicBezTo>
                <a:close/>
                <a:moveTo>
                  <a:pt x="94" y="60"/>
                </a:moveTo>
                <a:cubicBezTo>
                  <a:pt x="94" y="60"/>
                  <a:pt x="94" y="60"/>
                  <a:pt x="94" y="60"/>
                </a:cubicBezTo>
                <a:cubicBezTo>
                  <a:pt x="80" y="60"/>
                  <a:pt x="80" y="60"/>
                  <a:pt x="80" y="60"/>
                </a:cubicBezTo>
                <a:cubicBezTo>
                  <a:pt x="80" y="68"/>
                  <a:pt x="80" y="68"/>
                  <a:pt x="80" y="68"/>
                </a:cubicBezTo>
                <a:cubicBezTo>
                  <a:pt x="80" y="68"/>
                  <a:pt x="80" y="68"/>
                  <a:pt x="80" y="68"/>
                </a:cubicBezTo>
                <a:cubicBezTo>
                  <a:pt x="80" y="68"/>
                  <a:pt x="80" y="68"/>
                  <a:pt x="80" y="68"/>
                </a:cubicBezTo>
                <a:cubicBezTo>
                  <a:pt x="80" y="77"/>
                  <a:pt x="80" y="77"/>
                  <a:pt x="80" y="77"/>
                </a:cubicBezTo>
                <a:cubicBezTo>
                  <a:pt x="94" y="77"/>
                  <a:pt x="94" y="77"/>
                  <a:pt x="94" y="77"/>
                </a:cubicBezTo>
                <a:cubicBezTo>
                  <a:pt x="94" y="68"/>
                  <a:pt x="94" y="68"/>
                  <a:pt x="94" y="68"/>
                </a:cubicBezTo>
                <a:cubicBezTo>
                  <a:pt x="94" y="68"/>
                  <a:pt x="94" y="68"/>
                  <a:pt x="94" y="68"/>
                </a:cubicBezTo>
                <a:cubicBezTo>
                  <a:pt x="94" y="68"/>
                  <a:pt x="94" y="68"/>
                  <a:pt x="94" y="68"/>
                </a:cubicBezTo>
                <a:cubicBezTo>
                  <a:pt x="94" y="60"/>
                  <a:pt x="94" y="60"/>
                  <a:pt x="94" y="60"/>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21" name="Freeform 22"/>
          <p:cNvSpPr>
            <a:spLocks noEditPoints="1"/>
          </p:cNvSpPr>
          <p:nvPr/>
        </p:nvSpPr>
        <p:spPr bwMode="auto">
          <a:xfrm>
            <a:off x="6027979" y="3630980"/>
            <a:ext cx="244696" cy="222901"/>
          </a:xfrm>
          <a:custGeom>
            <a:avLst/>
            <a:gdLst>
              <a:gd name="T0" fmla="*/ 77 w 123"/>
              <a:gd name="T1" fmla="*/ 52 h 112"/>
              <a:gd name="T2" fmla="*/ 81 w 123"/>
              <a:gd name="T3" fmla="*/ 68 h 112"/>
              <a:gd name="T4" fmla="*/ 81 w 123"/>
              <a:gd name="T5" fmla="*/ 76 h 112"/>
              <a:gd name="T6" fmla="*/ 87 w 123"/>
              <a:gd name="T7" fmla="*/ 70 h 112"/>
              <a:gd name="T8" fmla="*/ 81 w 123"/>
              <a:gd name="T9" fmla="*/ 48 h 112"/>
              <a:gd name="T10" fmla="*/ 63 w 123"/>
              <a:gd name="T11" fmla="*/ 45 h 112"/>
              <a:gd name="T12" fmla="*/ 119 w 123"/>
              <a:gd name="T13" fmla="*/ 103 h 112"/>
              <a:gd name="T14" fmla="*/ 115 w 123"/>
              <a:gd name="T15" fmla="*/ 103 h 112"/>
              <a:gd name="T16" fmla="*/ 119 w 123"/>
              <a:gd name="T17" fmla="*/ 29 h 112"/>
              <a:gd name="T18" fmla="*/ 119 w 123"/>
              <a:gd name="T19" fmla="*/ 19 h 112"/>
              <a:gd name="T20" fmla="*/ 74 w 123"/>
              <a:gd name="T21" fmla="*/ 13 h 112"/>
              <a:gd name="T22" fmla="*/ 62 w 123"/>
              <a:gd name="T23" fmla="*/ 0 h 112"/>
              <a:gd name="T24" fmla="*/ 49 w 123"/>
              <a:gd name="T25" fmla="*/ 13 h 112"/>
              <a:gd name="T26" fmla="*/ 5 w 123"/>
              <a:gd name="T27" fmla="*/ 19 h 112"/>
              <a:gd name="T28" fmla="*/ 5 w 123"/>
              <a:gd name="T29" fmla="*/ 29 h 112"/>
              <a:gd name="T30" fmla="*/ 8 w 123"/>
              <a:gd name="T31" fmla="*/ 103 h 112"/>
              <a:gd name="T32" fmla="*/ 0 w 123"/>
              <a:gd name="T33" fmla="*/ 108 h 112"/>
              <a:gd name="T34" fmla="*/ 119 w 123"/>
              <a:gd name="T35" fmla="*/ 112 h 112"/>
              <a:gd name="T36" fmla="*/ 119 w 123"/>
              <a:gd name="T37" fmla="*/ 103 h 112"/>
              <a:gd name="T38" fmla="*/ 57 w 123"/>
              <a:gd name="T39" fmla="*/ 8 h 112"/>
              <a:gd name="T40" fmla="*/ 67 w 123"/>
              <a:gd name="T41" fmla="*/ 8 h 112"/>
              <a:gd name="T42" fmla="*/ 67 w 123"/>
              <a:gd name="T43" fmla="*/ 17 h 112"/>
              <a:gd name="T44" fmla="*/ 62 w 123"/>
              <a:gd name="T45" fmla="*/ 19 h 112"/>
              <a:gd name="T46" fmla="*/ 55 w 123"/>
              <a:gd name="T47" fmla="*/ 13 h 112"/>
              <a:gd name="T48" fmla="*/ 109 w 123"/>
              <a:gd name="T49" fmla="*/ 103 h 112"/>
              <a:gd name="T50" fmla="*/ 14 w 123"/>
              <a:gd name="T51" fmla="*/ 103 h 112"/>
              <a:gd name="T52" fmla="*/ 109 w 123"/>
              <a:gd name="T53" fmla="*/ 29 h 112"/>
              <a:gd name="T54" fmla="*/ 58 w 123"/>
              <a:gd name="T55" fmla="*/ 90 h 112"/>
              <a:gd name="T56" fmla="*/ 69 w 123"/>
              <a:gd name="T57" fmla="*/ 87 h 112"/>
              <a:gd name="T58" fmla="*/ 77 w 123"/>
              <a:gd name="T59" fmla="*/ 79 h 112"/>
              <a:gd name="T60" fmla="*/ 76 w 123"/>
              <a:gd name="T61" fmla="*/ 75 h 112"/>
              <a:gd name="T62" fmla="*/ 61 w 123"/>
              <a:gd name="T63" fmla="*/ 49 h 112"/>
              <a:gd name="T64" fmla="*/ 43 w 123"/>
              <a:gd name="T65" fmla="*/ 52 h 112"/>
              <a:gd name="T66" fmla="*/ 43 w 123"/>
              <a:gd name="T67" fmla="*/ 83 h 112"/>
              <a:gd name="T68" fmla="*/ 47 w 123"/>
              <a:gd name="T69" fmla="*/ 56 h 112"/>
              <a:gd name="T70" fmla="*/ 55 w 123"/>
              <a:gd name="T71" fmla="*/ 52 h 112"/>
              <a:gd name="T72" fmla="*/ 57 w 123"/>
              <a:gd name="T73" fmla="*/ 70 h 112"/>
              <a:gd name="T74" fmla="*/ 66 w 123"/>
              <a:gd name="T75" fmla="*/ 82 h 112"/>
              <a:gd name="T76" fmla="*/ 58 w 123"/>
              <a:gd name="T77" fmla="*/ 84 h 112"/>
              <a:gd name="T78" fmla="*/ 42 w 123"/>
              <a:gd name="T7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12">
                <a:moveTo>
                  <a:pt x="66" y="48"/>
                </a:moveTo>
                <a:cubicBezTo>
                  <a:pt x="70" y="48"/>
                  <a:pt x="74" y="49"/>
                  <a:pt x="77" y="52"/>
                </a:cubicBezTo>
                <a:cubicBezTo>
                  <a:pt x="80" y="55"/>
                  <a:pt x="82" y="59"/>
                  <a:pt x="82" y="64"/>
                </a:cubicBezTo>
                <a:cubicBezTo>
                  <a:pt x="82" y="65"/>
                  <a:pt x="82" y="67"/>
                  <a:pt x="81" y="68"/>
                </a:cubicBezTo>
                <a:cubicBezTo>
                  <a:pt x="81" y="69"/>
                  <a:pt x="80" y="71"/>
                  <a:pt x="80" y="72"/>
                </a:cubicBezTo>
                <a:cubicBezTo>
                  <a:pt x="79" y="73"/>
                  <a:pt x="79" y="75"/>
                  <a:pt x="81" y="76"/>
                </a:cubicBezTo>
                <a:cubicBezTo>
                  <a:pt x="82" y="77"/>
                  <a:pt x="84" y="76"/>
                  <a:pt x="85" y="75"/>
                </a:cubicBezTo>
                <a:cubicBezTo>
                  <a:pt x="86" y="73"/>
                  <a:pt x="86" y="71"/>
                  <a:pt x="87" y="70"/>
                </a:cubicBezTo>
                <a:cubicBezTo>
                  <a:pt x="87" y="68"/>
                  <a:pt x="87" y="66"/>
                  <a:pt x="87" y="64"/>
                </a:cubicBezTo>
                <a:cubicBezTo>
                  <a:pt x="87" y="58"/>
                  <a:pt x="85" y="52"/>
                  <a:pt x="81" y="48"/>
                </a:cubicBezTo>
                <a:cubicBezTo>
                  <a:pt x="77" y="44"/>
                  <a:pt x="72" y="42"/>
                  <a:pt x="66" y="42"/>
                </a:cubicBezTo>
                <a:cubicBezTo>
                  <a:pt x="64" y="42"/>
                  <a:pt x="63" y="43"/>
                  <a:pt x="63" y="45"/>
                </a:cubicBezTo>
                <a:cubicBezTo>
                  <a:pt x="63" y="46"/>
                  <a:pt x="64" y="48"/>
                  <a:pt x="66" y="48"/>
                </a:cubicBezTo>
                <a:close/>
                <a:moveTo>
                  <a:pt x="119" y="103"/>
                </a:moveTo>
                <a:cubicBezTo>
                  <a:pt x="119" y="103"/>
                  <a:pt x="119" y="103"/>
                  <a:pt x="119" y="103"/>
                </a:cubicBezTo>
                <a:cubicBezTo>
                  <a:pt x="115" y="103"/>
                  <a:pt x="115" y="103"/>
                  <a:pt x="115" y="103"/>
                </a:cubicBezTo>
                <a:cubicBezTo>
                  <a:pt x="115" y="29"/>
                  <a:pt x="115" y="29"/>
                  <a:pt x="115" y="29"/>
                </a:cubicBezTo>
                <a:cubicBezTo>
                  <a:pt x="119" y="29"/>
                  <a:pt x="119" y="29"/>
                  <a:pt x="119" y="29"/>
                </a:cubicBezTo>
                <a:cubicBezTo>
                  <a:pt x="121" y="29"/>
                  <a:pt x="123" y="27"/>
                  <a:pt x="123" y="24"/>
                </a:cubicBezTo>
                <a:cubicBezTo>
                  <a:pt x="123" y="21"/>
                  <a:pt x="121" y="19"/>
                  <a:pt x="119" y="19"/>
                </a:cubicBezTo>
                <a:cubicBezTo>
                  <a:pt x="72" y="19"/>
                  <a:pt x="72" y="19"/>
                  <a:pt x="72" y="19"/>
                </a:cubicBezTo>
                <a:cubicBezTo>
                  <a:pt x="74" y="17"/>
                  <a:pt x="74" y="15"/>
                  <a:pt x="74" y="13"/>
                </a:cubicBezTo>
                <a:cubicBezTo>
                  <a:pt x="74" y="9"/>
                  <a:pt x="73" y="6"/>
                  <a:pt x="71" y="4"/>
                </a:cubicBezTo>
                <a:cubicBezTo>
                  <a:pt x="68" y="2"/>
                  <a:pt x="65" y="0"/>
                  <a:pt x="62" y="0"/>
                </a:cubicBezTo>
                <a:cubicBezTo>
                  <a:pt x="58" y="0"/>
                  <a:pt x="55" y="2"/>
                  <a:pt x="53" y="4"/>
                </a:cubicBezTo>
                <a:cubicBezTo>
                  <a:pt x="51" y="6"/>
                  <a:pt x="49" y="9"/>
                  <a:pt x="49" y="13"/>
                </a:cubicBezTo>
                <a:cubicBezTo>
                  <a:pt x="49" y="15"/>
                  <a:pt x="50" y="17"/>
                  <a:pt x="51" y="19"/>
                </a:cubicBezTo>
                <a:cubicBezTo>
                  <a:pt x="5" y="19"/>
                  <a:pt x="5" y="19"/>
                  <a:pt x="5" y="19"/>
                </a:cubicBezTo>
                <a:cubicBezTo>
                  <a:pt x="2" y="19"/>
                  <a:pt x="0" y="21"/>
                  <a:pt x="0" y="24"/>
                </a:cubicBezTo>
                <a:cubicBezTo>
                  <a:pt x="0" y="27"/>
                  <a:pt x="2" y="29"/>
                  <a:pt x="5" y="29"/>
                </a:cubicBezTo>
                <a:cubicBezTo>
                  <a:pt x="8" y="29"/>
                  <a:pt x="8" y="29"/>
                  <a:pt x="8" y="29"/>
                </a:cubicBezTo>
                <a:cubicBezTo>
                  <a:pt x="8" y="103"/>
                  <a:pt x="8" y="103"/>
                  <a:pt x="8" y="103"/>
                </a:cubicBezTo>
                <a:cubicBezTo>
                  <a:pt x="5" y="103"/>
                  <a:pt x="5" y="103"/>
                  <a:pt x="5" y="103"/>
                </a:cubicBezTo>
                <a:cubicBezTo>
                  <a:pt x="2" y="103"/>
                  <a:pt x="0" y="105"/>
                  <a:pt x="0" y="108"/>
                </a:cubicBezTo>
                <a:cubicBezTo>
                  <a:pt x="0" y="110"/>
                  <a:pt x="2" y="112"/>
                  <a:pt x="5" y="112"/>
                </a:cubicBezTo>
                <a:cubicBezTo>
                  <a:pt x="119" y="112"/>
                  <a:pt x="119" y="112"/>
                  <a:pt x="119" y="112"/>
                </a:cubicBezTo>
                <a:cubicBezTo>
                  <a:pt x="121" y="112"/>
                  <a:pt x="123" y="110"/>
                  <a:pt x="123" y="108"/>
                </a:cubicBezTo>
                <a:cubicBezTo>
                  <a:pt x="123" y="105"/>
                  <a:pt x="121" y="103"/>
                  <a:pt x="119" y="103"/>
                </a:cubicBezTo>
                <a:close/>
                <a:moveTo>
                  <a:pt x="57" y="8"/>
                </a:moveTo>
                <a:cubicBezTo>
                  <a:pt x="57" y="8"/>
                  <a:pt x="57" y="8"/>
                  <a:pt x="57" y="8"/>
                </a:cubicBezTo>
                <a:cubicBezTo>
                  <a:pt x="58" y="7"/>
                  <a:pt x="60" y="6"/>
                  <a:pt x="62" y="6"/>
                </a:cubicBezTo>
                <a:cubicBezTo>
                  <a:pt x="64" y="6"/>
                  <a:pt x="65" y="7"/>
                  <a:pt x="67" y="8"/>
                </a:cubicBezTo>
                <a:cubicBezTo>
                  <a:pt x="68" y="9"/>
                  <a:pt x="69" y="11"/>
                  <a:pt x="69" y="13"/>
                </a:cubicBezTo>
                <a:cubicBezTo>
                  <a:pt x="69" y="14"/>
                  <a:pt x="68" y="16"/>
                  <a:pt x="67" y="17"/>
                </a:cubicBezTo>
                <a:cubicBezTo>
                  <a:pt x="65" y="18"/>
                  <a:pt x="64" y="19"/>
                  <a:pt x="62" y="19"/>
                </a:cubicBezTo>
                <a:cubicBezTo>
                  <a:pt x="62" y="19"/>
                  <a:pt x="62" y="19"/>
                  <a:pt x="62" y="19"/>
                </a:cubicBezTo>
                <a:cubicBezTo>
                  <a:pt x="60" y="19"/>
                  <a:pt x="58" y="18"/>
                  <a:pt x="57" y="17"/>
                </a:cubicBezTo>
                <a:cubicBezTo>
                  <a:pt x="56" y="16"/>
                  <a:pt x="55" y="14"/>
                  <a:pt x="55" y="13"/>
                </a:cubicBezTo>
                <a:cubicBezTo>
                  <a:pt x="55" y="11"/>
                  <a:pt x="56" y="9"/>
                  <a:pt x="57" y="8"/>
                </a:cubicBezTo>
                <a:close/>
                <a:moveTo>
                  <a:pt x="109" y="103"/>
                </a:moveTo>
                <a:cubicBezTo>
                  <a:pt x="109" y="103"/>
                  <a:pt x="109" y="103"/>
                  <a:pt x="109" y="103"/>
                </a:cubicBezTo>
                <a:cubicBezTo>
                  <a:pt x="14" y="103"/>
                  <a:pt x="14" y="103"/>
                  <a:pt x="14" y="103"/>
                </a:cubicBezTo>
                <a:cubicBezTo>
                  <a:pt x="14" y="29"/>
                  <a:pt x="14" y="29"/>
                  <a:pt x="14" y="29"/>
                </a:cubicBezTo>
                <a:cubicBezTo>
                  <a:pt x="109" y="29"/>
                  <a:pt x="109" y="29"/>
                  <a:pt x="109" y="29"/>
                </a:cubicBezTo>
                <a:cubicBezTo>
                  <a:pt x="109" y="103"/>
                  <a:pt x="109" y="103"/>
                  <a:pt x="109" y="103"/>
                </a:cubicBezTo>
                <a:close/>
                <a:moveTo>
                  <a:pt x="58" y="90"/>
                </a:moveTo>
                <a:cubicBezTo>
                  <a:pt x="58" y="90"/>
                  <a:pt x="58" y="90"/>
                  <a:pt x="58" y="90"/>
                </a:cubicBezTo>
                <a:cubicBezTo>
                  <a:pt x="62" y="90"/>
                  <a:pt x="66" y="89"/>
                  <a:pt x="69" y="87"/>
                </a:cubicBezTo>
                <a:cubicBezTo>
                  <a:pt x="69" y="87"/>
                  <a:pt x="69" y="87"/>
                  <a:pt x="69" y="87"/>
                </a:cubicBezTo>
                <a:cubicBezTo>
                  <a:pt x="72" y="85"/>
                  <a:pt x="75" y="82"/>
                  <a:pt x="77" y="79"/>
                </a:cubicBezTo>
                <a:cubicBezTo>
                  <a:pt x="77" y="79"/>
                  <a:pt x="77" y="79"/>
                  <a:pt x="77" y="79"/>
                </a:cubicBezTo>
                <a:cubicBezTo>
                  <a:pt x="78" y="77"/>
                  <a:pt x="77" y="75"/>
                  <a:pt x="76" y="75"/>
                </a:cubicBezTo>
                <a:cubicBezTo>
                  <a:pt x="61" y="66"/>
                  <a:pt x="61" y="66"/>
                  <a:pt x="61" y="66"/>
                </a:cubicBezTo>
                <a:cubicBezTo>
                  <a:pt x="61" y="49"/>
                  <a:pt x="61" y="49"/>
                  <a:pt x="61" y="49"/>
                </a:cubicBezTo>
                <a:cubicBezTo>
                  <a:pt x="61" y="47"/>
                  <a:pt x="60" y="46"/>
                  <a:pt x="58" y="46"/>
                </a:cubicBezTo>
                <a:cubicBezTo>
                  <a:pt x="52" y="46"/>
                  <a:pt x="46" y="48"/>
                  <a:pt x="43" y="52"/>
                </a:cubicBezTo>
                <a:cubicBezTo>
                  <a:pt x="39" y="56"/>
                  <a:pt x="36" y="62"/>
                  <a:pt x="36" y="68"/>
                </a:cubicBezTo>
                <a:cubicBezTo>
                  <a:pt x="36" y="74"/>
                  <a:pt x="39" y="79"/>
                  <a:pt x="43" y="83"/>
                </a:cubicBezTo>
                <a:cubicBezTo>
                  <a:pt x="46" y="87"/>
                  <a:pt x="52" y="90"/>
                  <a:pt x="58" y="90"/>
                </a:cubicBezTo>
                <a:close/>
                <a:moveTo>
                  <a:pt x="47" y="56"/>
                </a:moveTo>
                <a:cubicBezTo>
                  <a:pt x="47" y="56"/>
                  <a:pt x="47" y="56"/>
                  <a:pt x="47" y="56"/>
                </a:cubicBezTo>
                <a:cubicBezTo>
                  <a:pt x="49" y="54"/>
                  <a:pt x="52" y="52"/>
                  <a:pt x="55" y="52"/>
                </a:cubicBezTo>
                <a:cubicBezTo>
                  <a:pt x="55" y="68"/>
                  <a:pt x="55" y="68"/>
                  <a:pt x="55" y="68"/>
                </a:cubicBezTo>
                <a:cubicBezTo>
                  <a:pt x="55" y="69"/>
                  <a:pt x="56" y="70"/>
                  <a:pt x="57" y="70"/>
                </a:cubicBezTo>
                <a:cubicBezTo>
                  <a:pt x="70" y="78"/>
                  <a:pt x="70" y="78"/>
                  <a:pt x="70" y="78"/>
                </a:cubicBezTo>
                <a:cubicBezTo>
                  <a:pt x="69" y="80"/>
                  <a:pt x="68" y="81"/>
                  <a:pt x="66" y="82"/>
                </a:cubicBezTo>
                <a:cubicBezTo>
                  <a:pt x="66" y="82"/>
                  <a:pt x="66" y="82"/>
                  <a:pt x="66" y="82"/>
                </a:cubicBezTo>
                <a:cubicBezTo>
                  <a:pt x="64" y="83"/>
                  <a:pt x="61" y="84"/>
                  <a:pt x="58" y="84"/>
                </a:cubicBezTo>
                <a:cubicBezTo>
                  <a:pt x="54" y="84"/>
                  <a:pt x="50" y="82"/>
                  <a:pt x="47" y="79"/>
                </a:cubicBezTo>
                <a:cubicBezTo>
                  <a:pt x="44" y="76"/>
                  <a:pt x="42" y="72"/>
                  <a:pt x="42" y="68"/>
                </a:cubicBezTo>
                <a:cubicBezTo>
                  <a:pt x="42" y="63"/>
                  <a:pt x="44" y="59"/>
                  <a:pt x="47" y="56"/>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22" name="Freeform 23"/>
          <p:cNvSpPr>
            <a:spLocks noEditPoints="1"/>
          </p:cNvSpPr>
          <p:nvPr/>
        </p:nvSpPr>
        <p:spPr bwMode="auto">
          <a:xfrm>
            <a:off x="2889666" y="2637626"/>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23" name="Freeform 24"/>
          <p:cNvSpPr>
            <a:spLocks noEditPoints="1"/>
          </p:cNvSpPr>
          <p:nvPr/>
        </p:nvSpPr>
        <p:spPr bwMode="auto">
          <a:xfrm>
            <a:off x="6049999" y="1668406"/>
            <a:ext cx="169018" cy="243089"/>
          </a:xfrm>
          <a:custGeom>
            <a:avLst/>
            <a:gdLst>
              <a:gd name="T0" fmla="*/ 3 w 85"/>
              <a:gd name="T1" fmla="*/ 84 h 122"/>
              <a:gd name="T2" fmla="*/ 17 w 85"/>
              <a:gd name="T3" fmla="*/ 81 h 122"/>
              <a:gd name="T4" fmla="*/ 27 w 85"/>
              <a:gd name="T5" fmla="*/ 51 h 122"/>
              <a:gd name="T6" fmla="*/ 27 w 85"/>
              <a:gd name="T7" fmla="*/ 51 h 122"/>
              <a:gd name="T8" fmla="*/ 27 w 85"/>
              <a:gd name="T9" fmla="*/ 21 h 122"/>
              <a:gd name="T10" fmla="*/ 38 w 85"/>
              <a:gd name="T11" fmla="*/ 15 h 122"/>
              <a:gd name="T12" fmla="*/ 43 w 85"/>
              <a:gd name="T13" fmla="*/ 0 h 122"/>
              <a:gd name="T14" fmla="*/ 48 w 85"/>
              <a:gd name="T15" fmla="*/ 15 h 122"/>
              <a:gd name="T16" fmla="*/ 65 w 85"/>
              <a:gd name="T17" fmla="*/ 36 h 122"/>
              <a:gd name="T18" fmla="*/ 58 w 85"/>
              <a:gd name="T19" fmla="*/ 52 h 122"/>
              <a:gd name="T20" fmla="*/ 69 w 85"/>
              <a:gd name="T21" fmla="*/ 81 h 122"/>
              <a:gd name="T22" fmla="*/ 83 w 85"/>
              <a:gd name="T23" fmla="*/ 84 h 122"/>
              <a:gd name="T24" fmla="*/ 72 w 85"/>
              <a:gd name="T25" fmla="*/ 86 h 122"/>
              <a:gd name="T26" fmla="*/ 81 w 85"/>
              <a:gd name="T27" fmla="*/ 111 h 122"/>
              <a:gd name="T28" fmla="*/ 85 w 85"/>
              <a:gd name="T29" fmla="*/ 117 h 122"/>
              <a:gd name="T30" fmla="*/ 79 w 85"/>
              <a:gd name="T31" fmla="*/ 120 h 122"/>
              <a:gd name="T32" fmla="*/ 76 w 85"/>
              <a:gd name="T33" fmla="*/ 113 h 122"/>
              <a:gd name="T34" fmla="*/ 61 w 85"/>
              <a:gd name="T35" fmla="*/ 86 h 122"/>
              <a:gd name="T36" fmla="*/ 48 w 85"/>
              <a:gd name="T37" fmla="*/ 90 h 122"/>
              <a:gd name="T38" fmla="*/ 38 w 85"/>
              <a:gd name="T39" fmla="*/ 90 h 122"/>
              <a:gd name="T40" fmla="*/ 24 w 85"/>
              <a:gd name="T41" fmla="*/ 86 h 122"/>
              <a:gd name="T42" fmla="*/ 9 w 85"/>
              <a:gd name="T43" fmla="*/ 113 h 122"/>
              <a:gd name="T44" fmla="*/ 6 w 85"/>
              <a:gd name="T45" fmla="*/ 120 h 122"/>
              <a:gd name="T46" fmla="*/ 1 w 85"/>
              <a:gd name="T47" fmla="*/ 117 h 122"/>
              <a:gd name="T48" fmla="*/ 4 w 85"/>
              <a:gd name="T49" fmla="*/ 111 h 122"/>
              <a:gd name="T50" fmla="*/ 14 w 85"/>
              <a:gd name="T51" fmla="*/ 86 h 122"/>
              <a:gd name="T52" fmla="*/ 38 w 85"/>
              <a:gd name="T53" fmla="*/ 81 h 122"/>
              <a:gd name="T54" fmla="*/ 38 w 85"/>
              <a:gd name="T55" fmla="*/ 77 h 122"/>
              <a:gd name="T56" fmla="*/ 48 w 85"/>
              <a:gd name="T57" fmla="*/ 77 h 122"/>
              <a:gd name="T58" fmla="*/ 58 w 85"/>
              <a:gd name="T59" fmla="*/ 81 h 122"/>
              <a:gd name="T60" fmla="*/ 38 w 85"/>
              <a:gd name="T61" fmla="*/ 57 h 122"/>
              <a:gd name="T62" fmla="*/ 38 w 85"/>
              <a:gd name="T63" fmla="*/ 81 h 122"/>
              <a:gd name="T64" fmla="*/ 52 w 85"/>
              <a:gd name="T65" fmla="*/ 27 h 122"/>
              <a:gd name="T66" fmla="*/ 34 w 85"/>
              <a:gd name="T67" fmla="*/ 27 h 122"/>
              <a:gd name="T68" fmla="*/ 34 w 85"/>
              <a:gd name="T69" fmla="*/ 45 h 122"/>
              <a:gd name="T70" fmla="*/ 48 w 85"/>
              <a:gd name="T71" fmla="*/ 47 h 122"/>
              <a:gd name="T72" fmla="*/ 52 w 85"/>
              <a:gd name="T73" fmla="*/ 45 h 122"/>
              <a:gd name="T74" fmla="*/ 52 w 85"/>
              <a:gd name="T75" fmla="*/ 2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2">
                <a:moveTo>
                  <a:pt x="6" y="86"/>
                </a:moveTo>
                <a:cubicBezTo>
                  <a:pt x="4" y="86"/>
                  <a:pt x="3" y="85"/>
                  <a:pt x="3" y="84"/>
                </a:cubicBezTo>
                <a:cubicBezTo>
                  <a:pt x="3" y="82"/>
                  <a:pt x="4" y="81"/>
                  <a:pt x="6" y="81"/>
                </a:cubicBezTo>
                <a:cubicBezTo>
                  <a:pt x="17" y="81"/>
                  <a:pt x="17" y="81"/>
                  <a:pt x="17" y="81"/>
                </a:cubicBezTo>
                <a:cubicBezTo>
                  <a:pt x="30" y="54"/>
                  <a:pt x="30" y="54"/>
                  <a:pt x="30" y="54"/>
                </a:cubicBezTo>
                <a:cubicBezTo>
                  <a:pt x="29" y="53"/>
                  <a:pt x="28" y="52"/>
                  <a:pt x="27" y="51"/>
                </a:cubicBezTo>
                <a:cubicBezTo>
                  <a:pt x="27" y="51"/>
                  <a:pt x="27" y="51"/>
                  <a:pt x="27" y="51"/>
                </a:cubicBezTo>
                <a:cubicBezTo>
                  <a:pt x="27" y="51"/>
                  <a:pt x="27" y="51"/>
                  <a:pt x="27" y="51"/>
                </a:cubicBezTo>
                <a:cubicBezTo>
                  <a:pt x="23" y="47"/>
                  <a:pt x="21" y="42"/>
                  <a:pt x="21" y="36"/>
                </a:cubicBezTo>
                <a:cubicBezTo>
                  <a:pt x="21" y="30"/>
                  <a:pt x="23" y="25"/>
                  <a:pt x="27" y="21"/>
                </a:cubicBezTo>
                <a:cubicBezTo>
                  <a:pt x="28" y="20"/>
                  <a:pt x="28" y="20"/>
                  <a:pt x="28" y="20"/>
                </a:cubicBezTo>
                <a:cubicBezTo>
                  <a:pt x="30" y="18"/>
                  <a:pt x="34" y="16"/>
                  <a:pt x="38" y="15"/>
                </a:cubicBezTo>
                <a:cubicBezTo>
                  <a:pt x="38" y="5"/>
                  <a:pt x="38" y="5"/>
                  <a:pt x="38" y="5"/>
                </a:cubicBezTo>
                <a:cubicBezTo>
                  <a:pt x="38" y="2"/>
                  <a:pt x="40" y="0"/>
                  <a:pt x="43" y="0"/>
                </a:cubicBezTo>
                <a:cubicBezTo>
                  <a:pt x="45" y="0"/>
                  <a:pt x="48" y="2"/>
                  <a:pt x="48" y="5"/>
                </a:cubicBezTo>
                <a:cubicBezTo>
                  <a:pt x="48" y="15"/>
                  <a:pt x="48" y="15"/>
                  <a:pt x="48" y="15"/>
                </a:cubicBezTo>
                <a:cubicBezTo>
                  <a:pt x="52" y="16"/>
                  <a:pt x="55" y="18"/>
                  <a:pt x="58" y="21"/>
                </a:cubicBezTo>
                <a:cubicBezTo>
                  <a:pt x="62" y="25"/>
                  <a:pt x="65" y="30"/>
                  <a:pt x="65" y="36"/>
                </a:cubicBezTo>
                <a:cubicBezTo>
                  <a:pt x="65" y="42"/>
                  <a:pt x="62" y="47"/>
                  <a:pt x="58" y="51"/>
                </a:cubicBezTo>
                <a:cubicBezTo>
                  <a:pt x="58" y="52"/>
                  <a:pt x="58" y="52"/>
                  <a:pt x="58" y="52"/>
                </a:cubicBezTo>
                <a:cubicBezTo>
                  <a:pt x="57" y="52"/>
                  <a:pt x="57" y="53"/>
                  <a:pt x="56" y="54"/>
                </a:cubicBezTo>
                <a:cubicBezTo>
                  <a:pt x="69" y="81"/>
                  <a:pt x="69" y="81"/>
                  <a:pt x="69" y="81"/>
                </a:cubicBezTo>
                <a:cubicBezTo>
                  <a:pt x="80" y="81"/>
                  <a:pt x="80" y="81"/>
                  <a:pt x="80" y="81"/>
                </a:cubicBezTo>
                <a:cubicBezTo>
                  <a:pt x="81" y="81"/>
                  <a:pt x="83" y="82"/>
                  <a:pt x="83" y="84"/>
                </a:cubicBezTo>
                <a:cubicBezTo>
                  <a:pt x="83" y="85"/>
                  <a:pt x="81" y="86"/>
                  <a:pt x="80" y="86"/>
                </a:cubicBezTo>
                <a:cubicBezTo>
                  <a:pt x="72" y="86"/>
                  <a:pt x="72" y="86"/>
                  <a:pt x="72" y="86"/>
                </a:cubicBezTo>
                <a:cubicBezTo>
                  <a:pt x="81" y="107"/>
                  <a:pt x="81" y="107"/>
                  <a:pt x="81" y="107"/>
                </a:cubicBezTo>
                <a:cubicBezTo>
                  <a:pt x="82" y="108"/>
                  <a:pt x="82" y="110"/>
                  <a:pt x="81" y="111"/>
                </a:cubicBezTo>
                <a:cubicBezTo>
                  <a:pt x="82" y="113"/>
                  <a:pt x="82" y="113"/>
                  <a:pt x="82" y="113"/>
                </a:cubicBezTo>
                <a:cubicBezTo>
                  <a:pt x="85" y="117"/>
                  <a:pt x="85" y="117"/>
                  <a:pt x="85" y="117"/>
                </a:cubicBezTo>
                <a:cubicBezTo>
                  <a:pt x="85" y="119"/>
                  <a:pt x="85" y="121"/>
                  <a:pt x="83" y="121"/>
                </a:cubicBezTo>
                <a:cubicBezTo>
                  <a:pt x="82" y="122"/>
                  <a:pt x="80" y="121"/>
                  <a:pt x="79" y="120"/>
                </a:cubicBezTo>
                <a:cubicBezTo>
                  <a:pt x="77" y="116"/>
                  <a:pt x="77" y="116"/>
                  <a:pt x="77" y="116"/>
                </a:cubicBezTo>
                <a:cubicBezTo>
                  <a:pt x="76" y="113"/>
                  <a:pt x="76" y="113"/>
                  <a:pt x="76" y="113"/>
                </a:cubicBezTo>
                <a:cubicBezTo>
                  <a:pt x="75" y="113"/>
                  <a:pt x="74" y="112"/>
                  <a:pt x="73" y="111"/>
                </a:cubicBezTo>
                <a:cubicBezTo>
                  <a:pt x="61" y="86"/>
                  <a:pt x="61" y="86"/>
                  <a:pt x="61" y="86"/>
                </a:cubicBezTo>
                <a:cubicBezTo>
                  <a:pt x="48" y="86"/>
                  <a:pt x="48" y="86"/>
                  <a:pt x="48" y="86"/>
                </a:cubicBezTo>
                <a:cubicBezTo>
                  <a:pt x="48" y="90"/>
                  <a:pt x="48" y="90"/>
                  <a:pt x="48" y="90"/>
                </a:cubicBezTo>
                <a:cubicBezTo>
                  <a:pt x="48" y="93"/>
                  <a:pt x="45" y="95"/>
                  <a:pt x="43" y="95"/>
                </a:cubicBezTo>
                <a:cubicBezTo>
                  <a:pt x="40" y="95"/>
                  <a:pt x="38" y="93"/>
                  <a:pt x="38" y="90"/>
                </a:cubicBezTo>
                <a:cubicBezTo>
                  <a:pt x="38" y="86"/>
                  <a:pt x="38" y="86"/>
                  <a:pt x="38" y="86"/>
                </a:cubicBezTo>
                <a:cubicBezTo>
                  <a:pt x="24" y="86"/>
                  <a:pt x="24" y="86"/>
                  <a:pt x="24" y="86"/>
                </a:cubicBezTo>
                <a:cubicBezTo>
                  <a:pt x="13" y="111"/>
                  <a:pt x="13" y="111"/>
                  <a:pt x="13" y="111"/>
                </a:cubicBezTo>
                <a:cubicBezTo>
                  <a:pt x="12" y="112"/>
                  <a:pt x="11" y="113"/>
                  <a:pt x="9" y="113"/>
                </a:cubicBezTo>
                <a:cubicBezTo>
                  <a:pt x="8" y="116"/>
                  <a:pt x="8" y="116"/>
                  <a:pt x="8" y="116"/>
                </a:cubicBezTo>
                <a:cubicBezTo>
                  <a:pt x="6" y="120"/>
                  <a:pt x="6" y="120"/>
                  <a:pt x="6" y="120"/>
                </a:cubicBezTo>
                <a:cubicBezTo>
                  <a:pt x="6" y="121"/>
                  <a:pt x="4" y="122"/>
                  <a:pt x="2" y="121"/>
                </a:cubicBezTo>
                <a:cubicBezTo>
                  <a:pt x="1" y="121"/>
                  <a:pt x="0" y="119"/>
                  <a:pt x="1" y="117"/>
                </a:cubicBezTo>
                <a:cubicBezTo>
                  <a:pt x="3" y="113"/>
                  <a:pt x="3" y="113"/>
                  <a:pt x="3" y="113"/>
                </a:cubicBezTo>
                <a:cubicBezTo>
                  <a:pt x="4" y="111"/>
                  <a:pt x="4" y="111"/>
                  <a:pt x="4" y="111"/>
                </a:cubicBezTo>
                <a:cubicBezTo>
                  <a:pt x="4" y="110"/>
                  <a:pt x="3" y="108"/>
                  <a:pt x="4" y="107"/>
                </a:cubicBezTo>
                <a:cubicBezTo>
                  <a:pt x="14" y="86"/>
                  <a:pt x="14" y="86"/>
                  <a:pt x="14" y="86"/>
                </a:cubicBezTo>
                <a:cubicBezTo>
                  <a:pt x="6" y="86"/>
                  <a:pt x="6" y="86"/>
                  <a:pt x="6" y="86"/>
                </a:cubicBezTo>
                <a:close/>
                <a:moveTo>
                  <a:pt x="38" y="81"/>
                </a:moveTo>
                <a:cubicBezTo>
                  <a:pt x="38" y="81"/>
                  <a:pt x="38" y="81"/>
                  <a:pt x="38" y="81"/>
                </a:cubicBezTo>
                <a:cubicBezTo>
                  <a:pt x="38" y="77"/>
                  <a:pt x="38" y="77"/>
                  <a:pt x="38" y="77"/>
                </a:cubicBezTo>
                <a:cubicBezTo>
                  <a:pt x="38" y="75"/>
                  <a:pt x="40" y="72"/>
                  <a:pt x="43" y="72"/>
                </a:cubicBezTo>
                <a:cubicBezTo>
                  <a:pt x="45" y="72"/>
                  <a:pt x="48" y="75"/>
                  <a:pt x="48" y="77"/>
                </a:cubicBezTo>
                <a:cubicBezTo>
                  <a:pt x="48" y="81"/>
                  <a:pt x="48" y="81"/>
                  <a:pt x="48" y="81"/>
                </a:cubicBezTo>
                <a:cubicBezTo>
                  <a:pt x="58" y="81"/>
                  <a:pt x="58" y="81"/>
                  <a:pt x="58" y="81"/>
                </a:cubicBezTo>
                <a:cubicBezTo>
                  <a:pt x="47" y="57"/>
                  <a:pt x="47" y="57"/>
                  <a:pt x="47" y="57"/>
                </a:cubicBezTo>
                <a:cubicBezTo>
                  <a:pt x="44" y="58"/>
                  <a:pt x="41" y="58"/>
                  <a:pt x="38" y="57"/>
                </a:cubicBezTo>
                <a:cubicBezTo>
                  <a:pt x="27" y="81"/>
                  <a:pt x="27" y="81"/>
                  <a:pt x="27" y="81"/>
                </a:cubicBezTo>
                <a:cubicBezTo>
                  <a:pt x="38" y="81"/>
                  <a:pt x="38" y="81"/>
                  <a:pt x="38" y="81"/>
                </a:cubicBezTo>
                <a:close/>
                <a:moveTo>
                  <a:pt x="52" y="27"/>
                </a:moveTo>
                <a:cubicBezTo>
                  <a:pt x="52" y="27"/>
                  <a:pt x="52" y="27"/>
                  <a:pt x="52" y="27"/>
                </a:cubicBezTo>
                <a:cubicBezTo>
                  <a:pt x="47" y="22"/>
                  <a:pt x="39" y="22"/>
                  <a:pt x="34" y="27"/>
                </a:cubicBezTo>
                <a:cubicBezTo>
                  <a:pt x="34" y="27"/>
                  <a:pt x="34" y="27"/>
                  <a:pt x="34" y="27"/>
                </a:cubicBezTo>
                <a:cubicBezTo>
                  <a:pt x="32" y="30"/>
                  <a:pt x="30" y="33"/>
                  <a:pt x="30" y="36"/>
                </a:cubicBezTo>
                <a:cubicBezTo>
                  <a:pt x="30" y="39"/>
                  <a:pt x="32" y="43"/>
                  <a:pt x="34" y="45"/>
                </a:cubicBezTo>
                <a:cubicBezTo>
                  <a:pt x="38" y="48"/>
                  <a:pt x="43" y="49"/>
                  <a:pt x="48" y="47"/>
                </a:cubicBezTo>
                <a:cubicBezTo>
                  <a:pt x="48" y="47"/>
                  <a:pt x="48" y="47"/>
                  <a:pt x="48" y="47"/>
                </a:cubicBezTo>
                <a:cubicBezTo>
                  <a:pt x="49" y="47"/>
                  <a:pt x="50" y="46"/>
                  <a:pt x="51" y="45"/>
                </a:cubicBezTo>
                <a:cubicBezTo>
                  <a:pt x="52" y="45"/>
                  <a:pt x="52" y="45"/>
                  <a:pt x="52" y="45"/>
                </a:cubicBezTo>
                <a:cubicBezTo>
                  <a:pt x="54" y="43"/>
                  <a:pt x="55" y="39"/>
                  <a:pt x="55" y="36"/>
                </a:cubicBezTo>
                <a:cubicBezTo>
                  <a:pt x="55" y="33"/>
                  <a:pt x="54" y="30"/>
                  <a:pt x="52" y="27"/>
                </a:cubicBezTo>
                <a:cubicBezTo>
                  <a:pt x="52" y="27"/>
                  <a:pt x="52" y="27"/>
                  <a:pt x="52" y="27"/>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24" name="Freeform 25"/>
          <p:cNvSpPr>
            <a:spLocks noEditPoints="1"/>
          </p:cNvSpPr>
          <p:nvPr/>
        </p:nvSpPr>
        <p:spPr bwMode="auto">
          <a:xfrm>
            <a:off x="6012160" y="2629785"/>
            <a:ext cx="244696" cy="25823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25" name="Freeform 26"/>
          <p:cNvSpPr>
            <a:spLocks noEditPoints="1"/>
          </p:cNvSpPr>
          <p:nvPr/>
        </p:nvSpPr>
        <p:spPr bwMode="auto">
          <a:xfrm>
            <a:off x="2886061" y="1668406"/>
            <a:ext cx="224516" cy="226268"/>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6434906" y="1658167"/>
            <a:ext cx="2241550" cy="6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spcBef>
                <a:spcPts val="300"/>
              </a:spcBef>
            </a:pPr>
            <a:r>
              <a:rPr lang="zh-CN" altLang="en-US" sz="1000" dirty="0">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这里输入文字说明这里输入文字说明这里输入文字说明这里输入文字说明这里输入文字说明这里输入文字说明</a:t>
            </a:r>
            <a:endParaRPr lang="en-US" altLang="zh-CN" sz="800" dirty="0">
              <a:solidFill>
                <a:schemeClr val="bg1">
                  <a:lumMod val="50000"/>
                </a:schemeClr>
              </a:solidFill>
            </a:endParaRPr>
          </a:p>
        </p:txBody>
      </p:sp>
      <p:sp>
        <p:nvSpPr>
          <p:cNvPr id="27" name="Rectangle 24"/>
          <p:cNvSpPr>
            <a:spLocks noChangeArrowheads="1"/>
          </p:cNvSpPr>
          <p:nvPr/>
        </p:nvSpPr>
        <p:spPr bwMode="auto">
          <a:xfrm>
            <a:off x="6434906" y="2644574"/>
            <a:ext cx="2241550" cy="6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spcBef>
                <a:spcPts val="300"/>
              </a:spcBef>
            </a:pPr>
            <a:r>
              <a:rPr lang="zh-CN" altLang="en-US" sz="1000" dirty="0">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a:t>
            </a:r>
            <a:endParaRPr lang="en-US" altLang="zh-CN" sz="800" dirty="0">
              <a:solidFill>
                <a:schemeClr val="bg1">
                  <a:lumMod val="50000"/>
                </a:schemeClr>
              </a:solidFill>
            </a:endParaRPr>
          </a:p>
        </p:txBody>
      </p:sp>
      <p:sp>
        <p:nvSpPr>
          <p:cNvPr id="28" name="Rectangle 24"/>
          <p:cNvSpPr>
            <a:spLocks noChangeArrowheads="1"/>
          </p:cNvSpPr>
          <p:nvPr/>
        </p:nvSpPr>
        <p:spPr bwMode="auto">
          <a:xfrm>
            <a:off x="6434906" y="3630980"/>
            <a:ext cx="2241550" cy="6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spcBef>
                <a:spcPts val="300"/>
              </a:spcBef>
            </a:pPr>
            <a:r>
              <a:rPr lang="zh-CN" altLang="en-US" sz="1000" dirty="0">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a:t>
            </a:r>
            <a:endParaRPr lang="en-US" altLang="zh-CN" sz="800" dirty="0">
              <a:solidFill>
                <a:schemeClr val="bg1">
                  <a:lumMod val="50000"/>
                </a:schemeClr>
              </a:solidFill>
            </a:endParaRPr>
          </a:p>
        </p:txBody>
      </p:sp>
      <p:sp>
        <p:nvSpPr>
          <p:cNvPr id="29" name="Rectangle 24"/>
          <p:cNvSpPr>
            <a:spLocks noChangeArrowheads="1"/>
          </p:cNvSpPr>
          <p:nvPr/>
        </p:nvSpPr>
        <p:spPr bwMode="auto">
          <a:xfrm>
            <a:off x="421456" y="1658167"/>
            <a:ext cx="2241550" cy="6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50000"/>
              </a:lnSpc>
              <a:spcBef>
                <a:spcPts val="300"/>
              </a:spcBef>
            </a:pPr>
            <a:r>
              <a:rPr lang="zh-CN" altLang="en-US" sz="1000" dirty="0">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这里输入文字说明这里输入文字说明这里输入文字说明这里输入文字说明这里输入文字说明这里输入文字说明</a:t>
            </a:r>
            <a:endParaRPr lang="en-US" altLang="zh-CN" sz="800" dirty="0">
              <a:solidFill>
                <a:schemeClr val="bg1">
                  <a:lumMod val="50000"/>
                </a:schemeClr>
              </a:solidFill>
            </a:endParaRPr>
          </a:p>
        </p:txBody>
      </p:sp>
      <p:sp>
        <p:nvSpPr>
          <p:cNvPr id="30" name="Rectangle 24"/>
          <p:cNvSpPr>
            <a:spLocks noChangeArrowheads="1"/>
          </p:cNvSpPr>
          <p:nvPr/>
        </p:nvSpPr>
        <p:spPr bwMode="auto">
          <a:xfrm>
            <a:off x="421456" y="2687726"/>
            <a:ext cx="224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None/>
            </a:pPr>
            <a:r>
              <a:rPr lang="zh-CN" altLang="en-US" sz="1000" dirty="0">
                <a:latin typeface="微软雅黑" panose="020B0503020204020204" pitchFamily="34" charset="-122"/>
                <a:ea typeface="微软雅黑" panose="020B0503020204020204" pitchFamily="34" charset="-122"/>
              </a:rPr>
              <a:t>关于一切设计    </a:t>
            </a:r>
            <a:r>
              <a:rPr lang="en-US" altLang="zh-CN" sz="1000" dirty="0">
                <a:latin typeface="微软雅黑" panose="020B0503020204020204" pitchFamily="34" charset="-122"/>
                <a:ea typeface="微软雅黑" panose="020B0503020204020204" pitchFamily="34" charset="-122"/>
              </a:rPr>
              <a:t>https://shop182684730.taobao.com</a:t>
            </a:r>
            <a:endParaRPr lang="zh-CN" altLang="en-US" sz="1000" dirty="0">
              <a:latin typeface="微软雅黑" panose="020B0503020204020204" pitchFamily="34" charset="-122"/>
              <a:ea typeface="微软雅黑" panose="020B0503020204020204" pitchFamily="34" charset="-122"/>
            </a:endParaRPr>
          </a:p>
        </p:txBody>
      </p:sp>
      <p:sp>
        <p:nvSpPr>
          <p:cNvPr id="31" name="Rectangle 24"/>
          <p:cNvSpPr>
            <a:spLocks noChangeArrowheads="1"/>
          </p:cNvSpPr>
          <p:nvPr/>
        </p:nvSpPr>
        <p:spPr bwMode="auto">
          <a:xfrm>
            <a:off x="460409" y="3717285"/>
            <a:ext cx="2241550" cy="6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50000"/>
              </a:lnSpc>
              <a:spcBef>
                <a:spcPts val="300"/>
              </a:spcBef>
            </a:pPr>
            <a:r>
              <a:rPr lang="zh-CN" altLang="en-US" sz="1000" dirty="0">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a:t>
            </a:r>
            <a:endParaRPr lang="en-US" altLang="zh-CN" sz="800" dirty="0">
              <a:solidFill>
                <a:schemeClr val="bg1">
                  <a:lumMod val="50000"/>
                </a:schemeClr>
              </a:solidFill>
            </a:endParaRPr>
          </a:p>
        </p:txBody>
      </p:sp>
      <p:grpSp>
        <p:nvGrpSpPr>
          <p:cNvPr id="2" name="组合 1"/>
          <p:cNvGrpSpPr/>
          <p:nvPr/>
        </p:nvGrpSpPr>
        <p:grpSpPr>
          <a:xfrm>
            <a:off x="3638051" y="1610535"/>
            <a:ext cx="1858011" cy="2951121"/>
            <a:chOff x="3638051" y="1610535"/>
            <a:chExt cx="1858011" cy="2951121"/>
          </a:xfrm>
        </p:grpSpPr>
        <p:sp>
          <p:nvSpPr>
            <p:cNvPr id="3" name="Freeform 5"/>
            <p:cNvSpPr/>
            <p:nvPr/>
          </p:nvSpPr>
          <p:spPr bwMode="auto">
            <a:xfrm>
              <a:off x="3638051" y="2382236"/>
              <a:ext cx="373015" cy="754741"/>
            </a:xfrm>
            <a:custGeom>
              <a:avLst/>
              <a:gdLst>
                <a:gd name="T0" fmla="*/ 8 w 112"/>
                <a:gd name="T1" fmla="*/ 0 h 226"/>
                <a:gd name="T2" fmla="*/ 15 w 112"/>
                <a:gd name="T3" fmla="*/ 126 h 226"/>
                <a:gd name="T4" fmla="*/ 61 w 112"/>
                <a:gd name="T5" fmla="*/ 226 h 226"/>
                <a:gd name="T6" fmla="*/ 112 w 112"/>
                <a:gd name="T7" fmla="*/ 226 h 226"/>
                <a:gd name="T8" fmla="*/ 71 w 112"/>
                <a:gd name="T9" fmla="*/ 145 h 226"/>
                <a:gd name="T10" fmla="*/ 56 w 112"/>
                <a:gd name="T11" fmla="*/ 0 h 226"/>
                <a:gd name="T12" fmla="*/ 8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8" y="0"/>
                  </a:moveTo>
                  <a:cubicBezTo>
                    <a:pt x="0" y="51"/>
                    <a:pt x="8" y="96"/>
                    <a:pt x="15" y="126"/>
                  </a:cubicBezTo>
                  <a:cubicBezTo>
                    <a:pt x="22" y="153"/>
                    <a:pt x="41" y="191"/>
                    <a:pt x="61" y="226"/>
                  </a:cubicBezTo>
                  <a:cubicBezTo>
                    <a:pt x="112" y="226"/>
                    <a:pt x="112" y="226"/>
                    <a:pt x="112" y="226"/>
                  </a:cubicBezTo>
                  <a:cubicBezTo>
                    <a:pt x="99" y="203"/>
                    <a:pt x="84" y="176"/>
                    <a:pt x="71" y="145"/>
                  </a:cubicBezTo>
                  <a:cubicBezTo>
                    <a:pt x="56" y="107"/>
                    <a:pt x="47" y="54"/>
                    <a:pt x="56" y="0"/>
                  </a:cubicBezTo>
                  <a:lnTo>
                    <a:pt x="8" y="0"/>
                  </a:ln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4" name="Freeform 6"/>
            <p:cNvSpPr/>
            <p:nvPr/>
          </p:nvSpPr>
          <p:spPr bwMode="auto">
            <a:xfrm>
              <a:off x="3664897" y="1610535"/>
              <a:ext cx="897215" cy="761808"/>
            </a:xfrm>
            <a:custGeom>
              <a:avLst/>
              <a:gdLst>
                <a:gd name="T0" fmla="*/ 48 w 269"/>
                <a:gd name="T1" fmla="*/ 228 h 228"/>
                <a:gd name="T2" fmla="*/ 91 w 269"/>
                <a:gd name="T3" fmla="*/ 130 h 228"/>
                <a:gd name="T4" fmla="*/ 269 w 269"/>
                <a:gd name="T5" fmla="*/ 46 h 228"/>
                <a:gd name="T6" fmla="*/ 269 w 269"/>
                <a:gd name="T7" fmla="*/ 0 h 228"/>
                <a:gd name="T8" fmla="*/ 50 w 269"/>
                <a:gd name="T9" fmla="*/ 110 h 228"/>
                <a:gd name="T10" fmla="*/ 0 w 269"/>
                <a:gd name="T11" fmla="*/ 228 h 228"/>
                <a:gd name="T12" fmla="*/ 48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48" y="228"/>
                  </a:moveTo>
                  <a:cubicBezTo>
                    <a:pt x="54" y="194"/>
                    <a:pt x="67" y="160"/>
                    <a:pt x="91" y="130"/>
                  </a:cubicBezTo>
                  <a:cubicBezTo>
                    <a:pt x="153" y="50"/>
                    <a:pt x="246" y="46"/>
                    <a:pt x="269" y="46"/>
                  </a:cubicBezTo>
                  <a:cubicBezTo>
                    <a:pt x="269" y="0"/>
                    <a:pt x="269" y="0"/>
                    <a:pt x="269" y="0"/>
                  </a:cubicBezTo>
                  <a:cubicBezTo>
                    <a:pt x="226" y="0"/>
                    <a:pt x="123" y="10"/>
                    <a:pt x="50" y="110"/>
                  </a:cubicBezTo>
                  <a:cubicBezTo>
                    <a:pt x="21" y="150"/>
                    <a:pt x="6" y="190"/>
                    <a:pt x="0" y="228"/>
                  </a:cubicBezTo>
                  <a:lnTo>
                    <a:pt x="48" y="228"/>
                  </a:ln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3847164" y="3146871"/>
              <a:ext cx="714946" cy="757568"/>
            </a:xfrm>
            <a:custGeom>
              <a:avLst/>
              <a:gdLst>
                <a:gd name="T0" fmla="*/ 108 w 214"/>
                <a:gd name="T1" fmla="*/ 146 h 227"/>
                <a:gd name="T2" fmla="*/ 82 w 214"/>
                <a:gd name="T3" fmla="*/ 51 h 227"/>
                <a:gd name="T4" fmla="*/ 51 w 214"/>
                <a:gd name="T5" fmla="*/ 0 h 227"/>
                <a:gd name="T6" fmla="*/ 0 w 214"/>
                <a:gd name="T7" fmla="*/ 0 h 227"/>
                <a:gd name="T8" fmla="*/ 47 w 214"/>
                <a:gd name="T9" fmla="*/ 82 h 227"/>
                <a:gd name="T10" fmla="*/ 65 w 214"/>
                <a:gd name="T11" fmla="*/ 158 h 227"/>
                <a:gd name="T12" fmla="*/ 85 w 214"/>
                <a:gd name="T13" fmla="*/ 205 h 227"/>
                <a:gd name="T14" fmla="*/ 109 w 214"/>
                <a:gd name="T15" fmla="*/ 227 h 227"/>
                <a:gd name="T16" fmla="*/ 214 w 214"/>
                <a:gd name="T17" fmla="*/ 227 h 227"/>
                <a:gd name="T18" fmla="*/ 214 w 214"/>
                <a:gd name="T19" fmla="*/ 184 h 227"/>
                <a:gd name="T20" fmla="*/ 126 w 214"/>
                <a:gd name="T21" fmla="*/ 184 h 227"/>
                <a:gd name="T22" fmla="*/ 108 w 214"/>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27">
                  <a:moveTo>
                    <a:pt x="108" y="146"/>
                  </a:moveTo>
                  <a:cubicBezTo>
                    <a:pt x="108" y="127"/>
                    <a:pt x="98" y="80"/>
                    <a:pt x="82" y="51"/>
                  </a:cubicBezTo>
                  <a:cubicBezTo>
                    <a:pt x="74" y="37"/>
                    <a:pt x="63" y="20"/>
                    <a:pt x="51" y="0"/>
                  </a:cubicBezTo>
                  <a:cubicBezTo>
                    <a:pt x="0" y="0"/>
                    <a:pt x="0" y="0"/>
                    <a:pt x="0" y="0"/>
                  </a:cubicBezTo>
                  <a:cubicBezTo>
                    <a:pt x="20" y="36"/>
                    <a:pt x="40" y="68"/>
                    <a:pt x="47" y="82"/>
                  </a:cubicBezTo>
                  <a:cubicBezTo>
                    <a:pt x="59" y="107"/>
                    <a:pt x="65" y="146"/>
                    <a:pt x="65" y="158"/>
                  </a:cubicBezTo>
                  <a:cubicBezTo>
                    <a:pt x="66" y="171"/>
                    <a:pt x="72" y="190"/>
                    <a:pt x="85" y="205"/>
                  </a:cubicBezTo>
                  <a:cubicBezTo>
                    <a:pt x="99" y="220"/>
                    <a:pt x="109" y="227"/>
                    <a:pt x="109" y="227"/>
                  </a:cubicBezTo>
                  <a:cubicBezTo>
                    <a:pt x="214" y="227"/>
                    <a:pt x="214" y="227"/>
                    <a:pt x="214" y="227"/>
                  </a:cubicBezTo>
                  <a:cubicBezTo>
                    <a:pt x="214" y="184"/>
                    <a:pt x="214" y="184"/>
                    <a:pt x="214" y="184"/>
                  </a:cubicBezTo>
                  <a:cubicBezTo>
                    <a:pt x="126" y="184"/>
                    <a:pt x="126" y="184"/>
                    <a:pt x="126" y="184"/>
                  </a:cubicBezTo>
                  <a:cubicBezTo>
                    <a:pt x="123" y="183"/>
                    <a:pt x="108" y="174"/>
                    <a:pt x="108" y="146"/>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5123047" y="2382236"/>
              <a:ext cx="373015" cy="754741"/>
            </a:xfrm>
            <a:custGeom>
              <a:avLst/>
              <a:gdLst>
                <a:gd name="T0" fmla="*/ 104 w 112"/>
                <a:gd name="T1" fmla="*/ 0 h 226"/>
                <a:gd name="T2" fmla="*/ 97 w 112"/>
                <a:gd name="T3" fmla="*/ 126 h 226"/>
                <a:gd name="T4" fmla="*/ 51 w 112"/>
                <a:gd name="T5" fmla="*/ 226 h 226"/>
                <a:gd name="T6" fmla="*/ 0 w 112"/>
                <a:gd name="T7" fmla="*/ 226 h 226"/>
                <a:gd name="T8" fmla="*/ 41 w 112"/>
                <a:gd name="T9" fmla="*/ 145 h 226"/>
                <a:gd name="T10" fmla="*/ 57 w 112"/>
                <a:gd name="T11" fmla="*/ 0 h 226"/>
                <a:gd name="T12" fmla="*/ 104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104" y="0"/>
                  </a:moveTo>
                  <a:cubicBezTo>
                    <a:pt x="112" y="51"/>
                    <a:pt x="104" y="96"/>
                    <a:pt x="97" y="126"/>
                  </a:cubicBezTo>
                  <a:cubicBezTo>
                    <a:pt x="90" y="153"/>
                    <a:pt x="71" y="191"/>
                    <a:pt x="51" y="226"/>
                  </a:cubicBezTo>
                  <a:cubicBezTo>
                    <a:pt x="0" y="226"/>
                    <a:pt x="0" y="226"/>
                    <a:pt x="0" y="226"/>
                  </a:cubicBezTo>
                  <a:cubicBezTo>
                    <a:pt x="14" y="203"/>
                    <a:pt x="28" y="176"/>
                    <a:pt x="41" y="145"/>
                  </a:cubicBezTo>
                  <a:cubicBezTo>
                    <a:pt x="56" y="107"/>
                    <a:pt x="65" y="54"/>
                    <a:pt x="57" y="0"/>
                  </a:cubicBezTo>
                  <a:lnTo>
                    <a:pt x="104" y="0"/>
                  </a:ln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4572002" y="1610535"/>
              <a:ext cx="897215" cy="761808"/>
            </a:xfrm>
            <a:custGeom>
              <a:avLst/>
              <a:gdLst>
                <a:gd name="T0" fmla="*/ 221 w 269"/>
                <a:gd name="T1" fmla="*/ 228 h 228"/>
                <a:gd name="T2" fmla="*/ 178 w 269"/>
                <a:gd name="T3" fmla="*/ 130 h 228"/>
                <a:gd name="T4" fmla="*/ 0 w 269"/>
                <a:gd name="T5" fmla="*/ 46 h 228"/>
                <a:gd name="T6" fmla="*/ 0 w 269"/>
                <a:gd name="T7" fmla="*/ 0 h 228"/>
                <a:gd name="T8" fmla="*/ 219 w 269"/>
                <a:gd name="T9" fmla="*/ 110 h 228"/>
                <a:gd name="T10" fmla="*/ 269 w 269"/>
                <a:gd name="T11" fmla="*/ 228 h 228"/>
                <a:gd name="T12" fmla="*/ 221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221" y="228"/>
                  </a:moveTo>
                  <a:cubicBezTo>
                    <a:pt x="215" y="194"/>
                    <a:pt x="202" y="160"/>
                    <a:pt x="178" y="130"/>
                  </a:cubicBezTo>
                  <a:cubicBezTo>
                    <a:pt x="116" y="50"/>
                    <a:pt x="23" y="46"/>
                    <a:pt x="0" y="46"/>
                  </a:cubicBezTo>
                  <a:cubicBezTo>
                    <a:pt x="0" y="0"/>
                    <a:pt x="0" y="0"/>
                    <a:pt x="0" y="0"/>
                  </a:cubicBezTo>
                  <a:cubicBezTo>
                    <a:pt x="43" y="0"/>
                    <a:pt x="147" y="10"/>
                    <a:pt x="219" y="110"/>
                  </a:cubicBezTo>
                  <a:cubicBezTo>
                    <a:pt x="248" y="150"/>
                    <a:pt x="263" y="190"/>
                    <a:pt x="269" y="228"/>
                  </a:cubicBezTo>
                  <a:lnTo>
                    <a:pt x="221" y="228"/>
                  </a:ln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4572001" y="3146871"/>
              <a:ext cx="717772" cy="757568"/>
            </a:xfrm>
            <a:custGeom>
              <a:avLst/>
              <a:gdLst>
                <a:gd name="T0" fmla="*/ 106 w 215"/>
                <a:gd name="T1" fmla="*/ 146 h 227"/>
                <a:gd name="T2" fmla="*/ 132 w 215"/>
                <a:gd name="T3" fmla="*/ 51 h 227"/>
                <a:gd name="T4" fmla="*/ 163 w 215"/>
                <a:gd name="T5" fmla="*/ 0 h 227"/>
                <a:gd name="T6" fmla="*/ 215 w 215"/>
                <a:gd name="T7" fmla="*/ 0 h 227"/>
                <a:gd name="T8" fmla="*/ 167 w 215"/>
                <a:gd name="T9" fmla="*/ 82 h 227"/>
                <a:gd name="T10" fmla="*/ 149 w 215"/>
                <a:gd name="T11" fmla="*/ 158 h 227"/>
                <a:gd name="T12" fmla="*/ 129 w 215"/>
                <a:gd name="T13" fmla="*/ 205 h 227"/>
                <a:gd name="T14" fmla="*/ 106 w 215"/>
                <a:gd name="T15" fmla="*/ 227 h 227"/>
                <a:gd name="T16" fmla="*/ 0 w 215"/>
                <a:gd name="T17" fmla="*/ 227 h 227"/>
                <a:gd name="T18" fmla="*/ 0 w 215"/>
                <a:gd name="T19" fmla="*/ 184 h 227"/>
                <a:gd name="T20" fmla="*/ 88 w 215"/>
                <a:gd name="T21" fmla="*/ 184 h 227"/>
                <a:gd name="T22" fmla="*/ 106 w 215"/>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27">
                  <a:moveTo>
                    <a:pt x="106" y="146"/>
                  </a:moveTo>
                  <a:cubicBezTo>
                    <a:pt x="106" y="127"/>
                    <a:pt x="116" y="80"/>
                    <a:pt x="132" y="51"/>
                  </a:cubicBezTo>
                  <a:cubicBezTo>
                    <a:pt x="140" y="37"/>
                    <a:pt x="151" y="20"/>
                    <a:pt x="163" y="0"/>
                  </a:cubicBezTo>
                  <a:cubicBezTo>
                    <a:pt x="215" y="0"/>
                    <a:pt x="215" y="0"/>
                    <a:pt x="215" y="0"/>
                  </a:cubicBezTo>
                  <a:cubicBezTo>
                    <a:pt x="194" y="36"/>
                    <a:pt x="174" y="68"/>
                    <a:pt x="167" y="82"/>
                  </a:cubicBezTo>
                  <a:cubicBezTo>
                    <a:pt x="155" y="107"/>
                    <a:pt x="149" y="146"/>
                    <a:pt x="149" y="158"/>
                  </a:cubicBezTo>
                  <a:cubicBezTo>
                    <a:pt x="149" y="171"/>
                    <a:pt x="143" y="190"/>
                    <a:pt x="129" y="205"/>
                  </a:cubicBezTo>
                  <a:cubicBezTo>
                    <a:pt x="115" y="220"/>
                    <a:pt x="106" y="227"/>
                    <a:pt x="106" y="227"/>
                  </a:cubicBezTo>
                  <a:cubicBezTo>
                    <a:pt x="0" y="227"/>
                    <a:pt x="0" y="227"/>
                    <a:pt x="0" y="227"/>
                  </a:cubicBezTo>
                  <a:cubicBezTo>
                    <a:pt x="0" y="184"/>
                    <a:pt x="0" y="184"/>
                    <a:pt x="0" y="184"/>
                  </a:cubicBezTo>
                  <a:cubicBezTo>
                    <a:pt x="88" y="184"/>
                    <a:pt x="88" y="184"/>
                    <a:pt x="88" y="184"/>
                  </a:cubicBezTo>
                  <a:cubicBezTo>
                    <a:pt x="91" y="183"/>
                    <a:pt x="106" y="174"/>
                    <a:pt x="106" y="146"/>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10" name="Rectangle 11"/>
            <p:cNvSpPr>
              <a:spLocks noChangeArrowheads="1"/>
            </p:cNvSpPr>
            <p:nvPr/>
          </p:nvSpPr>
          <p:spPr bwMode="auto">
            <a:xfrm>
              <a:off x="4054866" y="2534880"/>
              <a:ext cx="169552" cy="43815"/>
            </a:xfrm>
            <a:prstGeom prst="rect">
              <a:avLst/>
            </a:prstGeom>
            <a:solidFill>
              <a:srgbClr val="10253F"/>
            </a:solidFill>
            <a:ln>
              <a:solidFill>
                <a:schemeClr val="bg1"/>
              </a:solidFill>
            </a:ln>
          </p:spPr>
          <p:txBody>
            <a:bodyPr vert="horz" wrap="square" lIns="91440" tIns="45720" rIns="91440" bIns="45720" numCol="1" anchor="t" anchorCtr="0" compatLnSpc="1"/>
            <a:lstStyle/>
            <a:p>
              <a:endParaRPr lang="zh-CN" altLang="en-US"/>
            </a:p>
          </p:txBody>
        </p:sp>
        <p:sp>
          <p:nvSpPr>
            <p:cNvPr id="11" name="Rectangle 12"/>
            <p:cNvSpPr>
              <a:spLocks noChangeArrowheads="1"/>
            </p:cNvSpPr>
            <p:nvPr/>
          </p:nvSpPr>
          <p:spPr bwMode="auto">
            <a:xfrm>
              <a:off x="4224419" y="2534880"/>
              <a:ext cx="170966" cy="43815"/>
            </a:xfrm>
            <a:prstGeom prst="rect">
              <a:avLst/>
            </a:prstGeom>
            <a:solidFill>
              <a:srgbClr val="10253F"/>
            </a:solidFill>
            <a:ln>
              <a:solidFill>
                <a:schemeClr val="bg1"/>
              </a:solidFill>
            </a:ln>
          </p:spPr>
          <p:txBody>
            <a:bodyPr vert="horz" wrap="square" lIns="91440" tIns="45720" rIns="91440" bIns="45720" numCol="1" anchor="t" anchorCtr="0" compatLnSpc="1"/>
            <a:lstStyle/>
            <a:p>
              <a:endParaRPr lang="zh-CN" altLang="en-US"/>
            </a:p>
          </p:txBody>
        </p:sp>
        <p:sp>
          <p:nvSpPr>
            <p:cNvPr id="12" name="Rectangle 13"/>
            <p:cNvSpPr>
              <a:spLocks noChangeArrowheads="1"/>
            </p:cNvSpPr>
            <p:nvPr/>
          </p:nvSpPr>
          <p:spPr bwMode="auto">
            <a:xfrm>
              <a:off x="4395384" y="2534880"/>
              <a:ext cx="173792" cy="43815"/>
            </a:xfrm>
            <a:prstGeom prst="rect">
              <a:avLst/>
            </a:prstGeom>
            <a:solidFill>
              <a:srgbClr val="10253F"/>
            </a:solidFill>
            <a:ln>
              <a:solidFill>
                <a:schemeClr val="bg1"/>
              </a:solidFill>
            </a:ln>
          </p:spPr>
          <p:txBody>
            <a:bodyPr vert="horz" wrap="square" lIns="91440" tIns="45720" rIns="91440" bIns="45720" numCol="1" anchor="t" anchorCtr="0" compatLnSpc="1"/>
            <a:lstStyle/>
            <a:p>
              <a:endParaRPr lang="zh-CN" altLang="en-US"/>
            </a:p>
          </p:txBody>
        </p:sp>
        <p:sp>
          <p:nvSpPr>
            <p:cNvPr id="13" name="Rectangle 14"/>
            <p:cNvSpPr>
              <a:spLocks noChangeArrowheads="1"/>
            </p:cNvSpPr>
            <p:nvPr/>
          </p:nvSpPr>
          <p:spPr bwMode="auto">
            <a:xfrm>
              <a:off x="4569175" y="2534880"/>
              <a:ext cx="169552" cy="43815"/>
            </a:xfrm>
            <a:prstGeom prst="rect">
              <a:avLst/>
            </a:prstGeom>
            <a:solidFill>
              <a:srgbClr val="10253F"/>
            </a:solidFill>
            <a:ln>
              <a:solidFill>
                <a:schemeClr val="bg1"/>
              </a:solidFill>
            </a:ln>
          </p:spPr>
          <p:txBody>
            <a:bodyPr vert="horz" wrap="square" lIns="91440" tIns="45720" rIns="91440" bIns="45720" numCol="1" anchor="t" anchorCtr="0" compatLnSpc="1"/>
            <a:lstStyle/>
            <a:p>
              <a:endParaRPr lang="zh-CN" altLang="en-US"/>
            </a:p>
          </p:txBody>
        </p:sp>
        <p:sp>
          <p:nvSpPr>
            <p:cNvPr id="14" name="Rectangle 15"/>
            <p:cNvSpPr>
              <a:spLocks noChangeArrowheads="1"/>
            </p:cNvSpPr>
            <p:nvPr/>
          </p:nvSpPr>
          <p:spPr bwMode="auto">
            <a:xfrm>
              <a:off x="4738727" y="2534880"/>
              <a:ext cx="170966" cy="43815"/>
            </a:xfrm>
            <a:prstGeom prst="rect">
              <a:avLst/>
            </a:prstGeom>
            <a:solidFill>
              <a:srgbClr val="10253F"/>
            </a:solidFill>
            <a:ln>
              <a:solidFill>
                <a:schemeClr val="bg1"/>
              </a:solidFill>
            </a:ln>
          </p:spPr>
          <p:txBody>
            <a:bodyPr vert="horz" wrap="square" lIns="91440" tIns="45720" rIns="91440" bIns="45720" numCol="1" anchor="t" anchorCtr="0" compatLnSpc="1"/>
            <a:lstStyle/>
            <a:p>
              <a:endParaRPr lang="zh-CN" altLang="en-US"/>
            </a:p>
          </p:txBody>
        </p:sp>
        <p:sp>
          <p:nvSpPr>
            <p:cNvPr id="15" name="Rectangle 16"/>
            <p:cNvSpPr>
              <a:spLocks noChangeArrowheads="1"/>
            </p:cNvSpPr>
            <p:nvPr/>
          </p:nvSpPr>
          <p:spPr bwMode="auto">
            <a:xfrm>
              <a:off x="4909692" y="2534880"/>
              <a:ext cx="172378" cy="43815"/>
            </a:xfrm>
            <a:prstGeom prst="rect">
              <a:avLst/>
            </a:prstGeom>
            <a:solidFill>
              <a:srgbClr val="10253F"/>
            </a:solidFill>
            <a:ln>
              <a:solidFill>
                <a:schemeClr val="bg1"/>
              </a:solidFill>
            </a:ln>
          </p:spPr>
          <p:txBody>
            <a:bodyPr vert="horz" wrap="square" lIns="91440" tIns="45720" rIns="91440" bIns="45720" numCol="1" anchor="t" anchorCtr="0" compatLnSpc="1"/>
            <a:lstStyle/>
            <a:p>
              <a:endParaRPr lang="zh-CN" altLang="en-US"/>
            </a:p>
          </p:txBody>
        </p:sp>
        <p:sp>
          <p:nvSpPr>
            <p:cNvPr id="16" name="Freeform 17"/>
            <p:cNvSpPr/>
            <p:nvPr/>
          </p:nvSpPr>
          <p:spPr bwMode="auto">
            <a:xfrm>
              <a:off x="4165076" y="3990654"/>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4165076" y="4100897"/>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5"/>
                    <a:pt x="0" y="10"/>
                  </a:cubicBezTo>
                  <a:cubicBezTo>
                    <a:pt x="0" y="16"/>
                    <a:pt x="4" y="20"/>
                    <a:pt x="10" y="20"/>
                  </a:cubicBezTo>
                  <a:cubicBezTo>
                    <a:pt x="231" y="20"/>
                    <a:pt x="231" y="20"/>
                    <a:pt x="231" y="20"/>
                  </a:cubicBezTo>
                  <a:cubicBezTo>
                    <a:pt x="237" y="20"/>
                    <a:pt x="241" y="16"/>
                    <a:pt x="241" y="10"/>
                  </a:cubicBezTo>
                  <a:cubicBezTo>
                    <a:pt x="241" y="5"/>
                    <a:pt x="237" y="0"/>
                    <a:pt x="231" y="0"/>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18" name="Freeform 19"/>
            <p:cNvSpPr/>
            <p:nvPr/>
          </p:nvSpPr>
          <p:spPr bwMode="auto">
            <a:xfrm>
              <a:off x="4165076" y="4213967"/>
              <a:ext cx="803961" cy="67842"/>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19" name="Freeform 20"/>
            <p:cNvSpPr/>
            <p:nvPr/>
          </p:nvSpPr>
          <p:spPr bwMode="auto">
            <a:xfrm>
              <a:off x="4165076" y="4324210"/>
              <a:ext cx="803961" cy="237446"/>
            </a:xfrm>
            <a:custGeom>
              <a:avLst/>
              <a:gdLst>
                <a:gd name="T0" fmla="*/ 231 w 241"/>
                <a:gd name="T1" fmla="*/ 0 h 71"/>
                <a:gd name="T2" fmla="*/ 10 w 241"/>
                <a:gd name="T3" fmla="*/ 0 h 71"/>
                <a:gd name="T4" fmla="*/ 0 w 241"/>
                <a:gd name="T5" fmla="*/ 10 h 71"/>
                <a:gd name="T6" fmla="*/ 10 w 241"/>
                <a:gd name="T7" fmla="*/ 20 h 71"/>
                <a:gd name="T8" fmla="*/ 53 w 241"/>
                <a:gd name="T9" fmla="*/ 61 h 71"/>
                <a:gd name="T10" fmla="*/ 63 w 241"/>
                <a:gd name="T11" fmla="*/ 71 h 71"/>
                <a:gd name="T12" fmla="*/ 178 w 241"/>
                <a:gd name="T13" fmla="*/ 71 h 71"/>
                <a:gd name="T14" fmla="*/ 189 w 241"/>
                <a:gd name="T15" fmla="*/ 61 h 71"/>
                <a:gd name="T16" fmla="*/ 231 w 241"/>
                <a:gd name="T17" fmla="*/ 20 h 71"/>
                <a:gd name="T18" fmla="*/ 241 w 241"/>
                <a:gd name="T19" fmla="*/ 10 h 71"/>
                <a:gd name="T20" fmla="*/ 231 w 241"/>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71">
                  <a:moveTo>
                    <a:pt x="231" y="0"/>
                  </a:moveTo>
                  <a:cubicBezTo>
                    <a:pt x="10" y="0"/>
                    <a:pt x="10" y="0"/>
                    <a:pt x="10" y="0"/>
                  </a:cubicBezTo>
                  <a:cubicBezTo>
                    <a:pt x="4" y="0"/>
                    <a:pt x="0" y="5"/>
                    <a:pt x="0" y="10"/>
                  </a:cubicBezTo>
                  <a:cubicBezTo>
                    <a:pt x="0" y="16"/>
                    <a:pt x="4" y="20"/>
                    <a:pt x="10" y="20"/>
                  </a:cubicBezTo>
                  <a:cubicBezTo>
                    <a:pt x="53" y="61"/>
                    <a:pt x="53" y="61"/>
                    <a:pt x="53" y="61"/>
                  </a:cubicBezTo>
                  <a:cubicBezTo>
                    <a:pt x="53" y="67"/>
                    <a:pt x="57" y="71"/>
                    <a:pt x="63" y="71"/>
                  </a:cubicBezTo>
                  <a:cubicBezTo>
                    <a:pt x="178" y="71"/>
                    <a:pt x="178" y="71"/>
                    <a:pt x="178" y="71"/>
                  </a:cubicBezTo>
                  <a:cubicBezTo>
                    <a:pt x="184" y="71"/>
                    <a:pt x="189" y="67"/>
                    <a:pt x="189" y="61"/>
                  </a:cubicBezTo>
                  <a:cubicBezTo>
                    <a:pt x="231" y="20"/>
                    <a:pt x="231" y="20"/>
                    <a:pt x="231" y="20"/>
                  </a:cubicBezTo>
                  <a:cubicBezTo>
                    <a:pt x="237" y="20"/>
                    <a:pt x="241" y="16"/>
                    <a:pt x="241" y="10"/>
                  </a:cubicBezTo>
                  <a:cubicBezTo>
                    <a:pt x="241" y="5"/>
                    <a:pt x="237" y="0"/>
                    <a:pt x="231" y="0"/>
                  </a:cubicBezTo>
                  <a:close/>
                </a:path>
              </a:pathLst>
            </a:custGeom>
            <a:solidFill>
              <a:srgbClr val="10253F"/>
            </a:solidFill>
            <a:ln>
              <a:noFill/>
            </a:ln>
          </p:spPr>
          <p:txBody>
            <a:bodyPr vert="horz" wrap="square" lIns="91440" tIns="45720" rIns="91440" bIns="45720" numCol="1" anchor="t" anchorCtr="0" compatLnSpc="1"/>
            <a:lstStyle/>
            <a:p>
              <a:endParaRPr lang="zh-CN" altLang="en-US"/>
            </a:p>
          </p:txBody>
        </p:sp>
        <p:sp>
          <p:nvSpPr>
            <p:cNvPr id="32" name="Rectangle 24"/>
            <p:cNvSpPr>
              <a:spLocks noChangeArrowheads="1"/>
            </p:cNvSpPr>
            <p:nvPr/>
          </p:nvSpPr>
          <p:spPr bwMode="auto">
            <a:xfrm>
              <a:off x="3923928" y="2190411"/>
              <a:ext cx="1296144" cy="16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输入标题</a:t>
              </a:r>
              <a:endParaRPr lang="zh-CN" altLang="en-US" sz="1000" dirty="0">
                <a:solidFill>
                  <a:schemeClr val="tx1">
                    <a:lumMod val="75000"/>
                    <a:lumOff val="25000"/>
                  </a:schemeClr>
                </a:solidFill>
              </a:endParaRPr>
            </a:p>
          </p:txBody>
        </p:sp>
        <p:sp>
          <p:nvSpPr>
            <p:cNvPr id="33" name="矩形 32"/>
            <p:cNvSpPr/>
            <p:nvPr/>
          </p:nvSpPr>
          <p:spPr>
            <a:xfrm>
              <a:off x="3923928" y="2700444"/>
              <a:ext cx="1296144" cy="523733"/>
            </a:xfrm>
            <a:prstGeom prst="rect">
              <a:avLst/>
            </a:prstGeom>
          </p:spPr>
          <p:txBody>
            <a:bodyPr wrap="square">
              <a:spAutoFit/>
            </a:bodyPr>
            <a:lstStyle/>
            <a:p>
              <a:pPr lvl="0" algn="ctr">
                <a:lnSpc>
                  <a:spcPct val="120000"/>
                </a:lnSpc>
                <a:spcBef>
                  <a:spcPts val="300"/>
                </a:spcBef>
              </a:pPr>
              <a:r>
                <a:rPr lang="zh-CN" altLang="en-US" sz="800" dirty="0">
                  <a:solidFill>
                    <a:srgbClr val="F8F8F8">
                      <a:lumMod val="50000"/>
                    </a:srgbClr>
                  </a:solidFill>
                </a:rPr>
                <a:t>这里输入文字说明这里输入文字说明这里输入文字说明这里输入文字</a:t>
              </a:r>
              <a:endParaRPr lang="en-US" altLang="zh-CN" sz="800" dirty="0">
                <a:solidFill>
                  <a:srgbClr val="F8F8F8">
                    <a:lumMod val="50000"/>
                  </a:srgbClr>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randombar(horizontal)">
                                      <p:cBhvr>
                                        <p:cTn id="40" dur="500"/>
                                        <p:tgtEl>
                                          <p:spTgt spid="2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randombar(horizontal)">
                                      <p:cBhvr>
                                        <p:cTn id="49" dur="500"/>
                                        <p:tgtEl>
                                          <p:spTgt spid="26"/>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randombar(horizontal)">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p:bldP spid="27" grpId="0"/>
      <p:bldP spid="28" grpId="0"/>
      <p:bldP spid="29" grpId="0"/>
      <p:bldP spid="30"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研究结论</a:t>
            </a:r>
          </a:p>
        </p:txBody>
      </p:sp>
      <p:grpSp>
        <p:nvGrpSpPr>
          <p:cNvPr id="2" name="组合 1"/>
          <p:cNvGrpSpPr/>
          <p:nvPr/>
        </p:nvGrpSpPr>
        <p:grpSpPr>
          <a:xfrm>
            <a:off x="810964" y="1666312"/>
            <a:ext cx="2181820" cy="2185378"/>
            <a:chOff x="810964" y="1666312"/>
            <a:chExt cx="2181820" cy="2185378"/>
          </a:xfrm>
        </p:grpSpPr>
        <p:sp>
          <p:nvSpPr>
            <p:cNvPr id="3" name="Oval 6"/>
            <p:cNvSpPr>
              <a:spLocks noChangeArrowheads="1"/>
            </p:cNvSpPr>
            <p:nvPr/>
          </p:nvSpPr>
          <p:spPr bwMode="auto">
            <a:xfrm>
              <a:off x="810964" y="1666312"/>
              <a:ext cx="2181820" cy="218537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8" name="Rectangle 24"/>
            <p:cNvSpPr>
              <a:spLocks noChangeArrowheads="1"/>
            </p:cNvSpPr>
            <p:nvPr/>
          </p:nvSpPr>
          <p:spPr bwMode="auto">
            <a:xfrm>
              <a:off x="1192708" y="2812747"/>
              <a:ext cx="13630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spcBef>
                  <a:spcPts val="300"/>
                </a:spcBef>
              </a:pPr>
              <a:r>
                <a:rPr lang="zh-CN" altLang="en-US" sz="800" dirty="0">
                  <a:solidFill>
                    <a:schemeClr val="bg1"/>
                  </a:solidFill>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a:t>
              </a:r>
              <a:endParaRPr lang="en-US" altLang="zh-CN" sz="600" dirty="0">
                <a:solidFill>
                  <a:schemeClr val="bg1"/>
                </a:solidFill>
              </a:endParaRPr>
            </a:p>
          </p:txBody>
        </p:sp>
        <p:sp>
          <p:nvSpPr>
            <p:cNvPr id="9" name="Rectangle 24"/>
            <p:cNvSpPr>
              <a:spLocks noChangeArrowheads="1"/>
            </p:cNvSpPr>
            <p:nvPr/>
          </p:nvSpPr>
          <p:spPr bwMode="auto">
            <a:xfrm>
              <a:off x="14087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01</a:t>
              </a:r>
              <a:endParaRPr lang="en-US" altLang="zh-CN" sz="3600" dirty="0">
                <a:solidFill>
                  <a:schemeClr val="bg1"/>
                </a:solidFill>
              </a:endParaRPr>
            </a:p>
          </p:txBody>
        </p:sp>
        <p:cxnSp>
          <p:nvCxnSpPr>
            <p:cNvPr id="10" name="直接连接符 9"/>
            <p:cNvCxnSpPr/>
            <p:nvPr/>
          </p:nvCxnSpPr>
          <p:spPr>
            <a:xfrm>
              <a:off x="12471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611362" y="1666312"/>
            <a:ext cx="2181820" cy="2185378"/>
            <a:chOff x="2611362" y="1666312"/>
            <a:chExt cx="2181820" cy="2185378"/>
          </a:xfrm>
        </p:grpSpPr>
        <p:sp>
          <p:nvSpPr>
            <p:cNvPr id="4" name="Oval 7"/>
            <p:cNvSpPr>
              <a:spLocks noChangeArrowheads="1"/>
            </p:cNvSpPr>
            <p:nvPr/>
          </p:nvSpPr>
          <p:spPr bwMode="auto">
            <a:xfrm>
              <a:off x="2611362" y="1666312"/>
              <a:ext cx="2181820" cy="218537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11" name="Rectangle 24"/>
            <p:cNvSpPr>
              <a:spLocks noChangeArrowheads="1"/>
            </p:cNvSpPr>
            <p:nvPr/>
          </p:nvSpPr>
          <p:spPr bwMode="auto">
            <a:xfrm>
              <a:off x="3027858" y="2812747"/>
              <a:ext cx="13630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spcBef>
                  <a:spcPts val="300"/>
                </a:spcBef>
              </a:pPr>
              <a:r>
                <a:rPr lang="zh-CN" altLang="en-US" sz="800" dirty="0">
                  <a:solidFill>
                    <a:schemeClr val="bg1"/>
                  </a:solidFill>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a:t>
              </a:r>
              <a:endParaRPr lang="en-US" altLang="zh-CN" sz="600" dirty="0">
                <a:solidFill>
                  <a:schemeClr val="bg1"/>
                </a:solidFill>
              </a:endParaRPr>
            </a:p>
          </p:txBody>
        </p:sp>
        <p:sp>
          <p:nvSpPr>
            <p:cNvPr id="12" name="Rectangle 24"/>
            <p:cNvSpPr>
              <a:spLocks noChangeArrowheads="1"/>
            </p:cNvSpPr>
            <p:nvPr/>
          </p:nvSpPr>
          <p:spPr bwMode="auto">
            <a:xfrm>
              <a:off x="32438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02</a:t>
              </a:r>
              <a:endParaRPr lang="en-US" altLang="zh-CN" sz="3600" dirty="0">
                <a:solidFill>
                  <a:schemeClr val="bg1"/>
                </a:solidFill>
              </a:endParaRPr>
            </a:p>
          </p:txBody>
        </p:sp>
        <p:cxnSp>
          <p:nvCxnSpPr>
            <p:cNvPr id="13" name="直接连接符 12"/>
            <p:cNvCxnSpPr/>
            <p:nvPr/>
          </p:nvCxnSpPr>
          <p:spPr>
            <a:xfrm>
              <a:off x="30822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4412482" y="1666312"/>
            <a:ext cx="2181820" cy="2185378"/>
            <a:chOff x="4412482" y="1666312"/>
            <a:chExt cx="2181820" cy="2185378"/>
          </a:xfrm>
        </p:grpSpPr>
        <p:sp>
          <p:nvSpPr>
            <p:cNvPr id="5" name="Oval 8"/>
            <p:cNvSpPr>
              <a:spLocks noChangeArrowheads="1"/>
            </p:cNvSpPr>
            <p:nvPr/>
          </p:nvSpPr>
          <p:spPr bwMode="auto">
            <a:xfrm>
              <a:off x="4412482" y="1666312"/>
              <a:ext cx="2181820" cy="218537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14" name="Rectangle 24"/>
            <p:cNvSpPr>
              <a:spLocks noChangeArrowheads="1"/>
            </p:cNvSpPr>
            <p:nvPr/>
          </p:nvSpPr>
          <p:spPr bwMode="auto">
            <a:xfrm>
              <a:off x="4837608" y="2812747"/>
              <a:ext cx="13630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spcBef>
                  <a:spcPts val="300"/>
                </a:spcBef>
              </a:pPr>
              <a:r>
                <a:rPr lang="zh-CN" altLang="en-US" sz="800" dirty="0">
                  <a:solidFill>
                    <a:schemeClr val="bg1"/>
                  </a:solidFill>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a:t>
              </a:r>
              <a:endParaRPr lang="en-US" altLang="zh-CN" sz="600" dirty="0">
                <a:solidFill>
                  <a:schemeClr val="bg1"/>
                </a:solidFill>
              </a:endParaRPr>
            </a:p>
          </p:txBody>
        </p:sp>
        <p:sp>
          <p:nvSpPr>
            <p:cNvPr id="15" name="Rectangle 24"/>
            <p:cNvSpPr>
              <a:spLocks noChangeArrowheads="1"/>
            </p:cNvSpPr>
            <p:nvPr/>
          </p:nvSpPr>
          <p:spPr bwMode="auto">
            <a:xfrm>
              <a:off x="50536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03</a:t>
              </a:r>
              <a:endParaRPr lang="en-US" altLang="zh-CN" sz="3600" dirty="0">
                <a:solidFill>
                  <a:schemeClr val="bg1"/>
                </a:solidFill>
              </a:endParaRPr>
            </a:p>
          </p:txBody>
        </p:sp>
        <p:cxnSp>
          <p:nvCxnSpPr>
            <p:cNvPr id="16" name="直接连接符 15"/>
            <p:cNvCxnSpPr/>
            <p:nvPr/>
          </p:nvCxnSpPr>
          <p:spPr>
            <a:xfrm>
              <a:off x="48920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6212880" y="1666312"/>
            <a:ext cx="2181820" cy="2185378"/>
            <a:chOff x="6212880" y="1666312"/>
            <a:chExt cx="2181820" cy="2185378"/>
          </a:xfrm>
        </p:grpSpPr>
        <p:sp>
          <p:nvSpPr>
            <p:cNvPr id="7" name="Oval 9"/>
            <p:cNvSpPr>
              <a:spLocks noChangeArrowheads="1"/>
            </p:cNvSpPr>
            <p:nvPr/>
          </p:nvSpPr>
          <p:spPr bwMode="auto">
            <a:xfrm>
              <a:off x="6212880" y="1666312"/>
              <a:ext cx="2181820" cy="218537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17" name="Rectangle 24"/>
            <p:cNvSpPr>
              <a:spLocks noChangeArrowheads="1"/>
            </p:cNvSpPr>
            <p:nvPr/>
          </p:nvSpPr>
          <p:spPr bwMode="auto">
            <a:xfrm>
              <a:off x="6672758" y="2812747"/>
              <a:ext cx="13630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spcBef>
                  <a:spcPts val="300"/>
                </a:spcBef>
              </a:pPr>
              <a:r>
                <a:rPr lang="zh-CN" altLang="en-US" sz="800" dirty="0">
                  <a:solidFill>
                    <a:schemeClr val="bg1"/>
                  </a:solidFill>
                  <a:latin typeface="微软雅黑" panose="020B0503020204020204" pitchFamily="34" charset="-122"/>
                  <a:ea typeface="微软雅黑" panose="020B0503020204020204" pitchFamily="34" charset="-122"/>
                </a:rPr>
                <a:t>这里输入文字说明这里输入文字说明这里输入文字说明这里输入文字说明这里输入文字说明这里输入文字</a:t>
              </a:r>
              <a:endParaRPr lang="en-US" altLang="zh-CN" sz="600" dirty="0">
                <a:solidFill>
                  <a:schemeClr val="bg1"/>
                </a:solidFill>
              </a:endParaRPr>
            </a:p>
          </p:txBody>
        </p:sp>
        <p:sp>
          <p:nvSpPr>
            <p:cNvPr id="18" name="Rectangle 24"/>
            <p:cNvSpPr>
              <a:spLocks noChangeArrowheads="1"/>
            </p:cNvSpPr>
            <p:nvPr/>
          </p:nvSpPr>
          <p:spPr bwMode="auto">
            <a:xfrm>
              <a:off x="68887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04</a:t>
              </a:r>
              <a:endParaRPr lang="en-US" altLang="zh-CN" sz="3600" dirty="0">
                <a:solidFill>
                  <a:schemeClr val="bg1"/>
                </a:solidFill>
              </a:endParaRPr>
            </a:p>
          </p:txBody>
        </p:sp>
        <p:cxnSp>
          <p:nvCxnSpPr>
            <p:cNvPr id="19" name="直接连接符 18"/>
            <p:cNvCxnSpPr/>
            <p:nvPr/>
          </p:nvCxnSpPr>
          <p:spPr>
            <a:xfrm>
              <a:off x="67271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5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0-#ppt_w/2"/>
                                          </p:val>
                                        </p:tav>
                                        <p:tav tm="100000">
                                          <p:val>
                                            <p:strVal val="#ppt_x"/>
                                          </p:val>
                                        </p:tav>
                                      </p:tavLst>
                                    </p:anim>
                                    <p:anim calcmode="lin" valueType="num">
                                      <p:cBhvr additive="base">
                                        <p:cTn id="12" dur="10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0-#ppt_w/2"/>
                                          </p:val>
                                        </p:tav>
                                        <p:tav tm="100000">
                                          <p:val>
                                            <p:strVal val="#ppt_x"/>
                                          </p:val>
                                        </p:tav>
                                      </p:tavLst>
                                    </p:anim>
                                    <p:anim calcmode="lin" valueType="num">
                                      <p:cBhvr additive="base">
                                        <p:cTn id="16" dur="10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1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0-#ppt_w/2"/>
                                          </p:val>
                                        </p:tav>
                                        <p:tav tm="100000">
                                          <p:val>
                                            <p:strVal val="#ppt_x"/>
                                          </p:val>
                                        </p:tav>
                                      </p:tavLst>
                                    </p:anim>
                                    <p:anim calcmode="lin" valueType="num">
                                      <p:cBhvr additive="base">
                                        <p:cTn id="20"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第六部分</a:t>
            </a:r>
          </a:p>
        </p:txBody>
      </p:sp>
      <p:sp>
        <p:nvSpPr>
          <p:cNvPr id="4" name="文本占位符 3"/>
          <p:cNvSpPr>
            <a:spLocks noGrp="1"/>
          </p:cNvSpPr>
          <p:nvPr>
            <p:ph type="body" sz="quarter" idx="11"/>
          </p:nvPr>
        </p:nvSpPr>
        <p:spPr/>
        <p:txBody>
          <a:bodyPr/>
          <a:lstStyle/>
          <a:p>
            <a:r>
              <a:rPr lang="en-US" altLang="zh-CN" dirty="0"/>
              <a:t>References</a:t>
            </a:r>
            <a:endParaRPr lang="zh-CN" altLang="en-US" dirty="0"/>
          </a:p>
        </p:txBody>
      </p:sp>
      <p:sp>
        <p:nvSpPr>
          <p:cNvPr id="5" name="文本占位符 4"/>
          <p:cNvSpPr>
            <a:spLocks noGrp="1"/>
          </p:cNvSpPr>
          <p:nvPr>
            <p:ph type="body" sz="quarter" idx="12"/>
          </p:nvPr>
        </p:nvSpPr>
        <p:spPr/>
        <p:txBody>
          <a:bodyPr/>
          <a:lstStyle/>
          <a:p>
            <a:r>
              <a:rPr lang="zh-CN" altLang="en-US" dirty="0"/>
              <a:t>参考文献</a:t>
            </a:r>
          </a:p>
        </p:txBody>
      </p:sp>
      <p:sp>
        <p:nvSpPr>
          <p:cNvPr id="6" name="文本占位符 5"/>
          <p:cNvSpPr>
            <a:spLocks noGrp="1"/>
          </p:cNvSpPr>
          <p:nvPr>
            <p:ph type="body" sz="quarter" idx="13"/>
          </p:nvPr>
        </p:nvSpPr>
        <p:spPr/>
        <p:txBody>
          <a:bodyPr/>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811231"/>
            <a:ext cx="9143132" cy="2096889"/>
            <a:chOff x="1524001" y="2825750"/>
            <a:chExt cx="9144000" cy="2097088"/>
          </a:xfrm>
          <a:solidFill>
            <a:srgbClr val="10253F"/>
          </a:solidFill>
        </p:grpSpPr>
        <p:sp>
          <p:nvSpPr>
            <p:cNvPr id="9" name="MH_Other_1"/>
            <p:cNvSpPr/>
            <p:nvPr/>
          </p:nvSpPr>
          <p:spPr>
            <a:xfrm rot="16200000" flipV="1">
              <a:off x="2068513" y="2281238"/>
              <a:ext cx="1158875" cy="2247900"/>
            </a:xfrm>
            <a:prstGeom prst="bentArrow">
              <a:avLst>
                <a:gd name="adj1" fmla="val 18510"/>
                <a:gd name="adj2" fmla="val 25000"/>
                <a:gd name="adj3" fmla="val 25000"/>
                <a:gd name="adj4" fmla="val 276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 name="MH_Other_2"/>
            <p:cNvSpPr/>
            <p:nvPr/>
          </p:nvSpPr>
          <p:spPr>
            <a:xfrm rot="5400000">
              <a:off x="3599656" y="3461544"/>
              <a:ext cx="1157288" cy="1765300"/>
            </a:xfrm>
            <a:prstGeom prst="bentArrow">
              <a:avLst>
                <a:gd name="adj1" fmla="val 18510"/>
                <a:gd name="adj2" fmla="val 25000"/>
                <a:gd name="adj3" fmla="val 25000"/>
                <a:gd name="adj4" fmla="val 276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3" name="MH_Other_3"/>
            <p:cNvSpPr/>
            <p:nvPr/>
          </p:nvSpPr>
          <p:spPr>
            <a:xfrm rot="16200000" flipV="1">
              <a:off x="4888707" y="2521744"/>
              <a:ext cx="1158875" cy="1766888"/>
            </a:xfrm>
            <a:prstGeom prst="bentArrow">
              <a:avLst>
                <a:gd name="adj1" fmla="val 18510"/>
                <a:gd name="adj2" fmla="val 25000"/>
                <a:gd name="adj3" fmla="val 25000"/>
                <a:gd name="adj4" fmla="val 276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4" name="MH_Other_4"/>
            <p:cNvSpPr/>
            <p:nvPr/>
          </p:nvSpPr>
          <p:spPr>
            <a:xfrm rot="5400000">
              <a:off x="6178550" y="3460750"/>
              <a:ext cx="1157288" cy="1766888"/>
            </a:xfrm>
            <a:prstGeom prst="bentArrow">
              <a:avLst>
                <a:gd name="adj1" fmla="val 18510"/>
                <a:gd name="adj2" fmla="val 25000"/>
                <a:gd name="adj3" fmla="val 25000"/>
                <a:gd name="adj4" fmla="val 276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5" name="MH_Other_5"/>
            <p:cNvSpPr/>
            <p:nvPr/>
          </p:nvSpPr>
          <p:spPr>
            <a:xfrm rot="16200000" flipV="1">
              <a:off x="7466807" y="2521744"/>
              <a:ext cx="1158875" cy="1766888"/>
            </a:xfrm>
            <a:prstGeom prst="bentArrow">
              <a:avLst>
                <a:gd name="adj1" fmla="val 18510"/>
                <a:gd name="adj2" fmla="val 25000"/>
                <a:gd name="adj3" fmla="val 25000"/>
                <a:gd name="adj4" fmla="val 276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6" name="MH_Other_6"/>
            <p:cNvSpPr/>
            <p:nvPr/>
          </p:nvSpPr>
          <p:spPr>
            <a:xfrm rot="5400000">
              <a:off x="9451976" y="2763839"/>
              <a:ext cx="214313" cy="2217737"/>
            </a:xfrm>
            <a:custGeom>
              <a:avLst/>
              <a:gdLst>
                <a:gd name="connsiteX0" fmla="*/ 0 w 214382"/>
                <a:gd name="connsiteY0" fmla="*/ 1499785 h 1499785"/>
                <a:gd name="connsiteX1" fmla="*/ 0 w 214382"/>
                <a:gd name="connsiteY1" fmla="*/ 0 h 1499785"/>
                <a:gd name="connsiteX2" fmla="*/ 214382 w 214382"/>
                <a:gd name="connsiteY2" fmla="*/ 0 h 1499785"/>
                <a:gd name="connsiteX3" fmla="*/ 214382 w 214382"/>
                <a:gd name="connsiteY3" fmla="*/ 1499785 h 1499785"/>
              </a:gdLst>
              <a:ahLst/>
              <a:cxnLst>
                <a:cxn ang="0">
                  <a:pos x="connsiteX0" y="connsiteY0"/>
                </a:cxn>
                <a:cxn ang="0">
                  <a:pos x="connsiteX1" y="connsiteY1"/>
                </a:cxn>
                <a:cxn ang="0">
                  <a:pos x="connsiteX2" y="connsiteY2"/>
                </a:cxn>
                <a:cxn ang="0">
                  <a:pos x="connsiteX3" y="connsiteY3"/>
                </a:cxn>
              </a:cxnLst>
              <a:rect l="l" t="t" r="r" b="b"/>
              <a:pathLst>
                <a:path w="214382" h="1499785">
                  <a:moveTo>
                    <a:pt x="0" y="1499785"/>
                  </a:moveTo>
                  <a:lnTo>
                    <a:pt x="0" y="0"/>
                  </a:lnTo>
                  <a:lnTo>
                    <a:pt x="214382" y="0"/>
                  </a:lnTo>
                  <a:lnTo>
                    <a:pt x="214382" y="149978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grpSp>
      <p:sp>
        <p:nvSpPr>
          <p:cNvPr id="17" name="MH_Text_1"/>
          <p:cNvSpPr txBox="1"/>
          <p:nvPr/>
        </p:nvSpPr>
        <p:spPr>
          <a:xfrm>
            <a:off x="939476" y="878135"/>
            <a:ext cx="2202330"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标题内容点击输入具体内容点击输入具体内容</a:t>
            </a:r>
          </a:p>
        </p:txBody>
      </p:sp>
      <p:sp>
        <p:nvSpPr>
          <p:cNvPr id="18" name="矩形 17"/>
          <p:cNvSpPr/>
          <p:nvPr/>
        </p:nvSpPr>
        <p:spPr bwMode="auto">
          <a:xfrm>
            <a:off x="1208394" y="1394045"/>
            <a:ext cx="1652587"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latin typeface="微软雅黑" panose="020B0503020204020204" pitchFamily="34" charset="-122"/>
                <a:ea typeface="微软雅黑" panose="020B0503020204020204" pitchFamily="34" charset="-122"/>
                <a:cs typeface="+mn-ea"/>
                <a:sym typeface="+mn-lt"/>
              </a:rPr>
              <a:t>标题</a:t>
            </a:r>
          </a:p>
        </p:txBody>
      </p:sp>
      <p:sp>
        <p:nvSpPr>
          <p:cNvPr id="19" name="MH_Text_1"/>
          <p:cNvSpPr txBox="1"/>
          <p:nvPr/>
        </p:nvSpPr>
        <p:spPr>
          <a:xfrm>
            <a:off x="2147005" y="4305051"/>
            <a:ext cx="2202330"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标题内容点击输入具体内容点击输入具体内容</a:t>
            </a:r>
          </a:p>
        </p:txBody>
      </p:sp>
      <p:sp>
        <p:nvSpPr>
          <p:cNvPr id="20" name="矩形 19"/>
          <p:cNvSpPr/>
          <p:nvPr/>
        </p:nvSpPr>
        <p:spPr bwMode="auto">
          <a:xfrm>
            <a:off x="2356417" y="3876037"/>
            <a:ext cx="1652587"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latin typeface="微软雅黑" panose="020B0503020204020204" pitchFamily="34" charset="-122"/>
                <a:ea typeface="微软雅黑" panose="020B0503020204020204" pitchFamily="34" charset="-122"/>
                <a:cs typeface="+mn-ea"/>
                <a:sym typeface="+mn-lt"/>
              </a:rPr>
              <a:t>标题</a:t>
            </a:r>
          </a:p>
        </p:txBody>
      </p:sp>
      <p:sp>
        <p:nvSpPr>
          <p:cNvPr id="21" name="MH_Text_1"/>
          <p:cNvSpPr txBox="1"/>
          <p:nvPr/>
        </p:nvSpPr>
        <p:spPr>
          <a:xfrm>
            <a:off x="4723275" y="4305051"/>
            <a:ext cx="2202330"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标题内容点击输入具体内容点击输入具体内容</a:t>
            </a:r>
          </a:p>
        </p:txBody>
      </p:sp>
      <p:sp>
        <p:nvSpPr>
          <p:cNvPr id="22" name="矩形 21"/>
          <p:cNvSpPr/>
          <p:nvPr/>
        </p:nvSpPr>
        <p:spPr bwMode="auto">
          <a:xfrm>
            <a:off x="4932687" y="3876037"/>
            <a:ext cx="1652587"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latin typeface="微软雅黑" panose="020B0503020204020204" pitchFamily="34" charset="-122"/>
                <a:ea typeface="微软雅黑" panose="020B0503020204020204" pitchFamily="34" charset="-122"/>
                <a:cs typeface="+mn-ea"/>
                <a:sym typeface="+mn-lt"/>
              </a:rPr>
              <a:t>标题</a:t>
            </a:r>
          </a:p>
        </p:txBody>
      </p:sp>
      <p:sp>
        <p:nvSpPr>
          <p:cNvPr id="23" name="MH_Text_1"/>
          <p:cNvSpPr txBox="1"/>
          <p:nvPr/>
        </p:nvSpPr>
        <p:spPr>
          <a:xfrm>
            <a:off x="6038834" y="878135"/>
            <a:ext cx="2202330"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标题内容点击输入具体内容点击输入具体内容</a:t>
            </a:r>
          </a:p>
        </p:txBody>
      </p:sp>
      <p:sp>
        <p:nvSpPr>
          <p:cNvPr id="24" name="矩形 23"/>
          <p:cNvSpPr/>
          <p:nvPr/>
        </p:nvSpPr>
        <p:spPr bwMode="auto">
          <a:xfrm>
            <a:off x="6307752" y="1394045"/>
            <a:ext cx="1652587"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latin typeface="微软雅黑" panose="020B0503020204020204" pitchFamily="34" charset="-122"/>
                <a:ea typeface="微软雅黑" panose="020B0503020204020204" pitchFamily="34" charset="-122"/>
                <a:cs typeface="+mn-ea"/>
                <a:sym typeface="+mn-lt"/>
              </a:rPr>
              <a:t>标题</a:t>
            </a:r>
          </a:p>
        </p:txBody>
      </p:sp>
      <p:sp>
        <p:nvSpPr>
          <p:cNvPr id="25" name="MH_Text_1"/>
          <p:cNvSpPr txBox="1"/>
          <p:nvPr/>
        </p:nvSpPr>
        <p:spPr>
          <a:xfrm>
            <a:off x="3423695" y="878135"/>
            <a:ext cx="2202330"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标题内容点击输入具体内容点击输入具体内容</a:t>
            </a:r>
          </a:p>
        </p:txBody>
      </p:sp>
      <p:sp>
        <p:nvSpPr>
          <p:cNvPr id="26" name="矩形 25"/>
          <p:cNvSpPr/>
          <p:nvPr/>
        </p:nvSpPr>
        <p:spPr bwMode="auto">
          <a:xfrm>
            <a:off x="3692613" y="1394045"/>
            <a:ext cx="1652587"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latin typeface="微软雅黑" panose="020B0503020204020204" pitchFamily="34" charset="-122"/>
                <a:ea typeface="微软雅黑" panose="020B0503020204020204" pitchFamily="34" charset="-122"/>
                <a:cs typeface="+mn-ea"/>
                <a:sym typeface="+mn-lt"/>
              </a:rPr>
              <a:t>标题</a:t>
            </a:r>
          </a:p>
        </p:txBody>
      </p:sp>
      <p:sp>
        <p:nvSpPr>
          <p:cNvPr id="4" name="文本占位符 3"/>
          <p:cNvSpPr>
            <a:spLocks noGrp="1"/>
          </p:cNvSpPr>
          <p:nvPr>
            <p:ph type="body" sz="quarter" idx="10"/>
          </p:nvPr>
        </p:nvSpPr>
        <p:spPr/>
        <p:txBody>
          <a:bodyPr/>
          <a:lstStyle/>
          <a:p>
            <a:r>
              <a:rPr lang="zh-CN" altLang="en-US" dirty="0"/>
              <a:t>参考文献</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1+#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1"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课题综述</a:t>
            </a:r>
          </a:p>
        </p:txBody>
      </p:sp>
      <p:grpSp>
        <p:nvGrpSpPr>
          <p:cNvPr id="7" name="组合 6"/>
          <p:cNvGrpSpPr/>
          <p:nvPr/>
        </p:nvGrpSpPr>
        <p:grpSpPr>
          <a:xfrm>
            <a:off x="3923928" y="2700831"/>
            <a:ext cx="1959186" cy="1871476"/>
            <a:chOff x="3065829" y="2668267"/>
            <a:chExt cx="1872107" cy="1761728"/>
          </a:xfrm>
        </p:grpSpPr>
        <p:sp>
          <p:nvSpPr>
            <p:cNvPr id="8" name="椭圆 7"/>
            <p:cNvSpPr/>
            <p:nvPr/>
          </p:nvSpPr>
          <p:spPr>
            <a:xfrm>
              <a:off x="3115072" y="2668267"/>
              <a:ext cx="1761728" cy="1761728"/>
            </a:xfrm>
            <a:prstGeom prst="ellipse">
              <a:avLst/>
            </a:prstGeom>
            <a:no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442509" y="2761135"/>
              <a:ext cx="119507" cy="119507"/>
            </a:xfrm>
            <a:prstGeom prst="ellipse">
              <a:avLst/>
            </a:prstGeom>
            <a:solidFill>
              <a:srgbClr val="10253F"/>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椭圆 9"/>
            <p:cNvSpPr/>
            <p:nvPr/>
          </p:nvSpPr>
          <p:spPr>
            <a:xfrm>
              <a:off x="3439209" y="2761135"/>
              <a:ext cx="119507" cy="119507"/>
            </a:xfrm>
            <a:prstGeom prst="ellipse">
              <a:avLst/>
            </a:prstGeom>
            <a:solidFill>
              <a:srgbClr val="10253F"/>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椭圆 10"/>
            <p:cNvSpPr/>
            <p:nvPr/>
          </p:nvSpPr>
          <p:spPr>
            <a:xfrm>
              <a:off x="3065829" y="3492655"/>
              <a:ext cx="119507" cy="119507"/>
            </a:xfrm>
            <a:prstGeom prst="ellipse">
              <a:avLst/>
            </a:prstGeom>
            <a:solidFill>
              <a:srgbClr val="10253F"/>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2" name="椭圆 11"/>
            <p:cNvSpPr/>
            <p:nvPr/>
          </p:nvSpPr>
          <p:spPr>
            <a:xfrm>
              <a:off x="4818429" y="3492655"/>
              <a:ext cx="119507" cy="119507"/>
            </a:xfrm>
            <a:prstGeom prst="ellipse">
              <a:avLst/>
            </a:prstGeom>
            <a:solidFill>
              <a:srgbClr val="10253F"/>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3" name="椭圆 12"/>
            <p:cNvSpPr/>
            <p:nvPr/>
          </p:nvSpPr>
          <p:spPr>
            <a:xfrm>
              <a:off x="4442509" y="4224175"/>
              <a:ext cx="119507" cy="119507"/>
            </a:xfrm>
            <a:prstGeom prst="ellipse">
              <a:avLst/>
            </a:prstGeom>
            <a:solidFill>
              <a:srgbClr val="10253F"/>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4" name="椭圆 13"/>
            <p:cNvSpPr/>
            <p:nvPr/>
          </p:nvSpPr>
          <p:spPr>
            <a:xfrm>
              <a:off x="3439209" y="4201315"/>
              <a:ext cx="119507" cy="119507"/>
            </a:xfrm>
            <a:prstGeom prst="ellipse">
              <a:avLst/>
            </a:prstGeom>
            <a:solidFill>
              <a:srgbClr val="10253F"/>
            </a:solidFill>
            <a:ln>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15" name="组合 14"/>
            <p:cNvGrpSpPr/>
            <p:nvPr/>
          </p:nvGrpSpPr>
          <p:grpSpPr>
            <a:xfrm>
              <a:off x="3269293" y="2943616"/>
              <a:ext cx="1465545" cy="1202499"/>
              <a:chOff x="3269293" y="2943616"/>
              <a:chExt cx="1465545" cy="1202499"/>
            </a:xfrm>
          </p:grpSpPr>
          <p:sp>
            <p:nvSpPr>
              <p:cNvPr id="16" name="任意多边形 15"/>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rgbClr val="10253F"/>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rgbClr val="10253F"/>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rgbClr val="10253F"/>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rgbClr val="10253F"/>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rgbClr val="10253F"/>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rgbClr val="10253F"/>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2" name="组合 21"/>
          <p:cNvGrpSpPr/>
          <p:nvPr/>
        </p:nvGrpSpPr>
        <p:grpSpPr>
          <a:xfrm>
            <a:off x="827584" y="934658"/>
            <a:ext cx="7495412" cy="989799"/>
            <a:chOff x="2954339" y="1279908"/>
            <a:chExt cx="7162269" cy="931756"/>
          </a:xfrm>
        </p:grpSpPr>
        <p:sp>
          <p:nvSpPr>
            <p:cNvPr id="23" name="矩形 22"/>
            <p:cNvSpPr>
              <a:spLocks noChangeArrowheads="1"/>
            </p:cNvSpPr>
            <p:nvPr/>
          </p:nvSpPr>
          <p:spPr bwMode="auto">
            <a:xfrm>
              <a:off x="2954339" y="1694800"/>
              <a:ext cx="7162269" cy="51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p:txBody>
        </p:sp>
        <p:sp>
          <p:nvSpPr>
            <p:cNvPr id="24" name="矩形 23"/>
            <p:cNvSpPr/>
            <p:nvPr/>
          </p:nvSpPr>
          <p:spPr>
            <a:xfrm>
              <a:off x="2963100" y="1279908"/>
              <a:ext cx="1058750" cy="347674"/>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选题背景</a:t>
              </a:r>
            </a:p>
          </p:txBody>
        </p:sp>
      </p:grpSp>
      <p:grpSp>
        <p:nvGrpSpPr>
          <p:cNvPr id="25" name="组合 24"/>
          <p:cNvGrpSpPr/>
          <p:nvPr/>
        </p:nvGrpSpPr>
        <p:grpSpPr>
          <a:xfrm>
            <a:off x="4407474" y="3139359"/>
            <a:ext cx="979646" cy="994420"/>
            <a:chOff x="3254772" y="2872916"/>
            <a:chExt cx="936104" cy="936104"/>
          </a:xfrm>
        </p:grpSpPr>
        <p:sp>
          <p:nvSpPr>
            <p:cNvPr id="26" name="椭圆 25"/>
            <p:cNvSpPr/>
            <p:nvPr/>
          </p:nvSpPr>
          <p:spPr>
            <a:xfrm>
              <a:off x="3254772" y="2872916"/>
              <a:ext cx="936104" cy="936104"/>
            </a:xfrm>
            <a:prstGeom prst="ellipse">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3469765" y="3187079"/>
              <a:ext cx="599223" cy="304214"/>
            </a:xfrm>
            <a:prstGeom prst="rect">
              <a:avLst/>
            </a:prstGeom>
          </p:spPr>
          <p:txBody>
            <a:bodyPr wrap="none">
              <a:spAutoFit/>
            </a:bodyPr>
            <a:lstStyle/>
            <a:p>
              <a:r>
                <a:rPr lang="zh-CN" altLang="en-US" sz="1500" dirty="0">
                  <a:solidFill>
                    <a:schemeClr val="bg1"/>
                  </a:solidFill>
                  <a:latin typeface="微软雅黑" panose="020B0503020204020204" pitchFamily="34" charset="-122"/>
                  <a:ea typeface="微软雅黑" panose="020B0503020204020204" pitchFamily="34" charset="-122"/>
                </a:rPr>
                <a:t>标题</a:t>
              </a:r>
              <a:r>
                <a:rPr lang="en-US" altLang="zh-CN" sz="1500" dirty="0">
                  <a:solidFill>
                    <a:schemeClr val="bg1"/>
                  </a:solidFill>
                  <a:latin typeface="微软雅黑" panose="020B0503020204020204" pitchFamily="34" charset="-122"/>
                  <a:ea typeface="微软雅黑" panose="020B0503020204020204" pitchFamily="34" charset="-122"/>
                </a:rPr>
                <a:t> </a:t>
              </a: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089767" y="3127184"/>
            <a:ext cx="2078325" cy="1213727"/>
            <a:chOff x="789157" y="3505487"/>
            <a:chExt cx="1985951" cy="1142552"/>
          </a:xfrm>
        </p:grpSpPr>
        <p:sp>
          <p:nvSpPr>
            <p:cNvPr id="29" name="TextBox 23"/>
            <p:cNvSpPr txBox="1"/>
            <p:nvPr/>
          </p:nvSpPr>
          <p:spPr>
            <a:xfrm>
              <a:off x="789157" y="3505487"/>
              <a:ext cx="1058750" cy="347674"/>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添加标题</a:t>
              </a:r>
            </a:p>
          </p:txBody>
        </p:sp>
        <p:sp>
          <p:nvSpPr>
            <p:cNvPr id="30" name="矩形 29"/>
            <p:cNvSpPr/>
            <p:nvPr/>
          </p:nvSpPr>
          <p:spPr>
            <a:xfrm>
              <a:off x="812496" y="3800585"/>
              <a:ext cx="1962612" cy="847454"/>
            </a:xfrm>
            <a:prstGeom prst="rect">
              <a:avLst/>
            </a:prstGeom>
          </p:spPr>
          <p:txBody>
            <a:bodyPr wrap="square">
              <a:spAutoFit/>
            </a:bodyPr>
            <a:lstStyle/>
            <a:p>
              <a:pPr algn="r">
                <a:lnSpc>
                  <a:spcPts val="2105"/>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endParaRPr lang="en-US" altLang="zh-CN" sz="1200" dirty="0">
                <a:solidFill>
                  <a:schemeClr val="tx1">
                    <a:lumMod val="75000"/>
                    <a:lumOff val="25000"/>
                  </a:schemeClr>
                </a:solidFill>
                <a:latin typeface="Arial" panose="020B0604020202020204" pitchFamily="34" charset="0"/>
              </a:endParaRPr>
            </a:p>
          </p:txBody>
        </p:sp>
      </p:grpSp>
      <p:grpSp>
        <p:nvGrpSpPr>
          <p:cNvPr id="31" name="组合 30"/>
          <p:cNvGrpSpPr/>
          <p:nvPr/>
        </p:nvGrpSpPr>
        <p:grpSpPr>
          <a:xfrm>
            <a:off x="1565488" y="3137262"/>
            <a:ext cx="2053900" cy="1209978"/>
            <a:chOff x="812496" y="3514973"/>
            <a:chExt cx="1962612" cy="1139022"/>
          </a:xfrm>
        </p:grpSpPr>
        <p:sp>
          <p:nvSpPr>
            <p:cNvPr id="32" name="TextBox 26"/>
            <p:cNvSpPr txBox="1"/>
            <p:nvPr/>
          </p:nvSpPr>
          <p:spPr>
            <a:xfrm>
              <a:off x="864408" y="3514973"/>
              <a:ext cx="1058750" cy="347673"/>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添加标题</a:t>
              </a:r>
            </a:p>
          </p:txBody>
        </p:sp>
        <p:sp>
          <p:nvSpPr>
            <p:cNvPr id="33" name="矩形 32"/>
            <p:cNvSpPr/>
            <p:nvPr/>
          </p:nvSpPr>
          <p:spPr>
            <a:xfrm>
              <a:off x="812496" y="3800585"/>
              <a:ext cx="1962612" cy="853410"/>
            </a:xfrm>
            <a:prstGeom prst="rect">
              <a:avLst/>
            </a:prstGeom>
          </p:spPr>
          <p:txBody>
            <a:bodyPr wrap="square">
              <a:spAutoFit/>
            </a:bodyPr>
            <a:lstStyle/>
            <a:p>
              <a:pPr algn="r">
                <a:lnSpc>
                  <a:spcPts val="2105"/>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endParaRPr lang="en-US" altLang="zh-CN" sz="1200" dirty="0">
                <a:solidFill>
                  <a:schemeClr val="tx1">
                    <a:lumMod val="75000"/>
                    <a:lumOff val="25000"/>
                  </a:schemeClr>
                </a:solidFill>
                <a:latin typeface="Arial" panose="020B0604020202020204" pitchFamily="34" charset="0"/>
              </a:endParaRPr>
            </a:p>
          </p:txBody>
        </p:sp>
      </p:grpSp>
      <p:sp>
        <p:nvSpPr>
          <p:cNvPr id="34" name="Rectangle 24">
            <a:extLst>
              <a:ext uri="{FF2B5EF4-FFF2-40B4-BE49-F238E27FC236}">
                <a16:creationId xmlns:a16="http://schemas.microsoft.com/office/drawing/2014/main" id="{2C6578D5-4F82-42F7-B760-4AB59E6CD785}"/>
              </a:ext>
            </a:extLst>
          </p:cNvPr>
          <p:cNvSpPr>
            <a:spLocks noChangeArrowheads="1"/>
          </p:cNvSpPr>
          <p:nvPr/>
        </p:nvSpPr>
        <p:spPr bwMode="auto">
          <a:xfrm>
            <a:off x="969328" y="1953450"/>
            <a:ext cx="224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None/>
            </a:pPr>
            <a:r>
              <a:rPr lang="zh-CN" altLang="en-US" sz="1000" dirty="0">
                <a:latin typeface="微软雅黑" panose="020B0503020204020204" pitchFamily="34" charset="-122"/>
                <a:ea typeface="微软雅黑" panose="020B0503020204020204" pitchFamily="34" charset="-122"/>
              </a:rPr>
              <a:t>关于一切设计 </a:t>
            </a:r>
            <a:r>
              <a:rPr lang="en-US" altLang="zh-CN" sz="1000" dirty="0">
                <a:latin typeface="微软雅黑" panose="020B0503020204020204" pitchFamily="34" charset="-122"/>
                <a:ea typeface="微软雅黑" panose="020B0503020204020204" pitchFamily="34" charset="-122"/>
              </a:rPr>
              <a:t>About Design</a:t>
            </a:r>
            <a:r>
              <a:rPr lang="zh-CN" altLang="en-US" sz="1000" dirty="0">
                <a:latin typeface="微软雅黑" panose="020B0503020204020204" pitchFamily="34" charset="-122"/>
                <a:ea typeface="微软雅黑" panose="020B0503020204020204" pitchFamily="34" charset="-122"/>
              </a:rPr>
              <a:t>    </a:t>
            </a:r>
            <a:r>
              <a:rPr lang="en-US" altLang="zh-CN" sz="1000" dirty="0">
                <a:latin typeface="微软雅黑" panose="020B0503020204020204" pitchFamily="34" charset="-122"/>
                <a:ea typeface="微软雅黑" panose="020B0503020204020204" pitchFamily="34" charset="-122"/>
              </a:rPr>
              <a:t>https://shop182684730.taobao.com</a:t>
            </a:r>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1000"/>
                                        <p:tgtEl>
                                          <p:spTgt spid="22"/>
                                        </p:tgtEl>
                                      </p:cBhvr>
                                    </p:animEffect>
                                  </p:childTnLst>
                                </p:cTn>
                              </p:par>
                              <p:par>
                                <p:cTn id="8" presetID="49" presetClass="entr" presetSubtype="0" decel="100000" fill="hold" nodeType="withEffect">
                                  <p:stCondLst>
                                    <p:cond delay="100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 calcmode="lin" valueType="num">
                                      <p:cBhvr>
                                        <p:cTn id="12" dur="1000" fill="hold"/>
                                        <p:tgtEl>
                                          <p:spTgt spid="7"/>
                                        </p:tgtEl>
                                        <p:attrNameLst>
                                          <p:attrName>style.rotation</p:attrName>
                                        </p:attrNameLst>
                                      </p:cBhvr>
                                      <p:tavLst>
                                        <p:tav tm="0">
                                          <p:val>
                                            <p:fltVal val="360"/>
                                          </p:val>
                                        </p:tav>
                                        <p:tav tm="100000">
                                          <p:val>
                                            <p:fltVal val="0"/>
                                          </p:val>
                                        </p:tav>
                                      </p:tavLst>
                                    </p:anim>
                                    <p:animEffect transition="in" filter="fade">
                                      <p:cBhvr>
                                        <p:cTn id="13" dur="1000"/>
                                        <p:tgtEl>
                                          <p:spTgt spid="7"/>
                                        </p:tgtEl>
                                      </p:cBhvr>
                                    </p:animEffect>
                                  </p:childTnLst>
                                </p:cTn>
                              </p:par>
                              <p:par>
                                <p:cTn id="14" presetID="49" presetClass="entr" presetSubtype="0" decel="100000" fill="hold" nodeType="withEffect">
                                  <p:stCondLst>
                                    <p:cond delay="1100"/>
                                  </p:stCondLst>
                                  <p:childTnLst>
                                    <p:set>
                                      <p:cBhvr>
                                        <p:cTn id="15" dur="1" fill="hold">
                                          <p:stCondLst>
                                            <p:cond delay="0"/>
                                          </p:stCondLst>
                                        </p:cTn>
                                        <p:tgtEl>
                                          <p:spTgt spid="25"/>
                                        </p:tgtEl>
                                        <p:attrNameLst>
                                          <p:attrName>style.visibility</p:attrName>
                                        </p:attrNameLst>
                                      </p:cBhvr>
                                      <p:to>
                                        <p:strVal val="visible"/>
                                      </p:to>
                                    </p:set>
                                    <p:anim calcmode="lin" valueType="num">
                                      <p:cBhvr>
                                        <p:cTn id="16" dur="1000" fill="hold"/>
                                        <p:tgtEl>
                                          <p:spTgt spid="25"/>
                                        </p:tgtEl>
                                        <p:attrNameLst>
                                          <p:attrName>ppt_w</p:attrName>
                                        </p:attrNameLst>
                                      </p:cBhvr>
                                      <p:tavLst>
                                        <p:tav tm="0">
                                          <p:val>
                                            <p:fltVal val="0"/>
                                          </p:val>
                                        </p:tav>
                                        <p:tav tm="100000">
                                          <p:val>
                                            <p:strVal val="#ppt_w"/>
                                          </p:val>
                                        </p:tav>
                                      </p:tavLst>
                                    </p:anim>
                                    <p:anim calcmode="lin" valueType="num">
                                      <p:cBhvr>
                                        <p:cTn id="17" dur="1000" fill="hold"/>
                                        <p:tgtEl>
                                          <p:spTgt spid="25"/>
                                        </p:tgtEl>
                                        <p:attrNameLst>
                                          <p:attrName>ppt_h</p:attrName>
                                        </p:attrNameLst>
                                      </p:cBhvr>
                                      <p:tavLst>
                                        <p:tav tm="0">
                                          <p:val>
                                            <p:fltVal val="0"/>
                                          </p:val>
                                        </p:tav>
                                        <p:tav tm="100000">
                                          <p:val>
                                            <p:strVal val="#ppt_h"/>
                                          </p:val>
                                        </p:tav>
                                      </p:tavLst>
                                    </p:anim>
                                    <p:anim calcmode="lin" valueType="num">
                                      <p:cBhvr>
                                        <p:cTn id="18" dur="1000" fill="hold"/>
                                        <p:tgtEl>
                                          <p:spTgt spid="25"/>
                                        </p:tgtEl>
                                        <p:attrNameLst>
                                          <p:attrName>style.rotation</p:attrName>
                                        </p:attrNameLst>
                                      </p:cBhvr>
                                      <p:tavLst>
                                        <p:tav tm="0">
                                          <p:val>
                                            <p:fltVal val="360"/>
                                          </p:val>
                                        </p:tav>
                                        <p:tav tm="100000">
                                          <p:val>
                                            <p:fltVal val="0"/>
                                          </p:val>
                                        </p:tav>
                                      </p:tavLst>
                                    </p:anim>
                                    <p:animEffect transition="in" filter="fade">
                                      <p:cBhvr>
                                        <p:cTn id="19" dur="1000"/>
                                        <p:tgtEl>
                                          <p:spTgt spid="25"/>
                                        </p:tgtEl>
                                      </p:cBhvr>
                                    </p:animEffect>
                                  </p:childTnLst>
                                </p:cTn>
                              </p:par>
                              <p:par>
                                <p:cTn id="20" presetID="22" presetClass="entr" presetSubtype="2" fill="hold" nodeType="withEffect">
                                  <p:stCondLst>
                                    <p:cond delay="2000"/>
                                  </p:stCondLst>
                                  <p:childTnLst>
                                    <p:set>
                                      <p:cBhvr>
                                        <p:cTn id="21" dur="1" fill="hold">
                                          <p:stCondLst>
                                            <p:cond delay="0"/>
                                          </p:stCondLst>
                                        </p:cTn>
                                        <p:tgtEl>
                                          <p:spTgt spid="31"/>
                                        </p:tgtEl>
                                        <p:attrNameLst>
                                          <p:attrName>style.visibility</p:attrName>
                                        </p:attrNameLst>
                                      </p:cBhvr>
                                      <p:to>
                                        <p:strVal val="visible"/>
                                      </p:to>
                                    </p:set>
                                    <p:animEffect transition="in" filter="wipe(right)">
                                      <p:cBhvr>
                                        <p:cTn id="22" dur="500"/>
                                        <p:tgtEl>
                                          <p:spTgt spid="31"/>
                                        </p:tgtEl>
                                      </p:cBhvr>
                                    </p:animEffect>
                                  </p:childTnLst>
                                </p:cTn>
                              </p:par>
                              <p:par>
                                <p:cTn id="23" presetID="22" presetClass="entr" presetSubtype="8" fill="hold" nodeType="withEffect">
                                  <p:stCondLst>
                                    <p:cond delay="200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randombar(horizontal)">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nvSpPr>
        <p:spPr>
          <a:xfrm>
            <a:off x="742538" y="2842672"/>
            <a:ext cx="1527599" cy="316790"/>
          </a:xfrm>
          <a:custGeom>
            <a:avLst/>
            <a:gdLst>
              <a:gd name="connsiteX0" fmla="*/ 0 w 1592905"/>
              <a:gd name="connsiteY0" fmla="*/ 0 h 331113"/>
              <a:gd name="connsiteX1" fmla="*/ 1592905 w 1592905"/>
              <a:gd name="connsiteY1" fmla="*/ 0 h 331113"/>
              <a:gd name="connsiteX2" fmla="*/ 1592905 w 1592905"/>
              <a:gd name="connsiteY2" fmla="*/ 113820 h 331113"/>
              <a:gd name="connsiteX3" fmla="*/ 867859 w 1592905"/>
              <a:gd name="connsiteY3" fmla="*/ 113820 h 331113"/>
              <a:gd name="connsiteX4" fmla="*/ 796453 w 1592905"/>
              <a:gd name="connsiteY4" fmla="*/ 331113 h 331113"/>
              <a:gd name="connsiteX5" fmla="*/ 725047 w 1592905"/>
              <a:gd name="connsiteY5" fmla="*/ 113820 h 331113"/>
              <a:gd name="connsiteX6" fmla="*/ 0 w 1592905"/>
              <a:gd name="connsiteY6" fmla="*/ 113820 h 3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905" h="331113">
                <a:moveTo>
                  <a:pt x="0" y="0"/>
                </a:moveTo>
                <a:lnTo>
                  <a:pt x="1592905" y="0"/>
                </a:lnTo>
                <a:lnTo>
                  <a:pt x="1592905" y="113820"/>
                </a:lnTo>
                <a:lnTo>
                  <a:pt x="867859" y="113820"/>
                </a:lnTo>
                <a:lnTo>
                  <a:pt x="796453" y="331113"/>
                </a:lnTo>
                <a:lnTo>
                  <a:pt x="725047" y="113820"/>
                </a:lnTo>
                <a:lnTo>
                  <a:pt x="0" y="113820"/>
                </a:ln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4" name="MH_Other_2"/>
          <p:cNvSpPr/>
          <p:nvPr/>
        </p:nvSpPr>
        <p:spPr>
          <a:xfrm>
            <a:off x="1263415" y="1563328"/>
            <a:ext cx="510215" cy="510215"/>
          </a:xfrm>
          <a:prstGeom prst="ellipse">
            <a:avLst/>
          </a:prstGeom>
          <a:noFill/>
          <a:ln w="28575">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a:defRPr/>
            </a:pPr>
            <a:r>
              <a:rPr lang="en-US" altLang="zh-CN" sz="1500" dirty="0">
                <a:solidFill>
                  <a:schemeClr val="tx1"/>
                </a:solidFill>
                <a:cs typeface="+mn-ea"/>
                <a:sym typeface="+mn-lt"/>
              </a:rPr>
              <a:t>01</a:t>
            </a:r>
            <a:endParaRPr lang="zh-CN" altLang="en-US" sz="1500" dirty="0">
              <a:solidFill>
                <a:schemeClr val="tx1"/>
              </a:solidFill>
              <a:cs typeface="+mn-ea"/>
              <a:sym typeface="+mn-lt"/>
            </a:endParaRPr>
          </a:p>
        </p:txBody>
      </p:sp>
      <p:sp>
        <p:nvSpPr>
          <p:cNvPr id="15" name="MH_Other_3"/>
          <p:cNvSpPr/>
          <p:nvPr/>
        </p:nvSpPr>
        <p:spPr>
          <a:xfrm>
            <a:off x="1228385" y="1528297"/>
            <a:ext cx="580275" cy="580274"/>
          </a:xfrm>
          <a:prstGeom prst="ellipse">
            <a:avLst/>
          </a:prstGeom>
          <a:noFill/>
          <a:ln w="12700">
            <a:solidFill>
              <a:srgbClr val="10253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solidFill>
                <a:schemeClr val="tx1"/>
              </a:solidFill>
              <a:cs typeface="+mn-ea"/>
              <a:sym typeface="+mn-lt"/>
            </a:endParaRPr>
          </a:p>
        </p:txBody>
      </p:sp>
      <p:sp>
        <p:nvSpPr>
          <p:cNvPr id="16" name="MH_Other_4"/>
          <p:cNvSpPr/>
          <p:nvPr/>
        </p:nvSpPr>
        <p:spPr>
          <a:xfrm>
            <a:off x="2270138" y="2842672"/>
            <a:ext cx="1527599" cy="316790"/>
          </a:xfrm>
          <a:custGeom>
            <a:avLst/>
            <a:gdLst>
              <a:gd name="connsiteX0" fmla="*/ 0 w 1592905"/>
              <a:gd name="connsiteY0" fmla="*/ 0 h 331113"/>
              <a:gd name="connsiteX1" fmla="*/ 1592905 w 1592905"/>
              <a:gd name="connsiteY1" fmla="*/ 0 h 331113"/>
              <a:gd name="connsiteX2" fmla="*/ 1592905 w 1592905"/>
              <a:gd name="connsiteY2" fmla="*/ 113820 h 331113"/>
              <a:gd name="connsiteX3" fmla="*/ 867859 w 1592905"/>
              <a:gd name="connsiteY3" fmla="*/ 113820 h 331113"/>
              <a:gd name="connsiteX4" fmla="*/ 796453 w 1592905"/>
              <a:gd name="connsiteY4" fmla="*/ 331113 h 331113"/>
              <a:gd name="connsiteX5" fmla="*/ 725047 w 1592905"/>
              <a:gd name="connsiteY5" fmla="*/ 113820 h 331113"/>
              <a:gd name="connsiteX6" fmla="*/ 0 w 1592905"/>
              <a:gd name="connsiteY6" fmla="*/ 113820 h 3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905" h="331113">
                <a:moveTo>
                  <a:pt x="0" y="0"/>
                </a:moveTo>
                <a:lnTo>
                  <a:pt x="1592905" y="0"/>
                </a:lnTo>
                <a:lnTo>
                  <a:pt x="1592905" y="113820"/>
                </a:lnTo>
                <a:lnTo>
                  <a:pt x="867859" y="113820"/>
                </a:lnTo>
                <a:lnTo>
                  <a:pt x="796453" y="331113"/>
                </a:lnTo>
                <a:lnTo>
                  <a:pt x="725047" y="113820"/>
                </a:lnTo>
                <a:lnTo>
                  <a:pt x="0" y="113820"/>
                </a:ln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8" name="MH_Other_5"/>
          <p:cNvSpPr/>
          <p:nvPr/>
        </p:nvSpPr>
        <p:spPr>
          <a:xfrm>
            <a:off x="2784922" y="1563328"/>
            <a:ext cx="510215" cy="510215"/>
          </a:xfrm>
          <a:prstGeom prst="ellipse">
            <a:avLst/>
          </a:prstGeom>
          <a:noFill/>
          <a:ln w="28575">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a:defRPr/>
            </a:pPr>
            <a:r>
              <a:rPr lang="en-US" altLang="zh-CN" sz="1500" dirty="0">
                <a:solidFill>
                  <a:schemeClr val="tx1"/>
                </a:solidFill>
                <a:cs typeface="+mn-ea"/>
                <a:sym typeface="+mn-lt"/>
              </a:rPr>
              <a:t>02</a:t>
            </a:r>
            <a:endParaRPr lang="zh-CN" altLang="en-US" sz="1500" dirty="0">
              <a:solidFill>
                <a:schemeClr val="tx1"/>
              </a:solidFill>
              <a:cs typeface="+mn-ea"/>
              <a:sym typeface="+mn-lt"/>
            </a:endParaRPr>
          </a:p>
        </p:txBody>
      </p:sp>
      <p:sp>
        <p:nvSpPr>
          <p:cNvPr id="19" name="MH_Other_6"/>
          <p:cNvSpPr/>
          <p:nvPr/>
        </p:nvSpPr>
        <p:spPr>
          <a:xfrm>
            <a:off x="2749892" y="1528297"/>
            <a:ext cx="580274" cy="580274"/>
          </a:xfrm>
          <a:prstGeom prst="ellipse">
            <a:avLst/>
          </a:prstGeom>
          <a:noFill/>
          <a:ln w="12700">
            <a:solidFill>
              <a:srgbClr val="10253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solidFill>
                <a:schemeClr val="tx1"/>
              </a:solidFill>
              <a:cs typeface="+mn-ea"/>
              <a:sym typeface="+mn-lt"/>
            </a:endParaRPr>
          </a:p>
        </p:txBody>
      </p:sp>
      <p:sp>
        <p:nvSpPr>
          <p:cNvPr id="21" name="MH_Other_7"/>
          <p:cNvSpPr/>
          <p:nvPr/>
        </p:nvSpPr>
        <p:spPr>
          <a:xfrm>
            <a:off x="3797736" y="2842672"/>
            <a:ext cx="1529122" cy="316790"/>
          </a:xfrm>
          <a:custGeom>
            <a:avLst/>
            <a:gdLst>
              <a:gd name="connsiteX0" fmla="*/ 0 w 1592905"/>
              <a:gd name="connsiteY0" fmla="*/ 0 h 331113"/>
              <a:gd name="connsiteX1" fmla="*/ 1592905 w 1592905"/>
              <a:gd name="connsiteY1" fmla="*/ 0 h 331113"/>
              <a:gd name="connsiteX2" fmla="*/ 1592905 w 1592905"/>
              <a:gd name="connsiteY2" fmla="*/ 113820 h 331113"/>
              <a:gd name="connsiteX3" fmla="*/ 867859 w 1592905"/>
              <a:gd name="connsiteY3" fmla="*/ 113820 h 331113"/>
              <a:gd name="connsiteX4" fmla="*/ 796453 w 1592905"/>
              <a:gd name="connsiteY4" fmla="*/ 331113 h 331113"/>
              <a:gd name="connsiteX5" fmla="*/ 725047 w 1592905"/>
              <a:gd name="connsiteY5" fmla="*/ 113820 h 331113"/>
              <a:gd name="connsiteX6" fmla="*/ 0 w 1592905"/>
              <a:gd name="connsiteY6" fmla="*/ 113820 h 3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905" h="331113">
                <a:moveTo>
                  <a:pt x="0" y="0"/>
                </a:moveTo>
                <a:lnTo>
                  <a:pt x="1592905" y="0"/>
                </a:lnTo>
                <a:lnTo>
                  <a:pt x="1592905" y="113820"/>
                </a:lnTo>
                <a:lnTo>
                  <a:pt x="867859" y="113820"/>
                </a:lnTo>
                <a:lnTo>
                  <a:pt x="796453" y="331113"/>
                </a:lnTo>
                <a:lnTo>
                  <a:pt x="725047" y="113820"/>
                </a:lnTo>
                <a:lnTo>
                  <a:pt x="0" y="113820"/>
                </a:ln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3" name="MH_Other_8"/>
          <p:cNvSpPr/>
          <p:nvPr/>
        </p:nvSpPr>
        <p:spPr>
          <a:xfrm>
            <a:off x="4306428" y="1563328"/>
            <a:ext cx="510215" cy="510215"/>
          </a:xfrm>
          <a:prstGeom prst="ellipse">
            <a:avLst/>
          </a:prstGeom>
          <a:noFill/>
          <a:ln w="28575">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a:defRPr/>
            </a:pPr>
            <a:r>
              <a:rPr lang="en-US" altLang="zh-CN" sz="1500" dirty="0">
                <a:solidFill>
                  <a:schemeClr val="tx1"/>
                </a:solidFill>
                <a:cs typeface="+mn-ea"/>
                <a:sym typeface="+mn-lt"/>
              </a:rPr>
              <a:t>03</a:t>
            </a:r>
            <a:endParaRPr lang="zh-CN" altLang="en-US" sz="1500" dirty="0">
              <a:solidFill>
                <a:schemeClr val="tx1"/>
              </a:solidFill>
              <a:cs typeface="+mn-ea"/>
              <a:sym typeface="+mn-lt"/>
            </a:endParaRPr>
          </a:p>
        </p:txBody>
      </p:sp>
      <p:sp>
        <p:nvSpPr>
          <p:cNvPr id="24" name="MH_Other_9"/>
          <p:cNvSpPr/>
          <p:nvPr/>
        </p:nvSpPr>
        <p:spPr>
          <a:xfrm>
            <a:off x="4271398" y="1528297"/>
            <a:ext cx="580275" cy="580274"/>
          </a:xfrm>
          <a:prstGeom prst="ellipse">
            <a:avLst/>
          </a:prstGeom>
          <a:noFill/>
          <a:ln w="12700">
            <a:solidFill>
              <a:srgbClr val="10253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solidFill>
                <a:schemeClr val="tx1"/>
              </a:solidFill>
              <a:cs typeface="+mn-ea"/>
              <a:sym typeface="+mn-lt"/>
            </a:endParaRPr>
          </a:p>
        </p:txBody>
      </p:sp>
      <p:sp>
        <p:nvSpPr>
          <p:cNvPr id="26" name="MH_Other_10"/>
          <p:cNvSpPr/>
          <p:nvPr/>
        </p:nvSpPr>
        <p:spPr>
          <a:xfrm>
            <a:off x="5326858" y="2842672"/>
            <a:ext cx="1527599" cy="316790"/>
          </a:xfrm>
          <a:custGeom>
            <a:avLst/>
            <a:gdLst>
              <a:gd name="connsiteX0" fmla="*/ 0 w 1592905"/>
              <a:gd name="connsiteY0" fmla="*/ 0 h 331113"/>
              <a:gd name="connsiteX1" fmla="*/ 1592905 w 1592905"/>
              <a:gd name="connsiteY1" fmla="*/ 0 h 331113"/>
              <a:gd name="connsiteX2" fmla="*/ 1592905 w 1592905"/>
              <a:gd name="connsiteY2" fmla="*/ 113820 h 331113"/>
              <a:gd name="connsiteX3" fmla="*/ 867859 w 1592905"/>
              <a:gd name="connsiteY3" fmla="*/ 113820 h 331113"/>
              <a:gd name="connsiteX4" fmla="*/ 796453 w 1592905"/>
              <a:gd name="connsiteY4" fmla="*/ 331113 h 331113"/>
              <a:gd name="connsiteX5" fmla="*/ 725047 w 1592905"/>
              <a:gd name="connsiteY5" fmla="*/ 113820 h 331113"/>
              <a:gd name="connsiteX6" fmla="*/ 0 w 1592905"/>
              <a:gd name="connsiteY6" fmla="*/ 113820 h 3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905" h="331113">
                <a:moveTo>
                  <a:pt x="0" y="0"/>
                </a:moveTo>
                <a:lnTo>
                  <a:pt x="1592905" y="0"/>
                </a:lnTo>
                <a:lnTo>
                  <a:pt x="1592905" y="113820"/>
                </a:lnTo>
                <a:lnTo>
                  <a:pt x="867859" y="113820"/>
                </a:lnTo>
                <a:lnTo>
                  <a:pt x="796453" y="331113"/>
                </a:lnTo>
                <a:lnTo>
                  <a:pt x="725047" y="113820"/>
                </a:lnTo>
                <a:lnTo>
                  <a:pt x="0" y="113820"/>
                </a:ln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8" name="MH_Other_11"/>
          <p:cNvSpPr/>
          <p:nvPr/>
        </p:nvSpPr>
        <p:spPr>
          <a:xfrm>
            <a:off x="5827936" y="1563328"/>
            <a:ext cx="510215" cy="510215"/>
          </a:xfrm>
          <a:prstGeom prst="ellipse">
            <a:avLst/>
          </a:prstGeom>
          <a:noFill/>
          <a:ln w="28575">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a:defRPr/>
            </a:pPr>
            <a:r>
              <a:rPr lang="en-US" altLang="zh-CN" sz="1500" dirty="0">
                <a:solidFill>
                  <a:schemeClr val="tx1"/>
                </a:solidFill>
                <a:cs typeface="+mn-ea"/>
                <a:sym typeface="+mn-lt"/>
              </a:rPr>
              <a:t>04</a:t>
            </a:r>
            <a:endParaRPr lang="zh-CN" altLang="en-US" sz="1500" dirty="0">
              <a:solidFill>
                <a:schemeClr val="tx1"/>
              </a:solidFill>
              <a:cs typeface="+mn-ea"/>
              <a:sym typeface="+mn-lt"/>
            </a:endParaRPr>
          </a:p>
        </p:txBody>
      </p:sp>
      <p:sp>
        <p:nvSpPr>
          <p:cNvPr id="29" name="MH_Other_12"/>
          <p:cNvSpPr/>
          <p:nvPr/>
        </p:nvSpPr>
        <p:spPr>
          <a:xfrm>
            <a:off x="5792905" y="1528297"/>
            <a:ext cx="580274" cy="580274"/>
          </a:xfrm>
          <a:prstGeom prst="ellipse">
            <a:avLst/>
          </a:prstGeom>
          <a:noFill/>
          <a:ln w="12700">
            <a:solidFill>
              <a:srgbClr val="10253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solidFill>
                <a:schemeClr val="tx1"/>
              </a:solidFill>
              <a:cs typeface="+mn-ea"/>
              <a:sym typeface="+mn-lt"/>
            </a:endParaRPr>
          </a:p>
        </p:txBody>
      </p:sp>
      <p:sp>
        <p:nvSpPr>
          <p:cNvPr id="31" name="MH_Other_13"/>
          <p:cNvSpPr/>
          <p:nvPr/>
        </p:nvSpPr>
        <p:spPr>
          <a:xfrm>
            <a:off x="6854456" y="2842672"/>
            <a:ext cx="1529122" cy="316790"/>
          </a:xfrm>
          <a:custGeom>
            <a:avLst/>
            <a:gdLst>
              <a:gd name="connsiteX0" fmla="*/ 0 w 1592905"/>
              <a:gd name="connsiteY0" fmla="*/ 0 h 331113"/>
              <a:gd name="connsiteX1" fmla="*/ 1592905 w 1592905"/>
              <a:gd name="connsiteY1" fmla="*/ 0 h 331113"/>
              <a:gd name="connsiteX2" fmla="*/ 1592905 w 1592905"/>
              <a:gd name="connsiteY2" fmla="*/ 113820 h 331113"/>
              <a:gd name="connsiteX3" fmla="*/ 867859 w 1592905"/>
              <a:gd name="connsiteY3" fmla="*/ 113820 h 331113"/>
              <a:gd name="connsiteX4" fmla="*/ 796453 w 1592905"/>
              <a:gd name="connsiteY4" fmla="*/ 331113 h 331113"/>
              <a:gd name="connsiteX5" fmla="*/ 725047 w 1592905"/>
              <a:gd name="connsiteY5" fmla="*/ 113820 h 331113"/>
              <a:gd name="connsiteX6" fmla="*/ 0 w 1592905"/>
              <a:gd name="connsiteY6" fmla="*/ 113820 h 3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905" h="331113">
                <a:moveTo>
                  <a:pt x="0" y="0"/>
                </a:moveTo>
                <a:lnTo>
                  <a:pt x="1592905" y="0"/>
                </a:lnTo>
                <a:lnTo>
                  <a:pt x="1592905" y="113820"/>
                </a:lnTo>
                <a:lnTo>
                  <a:pt x="867859" y="113820"/>
                </a:lnTo>
                <a:lnTo>
                  <a:pt x="796453" y="331113"/>
                </a:lnTo>
                <a:lnTo>
                  <a:pt x="725047" y="113820"/>
                </a:lnTo>
                <a:lnTo>
                  <a:pt x="0" y="113820"/>
                </a:lnTo>
                <a:close/>
              </a:path>
            </a:pathLst>
          </a:cu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33" name="MH_Other_14"/>
          <p:cNvSpPr/>
          <p:nvPr/>
        </p:nvSpPr>
        <p:spPr>
          <a:xfrm>
            <a:off x="7349441" y="1563328"/>
            <a:ext cx="510215" cy="510215"/>
          </a:xfrm>
          <a:prstGeom prst="ellipse">
            <a:avLst/>
          </a:prstGeom>
          <a:noFill/>
          <a:ln w="28575">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a:defRPr/>
            </a:pPr>
            <a:r>
              <a:rPr lang="en-US" altLang="zh-CN" sz="1500" dirty="0">
                <a:solidFill>
                  <a:schemeClr val="tx1"/>
                </a:solidFill>
                <a:cs typeface="+mn-ea"/>
                <a:sym typeface="+mn-lt"/>
              </a:rPr>
              <a:t>05</a:t>
            </a:r>
            <a:endParaRPr lang="zh-CN" altLang="en-US" sz="1500" dirty="0">
              <a:solidFill>
                <a:schemeClr val="tx1"/>
              </a:solidFill>
              <a:cs typeface="+mn-ea"/>
              <a:sym typeface="+mn-lt"/>
            </a:endParaRPr>
          </a:p>
        </p:txBody>
      </p:sp>
      <p:sp>
        <p:nvSpPr>
          <p:cNvPr id="34" name="MH_Other_15"/>
          <p:cNvSpPr/>
          <p:nvPr/>
        </p:nvSpPr>
        <p:spPr>
          <a:xfrm>
            <a:off x="7314411" y="1528297"/>
            <a:ext cx="580275" cy="580274"/>
          </a:xfrm>
          <a:prstGeom prst="ellipse">
            <a:avLst/>
          </a:prstGeom>
          <a:noFill/>
          <a:ln w="12700">
            <a:solidFill>
              <a:srgbClr val="10253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solidFill>
                <a:schemeClr val="tx1"/>
              </a:solidFill>
              <a:cs typeface="+mn-ea"/>
              <a:sym typeface="+mn-lt"/>
            </a:endParaRPr>
          </a:p>
        </p:txBody>
      </p:sp>
      <p:sp>
        <p:nvSpPr>
          <p:cNvPr id="36" name="MH_SubTitle_1"/>
          <p:cNvSpPr/>
          <p:nvPr/>
        </p:nvSpPr>
        <p:spPr>
          <a:xfrm>
            <a:off x="616047" y="2291261"/>
            <a:ext cx="1804951" cy="687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solidFill>
                <a:latin typeface="微软雅黑" panose="020B0503020204020204" pitchFamily="34" charset="-122"/>
                <a:ea typeface="微软雅黑" panose="020B0503020204020204" pitchFamily="34" charset="-122"/>
                <a:cs typeface="+mn-ea"/>
                <a:sym typeface="+mn-lt"/>
              </a:rPr>
              <a:t>标题内容</a:t>
            </a:r>
          </a:p>
        </p:txBody>
      </p:sp>
      <p:sp>
        <p:nvSpPr>
          <p:cNvPr id="37" name="MH_Text_1"/>
          <p:cNvSpPr txBox="1"/>
          <p:nvPr/>
        </p:nvSpPr>
        <p:spPr>
          <a:xfrm>
            <a:off x="644206" y="3215179"/>
            <a:ext cx="1417971"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点击输入具体内容点击输入具体内容</a:t>
            </a:r>
          </a:p>
        </p:txBody>
      </p:sp>
      <p:sp>
        <p:nvSpPr>
          <p:cNvPr id="40" name="MH_SubTitle_1"/>
          <p:cNvSpPr/>
          <p:nvPr/>
        </p:nvSpPr>
        <p:spPr>
          <a:xfrm>
            <a:off x="2130701" y="2291261"/>
            <a:ext cx="1804951" cy="687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solidFill>
                <a:latin typeface="微软雅黑" panose="020B0503020204020204" pitchFamily="34" charset="-122"/>
                <a:ea typeface="微软雅黑" panose="020B0503020204020204" pitchFamily="34" charset="-122"/>
                <a:cs typeface="+mn-ea"/>
                <a:sym typeface="+mn-lt"/>
              </a:rPr>
              <a:t>标题内容</a:t>
            </a:r>
          </a:p>
        </p:txBody>
      </p:sp>
      <p:sp>
        <p:nvSpPr>
          <p:cNvPr id="41" name="MH_SubTitle_1"/>
          <p:cNvSpPr/>
          <p:nvPr/>
        </p:nvSpPr>
        <p:spPr>
          <a:xfrm>
            <a:off x="3644702" y="2291261"/>
            <a:ext cx="1804951" cy="687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solidFill>
                <a:latin typeface="微软雅黑" panose="020B0503020204020204" pitchFamily="34" charset="-122"/>
                <a:ea typeface="微软雅黑" panose="020B0503020204020204" pitchFamily="34" charset="-122"/>
                <a:cs typeface="+mn-ea"/>
                <a:sym typeface="+mn-lt"/>
              </a:rPr>
              <a:t>标题内容</a:t>
            </a:r>
          </a:p>
        </p:txBody>
      </p:sp>
      <p:sp>
        <p:nvSpPr>
          <p:cNvPr id="42" name="MH_SubTitle_1"/>
          <p:cNvSpPr/>
          <p:nvPr/>
        </p:nvSpPr>
        <p:spPr>
          <a:xfrm>
            <a:off x="5180567" y="2291261"/>
            <a:ext cx="1804951" cy="687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solidFill>
                <a:latin typeface="微软雅黑" panose="020B0503020204020204" pitchFamily="34" charset="-122"/>
                <a:ea typeface="微软雅黑" panose="020B0503020204020204" pitchFamily="34" charset="-122"/>
                <a:cs typeface="+mn-ea"/>
                <a:sym typeface="+mn-lt"/>
              </a:rPr>
              <a:t>标题内容</a:t>
            </a:r>
          </a:p>
        </p:txBody>
      </p:sp>
      <p:sp>
        <p:nvSpPr>
          <p:cNvPr id="43" name="MH_SubTitle_1"/>
          <p:cNvSpPr/>
          <p:nvPr/>
        </p:nvSpPr>
        <p:spPr>
          <a:xfrm>
            <a:off x="6694568" y="2291261"/>
            <a:ext cx="1804951" cy="687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solidFill>
                <a:latin typeface="微软雅黑" panose="020B0503020204020204" pitchFamily="34" charset="-122"/>
                <a:ea typeface="微软雅黑" panose="020B0503020204020204" pitchFamily="34" charset="-122"/>
                <a:cs typeface="+mn-ea"/>
                <a:sym typeface="+mn-lt"/>
              </a:rPr>
              <a:t>标题内容</a:t>
            </a:r>
          </a:p>
        </p:txBody>
      </p:sp>
      <p:sp>
        <p:nvSpPr>
          <p:cNvPr id="44" name="MH_Text_1"/>
          <p:cNvSpPr txBox="1"/>
          <p:nvPr/>
        </p:nvSpPr>
        <p:spPr>
          <a:xfrm>
            <a:off x="2177897" y="3215179"/>
            <a:ext cx="1417971"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点击输入具体内容点击输入具体内容</a:t>
            </a:r>
          </a:p>
        </p:txBody>
      </p:sp>
      <p:sp>
        <p:nvSpPr>
          <p:cNvPr id="45" name="MH_Text_1"/>
          <p:cNvSpPr txBox="1"/>
          <p:nvPr/>
        </p:nvSpPr>
        <p:spPr>
          <a:xfrm>
            <a:off x="3711589" y="3215179"/>
            <a:ext cx="1417971"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点击输入具体内容点击输入具体内容</a:t>
            </a:r>
          </a:p>
        </p:txBody>
      </p:sp>
      <p:sp>
        <p:nvSpPr>
          <p:cNvPr id="46" name="MH_Text_1"/>
          <p:cNvSpPr txBox="1"/>
          <p:nvPr/>
        </p:nvSpPr>
        <p:spPr>
          <a:xfrm>
            <a:off x="5245280" y="3215179"/>
            <a:ext cx="1417971"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点击输入具体内容点击输入具体内容</a:t>
            </a:r>
          </a:p>
        </p:txBody>
      </p:sp>
      <p:sp>
        <p:nvSpPr>
          <p:cNvPr id="47" name="MH_Text_1"/>
          <p:cNvSpPr txBox="1"/>
          <p:nvPr/>
        </p:nvSpPr>
        <p:spPr>
          <a:xfrm>
            <a:off x="6778972" y="3215179"/>
            <a:ext cx="1417971" cy="742950"/>
          </a:xfrm>
          <a:prstGeom prst="rect">
            <a:avLst/>
          </a:prstGeom>
          <a:noFill/>
        </p:spPr>
        <p:txBody>
          <a:bodyPr>
            <a:normAutofit/>
          </a:bodyPr>
          <a:lstStyle/>
          <a:p>
            <a:pPr algn="ctr">
              <a:lnSpc>
                <a:spcPct val="150000"/>
              </a:lnSpc>
              <a:defRPr/>
            </a:pPr>
            <a:r>
              <a:rPr lang="zh-CN" altLang="en-US" sz="1050" dirty="0">
                <a:latin typeface="微软雅黑" panose="020B0503020204020204" pitchFamily="34" charset="-122"/>
                <a:ea typeface="微软雅黑" panose="020B0503020204020204" pitchFamily="34" charset="-122"/>
                <a:cs typeface="+mn-ea"/>
                <a:sym typeface="+mn-lt"/>
              </a:rPr>
              <a:t>点击输入具体内容点击输入具体内容</a:t>
            </a:r>
          </a:p>
        </p:txBody>
      </p:sp>
      <p:sp>
        <p:nvSpPr>
          <p:cNvPr id="3" name="文本占位符 2"/>
          <p:cNvSpPr>
            <a:spLocks noGrp="1"/>
          </p:cNvSpPr>
          <p:nvPr>
            <p:ph type="body" sz="quarter" idx="10"/>
          </p:nvPr>
        </p:nvSpPr>
        <p:spPr/>
        <p:txBody>
          <a:bodyPr/>
          <a:lstStyle/>
          <a:p>
            <a:r>
              <a:rPr lang="zh-CN" altLang="en-US" dirty="0"/>
              <a:t>参考文献</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style.rotation</p:attrName>
                                        </p:attrNameLst>
                                      </p:cBhvr>
                                      <p:tavLst>
                                        <p:tav tm="0">
                                          <p:val>
                                            <p:fltVal val="90"/>
                                          </p:val>
                                        </p:tav>
                                        <p:tav tm="100000">
                                          <p:val>
                                            <p:fltVal val="0"/>
                                          </p:val>
                                        </p:tav>
                                      </p:tavLst>
                                    </p:anim>
                                    <p:animEffect transition="in" filter="fade">
                                      <p:cBhvr>
                                        <p:cTn id="34" dur="1000"/>
                                        <p:tgtEl>
                                          <p:spTgt spid="23"/>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fltVal val="0"/>
                                          </p:val>
                                        </p:tav>
                                        <p:tav tm="100000">
                                          <p:val>
                                            <p:strVal val="#ppt_w"/>
                                          </p:val>
                                        </p:tav>
                                      </p:tavLst>
                                    </p:anim>
                                    <p:anim calcmode="lin" valueType="num">
                                      <p:cBhvr>
                                        <p:cTn id="38" dur="1000" fill="hold"/>
                                        <p:tgtEl>
                                          <p:spTgt spid="24"/>
                                        </p:tgtEl>
                                        <p:attrNameLst>
                                          <p:attrName>ppt_h</p:attrName>
                                        </p:attrNameLst>
                                      </p:cBhvr>
                                      <p:tavLst>
                                        <p:tav tm="0">
                                          <p:val>
                                            <p:fltVal val="0"/>
                                          </p:val>
                                        </p:tav>
                                        <p:tav tm="100000">
                                          <p:val>
                                            <p:strVal val="#ppt_h"/>
                                          </p:val>
                                        </p:tav>
                                      </p:tavLst>
                                    </p:anim>
                                    <p:anim calcmode="lin" valueType="num">
                                      <p:cBhvr>
                                        <p:cTn id="39" dur="1000" fill="hold"/>
                                        <p:tgtEl>
                                          <p:spTgt spid="24"/>
                                        </p:tgtEl>
                                        <p:attrNameLst>
                                          <p:attrName>style.rotation</p:attrName>
                                        </p:attrNameLst>
                                      </p:cBhvr>
                                      <p:tavLst>
                                        <p:tav tm="0">
                                          <p:val>
                                            <p:fltVal val="90"/>
                                          </p:val>
                                        </p:tav>
                                        <p:tav tm="100000">
                                          <p:val>
                                            <p:fltVal val="0"/>
                                          </p:val>
                                        </p:tav>
                                      </p:tavLst>
                                    </p:anim>
                                    <p:animEffect transition="in" filter="fade">
                                      <p:cBhvr>
                                        <p:cTn id="40" dur="1000"/>
                                        <p:tgtEl>
                                          <p:spTgt spid="24"/>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1000" fill="hold"/>
                                        <p:tgtEl>
                                          <p:spTgt spid="28"/>
                                        </p:tgtEl>
                                        <p:attrNameLst>
                                          <p:attrName>ppt_w</p:attrName>
                                        </p:attrNameLst>
                                      </p:cBhvr>
                                      <p:tavLst>
                                        <p:tav tm="0">
                                          <p:val>
                                            <p:fltVal val="0"/>
                                          </p:val>
                                        </p:tav>
                                        <p:tav tm="100000">
                                          <p:val>
                                            <p:strVal val="#ppt_w"/>
                                          </p:val>
                                        </p:tav>
                                      </p:tavLst>
                                    </p:anim>
                                    <p:anim calcmode="lin" valueType="num">
                                      <p:cBhvr>
                                        <p:cTn id="44" dur="1000" fill="hold"/>
                                        <p:tgtEl>
                                          <p:spTgt spid="28"/>
                                        </p:tgtEl>
                                        <p:attrNameLst>
                                          <p:attrName>ppt_h</p:attrName>
                                        </p:attrNameLst>
                                      </p:cBhvr>
                                      <p:tavLst>
                                        <p:tav tm="0">
                                          <p:val>
                                            <p:fltVal val="0"/>
                                          </p:val>
                                        </p:tav>
                                        <p:tav tm="100000">
                                          <p:val>
                                            <p:strVal val="#ppt_h"/>
                                          </p:val>
                                        </p:tav>
                                      </p:tavLst>
                                    </p:anim>
                                    <p:anim calcmode="lin" valueType="num">
                                      <p:cBhvr>
                                        <p:cTn id="45" dur="1000" fill="hold"/>
                                        <p:tgtEl>
                                          <p:spTgt spid="28"/>
                                        </p:tgtEl>
                                        <p:attrNameLst>
                                          <p:attrName>style.rotation</p:attrName>
                                        </p:attrNameLst>
                                      </p:cBhvr>
                                      <p:tavLst>
                                        <p:tav tm="0">
                                          <p:val>
                                            <p:fltVal val="90"/>
                                          </p:val>
                                        </p:tav>
                                        <p:tav tm="100000">
                                          <p:val>
                                            <p:fltVal val="0"/>
                                          </p:val>
                                        </p:tav>
                                      </p:tavLst>
                                    </p:anim>
                                    <p:animEffect transition="in" filter="fade">
                                      <p:cBhvr>
                                        <p:cTn id="46" dur="1000"/>
                                        <p:tgtEl>
                                          <p:spTgt spid="28"/>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1000" fill="hold"/>
                                        <p:tgtEl>
                                          <p:spTgt spid="29"/>
                                        </p:tgtEl>
                                        <p:attrNameLst>
                                          <p:attrName>ppt_w</p:attrName>
                                        </p:attrNameLst>
                                      </p:cBhvr>
                                      <p:tavLst>
                                        <p:tav tm="0">
                                          <p:val>
                                            <p:fltVal val="0"/>
                                          </p:val>
                                        </p:tav>
                                        <p:tav tm="100000">
                                          <p:val>
                                            <p:strVal val="#ppt_w"/>
                                          </p:val>
                                        </p:tav>
                                      </p:tavLst>
                                    </p:anim>
                                    <p:anim calcmode="lin" valueType="num">
                                      <p:cBhvr>
                                        <p:cTn id="50" dur="1000" fill="hold"/>
                                        <p:tgtEl>
                                          <p:spTgt spid="29"/>
                                        </p:tgtEl>
                                        <p:attrNameLst>
                                          <p:attrName>ppt_h</p:attrName>
                                        </p:attrNameLst>
                                      </p:cBhvr>
                                      <p:tavLst>
                                        <p:tav tm="0">
                                          <p:val>
                                            <p:fltVal val="0"/>
                                          </p:val>
                                        </p:tav>
                                        <p:tav tm="100000">
                                          <p:val>
                                            <p:strVal val="#ppt_h"/>
                                          </p:val>
                                        </p:tav>
                                      </p:tavLst>
                                    </p:anim>
                                    <p:anim calcmode="lin" valueType="num">
                                      <p:cBhvr>
                                        <p:cTn id="51" dur="1000" fill="hold"/>
                                        <p:tgtEl>
                                          <p:spTgt spid="29"/>
                                        </p:tgtEl>
                                        <p:attrNameLst>
                                          <p:attrName>style.rotation</p:attrName>
                                        </p:attrNameLst>
                                      </p:cBhvr>
                                      <p:tavLst>
                                        <p:tav tm="0">
                                          <p:val>
                                            <p:fltVal val="90"/>
                                          </p:val>
                                        </p:tav>
                                        <p:tav tm="100000">
                                          <p:val>
                                            <p:fltVal val="0"/>
                                          </p:val>
                                        </p:tav>
                                      </p:tavLst>
                                    </p:anim>
                                    <p:animEffect transition="in" filter="fade">
                                      <p:cBhvr>
                                        <p:cTn id="52" dur="1000"/>
                                        <p:tgtEl>
                                          <p:spTgt spid="29"/>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1000" fill="hold"/>
                                        <p:tgtEl>
                                          <p:spTgt spid="34"/>
                                        </p:tgtEl>
                                        <p:attrNameLst>
                                          <p:attrName>ppt_w</p:attrName>
                                        </p:attrNameLst>
                                      </p:cBhvr>
                                      <p:tavLst>
                                        <p:tav tm="0">
                                          <p:val>
                                            <p:fltVal val="0"/>
                                          </p:val>
                                        </p:tav>
                                        <p:tav tm="100000">
                                          <p:val>
                                            <p:strVal val="#ppt_w"/>
                                          </p:val>
                                        </p:tav>
                                      </p:tavLst>
                                    </p:anim>
                                    <p:anim calcmode="lin" valueType="num">
                                      <p:cBhvr>
                                        <p:cTn id="62" dur="1000" fill="hold"/>
                                        <p:tgtEl>
                                          <p:spTgt spid="34"/>
                                        </p:tgtEl>
                                        <p:attrNameLst>
                                          <p:attrName>ppt_h</p:attrName>
                                        </p:attrNameLst>
                                      </p:cBhvr>
                                      <p:tavLst>
                                        <p:tav tm="0">
                                          <p:val>
                                            <p:fltVal val="0"/>
                                          </p:val>
                                        </p:tav>
                                        <p:tav tm="100000">
                                          <p:val>
                                            <p:strVal val="#ppt_h"/>
                                          </p:val>
                                        </p:tav>
                                      </p:tavLst>
                                    </p:anim>
                                    <p:anim calcmode="lin" valueType="num">
                                      <p:cBhvr>
                                        <p:cTn id="63" dur="1000" fill="hold"/>
                                        <p:tgtEl>
                                          <p:spTgt spid="34"/>
                                        </p:tgtEl>
                                        <p:attrNameLst>
                                          <p:attrName>style.rotation</p:attrName>
                                        </p:attrNameLst>
                                      </p:cBhvr>
                                      <p:tavLst>
                                        <p:tav tm="0">
                                          <p:val>
                                            <p:fltVal val="90"/>
                                          </p:val>
                                        </p:tav>
                                        <p:tav tm="100000">
                                          <p:val>
                                            <p:fltVal val="0"/>
                                          </p:val>
                                        </p:tav>
                                      </p:tavLst>
                                    </p:anim>
                                    <p:animEffect transition="in" filter="fade">
                                      <p:cBhvr>
                                        <p:cTn id="64" dur="1000"/>
                                        <p:tgtEl>
                                          <p:spTgt spid="34"/>
                                        </p:tgtEl>
                                      </p:cBhvr>
                                    </p:animEffect>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0-#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500" fill="hold"/>
                                        <p:tgtEl>
                                          <p:spTgt spid="40"/>
                                        </p:tgtEl>
                                        <p:attrNameLst>
                                          <p:attrName>ppt_x</p:attrName>
                                        </p:attrNameLst>
                                      </p:cBhvr>
                                      <p:tavLst>
                                        <p:tav tm="0">
                                          <p:val>
                                            <p:strVal val="0-#ppt_w/2"/>
                                          </p:val>
                                        </p:tav>
                                        <p:tav tm="100000">
                                          <p:val>
                                            <p:strVal val="#ppt_x"/>
                                          </p:val>
                                        </p:tav>
                                      </p:tavLst>
                                    </p:anim>
                                    <p:anim calcmode="lin" valueType="num">
                                      <p:cBhvr additive="base">
                                        <p:cTn id="73" dur="500" fill="hold"/>
                                        <p:tgtEl>
                                          <p:spTgt spid="40"/>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additive="base">
                                        <p:cTn id="76" dur="500" fill="hold"/>
                                        <p:tgtEl>
                                          <p:spTgt spid="41"/>
                                        </p:tgtEl>
                                        <p:attrNameLst>
                                          <p:attrName>ppt_x</p:attrName>
                                        </p:attrNameLst>
                                      </p:cBhvr>
                                      <p:tavLst>
                                        <p:tav tm="0">
                                          <p:val>
                                            <p:strVal val="0-#ppt_w/2"/>
                                          </p:val>
                                        </p:tav>
                                        <p:tav tm="100000">
                                          <p:val>
                                            <p:strVal val="#ppt_x"/>
                                          </p:val>
                                        </p:tav>
                                      </p:tavLst>
                                    </p:anim>
                                    <p:anim calcmode="lin" valueType="num">
                                      <p:cBhvr additive="base">
                                        <p:cTn id="77" dur="500" fill="hold"/>
                                        <p:tgtEl>
                                          <p:spTgt spid="41"/>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additive="base">
                                        <p:cTn id="80" dur="500" fill="hold"/>
                                        <p:tgtEl>
                                          <p:spTgt spid="42"/>
                                        </p:tgtEl>
                                        <p:attrNameLst>
                                          <p:attrName>ppt_x</p:attrName>
                                        </p:attrNameLst>
                                      </p:cBhvr>
                                      <p:tavLst>
                                        <p:tav tm="0">
                                          <p:val>
                                            <p:strVal val="0-#ppt_w/2"/>
                                          </p:val>
                                        </p:tav>
                                        <p:tav tm="100000">
                                          <p:val>
                                            <p:strVal val="#ppt_x"/>
                                          </p:val>
                                        </p:tav>
                                      </p:tavLst>
                                    </p:anim>
                                    <p:anim calcmode="lin" valueType="num">
                                      <p:cBhvr additive="base">
                                        <p:cTn id="81" dur="500" fill="hold"/>
                                        <p:tgtEl>
                                          <p:spTgt spid="42"/>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500" fill="hold"/>
                                        <p:tgtEl>
                                          <p:spTgt spid="43"/>
                                        </p:tgtEl>
                                        <p:attrNameLst>
                                          <p:attrName>ppt_x</p:attrName>
                                        </p:attrNameLst>
                                      </p:cBhvr>
                                      <p:tavLst>
                                        <p:tav tm="0">
                                          <p:val>
                                            <p:strVal val="0-#ppt_w/2"/>
                                          </p:val>
                                        </p:tav>
                                        <p:tav tm="100000">
                                          <p:val>
                                            <p:strVal val="#ppt_x"/>
                                          </p:val>
                                        </p:tav>
                                      </p:tavLst>
                                    </p:anim>
                                    <p:anim calcmode="lin" valueType="num">
                                      <p:cBhvr additive="base">
                                        <p:cTn id="85" dur="500" fill="hold"/>
                                        <p:tgtEl>
                                          <p:spTgt spid="43"/>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2" presetClass="entr" presetSubtype="1" fill="hold" grpId="0"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up)">
                                      <p:cBhvr>
                                        <p:cTn id="89" dur="500"/>
                                        <p:tgtEl>
                                          <p:spTgt spid="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up)">
                                      <p:cBhvr>
                                        <p:cTn id="92" dur="500"/>
                                        <p:tgtEl>
                                          <p:spTgt spid="16"/>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wipe(up)">
                                      <p:cBhvr>
                                        <p:cTn id="95" dur="500"/>
                                        <p:tgtEl>
                                          <p:spTgt spid="21"/>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up)">
                                      <p:cBhvr>
                                        <p:cTn id="98" dur="500"/>
                                        <p:tgtEl>
                                          <p:spTgt spid="26"/>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up)">
                                      <p:cBhvr>
                                        <p:cTn id="101" dur="500"/>
                                        <p:tgtEl>
                                          <p:spTgt spid="31"/>
                                        </p:tgtEl>
                                      </p:cBhvr>
                                    </p:animEffect>
                                  </p:childTnLst>
                                </p:cTn>
                              </p:par>
                            </p:childTnLst>
                          </p:cTn>
                        </p:par>
                        <p:par>
                          <p:cTn id="102" fill="hold">
                            <p:stCondLst>
                              <p:cond delay="2000"/>
                            </p:stCondLst>
                            <p:childTnLst>
                              <p:par>
                                <p:cTn id="103" presetID="2" presetClass="entr" presetSubtype="4" fill="hold" grpId="0" nodeType="after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additive="base">
                                        <p:cTn id="105" dur="500" fill="hold"/>
                                        <p:tgtEl>
                                          <p:spTgt spid="37"/>
                                        </p:tgtEl>
                                        <p:attrNameLst>
                                          <p:attrName>ppt_x</p:attrName>
                                        </p:attrNameLst>
                                      </p:cBhvr>
                                      <p:tavLst>
                                        <p:tav tm="0">
                                          <p:val>
                                            <p:strVal val="#ppt_x"/>
                                          </p:val>
                                        </p:tav>
                                        <p:tav tm="100000">
                                          <p:val>
                                            <p:strVal val="#ppt_x"/>
                                          </p:val>
                                        </p:tav>
                                      </p:tavLst>
                                    </p:anim>
                                    <p:anim calcmode="lin" valueType="num">
                                      <p:cBhvr additive="base">
                                        <p:cTn id="106" dur="500" fill="hold"/>
                                        <p:tgtEl>
                                          <p:spTgt spid="3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additive="base">
                                        <p:cTn id="109" dur="500" fill="hold"/>
                                        <p:tgtEl>
                                          <p:spTgt spid="44"/>
                                        </p:tgtEl>
                                        <p:attrNameLst>
                                          <p:attrName>ppt_x</p:attrName>
                                        </p:attrNameLst>
                                      </p:cBhvr>
                                      <p:tavLst>
                                        <p:tav tm="0">
                                          <p:val>
                                            <p:strVal val="#ppt_x"/>
                                          </p:val>
                                        </p:tav>
                                        <p:tav tm="100000">
                                          <p:val>
                                            <p:strVal val="#ppt_x"/>
                                          </p:val>
                                        </p:tav>
                                      </p:tavLst>
                                    </p:anim>
                                    <p:anim calcmode="lin" valueType="num">
                                      <p:cBhvr additive="base">
                                        <p:cTn id="110" dur="500" fill="hold"/>
                                        <p:tgtEl>
                                          <p:spTgt spid="4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 calcmode="lin" valueType="num">
                                      <p:cBhvr additive="base">
                                        <p:cTn id="113" dur="500" fill="hold"/>
                                        <p:tgtEl>
                                          <p:spTgt spid="45"/>
                                        </p:tgtEl>
                                        <p:attrNameLst>
                                          <p:attrName>ppt_x</p:attrName>
                                        </p:attrNameLst>
                                      </p:cBhvr>
                                      <p:tavLst>
                                        <p:tav tm="0">
                                          <p:val>
                                            <p:strVal val="#ppt_x"/>
                                          </p:val>
                                        </p:tav>
                                        <p:tav tm="100000">
                                          <p:val>
                                            <p:strVal val="#ppt_x"/>
                                          </p:val>
                                        </p:tav>
                                      </p:tavLst>
                                    </p:anim>
                                    <p:anim calcmode="lin" valueType="num">
                                      <p:cBhvr additive="base">
                                        <p:cTn id="114" dur="500" fill="hold"/>
                                        <p:tgtEl>
                                          <p:spTgt spid="4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additive="base">
                                        <p:cTn id="117" dur="500" fill="hold"/>
                                        <p:tgtEl>
                                          <p:spTgt spid="46"/>
                                        </p:tgtEl>
                                        <p:attrNameLst>
                                          <p:attrName>ppt_x</p:attrName>
                                        </p:attrNameLst>
                                      </p:cBhvr>
                                      <p:tavLst>
                                        <p:tav tm="0">
                                          <p:val>
                                            <p:strVal val="#ppt_x"/>
                                          </p:val>
                                        </p:tav>
                                        <p:tav tm="100000">
                                          <p:val>
                                            <p:strVal val="#ppt_x"/>
                                          </p:val>
                                        </p:tav>
                                      </p:tavLst>
                                    </p:anim>
                                    <p:anim calcmode="lin" valueType="num">
                                      <p:cBhvr additive="base">
                                        <p:cTn id="118" dur="500" fill="hold"/>
                                        <p:tgtEl>
                                          <p:spTgt spid="4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anim calcmode="lin" valueType="num">
                                      <p:cBhvr additive="base">
                                        <p:cTn id="121" dur="500" fill="hold"/>
                                        <p:tgtEl>
                                          <p:spTgt spid="47"/>
                                        </p:tgtEl>
                                        <p:attrNameLst>
                                          <p:attrName>ppt_x</p:attrName>
                                        </p:attrNameLst>
                                      </p:cBhvr>
                                      <p:tavLst>
                                        <p:tav tm="0">
                                          <p:val>
                                            <p:strVal val="#ppt_x"/>
                                          </p:val>
                                        </p:tav>
                                        <p:tav tm="100000">
                                          <p:val>
                                            <p:strVal val="#ppt_x"/>
                                          </p:val>
                                        </p:tav>
                                      </p:tavLst>
                                    </p:anim>
                                    <p:anim calcmode="lin" valueType="num">
                                      <p:cBhvr additive="base">
                                        <p:cTn id="12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8" grpId="0" animBg="1"/>
      <p:bldP spid="19" grpId="0" animBg="1"/>
      <p:bldP spid="21" grpId="0" animBg="1"/>
      <p:bldP spid="23" grpId="0" animBg="1"/>
      <p:bldP spid="24" grpId="0" animBg="1"/>
      <p:bldP spid="26" grpId="0" animBg="1"/>
      <p:bldP spid="28" grpId="0" animBg="1"/>
      <p:bldP spid="29" grpId="0" animBg="1"/>
      <p:bldP spid="31" grpId="0" animBg="1"/>
      <p:bldP spid="33" grpId="0" animBg="1"/>
      <p:bldP spid="34" grpId="0" animBg="1"/>
      <p:bldP spid="36" grpId="0"/>
      <p:bldP spid="37" grpId="0"/>
      <p:bldP spid="40" grpId="0"/>
      <p:bldP spid="41" grpId="0"/>
      <p:bldP spid="42" grpId="0"/>
      <p:bldP spid="43" grpId="0"/>
      <p:bldP spid="44" grpId="0"/>
      <p:bldP spid="45" grpId="0"/>
      <p:bldP spid="46" grpId="0"/>
      <p:bldP spid="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1366" y="751145"/>
            <a:ext cx="5149080" cy="2169825"/>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大学的学习生活即将结束。在此，我要感谢所有曾经教导过我的老师和关心过我的同学，他们在我成长过程中给予我很多的帮助本论文能够顺利完成，要特别感谢我的导师****老师，感谢各个系老师的关心和帮助！</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0" name="TextBox 49"/>
          <p:cNvSpPr txBox="1"/>
          <p:nvPr/>
        </p:nvSpPr>
        <p:spPr>
          <a:xfrm>
            <a:off x="3441366" y="3435846"/>
            <a:ext cx="5019066" cy="707886"/>
          </a:xfrm>
          <a:prstGeom prst="rect">
            <a:avLst/>
          </a:prstGeom>
          <a:noFill/>
        </p:spPr>
        <p:txBody>
          <a:bodyPr wrap="square" rtlCol="0">
            <a:spAutoFit/>
          </a:bodyPr>
          <a:lstStyle/>
          <a:p>
            <a:pPr algn="ctr"/>
            <a:r>
              <a:rPr lang="zh-CN" altLang="en-US" sz="2000" b="1" dirty="0">
                <a:solidFill>
                  <a:srgbClr val="10253F"/>
                </a:solidFill>
                <a:latin typeface="微软雅黑" panose="020B0503020204020204" pitchFamily="34" charset="-122"/>
                <a:ea typeface="微软雅黑" panose="020B0503020204020204" pitchFamily="34" charset="-122"/>
                <a:cs typeface="+mn-ea"/>
                <a:sym typeface="+mn-lt"/>
              </a:rPr>
              <a:t>最后特别向所有关心和帮助过我的老师和同学表示衷心的感谢！</a:t>
            </a:r>
          </a:p>
        </p:txBody>
      </p:sp>
      <p:sp>
        <p:nvSpPr>
          <p:cNvPr id="5" name="矩形 4"/>
          <p:cNvSpPr/>
          <p:nvPr/>
        </p:nvSpPr>
        <p:spPr>
          <a:xfrm>
            <a:off x="0" y="7838"/>
            <a:ext cx="3131840" cy="51435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8"/>
          <p:cNvSpPr txBox="1"/>
          <p:nvPr/>
        </p:nvSpPr>
        <p:spPr>
          <a:xfrm>
            <a:off x="395536" y="2435745"/>
            <a:ext cx="2578185"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CONTENTS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文本框 11"/>
          <p:cNvSpPr txBox="1"/>
          <p:nvPr/>
        </p:nvSpPr>
        <p:spPr>
          <a:xfrm>
            <a:off x="899798" y="1345328"/>
            <a:ext cx="1569660"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致谢</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750"/>
                                        <p:tgtEl>
                                          <p:spTgt spid="6"/>
                                        </p:tgtEl>
                                      </p:cBhvr>
                                    </p:animEffec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2500"/>
                                        <p:tgtEl>
                                          <p:spTgt spid="3"/>
                                        </p:tgtEl>
                                      </p:cBhvr>
                                    </p:animEffect>
                                  </p:childTnLst>
                                </p:cTn>
                              </p:par>
                            </p:childTnLst>
                          </p:cTn>
                        </p:par>
                        <p:par>
                          <p:cTn id="15" fill="hold">
                            <p:stCondLst>
                              <p:cond delay="3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50"/>
                                        </p:tgtEl>
                                        <p:attrNameLst>
                                          <p:attrName>style.visibility</p:attrName>
                                        </p:attrNameLst>
                                      </p:cBhvr>
                                      <p:to>
                                        <p:strVal val="visible"/>
                                      </p:to>
                                    </p:set>
                                    <p:anim by="(-#ppt_w*2)" calcmode="lin" valueType="num">
                                      <p:cBhvr rctx="PPT">
                                        <p:cTn id="18" dur="500" autoRev="1" fill="hold">
                                          <p:stCondLst>
                                            <p:cond delay="0"/>
                                          </p:stCondLst>
                                        </p:cTn>
                                        <p:tgtEl>
                                          <p:spTgt spid="50"/>
                                        </p:tgtEl>
                                        <p:attrNameLst>
                                          <p:attrName>ppt_w</p:attrName>
                                        </p:attrNameLst>
                                      </p:cBhvr>
                                    </p:anim>
                                    <p:anim by="(#ppt_w*0.50)" calcmode="lin" valueType="num">
                                      <p:cBhvr>
                                        <p:cTn id="19" dur="500" decel="50000" autoRev="1" fill="hold">
                                          <p:stCondLst>
                                            <p:cond delay="0"/>
                                          </p:stCondLst>
                                        </p:cTn>
                                        <p:tgtEl>
                                          <p:spTgt spid="50"/>
                                        </p:tgtEl>
                                        <p:attrNameLst>
                                          <p:attrName>ppt_x</p:attrName>
                                        </p:attrNameLst>
                                      </p:cBhvr>
                                    </p:anim>
                                    <p:anim from="(-#ppt_h/2)" to="(#ppt_y)" calcmode="lin" valueType="num">
                                      <p:cBhvr>
                                        <p:cTn id="20" dur="1000" fill="hold">
                                          <p:stCondLst>
                                            <p:cond delay="0"/>
                                          </p:stCondLst>
                                        </p:cTn>
                                        <p:tgtEl>
                                          <p:spTgt spid="50"/>
                                        </p:tgtEl>
                                        <p:attrNameLst>
                                          <p:attrName>ppt_y</p:attrName>
                                        </p:attrNameLst>
                                      </p:cBhvr>
                                    </p:anim>
                                    <p:animRot by="21600000">
                                      <p:cBhvr>
                                        <p:cTn id="21" dur="1000"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70844"/>
            <a:ext cx="9144000" cy="2376264"/>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8"/>
          <p:cNvSpPr txBox="1"/>
          <p:nvPr/>
        </p:nvSpPr>
        <p:spPr>
          <a:xfrm>
            <a:off x="3491777" y="2715766"/>
            <a:ext cx="2880320"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THANKS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文本框 11"/>
          <p:cNvSpPr txBox="1"/>
          <p:nvPr/>
        </p:nvSpPr>
        <p:spPr>
          <a:xfrm>
            <a:off x="1547664" y="1635646"/>
            <a:ext cx="6768546" cy="923330"/>
          </a:xfrm>
          <a:prstGeom prst="rect">
            <a:avLst/>
          </a:prstGeom>
          <a:noFill/>
        </p:spPr>
        <p:txBody>
          <a:bodyPr wrap="squar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谢谢聆听，请您指导</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75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491124"/>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84213" y="3507871"/>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solidFill>
              <a:srgbClr val="10253F"/>
            </a:solidFill>
            <a:ln w="33338" cap="rnd">
              <a:solidFill>
                <a:srgbClr val="FFFFFF"/>
              </a:solidFill>
              <a:prstDash val="solid"/>
              <a:miter lim="800000"/>
            </a:ln>
          </p:spPr>
          <p:txBody>
            <a:bodyPr/>
            <a:lstStyle/>
            <a:p>
              <a:endParaRPr lang="zh-CN" altLang="en-US"/>
            </a:p>
          </p:txBody>
        </p:sp>
      </p:grpSp>
      <p:grpSp>
        <p:nvGrpSpPr>
          <p:cNvPr id="19533" name="Group 77"/>
          <p:cNvGrpSpPr/>
          <p:nvPr/>
        </p:nvGrpSpPr>
        <p:grpSpPr bwMode="auto">
          <a:xfrm>
            <a:off x="5651501" y="3507871"/>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solidFill>
              <a:srgbClr val="10253F"/>
            </a:solidFill>
            <a:ln w="33338" cap="rnd">
              <a:solidFill>
                <a:srgbClr val="FFFFFF"/>
              </a:solidFill>
              <a:prstDash val="solid"/>
              <a:miter lim="800000"/>
            </a:ln>
          </p:spPr>
          <p:txBody>
            <a:bodyPr/>
            <a:lstStyle/>
            <a:p>
              <a:endParaRPr lang="zh-CN" altLang="en-US"/>
            </a:p>
          </p:txBody>
        </p:sp>
      </p:grpSp>
      <p:sp>
        <p:nvSpPr>
          <p:cNvPr id="19523" name="Rectangle 67"/>
          <p:cNvSpPr>
            <a:spLocks noChangeArrowheads="1"/>
          </p:cNvSpPr>
          <p:nvPr/>
        </p:nvSpPr>
        <p:spPr bwMode="auto">
          <a:xfrm>
            <a:off x="468313" y="1556231"/>
            <a:ext cx="1800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50000"/>
              </a:lnSpc>
            </a:pPr>
            <a:r>
              <a:rPr lang="zh-CN" altLang="en-US" sz="1000" dirty="0">
                <a:latin typeface="微软雅黑" panose="020B0503020204020204" pitchFamily="34" charset="-122"/>
                <a:ea typeface="微软雅黑" panose="020B0503020204020204" pitchFamily="34" charset="-122"/>
              </a:rPr>
              <a:t>您的内容打在这里，或者通过复制您的文本后，在此框中选择</a:t>
            </a:r>
            <a:endParaRPr lang="en-US" altLang="zh-CN" sz="1000" dirty="0">
              <a:latin typeface="Arial" panose="020B0604020202020204" pitchFamily="34" charset="0"/>
            </a:endParaRPr>
          </a:p>
        </p:txBody>
      </p:sp>
      <p:sp>
        <p:nvSpPr>
          <p:cNvPr id="19524" name="Rectangle 68"/>
          <p:cNvSpPr>
            <a:spLocks noChangeArrowheads="1"/>
          </p:cNvSpPr>
          <p:nvPr/>
        </p:nvSpPr>
        <p:spPr bwMode="auto">
          <a:xfrm>
            <a:off x="843262" y="2277634"/>
            <a:ext cx="1800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50000"/>
              </a:lnSpc>
            </a:pPr>
            <a:r>
              <a:rPr lang="zh-CN" altLang="en-US" sz="1000" dirty="0">
                <a:latin typeface="微软雅黑" panose="020B0503020204020204" pitchFamily="34" charset="-122"/>
                <a:ea typeface="微软雅黑" panose="020B0503020204020204" pitchFamily="34" charset="-122"/>
              </a:rPr>
              <a:t>您的内容打在这里，或者通过复制您的文本后，在此框中选择</a:t>
            </a:r>
            <a:endParaRPr lang="en-US" altLang="zh-CN" sz="1000" dirty="0">
              <a:latin typeface="Arial" panose="020B0604020202020204" pitchFamily="34" charset="0"/>
            </a:endParaRPr>
          </a:p>
        </p:txBody>
      </p:sp>
      <p:sp>
        <p:nvSpPr>
          <p:cNvPr id="19525" name="Rectangle 69"/>
          <p:cNvSpPr>
            <a:spLocks noChangeArrowheads="1"/>
          </p:cNvSpPr>
          <p:nvPr/>
        </p:nvSpPr>
        <p:spPr bwMode="auto">
          <a:xfrm>
            <a:off x="6948489" y="1556231"/>
            <a:ext cx="1800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pPr>
            <a:r>
              <a:rPr lang="zh-CN" altLang="en-US" sz="1000" dirty="0">
                <a:latin typeface="微软雅黑" panose="020B0503020204020204" pitchFamily="34" charset="-122"/>
                <a:ea typeface="微软雅黑" panose="020B0503020204020204" pitchFamily="34" charset="-122"/>
              </a:rPr>
              <a:t>您的内容打在这里，或者通过复制您的文本后，在此框中选择</a:t>
            </a:r>
            <a:endParaRPr lang="en-US" altLang="zh-CN" sz="1000" dirty="0">
              <a:latin typeface="Arial" panose="020B0604020202020204" pitchFamily="34" charset="0"/>
            </a:endParaRPr>
          </a:p>
        </p:txBody>
      </p:sp>
      <p:sp>
        <p:nvSpPr>
          <p:cNvPr id="19526" name="Rectangle 70"/>
          <p:cNvSpPr>
            <a:spLocks noChangeArrowheads="1"/>
          </p:cNvSpPr>
          <p:nvPr/>
        </p:nvSpPr>
        <p:spPr bwMode="auto">
          <a:xfrm>
            <a:off x="6588126" y="2227951"/>
            <a:ext cx="1800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pPr>
            <a:r>
              <a:rPr lang="zh-CN" altLang="en-US" sz="1000" dirty="0">
                <a:latin typeface="微软雅黑" panose="020B0503020204020204" pitchFamily="34" charset="-122"/>
                <a:ea typeface="微软雅黑" panose="020B0503020204020204" pitchFamily="34" charset="-122"/>
              </a:rPr>
              <a:t>您的内容打在这里，或者通过复制您的文本后，在此框中选择</a:t>
            </a:r>
            <a:endParaRPr lang="en-US" altLang="zh-CN" sz="1000" dirty="0">
              <a:latin typeface="Arial" panose="020B0604020202020204" pitchFamily="34" charset="0"/>
            </a:endParaRPr>
          </a:p>
        </p:txBody>
      </p:sp>
      <p:sp>
        <p:nvSpPr>
          <p:cNvPr id="19527"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684214" y="3868344"/>
            <a:ext cx="3095625" cy="66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endParaRPr lang="en-US" altLang="zh-CN" sz="1100" dirty="0">
              <a:latin typeface="微软雅黑" panose="020B0503020204020204" pitchFamily="34" charset="-122"/>
              <a:ea typeface="微软雅黑" panose="020B0503020204020204" pitchFamily="34" charset="-122"/>
            </a:endParaRPr>
          </a:p>
        </p:txBody>
      </p:sp>
      <p:sp>
        <p:nvSpPr>
          <p:cNvPr id="19535" name="Rectangle 79"/>
          <p:cNvSpPr>
            <a:spLocks noChangeArrowheads="1"/>
          </p:cNvSpPr>
          <p:nvPr/>
        </p:nvSpPr>
        <p:spPr bwMode="auto">
          <a:xfrm>
            <a:off x="5651501" y="3868344"/>
            <a:ext cx="3095625" cy="66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endParaRPr lang="en-US" altLang="zh-CN" sz="1100"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0"/>
          </p:nvPr>
        </p:nvSpPr>
        <p:spPr/>
        <p:txBody>
          <a:bodyPr/>
          <a:lstStyle/>
          <a:p>
            <a:r>
              <a:rPr lang="zh-CN" altLang="en-US" dirty="0"/>
              <a:t>课题综述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522"/>
                                        </p:tgtEl>
                                        <p:attrNameLst>
                                          <p:attrName>style.visibility</p:attrName>
                                        </p:attrNameLst>
                                      </p:cBhvr>
                                      <p:to>
                                        <p:strVal val="visible"/>
                                      </p:to>
                                    </p:set>
                                    <p:animEffect transition="in" filter="wipe(up)">
                                      <p:cBhvr>
                                        <p:cTn id="7" dur="500"/>
                                        <p:tgtEl>
                                          <p:spTgt spid="1952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9527"/>
                                        </p:tgtEl>
                                        <p:attrNameLst>
                                          <p:attrName>style.visibility</p:attrName>
                                        </p:attrNameLst>
                                      </p:cBhvr>
                                      <p:to>
                                        <p:strVal val="visible"/>
                                      </p:to>
                                    </p:set>
                                    <p:animEffect transition="in" filter="wipe(right)">
                                      <p:cBhvr>
                                        <p:cTn id="11" dur="500"/>
                                        <p:tgtEl>
                                          <p:spTgt spid="1952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9531"/>
                                        </p:tgtEl>
                                        <p:attrNameLst>
                                          <p:attrName>style.visibility</p:attrName>
                                        </p:attrNameLst>
                                      </p:cBhvr>
                                      <p:to>
                                        <p:strVal val="visible"/>
                                      </p:to>
                                    </p:set>
                                    <p:animEffect transition="in" filter="wipe(right)">
                                      <p:cBhvr>
                                        <p:cTn id="14" dur="500"/>
                                        <p:tgtEl>
                                          <p:spTgt spid="195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529"/>
                                        </p:tgtEl>
                                        <p:attrNameLst>
                                          <p:attrName>style.visibility</p:attrName>
                                        </p:attrNameLst>
                                      </p:cBhvr>
                                      <p:to>
                                        <p:strVal val="visible"/>
                                      </p:to>
                                    </p:set>
                                    <p:animEffect transition="in" filter="wipe(left)">
                                      <p:cBhvr>
                                        <p:cTn id="17" dur="500"/>
                                        <p:tgtEl>
                                          <p:spTgt spid="1952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530"/>
                                        </p:tgtEl>
                                        <p:attrNameLst>
                                          <p:attrName>style.visibility</p:attrName>
                                        </p:attrNameLst>
                                      </p:cBhvr>
                                      <p:to>
                                        <p:strVal val="visible"/>
                                      </p:to>
                                    </p:set>
                                    <p:animEffect transition="in" filter="wipe(left)">
                                      <p:cBhvr>
                                        <p:cTn id="20" dur="500"/>
                                        <p:tgtEl>
                                          <p:spTgt spid="19530"/>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9525"/>
                                        </p:tgtEl>
                                        <p:attrNameLst>
                                          <p:attrName>style.visibility</p:attrName>
                                        </p:attrNameLst>
                                      </p:cBhvr>
                                      <p:to>
                                        <p:strVal val="visible"/>
                                      </p:to>
                                    </p:set>
                                    <p:animEffect transition="in" filter="fade">
                                      <p:cBhvr>
                                        <p:cTn id="24" dur="1000"/>
                                        <p:tgtEl>
                                          <p:spTgt spid="19525"/>
                                        </p:tgtEl>
                                      </p:cBhvr>
                                    </p:animEffect>
                                    <p:anim calcmode="lin" valueType="num">
                                      <p:cBhvr>
                                        <p:cTn id="25" dur="1000" fill="hold"/>
                                        <p:tgtEl>
                                          <p:spTgt spid="19525"/>
                                        </p:tgtEl>
                                        <p:attrNameLst>
                                          <p:attrName>ppt_x</p:attrName>
                                        </p:attrNameLst>
                                      </p:cBhvr>
                                      <p:tavLst>
                                        <p:tav tm="0">
                                          <p:val>
                                            <p:strVal val="#ppt_x"/>
                                          </p:val>
                                        </p:tav>
                                        <p:tav tm="100000">
                                          <p:val>
                                            <p:strVal val="#ppt_x"/>
                                          </p:val>
                                        </p:tav>
                                      </p:tavLst>
                                    </p:anim>
                                    <p:anim calcmode="lin" valueType="num">
                                      <p:cBhvr>
                                        <p:cTn id="26" dur="1000" fill="hold"/>
                                        <p:tgtEl>
                                          <p:spTgt spid="1952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9526"/>
                                        </p:tgtEl>
                                        <p:attrNameLst>
                                          <p:attrName>style.visibility</p:attrName>
                                        </p:attrNameLst>
                                      </p:cBhvr>
                                      <p:to>
                                        <p:strVal val="visible"/>
                                      </p:to>
                                    </p:set>
                                    <p:animEffect transition="in" filter="fade">
                                      <p:cBhvr>
                                        <p:cTn id="29" dur="1000"/>
                                        <p:tgtEl>
                                          <p:spTgt spid="19526"/>
                                        </p:tgtEl>
                                      </p:cBhvr>
                                    </p:animEffect>
                                    <p:anim calcmode="lin" valueType="num">
                                      <p:cBhvr>
                                        <p:cTn id="30" dur="1000" fill="hold"/>
                                        <p:tgtEl>
                                          <p:spTgt spid="19526"/>
                                        </p:tgtEl>
                                        <p:attrNameLst>
                                          <p:attrName>ppt_x</p:attrName>
                                        </p:attrNameLst>
                                      </p:cBhvr>
                                      <p:tavLst>
                                        <p:tav tm="0">
                                          <p:val>
                                            <p:strVal val="#ppt_x"/>
                                          </p:val>
                                        </p:tav>
                                        <p:tav tm="100000">
                                          <p:val>
                                            <p:strVal val="#ppt_x"/>
                                          </p:val>
                                        </p:tav>
                                      </p:tavLst>
                                    </p:anim>
                                    <p:anim calcmode="lin" valueType="num">
                                      <p:cBhvr>
                                        <p:cTn id="31" dur="1000" fill="hold"/>
                                        <p:tgtEl>
                                          <p:spTgt spid="195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524"/>
                                        </p:tgtEl>
                                        <p:attrNameLst>
                                          <p:attrName>style.visibility</p:attrName>
                                        </p:attrNameLst>
                                      </p:cBhvr>
                                      <p:to>
                                        <p:strVal val="visible"/>
                                      </p:to>
                                    </p:set>
                                    <p:animEffect transition="in" filter="fade">
                                      <p:cBhvr>
                                        <p:cTn id="34" dur="1000"/>
                                        <p:tgtEl>
                                          <p:spTgt spid="19524"/>
                                        </p:tgtEl>
                                      </p:cBhvr>
                                    </p:animEffect>
                                    <p:anim calcmode="lin" valueType="num">
                                      <p:cBhvr>
                                        <p:cTn id="35" dur="1000" fill="hold"/>
                                        <p:tgtEl>
                                          <p:spTgt spid="19524"/>
                                        </p:tgtEl>
                                        <p:attrNameLst>
                                          <p:attrName>ppt_x</p:attrName>
                                        </p:attrNameLst>
                                      </p:cBhvr>
                                      <p:tavLst>
                                        <p:tav tm="0">
                                          <p:val>
                                            <p:strVal val="#ppt_x"/>
                                          </p:val>
                                        </p:tav>
                                        <p:tav tm="100000">
                                          <p:val>
                                            <p:strVal val="#ppt_x"/>
                                          </p:val>
                                        </p:tav>
                                      </p:tavLst>
                                    </p:anim>
                                    <p:anim calcmode="lin" valueType="num">
                                      <p:cBhvr>
                                        <p:cTn id="36" dur="1000" fill="hold"/>
                                        <p:tgtEl>
                                          <p:spTgt spid="1952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523"/>
                                        </p:tgtEl>
                                        <p:attrNameLst>
                                          <p:attrName>style.visibility</p:attrName>
                                        </p:attrNameLst>
                                      </p:cBhvr>
                                      <p:to>
                                        <p:strVal val="visible"/>
                                      </p:to>
                                    </p:set>
                                    <p:animEffect transition="in" filter="fade">
                                      <p:cBhvr>
                                        <p:cTn id="39" dur="1000"/>
                                        <p:tgtEl>
                                          <p:spTgt spid="19523"/>
                                        </p:tgtEl>
                                      </p:cBhvr>
                                    </p:animEffect>
                                    <p:anim calcmode="lin" valueType="num">
                                      <p:cBhvr>
                                        <p:cTn id="40" dur="1000" fill="hold"/>
                                        <p:tgtEl>
                                          <p:spTgt spid="19523"/>
                                        </p:tgtEl>
                                        <p:attrNameLst>
                                          <p:attrName>ppt_x</p:attrName>
                                        </p:attrNameLst>
                                      </p:cBhvr>
                                      <p:tavLst>
                                        <p:tav tm="0">
                                          <p:val>
                                            <p:strVal val="#ppt_x"/>
                                          </p:val>
                                        </p:tav>
                                        <p:tav tm="100000">
                                          <p:val>
                                            <p:strVal val="#ppt_x"/>
                                          </p:val>
                                        </p:tav>
                                      </p:tavLst>
                                    </p:anim>
                                    <p:anim calcmode="lin" valueType="num">
                                      <p:cBhvr>
                                        <p:cTn id="41" dur="1000" fill="hold"/>
                                        <p:tgtEl>
                                          <p:spTgt spid="19523"/>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2" presetClass="entr" presetSubtype="0" fill="hold" nodeType="afterEffect">
                                  <p:stCondLst>
                                    <p:cond delay="0"/>
                                  </p:stCondLst>
                                  <p:childTnLst>
                                    <p:set>
                                      <p:cBhvr>
                                        <p:cTn id="44" dur="1" fill="hold">
                                          <p:stCondLst>
                                            <p:cond delay="0"/>
                                          </p:stCondLst>
                                        </p:cTn>
                                        <p:tgtEl>
                                          <p:spTgt spid="19533"/>
                                        </p:tgtEl>
                                        <p:attrNameLst>
                                          <p:attrName>style.visibility</p:attrName>
                                        </p:attrNameLst>
                                      </p:cBhvr>
                                      <p:to>
                                        <p:strVal val="visible"/>
                                      </p:to>
                                    </p:set>
                                    <p:animEffect transition="in" filter="fade">
                                      <p:cBhvr>
                                        <p:cTn id="45" dur="1000"/>
                                        <p:tgtEl>
                                          <p:spTgt spid="19533"/>
                                        </p:tgtEl>
                                      </p:cBhvr>
                                    </p:animEffect>
                                    <p:anim calcmode="lin" valueType="num">
                                      <p:cBhvr>
                                        <p:cTn id="46" dur="1000" fill="hold"/>
                                        <p:tgtEl>
                                          <p:spTgt spid="19533"/>
                                        </p:tgtEl>
                                        <p:attrNameLst>
                                          <p:attrName>ppt_x</p:attrName>
                                        </p:attrNameLst>
                                      </p:cBhvr>
                                      <p:tavLst>
                                        <p:tav tm="0">
                                          <p:val>
                                            <p:strVal val="#ppt_x"/>
                                          </p:val>
                                        </p:tav>
                                        <p:tav tm="100000">
                                          <p:val>
                                            <p:strVal val="#ppt_x"/>
                                          </p:val>
                                        </p:tav>
                                      </p:tavLst>
                                    </p:anim>
                                    <p:anim calcmode="lin" valueType="num">
                                      <p:cBhvr>
                                        <p:cTn id="47" dur="1000" fill="hold"/>
                                        <p:tgtEl>
                                          <p:spTgt spid="19533"/>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9532"/>
                                        </p:tgtEl>
                                        <p:attrNameLst>
                                          <p:attrName>style.visibility</p:attrName>
                                        </p:attrNameLst>
                                      </p:cBhvr>
                                      <p:to>
                                        <p:strVal val="visible"/>
                                      </p:to>
                                    </p:set>
                                    <p:animEffect transition="in" filter="fade">
                                      <p:cBhvr>
                                        <p:cTn id="50" dur="1000"/>
                                        <p:tgtEl>
                                          <p:spTgt spid="19532"/>
                                        </p:tgtEl>
                                      </p:cBhvr>
                                    </p:animEffect>
                                    <p:anim calcmode="lin" valueType="num">
                                      <p:cBhvr>
                                        <p:cTn id="51" dur="1000" fill="hold"/>
                                        <p:tgtEl>
                                          <p:spTgt spid="19532"/>
                                        </p:tgtEl>
                                        <p:attrNameLst>
                                          <p:attrName>ppt_x</p:attrName>
                                        </p:attrNameLst>
                                      </p:cBhvr>
                                      <p:tavLst>
                                        <p:tav tm="0">
                                          <p:val>
                                            <p:strVal val="#ppt_x"/>
                                          </p:val>
                                        </p:tav>
                                        <p:tav tm="100000">
                                          <p:val>
                                            <p:strVal val="#ppt_x"/>
                                          </p:val>
                                        </p:tav>
                                      </p:tavLst>
                                    </p:anim>
                                    <p:anim calcmode="lin" valueType="num">
                                      <p:cBhvr>
                                        <p:cTn id="52" dur="1000" fill="hold"/>
                                        <p:tgtEl>
                                          <p:spTgt spid="19532"/>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14" presetClass="entr" presetSubtype="10" fill="hold" grpId="0" nodeType="afterEffect">
                                  <p:stCondLst>
                                    <p:cond delay="0"/>
                                  </p:stCondLst>
                                  <p:childTnLst>
                                    <p:set>
                                      <p:cBhvr>
                                        <p:cTn id="55" dur="1" fill="hold">
                                          <p:stCondLst>
                                            <p:cond delay="0"/>
                                          </p:stCondLst>
                                        </p:cTn>
                                        <p:tgtEl>
                                          <p:spTgt spid="19534"/>
                                        </p:tgtEl>
                                        <p:attrNameLst>
                                          <p:attrName>style.visibility</p:attrName>
                                        </p:attrNameLst>
                                      </p:cBhvr>
                                      <p:to>
                                        <p:strVal val="visible"/>
                                      </p:to>
                                    </p:set>
                                    <p:animEffect transition="in" filter="randombar(horizontal)">
                                      <p:cBhvr>
                                        <p:cTn id="56" dur="500"/>
                                        <p:tgtEl>
                                          <p:spTgt spid="19534"/>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9535"/>
                                        </p:tgtEl>
                                        <p:attrNameLst>
                                          <p:attrName>style.visibility</p:attrName>
                                        </p:attrNameLst>
                                      </p:cBhvr>
                                      <p:to>
                                        <p:strVal val="visible"/>
                                      </p:to>
                                    </p:set>
                                    <p:animEffect transition="in" filter="randombar(horizontal)">
                                      <p:cBhvr>
                                        <p:cTn id="59" dur="500"/>
                                        <p:tgtEl>
                                          <p:spTgt spid="1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3" grpId="0"/>
      <p:bldP spid="19524" grpId="0"/>
      <p:bldP spid="19525" grpId="0"/>
      <p:bldP spid="19526" grpId="0"/>
      <p:bldP spid="19527" grpId="0" animBg="1"/>
      <p:bldP spid="19529" grpId="0" animBg="1"/>
      <p:bldP spid="19530" grpId="0" animBg="1"/>
      <p:bldP spid="19531" grpId="0" animBg="1"/>
      <p:bldP spid="19534" grpId="0"/>
      <p:bldP spid="195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7" name="Group 21"/>
          <p:cNvGrpSpPr/>
          <p:nvPr/>
        </p:nvGrpSpPr>
        <p:grpSpPr bwMode="auto">
          <a:xfrm>
            <a:off x="2946401" y="1902412"/>
            <a:ext cx="3248025" cy="2102499"/>
            <a:chOff x="0" y="0"/>
            <a:chExt cx="2046" cy="1324"/>
          </a:xfrm>
        </p:grpSpPr>
        <p:sp>
          <p:nvSpPr>
            <p:cNvPr id="2459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59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1025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grpSp>
        <p:nvGrpSpPr>
          <p:cNvPr id="24608" name="Group 32"/>
          <p:cNvGrpSpPr/>
          <p:nvPr/>
        </p:nvGrpSpPr>
        <p:grpSpPr bwMode="auto">
          <a:xfrm flipH="1">
            <a:off x="6967538" y="3241088"/>
            <a:ext cx="196850" cy="247726"/>
            <a:chOff x="0" y="0"/>
            <a:chExt cx="127" cy="163"/>
          </a:xfrm>
          <a:solidFill>
            <a:srgbClr val="10253F"/>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4614" name="Freeform 38"/>
          <p:cNvSpPr>
            <a:spLocks noEditPoints="1"/>
          </p:cNvSpPr>
          <p:nvPr/>
        </p:nvSpPr>
        <p:spPr bwMode="auto">
          <a:xfrm flipH="1">
            <a:off x="6877051" y="1946876"/>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10253F"/>
          </a:solidFill>
          <a:ln>
            <a:noFill/>
          </a:ln>
        </p:spPr>
        <p:txBody>
          <a:bodyPr/>
          <a:lstStyle/>
          <a:p>
            <a:endParaRPr lang="zh-CN" altLang="en-US">
              <a:solidFill>
                <a:schemeClr val="bg1">
                  <a:lumMod val="50000"/>
                </a:schemeClr>
              </a:solidFill>
            </a:endParaRPr>
          </a:p>
        </p:txBody>
      </p:sp>
      <p:sp>
        <p:nvSpPr>
          <p:cNvPr id="24615" name="Rectangle 39"/>
          <p:cNvSpPr>
            <a:spLocks noChangeArrowheads="1"/>
          </p:cNvSpPr>
          <p:nvPr/>
        </p:nvSpPr>
        <p:spPr bwMode="auto">
          <a:xfrm>
            <a:off x="6300789" y="2242242"/>
            <a:ext cx="259238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24616" name="Text Box 40"/>
          <p:cNvSpPr txBox="1">
            <a:spLocks noChangeArrowheads="1"/>
          </p:cNvSpPr>
          <p:nvPr/>
        </p:nvSpPr>
        <p:spPr bwMode="auto">
          <a:xfrm>
            <a:off x="6300788" y="1823013"/>
            <a:ext cx="513282"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rgbClr val="10253F"/>
                </a:solidFill>
                <a:latin typeface="Impact" panose="020B0806030902050204" pitchFamily="34" charset="0"/>
              </a:rPr>
              <a:t>03</a:t>
            </a:r>
          </a:p>
        </p:txBody>
      </p:sp>
      <p:sp>
        <p:nvSpPr>
          <p:cNvPr id="24617" name="Rectangle 41"/>
          <p:cNvSpPr>
            <a:spLocks noChangeArrowheads="1"/>
          </p:cNvSpPr>
          <p:nvPr/>
        </p:nvSpPr>
        <p:spPr bwMode="auto">
          <a:xfrm>
            <a:off x="6300789" y="3557097"/>
            <a:ext cx="259238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24618" name="Text Box 42"/>
          <p:cNvSpPr txBox="1">
            <a:spLocks noChangeArrowheads="1"/>
          </p:cNvSpPr>
          <p:nvPr/>
        </p:nvSpPr>
        <p:spPr bwMode="auto">
          <a:xfrm>
            <a:off x="6300788"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rgbClr val="10253F"/>
                </a:solidFill>
                <a:latin typeface="Impact" panose="020B0806030902050204" pitchFamily="34" charset="0"/>
              </a:rPr>
              <a:t>04</a:t>
            </a:r>
          </a:p>
        </p:txBody>
      </p:sp>
      <p:sp>
        <p:nvSpPr>
          <p:cNvPr id="24619" name="Rectangle 43"/>
          <p:cNvSpPr>
            <a:spLocks noChangeArrowheads="1"/>
          </p:cNvSpPr>
          <p:nvPr/>
        </p:nvSpPr>
        <p:spPr bwMode="auto">
          <a:xfrm>
            <a:off x="250825" y="3557097"/>
            <a:ext cx="25923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24620" name="Text Box 44"/>
          <p:cNvSpPr txBox="1">
            <a:spLocks noChangeArrowheads="1"/>
          </p:cNvSpPr>
          <p:nvPr/>
        </p:nvSpPr>
        <p:spPr bwMode="auto">
          <a:xfrm>
            <a:off x="2363361"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rgbClr val="10253F"/>
                </a:solidFill>
                <a:latin typeface="Impact" panose="020B0806030902050204" pitchFamily="34" charset="0"/>
              </a:rPr>
              <a:t>02</a:t>
            </a:r>
          </a:p>
        </p:txBody>
      </p:sp>
      <p:grpSp>
        <p:nvGrpSpPr>
          <p:cNvPr id="24621" name="Group 45"/>
          <p:cNvGrpSpPr/>
          <p:nvPr/>
        </p:nvGrpSpPr>
        <p:grpSpPr bwMode="auto">
          <a:xfrm flipH="1">
            <a:off x="2003425" y="1935761"/>
            <a:ext cx="209550" cy="257254"/>
            <a:chOff x="0" y="0"/>
            <a:chExt cx="134" cy="163"/>
          </a:xfrm>
          <a:solidFill>
            <a:srgbClr val="10253F"/>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5" name="Rectangle 49"/>
          <p:cNvSpPr>
            <a:spLocks noChangeArrowheads="1"/>
          </p:cNvSpPr>
          <p:nvPr/>
        </p:nvSpPr>
        <p:spPr bwMode="auto">
          <a:xfrm>
            <a:off x="250825" y="2248594"/>
            <a:ext cx="25923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24626" name="Text Box 50"/>
          <p:cNvSpPr txBox="1">
            <a:spLocks noChangeArrowheads="1"/>
          </p:cNvSpPr>
          <p:nvPr/>
        </p:nvSpPr>
        <p:spPr bwMode="auto">
          <a:xfrm>
            <a:off x="2400231" y="1829365"/>
            <a:ext cx="46679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rgbClr val="10253F"/>
                </a:solidFill>
                <a:latin typeface="Impact" panose="020B0806030902050204" pitchFamily="34" charset="0"/>
              </a:rPr>
              <a:t>01</a:t>
            </a:r>
          </a:p>
        </p:txBody>
      </p:sp>
      <p:sp>
        <p:nvSpPr>
          <p:cNvPr id="24627" name="Freeform 51"/>
          <p:cNvSpPr>
            <a:spLocks noEditPoints="1"/>
          </p:cNvSpPr>
          <p:nvPr/>
        </p:nvSpPr>
        <p:spPr bwMode="auto">
          <a:xfrm>
            <a:off x="2005013" y="32442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rgbClr val="10253F"/>
          </a:solidFill>
          <a:ln>
            <a:noFill/>
          </a:ln>
        </p:spPr>
        <p:txBody>
          <a:bodyPr/>
          <a:lstStyle/>
          <a:p>
            <a:endParaRPr lang="zh-CN" altLang="en-US">
              <a:solidFill>
                <a:schemeClr val="accent2"/>
              </a:solidFill>
            </a:endParaRPr>
          </a:p>
        </p:txBody>
      </p:sp>
      <p:sp>
        <p:nvSpPr>
          <p:cNvPr id="24628" name="Rectangle 52"/>
          <p:cNvSpPr>
            <a:spLocks noChangeArrowheads="1"/>
          </p:cNvSpPr>
          <p:nvPr/>
        </p:nvSpPr>
        <p:spPr bwMode="auto">
          <a:xfrm>
            <a:off x="3098940" y="3347483"/>
            <a:ext cx="59503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输入标题</a:t>
            </a:r>
            <a:endParaRPr lang="zh-CN" altLang="zh-CN" sz="800" dirty="0">
              <a:solidFill>
                <a:schemeClr val="bg1"/>
              </a:solidFill>
              <a:latin typeface="微软雅黑" panose="020B0503020204020204" pitchFamily="34" charset="-122"/>
              <a:ea typeface="微软雅黑" panose="020B0503020204020204" pitchFamily="34" charset="-122"/>
            </a:endParaRPr>
          </a:p>
        </p:txBody>
      </p:sp>
      <p:sp>
        <p:nvSpPr>
          <p:cNvPr id="24629" name="Rectangle 53"/>
          <p:cNvSpPr>
            <a:spLocks noChangeArrowheads="1"/>
          </p:cNvSpPr>
          <p:nvPr/>
        </p:nvSpPr>
        <p:spPr bwMode="auto">
          <a:xfrm>
            <a:off x="3098941" y="3714309"/>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输入标题</a:t>
            </a:r>
            <a:endParaRPr lang="zh-CN" altLang="zh-CN" sz="800" dirty="0">
              <a:solidFill>
                <a:schemeClr val="bg1"/>
              </a:solidFill>
              <a:latin typeface="微软雅黑" panose="020B0503020204020204" pitchFamily="34" charset="-122"/>
              <a:ea typeface="微软雅黑" panose="020B0503020204020204" pitchFamily="34" charset="-122"/>
            </a:endParaRPr>
          </a:p>
        </p:txBody>
      </p:sp>
      <p:sp>
        <p:nvSpPr>
          <p:cNvPr id="24630" name="Rectangle 54"/>
          <p:cNvSpPr>
            <a:spLocks noChangeArrowheads="1"/>
          </p:cNvSpPr>
          <p:nvPr/>
        </p:nvSpPr>
        <p:spPr bwMode="auto">
          <a:xfrm>
            <a:off x="5454790" y="1975460"/>
            <a:ext cx="59503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输入标题</a:t>
            </a:r>
            <a:endParaRPr lang="zh-CN" altLang="zh-CN" sz="800" dirty="0">
              <a:solidFill>
                <a:schemeClr val="bg1"/>
              </a:solidFill>
              <a:latin typeface="微软雅黑" panose="020B0503020204020204" pitchFamily="34" charset="-122"/>
              <a:ea typeface="微软雅黑" panose="020B0503020204020204" pitchFamily="34" charset="-122"/>
            </a:endParaRPr>
          </a:p>
        </p:txBody>
      </p:sp>
      <p:sp>
        <p:nvSpPr>
          <p:cNvPr id="24631" name="Rectangle 55"/>
          <p:cNvSpPr>
            <a:spLocks noChangeArrowheads="1"/>
          </p:cNvSpPr>
          <p:nvPr/>
        </p:nvSpPr>
        <p:spPr bwMode="auto">
          <a:xfrm>
            <a:off x="5454790" y="2342286"/>
            <a:ext cx="59503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输入标题</a:t>
            </a:r>
            <a:endParaRPr lang="zh-CN" altLang="zh-CN" sz="800" dirty="0">
              <a:solidFill>
                <a:schemeClr val="bg1"/>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0"/>
          </p:nvPr>
        </p:nvSpPr>
        <p:spPr/>
        <p:txBody>
          <a:bodyPr/>
          <a:lstStyle/>
          <a:p>
            <a:r>
              <a:rPr lang="zh-CN" altLang="en-US" dirty="0"/>
              <a:t>课题综述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597"/>
                                        </p:tgtEl>
                                        <p:attrNameLst>
                                          <p:attrName>style.visibility</p:attrName>
                                        </p:attrNameLst>
                                      </p:cBhvr>
                                      <p:to>
                                        <p:strVal val="visible"/>
                                      </p:to>
                                    </p:set>
                                    <p:anim calcmode="lin" valueType="num">
                                      <p:cBhvr>
                                        <p:cTn id="7" dur="500" fill="hold"/>
                                        <p:tgtEl>
                                          <p:spTgt spid="24597"/>
                                        </p:tgtEl>
                                        <p:attrNameLst>
                                          <p:attrName>ppt_w</p:attrName>
                                        </p:attrNameLst>
                                      </p:cBhvr>
                                      <p:tavLst>
                                        <p:tav tm="0">
                                          <p:val>
                                            <p:fltVal val="0"/>
                                          </p:val>
                                        </p:tav>
                                        <p:tav tm="100000">
                                          <p:val>
                                            <p:strVal val="#ppt_w"/>
                                          </p:val>
                                        </p:tav>
                                      </p:tavLst>
                                    </p:anim>
                                    <p:anim calcmode="lin" valueType="num">
                                      <p:cBhvr>
                                        <p:cTn id="8" dur="500" fill="hold"/>
                                        <p:tgtEl>
                                          <p:spTgt spid="24597"/>
                                        </p:tgtEl>
                                        <p:attrNameLst>
                                          <p:attrName>ppt_h</p:attrName>
                                        </p:attrNameLst>
                                      </p:cBhvr>
                                      <p:tavLst>
                                        <p:tav tm="0">
                                          <p:val>
                                            <p:fltVal val="0"/>
                                          </p:val>
                                        </p:tav>
                                        <p:tav tm="100000">
                                          <p:val>
                                            <p:strVal val="#ppt_h"/>
                                          </p:val>
                                        </p:tav>
                                      </p:tavLst>
                                    </p:anim>
                                    <p:animEffect transition="in" filter="fade">
                                      <p:cBhvr>
                                        <p:cTn id="9" dur="500"/>
                                        <p:tgtEl>
                                          <p:spTgt spid="24597"/>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4628"/>
                                        </p:tgtEl>
                                        <p:attrNameLst>
                                          <p:attrName>style.visibility</p:attrName>
                                        </p:attrNameLst>
                                      </p:cBhvr>
                                      <p:to>
                                        <p:strVal val="visible"/>
                                      </p:to>
                                    </p:set>
                                    <p:animEffect transition="in" filter="randombar(horizontal)">
                                      <p:cBhvr>
                                        <p:cTn id="14" dur="500"/>
                                        <p:tgtEl>
                                          <p:spTgt spid="2462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4629"/>
                                        </p:tgtEl>
                                        <p:attrNameLst>
                                          <p:attrName>style.visibility</p:attrName>
                                        </p:attrNameLst>
                                      </p:cBhvr>
                                      <p:to>
                                        <p:strVal val="visible"/>
                                      </p:to>
                                    </p:set>
                                    <p:animEffect transition="in" filter="randombar(horizontal)">
                                      <p:cBhvr>
                                        <p:cTn id="17" dur="500"/>
                                        <p:tgtEl>
                                          <p:spTgt spid="2462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4630"/>
                                        </p:tgtEl>
                                        <p:attrNameLst>
                                          <p:attrName>style.visibility</p:attrName>
                                        </p:attrNameLst>
                                      </p:cBhvr>
                                      <p:to>
                                        <p:strVal val="visible"/>
                                      </p:to>
                                    </p:set>
                                    <p:animEffect transition="in" filter="randombar(horizontal)">
                                      <p:cBhvr>
                                        <p:cTn id="20" dur="500"/>
                                        <p:tgtEl>
                                          <p:spTgt spid="2463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4631"/>
                                        </p:tgtEl>
                                        <p:attrNameLst>
                                          <p:attrName>style.visibility</p:attrName>
                                        </p:attrNameLst>
                                      </p:cBhvr>
                                      <p:to>
                                        <p:strVal val="visible"/>
                                      </p:to>
                                    </p:set>
                                    <p:animEffect transition="in" filter="randombar(horizontal)">
                                      <p:cBhvr>
                                        <p:cTn id="23" dur="500"/>
                                        <p:tgtEl>
                                          <p:spTgt spid="2463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4621"/>
                                        </p:tgtEl>
                                        <p:attrNameLst>
                                          <p:attrName>style.visibility</p:attrName>
                                        </p:attrNameLst>
                                      </p:cBhvr>
                                      <p:to>
                                        <p:strVal val="visible"/>
                                      </p:to>
                                    </p:set>
                                    <p:anim calcmode="lin" valueType="num">
                                      <p:cBhvr additive="base">
                                        <p:cTn id="28" dur="500" fill="hold"/>
                                        <p:tgtEl>
                                          <p:spTgt spid="24621"/>
                                        </p:tgtEl>
                                        <p:attrNameLst>
                                          <p:attrName>ppt_x</p:attrName>
                                        </p:attrNameLst>
                                      </p:cBhvr>
                                      <p:tavLst>
                                        <p:tav tm="0">
                                          <p:val>
                                            <p:strVal val="#ppt_x"/>
                                          </p:val>
                                        </p:tav>
                                        <p:tav tm="100000">
                                          <p:val>
                                            <p:strVal val="#ppt_x"/>
                                          </p:val>
                                        </p:tav>
                                      </p:tavLst>
                                    </p:anim>
                                    <p:anim calcmode="lin" valueType="num">
                                      <p:cBhvr additive="base">
                                        <p:cTn id="29" dur="500" fill="hold"/>
                                        <p:tgtEl>
                                          <p:spTgt spid="2462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4627"/>
                                        </p:tgtEl>
                                        <p:attrNameLst>
                                          <p:attrName>style.visibility</p:attrName>
                                        </p:attrNameLst>
                                      </p:cBhvr>
                                      <p:to>
                                        <p:strVal val="visible"/>
                                      </p:to>
                                    </p:set>
                                    <p:anim calcmode="lin" valueType="num">
                                      <p:cBhvr additive="base">
                                        <p:cTn id="32" dur="500" fill="hold"/>
                                        <p:tgtEl>
                                          <p:spTgt spid="24627"/>
                                        </p:tgtEl>
                                        <p:attrNameLst>
                                          <p:attrName>ppt_x</p:attrName>
                                        </p:attrNameLst>
                                      </p:cBhvr>
                                      <p:tavLst>
                                        <p:tav tm="0">
                                          <p:val>
                                            <p:strVal val="#ppt_x"/>
                                          </p:val>
                                        </p:tav>
                                        <p:tav tm="100000">
                                          <p:val>
                                            <p:strVal val="#ppt_x"/>
                                          </p:val>
                                        </p:tav>
                                      </p:tavLst>
                                    </p:anim>
                                    <p:anim calcmode="lin" valueType="num">
                                      <p:cBhvr additive="base">
                                        <p:cTn id="33" dur="500" fill="hold"/>
                                        <p:tgtEl>
                                          <p:spTgt spid="2462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4614"/>
                                        </p:tgtEl>
                                        <p:attrNameLst>
                                          <p:attrName>style.visibility</p:attrName>
                                        </p:attrNameLst>
                                      </p:cBhvr>
                                      <p:to>
                                        <p:strVal val="visible"/>
                                      </p:to>
                                    </p:set>
                                    <p:anim calcmode="lin" valueType="num">
                                      <p:cBhvr additive="base">
                                        <p:cTn id="36" dur="500" fill="hold"/>
                                        <p:tgtEl>
                                          <p:spTgt spid="24614"/>
                                        </p:tgtEl>
                                        <p:attrNameLst>
                                          <p:attrName>ppt_x</p:attrName>
                                        </p:attrNameLst>
                                      </p:cBhvr>
                                      <p:tavLst>
                                        <p:tav tm="0">
                                          <p:val>
                                            <p:strVal val="#ppt_x"/>
                                          </p:val>
                                        </p:tav>
                                        <p:tav tm="100000">
                                          <p:val>
                                            <p:strVal val="#ppt_x"/>
                                          </p:val>
                                        </p:tav>
                                      </p:tavLst>
                                    </p:anim>
                                    <p:anim calcmode="lin" valueType="num">
                                      <p:cBhvr additive="base">
                                        <p:cTn id="37" dur="500" fill="hold"/>
                                        <p:tgtEl>
                                          <p:spTgt spid="24614"/>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4608"/>
                                        </p:tgtEl>
                                        <p:attrNameLst>
                                          <p:attrName>style.visibility</p:attrName>
                                        </p:attrNameLst>
                                      </p:cBhvr>
                                      <p:to>
                                        <p:strVal val="visible"/>
                                      </p:to>
                                    </p:set>
                                    <p:anim calcmode="lin" valueType="num">
                                      <p:cBhvr additive="base">
                                        <p:cTn id="40" dur="500" fill="hold"/>
                                        <p:tgtEl>
                                          <p:spTgt spid="24608"/>
                                        </p:tgtEl>
                                        <p:attrNameLst>
                                          <p:attrName>ppt_x</p:attrName>
                                        </p:attrNameLst>
                                      </p:cBhvr>
                                      <p:tavLst>
                                        <p:tav tm="0">
                                          <p:val>
                                            <p:strVal val="#ppt_x"/>
                                          </p:val>
                                        </p:tav>
                                        <p:tav tm="100000">
                                          <p:val>
                                            <p:strVal val="#ppt_x"/>
                                          </p:val>
                                        </p:tav>
                                      </p:tavLst>
                                    </p:anim>
                                    <p:anim calcmode="lin" valueType="num">
                                      <p:cBhvr additive="base">
                                        <p:cTn id="41" dur="500" fill="hold"/>
                                        <p:tgtEl>
                                          <p:spTgt spid="2460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4626"/>
                                        </p:tgtEl>
                                        <p:attrNameLst>
                                          <p:attrName>style.visibility</p:attrName>
                                        </p:attrNameLst>
                                      </p:cBhvr>
                                      <p:to>
                                        <p:strVal val="visible"/>
                                      </p:to>
                                    </p:set>
                                    <p:animEffect transition="in" filter="randombar(horizontal)">
                                      <p:cBhvr>
                                        <p:cTn id="46" dur="500"/>
                                        <p:tgtEl>
                                          <p:spTgt spid="24626"/>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620"/>
                                        </p:tgtEl>
                                        <p:attrNameLst>
                                          <p:attrName>style.visibility</p:attrName>
                                        </p:attrNameLst>
                                      </p:cBhvr>
                                      <p:to>
                                        <p:strVal val="visible"/>
                                      </p:to>
                                    </p:set>
                                    <p:animEffect transition="in" filter="randombar(horizontal)">
                                      <p:cBhvr>
                                        <p:cTn id="49" dur="500"/>
                                        <p:tgtEl>
                                          <p:spTgt spid="24620"/>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4616"/>
                                        </p:tgtEl>
                                        <p:attrNameLst>
                                          <p:attrName>style.visibility</p:attrName>
                                        </p:attrNameLst>
                                      </p:cBhvr>
                                      <p:to>
                                        <p:strVal val="visible"/>
                                      </p:to>
                                    </p:set>
                                    <p:animEffect transition="in" filter="randombar(horizontal)">
                                      <p:cBhvr>
                                        <p:cTn id="52" dur="500"/>
                                        <p:tgtEl>
                                          <p:spTgt spid="24616"/>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4618"/>
                                        </p:tgtEl>
                                        <p:attrNameLst>
                                          <p:attrName>style.visibility</p:attrName>
                                        </p:attrNameLst>
                                      </p:cBhvr>
                                      <p:to>
                                        <p:strVal val="visible"/>
                                      </p:to>
                                    </p:set>
                                    <p:animEffect transition="in" filter="randombar(horizontal)">
                                      <p:cBhvr>
                                        <p:cTn id="55" dur="500"/>
                                        <p:tgtEl>
                                          <p:spTgt spid="24618"/>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4619"/>
                                        </p:tgtEl>
                                        <p:attrNameLst>
                                          <p:attrName>style.visibility</p:attrName>
                                        </p:attrNameLst>
                                      </p:cBhvr>
                                      <p:to>
                                        <p:strVal val="visible"/>
                                      </p:to>
                                    </p:set>
                                    <p:animEffect transition="in" filter="fade">
                                      <p:cBhvr>
                                        <p:cTn id="60" dur="1000"/>
                                        <p:tgtEl>
                                          <p:spTgt spid="24619"/>
                                        </p:tgtEl>
                                      </p:cBhvr>
                                    </p:animEffect>
                                    <p:anim calcmode="lin" valueType="num">
                                      <p:cBhvr>
                                        <p:cTn id="61" dur="1000" fill="hold"/>
                                        <p:tgtEl>
                                          <p:spTgt spid="24619"/>
                                        </p:tgtEl>
                                        <p:attrNameLst>
                                          <p:attrName>ppt_x</p:attrName>
                                        </p:attrNameLst>
                                      </p:cBhvr>
                                      <p:tavLst>
                                        <p:tav tm="0">
                                          <p:val>
                                            <p:strVal val="#ppt_x"/>
                                          </p:val>
                                        </p:tav>
                                        <p:tav tm="100000">
                                          <p:val>
                                            <p:strVal val="#ppt_x"/>
                                          </p:val>
                                        </p:tav>
                                      </p:tavLst>
                                    </p:anim>
                                    <p:anim calcmode="lin" valueType="num">
                                      <p:cBhvr>
                                        <p:cTn id="62" dur="1000" fill="hold"/>
                                        <p:tgtEl>
                                          <p:spTgt spid="2461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4625"/>
                                        </p:tgtEl>
                                        <p:attrNameLst>
                                          <p:attrName>style.visibility</p:attrName>
                                        </p:attrNameLst>
                                      </p:cBhvr>
                                      <p:to>
                                        <p:strVal val="visible"/>
                                      </p:to>
                                    </p:set>
                                    <p:animEffect transition="in" filter="fade">
                                      <p:cBhvr>
                                        <p:cTn id="65" dur="1000"/>
                                        <p:tgtEl>
                                          <p:spTgt spid="24625"/>
                                        </p:tgtEl>
                                      </p:cBhvr>
                                    </p:animEffect>
                                    <p:anim calcmode="lin" valueType="num">
                                      <p:cBhvr>
                                        <p:cTn id="66" dur="1000" fill="hold"/>
                                        <p:tgtEl>
                                          <p:spTgt spid="24625"/>
                                        </p:tgtEl>
                                        <p:attrNameLst>
                                          <p:attrName>ppt_x</p:attrName>
                                        </p:attrNameLst>
                                      </p:cBhvr>
                                      <p:tavLst>
                                        <p:tav tm="0">
                                          <p:val>
                                            <p:strVal val="#ppt_x"/>
                                          </p:val>
                                        </p:tav>
                                        <p:tav tm="100000">
                                          <p:val>
                                            <p:strVal val="#ppt_x"/>
                                          </p:val>
                                        </p:tav>
                                      </p:tavLst>
                                    </p:anim>
                                    <p:anim calcmode="lin" valueType="num">
                                      <p:cBhvr>
                                        <p:cTn id="67" dur="1000" fill="hold"/>
                                        <p:tgtEl>
                                          <p:spTgt spid="2462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4615"/>
                                        </p:tgtEl>
                                        <p:attrNameLst>
                                          <p:attrName>style.visibility</p:attrName>
                                        </p:attrNameLst>
                                      </p:cBhvr>
                                      <p:to>
                                        <p:strVal val="visible"/>
                                      </p:to>
                                    </p:set>
                                    <p:animEffect transition="in" filter="fade">
                                      <p:cBhvr>
                                        <p:cTn id="70" dur="1000"/>
                                        <p:tgtEl>
                                          <p:spTgt spid="24615"/>
                                        </p:tgtEl>
                                      </p:cBhvr>
                                    </p:animEffect>
                                    <p:anim calcmode="lin" valueType="num">
                                      <p:cBhvr>
                                        <p:cTn id="71" dur="1000" fill="hold"/>
                                        <p:tgtEl>
                                          <p:spTgt spid="24615"/>
                                        </p:tgtEl>
                                        <p:attrNameLst>
                                          <p:attrName>ppt_x</p:attrName>
                                        </p:attrNameLst>
                                      </p:cBhvr>
                                      <p:tavLst>
                                        <p:tav tm="0">
                                          <p:val>
                                            <p:strVal val="#ppt_x"/>
                                          </p:val>
                                        </p:tav>
                                        <p:tav tm="100000">
                                          <p:val>
                                            <p:strVal val="#ppt_x"/>
                                          </p:val>
                                        </p:tav>
                                      </p:tavLst>
                                    </p:anim>
                                    <p:anim calcmode="lin" valueType="num">
                                      <p:cBhvr>
                                        <p:cTn id="72" dur="1000" fill="hold"/>
                                        <p:tgtEl>
                                          <p:spTgt spid="2461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4617"/>
                                        </p:tgtEl>
                                        <p:attrNameLst>
                                          <p:attrName>style.visibility</p:attrName>
                                        </p:attrNameLst>
                                      </p:cBhvr>
                                      <p:to>
                                        <p:strVal val="visible"/>
                                      </p:to>
                                    </p:set>
                                    <p:animEffect transition="in" filter="fade">
                                      <p:cBhvr>
                                        <p:cTn id="75" dur="1000"/>
                                        <p:tgtEl>
                                          <p:spTgt spid="24617"/>
                                        </p:tgtEl>
                                      </p:cBhvr>
                                    </p:animEffect>
                                    <p:anim calcmode="lin" valueType="num">
                                      <p:cBhvr>
                                        <p:cTn id="76" dur="1000" fill="hold"/>
                                        <p:tgtEl>
                                          <p:spTgt spid="24617"/>
                                        </p:tgtEl>
                                        <p:attrNameLst>
                                          <p:attrName>ppt_x</p:attrName>
                                        </p:attrNameLst>
                                      </p:cBhvr>
                                      <p:tavLst>
                                        <p:tav tm="0">
                                          <p:val>
                                            <p:strVal val="#ppt_x"/>
                                          </p:val>
                                        </p:tav>
                                        <p:tav tm="100000">
                                          <p:val>
                                            <p:strVal val="#ppt_x"/>
                                          </p:val>
                                        </p:tav>
                                      </p:tavLst>
                                    </p:anim>
                                    <p:anim calcmode="lin" valueType="num">
                                      <p:cBhvr>
                                        <p:cTn id="77" dur="1000" fill="hold"/>
                                        <p:tgtEl>
                                          <p:spTgt spid="246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4" grpId="0" animBg="1"/>
      <p:bldP spid="24615" grpId="0"/>
      <p:bldP spid="24616" grpId="0"/>
      <p:bldP spid="24617" grpId="0"/>
      <p:bldP spid="24618" grpId="0"/>
      <p:bldP spid="24619" grpId="0"/>
      <p:bldP spid="24620" grpId="0"/>
      <p:bldP spid="24625" grpId="0"/>
      <p:bldP spid="24626" grpId="0"/>
      <p:bldP spid="24627" grpId="0" animBg="1"/>
      <p:bldP spid="24628" grpId="0"/>
      <p:bldP spid="24629" grpId="0"/>
      <p:bldP spid="24630" grpId="0"/>
      <p:bldP spid="246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794911" y="2528495"/>
            <a:ext cx="657911" cy="66379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3013013" y="2526222"/>
            <a:ext cx="657911" cy="66379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1463903" y="2912331"/>
            <a:ext cx="102960" cy="102992"/>
          </a:xfrm>
          <a:prstGeom prst="ellipse">
            <a:avLst/>
          </a:prstGeom>
          <a:solidFill>
            <a:schemeClr val="tx1">
              <a:lumMod val="85000"/>
              <a:lumOff val="15000"/>
            </a:schemeClr>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7553127" y="3003610"/>
            <a:ext cx="99146" cy="104896"/>
          </a:xfrm>
          <a:prstGeom prst="ellipse">
            <a:avLst/>
          </a:prstGeom>
          <a:solidFill>
            <a:schemeClr val="tx1">
              <a:lumMod val="85000"/>
              <a:lumOff val="15000"/>
            </a:schemeClr>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1459705" y="2190913"/>
            <a:ext cx="1360138" cy="764959"/>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4226569" y="2528495"/>
            <a:ext cx="659047" cy="66379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10" name="Oval 12"/>
          <p:cNvSpPr>
            <a:spLocks noChangeArrowheads="1"/>
          </p:cNvSpPr>
          <p:nvPr/>
        </p:nvSpPr>
        <p:spPr bwMode="auto">
          <a:xfrm>
            <a:off x="6659363" y="2528495"/>
            <a:ext cx="657911" cy="66379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5445807" y="2526222"/>
            <a:ext cx="657911" cy="663798"/>
          </a:xfrm>
          <a:prstGeom prst="ellipse">
            <a:avLst/>
          </a:prstGeom>
          <a:solidFill>
            <a:srgbClr val="10253F"/>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3894772" y="2190913"/>
            <a:ext cx="1356728" cy="764959"/>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zh-CN" altLang="en-US"/>
          </a:p>
        </p:txBody>
      </p:sp>
      <p:sp>
        <p:nvSpPr>
          <p:cNvPr id="13" name="Freeform 15"/>
          <p:cNvSpPr/>
          <p:nvPr/>
        </p:nvSpPr>
        <p:spPr bwMode="auto">
          <a:xfrm>
            <a:off x="2677807"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zh-CN" altLang="en-US"/>
          </a:p>
        </p:txBody>
      </p:sp>
      <p:sp>
        <p:nvSpPr>
          <p:cNvPr id="14" name="Freeform 16"/>
          <p:cNvSpPr/>
          <p:nvPr/>
        </p:nvSpPr>
        <p:spPr bwMode="auto">
          <a:xfrm>
            <a:off x="6328702" y="2190913"/>
            <a:ext cx="1355593" cy="764959"/>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zh-CN" altLang="en-US"/>
          </a:p>
        </p:txBody>
      </p:sp>
      <p:sp>
        <p:nvSpPr>
          <p:cNvPr id="15" name="Freeform 17"/>
          <p:cNvSpPr/>
          <p:nvPr/>
        </p:nvSpPr>
        <p:spPr bwMode="auto">
          <a:xfrm>
            <a:off x="5110601"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zh-CN" altLang="en-US"/>
          </a:p>
        </p:txBody>
      </p:sp>
      <p:sp>
        <p:nvSpPr>
          <p:cNvPr id="16" name="Freeform 18"/>
          <p:cNvSpPr>
            <a:spLocks noEditPoints="1"/>
          </p:cNvSpPr>
          <p:nvPr/>
        </p:nvSpPr>
        <p:spPr bwMode="auto">
          <a:xfrm>
            <a:off x="2010805" y="2714904"/>
            <a:ext cx="226122" cy="288706"/>
          </a:xfrm>
          <a:custGeom>
            <a:avLst/>
            <a:gdLst>
              <a:gd name="T0" fmla="*/ 5 w 99"/>
              <a:gd name="T1" fmla="*/ 0 h 126"/>
              <a:gd name="T2" fmla="*/ 94 w 99"/>
              <a:gd name="T3" fmla="*/ 9 h 126"/>
              <a:gd name="T4" fmla="*/ 81 w 99"/>
              <a:gd name="T5" fmla="*/ 46 h 126"/>
              <a:gd name="T6" fmla="*/ 81 w 99"/>
              <a:gd name="T7" fmla="*/ 82 h 126"/>
              <a:gd name="T8" fmla="*/ 99 w 99"/>
              <a:gd name="T9" fmla="*/ 121 h 126"/>
              <a:gd name="T10" fmla="*/ 0 w 99"/>
              <a:gd name="T11" fmla="*/ 121 h 126"/>
              <a:gd name="T12" fmla="*/ 18 w 99"/>
              <a:gd name="T13" fmla="*/ 82 h 126"/>
              <a:gd name="T14" fmla="*/ 18 w 99"/>
              <a:gd name="T15" fmla="*/ 46 h 126"/>
              <a:gd name="T16" fmla="*/ 5 w 99"/>
              <a:gd name="T17" fmla="*/ 9 h 126"/>
              <a:gd name="T18" fmla="*/ 67 w 99"/>
              <a:gd name="T19" fmla="*/ 94 h 126"/>
              <a:gd name="T20" fmla="*/ 15 w 99"/>
              <a:gd name="T21" fmla="*/ 116 h 126"/>
              <a:gd name="T22" fmla="*/ 17 w 99"/>
              <a:gd name="T23" fmla="*/ 100 h 126"/>
              <a:gd name="T24" fmla="*/ 70 w 99"/>
              <a:gd name="T25" fmla="*/ 89 h 126"/>
              <a:gd name="T26" fmla="*/ 76 w 99"/>
              <a:gd name="T27" fmla="*/ 85 h 126"/>
              <a:gd name="T28" fmla="*/ 53 w 99"/>
              <a:gd name="T29" fmla="*/ 66 h 126"/>
              <a:gd name="T30" fmla="*/ 52 w 99"/>
              <a:gd name="T31" fmla="*/ 66 h 126"/>
              <a:gd name="T32" fmla="*/ 52 w 99"/>
              <a:gd name="T33" fmla="*/ 66 h 126"/>
              <a:gd name="T34" fmla="*/ 51 w 99"/>
              <a:gd name="T35" fmla="*/ 64 h 126"/>
              <a:gd name="T36" fmla="*/ 51 w 99"/>
              <a:gd name="T37" fmla="*/ 64 h 126"/>
              <a:gd name="T38" fmla="*/ 51 w 99"/>
              <a:gd name="T39" fmla="*/ 63 h 126"/>
              <a:gd name="T40" fmla="*/ 51 w 99"/>
              <a:gd name="T41" fmla="*/ 62 h 126"/>
              <a:gd name="T42" fmla="*/ 52 w 99"/>
              <a:gd name="T43" fmla="*/ 62 h 126"/>
              <a:gd name="T44" fmla="*/ 52 w 99"/>
              <a:gd name="T45" fmla="*/ 61 h 126"/>
              <a:gd name="T46" fmla="*/ 53 w 99"/>
              <a:gd name="T47" fmla="*/ 61 h 126"/>
              <a:gd name="T48" fmla="*/ 84 w 99"/>
              <a:gd name="T49" fmla="*/ 9 h 126"/>
              <a:gd name="T50" fmla="*/ 23 w 99"/>
              <a:gd name="T51" fmla="*/ 43 h 126"/>
              <a:gd name="T52" fmla="*/ 46 w 99"/>
              <a:gd name="T53" fmla="*/ 61 h 126"/>
              <a:gd name="T54" fmla="*/ 47 w 99"/>
              <a:gd name="T55" fmla="*/ 62 h 126"/>
              <a:gd name="T56" fmla="*/ 47 w 99"/>
              <a:gd name="T57" fmla="*/ 62 h 126"/>
              <a:gd name="T58" fmla="*/ 48 w 99"/>
              <a:gd name="T59" fmla="*/ 63 h 126"/>
              <a:gd name="T60" fmla="*/ 48 w 99"/>
              <a:gd name="T61" fmla="*/ 64 h 126"/>
              <a:gd name="T62" fmla="*/ 48 w 99"/>
              <a:gd name="T63" fmla="*/ 64 h 126"/>
              <a:gd name="T64" fmla="*/ 47 w 99"/>
              <a:gd name="T65" fmla="*/ 65 h 126"/>
              <a:gd name="T66" fmla="*/ 47 w 99"/>
              <a:gd name="T67" fmla="*/ 66 h 126"/>
              <a:gd name="T68" fmla="*/ 46 w 99"/>
              <a:gd name="T69" fmla="*/ 66 h 126"/>
              <a:gd name="T70" fmla="*/ 45 w 99"/>
              <a:gd name="T71" fmla="*/ 66 h 126"/>
              <a:gd name="T72" fmla="*/ 17 w 99"/>
              <a:gd name="T73" fmla="*/ 100 h 126"/>
              <a:gd name="T74" fmla="*/ 33 w 99"/>
              <a:gd name="T75" fmla="*/ 48 h 126"/>
              <a:gd name="T76" fmla="*/ 47 w 99"/>
              <a:gd name="T77" fmla="*/ 56 h 126"/>
              <a:gd name="T78" fmla="*/ 48 w 99"/>
              <a:gd name="T79" fmla="*/ 57 h 126"/>
              <a:gd name="T80" fmla="*/ 51 w 99"/>
              <a:gd name="T81" fmla="*/ 57 h 126"/>
              <a:gd name="T82" fmla="*/ 52 w 99"/>
              <a:gd name="T83" fmla="*/ 56 h 126"/>
              <a:gd name="T84" fmla="*/ 75 w 99"/>
              <a:gd name="T85" fmla="*/ 34 h 126"/>
              <a:gd name="T86" fmla="*/ 62 w 99"/>
              <a:gd name="T87" fmla="*/ 44 h 126"/>
              <a:gd name="T88" fmla="*/ 50 w 99"/>
              <a:gd name="T89" fmla="*/ 51 h 126"/>
              <a:gd name="T90" fmla="*/ 49 w 99"/>
              <a:gd name="T91" fmla="*/ 51 h 126"/>
              <a:gd name="T92" fmla="*/ 37 w 99"/>
              <a:gd name="T93" fmla="*/ 44 h 126"/>
              <a:gd name="T94" fmla="*/ 24 w 99"/>
              <a:gd name="T95" fmla="*/ 34 h 126"/>
              <a:gd name="T96" fmla="*/ 50 w 99"/>
              <a:gd name="T97" fmla="*/ 5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26">
                <a:moveTo>
                  <a:pt x="5" y="9"/>
                </a:moveTo>
                <a:cubicBezTo>
                  <a:pt x="2" y="9"/>
                  <a:pt x="0" y="7"/>
                  <a:pt x="0" y="4"/>
                </a:cubicBezTo>
                <a:cubicBezTo>
                  <a:pt x="0" y="2"/>
                  <a:pt x="2" y="0"/>
                  <a:pt x="5" y="0"/>
                </a:cubicBezTo>
                <a:cubicBezTo>
                  <a:pt x="94" y="0"/>
                  <a:pt x="94" y="0"/>
                  <a:pt x="94" y="0"/>
                </a:cubicBezTo>
                <a:cubicBezTo>
                  <a:pt x="97" y="0"/>
                  <a:pt x="99" y="2"/>
                  <a:pt x="99" y="4"/>
                </a:cubicBezTo>
                <a:cubicBezTo>
                  <a:pt x="99" y="7"/>
                  <a:pt x="97" y="9"/>
                  <a:pt x="94" y="9"/>
                </a:cubicBezTo>
                <a:cubicBezTo>
                  <a:pt x="90" y="9"/>
                  <a:pt x="90" y="9"/>
                  <a:pt x="90" y="9"/>
                </a:cubicBezTo>
                <a:cubicBezTo>
                  <a:pt x="89" y="25"/>
                  <a:pt x="86" y="37"/>
                  <a:pt x="81" y="46"/>
                </a:cubicBezTo>
                <a:cubicBezTo>
                  <a:pt x="81" y="46"/>
                  <a:pt x="81" y="46"/>
                  <a:pt x="81" y="46"/>
                </a:cubicBezTo>
                <a:cubicBezTo>
                  <a:pt x="76" y="55"/>
                  <a:pt x="69" y="60"/>
                  <a:pt x="62" y="64"/>
                </a:cubicBezTo>
                <a:cubicBezTo>
                  <a:pt x="69" y="67"/>
                  <a:pt x="76" y="73"/>
                  <a:pt x="81" y="82"/>
                </a:cubicBezTo>
                <a:cubicBezTo>
                  <a:pt x="81" y="82"/>
                  <a:pt x="81" y="82"/>
                  <a:pt x="81" y="82"/>
                </a:cubicBezTo>
                <a:cubicBezTo>
                  <a:pt x="86" y="90"/>
                  <a:pt x="89" y="101"/>
                  <a:pt x="90" y="116"/>
                </a:cubicBezTo>
                <a:cubicBezTo>
                  <a:pt x="94" y="116"/>
                  <a:pt x="94" y="116"/>
                  <a:pt x="94" y="116"/>
                </a:cubicBezTo>
                <a:cubicBezTo>
                  <a:pt x="97" y="116"/>
                  <a:pt x="99" y="118"/>
                  <a:pt x="99" y="121"/>
                </a:cubicBezTo>
                <a:cubicBezTo>
                  <a:pt x="99" y="124"/>
                  <a:pt x="97" y="126"/>
                  <a:pt x="94" y="126"/>
                </a:cubicBezTo>
                <a:cubicBezTo>
                  <a:pt x="5" y="126"/>
                  <a:pt x="5" y="126"/>
                  <a:pt x="5" y="126"/>
                </a:cubicBezTo>
                <a:cubicBezTo>
                  <a:pt x="2" y="126"/>
                  <a:pt x="0" y="124"/>
                  <a:pt x="0" y="121"/>
                </a:cubicBezTo>
                <a:cubicBezTo>
                  <a:pt x="0" y="118"/>
                  <a:pt x="2" y="116"/>
                  <a:pt x="5" y="116"/>
                </a:cubicBezTo>
                <a:cubicBezTo>
                  <a:pt x="9" y="116"/>
                  <a:pt x="9" y="116"/>
                  <a:pt x="9" y="116"/>
                </a:cubicBezTo>
                <a:cubicBezTo>
                  <a:pt x="10" y="101"/>
                  <a:pt x="13" y="90"/>
                  <a:pt x="18" y="82"/>
                </a:cubicBezTo>
                <a:cubicBezTo>
                  <a:pt x="18" y="82"/>
                  <a:pt x="18" y="82"/>
                  <a:pt x="18" y="82"/>
                </a:cubicBezTo>
                <a:cubicBezTo>
                  <a:pt x="23" y="73"/>
                  <a:pt x="30" y="67"/>
                  <a:pt x="37" y="64"/>
                </a:cubicBezTo>
                <a:cubicBezTo>
                  <a:pt x="30" y="60"/>
                  <a:pt x="23" y="55"/>
                  <a:pt x="18" y="46"/>
                </a:cubicBezTo>
                <a:cubicBezTo>
                  <a:pt x="18" y="46"/>
                  <a:pt x="18" y="46"/>
                  <a:pt x="18" y="46"/>
                </a:cubicBezTo>
                <a:cubicBezTo>
                  <a:pt x="13" y="37"/>
                  <a:pt x="9" y="25"/>
                  <a:pt x="9" y="9"/>
                </a:cubicBezTo>
                <a:cubicBezTo>
                  <a:pt x="5" y="9"/>
                  <a:pt x="5" y="9"/>
                  <a:pt x="5" y="9"/>
                </a:cubicBezTo>
                <a:close/>
                <a:moveTo>
                  <a:pt x="83" y="116"/>
                </a:moveTo>
                <a:cubicBezTo>
                  <a:pt x="83" y="116"/>
                  <a:pt x="83" y="116"/>
                  <a:pt x="83" y="116"/>
                </a:cubicBezTo>
                <a:cubicBezTo>
                  <a:pt x="81" y="106"/>
                  <a:pt x="75" y="99"/>
                  <a:pt x="67" y="94"/>
                </a:cubicBezTo>
                <a:cubicBezTo>
                  <a:pt x="62" y="91"/>
                  <a:pt x="55" y="90"/>
                  <a:pt x="49" y="90"/>
                </a:cubicBezTo>
                <a:cubicBezTo>
                  <a:pt x="43" y="90"/>
                  <a:pt x="37" y="91"/>
                  <a:pt x="32" y="94"/>
                </a:cubicBezTo>
                <a:cubicBezTo>
                  <a:pt x="24" y="99"/>
                  <a:pt x="18" y="106"/>
                  <a:pt x="15" y="116"/>
                </a:cubicBezTo>
                <a:cubicBezTo>
                  <a:pt x="83" y="116"/>
                  <a:pt x="83" y="116"/>
                  <a:pt x="83" y="116"/>
                </a:cubicBezTo>
                <a:close/>
                <a:moveTo>
                  <a:pt x="17" y="100"/>
                </a:moveTo>
                <a:cubicBezTo>
                  <a:pt x="17" y="100"/>
                  <a:pt x="17" y="100"/>
                  <a:pt x="17" y="100"/>
                </a:cubicBezTo>
                <a:cubicBezTo>
                  <a:pt x="20" y="95"/>
                  <a:pt x="24" y="92"/>
                  <a:pt x="29" y="89"/>
                </a:cubicBezTo>
                <a:cubicBezTo>
                  <a:pt x="35" y="86"/>
                  <a:pt x="42" y="84"/>
                  <a:pt x="49" y="84"/>
                </a:cubicBezTo>
                <a:cubicBezTo>
                  <a:pt x="56" y="84"/>
                  <a:pt x="64" y="86"/>
                  <a:pt x="70" y="89"/>
                </a:cubicBezTo>
                <a:cubicBezTo>
                  <a:pt x="74" y="92"/>
                  <a:pt x="78" y="95"/>
                  <a:pt x="82" y="100"/>
                </a:cubicBezTo>
                <a:cubicBezTo>
                  <a:pt x="80" y="94"/>
                  <a:pt x="78" y="89"/>
                  <a:pt x="76" y="85"/>
                </a:cubicBezTo>
                <a:cubicBezTo>
                  <a:pt x="76" y="85"/>
                  <a:pt x="76" y="85"/>
                  <a:pt x="76" y="85"/>
                </a:cubicBezTo>
                <a:cubicBezTo>
                  <a:pt x="70" y="75"/>
                  <a:pt x="62" y="69"/>
                  <a:pt x="53" y="66"/>
                </a:cubicBezTo>
                <a:cubicBezTo>
                  <a:pt x="53" y="66"/>
                  <a:pt x="53" y="66"/>
                  <a:pt x="53" y="66"/>
                </a:cubicBezTo>
                <a:cubicBezTo>
                  <a:pt x="53" y="66"/>
                  <a:pt x="53" y="66"/>
                  <a:pt x="53" y="66"/>
                </a:cubicBezTo>
                <a:cubicBezTo>
                  <a:pt x="53"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5"/>
                  <a:pt x="52" y="65"/>
                  <a:pt x="51" y="65"/>
                </a:cubicBezTo>
                <a:cubicBezTo>
                  <a:pt x="51" y="65"/>
                  <a:pt x="51" y="65"/>
                  <a:pt x="51" y="65"/>
                </a:cubicBezTo>
                <a:cubicBezTo>
                  <a:pt x="51" y="65"/>
                  <a:pt x="51" y="64"/>
                  <a:pt x="51" y="64"/>
                </a:cubicBezTo>
                <a:cubicBezTo>
                  <a:pt x="51" y="64"/>
                  <a:pt x="51" y="64"/>
                  <a:pt x="51" y="64"/>
                </a:cubicBezTo>
                <a:cubicBezTo>
                  <a:pt x="51" y="64"/>
                  <a:pt x="51" y="64"/>
                  <a:pt x="51" y="64"/>
                </a:cubicBezTo>
                <a:cubicBezTo>
                  <a:pt x="51" y="64"/>
                  <a:pt x="51" y="64"/>
                  <a:pt x="51" y="64"/>
                </a:cubicBezTo>
                <a:cubicBezTo>
                  <a:pt x="51" y="64"/>
                  <a:pt x="51" y="64"/>
                  <a:pt x="51" y="64"/>
                </a:cubicBezTo>
                <a:cubicBezTo>
                  <a:pt x="51" y="63"/>
                  <a:pt x="51" y="63"/>
                  <a:pt x="51" y="63"/>
                </a:cubicBezTo>
                <a:cubicBezTo>
                  <a:pt x="51" y="63"/>
                  <a:pt x="51" y="63"/>
                  <a:pt x="51" y="63"/>
                </a:cubicBezTo>
                <a:cubicBezTo>
                  <a:pt x="51" y="63"/>
                  <a:pt x="51" y="63"/>
                  <a:pt x="51" y="63"/>
                </a:cubicBezTo>
                <a:cubicBezTo>
                  <a:pt x="51" y="63"/>
                  <a:pt x="51" y="63"/>
                  <a:pt x="51" y="63"/>
                </a:cubicBezTo>
                <a:cubicBezTo>
                  <a:pt x="51" y="62"/>
                  <a:pt x="51" y="62"/>
                  <a:pt x="51" y="62"/>
                </a:cubicBezTo>
                <a:cubicBezTo>
                  <a:pt x="52" y="62"/>
                  <a:pt x="52" y="62"/>
                  <a:pt x="52" y="62"/>
                </a:cubicBezTo>
                <a:cubicBezTo>
                  <a:pt x="52" y="62"/>
                  <a:pt x="52" y="62"/>
                  <a:pt x="52" y="62"/>
                </a:cubicBezTo>
                <a:cubicBezTo>
                  <a:pt x="52" y="62"/>
                  <a:pt x="52" y="62"/>
                  <a:pt x="52" y="62"/>
                </a:cubicBezTo>
                <a:cubicBezTo>
                  <a:pt x="52" y="62"/>
                  <a:pt x="52" y="62"/>
                  <a:pt x="52" y="62"/>
                </a:cubicBezTo>
                <a:cubicBezTo>
                  <a:pt x="52" y="61"/>
                  <a:pt x="52" y="61"/>
                  <a:pt x="52" y="61"/>
                </a:cubicBezTo>
                <a:cubicBezTo>
                  <a:pt x="52" y="61"/>
                  <a:pt x="52" y="61"/>
                  <a:pt x="52" y="61"/>
                </a:cubicBezTo>
                <a:cubicBezTo>
                  <a:pt x="52" y="61"/>
                  <a:pt x="53" y="61"/>
                  <a:pt x="53" y="61"/>
                </a:cubicBezTo>
                <a:cubicBezTo>
                  <a:pt x="53" y="61"/>
                  <a:pt x="53" y="61"/>
                  <a:pt x="53" y="61"/>
                </a:cubicBezTo>
                <a:cubicBezTo>
                  <a:pt x="53" y="61"/>
                  <a:pt x="53" y="61"/>
                  <a:pt x="53" y="61"/>
                </a:cubicBezTo>
                <a:cubicBezTo>
                  <a:pt x="62" y="58"/>
                  <a:pt x="70" y="53"/>
                  <a:pt x="76" y="43"/>
                </a:cubicBezTo>
                <a:cubicBezTo>
                  <a:pt x="76" y="43"/>
                  <a:pt x="76" y="43"/>
                  <a:pt x="76" y="43"/>
                </a:cubicBezTo>
                <a:cubicBezTo>
                  <a:pt x="81" y="35"/>
                  <a:pt x="84" y="24"/>
                  <a:pt x="84" y="9"/>
                </a:cubicBezTo>
                <a:cubicBezTo>
                  <a:pt x="15" y="9"/>
                  <a:pt x="15" y="9"/>
                  <a:pt x="15" y="9"/>
                </a:cubicBezTo>
                <a:cubicBezTo>
                  <a:pt x="15" y="24"/>
                  <a:pt x="18" y="35"/>
                  <a:pt x="23" y="43"/>
                </a:cubicBezTo>
                <a:cubicBezTo>
                  <a:pt x="23" y="43"/>
                  <a:pt x="23" y="43"/>
                  <a:pt x="23" y="43"/>
                </a:cubicBezTo>
                <a:cubicBezTo>
                  <a:pt x="29" y="53"/>
                  <a:pt x="37" y="58"/>
                  <a:pt x="45" y="61"/>
                </a:cubicBezTo>
                <a:cubicBezTo>
                  <a:pt x="46" y="61"/>
                  <a:pt x="46" y="61"/>
                  <a:pt x="46" y="61"/>
                </a:cubicBezTo>
                <a:cubicBezTo>
                  <a:pt x="46" y="61"/>
                  <a:pt x="46" y="61"/>
                  <a:pt x="46" y="61"/>
                </a:cubicBezTo>
                <a:cubicBezTo>
                  <a:pt x="46" y="61"/>
                  <a:pt x="46" y="61"/>
                  <a:pt x="46" y="61"/>
                </a:cubicBezTo>
                <a:cubicBezTo>
                  <a:pt x="46" y="61"/>
                  <a:pt x="46" y="61"/>
                  <a:pt x="46" y="61"/>
                </a:cubicBezTo>
                <a:cubicBezTo>
                  <a:pt x="47" y="62"/>
                  <a:pt x="47" y="62"/>
                  <a:pt x="47" y="62"/>
                </a:cubicBezTo>
                <a:cubicBezTo>
                  <a:pt x="47" y="62"/>
                  <a:pt x="47" y="62"/>
                  <a:pt x="47" y="62"/>
                </a:cubicBezTo>
                <a:cubicBezTo>
                  <a:pt x="47" y="62"/>
                  <a:pt x="47" y="62"/>
                  <a:pt x="47" y="62"/>
                </a:cubicBezTo>
                <a:cubicBezTo>
                  <a:pt x="47" y="62"/>
                  <a:pt x="47" y="62"/>
                  <a:pt x="47" y="62"/>
                </a:cubicBezTo>
                <a:cubicBezTo>
                  <a:pt x="47" y="62"/>
                  <a:pt x="47" y="62"/>
                  <a:pt x="47" y="62"/>
                </a:cubicBezTo>
                <a:cubicBezTo>
                  <a:pt x="47" y="63"/>
                  <a:pt x="47" y="63"/>
                  <a:pt x="47" y="63"/>
                </a:cubicBezTo>
                <a:cubicBezTo>
                  <a:pt x="47" y="63"/>
                  <a:pt x="47" y="63"/>
                  <a:pt x="48" y="63"/>
                </a:cubicBezTo>
                <a:cubicBezTo>
                  <a:pt x="48" y="63"/>
                  <a:pt x="48" y="63"/>
                  <a:pt x="48" y="63"/>
                </a:cubicBezTo>
                <a:cubicBezTo>
                  <a:pt x="48" y="63"/>
                  <a:pt x="48" y="63"/>
                  <a:pt x="48" y="63"/>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7" y="66"/>
                  <a:pt x="47" y="66"/>
                </a:cubicBezTo>
                <a:cubicBezTo>
                  <a:pt x="47" y="66"/>
                  <a:pt x="47" y="66"/>
                  <a:pt x="47" y="66"/>
                </a:cubicBezTo>
                <a:cubicBezTo>
                  <a:pt x="46" y="66"/>
                  <a:pt x="46" y="66"/>
                  <a:pt x="46" y="66"/>
                </a:cubicBezTo>
                <a:cubicBezTo>
                  <a:pt x="46" y="66"/>
                  <a:pt x="46" y="66"/>
                  <a:pt x="46" y="66"/>
                </a:cubicBezTo>
                <a:cubicBezTo>
                  <a:pt x="46" y="66"/>
                  <a:pt x="46" y="66"/>
                  <a:pt x="46" y="66"/>
                </a:cubicBezTo>
                <a:cubicBezTo>
                  <a:pt x="46" y="66"/>
                  <a:pt x="46" y="66"/>
                  <a:pt x="46" y="66"/>
                </a:cubicBezTo>
                <a:cubicBezTo>
                  <a:pt x="45" y="66"/>
                  <a:pt x="45" y="66"/>
                  <a:pt x="45" y="66"/>
                </a:cubicBezTo>
                <a:cubicBezTo>
                  <a:pt x="37" y="69"/>
                  <a:pt x="29" y="75"/>
                  <a:pt x="23" y="85"/>
                </a:cubicBezTo>
                <a:cubicBezTo>
                  <a:pt x="23" y="85"/>
                  <a:pt x="23" y="85"/>
                  <a:pt x="23" y="85"/>
                </a:cubicBezTo>
                <a:cubicBezTo>
                  <a:pt x="20" y="89"/>
                  <a:pt x="18" y="94"/>
                  <a:pt x="17" y="100"/>
                </a:cubicBezTo>
                <a:close/>
                <a:moveTo>
                  <a:pt x="24" y="34"/>
                </a:moveTo>
                <a:cubicBezTo>
                  <a:pt x="24" y="34"/>
                  <a:pt x="24" y="34"/>
                  <a:pt x="24" y="34"/>
                </a:cubicBezTo>
                <a:cubicBezTo>
                  <a:pt x="26" y="39"/>
                  <a:pt x="29" y="44"/>
                  <a:pt x="33" y="48"/>
                </a:cubicBezTo>
                <a:cubicBezTo>
                  <a:pt x="37" y="52"/>
                  <a:pt x="41" y="55"/>
                  <a:pt x="47" y="56"/>
                </a:cubicBezTo>
                <a:cubicBezTo>
                  <a:pt x="47" y="56"/>
                  <a:pt x="47" y="56"/>
                  <a:pt x="47" y="56"/>
                </a:cubicBezTo>
                <a:cubicBezTo>
                  <a:pt x="47" y="56"/>
                  <a:pt x="47" y="56"/>
                  <a:pt x="47" y="56"/>
                </a:cubicBezTo>
                <a:cubicBezTo>
                  <a:pt x="48" y="57"/>
                  <a:pt x="48" y="57"/>
                  <a:pt x="48" y="57"/>
                </a:cubicBezTo>
                <a:cubicBezTo>
                  <a:pt x="48" y="57"/>
                  <a:pt x="48" y="57"/>
                  <a:pt x="48" y="57"/>
                </a:cubicBezTo>
                <a:cubicBezTo>
                  <a:pt x="48" y="57"/>
                  <a:pt x="48" y="57"/>
                  <a:pt x="48" y="57"/>
                </a:cubicBezTo>
                <a:cubicBezTo>
                  <a:pt x="49" y="57"/>
                  <a:pt x="49" y="57"/>
                  <a:pt x="49" y="57"/>
                </a:cubicBezTo>
                <a:cubicBezTo>
                  <a:pt x="49" y="57"/>
                  <a:pt x="50" y="57"/>
                  <a:pt x="51" y="57"/>
                </a:cubicBezTo>
                <a:cubicBezTo>
                  <a:pt x="51" y="57"/>
                  <a:pt x="51" y="57"/>
                  <a:pt x="51" y="57"/>
                </a:cubicBezTo>
                <a:cubicBezTo>
                  <a:pt x="52" y="56"/>
                  <a:pt x="52" y="56"/>
                  <a:pt x="52" y="56"/>
                </a:cubicBezTo>
                <a:cubicBezTo>
                  <a:pt x="52" y="56"/>
                  <a:pt x="52" y="56"/>
                  <a:pt x="52" y="56"/>
                </a:cubicBezTo>
                <a:cubicBezTo>
                  <a:pt x="52" y="56"/>
                  <a:pt x="52" y="56"/>
                  <a:pt x="52" y="56"/>
                </a:cubicBezTo>
                <a:cubicBezTo>
                  <a:pt x="57" y="55"/>
                  <a:pt x="62" y="52"/>
                  <a:pt x="66" y="48"/>
                </a:cubicBezTo>
                <a:cubicBezTo>
                  <a:pt x="66" y="48"/>
                  <a:pt x="66" y="48"/>
                  <a:pt x="66" y="48"/>
                </a:cubicBezTo>
                <a:cubicBezTo>
                  <a:pt x="70" y="44"/>
                  <a:pt x="73" y="39"/>
                  <a:pt x="75" y="34"/>
                </a:cubicBezTo>
                <a:cubicBezTo>
                  <a:pt x="75" y="32"/>
                  <a:pt x="75" y="31"/>
                  <a:pt x="73" y="30"/>
                </a:cubicBezTo>
                <a:cubicBezTo>
                  <a:pt x="72" y="30"/>
                  <a:pt x="70" y="30"/>
                  <a:pt x="69" y="32"/>
                </a:cubicBezTo>
                <a:cubicBezTo>
                  <a:pt x="68" y="36"/>
                  <a:pt x="65" y="41"/>
                  <a:pt x="62" y="44"/>
                </a:cubicBezTo>
                <a:cubicBezTo>
                  <a:pt x="59" y="47"/>
                  <a:pt x="55" y="49"/>
                  <a:pt x="50" y="51"/>
                </a:cubicBezTo>
                <a:cubicBezTo>
                  <a:pt x="50" y="51"/>
                  <a:pt x="50" y="51"/>
                  <a:pt x="50" y="51"/>
                </a:cubicBezTo>
                <a:cubicBezTo>
                  <a:pt x="50" y="51"/>
                  <a:pt x="50" y="51"/>
                  <a:pt x="50" y="51"/>
                </a:cubicBezTo>
                <a:cubicBezTo>
                  <a:pt x="50" y="51"/>
                  <a:pt x="50" y="51"/>
                  <a:pt x="50" y="51"/>
                </a:cubicBezTo>
                <a:cubicBezTo>
                  <a:pt x="49" y="51"/>
                  <a:pt x="49" y="51"/>
                  <a:pt x="49" y="51"/>
                </a:cubicBezTo>
                <a:cubicBezTo>
                  <a:pt x="49" y="51"/>
                  <a:pt x="49" y="51"/>
                  <a:pt x="49" y="51"/>
                </a:cubicBezTo>
                <a:cubicBezTo>
                  <a:pt x="49" y="51"/>
                  <a:pt x="49" y="51"/>
                  <a:pt x="49" y="51"/>
                </a:cubicBezTo>
                <a:cubicBezTo>
                  <a:pt x="49" y="51"/>
                  <a:pt x="49" y="51"/>
                  <a:pt x="49" y="51"/>
                </a:cubicBezTo>
                <a:cubicBezTo>
                  <a:pt x="44" y="49"/>
                  <a:pt x="40" y="47"/>
                  <a:pt x="37" y="44"/>
                </a:cubicBezTo>
                <a:cubicBezTo>
                  <a:pt x="34" y="41"/>
                  <a:pt x="31" y="36"/>
                  <a:pt x="29" y="32"/>
                </a:cubicBezTo>
                <a:cubicBezTo>
                  <a:pt x="29" y="30"/>
                  <a:pt x="27" y="30"/>
                  <a:pt x="26" y="30"/>
                </a:cubicBezTo>
                <a:cubicBezTo>
                  <a:pt x="24" y="31"/>
                  <a:pt x="23" y="32"/>
                  <a:pt x="24" y="34"/>
                </a:cubicBezTo>
                <a:close/>
                <a:moveTo>
                  <a:pt x="50" y="51"/>
                </a:moveTo>
                <a:cubicBezTo>
                  <a:pt x="50" y="51"/>
                  <a:pt x="50" y="51"/>
                  <a:pt x="50" y="51"/>
                </a:cubicBezTo>
                <a:cubicBezTo>
                  <a:pt x="50" y="51"/>
                  <a:pt x="50" y="51"/>
                  <a:pt x="50" y="51"/>
                </a:cubicBezTo>
                <a:cubicBezTo>
                  <a:pt x="50" y="51"/>
                  <a:pt x="50"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
          <p:cNvSpPr>
            <a:spLocks noEditPoints="1"/>
          </p:cNvSpPr>
          <p:nvPr/>
        </p:nvSpPr>
        <p:spPr bwMode="auto">
          <a:xfrm>
            <a:off x="6861622" y="2728544"/>
            <a:ext cx="287481" cy="263700"/>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a:spLocks noEditPoints="1"/>
          </p:cNvSpPr>
          <p:nvPr/>
        </p:nvSpPr>
        <p:spPr bwMode="auto">
          <a:xfrm>
            <a:off x="5634430" y="2730817"/>
            <a:ext cx="280664" cy="259154"/>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
          <p:cNvSpPr>
            <a:spLocks noEditPoints="1"/>
          </p:cNvSpPr>
          <p:nvPr/>
        </p:nvSpPr>
        <p:spPr bwMode="auto">
          <a:xfrm>
            <a:off x="4427691" y="2714904"/>
            <a:ext cx="261346" cy="288706"/>
          </a:xfrm>
          <a:custGeom>
            <a:avLst/>
            <a:gdLst>
              <a:gd name="T0" fmla="*/ 47 w 115"/>
              <a:gd name="T1" fmla="*/ 61 h 126"/>
              <a:gd name="T2" fmla="*/ 47 w 115"/>
              <a:gd name="T3" fmla="*/ 58 h 126"/>
              <a:gd name="T4" fmla="*/ 50 w 115"/>
              <a:gd name="T5" fmla="*/ 55 h 126"/>
              <a:gd name="T6" fmla="*/ 54 w 115"/>
              <a:gd name="T7" fmla="*/ 55 h 126"/>
              <a:gd name="T8" fmla="*/ 62 w 115"/>
              <a:gd name="T9" fmla="*/ 55 h 126"/>
              <a:gd name="T10" fmla="*/ 66 w 115"/>
              <a:gd name="T11" fmla="*/ 56 h 126"/>
              <a:gd name="T12" fmla="*/ 70 w 115"/>
              <a:gd name="T13" fmla="*/ 61 h 126"/>
              <a:gd name="T14" fmla="*/ 70 w 115"/>
              <a:gd name="T15" fmla="*/ 52 h 126"/>
              <a:gd name="T16" fmla="*/ 60 w 115"/>
              <a:gd name="T17" fmla="*/ 49 h 126"/>
              <a:gd name="T18" fmla="*/ 57 w 115"/>
              <a:gd name="T19" fmla="*/ 44 h 126"/>
              <a:gd name="T20" fmla="*/ 54 w 115"/>
              <a:gd name="T21" fmla="*/ 49 h 126"/>
              <a:gd name="T22" fmla="*/ 43 w 115"/>
              <a:gd name="T23" fmla="*/ 52 h 126"/>
              <a:gd name="T24" fmla="*/ 41 w 115"/>
              <a:gd name="T25" fmla="*/ 61 h 126"/>
              <a:gd name="T26" fmla="*/ 41 w 115"/>
              <a:gd name="T27" fmla="*/ 64 h 126"/>
              <a:gd name="T28" fmla="*/ 41 w 115"/>
              <a:gd name="T29" fmla="*/ 68 h 126"/>
              <a:gd name="T30" fmla="*/ 49 w 115"/>
              <a:gd name="T31" fmla="*/ 76 h 126"/>
              <a:gd name="T32" fmla="*/ 52 w 115"/>
              <a:gd name="T33" fmla="*/ 76 h 126"/>
              <a:gd name="T34" fmla="*/ 60 w 115"/>
              <a:gd name="T35" fmla="*/ 76 h 126"/>
              <a:gd name="T36" fmla="*/ 64 w 115"/>
              <a:gd name="T37" fmla="*/ 76 h 126"/>
              <a:gd name="T38" fmla="*/ 67 w 115"/>
              <a:gd name="T39" fmla="*/ 79 h 126"/>
              <a:gd name="T40" fmla="*/ 66 w 115"/>
              <a:gd name="T41" fmla="*/ 91 h 126"/>
              <a:gd name="T42" fmla="*/ 63 w 115"/>
              <a:gd name="T43" fmla="*/ 92 h 126"/>
              <a:gd name="T44" fmla="*/ 54 w 115"/>
              <a:gd name="T45" fmla="*/ 92 h 126"/>
              <a:gd name="T46" fmla="*/ 50 w 115"/>
              <a:gd name="T47" fmla="*/ 92 h 126"/>
              <a:gd name="T48" fmla="*/ 47 w 115"/>
              <a:gd name="T49" fmla="*/ 89 h 126"/>
              <a:gd name="T50" fmla="*/ 41 w 115"/>
              <a:gd name="T51" fmla="*/ 89 h 126"/>
              <a:gd name="T52" fmla="*/ 50 w 115"/>
              <a:gd name="T53" fmla="*/ 98 h 126"/>
              <a:gd name="T54" fmla="*/ 54 w 115"/>
              <a:gd name="T55" fmla="*/ 100 h 126"/>
              <a:gd name="T56" fmla="*/ 60 w 115"/>
              <a:gd name="T57" fmla="*/ 100 h 126"/>
              <a:gd name="T58" fmla="*/ 64 w 115"/>
              <a:gd name="T59" fmla="*/ 98 h 126"/>
              <a:gd name="T60" fmla="*/ 73 w 115"/>
              <a:gd name="T61" fmla="*/ 89 h 126"/>
              <a:gd name="T62" fmla="*/ 73 w 115"/>
              <a:gd name="T63" fmla="*/ 82 h 126"/>
              <a:gd name="T64" fmla="*/ 70 w 115"/>
              <a:gd name="T65" fmla="*/ 73 h 126"/>
              <a:gd name="T66" fmla="*/ 64 w 115"/>
              <a:gd name="T67" fmla="*/ 70 h 126"/>
              <a:gd name="T68" fmla="*/ 60 w 115"/>
              <a:gd name="T69" fmla="*/ 70 h 126"/>
              <a:gd name="T70" fmla="*/ 52 w 115"/>
              <a:gd name="T71" fmla="*/ 70 h 126"/>
              <a:gd name="T72" fmla="*/ 48 w 115"/>
              <a:gd name="T73" fmla="*/ 70 h 126"/>
              <a:gd name="T74" fmla="*/ 47 w 115"/>
              <a:gd name="T75" fmla="*/ 65 h 126"/>
              <a:gd name="T76" fmla="*/ 113 w 115"/>
              <a:gd name="T77" fmla="*/ 118 h 126"/>
              <a:gd name="T78" fmla="*/ 107 w 115"/>
              <a:gd name="T79" fmla="*/ 105 h 126"/>
              <a:gd name="T80" fmla="*/ 104 w 115"/>
              <a:gd name="T81" fmla="*/ 67 h 126"/>
              <a:gd name="T82" fmla="*/ 75 w 115"/>
              <a:gd name="T83" fmla="*/ 24 h 126"/>
              <a:gd name="T84" fmla="*/ 80 w 115"/>
              <a:gd name="T85" fmla="*/ 8 h 126"/>
              <a:gd name="T86" fmla="*/ 76 w 115"/>
              <a:gd name="T87" fmla="*/ 0 h 126"/>
              <a:gd name="T88" fmla="*/ 34 w 115"/>
              <a:gd name="T89" fmla="*/ 1 h 126"/>
              <a:gd name="T90" fmla="*/ 47 w 115"/>
              <a:gd name="T91" fmla="*/ 21 h 126"/>
              <a:gd name="T92" fmla="*/ 24 w 115"/>
              <a:gd name="T93" fmla="*/ 34 h 126"/>
              <a:gd name="T94" fmla="*/ 10 w 115"/>
              <a:gd name="T95" fmla="*/ 67 h 126"/>
              <a:gd name="T96" fmla="*/ 7 w 115"/>
              <a:gd name="T97" fmla="*/ 105 h 126"/>
              <a:gd name="T98" fmla="*/ 0 w 115"/>
              <a:gd name="T99" fmla="*/ 121 h 126"/>
              <a:gd name="T100" fmla="*/ 109 w 115"/>
              <a:gd name="T101" fmla="*/ 126 h 126"/>
              <a:gd name="T102" fmla="*/ 112 w 115"/>
              <a:gd name="T103" fmla="*/ 125 h 126"/>
              <a:gd name="T104" fmla="*/ 65 w 115"/>
              <a:gd name="T105" fmla="*/ 9 h 126"/>
              <a:gd name="T106" fmla="*/ 57 w 115"/>
              <a:gd name="T107" fmla="*/ 17 h 126"/>
              <a:gd name="T108" fmla="*/ 65 w 115"/>
              <a:gd name="T109" fmla="*/ 9 h 126"/>
              <a:gd name="T110" fmla="*/ 13 w 115"/>
              <a:gd name="T111" fmla="*/ 116 h 126"/>
              <a:gd name="T112" fmla="*/ 20 w 115"/>
              <a:gd name="T113" fmla="*/ 90 h 126"/>
              <a:gd name="T114" fmla="*/ 22 w 115"/>
              <a:gd name="T115" fmla="*/ 53 h 126"/>
              <a:gd name="T116" fmla="*/ 43 w 115"/>
              <a:gd name="T117" fmla="*/ 33 h 126"/>
              <a:gd name="T118" fmla="*/ 57 w 115"/>
              <a:gd name="T119" fmla="*/ 30 h 126"/>
              <a:gd name="T120" fmla="*/ 83 w 115"/>
              <a:gd name="T121" fmla="*/ 41 h 126"/>
              <a:gd name="T122" fmla="*/ 94 w 115"/>
              <a:gd name="T123" fmla="*/ 90 h 126"/>
              <a:gd name="T124" fmla="*/ 101 w 115"/>
              <a:gd name="T125"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26">
                <a:moveTo>
                  <a:pt x="47" y="64"/>
                </a:moveTo>
                <a:cubicBezTo>
                  <a:pt x="47" y="61"/>
                  <a:pt x="47" y="61"/>
                  <a:pt x="47" y="61"/>
                </a:cubicBezTo>
                <a:cubicBezTo>
                  <a:pt x="47" y="61"/>
                  <a:pt x="47" y="61"/>
                  <a:pt x="47" y="61"/>
                </a:cubicBezTo>
                <a:cubicBezTo>
                  <a:pt x="47" y="58"/>
                  <a:pt x="47" y="58"/>
                  <a:pt x="47" y="58"/>
                </a:cubicBezTo>
                <a:cubicBezTo>
                  <a:pt x="47" y="57"/>
                  <a:pt x="47" y="56"/>
                  <a:pt x="47" y="56"/>
                </a:cubicBezTo>
                <a:cubicBezTo>
                  <a:pt x="48" y="55"/>
                  <a:pt x="49" y="55"/>
                  <a:pt x="50" y="55"/>
                </a:cubicBezTo>
                <a:cubicBezTo>
                  <a:pt x="52" y="55"/>
                  <a:pt x="52" y="55"/>
                  <a:pt x="52" y="55"/>
                </a:cubicBezTo>
                <a:cubicBezTo>
                  <a:pt x="54" y="55"/>
                  <a:pt x="54" y="55"/>
                  <a:pt x="54" y="55"/>
                </a:cubicBezTo>
                <a:cubicBezTo>
                  <a:pt x="60" y="55"/>
                  <a:pt x="60" y="55"/>
                  <a:pt x="60" y="55"/>
                </a:cubicBezTo>
                <a:cubicBezTo>
                  <a:pt x="62" y="55"/>
                  <a:pt x="62" y="55"/>
                  <a:pt x="62" y="55"/>
                </a:cubicBezTo>
                <a:cubicBezTo>
                  <a:pt x="64" y="55"/>
                  <a:pt x="64" y="55"/>
                  <a:pt x="64" y="55"/>
                </a:cubicBezTo>
                <a:cubicBezTo>
                  <a:pt x="65" y="55"/>
                  <a:pt x="66" y="55"/>
                  <a:pt x="66" y="56"/>
                </a:cubicBezTo>
                <a:cubicBezTo>
                  <a:pt x="67" y="56"/>
                  <a:pt x="67" y="57"/>
                  <a:pt x="67" y="58"/>
                </a:cubicBezTo>
                <a:cubicBezTo>
                  <a:pt x="67" y="60"/>
                  <a:pt x="68" y="61"/>
                  <a:pt x="70" y="61"/>
                </a:cubicBezTo>
                <a:cubicBezTo>
                  <a:pt x="72" y="61"/>
                  <a:pt x="73" y="60"/>
                  <a:pt x="73" y="58"/>
                </a:cubicBezTo>
                <a:cubicBezTo>
                  <a:pt x="73" y="56"/>
                  <a:pt x="72" y="53"/>
                  <a:pt x="70" y="52"/>
                </a:cubicBezTo>
                <a:cubicBezTo>
                  <a:pt x="69" y="50"/>
                  <a:pt x="66" y="49"/>
                  <a:pt x="64" y="49"/>
                </a:cubicBezTo>
                <a:cubicBezTo>
                  <a:pt x="60" y="49"/>
                  <a:pt x="60" y="49"/>
                  <a:pt x="60" y="49"/>
                </a:cubicBezTo>
                <a:cubicBezTo>
                  <a:pt x="60" y="47"/>
                  <a:pt x="60" y="47"/>
                  <a:pt x="60" y="47"/>
                </a:cubicBezTo>
                <a:cubicBezTo>
                  <a:pt x="60" y="45"/>
                  <a:pt x="58" y="44"/>
                  <a:pt x="57" y="44"/>
                </a:cubicBezTo>
                <a:cubicBezTo>
                  <a:pt x="55" y="44"/>
                  <a:pt x="54" y="45"/>
                  <a:pt x="54" y="47"/>
                </a:cubicBezTo>
                <a:cubicBezTo>
                  <a:pt x="54" y="49"/>
                  <a:pt x="54" y="49"/>
                  <a:pt x="54" y="49"/>
                </a:cubicBezTo>
                <a:cubicBezTo>
                  <a:pt x="50" y="49"/>
                  <a:pt x="50" y="49"/>
                  <a:pt x="50" y="49"/>
                </a:cubicBezTo>
                <a:cubicBezTo>
                  <a:pt x="47" y="49"/>
                  <a:pt x="45" y="50"/>
                  <a:pt x="43" y="52"/>
                </a:cubicBezTo>
                <a:cubicBezTo>
                  <a:pt x="42" y="53"/>
                  <a:pt x="41" y="56"/>
                  <a:pt x="41" y="58"/>
                </a:cubicBezTo>
                <a:cubicBezTo>
                  <a:pt x="41" y="61"/>
                  <a:pt x="41" y="61"/>
                  <a:pt x="41" y="61"/>
                </a:cubicBezTo>
                <a:cubicBezTo>
                  <a:pt x="41" y="61"/>
                  <a:pt x="41" y="61"/>
                  <a:pt x="41" y="61"/>
                </a:cubicBezTo>
                <a:cubicBezTo>
                  <a:pt x="41" y="64"/>
                  <a:pt x="41" y="64"/>
                  <a:pt x="41" y="64"/>
                </a:cubicBezTo>
                <a:cubicBezTo>
                  <a:pt x="41" y="65"/>
                  <a:pt x="41" y="65"/>
                  <a:pt x="41" y="65"/>
                </a:cubicBezTo>
                <a:cubicBezTo>
                  <a:pt x="41" y="68"/>
                  <a:pt x="41" y="68"/>
                  <a:pt x="41" y="68"/>
                </a:cubicBezTo>
                <a:cubicBezTo>
                  <a:pt x="41" y="70"/>
                  <a:pt x="42" y="72"/>
                  <a:pt x="43" y="74"/>
                </a:cubicBezTo>
                <a:cubicBezTo>
                  <a:pt x="45" y="75"/>
                  <a:pt x="47" y="76"/>
                  <a:pt x="49" y="76"/>
                </a:cubicBezTo>
                <a:cubicBezTo>
                  <a:pt x="50" y="76"/>
                  <a:pt x="50" y="76"/>
                  <a:pt x="50" y="76"/>
                </a:cubicBezTo>
                <a:cubicBezTo>
                  <a:pt x="52" y="76"/>
                  <a:pt x="52" y="76"/>
                  <a:pt x="52" y="76"/>
                </a:cubicBezTo>
                <a:cubicBezTo>
                  <a:pt x="54" y="76"/>
                  <a:pt x="54" y="76"/>
                  <a:pt x="54" y="76"/>
                </a:cubicBezTo>
                <a:cubicBezTo>
                  <a:pt x="60" y="76"/>
                  <a:pt x="60" y="76"/>
                  <a:pt x="60" y="76"/>
                </a:cubicBezTo>
                <a:cubicBezTo>
                  <a:pt x="63" y="76"/>
                  <a:pt x="63" y="76"/>
                  <a:pt x="63" y="76"/>
                </a:cubicBezTo>
                <a:cubicBezTo>
                  <a:pt x="64" y="76"/>
                  <a:pt x="64" y="76"/>
                  <a:pt x="64" y="76"/>
                </a:cubicBezTo>
                <a:cubicBezTo>
                  <a:pt x="65" y="76"/>
                  <a:pt x="66" y="77"/>
                  <a:pt x="66" y="77"/>
                </a:cubicBezTo>
                <a:cubicBezTo>
                  <a:pt x="67" y="78"/>
                  <a:pt x="67" y="79"/>
                  <a:pt x="67" y="79"/>
                </a:cubicBezTo>
                <a:cubicBezTo>
                  <a:pt x="67" y="83"/>
                  <a:pt x="67" y="86"/>
                  <a:pt x="67" y="89"/>
                </a:cubicBezTo>
                <a:cubicBezTo>
                  <a:pt x="67" y="90"/>
                  <a:pt x="67" y="90"/>
                  <a:pt x="66" y="91"/>
                </a:cubicBezTo>
                <a:cubicBezTo>
                  <a:pt x="66" y="92"/>
                  <a:pt x="65" y="92"/>
                  <a:pt x="64" y="92"/>
                </a:cubicBezTo>
                <a:cubicBezTo>
                  <a:pt x="63" y="92"/>
                  <a:pt x="63" y="92"/>
                  <a:pt x="63" y="92"/>
                </a:cubicBezTo>
                <a:cubicBezTo>
                  <a:pt x="60" y="92"/>
                  <a:pt x="60" y="92"/>
                  <a:pt x="60" y="92"/>
                </a:cubicBezTo>
                <a:cubicBezTo>
                  <a:pt x="54" y="92"/>
                  <a:pt x="54" y="92"/>
                  <a:pt x="54" y="92"/>
                </a:cubicBezTo>
                <a:cubicBezTo>
                  <a:pt x="52" y="92"/>
                  <a:pt x="52" y="92"/>
                  <a:pt x="52" y="92"/>
                </a:cubicBezTo>
                <a:cubicBezTo>
                  <a:pt x="50" y="92"/>
                  <a:pt x="50" y="92"/>
                  <a:pt x="50" y="92"/>
                </a:cubicBezTo>
                <a:cubicBezTo>
                  <a:pt x="49" y="92"/>
                  <a:pt x="48" y="92"/>
                  <a:pt x="47" y="91"/>
                </a:cubicBezTo>
                <a:cubicBezTo>
                  <a:pt x="47" y="90"/>
                  <a:pt x="47" y="90"/>
                  <a:pt x="47" y="89"/>
                </a:cubicBezTo>
                <a:cubicBezTo>
                  <a:pt x="47" y="87"/>
                  <a:pt x="45" y="86"/>
                  <a:pt x="44" y="86"/>
                </a:cubicBezTo>
                <a:cubicBezTo>
                  <a:pt x="42" y="86"/>
                  <a:pt x="41" y="87"/>
                  <a:pt x="41" y="89"/>
                </a:cubicBezTo>
                <a:cubicBezTo>
                  <a:pt x="41" y="91"/>
                  <a:pt x="42" y="94"/>
                  <a:pt x="43" y="95"/>
                </a:cubicBezTo>
                <a:cubicBezTo>
                  <a:pt x="45" y="97"/>
                  <a:pt x="47" y="98"/>
                  <a:pt x="50" y="98"/>
                </a:cubicBezTo>
                <a:cubicBezTo>
                  <a:pt x="54" y="98"/>
                  <a:pt x="54" y="98"/>
                  <a:pt x="54" y="98"/>
                </a:cubicBezTo>
                <a:cubicBezTo>
                  <a:pt x="54" y="100"/>
                  <a:pt x="54" y="100"/>
                  <a:pt x="54" y="100"/>
                </a:cubicBezTo>
                <a:cubicBezTo>
                  <a:pt x="54" y="102"/>
                  <a:pt x="55" y="103"/>
                  <a:pt x="57" y="103"/>
                </a:cubicBezTo>
                <a:cubicBezTo>
                  <a:pt x="58" y="103"/>
                  <a:pt x="60" y="102"/>
                  <a:pt x="60" y="100"/>
                </a:cubicBezTo>
                <a:cubicBezTo>
                  <a:pt x="60" y="98"/>
                  <a:pt x="60" y="98"/>
                  <a:pt x="60" y="98"/>
                </a:cubicBezTo>
                <a:cubicBezTo>
                  <a:pt x="64" y="98"/>
                  <a:pt x="64" y="98"/>
                  <a:pt x="64" y="98"/>
                </a:cubicBezTo>
                <a:cubicBezTo>
                  <a:pt x="66" y="98"/>
                  <a:pt x="69" y="97"/>
                  <a:pt x="70" y="95"/>
                </a:cubicBezTo>
                <a:cubicBezTo>
                  <a:pt x="72" y="94"/>
                  <a:pt x="73" y="91"/>
                  <a:pt x="73" y="89"/>
                </a:cubicBezTo>
                <a:cubicBezTo>
                  <a:pt x="73" y="82"/>
                  <a:pt x="73" y="82"/>
                  <a:pt x="73" y="82"/>
                </a:cubicBezTo>
                <a:cubicBezTo>
                  <a:pt x="73" y="82"/>
                  <a:pt x="73" y="82"/>
                  <a:pt x="73" y="82"/>
                </a:cubicBezTo>
                <a:cubicBezTo>
                  <a:pt x="73" y="79"/>
                  <a:pt x="73" y="79"/>
                  <a:pt x="73" y="79"/>
                </a:cubicBezTo>
                <a:cubicBezTo>
                  <a:pt x="73" y="77"/>
                  <a:pt x="72" y="75"/>
                  <a:pt x="70" y="73"/>
                </a:cubicBezTo>
                <a:cubicBezTo>
                  <a:pt x="69" y="72"/>
                  <a:pt x="67" y="71"/>
                  <a:pt x="64" y="71"/>
                </a:cubicBezTo>
                <a:cubicBezTo>
                  <a:pt x="64" y="70"/>
                  <a:pt x="64" y="70"/>
                  <a:pt x="64" y="70"/>
                </a:cubicBezTo>
                <a:cubicBezTo>
                  <a:pt x="62" y="70"/>
                  <a:pt x="62" y="70"/>
                  <a:pt x="62" y="70"/>
                </a:cubicBezTo>
                <a:cubicBezTo>
                  <a:pt x="60" y="70"/>
                  <a:pt x="60" y="70"/>
                  <a:pt x="60" y="70"/>
                </a:cubicBezTo>
                <a:cubicBezTo>
                  <a:pt x="54" y="70"/>
                  <a:pt x="54" y="70"/>
                  <a:pt x="54" y="70"/>
                </a:cubicBezTo>
                <a:cubicBezTo>
                  <a:pt x="52" y="70"/>
                  <a:pt x="52" y="70"/>
                  <a:pt x="52" y="70"/>
                </a:cubicBezTo>
                <a:cubicBezTo>
                  <a:pt x="50" y="70"/>
                  <a:pt x="50" y="70"/>
                  <a:pt x="50" y="70"/>
                </a:cubicBezTo>
                <a:cubicBezTo>
                  <a:pt x="49" y="70"/>
                  <a:pt x="48" y="70"/>
                  <a:pt x="48" y="70"/>
                </a:cubicBezTo>
                <a:cubicBezTo>
                  <a:pt x="47" y="69"/>
                  <a:pt x="47" y="68"/>
                  <a:pt x="47" y="68"/>
                </a:cubicBezTo>
                <a:cubicBezTo>
                  <a:pt x="47" y="65"/>
                  <a:pt x="47" y="65"/>
                  <a:pt x="47" y="65"/>
                </a:cubicBezTo>
                <a:cubicBezTo>
                  <a:pt x="47" y="64"/>
                  <a:pt x="47" y="64"/>
                  <a:pt x="47" y="64"/>
                </a:cubicBezTo>
                <a:close/>
                <a:moveTo>
                  <a:pt x="113" y="118"/>
                </a:moveTo>
                <a:cubicBezTo>
                  <a:pt x="113" y="118"/>
                  <a:pt x="113" y="118"/>
                  <a:pt x="113" y="118"/>
                </a:cubicBezTo>
                <a:cubicBezTo>
                  <a:pt x="111" y="115"/>
                  <a:pt x="108" y="110"/>
                  <a:pt x="107" y="105"/>
                </a:cubicBezTo>
                <a:cubicBezTo>
                  <a:pt x="105" y="100"/>
                  <a:pt x="104" y="95"/>
                  <a:pt x="104" y="90"/>
                </a:cubicBezTo>
                <a:cubicBezTo>
                  <a:pt x="104" y="67"/>
                  <a:pt x="104" y="67"/>
                  <a:pt x="104" y="67"/>
                </a:cubicBezTo>
                <a:cubicBezTo>
                  <a:pt x="104" y="54"/>
                  <a:pt x="99" y="42"/>
                  <a:pt x="90" y="34"/>
                </a:cubicBezTo>
                <a:cubicBezTo>
                  <a:pt x="85" y="29"/>
                  <a:pt x="80" y="26"/>
                  <a:pt x="75" y="24"/>
                </a:cubicBezTo>
                <a:cubicBezTo>
                  <a:pt x="72" y="23"/>
                  <a:pt x="69" y="22"/>
                  <a:pt x="67" y="21"/>
                </a:cubicBezTo>
                <a:cubicBezTo>
                  <a:pt x="80" y="8"/>
                  <a:pt x="80" y="8"/>
                  <a:pt x="80" y="8"/>
                </a:cubicBezTo>
                <a:cubicBezTo>
                  <a:pt x="81" y="7"/>
                  <a:pt x="81" y="6"/>
                  <a:pt x="81" y="5"/>
                </a:cubicBezTo>
                <a:cubicBezTo>
                  <a:pt x="81" y="2"/>
                  <a:pt x="79" y="0"/>
                  <a:pt x="76" y="0"/>
                </a:cubicBezTo>
                <a:cubicBezTo>
                  <a:pt x="37" y="0"/>
                  <a:pt x="37" y="0"/>
                  <a:pt x="37" y="0"/>
                </a:cubicBezTo>
                <a:cubicBezTo>
                  <a:pt x="36" y="0"/>
                  <a:pt x="35" y="0"/>
                  <a:pt x="34" y="1"/>
                </a:cubicBezTo>
                <a:cubicBezTo>
                  <a:pt x="32" y="3"/>
                  <a:pt x="32" y="6"/>
                  <a:pt x="34" y="8"/>
                </a:cubicBezTo>
                <a:cubicBezTo>
                  <a:pt x="47" y="21"/>
                  <a:pt x="47" y="21"/>
                  <a:pt x="47" y="21"/>
                </a:cubicBezTo>
                <a:cubicBezTo>
                  <a:pt x="44" y="22"/>
                  <a:pt x="42" y="23"/>
                  <a:pt x="39" y="24"/>
                </a:cubicBezTo>
                <a:cubicBezTo>
                  <a:pt x="33" y="26"/>
                  <a:pt x="28" y="29"/>
                  <a:pt x="24" y="34"/>
                </a:cubicBezTo>
                <a:cubicBezTo>
                  <a:pt x="19" y="38"/>
                  <a:pt x="16" y="43"/>
                  <a:pt x="13" y="49"/>
                </a:cubicBezTo>
                <a:cubicBezTo>
                  <a:pt x="11" y="55"/>
                  <a:pt x="10" y="61"/>
                  <a:pt x="10" y="67"/>
                </a:cubicBezTo>
                <a:cubicBezTo>
                  <a:pt x="10" y="90"/>
                  <a:pt x="10" y="90"/>
                  <a:pt x="10" y="90"/>
                </a:cubicBezTo>
                <a:cubicBezTo>
                  <a:pt x="10" y="95"/>
                  <a:pt x="9" y="100"/>
                  <a:pt x="7" y="105"/>
                </a:cubicBezTo>
                <a:cubicBezTo>
                  <a:pt x="5" y="110"/>
                  <a:pt x="3" y="115"/>
                  <a:pt x="1" y="118"/>
                </a:cubicBezTo>
                <a:cubicBezTo>
                  <a:pt x="0" y="119"/>
                  <a:pt x="0" y="120"/>
                  <a:pt x="0" y="121"/>
                </a:cubicBezTo>
                <a:cubicBezTo>
                  <a:pt x="0" y="124"/>
                  <a:pt x="2" y="126"/>
                  <a:pt x="5" y="126"/>
                </a:cubicBezTo>
                <a:cubicBezTo>
                  <a:pt x="109" y="126"/>
                  <a:pt x="109" y="126"/>
                  <a:pt x="109" y="126"/>
                </a:cubicBezTo>
                <a:cubicBezTo>
                  <a:pt x="109" y="126"/>
                  <a:pt x="109" y="126"/>
                  <a:pt x="109" y="126"/>
                </a:cubicBezTo>
                <a:cubicBezTo>
                  <a:pt x="110" y="126"/>
                  <a:pt x="111" y="126"/>
                  <a:pt x="112" y="125"/>
                </a:cubicBezTo>
                <a:cubicBezTo>
                  <a:pt x="114" y="123"/>
                  <a:pt x="115" y="120"/>
                  <a:pt x="113" y="118"/>
                </a:cubicBezTo>
                <a:close/>
                <a:moveTo>
                  <a:pt x="65" y="9"/>
                </a:moveTo>
                <a:cubicBezTo>
                  <a:pt x="65" y="9"/>
                  <a:pt x="65" y="9"/>
                  <a:pt x="65" y="9"/>
                </a:cubicBezTo>
                <a:cubicBezTo>
                  <a:pt x="57" y="17"/>
                  <a:pt x="57" y="17"/>
                  <a:pt x="57" y="17"/>
                </a:cubicBezTo>
                <a:cubicBezTo>
                  <a:pt x="49" y="9"/>
                  <a:pt x="49" y="9"/>
                  <a:pt x="49" y="9"/>
                </a:cubicBezTo>
                <a:cubicBezTo>
                  <a:pt x="65" y="9"/>
                  <a:pt x="65" y="9"/>
                  <a:pt x="65" y="9"/>
                </a:cubicBezTo>
                <a:close/>
                <a:moveTo>
                  <a:pt x="13" y="116"/>
                </a:moveTo>
                <a:cubicBezTo>
                  <a:pt x="13" y="116"/>
                  <a:pt x="13" y="116"/>
                  <a:pt x="13" y="116"/>
                </a:cubicBezTo>
                <a:cubicBezTo>
                  <a:pt x="14" y="114"/>
                  <a:pt x="15" y="111"/>
                  <a:pt x="16" y="108"/>
                </a:cubicBezTo>
                <a:cubicBezTo>
                  <a:pt x="18" y="102"/>
                  <a:pt x="20" y="96"/>
                  <a:pt x="20" y="90"/>
                </a:cubicBezTo>
                <a:cubicBezTo>
                  <a:pt x="20" y="67"/>
                  <a:pt x="20" y="67"/>
                  <a:pt x="20" y="67"/>
                </a:cubicBezTo>
                <a:cubicBezTo>
                  <a:pt x="20" y="62"/>
                  <a:pt x="21" y="57"/>
                  <a:pt x="22" y="53"/>
                </a:cubicBezTo>
                <a:cubicBezTo>
                  <a:pt x="24" y="48"/>
                  <a:pt x="27" y="44"/>
                  <a:pt x="30" y="41"/>
                </a:cubicBezTo>
                <a:cubicBezTo>
                  <a:pt x="34" y="37"/>
                  <a:pt x="38" y="34"/>
                  <a:pt x="43" y="33"/>
                </a:cubicBezTo>
                <a:cubicBezTo>
                  <a:pt x="47" y="31"/>
                  <a:pt x="52" y="30"/>
                  <a:pt x="57" y="30"/>
                </a:cubicBezTo>
                <a:cubicBezTo>
                  <a:pt x="57" y="30"/>
                  <a:pt x="57" y="30"/>
                  <a:pt x="57" y="30"/>
                </a:cubicBezTo>
                <a:cubicBezTo>
                  <a:pt x="62" y="30"/>
                  <a:pt x="67" y="31"/>
                  <a:pt x="71" y="33"/>
                </a:cubicBezTo>
                <a:cubicBezTo>
                  <a:pt x="75" y="34"/>
                  <a:pt x="79" y="37"/>
                  <a:pt x="83" y="41"/>
                </a:cubicBezTo>
                <a:cubicBezTo>
                  <a:pt x="90" y="48"/>
                  <a:pt x="94" y="57"/>
                  <a:pt x="94" y="67"/>
                </a:cubicBezTo>
                <a:cubicBezTo>
                  <a:pt x="94" y="90"/>
                  <a:pt x="94" y="90"/>
                  <a:pt x="94" y="90"/>
                </a:cubicBezTo>
                <a:cubicBezTo>
                  <a:pt x="94" y="96"/>
                  <a:pt x="95" y="102"/>
                  <a:pt x="97" y="108"/>
                </a:cubicBezTo>
                <a:cubicBezTo>
                  <a:pt x="98" y="111"/>
                  <a:pt x="99" y="114"/>
                  <a:pt x="101" y="116"/>
                </a:cubicBezTo>
                <a:cubicBezTo>
                  <a:pt x="13" y="116"/>
                  <a:pt x="13" y="116"/>
                  <a:pt x="13" y="1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2"/>
          <p:cNvSpPr>
            <a:spLocks noEditPoints="1"/>
          </p:cNvSpPr>
          <p:nvPr/>
        </p:nvSpPr>
        <p:spPr bwMode="auto">
          <a:xfrm>
            <a:off x="3215271" y="2714904"/>
            <a:ext cx="251120" cy="288706"/>
          </a:xfrm>
          <a:custGeom>
            <a:avLst/>
            <a:gdLst>
              <a:gd name="T0" fmla="*/ 27 w 110"/>
              <a:gd name="T1" fmla="*/ 90 h 126"/>
              <a:gd name="T2" fmla="*/ 27 w 110"/>
              <a:gd name="T3" fmla="*/ 96 h 126"/>
              <a:gd name="T4" fmla="*/ 86 w 110"/>
              <a:gd name="T5" fmla="*/ 93 h 126"/>
              <a:gd name="T6" fmla="*/ 24 w 110"/>
              <a:gd name="T7" fmla="*/ 52 h 126"/>
              <a:gd name="T8" fmla="*/ 27 w 110"/>
              <a:gd name="T9" fmla="*/ 55 h 126"/>
              <a:gd name="T10" fmla="*/ 86 w 110"/>
              <a:gd name="T11" fmla="*/ 52 h 126"/>
              <a:gd name="T12" fmla="*/ 27 w 110"/>
              <a:gd name="T13" fmla="*/ 49 h 126"/>
              <a:gd name="T14" fmla="*/ 109 w 110"/>
              <a:gd name="T15" fmla="*/ 36 h 126"/>
              <a:gd name="T16" fmla="*/ 74 w 110"/>
              <a:gd name="T17" fmla="*/ 1 h 126"/>
              <a:gd name="T18" fmla="*/ 13 w 110"/>
              <a:gd name="T19" fmla="*/ 0 h 126"/>
              <a:gd name="T20" fmla="*/ 0 w 110"/>
              <a:gd name="T21" fmla="*/ 13 h 126"/>
              <a:gd name="T22" fmla="*/ 4 w 110"/>
              <a:gd name="T23" fmla="*/ 122 h 126"/>
              <a:gd name="T24" fmla="*/ 13 w 110"/>
              <a:gd name="T25" fmla="*/ 126 h 126"/>
              <a:gd name="T26" fmla="*/ 106 w 110"/>
              <a:gd name="T27" fmla="*/ 122 h 126"/>
              <a:gd name="T28" fmla="*/ 110 w 110"/>
              <a:gd name="T29" fmla="*/ 113 h 126"/>
              <a:gd name="T30" fmla="*/ 109 w 110"/>
              <a:gd name="T31" fmla="*/ 36 h 126"/>
              <a:gd name="T32" fmla="*/ 73 w 110"/>
              <a:gd name="T33" fmla="*/ 14 h 126"/>
              <a:gd name="T34" fmla="*/ 79 w 110"/>
              <a:gd name="T35" fmla="*/ 37 h 126"/>
              <a:gd name="T36" fmla="*/ 75 w 110"/>
              <a:gd name="T37" fmla="*/ 35 h 126"/>
              <a:gd name="T38" fmla="*/ 73 w 110"/>
              <a:gd name="T39" fmla="*/ 14 h 126"/>
              <a:gd name="T40" fmla="*/ 101 w 110"/>
              <a:gd name="T41" fmla="*/ 113 h 126"/>
              <a:gd name="T42" fmla="*/ 100 w 110"/>
              <a:gd name="T43" fmla="*/ 115 h 126"/>
              <a:gd name="T44" fmla="*/ 13 w 110"/>
              <a:gd name="T45" fmla="*/ 116 h 126"/>
              <a:gd name="T46" fmla="*/ 10 w 110"/>
              <a:gd name="T47" fmla="*/ 113 h 126"/>
              <a:gd name="T48" fmla="*/ 11 w 110"/>
              <a:gd name="T49" fmla="*/ 10 h 126"/>
              <a:gd name="T50" fmla="*/ 68 w 110"/>
              <a:gd name="T51" fmla="*/ 9 h 126"/>
              <a:gd name="T52" fmla="*/ 71 w 110"/>
              <a:gd name="T53" fmla="*/ 39 h 126"/>
              <a:gd name="T54" fmla="*/ 79 w 110"/>
              <a:gd name="T55" fmla="*/ 43 h 126"/>
              <a:gd name="T56" fmla="*/ 101 w 110"/>
              <a:gd name="T57" fmla="*/ 113 h 126"/>
              <a:gd name="T58" fmla="*/ 83 w 110"/>
              <a:gd name="T59" fmla="*/ 70 h 126"/>
              <a:gd name="T60" fmla="*/ 24 w 110"/>
              <a:gd name="T61" fmla="*/ 73 h 126"/>
              <a:gd name="T62" fmla="*/ 83 w 110"/>
              <a:gd name="T63" fmla="*/ 76 h 126"/>
              <a:gd name="T64" fmla="*/ 83 w 110"/>
              <a:gd name="T65"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83" y="90"/>
                </a:moveTo>
                <a:cubicBezTo>
                  <a:pt x="27" y="90"/>
                  <a:pt x="27" y="90"/>
                  <a:pt x="27" y="90"/>
                </a:cubicBezTo>
                <a:cubicBezTo>
                  <a:pt x="25" y="90"/>
                  <a:pt x="24" y="92"/>
                  <a:pt x="24" y="93"/>
                </a:cubicBezTo>
                <a:cubicBezTo>
                  <a:pt x="24" y="95"/>
                  <a:pt x="25" y="96"/>
                  <a:pt x="27" y="96"/>
                </a:cubicBezTo>
                <a:cubicBezTo>
                  <a:pt x="83" y="96"/>
                  <a:pt x="83" y="96"/>
                  <a:pt x="83" y="96"/>
                </a:cubicBezTo>
                <a:cubicBezTo>
                  <a:pt x="85" y="96"/>
                  <a:pt x="86" y="95"/>
                  <a:pt x="86" y="93"/>
                </a:cubicBezTo>
                <a:cubicBezTo>
                  <a:pt x="86" y="92"/>
                  <a:pt x="85" y="90"/>
                  <a:pt x="83" y="90"/>
                </a:cubicBezTo>
                <a:close/>
                <a:moveTo>
                  <a:pt x="24" y="52"/>
                </a:moveTo>
                <a:cubicBezTo>
                  <a:pt x="24" y="52"/>
                  <a:pt x="24" y="52"/>
                  <a:pt x="24" y="52"/>
                </a:cubicBezTo>
                <a:cubicBezTo>
                  <a:pt x="24" y="54"/>
                  <a:pt x="25" y="55"/>
                  <a:pt x="27" y="55"/>
                </a:cubicBezTo>
                <a:cubicBezTo>
                  <a:pt x="83" y="55"/>
                  <a:pt x="83" y="55"/>
                  <a:pt x="83" y="55"/>
                </a:cubicBezTo>
                <a:cubicBezTo>
                  <a:pt x="85" y="55"/>
                  <a:pt x="86" y="54"/>
                  <a:pt x="86" y="52"/>
                </a:cubicBezTo>
                <a:cubicBezTo>
                  <a:pt x="86" y="51"/>
                  <a:pt x="85" y="49"/>
                  <a:pt x="83" y="49"/>
                </a:cubicBezTo>
                <a:cubicBezTo>
                  <a:pt x="27" y="49"/>
                  <a:pt x="27" y="49"/>
                  <a:pt x="27" y="49"/>
                </a:cubicBezTo>
                <a:cubicBezTo>
                  <a:pt x="25" y="49"/>
                  <a:pt x="24" y="51"/>
                  <a:pt x="24" y="52"/>
                </a:cubicBezTo>
                <a:close/>
                <a:moveTo>
                  <a:pt x="109" y="36"/>
                </a:moveTo>
                <a:cubicBezTo>
                  <a:pt x="109" y="36"/>
                  <a:pt x="109" y="36"/>
                  <a:pt x="109" y="36"/>
                </a:cubicBezTo>
                <a:cubicBezTo>
                  <a:pt x="74" y="1"/>
                  <a:pt x="74" y="1"/>
                  <a:pt x="74" y="1"/>
                </a:cubicBezTo>
                <a:cubicBezTo>
                  <a:pt x="73" y="0"/>
                  <a:pt x="72" y="0"/>
                  <a:pt x="70" y="0"/>
                </a:cubicBezTo>
                <a:cubicBezTo>
                  <a:pt x="13" y="0"/>
                  <a:pt x="13" y="0"/>
                  <a:pt x="13" y="0"/>
                </a:cubicBezTo>
                <a:cubicBezTo>
                  <a:pt x="9" y="0"/>
                  <a:pt x="6" y="1"/>
                  <a:pt x="4" y="3"/>
                </a:cubicBezTo>
                <a:cubicBezTo>
                  <a:pt x="1" y="6"/>
                  <a:pt x="0" y="9"/>
                  <a:pt x="0" y="13"/>
                </a:cubicBezTo>
                <a:cubicBezTo>
                  <a:pt x="0" y="113"/>
                  <a:pt x="0" y="113"/>
                  <a:pt x="0" y="113"/>
                </a:cubicBezTo>
                <a:cubicBezTo>
                  <a:pt x="0" y="116"/>
                  <a:pt x="1" y="120"/>
                  <a:pt x="4" y="122"/>
                </a:cubicBezTo>
                <a:cubicBezTo>
                  <a:pt x="4" y="122"/>
                  <a:pt x="4" y="122"/>
                  <a:pt x="4" y="122"/>
                </a:cubicBezTo>
                <a:cubicBezTo>
                  <a:pt x="6" y="124"/>
                  <a:pt x="9" y="126"/>
                  <a:pt x="13" y="126"/>
                </a:cubicBezTo>
                <a:cubicBezTo>
                  <a:pt x="97" y="126"/>
                  <a:pt x="97" y="126"/>
                  <a:pt x="97" y="126"/>
                </a:cubicBezTo>
                <a:cubicBezTo>
                  <a:pt x="101" y="126"/>
                  <a:pt x="104" y="124"/>
                  <a:pt x="106" y="122"/>
                </a:cubicBezTo>
                <a:cubicBezTo>
                  <a:pt x="107" y="122"/>
                  <a:pt x="107" y="122"/>
                  <a:pt x="107" y="122"/>
                </a:cubicBezTo>
                <a:cubicBezTo>
                  <a:pt x="109" y="120"/>
                  <a:pt x="110" y="116"/>
                  <a:pt x="110" y="113"/>
                </a:cubicBezTo>
                <a:cubicBezTo>
                  <a:pt x="110" y="40"/>
                  <a:pt x="110" y="40"/>
                  <a:pt x="110" y="40"/>
                </a:cubicBezTo>
                <a:cubicBezTo>
                  <a:pt x="110" y="38"/>
                  <a:pt x="110" y="37"/>
                  <a:pt x="109" y="36"/>
                </a:cubicBezTo>
                <a:close/>
                <a:moveTo>
                  <a:pt x="73" y="14"/>
                </a:moveTo>
                <a:cubicBezTo>
                  <a:pt x="73" y="14"/>
                  <a:pt x="73" y="14"/>
                  <a:pt x="73" y="14"/>
                </a:cubicBezTo>
                <a:cubicBezTo>
                  <a:pt x="96" y="37"/>
                  <a:pt x="96" y="37"/>
                  <a:pt x="96" y="37"/>
                </a:cubicBezTo>
                <a:cubicBezTo>
                  <a:pt x="79" y="37"/>
                  <a:pt x="79" y="37"/>
                  <a:pt x="79" y="37"/>
                </a:cubicBezTo>
                <a:cubicBezTo>
                  <a:pt x="77" y="37"/>
                  <a:pt x="76" y="36"/>
                  <a:pt x="75" y="35"/>
                </a:cubicBezTo>
                <a:cubicBezTo>
                  <a:pt x="75" y="35"/>
                  <a:pt x="75" y="35"/>
                  <a:pt x="75" y="35"/>
                </a:cubicBezTo>
                <a:cubicBezTo>
                  <a:pt x="74" y="34"/>
                  <a:pt x="73" y="33"/>
                  <a:pt x="73" y="31"/>
                </a:cubicBezTo>
                <a:cubicBezTo>
                  <a:pt x="73" y="14"/>
                  <a:pt x="73" y="14"/>
                  <a:pt x="73" y="14"/>
                </a:cubicBezTo>
                <a:close/>
                <a:moveTo>
                  <a:pt x="101" y="113"/>
                </a:moveTo>
                <a:cubicBezTo>
                  <a:pt x="101" y="113"/>
                  <a:pt x="101" y="113"/>
                  <a:pt x="101" y="113"/>
                </a:cubicBezTo>
                <a:cubicBezTo>
                  <a:pt x="101" y="114"/>
                  <a:pt x="100" y="115"/>
                  <a:pt x="100" y="115"/>
                </a:cubicBezTo>
                <a:cubicBezTo>
                  <a:pt x="100" y="115"/>
                  <a:pt x="100" y="115"/>
                  <a:pt x="100" y="115"/>
                </a:cubicBezTo>
                <a:cubicBezTo>
                  <a:pt x="99" y="116"/>
                  <a:pt x="98" y="116"/>
                  <a:pt x="97" y="116"/>
                </a:cubicBezTo>
                <a:cubicBezTo>
                  <a:pt x="13" y="116"/>
                  <a:pt x="13" y="116"/>
                  <a:pt x="13" y="116"/>
                </a:cubicBezTo>
                <a:cubicBezTo>
                  <a:pt x="12" y="116"/>
                  <a:pt x="11" y="116"/>
                  <a:pt x="11" y="115"/>
                </a:cubicBezTo>
                <a:cubicBezTo>
                  <a:pt x="10" y="115"/>
                  <a:pt x="10" y="114"/>
                  <a:pt x="10" y="113"/>
                </a:cubicBezTo>
                <a:cubicBezTo>
                  <a:pt x="10" y="13"/>
                  <a:pt x="10" y="13"/>
                  <a:pt x="10" y="13"/>
                </a:cubicBezTo>
                <a:cubicBezTo>
                  <a:pt x="10" y="12"/>
                  <a:pt x="10" y="11"/>
                  <a:pt x="11" y="10"/>
                </a:cubicBezTo>
                <a:cubicBezTo>
                  <a:pt x="11" y="10"/>
                  <a:pt x="12" y="9"/>
                  <a:pt x="13" y="9"/>
                </a:cubicBezTo>
                <a:cubicBezTo>
                  <a:pt x="68" y="9"/>
                  <a:pt x="68" y="9"/>
                  <a:pt x="68" y="9"/>
                </a:cubicBezTo>
                <a:cubicBezTo>
                  <a:pt x="68" y="31"/>
                  <a:pt x="68" y="31"/>
                  <a:pt x="68" y="31"/>
                </a:cubicBezTo>
                <a:cubicBezTo>
                  <a:pt x="68" y="34"/>
                  <a:pt x="69" y="37"/>
                  <a:pt x="71" y="39"/>
                </a:cubicBezTo>
                <a:cubicBezTo>
                  <a:pt x="71" y="39"/>
                  <a:pt x="71" y="39"/>
                  <a:pt x="71" y="39"/>
                </a:cubicBezTo>
                <a:cubicBezTo>
                  <a:pt x="73" y="41"/>
                  <a:pt x="75" y="43"/>
                  <a:pt x="79" y="43"/>
                </a:cubicBezTo>
                <a:cubicBezTo>
                  <a:pt x="101" y="43"/>
                  <a:pt x="101" y="43"/>
                  <a:pt x="101" y="43"/>
                </a:cubicBezTo>
                <a:cubicBezTo>
                  <a:pt x="101" y="113"/>
                  <a:pt x="101" y="113"/>
                  <a:pt x="101" y="113"/>
                </a:cubicBezTo>
                <a:close/>
                <a:moveTo>
                  <a:pt x="83" y="70"/>
                </a:moveTo>
                <a:cubicBezTo>
                  <a:pt x="83" y="70"/>
                  <a:pt x="83" y="70"/>
                  <a:pt x="83" y="70"/>
                </a:cubicBezTo>
                <a:cubicBezTo>
                  <a:pt x="27" y="70"/>
                  <a:pt x="27" y="70"/>
                  <a:pt x="27" y="70"/>
                </a:cubicBezTo>
                <a:cubicBezTo>
                  <a:pt x="25" y="70"/>
                  <a:pt x="24" y="71"/>
                  <a:pt x="24" y="73"/>
                </a:cubicBezTo>
                <a:cubicBezTo>
                  <a:pt x="24" y="74"/>
                  <a:pt x="25" y="76"/>
                  <a:pt x="27" y="76"/>
                </a:cubicBezTo>
                <a:cubicBezTo>
                  <a:pt x="83" y="76"/>
                  <a:pt x="83" y="76"/>
                  <a:pt x="83" y="76"/>
                </a:cubicBezTo>
                <a:cubicBezTo>
                  <a:pt x="85" y="76"/>
                  <a:pt x="86" y="74"/>
                  <a:pt x="86" y="73"/>
                </a:cubicBezTo>
                <a:cubicBezTo>
                  <a:pt x="86" y="71"/>
                  <a:pt x="85" y="70"/>
                  <a:pt x="83"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24"/>
          <p:cNvSpPr>
            <a:spLocks noChangeArrowheads="1"/>
          </p:cNvSpPr>
          <p:nvPr/>
        </p:nvSpPr>
        <p:spPr bwMode="auto">
          <a:xfrm>
            <a:off x="1187624" y="3551576"/>
            <a:ext cx="202764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24" name="Rectangle 24"/>
          <p:cNvSpPr>
            <a:spLocks noChangeArrowheads="1"/>
          </p:cNvSpPr>
          <p:nvPr/>
        </p:nvSpPr>
        <p:spPr bwMode="auto">
          <a:xfrm>
            <a:off x="2353396" y="1303161"/>
            <a:ext cx="197486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25" name="Rectangle 24"/>
          <p:cNvSpPr>
            <a:spLocks noChangeArrowheads="1"/>
          </p:cNvSpPr>
          <p:nvPr/>
        </p:nvSpPr>
        <p:spPr bwMode="auto">
          <a:xfrm>
            <a:off x="3636894" y="3551576"/>
            <a:ext cx="202764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6052075" y="3551576"/>
            <a:ext cx="202764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27" name="Rectangle 24"/>
          <p:cNvSpPr>
            <a:spLocks noChangeArrowheads="1"/>
          </p:cNvSpPr>
          <p:nvPr/>
        </p:nvSpPr>
        <p:spPr bwMode="auto">
          <a:xfrm>
            <a:off x="4965185" y="1311117"/>
            <a:ext cx="192497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10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000" dirty="0">
              <a:solidFill>
                <a:sysClr val="windowText" lastClr="000000"/>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0"/>
          </p:nvPr>
        </p:nvSpPr>
        <p:spPr/>
        <p:txBody>
          <a:bodyPr/>
          <a:lstStyle/>
          <a:p>
            <a:r>
              <a:rPr lang="zh-CN" altLang="en-US" dirty="0"/>
              <a:t>课题综述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14" presetClass="entr" presetSubtype="10"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42" presetClass="entr" presetSubtype="0" fill="hold" grpId="0" nodeType="withEffect">
                                  <p:stCondLst>
                                    <p:cond delay="50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500"/>
                            </p:stCondLst>
                            <p:childTnLst>
                              <p:par>
                                <p:cTn id="35" presetID="47"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00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00"/>
                            </p:stCondLst>
                            <p:childTnLst>
                              <p:par>
                                <p:cTn id="56" presetID="42"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50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1000"/>
                                        <p:tgtEl>
                                          <p:spTgt spid="9"/>
                                        </p:tgtEl>
                                      </p:cBhvr>
                                    </p:animEffect>
                                    <p:anim calcmode="lin" valueType="num">
                                      <p:cBhvr>
                                        <p:cTn id="64" dur="1000" fill="hold"/>
                                        <p:tgtEl>
                                          <p:spTgt spid="9"/>
                                        </p:tgtEl>
                                        <p:attrNameLst>
                                          <p:attrName>ppt_x</p:attrName>
                                        </p:attrNameLst>
                                      </p:cBhvr>
                                      <p:tavLst>
                                        <p:tav tm="0">
                                          <p:val>
                                            <p:strVal val="#ppt_x"/>
                                          </p:val>
                                        </p:tav>
                                        <p:tav tm="100000">
                                          <p:val>
                                            <p:strVal val="#ppt_x"/>
                                          </p:val>
                                        </p:tav>
                                      </p:tavLst>
                                    </p:anim>
                                    <p:anim calcmode="lin" valueType="num">
                                      <p:cBhvr>
                                        <p:cTn id="65" dur="1000" fill="hold"/>
                                        <p:tgtEl>
                                          <p:spTgt spid="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10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500"/>
                            </p:stCondLst>
                            <p:childTnLst>
                              <p:par>
                                <p:cTn id="77" presetID="47"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50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wipe(left)">
                                      <p:cBhvr>
                                        <p:cTn id="96" dur="500"/>
                                        <p:tgtEl>
                                          <p:spTgt spid="14"/>
                                        </p:tgtEl>
                                      </p:cBhvr>
                                    </p:animEffect>
                                  </p:childTnLst>
                                </p:cTn>
                              </p:par>
                            </p:childTnLst>
                          </p:cTn>
                        </p:par>
                        <p:par>
                          <p:cTn id="97" fill="hold">
                            <p:stCondLst>
                              <p:cond delay="500"/>
                            </p:stCondLst>
                            <p:childTnLst>
                              <p:par>
                                <p:cTn id="98" presetID="42" presetClass="entr" presetSubtype="0"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500"/>
                                  </p:stCondLst>
                                  <p:childTnLst>
                                    <p:set>
                                      <p:cBhvr>
                                        <p:cTn id="104" dur="1" fill="hold">
                                          <p:stCondLst>
                                            <p:cond delay="0"/>
                                          </p:stCondLst>
                                        </p:cTn>
                                        <p:tgtEl>
                                          <p:spTgt spid="10"/>
                                        </p:tgtEl>
                                        <p:attrNameLst>
                                          <p:attrName>style.visibility</p:attrName>
                                        </p:attrNameLst>
                                      </p:cBhvr>
                                      <p:to>
                                        <p:strVal val="visible"/>
                                      </p:to>
                                    </p:set>
                                    <p:animEffect transition="in" filter="fade">
                                      <p:cBhvr>
                                        <p:cTn id="105" dur="1000"/>
                                        <p:tgtEl>
                                          <p:spTgt spid="10"/>
                                        </p:tgtEl>
                                      </p:cBhvr>
                                    </p:animEffect>
                                    <p:anim calcmode="lin" valueType="num">
                                      <p:cBhvr>
                                        <p:cTn id="106" dur="1000" fill="hold"/>
                                        <p:tgtEl>
                                          <p:spTgt spid="10"/>
                                        </p:tgtEl>
                                        <p:attrNameLst>
                                          <p:attrName>ppt_x</p:attrName>
                                        </p:attrNameLst>
                                      </p:cBhvr>
                                      <p:tavLst>
                                        <p:tav tm="0">
                                          <p:val>
                                            <p:strVal val="#ppt_x"/>
                                          </p:val>
                                        </p:tav>
                                        <p:tav tm="100000">
                                          <p:val>
                                            <p:strVal val="#ppt_x"/>
                                          </p:val>
                                        </p:tav>
                                      </p:tavLst>
                                    </p:anim>
                                    <p:anim calcmode="lin" valueType="num">
                                      <p:cBhvr>
                                        <p:cTn id="107" dur="1000" fill="hold"/>
                                        <p:tgtEl>
                                          <p:spTgt spid="1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100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anim calcmode="lin" valueType="num">
                                      <p:cBhvr>
                                        <p:cTn id="111" dur="1000" fill="hold"/>
                                        <p:tgtEl>
                                          <p:spTgt spid="26"/>
                                        </p:tgtEl>
                                        <p:attrNameLst>
                                          <p:attrName>ppt_x</p:attrName>
                                        </p:attrNameLst>
                                      </p:cBhvr>
                                      <p:tavLst>
                                        <p:tav tm="0">
                                          <p:val>
                                            <p:strVal val="#ppt_x"/>
                                          </p:val>
                                        </p:tav>
                                        <p:tav tm="100000">
                                          <p:val>
                                            <p:strVal val="#ppt_x"/>
                                          </p:val>
                                        </p:tav>
                                      </p:tavLst>
                                    </p:anim>
                                    <p:anim calcmode="lin" valueType="num">
                                      <p:cBhvr>
                                        <p:cTn id="112" dur="1000" fill="hold"/>
                                        <p:tgtEl>
                                          <p:spTgt spid="26"/>
                                        </p:tgtEl>
                                        <p:attrNameLst>
                                          <p:attrName>ppt_y</p:attrName>
                                        </p:attrNameLst>
                                      </p:cBhvr>
                                      <p:tavLst>
                                        <p:tav tm="0">
                                          <p:val>
                                            <p:strVal val="#ppt_y+.1"/>
                                          </p:val>
                                        </p:tav>
                                        <p:tav tm="100000">
                                          <p:val>
                                            <p:strVal val="#ppt_y"/>
                                          </p:val>
                                        </p:tav>
                                      </p:tavLst>
                                    </p:anim>
                                  </p:childTnLst>
                                </p:cTn>
                              </p:par>
                            </p:childTnLst>
                          </p:cTn>
                        </p:par>
                        <p:par>
                          <p:cTn id="113" fill="hold">
                            <p:stCondLst>
                              <p:cond delay="1500"/>
                            </p:stCondLst>
                            <p:childTnLst>
                              <p:par>
                                <p:cTn id="114" presetID="53" presetClass="entr" presetSubtype="16" fill="hold" grpId="0" nodeType="afterEffect">
                                  <p:stCondLst>
                                    <p:cond delay="0"/>
                                  </p:stCondLst>
                                  <p:childTnLst>
                                    <p:set>
                                      <p:cBhvr>
                                        <p:cTn id="115" dur="1" fill="hold">
                                          <p:stCondLst>
                                            <p:cond delay="0"/>
                                          </p:stCondLst>
                                        </p:cTn>
                                        <p:tgtEl>
                                          <p:spTgt spid="7"/>
                                        </p:tgtEl>
                                        <p:attrNameLst>
                                          <p:attrName>style.visibility</p:attrName>
                                        </p:attrNameLst>
                                      </p:cBhvr>
                                      <p:to>
                                        <p:strVal val="visible"/>
                                      </p:to>
                                    </p:set>
                                    <p:anim calcmode="lin" valueType="num">
                                      <p:cBhvr>
                                        <p:cTn id="116" dur="500" fill="hold"/>
                                        <p:tgtEl>
                                          <p:spTgt spid="7"/>
                                        </p:tgtEl>
                                        <p:attrNameLst>
                                          <p:attrName>ppt_w</p:attrName>
                                        </p:attrNameLst>
                                      </p:cBhvr>
                                      <p:tavLst>
                                        <p:tav tm="0">
                                          <p:val>
                                            <p:fltVal val="0"/>
                                          </p:val>
                                        </p:tav>
                                        <p:tav tm="100000">
                                          <p:val>
                                            <p:strVal val="#ppt_w"/>
                                          </p:val>
                                        </p:tav>
                                      </p:tavLst>
                                    </p:anim>
                                    <p:anim calcmode="lin" valueType="num">
                                      <p:cBhvr>
                                        <p:cTn id="117" dur="500" fill="hold"/>
                                        <p:tgtEl>
                                          <p:spTgt spid="7"/>
                                        </p:tgtEl>
                                        <p:attrNameLst>
                                          <p:attrName>ppt_h</p:attrName>
                                        </p:attrNameLst>
                                      </p:cBhvr>
                                      <p:tavLst>
                                        <p:tav tm="0">
                                          <p:val>
                                            <p:fltVal val="0"/>
                                          </p:val>
                                        </p:tav>
                                        <p:tav tm="100000">
                                          <p:val>
                                            <p:strVal val="#ppt_h"/>
                                          </p:val>
                                        </p:tav>
                                      </p:tavLst>
                                    </p:anim>
                                    <p:animEffect transition="in" filter="fade">
                                      <p:cBhvr>
                                        <p:cTn id="1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课题综述</a:t>
            </a:r>
          </a:p>
        </p:txBody>
      </p:sp>
      <p:sp>
        <p:nvSpPr>
          <p:cNvPr id="3" name="矩形 2"/>
          <p:cNvSpPr/>
          <p:nvPr/>
        </p:nvSpPr>
        <p:spPr>
          <a:xfrm>
            <a:off x="3526207" y="2629516"/>
            <a:ext cx="2010946" cy="1837993"/>
          </a:xfrm>
          <a:prstGeom prst="rect">
            <a:avLst/>
          </a:prstGeom>
          <a:solidFill>
            <a:srgbClr val="10253F"/>
          </a:solidFill>
          <a:ln>
            <a:noFill/>
          </a:ln>
          <a:scene3d>
            <a:camera prst="isometricTopUp">
              <a:rot lat="19334322" lon="18553891" rev="380609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4" name="矩形 3"/>
          <p:cNvSpPr/>
          <p:nvPr/>
        </p:nvSpPr>
        <p:spPr>
          <a:xfrm>
            <a:off x="3536114" y="2276597"/>
            <a:ext cx="2010946" cy="1837993"/>
          </a:xfrm>
          <a:prstGeom prst="rect">
            <a:avLst/>
          </a:prstGeom>
          <a:solidFill>
            <a:srgbClr val="10253F">
              <a:alpha val="60000"/>
            </a:srgb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5" name="矩形 4"/>
          <p:cNvSpPr/>
          <p:nvPr/>
        </p:nvSpPr>
        <p:spPr>
          <a:xfrm>
            <a:off x="3563888" y="1923678"/>
            <a:ext cx="2010946" cy="1837993"/>
          </a:xfrm>
          <a:prstGeom prst="rect">
            <a:avLst/>
          </a:prstGeom>
          <a:solidFill>
            <a:srgbClr val="10253F">
              <a:alpha val="90000"/>
            </a:srgb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6" name="矩形 5"/>
          <p:cNvSpPr/>
          <p:nvPr/>
        </p:nvSpPr>
        <p:spPr>
          <a:xfrm>
            <a:off x="3582344" y="1570759"/>
            <a:ext cx="2010946" cy="1837993"/>
          </a:xfrm>
          <a:prstGeom prst="rect">
            <a:avLst/>
          </a:prstGeom>
          <a:solidFill>
            <a:srgbClr val="10253F">
              <a:alpha val="55000"/>
            </a:srgb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7" name="矩形 6"/>
          <p:cNvSpPr/>
          <p:nvPr/>
        </p:nvSpPr>
        <p:spPr>
          <a:xfrm>
            <a:off x="3564564" y="1193073"/>
            <a:ext cx="2038044" cy="1862760"/>
          </a:xfrm>
          <a:prstGeom prst="rect">
            <a:avLst/>
          </a:prstGeom>
          <a:solidFill>
            <a:srgbClr val="10253F">
              <a:alpha val="80000"/>
            </a:srgb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85000"/>
                  <a:lumOff val="15000"/>
                </a:schemeClr>
              </a:solidFill>
            </a:endParaRPr>
          </a:p>
        </p:txBody>
      </p:sp>
      <p:sp>
        <p:nvSpPr>
          <p:cNvPr id="8" name="文本框 31"/>
          <p:cNvSpPr txBox="1"/>
          <p:nvPr/>
        </p:nvSpPr>
        <p:spPr>
          <a:xfrm>
            <a:off x="459951" y="1965724"/>
            <a:ext cx="2869537" cy="461665"/>
          </a:xfrm>
          <a:prstGeom prst="rect">
            <a:avLst/>
          </a:prstGeom>
          <a:noFill/>
        </p:spPr>
        <p:txBody>
          <a:bodyPr wrap="square" rtlCol="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32"/>
          <p:cNvSpPr txBox="1"/>
          <p:nvPr/>
        </p:nvSpPr>
        <p:spPr>
          <a:xfrm>
            <a:off x="581601" y="1646070"/>
            <a:ext cx="1677767" cy="307777"/>
          </a:xfrm>
          <a:prstGeom prst="rect">
            <a:avLst/>
          </a:prstGeom>
          <a:noFill/>
        </p:spPr>
        <p:txBody>
          <a:bodyPr wrap="square"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选题理由五</a:t>
            </a:r>
          </a:p>
        </p:txBody>
      </p:sp>
      <p:cxnSp>
        <p:nvCxnSpPr>
          <p:cNvPr id="10" name="直接连接符 9"/>
          <p:cNvCxnSpPr/>
          <p:nvPr/>
        </p:nvCxnSpPr>
        <p:spPr>
          <a:xfrm>
            <a:off x="1132973" y="1945724"/>
            <a:ext cx="2430916" cy="0"/>
          </a:xfrm>
          <a:prstGeom prst="line">
            <a:avLst/>
          </a:prstGeom>
          <a:ln w="15875">
            <a:solidFill>
              <a:srgbClr val="10253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762119" y="2527497"/>
            <a:ext cx="1316884" cy="0"/>
          </a:xfrm>
          <a:prstGeom prst="line">
            <a:avLst/>
          </a:prstGeom>
          <a:ln w="15875">
            <a:solidFill>
              <a:srgbClr val="10253F"/>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 name="文本框 40"/>
          <p:cNvSpPr txBox="1"/>
          <p:nvPr/>
        </p:nvSpPr>
        <p:spPr>
          <a:xfrm>
            <a:off x="6528698" y="2541788"/>
            <a:ext cx="2500205" cy="461665"/>
          </a:xfrm>
          <a:prstGeom prst="rect">
            <a:avLst/>
          </a:prstGeom>
          <a:noFill/>
        </p:spPr>
        <p:txBody>
          <a:bodyPr wrap="square" rtlCol="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41"/>
          <p:cNvSpPr txBox="1"/>
          <p:nvPr/>
        </p:nvSpPr>
        <p:spPr>
          <a:xfrm>
            <a:off x="6528696" y="2263628"/>
            <a:ext cx="1852133" cy="307777"/>
          </a:xfrm>
          <a:prstGeom prst="rect">
            <a:avLst/>
          </a:prstGeom>
          <a:noFill/>
        </p:spPr>
        <p:txBody>
          <a:bodyPr wrap="square"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选题理由四</a:t>
            </a:r>
          </a:p>
        </p:txBody>
      </p:sp>
      <p:cxnSp>
        <p:nvCxnSpPr>
          <p:cNvPr id="14" name="直接连接符 13"/>
          <p:cNvCxnSpPr/>
          <p:nvPr/>
        </p:nvCxnSpPr>
        <p:spPr>
          <a:xfrm>
            <a:off x="5620387" y="3316527"/>
            <a:ext cx="1316885" cy="0"/>
          </a:xfrm>
          <a:prstGeom prst="line">
            <a:avLst/>
          </a:prstGeom>
          <a:ln w="15875">
            <a:solidFill>
              <a:srgbClr val="10253F"/>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文本框 49"/>
          <p:cNvSpPr txBox="1"/>
          <p:nvPr/>
        </p:nvSpPr>
        <p:spPr>
          <a:xfrm>
            <a:off x="6530981" y="3359393"/>
            <a:ext cx="2497922" cy="461665"/>
          </a:xfrm>
          <a:prstGeom prst="rect">
            <a:avLst/>
          </a:prstGeom>
          <a:noFill/>
        </p:spPr>
        <p:txBody>
          <a:bodyPr wrap="square" rtlCol="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50"/>
          <p:cNvSpPr txBox="1"/>
          <p:nvPr/>
        </p:nvSpPr>
        <p:spPr>
          <a:xfrm>
            <a:off x="6530981" y="3055716"/>
            <a:ext cx="1715299" cy="307777"/>
          </a:xfrm>
          <a:prstGeom prst="rect">
            <a:avLst/>
          </a:prstGeom>
          <a:noFill/>
        </p:spPr>
        <p:txBody>
          <a:bodyPr wrap="square"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选题理由二</a:t>
            </a:r>
          </a:p>
        </p:txBody>
      </p:sp>
      <p:cxnSp>
        <p:nvCxnSpPr>
          <p:cNvPr id="17" name="直接连接符 16"/>
          <p:cNvCxnSpPr/>
          <p:nvPr/>
        </p:nvCxnSpPr>
        <p:spPr>
          <a:xfrm>
            <a:off x="1421157" y="2868484"/>
            <a:ext cx="1967800" cy="0"/>
          </a:xfrm>
          <a:prstGeom prst="line">
            <a:avLst/>
          </a:prstGeom>
          <a:ln w="15875">
            <a:solidFill>
              <a:srgbClr val="10253F"/>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8" name="文本框 59"/>
          <p:cNvSpPr txBox="1"/>
          <p:nvPr/>
        </p:nvSpPr>
        <p:spPr>
          <a:xfrm>
            <a:off x="459951" y="2901828"/>
            <a:ext cx="2476909" cy="461665"/>
          </a:xfrm>
          <a:prstGeom prst="rect">
            <a:avLst/>
          </a:prstGeom>
          <a:noFill/>
        </p:spPr>
        <p:txBody>
          <a:bodyPr wrap="square" rtlCol="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60"/>
          <p:cNvSpPr txBox="1"/>
          <p:nvPr/>
        </p:nvSpPr>
        <p:spPr>
          <a:xfrm>
            <a:off x="876275" y="2532311"/>
            <a:ext cx="1528781" cy="307777"/>
          </a:xfrm>
          <a:prstGeom prst="rect">
            <a:avLst/>
          </a:prstGeom>
          <a:noFill/>
        </p:spPr>
        <p:txBody>
          <a:bodyPr wrap="square"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选题理由三</a:t>
            </a:r>
          </a:p>
        </p:txBody>
      </p:sp>
      <p:cxnSp>
        <p:nvCxnSpPr>
          <p:cNvPr id="20" name="直接连接符 19"/>
          <p:cNvCxnSpPr/>
          <p:nvPr/>
        </p:nvCxnSpPr>
        <p:spPr>
          <a:xfrm>
            <a:off x="992532" y="3763116"/>
            <a:ext cx="2533675" cy="0"/>
          </a:xfrm>
          <a:prstGeom prst="line">
            <a:avLst/>
          </a:prstGeom>
          <a:ln w="15875">
            <a:solidFill>
              <a:srgbClr val="10253F"/>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1" name="文本框 63"/>
          <p:cNvSpPr txBox="1"/>
          <p:nvPr/>
        </p:nvSpPr>
        <p:spPr>
          <a:xfrm>
            <a:off x="315934" y="3793394"/>
            <a:ext cx="2620925" cy="461665"/>
          </a:xfrm>
          <a:prstGeom prst="rect">
            <a:avLst/>
          </a:prstGeom>
          <a:noFill/>
        </p:spPr>
        <p:txBody>
          <a:bodyPr wrap="square" rtlCol="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64"/>
          <p:cNvSpPr txBox="1"/>
          <p:nvPr/>
        </p:nvSpPr>
        <p:spPr>
          <a:xfrm>
            <a:off x="577465" y="3435501"/>
            <a:ext cx="1681904" cy="307777"/>
          </a:xfrm>
          <a:prstGeom prst="rect">
            <a:avLst/>
          </a:prstGeom>
          <a:noFill/>
        </p:spPr>
        <p:txBody>
          <a:bodyPr wrap="square"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选题理由一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500"/>
                                            <p:tgtEl>
                                              <p:spTgt spid="20"/>
                                            </p:tgtEl>
                                          </p:cBhvr>
                                        </p:animEffect>
                                      </p:childTnLst>
                                    </p:cTn>
                                  </p:par>
                                </p:childTnLst>
                              </p:cTn>
                            </p:par>
                            <p:par>
                              <p:cTn id="14" fill="hold">
                                <p:stCondLst>
                                  <p:cond delay="50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2"/>
                                            </p:tgtEl>
                                            <p:attrNameLst>
                                              <p:attrName>style.visibility</p:attrName>
                                            </p:attrNameLst>
                                          </p:cBhvr>
                                          <p:to>
                                            <p:strVal val="visible"/>
                                          </p:to>
                                        </p:set>
                                        <p:anim calcmode="lin" valueType="num">
                                          <p:cBhvr>
                                            <p:cTn id="17" dur="250" fill="hold"/>
                                            <p:tgtEl>
                                              <p:spTgt spid="22"/>
                                            </p:tgtEl>
                                            <p:attrNameLst>
                                              <p:attrName>ppt_x</p:attrName>
                                            </p:attrNameLst>
                                          </p:cBhvr>
                                          <p:tavLst>
                                            <p:tav tm="0">
                                              <p:val>
                                                <p:strVal val="#ppt_x"/>
                                              </p:val>
                                            </p:tav>
                                            <p:tav tm="100000">
                                              <p:val>
                                                <p:strVal val="#ppt_x"/>
                                              </p:val>
                                            </p:tav>
                                          </p:tavLst>
                                        </p:anim>
                                        <p:anim calcmode="lin" valueType="num">
                                          <p:cBhvr>
                                            <p:cTn id="18" dur="250" fill="hold"/>
                                            <p:tgtEl>
                                              <p:spTgt spid="22"/>
                                            </p:tgtEl>
                                            <p:attrNameLst>
                                              <p:attrName>ppt_y</p:attrName>
                                            </p:attrNameLst>
                                          </p:cBhvr>
                                          <p:tavLst>
                                            <p:tav tm="0">
                                              <p:val>
                                                <p:strVal val="#ppt_y-#ppt_h/2"/>
                                              </p:val>
                                            </p:tav>
                                            <p:tav tm="100000">
                                              <p:val>
                                                <p:strVal val="#ppt_y"/>
                                              </p:val>
                                            </p:tav>
                                          </p:tavLst>
                                        </p:anim>
                                        <p:anim calcmode="lin" valueType="num">
                                          <p:cBhvr>
                                            <p:cTn id="19" dur="250" fill="hold"/>
                                            <p:tgtEl>
                                              <p:spTgt spid="22"/>
                                            </p:tgtEl>
                                            <p:attrNameLst>
                                              <p:attrName>ppt_w</p:attrName>
                                            </p:attrNameLst>
                                          </p:cBhvr>
                                          <p:tavLst>
                                            <p:tav tm="0">
                                              <p:val>
                                                <p:strVal val="#ppt_w"/>
                                              </p:val>
                                            </p:tav>
                                            <p:tav tm="100000">
                                              <p:val>
                                                <p:strVal val="#ppt_w"/>
                                              </p:val>
                                            </p:tav>
                                          </p:tavLst>
                                        </p:anim>
                                        <p:anim calcmode="lin" valueType="num">
                                          <p:cBhvr>
                                            <p:cTn id="20" dur="250" fill="hold"/>
                                            <p:tgtEl>
                                              <p:spTgt spid="22"/>
                                            </p:tgtEl>
                                            <p:attrNameLst>
                                              <p:attrName>ppt_h</p:attrName>
                                            </p:attrNameLst>
                                          </p:cBhvr>
                                          <p:tavLst>
                                            <p:tav tm="0">
                                              <p:val>
                                                <p:fltVal val="0"/>
                                              </p:val>
                                            </p:tav>
                                            <p:tav tm="100000">
                                              <p:val>
                                                <p:strVal val="#ppt_h"/>
                                              </p:val>
                                            </p:tav>
                                          </p:tavLst>
                                        </p:anim>
                                      </p:childTnLst>
                                    </p:cTn>
                                  </p:par>
                                </p:childTnLst>
                              </p:cTn>
                            </p:par>
                            <p:par>
                              <p:cTn id="21" fill="hold">
                                <p:stCondLst>
                                  <p:cond delay="1149"/>
                                </p:stCondLst>
                                <p:childTnLst>
                                  <p:par>
                                    <p:cTn id="22" presetID="18" presetClass="entr" presetSubtype="6"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trips(downRight)">
                                          <p:cBhvr>
                                            <p:cTn id="24" dur="750"/>
                                            <p:tgtEl>
                                              <p:spTgt spid="21"/>
                                            </p:tgtEl>
                                          </p:cBhvr>
                                        </p:animEffect>
                                      </p:childTnLst>
                                    </p:cTn>
                                  </p:par>
                                </p:childTnLst>
                              </p:cTn>
                            </p:par>
                            <p:par>
                              <p:cTn id="25" fill="hold">
                                <p:stCondLst>
                                  <p:cond delay="2149"/>
                                </p:stCondLst>
                                <p:childTnLst>
                                  <p:par>
                                    <p:cTn id="26" presetID="2" presetClass="entr" presetSubtype="1" fill="hold" grpId="0" nodeType="afterEffect" p14:presetBounceEnd="50000">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14:bounceEnd="50000">
                                          <p:cBhvr additive="base">
                                            <p:cTn id="28"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29"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50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ppt_x</p:attrName>
                                            </p:attrNameLst>
                                          </p:cBhvr>
                                          <p:tavLst>
                                            <p:tav tm="0">
                                              <p:val>
                                                <p:strVal val="#ppt_x"/>
                                              </p:val>
                                            </p:tav>
                                            <p:tav tm="100000">
                                              <p:val>
                                                <p:strVal val="#ppt_x"/>
                                              </p:val>
                                            </p:tav>
                                          </p:tavLst>
                                        </p:anim>
                                        <p:anim calcmode="lin" valueType="num">
                                          <p:cBhvr>
                                            <p:cTn id="39" dur="250" fill="hold"/>
                                            <p:tgtEl>
                                              <p:spTgt spid="16"/>
                                            </p:tgtEl>
                                            <p:attrNameLst>
                                              <p:attrName>ppt_y</p:attrName>
                                            </p:attrNameLst>
                                          </p:cBhvr>
                                          <p:tavLst>
                                            <p:tav tm="0">
                                              <p:val>
                                                <p:strVal val="#ppt_y-#ppt_h/2"/>
                                              </p:val>
                                            </p:tav>
                                            <p:tav tm="100000">
                                              <p:val>
                                                <p:strVal val="#ppt_y"/>
                                              </p:val>
                                            </p:tav>
                                          </p:tavLst>
                                        </p:anim>
                                        <p:anim calcmode="lin" valueType="num">
                                          <p:cBhvr>
                                            <p:cTn id="40" dur="250" fill="hold"/>
                                            <p:tgtEl>
                                              <p:spTgt spid="16"/>
                                            </p:tgtEl>
                                            <p:attrNameLst>
                                              <p:attrName>ppt_w</p:attrName>
                                            </p:attrNameLst>
                                          </p:cBhvr>
                                          <p:tavLst>
                                            <p:tav tm="0">
                                              <p:val>
                                                <p:strVal val="#ppt_w"/>
                                              </p:val>
                                            </p:tav>
                                            <p:tav tm="100000">
                                              <p:val>
                                                <p:strVal val="#ppt_w"/>
                                              </p:val>
                                            </p:tav>
                                          </p:tavLst>
                                        </p:anim>
                                        <p:anim calcmode="lin" valueType="num">
                                          <p:cBhvr>
                                            <p:cTn id="41" dur="250" fill="hold"/>
                                            <p:tgtEl>
                                              <p:spTgt spid="16"/>
                                            </p:tgtEl>
                                            <p:attrNameLst>
                                              <p:attrName>ppt_h</p:attrName>
                                            </p:attrNameLst>
                                          </p:cBhvr>
                                          <p:tavLst>
                                            <p:tav tm="0">
                                              <p:val>
                                                <p:fltVal val="0"/>
                                              </p:val>
                                            </p:tav>
                                            <p:tav tm="100000">
                                              <p:val>
                                                <p:strVal val="#ppt_h"/>
                                              </p:val>
                                            </p:tav>
                                          </p:tavLst>
                                        </p:anim>
                                      </p:childTnLst>
                                    </p:cTn>
                                  </p:par>
                                </p:childTnLst>
                              </p:cTn>
                            </p:par>
                            <p:par>
                              <p:cTn id="42" fill="hold">
                                <p:stCondLst>
                                  <p:cond delay="1149"/>
                                </p:stCondLst>
                                <p:childTnLst>
                                  <p:par>
                                    <p:cTn id="43" presetID="18" presetClass="entr" presetSubtype="6"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strips(downRight)">
                                          <p:cBhvr>
                                            <p:cTn id="45" dur="750"/>
                                            <p:tgtEl>
                                              <p:spTgt spid="15"/>
                                            </p:tgtEl>
                                          </p:cBhvr>
                                        </p:animEffect>
                                      </p:childTnLst>
                                    </p:cTn>
                                  </p:par>
                                </p:childTnLst>
                              </p:cTn>
                            </p:par>
                            <p:par>
                              <p:cTn id="46" fill="hold">
                                <p:stCondLst>
                                  <p:cond delay="2149"/>
                                </p:stCondLst>
                                <p:childTnLst>
                                  <p:par>
                                    <p:cTn id="47" presetID="2" presetClass="entr" presetSubtype="1" fill="hold" grpId="0" nodeType="afterEffect" p14:presetBounceEnd="50000">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14:bounceEnd="50000">
                                          <p:cBhvr additive="base">
                                            <p:cTn id="49" dur="1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50"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right)">
                                          <p:cBhvr>
                                            <p:cTn id="55" dur="500"/>
                                            <p:tgtEl>
                                              <p:spTgt spid="17"/>
                                            </p:tgtEl>
                                          </p:cBhvr>
                                        </p:animEffect>
                                      </p:childTnLst>
                                    </p:cTn>
                                  </p:par>
                                </p:childTnLst>
                              </p:cTn>
                            </p:par>
                            <p:par>
                              <p:cTn id="56" fill="hold">
                                <p:stCondLst>
                                  <p:cond delay="500"/>
                                </p:stCondLst>
                                <p:childTnLst>
                                  <p:par>
                                    <p:cTn id="57" presetID="17" presetClass="entr" presetSubtype="1" fill="hold" grpId="0" nodeType="afterEffect">
                                      <p:stCondLst>
                                        <p:cond delay="0"/>
                                      </p:stCondLst>
                                      <p:iterate type="lt">
                                        <p:tmPct val="40000"/>
                                      </p:iterate>
                                      <p:childTnLst>
                                        <p:set>
                                          <p:cBhvr>
                                            <p:cTn id="58" dur="1" fill="hold">
                                              <p:stCondLst>
                                                <p:cond delay="0"/>
                                              </p:stCondLst>
                                            </p:cTn>
                                            <p:tgtEl>
                                              <p:spTgt spid="19"/>
                                            </p:tgtEl>
                                            <p:attrNameLst>
                                              <p:attrName>style.visibility</p:attrName>
                                            </p:attrNameLst>
                                          </p:cBhvr>
                                          <p:to>
                                            <p:strVal val="visible"/>
                                          </p:to>
                                        </p:set>
                                        <p:anim calcmode="lin" valueType="num">
                                          <p:cBhvr>
                                            <p:cTn id="59" dur="250" fill="hold"/>
                                            <p:tgtEl>
                                              <p:spTgt spid="19"/>
                                            </p:tgtEl>
                                            <p:attrNameLst>
                                              <p:attrName>ppt_x</p:attrName>
                                            </p:attrNameLst>
                                          </p:cBhvr>
                                          <p:tavLst>
                                            <p:tav tm="0">
                                              <p:val>
                                                <p:strVal val="#ppt_x"/>
                                              </p:val>
                                            </p:tav>
                                            <p:tav tm="100000">
                                              <p:val>
                                                <p:strVal val="#ppt_x"/>
                                              </p:val>
                                            </p:tav>
                                          </p:tavLst>
                                        </p:anim>
                                        <p:anim calcmode="lin" valueType="num">
                                          <p:cBhvr>
                                            <p:cTn id="60" dur="250" fill="hold"/>
                                            <p:tgtEl>
                                              <p:spTgt spid="19"/>
                                            </p:tgtEl>
                                            <p:attrNameLst>
                                              <p:attrName>ppt_y</p:attrName>
                                            </p:attrNameLst>
                                          </p:cBhvr>
                                          <p:tavLst>
                                            <p:tav tm="0">
                                              <p:val>
                                                <p:strVal val="#ppt_y-#ppt_h/2"/>
                                              </p:val>
                                            </p:tav>
                                            <p:tav tm="100000">
                                              <p:val>
                                                <p:strVal val="#ppt_y"/>
                                              </p:val>
                                            </p:tav>
                                          </p:tavLst>
                                        </p:anim>
                                        <p:anim calcmode="lin" valueType="num">
                                          <p:cBhvr>
                                            <p:cTn id="61" dur="250" fill="hold"/>
                                            <p:tgtEl>
                                              <p:spTgt spid="19"/>
                                            </p:tgtEl>
                                            <p:attrNameLst>
                                              <p:attrName>ppt_w</p:attrName>
                                            </p:attrNameLst>
                                          </p:cBhvr>
                                          <p:tavLst>
                                            <p:tav tm="0">
                                              <p:val>
                                                <p:strVal val="#ppt_w"/>
                                              </p:val>
                                            </p:tav>
                                            <p:tav tm="100000">
                                              <p:val>
                                                <p:strVal val="#ppt_w"/>
                                              </p:val>
                                            </p:tav>
                                          </p:tavLst>
                                        </p:anim>
                                        <p:anim calcmode="lin" valueType="num">
                                          <p:cBhvr>
                                            <p:cTn id="62" dur="250" fill="hold"/>
                                            <p:tgtEl>
                                              <p:spTgt spid="19"/>
                                            </p:tgtEl>
                                            <p:attrNameLst>
                                              <p:attrName>ppt_h</p:attrName>
                                            </p:attrNameLst>
                                          </p:cBhvr>
                                          <p:tavLst>
                                            <p:tav tm="0">
                                              <p:val>
                                                <p:fltVal val="0"/>
                                              </p:val>
                                            </p:tav>
                                            <p:tav tm="100000">
                                              <p:val>
                                                <p:strVal val="#ppt_h"/>
                                              </p:val>
                                            </p:tav>
                                          </p:tavLst>
                                        </p:anim>
                                      </p:childTnLst>
                                    </p:cTn>
                                  </p:par>
                                </p:childTnLst>
                              </p:cTn>
                            </p:par>
                            <p:par>
                              <p:cTn id="63" fill="hold">
                                <p:stCondLst>
                                  <p:cond delay="1149"/>
                                </p:stCondLst>
                                <p:childTnLst>
                                  <p:par>
                                    <p:cTn id="64" presetID="18" presetClass="entr" presetSubtype="6"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strips(downRight)">
                                          <p:cBhvr>
                                            <p:cTn id="66" dur="750"/>
                                            <p:tgtEl>
                                              <p:spTgt spid="18"/>
                                            </p:tgtEl>
                                          </p:cBhvr>
                                        </p:animEffect>
                                      </p:childTnLst>
                                    </p:cTn>
                                  </p:par>
                                </p:childTnLst>
                              </p:cTn>
                            </p:par>
                            <p:par>
                              <p:cTn id="67" fill="hold">
                                <p:stCondLst>
                                  <p:cond delay="2149"/>
                                </p:stCondLst>
                                <p:childTnLst>
                                  <p:par>
                                    <p:cTn id="68" presetID="2" presetClass="entr" presetSubtype="1" fill="hold" grpId="0" nodeType="afterEffect" p14:presetBounceEnd="50000">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14:bounceEnd="50000">
                                          <p:cBhvr additive="base">
                                            <p:cTn id="70"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71"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par>
                              <p:cTn id="77" fill="hold">
                                <p:stCondLst>
                                  <p:cond delay="500"/>
                                </p:stCondLst>
                                <p:childTnLst>
                                  <p:par>
                                    <p:cTn id="78" presetID="17" presetClass="entr" presetSubtype="1" fill="hold" grpId="0" nodeType="afterEffect">
                                      <p:stCondLst>
                                        <p:cond delay="0"/>
                                      </p:stCondLst>
                                      <p:iterate type="lt">
                                        <p:tmPct val="40000"/>
                                      </p:iterate>
                                      <p:childTnLst>
                                        <p:set>
                                          <p:cBhvr>
                                            <p:cTn id="79" dur="1" fill="hold">
                                              <p:stCondLst>
                                                <p:cond delay="0"/>
                                              </p:stCondLst>
                                            </p:cTn>
                                            <p:tgtEl>
                                              <p:spTgt spid="13"/>
                                            </p:tgtEl>
                                            <p:attrNameLst>
                                              <p:attrName>style.visibility</p:attrName>
                                            </p:attrNameLst>
                                          </p:cBhvr>
                                          <p:to>
                                            <p:strVal val="visible"/>
                                          </p:to>
                                        </p:set>
                                        <p:anim calcmode="lin" valueType="num">
                                          <p:cBhvr>
                                            <p:cTn id="80" dur="250" fill="hold"/>
                                            <p:tgtEl>
                                              <p:spTgt spid="13"/>
                                            </p:tgtEl>
                                            <p:attrNameLst>
                                              <p:attrName>ppt_x</p:attrName>
                                            </p:attrNameLst>
                                          </p:cBhvr>
                                          <p:tavLst>
                                            <p:tav tm="0">
                                              <p:val>
                                                <p:strVal val="#ppt_x"/>
                                              </p:val>
                                            </p:tav>
                                            <p:tav tm="100000">
                                              <p:val>
                                                <p:strVal val="#ppt_x"/>
                                              </p:val>
                                            </p:tav>
                                          </p:tavLst>
                                        </p:anim>
                                        <p:anim calcmode="lin" valueType="num">
                                          <p:cBhvr>
                                            <p:cTn id="81" dur="250" fill="hold"/>
                                            <p:tgtEl>
                                              <p:spTgt spid="13"/>
                                            </p:tgtEl>
                                            <p:attrNameLst>
                                              <p:attrName>ppt_y</p:attrName>
                                            </p:attrNameLst>
                                          </p:cBhvr>
                                          <p:tavLst>
                                            <p:tav tm="0">
                                              <p:val>
                                                <p:strVal val="#ppt_y-#ppt_h/2"/>
                                              </p:val>
                                            </p:tav>
                                            <p:tav tm="100000">
                                              <p:val>
                                                <p:strVal val="#ppt_y"/>
                                              </p:val>
                                            </p:tav>
                                          </p:tavLst>
                                        </p:anim>
                                        <p:anim calcmode="lin" valueType="num">
                                          <p:cBhvr>
                                            <p:cTn id="82" dur="250" fill="hold"/>
                                            <p:tgtEl>
                                              <p:spTgt spid="13"/>
                                            </p:tgtEl>
                                            <p:attrNameLst>
                                              <p:attrName>ppt_w</p:attrName>
                                            </p:attrNameLst>
                                          </p:cBhvr>
                                          <p:tavLst>
                                            <p:tav tm="0">
                                              <p:val>
                                                <p:strVal val="#ppt_w"/>
                                              </p:val>
                                            </p:tav>
                                            <p:tav tm="100000">
                                              <p:val>
                                                <p:strVal val="#ppt_w"/>
                                              </p:val>
                                            </p:tav>
                                          </p:tavLst>
                                        </p:anim>
                                        <p:anim calcmode="lin" valueType="num">
                                          <p:cBhvr>
                                            <p:cTn id="83" dur="250" fill="hold"/>
                                            <p:tgtEl>
                                              <p:spTgt spid="13"/>
                                            </p:tgtEl>
                                            <p:attrNameLst>
                                              <p:attrName>ppt_h</p:attrName>
                                            </p:attrNameLst>
                                          </p:cBhvr>
                                          <p:tavLst>
                                            <p:tav tm="0">
                                              <p:val>
                                                <p:fltVal val="0"/>
                                              </p:val>
                                            </p:tav>
                                            <p:tav tm="100000">
                                              <p:val>
                                                <p:strVal val="#ppt_h"/>
                                              </p:val>
                                            </p:tav>
                                          </p:tavLst>
                                        </p:anim>
                                      </p:childTnLst>
                                    </p:cTn>
                                  </p:par>
                                </p:childTnLst>
                              </p:cTn>
                            </p:par>
                            <p:par>
                              <p:cTn id="84" fill="hold">
                                <p:stCondLst>
                                  <p:cond delay="1149"/>
                                </p:stCondLst>
                                <p:childTnLst>
                                  <p:par>
                                    <p:cTn id="85" presetID="18" presetClass="entr" presetSubtype="6" fill="hold" grpId="0" nodeType="after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strips(downRight)">
                                          <p:cBhvr>
                                            <p:cTn id="87" dur="750"/>
                                            <p:tgtEl>
                                              <p:spTgt spid="12"/>
                                            </p:tgtEl>
                                          </p:cBhvr>
                                        </p:animEffect>
                                      </p:childTnLst>
                                    </p:cTn>
                                  </p:par>
                                </p:childTnLst>
                              </p:cTn>
                            </p:par>
                            <p:par>
                              <p:cTn id="88" fill="hold">
                                <p:stCondLst>
                                  <p:cond delay="2149"/>
                                </p:stCondLst>
                                <p:childTnLst>
                                  <p:par>
                                    <p:cTn id="89" presetID="2" presetClass="entr" presetSubtype="1" fill="hold" grpId="0" nodeType="afterEffect" p14:presetBounceEnd="50000">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14:bounceEnd="50000">
                                          <p:cBhvr additive="base">
                                            <p:cTn id="91"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92"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right)">
                                          <p:cBhvr>
                                            <p:cTn id="97" dur="500"/>
                                            <p:tgtEl>
                                              <p:spTgt spid="10"/>
                                            </p:tgtEl>
                                          </p:cBhvr>
                                        </p:animEffect>
                                      </p:childTnLst>
                                    </p:cTn>
                                  </p:par>
                                </p:childTnLst>
                              </p:cTn>
                            </p:par>
                            <p:par>
                              <p:cTn id="98" fill="hold">
                                <p:stCondLst>
                                  <p:cond delay="500"/>
                                </p:stCondLst>
                                <p:childTnLst>
                                  <p:par>
                                    <p:cTn id="99" presetID="17" presetClass="entr" presetSubtype="1" fill="hold" grpId="0" nodeType="afterEffect">
                                      <p:stCondLst>
                                        <p:cond delay="0"/>
                                      </p:stCondLst>
                                      <p:iterate type="lt">
                                        <p:tmPct val="40000"/>
                                      </p:iterate>
                                      <p:childTnLst>
                                        <p:set>
                                          <p:cBhvr>
                                            <p:cTn id="100" dur="1" fill="hold">
                                              <p:stCondLst>
                                                <p:cond delay="0"/>
                                              </p:stCondLst>
                                            </p:cTn>
                                            <p:tgtEl>
                                              <p:spTgt spid="9"/>
                                            </p:tgtEl>
                                            <p:attrNameLst>
                                              <p:attrName>style.visibility</p:attrName>
                                            </p:attrNameLst>
                                          </p:cBhvr>
                                          <p:to>
                                            <p:strVal val="visible"/>
                                          </p:to>
                                        </p:set>
                                        <p:anim calcmode="lin" valueType="num">
                                          <p:cBhvr>
                                            <p:cTn id="101" dur="250" fill="hold"/>
                                            <p:tgtEl>
                                              <p:spTgt spid="9"/>
                                            </p:tgtEl>
                                            <p:attrNameLst>
                                              <p:attrName>ppt_x</p:attrName>
                                            </p:attrNameLst>
                                          </p:cBhvr>
                                          <p:tavLst>
                                            <p:tav tm="0">
                                              <p:val>
                                                <p:strVal val="#ppt_x"/>
                                              </p:val>
                                            </p:tav>
                                            <p:tav tm="100000">
                                              <p:val>
                                                <p:strVal val="#ppt_x"/>
                                              </p:val>
                                            </p:tav>
                                          </p:tavLst>
                                        </p:anim>
                                        <p:anim calcmode="lin" valueType="num">
                                          <p:cBhvr>
                                            <p:cTn id="102" dur="250" fill="hold"/>
                                            <p:tgtEl>
                                              <p:spTgt spid="9"/>
                                            </p:tgtEl>
                                            <p:attrNameLst>
                                              <p:attrName>ppt_y</p:attrName>
                                            </p:attrNameLst>
                                          </p:cBhvr>
                                          <p:tavLst>
                                            <p:tav tm="0">
                                              <p:val>
                                                <p:strVal val="#ppt_y-#ppt_h/2"/>
                                              </p:val>
                                            </p:tav>
                                            <p:tav tm="100000">
                                              <p:val>
                                                <p:strVal val="#ppt_y"/>
                                              </p:val>
                                            </p:tav>
                                          </p:tavLst>
                                        </p:anim>
                                        <p:anim calcmode="lin" valueType="num">
                                          <p:cBhvr>
                                            <p:cTn id="103" dur="250" fill="hold"/>
                                            <p:tgtEl>
                                              <p:spTgt spid="9"/>
                                            </p:tgtEl>
                                            <p:attrNameLst>
                                              <p:attrName>ppt_w</p:attrName>
                                            </p:attrNameLst>
                                          </p:cBhvr>
                                          <p:tavLst>
                                            <p:tav tm="0">
                                              <p:val>
                                                <p:strVal val="#ppt_w"/>
                                              </p:val>
                                            </p:tav>
                                            <p:tav tm="100000">
                                              <p:val>
                                                <p:strVal val="#ppt_w"/>
                                              </p:val>
                                            </p:tav>
                                          </p:tavLst>
                                        </p:anim>
                                        <p:anim calcmode="lin" valueType="num">
                                          <p:cBhvr>
                                            <p:cTn id="104" dur="250" fill="hold"/>
                                            <p:tgtEl>
                                              <p:spTgt spid="9"/>
                                            </p:tgtEl>
                                            <p:attrNameLst>
                                              <p:attrName>ppt_h</p:attrName>
                                            </p:attrNameLst>
                                          </p:cBhvr>
                                          <p:tavLst>
                                            <p:tav tm="0">
                                              <p:val>
                                                <p:fltVal val="0"/>
                                              </p:val>
                                            </p:tav>
                                            <p:tav tm="100000">
                                              <p:val>
                                                <p:strVal val="#ppt_h"/>
                                              </p:val>
                                            </p:tav>
                                          </p:tavLst>
                                        </p:anim>
                                      </p:childTnLst>
                                    </p:cTn>
                                  </p:par>
                                </p:childTnLst>
                              </p:cTn>
                            </p:par>
                            <p:par>
                              <p:cTn id="105" fill="hold">
                                <p:stCondLst>
                                  <p:cond delay="1149"/>
                                </p:stCondLst>
                                <p:childTnLst>
                                  <p:par>
                                    <p:cTn id="106" presetID="18" presetClass="entr" presetSubtype="6" fill="hold" grpId="0" nodeType="after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strips(downRight)">
                                          <p:cBhvr>
                                            <p:cTn id="108"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2" grpId="0"/>
          <p:bldP spid="13" grpId="0"/>
          <p:bldP spid="15" grpId="0"/>
          <p:bldP spid="16" grpId="0"/>
          <p:bldP spid="18" grpId="0"/>
          <p:bldP spid="19" grpId="0"/>
          <p:bldP spid="21"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500"/>
                                            <p:tgtEl>
                                              <p:spTgt spid="20"/>
                                            </p:tgtEl>
                                          </p:cBhvr>
                                        </p:animEffect>
                                      </p:childTnLst>
                                    </p:cTn>
                                  </p:par>
                                </p:childTnLst>
                              </p:cTn>
                            </p:par>
                            <p:par>
                              <p:cTn id="14" fill="hold">
                                <p:stCondLst>
                                  <p:cond delay="50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2"/>
                                            </p:tgtEl>
                                            <p:attrNameLst>
                                              <p:attrName>style.visibility</p:attrName>
                                            </p:attrNameLst>
                                          </p:cBhvr>
                                          <p:to>
                                            <p:strVal val="visible"/>
                                          </p:to>
                                        </p:set>
                                        <p:anim calcmode="lin" valueType="num">
                                          <p:cBhvr>
                                            <p:cTn id="17" dur="250" fill="hold"/>
                                            <p:tgtEl>
                                              <p:spTgt spid="22"/>
                                            </p:tgtEl>
                                            <p:attrNameLst>
                                              <p:attrName>ppt_x</p:attrName>
                                            </p:attrNameLst>
                                          </p:cBhvr>
                                          <p:tavLst>
                                            <p:tav tm="0">
                                              <p:val>
                                                <p:strVal val="#ppt_x"/>
                                              </p:val>
                                            </p:tav>
                                            <p:tav tm="100000">
                                              <p:val>
                                                <p:strVal val="#ppt_x"/>
                                              </p:val>
                                            </p:tav>
                                          </p:tavLst>
                                        </p:anim>
                                        <p:anim calcmode="lin" valueType="num">
                                          <p:cBhvr>
                                            <p:cTn id="18" dur="250" fill="hold"/>
                                            <p:tgtEl>
                                              <p:spTgt spid="22"/>
                                            </p:tgtEl>
                                            <p:attrNameLst>
                                              <p:attrName>ppt_y</p:attrName>
                                            </p:attrNameLst>
                                          </p:cBhvr>
                                          <p:tavLst>
                                            <p:tav tm="0">
                                              <p:val>
                                                <p:strVal val="#ppt_y-#ppt_h/2"/>
                                              </p:val>
                                            </p:tav>
                                            <p:tav tm="100000">
                                              <p:val>
                                                <p:strVal val="#ppt_y"/>
                                              </p:val>
                                            </p:tav>
                                          </p:tavLst>
                                        </p:anim>
                                        <p:anim calcmode="lin" valueType="num">
                                          <p:cBhvr>
                                            <p:cTn id="19" dur="250" fill="hold"/>
                                            <p:tgtEl>
                                              <p:spTgt spid="22"/>
                                            </p:tgtEl>
                                            <p:attrNameLst>
                                              <p:attrName>ppt_w</p:attrName>
                                            </p:attrNameLst>
                                          </p:cBhvr>
                                          <p:tavLst>
                                            <p:tav tm="0">
                                              <p:val>
                                                <p:strVal val="#ppt_w"/>
                                              </p:val>
                                            </p:tav>
                                            <p:tav tm="100000">
                                              <p:val>
                                                <p:strVal val="#ppt_w"/>
                                              </p:val>
                                            </p:tav>
                                          </p:tavLst>
                                        </p:anim>
                                        <p:anim calcmode="lin" valueType="num">
                                          <p:cBhvr>
                                            <p:cTn id="20" dur="250" fill="hold"/>
                                            <p:tgtEl>
                                              <p:spTgt spid="22"/>
                                            </p:tgtEl>
                                            <p:attrNameLst>
                                              <p:attrName>ppt_h</p:attrName>
                                            </p:attrNameLst>
                                          </p:cBhvr>
                                          <p:tavLst>
                                            <p:tav tm="0">
                                              <p:val>
                                                <p:fltVal val="0"/>
                                              </p:val>
                                            </p:tav>
                                            <p:tav tm="100000">
                                              <p:val>
                                                <p:strVal val="#ppt_h"/>
                                              </p:val>
                                            </p:tav>
                                          </p:tavLst>
                                        </p:anim>
                                      </p:childTnLst>
                                    </p:cTn>
                                  </p:par>
                                </p:childTnLst>
                              </p:cTn>
                            </p:par>
                            <p:par>
                              <p:cTn id="21" fill="hold">
                                <p:stCondLst>
                                  <p:cond delay="1149"/>
                                </p:stCondLst>
                                <p:childTnLst>
                                  <p:par>
                                    <p:cTn id="22" presetID="18" presetClass="entr" presetSubtype="6"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trips(downRight)">
                                          <p:cBhvr>
                                            <p:cTn id="24" dur="750"/>
                                            <p:tgtEl>
                                              <p:spTgt spid="21"/>
                                            </p:tgtEl>
                                          </p:cBhvr>
                                        </p:animEffect>
                                      </p:childTnLst>
                                    </p:cTn>
                                  </p:par>
                                </p:childTnLst>
                              </p:cTn>
                            </p:par>
                            <p:par>
                              <p:cTn id="25" fill="hold">
                                <p:stCondLst>
                                  <p:cond delay="2149"/>
                                </p:stCondLst>
                                <p:childTnLst>
                                  <p:par>
                                    <p:cTn id="26" presetID="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1000" fill="hold"/>
                                            <p:tgtEl>
                                              <p:spTgt spid="4"/>
                                            </p:tgtEl>
                                            <p:attrNameLst>
                                              <p:attrName>ppt_x</p:attrName>
                                            </p:attrNameLst>
                                          </p:cBhvr>
                                          <p:tavLst>
                                            <p:tav tm="0">
                                              <p:val>
                                                <p:strVal val="#ppt_x"/>
                                              </p:val>
                                            </p:tav>
                                            <p:tav tm="100000">
                                              <p:val>
                                                <p:strVal val="#ppt_x"/>
                                              </p:val>
                                            </p:tav>
                                          </p:tavLst>
                                        </p:anim>
                                        <p:anim calcmode="lin" valueType="num">
                                          <p:cBhvr additive="base">
                                            <p:cTn id="29"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50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ppt_x</p:attrName>
                                            </p:attrNameLst>
                                          </p:cBhvr>
                                          <p:tavLst>
                                            <p:tav tm="0">
                                              <p:val>
                                                <p:strVal val="#ppt_x"/>
                                              </p:val>
                                            </p:tav>
                                            <p:tav tm="100000">
                                              <p:val>
                                                <p:strVal val="#ppt_x"/>
                                              </p:val>
                                            </p:tav>
                                          </p:tavLst>
                                        </p:anim>
                                        <p:anim calcmode="lin" valueType="num">
                                          <p:cBhvr>
                                            <p:cTn id="39" dur="250" fill="hold"/>
                                            <p:tgtEl>
                                              <p:spTgt spid="16"/>
                                            </p:tgtEl>
                                            <p:attrNameLst>
                                              <p:attrName>ppt_y</p:attrName>
                                            </p:attrNameLst>
                                          </p:cBhvr>
                                          <p:tavLst>
                                            <p:tav tm="0">
                                              <p:val>
                                                <p:strVal val="#ppt_y-#ppt_h/2"/>
                                              </p:val>
                                            </p:tav>
                                            <p:tav tm="100000">
                                              <p:val>
                                                <p:strVal val="#ppt_y"/>
                                              </p:val>
                                            </p:tav>
                                          </p:tavLst>
                                        </p:anim>
                                        <p:anim calcmode="lin" valueType="num">
                                          <p:cBhvr>
                                            <p:cTn id="40" dur="250" fill="hold"/>
                                            <p:tgtEl>
                                              <p:spTgt spid="16"/>
                                            </p:tgtEl>
                                            <p:attrNameLst>
                                              <p:attrName>ppt_w</p:attrName>
                                            </p:attrNameLst>
                                          </p:cBhvr>
                                          <p:tavLst>
                                            <p:tav tm="0">
                                              <p:val>
                                                <p:strVal val="#ppt_w"/>
                                              </p:val>
                                            </p:tav>
                                            <p:tav tm="100000">
                                              <p:val>
                                                <p:strVal val="#ppt_w"/>
                                              </p:val>
                                            </p:tav>
                                          </p:tavLst>
                                        </p:anim>
                                        <p:anim calcmode="lin" valueType="num">
                                          <p:cBhvr>
                                            <p:cTn id="41" dur="250" fill="hold"/>
                                            <p:tgtEl>
                                              <p:spTgt spid="16"/>
                                            </p:tgtEl>
                                            <p:attrNameLst>
                                              <p:attrName>ppt_h</p:attrName>
                                            </p:attrNameLst>
                                          </p:cBhvr>
                                          <p:tavLst>
                                            <p:tav tm="0">
                                              <p:val>
                                                <p:fltVal val="0"/>
                                              </p:val>
                                            </p:tav>
                                            <p:tav tm="100000">
                                              <p:val>
                                                <p:strVal val="#ppt_h"/>
                                              </p:val>
                                            </p:tav>
                                          </p:tavLst>
                                        </p:anim>
                                      </p:childTnLst>
                                    </p:cTn>
                                  </p:par>
                                </p:childTnLst>
                              </p:cTn>
                            </p:par>
                            <p:par>
                              <p:cTn id="42" fill="hold">
                                <p:stCondLst>
                                  <p:cond delay="1149"/>
                                </p:stCondLst>
                                <p:childTnLst>
                                  <p:par>
                                    <p:cTn id="43" presetID="18" presetClass="entr" presetSubtype="6"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strips(downRight)">
                                          <p:cBhvr>
                                            <p:cTn id="45" dur="750"/>
                                            <p:tgtEl>
                                              <p:spTgt spid="15"/>
                                            </p:tgtEl>
                                          </p:cBhvr>
                                        </p:animEffect>
                                      </p:childTnLst>
                                    </p:cTn>
                                  </p:par>
                                </p:childTnLst>
                              </p:cTn>
                            </p:par>
                            <p:par>
                              <p:cTn id="46" fill="hold">
                                <p:stCondLst>
                                  <p:cond delay="2149"/>
                                </p:stCondLst>
                                <p:childTnLst>
                                  <p:par>
                                    <p:cTn id="47" presetID="2" presetClass="entr" presetSubtype="1"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1000" fill="hold"/>
                                            <p:tgtEl>
                                              <p:spTgt spid="5"/>
                                            </p:tgtEl>
                                            <p:attrNameLst>
                                              <p:attrName>ppt_x</p:attrName>
                                            </p:attrNameLst>
                                          </p:cBhvr>
                                          <p:tavLst>
                                            <p:tav tm="0">
                                              <p:val>
                                                <p:strVal val="#ppt_x"/>
                                              </p:val>
                                            </p:tav>
                                            <p:tav tm="100000">
                                              <p:val>
                                                <p:strVal val="#ppt_x"/>
                                              </p:val>
                                            </p:tav>
                                          </p:tavLst>
                                        </p:anim>
                                        <p:anim calcmode="lin" valueType="num">
                                          <p:cBhvr additive="base">
                                            <p:cTn id="50"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right)">
                                          <p:cBhvr>
                                            <p:cTn id="55" dur="500"/>
                                            <p:tgtEl>
                                              <p:spTgt spid="17"/>
                                            </p:tgtEl>
                                          </p:cBhvr>
                                        </p:animEffect>
                                      </p:childTnLst>
                                    </p:cTn>
                                  </p:par>
                                </p:childTnLst>
                              </p:cTn>
                            </p:par>
                            <p:par>
                              <p:cTn id="56" fill="hold">
                                <p:stCondLst>
                                  <p:cond delay="500"/>
                                </p:stCondLst>
                                <p:childTnLst>
                                  <p:par>
                                    <p:cTn id="57" presetID="17" presetClass="entr" presetSubtype="1" fill="hold" grpId="0" nodeType="afterEffect">
                                      <p:stCondLst>
                                        <p:cond delay="0"/>
                                      </p:stCondLst>
                                      <p:iterate type="lt">
                                        <p:tmPct val="40000"/>
                                      </p:iterate>
                                      <p:childTnLst>
                                        <p:set>
                                          <p:cBhvr>
                                            <p:cTn id="58" dur="1" fill="hold">
                                              <p:stCondLst>
                                                <p:cond delay="0"/>
                                              </p:stCondLst>
                                            </p:cTn>
                                            <p:tgtEl>
                                              <p:spTgt spid="19"/>
                                            </p:tgtEl>
                                            <p:attrNameLst>
                                              <p:attrName>style.visibility</p:attrName>
                                            </p:attrNameLst>
                                          </p:cBhvr>
                                          <p:to>
                                            <p:strVal val="visible"/>
                                          </p:to>
                                        </p:set>
                                        <p:anim calcmode="lin" valueType="num">
                                          <p:cBhvr>
                                            <p:cTn id="59" dur="250" fill="hold"/>
                                            <p:tgtEl>
                                              <p:spTgt spid="19"/>
                                            </p:tgtEl>
                                            <p:attrNameLst>
                                              <p:attrName>ppt_x</p:attrName>
                                            </p:attrNameLst>
                                          </p:cBhvr>
                                          <p:tavLst>
                                            <p:tav tm="0">
                                              <p:val>
                                                <p:strVal val="#ppt_x"/>
                                              </p:val>
                                            </p:tav>
                                            <p:tav tm="100000">
                                              <p:val>
                                                <p:strVal val="#ppt_x"/>
                                              </p:val>
                                            </p:tav>
                                          </p:tavLst>
                                        </p:anim>
                                        <p:anim calcmode="lin" valueType="num">
                                          <p:cBhvr>
                                            <p:cTn id="60" dur="250" fill="hold"/>
                                            <p:tgtEl>
                                              <p:spTgt spid="19"/>
                                            </p:tgtEl>
                                            <p:attrNameLst>
                                              <p:attrName>ppt_y</p:attrName>
                                            </p:attrNameLst>
                                          </p:cBhvr>
                                          <p:tavLst>
                                            <p:tav tm="0">
                                              <p:val>
                                                <p:strVal val="#ppt_y-#ppt_h/2"/>
                                              </p:val>
                                            </p:tav>
                                            <p:tav tm="100000">
                                              <p:val>
                                                <p:strVal val="#ppt_y"/>
                                              </p:val>
                                            </p:tav>
                                          </p:tavLst>
                                        </p:anim>
                                        <p:anim calcmode="lin" valueType="num">
                                          <p:cBhvr>
                                            <p:cTn id="61" dur="250" fill="hold"/>
                                            <p:tgtEl>
                                              <p:spTgt spid="19"/>
                                            </p:tgtEl>
                                            <p:attrNameLst>
                                              <p:attrName>ppt_w</p:attrName>
                                            </p:attrNameLst>
                                          </p:cBhvr>
                                          <p:tavLst>
                                            <p:tav tm="0">
                                              <p:val>
                                                <p:strVal val="#ppt_w"/>
                                              </p:val>
                                            </p:tav>
                                            <p:tav tm="100000">
                                              <p:val>
                                                <p:strVal val="#ppt_w"/>
                                              </p:val>
                                            </p:tav>
                                          </p:tavLst>
                                        </p:anim>
                                        <p:anim calcmode="lin" valueType="num">
                                          <p:cBhvr>
                                            <p:cTn id="62" dur="250" fill="hold"/>
                                            <p:tgtEl>
                                              <p:spTgt spid="19"/>
                                            </p:tgtEl>
                                            <p:attrNameLst>
                                              <p:attrName>ppt_h</p:attrName>
                                            </p:attrNameLst>
                                          </p:cBhvr>
                                          <p:tavLst>
                                            <p:tav tm="0">
                                              <p:val>
                                                <p:fltVal val="0"/>
                                              </p:val>
                                            </p:tav>
                                            <p:tav tm="100000">
                                              <p:val>
                                                <p:strVal val="#ppt_h"/>
                                              </p:val>
                                            </p:tav>
                                          </p:tavLst>
                                        </p:anim>
                                      </p:childTnLst>
                                    </p:cTn>
                                  </p:par>
                                </p:childTnLst>
                              </p:cTn>
                            </p:par>
                            <p:par>
                              <p:cTn id="63" fill="hold">
                                <p:stCondLst>
                                  <p:cond delay="1149"/>
                                </p:stCondLst>
                                <p:childTnLst>
                                  <p:par>
                                    <p:cTn id="64" presetID="18" presetClass="entr" presetSubtype="6"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strips(downRight)">
                                          <p:cBhvr>
                                            <p:cTn id="66" dur="750"/>
                                            <p:tgtEl>
                                              <p:spTgt spid="18"/>
                                            </p:tgtEl>
                                          </p:cBhvr>
                                        </p:animEffect>
                                      </p:childTnLst>
                                    </p:cTn>
                                  </p:par>
                                </p:childTnLst>
                              </p:cTn>
                            </p:par>
                            <p:par>
                              <p:cTn id="67" fill="hold">
                                <p:stCondLst>
                                  <p:cond delay="2149"/>
                                </p:stCondLst>
                                <p:childTnLst>
                                  <p:par>
                                    <p:cTn id="68" presetID="2" presetClass="entr" presetSubtype="1"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1000" fill="hold"/>
                                            <p:tgtEl>
                                              <p:spTgt spid="6"/>
                                            </p:tgtEl>
                                            <p:attrNameLst>
                                              <p:attrName>ppt_x</p:attrName>
                                            </p:attrNameLst>
                                          </p:cBhvr>
                                          <p:tavLst>
                                            <p:tav tm="0">
                                              <p:val>
                                                <p:strVal val="#ppt_x"/>
                                              </p:val>
                                            </p:tav>
                                            <p:tav tm="100000">
                                              <p:val>
                                                <p:strVal val="#ppt_x"/>
                                              </p:val>
                                            </p:tav>
                                          </p:tavLst>
                                        </p:anim>
                                        <p:anim calcmode="lin" valueType="num">
                                          <p:cBhvr additive="base">
                                            <p:cTn id="71"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par>
                              <p:cTn id="77" fill="hold">
                                <p:stCondLst>
                                  <p:cond delay="500"/>
                                </p:stCondLst>
                                <p:childTnLst>
                                  <p:par>
                                    <p:cTn id="78" presetID="17" presetClass="entr" presetSubtype="1" fill="hold" grpId="0" nodeType="afterEffect">
                                      <p:stCondLst>
                                        <p:cond delay="0"/>
                                      </p:stCondLst>
                                      <p:iterate type="lt">
                                        <p:tmPct val="40000"/>
                                      </p:iterate>
                                      <p:childTnLst>
                                        <p:set>
                                          <p:cBhvr>
                                            <p:cTn id="79" dur="1" fill="hold">
                                              <p:stCondLst>
                                                <p:cond delay="0"/>
                                              </p:stCondLst>
                                            </p:cTn>
                                            <p:tgtEl>
                                              <p:spTgt spid="13"/>
                                            </p:tgtEl>
                                            <p:attrNameLst>
                                              <p:attrName>style.visibility</p:attrName>
                                            </p:attrNameLst>
                                          </p:cBhvr>
                                          <p:to>
                                            <p:strVal val="visible"/>
                                          </p:to>
                                        </p:set>
                                        <p:anim calcmode="lin" valueType="num">
                                          <p:cBhvr>
                                            <p:cTn id="80" dur="250" fill="hold"/>
                                            <p:tgtEl>
                                              <p:spTgt spid="13"/>
                                            </p:tgtEl>
                                            <p:attrNameLst>
                                              <p:attrName>ppt_x</p:attrName>
                                            </p:attrNameLst>
                                          </p:cBhvr>
                                          <p:tavLst>
                                            <p:tav tm="0">
                                              <p:val>
                                                <p:strVal val="#ppt_x"/>
                                              </p:val>
                                            </p:tav>
                                            <p:tav tm="100000">
                                              <p:val>
                                                <p:strVal val="#ppt_x"/>
                                              </p:val>
                                            </p:tav>
                                          </p:tavLst>
                                        </p:anim>
                                        <p:anim calcmode="lin" valueType="num">
                                          <p:cBhvr>
                                            <p:cTn id="81" dur="250" fill="hold"/>
                                            <p:tgtEl>
                                              <p:spTgt spid="13"/>
                                            </p:tgtEl>
                                            <p:attrNameLst>
                                              <p:attrName>ppt_y</p:attrName>
                                            </p:attrNameLst>
                                          </p:cBhvr>
                                          <p:tavLst>
                                            <p:tav tm="0">
                                              <p:val>
                                                <p:strVal val="#ppt_y-#ppt_h/2"/>
                                              </p:val>
                                            </p:tav>
                                            <p:tav tm="100000">
                                              <p:val>
                                                <p:strVal val="#ppt_y"/>
                                              </p:val>
                                            </p:tav>
                                          </p:tavLst>
                                        </p:anim>
                                        <p:anim calcmode="lin" valueType="num">
                                          <p:cBhvr>
                                            <p:cTn id="82" dur="250" fill="hold"/>
                                            <p:tgtEl>
                                              <p:spTgt spid="13"/>
                                            </p:tgtEl>
                                            <p:attrNameLst>
                                              <p:attrName>ppt_w</p:attrName>
                                            </p:attrNameLst>
                                          </p:cBhvr>
                                          <p:tavLst>
                                            <p:tav tm="0">
                                              <p:val>
                                                <p:strVal val="#ppt_w"/>
                                              </p:val>
                                            </p:tav>
                                            <p:tav tm="100000">
                                              <p:val>
                                                <p:strVal val="#ppt_w"/>
                                              </p:val>
                                            </p:tav>
                                          </p:tavLst>
                                        </p:anim>
                                        <p:anim calcmode="lin" valueType="num">
                                          <p:cBhvr>
                                            <p:cTn id="83" dur="250" fill="hold"/>
                                            <p:tgtEl>
                                              <p:spTgt spid="13"/>
                                            </p:tgtEl>
                                            <p:attrNameLst>
                                              <p:attrName>ppt_h</p:attrName>
                                            </p:attrNameLst>
                                          </p:cBhvr>
                                          <p:tavLst>
                                            <p:tav tm="0">
                                              <p:val>
                                                <p:fltVal val="0"/>
                                              </p:val>
                                            </p:tav>
                                            <p:tav tm="100000">
                                              <p:val>
                                                <p:strVal val="#ppt_h"/>
                                              </p:val>
                                            </p:tav>
                                          </p:tavLst>
                                        </p:anim>
                                      </p:childTnLst>
                                    </p:cTn>
                                  </p:par>
                                </p:childTnLst>
                              </p:cTn>
                            </p:par>
                            <p:par>
                              <p:cTn id="84" fill="hold">
                                <p:stCondLst>
                                  <p:cond delay="1149"/>
                                </p:stCondLst>
                                <p:childTnLst>
                                  <p:par>
                                    <p:cTn id="85" presetID="18" presetClass="entr" presetSubtype="6" fill="hold" grpId="0" nodeType="after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strips(downRight)">
                                          <p:cBhvr>
                                            <p:cTn id="87" dur="750"/>
                                            <p:tgtEl>
                                              <p:spTgt spid="12"/>
                                            </p:tgtEl>
                                          </p:cBhvr>
                                        </p:animEffect>
                                      </p:childTnLst>
                                    </p:cTn>
                                  </p:par>
                                </p:childTnLst>
                              </p:cTn>
                            </p:par>
                            <p:par>
                              <p:cTn id="88" fill="hold">
                                <p:stCondLst>
                                  <p:cond delay="2149"/>
                                </p:stCondLst>
                                <p:childTnLst>
                                  <p:par>
                                    <p:cTn id="89" presetID="2" presetClass="entr" presetSubtype="1"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1000" fill="hold"/>
                                            <p:tgtEl>
                                              <p:spTgt spid="7"/>
                                            </p:tgtEl>
                                            <p:attrNameLst>
                                              <p:attrName>ppt_x</p:attrName>
                                            </p:attrNameLst>
                                          </p:cBhvr>
                                          <p:tavLst>
                                            <p:tav tm="0">
                                              <p:val>
                                                <p:strVal val="#ppt_x"/>
                                              </p:val>
                                            </p:tav>
                                            <p:tav tm="100000">
                                              <p:val>
                                                <p:strVal val="#ppt_x"/>
                                              </p:val>
                                            </p:tav>
                                          </p:tavLst>
                                        </p:anim>
                                        <p:anim calcmode="lin" valueType="num">
                                          <p:cBhvr additive="base">
                                            <p:cTn id="92"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right)">
                                          <p:cBhvr>
                                            <p:cTn id="97" dur="500"/>
                                            <p:tgtEl>
                                              <p:spTgt spid="10"/>
                                            </p:tgtEl>
                                          </p:cBhvr>
                                        </p:animEffect>
                                      </p:childTnLst>
                                    </p:cTn>
                                  </p:par>
                                </p:childTnLst>
                              </p:cTn>
                            </p:par>
                            <p:par>
                              <p:cTn id="98" fill="hold">
                                <p:stCondLst>
                                  <p:cond delay="500"/>
                                </p:stCondLst>
                                <p:childTnLst>
                                  <p:par>
                                    <p:cTn id="99" presetID="17" presetClass="entr" presetSubtype="1" fill="hold" grpId="0" nodeType="afterEffect">
                                      <p:stCondLst>
                                        <p:cond delay="0"/>
                                      </p:stCondLst>
                                      <p:iterate type="lt">
                                        <p:tmPct val="40000"/>
                                      </p:iterate>
                                      <p:childTnLst>
                                        <p:set>
                                          <p:cBhvr>
                                            <p:cTn id="100" dur="1" fill="hold">
                                              <p:stCondLst>
                                                <p:cond delay="0"/>
                                              </p:stCondLst>
                                            </p:cTn>
                                            <p:tgtEl>
                                              <p:spTgt spid="9"/>
                                            </p:tgtEl>
                                            <p:attrNameLst>
                                              <p:attrName>style.visibility</p:attrName>
                                            </p:attrNameLst>
                                          </p:cBhvr>
                                          <p:to>
                                            <p:strVal val="visible"/>
                                          </p:to>
                                        </p:set>
                                        <p:anim calcmode="lin" valueType="num">
                                          <p:cBhvr>
                                            <p:cTn id="101" dur="250" fill="hold"/>
                                            <p:tgtEl>
                                              <p:spTgt spid="9"/>
                                            </p:tgtEl>
                                            <p:attrNameLst>
                                              <p:attrName>ppt_x</p:attrName>
                                            </p:attrNameLst>
                                          </p:cBhvr>
                                          <p:tavLst>
                                            <p:tav tm="0">
                                              <p:val>
                                                <p:strVal val="#ppt_x"/>
                                              </p:val>
                                            </p:tav>
                                            <p:tav tm="100000">
                                              <p:val>
                                                <p:strVal val="#ppt_x"/>
                                              </p:val>
                                            </p:tav>
                                          </p:tavLst>
                                        </p:anim>
                                        <p:anim calcmode="lin" valueType="num">
                                          <p:cBhvr>
                                            <p:cTn id="102" dur="250" fill="hold"/>
                                            <p:tgtEl>
                                              <p:spTgt spid="9"/>
                                            </p:tgtEl>
                                            <p:attrNameLst>
                                              <p:attrName>ppt_y</p:attrName>
                                            </p:attrNameLst>
                                          </p:cBhvr>
                                          <p:tavLst>
                                            <p:tav tm="0">
                                              <p:val>
                                                <p:strVal val="#ppt_y-#ppt_h/2"/>
                                              </p:val>
                                            </p:tav>
                                            <p:tav tm="100000">
                                              <p:val>
                                                <p:strVal val="#ppt_y"/>
                                              </p:val>
                                            </p:tav>
                                          </p:tavLst>
                                        </p:anim>
                                        <p:anim calcmode="lin" valueType="num">
                                          <p:cBhvr>
                                            <p:cTn id="103" dur="250" fill="hold"/>
                                            <p:tgtEl>
                                              <p:spTgt spid="9"/>
                                            </p:tgtEl>
                                            <p:attrNameLst>
                                              <p:attrName>ppt_w</p:attrName>
                                            </p:attrNameLst>
                                          </p:cBhvr>
                                          <p:tavLst>
                                            <p:tav tm="0">
                                              <p:val>
                                                <p:strVal val="#ppt_w"/>
                                              </p:val>
                                            </p:tav>
                                            <p:tav tm="100000">
                                              <p:val>
                                                <p:strVal val="#ppt_w"/>
                                              </p:val>
                                            </p:tav>
                                          </p:tavLst>
                                        </p:anim>
                                        <p:anim calcmode="lin" valueType="num">
                                          <p:cBhvr>
                                            <p:cTn id="104" dur="250" fill="hold"/>
                                            <p:tgtEl>
                                              <p:spTgt spid="9"/>
                                            </p:tgtEl>
                                            <p:attrNameLst>
                                              <p:attrName>ppt_h</p:attrName>
                                            </p:attrNameLst>
                                          </p:cBhvr>
                                          <p:tavLst>
                                            <p:tav tm="0">
                                              <p:val>
                                                <p:fltVal val="0"/>
                                              </p:val>
                                            </p:tav>
                                            <p:tav tm="100000">
                                              <p:val>
                                                <p:strVal val="#ppt_h"/>
                                              </p:val>
                                            </p:tav>
                                          </p:tavLst>
                                        </p:anim>
                                      </p:childTnLst>
                                    </p:cTn>
                                  </p:par>
                                </p:childTnLst>
                              </p:cTn>
                            </p:par>
                            <p:par>
                              <p:cTn id="105" fill="hold">
                                <p:stCondLst>
                                  <p:cond delay="1149"/>
                                </p:stCondLst>
                                <p:childTnLst>
                                  <p:par>
                                    <p:cTn id="106" presetID="18" presetClass="entr" presetSubtype="6" fill="hold" grpId="0" nodeType="after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strips(downRight)">
                                          <p:cBhvr>
                                            <p:cTn id="108"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2" grpId="0"/>
          <p:bldP spid="13" grpId="0"/>
          <p:bldP spid="15" grpId="0"/>
          <p:bldP spid="16" grpId="0"/>
          <p:bldP spid="18" grpId="0"/>
          <p:bldP spid="19" grpId="0"/>
          <p:bldP spid="21" grpId="0"/>
          <p:bldP spid="22"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课题综述</a:t>
            </a:r>
          </a:p>
        </p:txBody>
      </p:sp>
      <p:grpSp>
        <p:nvGrpSpPr>
          <p:cNvPr id="3" name="网线"/>
          <p:cNvGrpSpPr/>
          <p:nvPr/>
        </p:nvGrpSpPr>
        <p:grpSpPr bwMode="auto">
          <a:xfrm>
            <a:off x="593472" y="1131590"/>
            <a:ext cx="3163922" cy="3329037"/>
            <a:chOff x="1937437" y="1332541"/>
            <a:chExt cx="3986578" cy="4192919"/>
          </a:xfrm>
        </p:grpSpPr>
        <p:sp>
          <p:nvSpPr>
            <p:cNvPr id="4" name="Line 16"/>
            <p:cNvSpPr>
              <a:spLocks noChangeShapeType="1"/>
            </p:cNvSpPr>
            <p:nvPr/>
          </p:nvSpPr>
          <p:spPr bwMode="gray">
            <a:xfrm>
              <a:off x="1937437" y="3430588"/>
              <a:ext cx="3986578" cy="0"/>
            </a:xfrm>
            <a:prstGeom prst="line">
              <a:avLst/>
            </a:prstGeom>
            <a:noFill/>
            <a:ln w="28575">
              <a:solidFill>
                <a:srgbClr val="808080">
                  <a:alpha val="50000"/>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 name="Line 17"/>
            <p:cNvSpPr>
              <a:spLocks noChangeShapeType="1"/>
            </p:cNvSpPr>
            <p:nvPr/>
          </p:nvSpPr>
          <p:spPr bwMode="gray">
            <a:xfrm>
              <a:off x="3931520" y="1332541"/>
              <a:ext cx="0" cy="4192919"/>
            </a:xfrm>
            <a:prstGeom prst="line">
              <a:avLst/>
            </a:prstGeom>
            <a:noFill/>
            <a:ln w="28575">
              <a:solidFill>
                <a:srgbClr val="808080">
                  <a:alpha val="50000"/>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6" name="Oval 10"/>
            <p:cNvSpPr>
              <a:spLocks noChangeArrowheads="1"/>
            </p:cNvSpPr>
            <p:nvPr/>
          </p:nvSpPr>
          <p:spPr bwMode="gray">
            <a:xfrm>
              <a:off x="2332760" y="1808648"/>
              <a:ext cx="3192756" cy="3216899"/>
            </a:xfrm>
            <a:prstGeom prst="ellipse">
              <a:avLst/>
            </a:prstGeom>
            <a:noFill/>
            <a:ln w="9525">
              <a:solidFill>
                <a:srgbClr val="B2B2B2">
                  <a:alpha val="50000"/>
                </a:srgbClr>
              </a:solidFill>
              <a:round/>
            </a:ln>
            <a:effectLst/>
            <a:extLst>
              <a:ext uri="{909E8E84-426E-40DD-AFC4-6F175D3DCCD1}">
                <a14:hiddenFill xmlns:a14="http://schemas.microsoft.com/office/drawing/2010/main">
                  <a:solidFill>
                    <a:schemeClr val="accent1">
                      <a:alpha val="64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7" name="Oval 15"/>
            <p:cNvSpPr>
              <a:spLocks noChangeArrowheads="1"/>
            </p:cNvSpPr>
            <p:nvPr/>
          </p:nvSpPr>
          <p:spPr bwMode="auto">
            <a:xfrm>
              <a:off x="2135892" y="1600749"/>
              <a:ext cx="3608719" cy="3643808"/>
            </a:xfrm>
            <a:prstGeom prst="ellipse">
              <a:avLst/>
            </a:prstGeom>
            <a:noFill/>
            <a:ln w="19050">
              <a:solidFill>
                <a:srgbClr val="B2B2B2">
                  <a:alpha val="5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8" name="标题"/>
          <p:cNvGrpSpPr/>
          <p:nvPr/>
        </p:nvGrpSpPr>
        <p:grpSpPr bwMode="auto">
          <a:xfrm>
            <a:off x="1109523" y="1731464"/>
            <a:ext cx="2117958" cy="2160256"/>
            <a:chOff x="579" y="1589"/>
            <a:chExt cx="1358" cy="1358"/>
          </a:xfrm>
          <a:solidFill>
            <a:srgbClr val="568D11"/>
          </a:solidFill>
        </p:grpSpPr>
        <p:sp>
          <p:nvSpPr>
            <p:cNvPr id="9" name="Oval 12"/>
            <p:cNvSpPr>
              <a:spLocks noChangeArrowheads="1"/>
            </p:cNvSpPr>
            <p:nvPr/>
          </p:nvSpPr>
          <p:spPr bwMode="gray">
            <a:xfrm>
              <a:off x="579" y="1589"/>
              <a:ext cx="1358" cy="1358"/>
            </a:xfrm>
            <a:prstGeom prst="ellipse">
              <a:avLst/>
            </a:prstGeom>
            <a:solidFill>
              <a:srgbClr val="10253F"/>
            </a:solidFill>
            <a:ln w="38100">
              <a:solidFill>
                <a:srgbClr val="F8F8F8"/>
              </a:solidFill>
              <a:rou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10" name="Oval 13"/>
            <p:cNvSpPr>
              <a:spLocks noChangeArrowheads="1"/>
            </p:cNvSpPr>
            <p:nvPr/>
          </p:nvSpPr>
          <p:spPr bwMode="gray">
            <a:xfrm>
              <a:off x="635" y="1642"/>
              <a:ext cx="1245" cy="1246"/>
            </a:xfrm>
            <a:prstGeom prst="ellipse">
              <a:avLst/>
            </a:prstGeom>
            <a:solidFill>
              <a:srgbClr val="10253F"/>
            </a:solid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14:hiddenLine>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11" name="Oval 14"/>
            <p:cNvSpPr>
              <a:spLocks noChangeArrowheads="1"/>
            </p:cNvSpPr>
            <p:nvPr/>
          </p:nvSpPr>
          <p:spPr bwMode="gray">
            <a:xfrm>
              <a:off x="865" y="1880"/>
              <a:ext cx="797" cy="798"/>
            </a:xfrm>
            <a:prstGeom prst="ellipse">
              <a:avLst/>
            </a:prstGeom>
            <a:solidFill>
              <a:schemeClr val="bg1"/>
            </a:solidFill>
            <a:ln>
              <a:noFill/>
            </a:ln>
            <a:effectLst/>
            <a:extLst>
              <a:ext uri="{91240B29-F687-4F45-9708-019B960494DF}">
                <a14:hiddenLine xmlns:a14="http://schemas.microsoft.com/office/drawing/2010/main" w="9525">
                  <a:solidFill>
                    <a:srgbClr val="B2B2B2"/>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fontAlgn="auto" hangingPunct="1">
                <a:spcBef>
                  <a:spcPts val="0"/>
                </a:spcBef>
                <a:spcAft>
                  <a:spcPts val="0"/>
                </a:spcAft>
                <a:defRPr/>
              </a:pPr>
              <a:r>
                <a:rPr lang="zh-CN" altLang="en-US" sz="2000" b="1" kern="0" dirty="0">
                  <a:solidFill>
                    <a:srgbClr val="10253F"/>
                  </a:solidFill>
                  <a:latin typeface="Arial" panose="020B0604020202020204" pitchFamily="34" charset="0"/>
                  <a:ea typeface="微软雅黑" panose="020B0503020204020204" pitchFamily="34" charset="-122"/>
                </a:rPr>
                <a:t>贡献与</a:t>
              </a:r>
              <a:endParaRPr lang="en-US" altLang="zh-CN" sz="2000" b="1" kern="0" dirty="0">
                <a:solidFill>
                  <a:srgbClr val="10253F"/>
                </a:solidFill>
                <a:latin typeface="Arial" panose="020B0604020202020204" pitchFamily="34" charset="0"/>
                <a:ea typeface="微软雅黑" panose="020B0503020204020204" pitchFamily="34" charset="-122"/>
              </a:endParaRPr>
            </a:p>
            <a:p>
              <a:pPr algn="ctr" eaLnBrk="1" fontAlgn="auto" hangingPunct="1">
                <a:spcBef>
                  <a:spcPts val="0"/>
                </a:spcBef>
                <a:spcAft>
                  <a:spcPts val="0"/>
                </a:spcAft>
                <a:defRPr/>
              </a:pPr>
              <a:r>
                <a:rPr lang="zh-CN" altLang="en-US" sz="2000" b="1" kern="0" dirty="0">
                  <a:solidFill>
                    <a:srgbClr val="10253F"/>
                  </a:solidFill>
                  <a:latin typeface="Arial" panose="020B0604020202020204" pitchFamily="34" charset="0"/>
                  <a:ea typeface="微软雅黑" panose="020B0503020204020204" pitchFamily="34" charset="-122"/>
                </a:rPr>
                <a:t>创新</a:t>
              </a:r>
            </a:p>
          </p:txBody>
        </p:sp>
      </p:grpSp>
      <p:sp>
        <p:nvSpPr>
          <p:cNvPr id="12" name="文本5"/>
          <p:cNvSpPr>
            <a:spLocks noChangeArrowheads="1"/>
          </p:cNvSpPr>
          <p:nvPr/>
        </p:nvSpPr>
        <p:spPr bwMode="black">
          <a:xfrm>
            <a:off x="3054300" y="3953370"/>
            <a:ext cx="1854756" cy="2887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hangingPunct="1">
              <a:buFont typeface="Arial" panose="020B0604020202020204" pitchFamily="34" charset="0"/>
              <a:buNone/>
              <a:defRPr/>
            </a:pPr>
            <a:r>
              <a:rPr lang="zh-CN" altLang="en-US" sz="1400" kern="0" dirty="0">
                <a:latin typeface="Arial" panose="020B0604020202020204" pitchFamily="34" charset="0"/>
                <a:ea typeface="微软雅黑" panose="020B0503020204020204" pitchFamily="34" charset="-122"/>
              </a:rPr>
              <a:t>此处添加文本</a:t>
            </a:r>
            <a:r>
              <a:rPr lang="en-US" altLang="zh-CN" sz="1400" kern="0" dirty="0">
                <a:latin typeface="Arial" panose="020B0604020202020204" pitchFamily="34" charset="0"/>
                <a:ea typeface="微软雅黑" panose="020B0503020204020204" pitchFamily="34" charset="-122"/>
              </a:rPr>
              <a:t>5</a:t>
            </a:r>
          </a:p>
        </p:txBody>
      </p:sp>
      <p:sp>
        <p:nvSpPr>
          <p:cNvPr id="13" name="文本4"/>
          <p:cNvSpPr>
            <a:spLocks noChangeArrowheads="1"/>
          </p:cNvSpPr>
          <p:nvPr/>
        </p:nvSpPr>
        <p:spPr bwMode="black">
          <a:xfrm>
            <a:off x="3621311" y="3385091"/>
            <a:ext cx="1854756" cy="2887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hangingPunct="1">
              <a:buFont typeface="Arial" panose="020B0604020202020204" pitchFamily="34" charset="0"/>
              <a:buNone/>
              <a:defRPr/>
            </a:pPr>
            <a:r>
              <a:rPr lang="zh-CN" altLang="en-US" sz="1400" kern="0" dirty="0">
                <a:latin typeface="Arial" panose="020B0604020202020204" pitchFamily="34" charset="0"/>
                <a:ea typeface="微软雅黑" panose="020B0503020204020204" pitchFamily="34" charset="-122"/>
              </a:rPr>
              <a:t>此处添加文本</a:t>
            </a:r>
            <a:r>
              <a:rPr lang="en-US" altLang="zh-CN" sz="1400" kern="0" dirty="0">
                <a:latin typeface="Arial" panose="020B0604020202020204" pitchFamily="34" charset="0"/>
                <a:ea typeface="微软雅黑" panose="020B0503020204020204" pitchFamily="34" charset="-122"/>
              </a:rPr>
              <a:t>4</a:t>
            </a:r>
          </a:p>
        </p:txBody>
      </p:sp>
      <p:sp>
        <p:nvSpPr>
          <p:cNvPr id="14" name="文本3"/>
          <p:cNvSpPr>
            <a:spLocks noChangeArrowheads="1"/>
          </p:cNvSpPr>
          <p:nvPr/>
        </p:nvSpPr>
        <p:spPr bwMode="black">
          <a:xfrm>
            <a:off x="3836776" y="2667496"/>
            <a:ext cx="1853496" cy="2887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hangingPunct="1">
              <a:buFont typeface="Arial" panose="020B0604020202020204" pitchFamily="34" charset="0"/>
              <a:buNone/>
              <a:defRPr/>
            </a:pPr>
            <a:r>
              <a:rPr lang="zh-CN" altLang="en-US" sz="1400" kern="0" dirty="0">
                <a:latin typeface="Arial" panose="020B0604020202020204" pitchFamily="34" charset="0"/>
                <a:ea typeface="微软雅黑" panose="020B0503020204020204" pitchFamily="34" charset="-122"/>
              </a:rPr>
              <a:t>此处添加文本</a:t>
            </a:r>
            <a:r>
              <a:rPr lang="en-US" altLang="zh-CN" sz="1400" kern="0" dirty="0">
                <a:latin typeface="Arial" panose="020B0604020202020204" pitchFamily="34" charset="0"/>
                <a:ea typeface="微软雅黑" panose="020B0503020204020204" pitchFamily="34" charset="-122"/>
              </a:rPr>
              <a:t>3</a:t>
            </a:r>
          </a:p>
        </p:txBody>
      </p:sp>
      <p:sp>
        <p:nvSpPr>
          <p:cNvPr id="15" name="文本2"/>
          <p:cNvSpPr>
            <a:spLocks noChangeArrowheads="1"/>
          </p:cNvSpPr>
          <p:nvPr/>
        </p:nvSpPr>
        <p:spPr bwMode="black">
          <a:xfrm>
            <a:off x="3625092" y="1970061"/>
            <a:ext cx="1853496" cy="2887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hangingPunct="1">
              <a:buFont typeface="Arial" panose="020B0604020202020204" pitchFamily="34" charset="0"/>
              <a:buNone/>
              <a:defRPr/>
            </a:pPr>
            <a:r>
              <a:rPr lang="zh-CN" altLang="en-US" sz="1400" kern="0" dirty="0">
                <a:latin typeface="Arial" panose="020B0604020202020204" pitchFamily="34" charset="0"/>
                <a:ea typeface="微软雅黑" panose="020B0503020204020204" pitchFamily="34" charset="-122"/>
              </a:rPr>
              <a:t>此处添加文本</a:t>
            </a:r>
            <a:r>
              <a:rPr lang="en-US" altLang="zh-CN" sz="1400" kern="0" dirty="0">
                <a:latin typeface="Arial" panose="020B0604020202020204" pitchFamily="34" charset="0"/>
                <a:ea typeface="微软雅黑" panose="020B0503020204020204" pitchFamily="34" charset="-122"/>
              </a:rPr>
              <a:t>2</a:t>
            </a:r>
          </a:p>
        </p:txBody>
      </p:sp>
      <p:sp>
        <p:nvSpPr>
          <p:cNvPr id="16" name="文本1"/>
          <p:cNvSpPr>
            <a:spLocks noChangeArrowheads="1"/>
          </p:cNvSpPr>
          <p:nvPr/>
        </p:nvSpPr>
        <p:spPr bwMode="black">
          <a:xfrm>
            <a:off x="3012720" y="1343277"/>
            <a:ext cx="1854756" cy="292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fontAlgn="auto" hangingPunct="1">
              <a:spcBef>
                <a:spcPts val="0"/>
              </a:spcBef>
              <a:spcAft>
                <a:spcPts val="0"/>
              </a:spcAft>
              <a:defRPr/>
            </a:pPr>
            <a:r>
              <a:rPr lang="zh-CN" altLang="en-US" sz="1400" kern="0" dirty="0">
                <a:latin typeface="Arial" panose="020B0604020202020204" pitchFamily="34" charset="0"/>
                <a:ea typeface="微软雅黑" panose="020B0503020204020204" pitchFamily="34" charset="-122"/>
              </a:rPr>
              <a:t>此处添加文本</a:t>
            </a:r>
            <a:r>
              <a:rPr lang="en-US" altLang="zh-CN" sz="1400" kern="0" dirty="0">
                <a:latin typeface="Arial" panose="020B0604020202020204" pitchFamily="34" charset="0"/>
                <a:ea typeface="微软雅黑" panose="020B0503020204020204" pitchFamily="34" charset="-122"/>
              </a:rPr>
              <a:t>1</a:t>
            </a:r>
          </a:p>
        </p:txBody>
      </p:sp>
      <p:grpSp>
        <p:nvGrpSpPr>
          <p:cNvPr id="17" name="圆圈1"/>
          <p:cNvGrpSpPr/>
          <p:nvPr/>
        </p:nvGrpSpPr>
        <p:grpSpPr bwMode="auto">
          <a:xfrm>
            <a:off x="2683146" y="1329950"/>
            <a:ext cx="302565" cy="302549"/>
            <a:chOff x="2928" y="2208"/>
            <a:chExt cx="262" cy="262"/>
          </a:xfrm>
          <a:solidFill>
            <a:srgbClr val="10253F"/>
          </a:solidFill>
        </p:grpSpPr>
        <p:sp>
          <p:nvSpPr>
            <p:cNvPr id="18" name="Oval 19"/>
            <p:cNvSpPr>
              <a:spLocks noChangeArrowheads="1"/>
            </p:cNvSpPr>
            <p:nvPr/>
          </p:nvSpPr>
          <p:spPr bwMode="gray">
            <a:xfrm>
              <a:off x="2928" y="2208"/>
              <a:ext cx="262" cy="262"/>
            </a:xfrm>
            <a:prstGeom prst="ellipse">
              <a:avLst/>
            </a:prstGeom>
            <a:grpFill/>
            <a:ln w="12700">
              <a:solidFill>
                <a:srgbClr val="F8F8F8"/>
              </a:solidFill>
              <a:rou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19" name="Oval 20"/>
            <p:cNvSpPr>
              <a:spLocks noChangeArrowheads="1"/>
            </p:cNvSpPr>
            <p:nvPr/>
          </p:nvSpPr>
          <p:spPr bwMode="gray">
            <a:xfrm>
              <a:off x="2953" y="2230"/>
              <a:ext cx="218" cy="218"/>
            </a:xfrm>
            <a:prstGeom prst="ellipse">
              <a:avLst/>
            </a:prstGeom>
            <a:grpFill/>
            <a:ln>
              <a:noFill/>
            </a:ln>
            <a:effectLst>
              <a:outerShdw dist="17961" dir="2700000" algn="ctr" rotWithShape="0">
                <a:srgbClr val="000000">
                  <a:alpha val="50000"/>
                </a:srgbClr>
              </a:outerShdw>
            </a:effectLst>
            <a:extLst>
              <a:ext uri="{91240B29-F687-4F45-9708-019B960494DF}">
                <a14:hiddenLine xmlns:a14="http://schemas.microsoft.com/office/drawing/2010/main" w="12700">
                  <a:solidFill>
                    <a:srgbClr val="DDDDDD"/>
                  </a:solidFill>
                  <a:round/>
                </a14:hiddenLine>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0" name="圆圈2"/>
          <p:cNvGrpSpPr/>
          <p:nvPr/>
        </p:nvGrpSpPr>
        <p:grpSpPr bwMode="auto">
          <a:xfrm>
            <a:off x="3316555" y="1957669"/>
            <a:ext cx="302565" cy="302549"/>
            <a:chOff x="2928" y="2208"/>
            <a:chExt cx="262" cy="262"/>
          </a:xfrm>
          <a:solidFill>
            <a:srgbClr val="10253F"/>
          </a:solidFill>
        </p:grpSpPr>
        <p:sp>
          <p:nvSpPr>
            <p:cNvPr id="21" name="Oval 28"/>
            <p:cNvSpPr>
              <a:spLocks noChangeArrowheads="1"/>
            </p:cNvSpPr>
            <p:nvPr/>
          </p:nvSpPr>
          <p:spPr bwMode="gray">
            <a:xfrm>
              <a:off x="2928" y="2208"/>
              <a:ext cx="262" cy="262"/>
            </a:xfrm>
            <a:prstGeom prst="ellipse">
              <a:avLst/>
            </a:prstGeom>
            <a:grpFill/>
            <a:ln w="12700">
              <a:solidFill>
                <a:srgbClr val="F8F8F8"/>
              </a:solidFill>
              <a:rou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2"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w="12700">
                  <a:solidFill>
                    <a:srgbClr val="DDDDDD"/>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3" name="圆圈3"/>
          <p:cNvGrpSpPr/>
          <p:nvPr/>
        </p:nvGrpSpPr>
        <p:grpSpPr bwMode="auto">
          <a:xfrm>
            <a:off x="3522977" y="2641937"/>
            <a:ext cx="302565" cy="302549"/>
            <a:chOff x="2928" y="2208"/>
            <a:chExt cx="262" cy="262"/>
          </a:xfrm>
          <a:solidFill>
            <a:srgbClr val="10253F"/>
          </a:solidFill>
        </p:grpSpPr>
        <p:sp>
          <p:nvSpPr>
            <p:cNvPr id="24" name="Oval 31"/>
            <p:cNvSpPr>
              <a:spLocks noChangeArrowheads="1"/>
            </p:cNvSpPr>
            <p:nvPr/>
          </p:nvSpPr>
          <p:spPr bwMode="gray">
            <a:xfrm>
              <a:off x="2928" y="2208"/>
              <a:ext cx="262" cy="262"/>
            </a:xfrm>
            <a:prstGeom prst="ellipse">
              <a:avLst/>
            </a:prstGeom>
            <a:grpFill/>
            <a:ln w="12700">
              <a:solidFill>
                <a:srgbClr val="F8F8F8"/>
              </a:solidFill>
              <a:rou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5" name="Oval 32"/>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w="12700">
                  <a:solidFill>
                    <a:srgbClr val="DDDDDD"/>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6" name="圆圈4"/>
          <p:cNvGrpSpPr/>
          <p:nvPr/>
        </p:nvGrpSpPr>
        <p:grpSpPr bwMode="auto">
          <a:xfrm>
            <a:off x="3308072" y="3368622"/>
            <a:ext cx="302565" cy="302549"/>
            <a:chOff x="2928" y="2208"/>
            <a:chExt cx="262" cy="262"/>
          </a:xfrm>
          <a:solidFill>
            <a:srgbClr val="10253F"/>
          </a:solidFill>
        </p:grpSpPr>
        <p:sp>
          <p:nvSpPr>
            <p:cNvPr id="27" name="Oval 34"/>
            <p:cNvSpPr>
              <a:spLocks noChangeArrowheads="1"/>
            </p:cNvSpPr>
            <p:nvPr/>
          </p:nvSpPr>
          <p:spPr bwMode="gray">
            <a:xfrm>
              <a:off x="2928" y="2208"/>
              <a:ext cx="262" cy="262"/>
            </a:xfrm>
            <a:prstGeom prst="ellipse">
              <a:avLst/>
            </a:prstGeom>
            <a:grpFill/>
            <a:ln w="12700">
              <a:solidFill>
                <a:srgbClr val="F8F8F8"/>
              </a:solidFill>
              <a:rou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8" name="Oval 35"/>
            <p:cNvSpPr>
              <a:spLocks noChangeArrowheads="1"/>
            </p:cNvSpPr>
            <p:nvPr/>
          </p:nvSpPr>
          <p:spPr bwMode="gray">
            <a:xfrm>
              <a:off x="2951" y="2230"/>
              <a:ext cx="218" cy="218"/>
            </a:xfrm>
            <a:prstGeom prst="ellipse">
              <a:avLst/>
            </a:prstGeom>
            <a:grpFill/>
            <a:ln>
              <a:noFill/>
            </a:ln>
            <a:effectLst/>
            <a:extLst>
              <a:ext uri="{91240B29-F687-4F45-9708-019B960494DF}">
                <a14:hiddenLine xmlns:a14="http://schemas.microsoft.com/office/drawing/2010/main" w="12700">
                  <a:solidFill>
                    <a:srgbClr val="DDDDDD"/>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9" name="圆圈5"/>
          <p:cNvGrpSpPr/>
          <p:nvPr/>
        </p:nvGrpSpPr>
        <p:grpSpPr bwMode="auto">
          <a:xfrm>
            <a:off x="2751011" y="3922824"/>
            <a:ext cx="302565" cy="302549"/>
            <a:chOff x="2928" y="2208"/>
            <a:chExt cx="262" cy="262"/>
          </a:xfrm>
          <a:solidFill>
            <a:srgbClr val="10253F"/>
          </a:solidFill>
        </p:grpSpPr>
        <p:sp>
          <p:nvSpPr>
            <p:cNvPr id="30" name="Oval 37"/>
            <p:cNvSpPr>
              <a:spLocks noChangeArrowheads="1"/>
            </p:cNvSpPr>
            <p:nvPr/>
          </p:nvSpPr>
          <p:spPr bwMode="gray">
            <a:xfrm>
              <a:off x="2928" y="2208"/>
              <a:ext cx="262" cy="262"/>
            </a:xfrm>
            <a:prstGeom prst="ellipse">
              <a:avLst/>
            </a:prstGeom>
            <a:grpFill/>
            <a:ln w="12700">
              <a:solidFill>
                <a:srgbClr val="F8F8F8"/>
              </a:solidFill>
              <a:rou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31" name="Oval 38"/>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sp>
        <p:nvSpPr>
          <p:cNvPr id="32" name="文本框 74"/>
          <p:cNvSpPr txBox="1">
            <a:spLocks noChangeArrowheads="1"/>
          </p:cNvSpPr>
          <p:nvPr/>
        </p:nvSpPr>
        <p:spPr bwMode="auto">
          <a:xfrm>
            <a:off x="5868144" y="1789797"/>
            <a:ext cx="3024336" cy="103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576" tIns="36288" rIns="72576" bIns="36288">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sz="1700">
                <a:solidFill>
                  <a:schemeClr val="tx1"/>
                </a:solidFill>
                <a:latin typeface="Calibri" panose="020F0502020204030204" pitchFamily="34" charset="0"/>
                <a:ea typeface="宋体" panose="02010600030101010101" pitchFamily="2" charset="-122"/>
              </a:defRPr>
            </a:lvl4pPr>
            <a:lvl5pPr marL="2057400" indent="-228600">
              <a:defRPr sz="17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30000"/>
              </a:lnSpc>
            </a:pP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文本框 75"/>
          <p:cNvSpPr txBox="1">
            <a:spLocks noChangeArrowheads="1"/>
          </p:cNvSpPr>
          <p:nvPr/>
        </p:nvSpPr>
        <p:spPr bwMode="auto">
          <a:xfrm>
            <a:off x="5868144" y="2715766"/>
            <a:ext cx="2880320" cy="173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576" tIns="36288" rIns="72576" bIns="36288">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sz="1700">
                <a:solidFill>
                  <a:schemeClr val="tx1"/>
                </a:solidFill>
                <a:latin typeface="Calibri" panose="020F0502020204030204" pitchFamily="34" charset="0"/>
                <a:ea typeface="宋体" panose="02010600030101010101" pitchFamily="2" charset="-122"/>
              </a:defRPr>
            </a:lvl4pPr>
            <a:lvl5pPr marL="2057400" indent="-228600">
              <a:defRPr sz="17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4" name="矩形 1"/>
          <p:cNvSpPr>
            <a:spLocks noChangeArrowheads="1"/>
          </p:cNvSpPr>
          <p:nvPr/>
        </p:nvSpPr>
        <p:spPr bwMode="auto">
          <a:xfrm>
            <a:off x="5868145" y="1347614"/>
            <a:ext cx="1440160" cy="31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576" tIns="36288" rIns="72576" bIns="36288">
            <a:spAutoFit/>
          </a:bodyPr>
          <a:lstStyle/>
          <a:p>
            <a:pPr eaLnBrk="1" hangingPunct="1">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rPr>
              <a:t>点击添加标题</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90"/>
                                          </p:val>
                                        </p:tav>
                                        <p:tav tm="100000">
                                          <p:val>
                                            <p:fltVal val="0"/>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randombar(horizont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barn(inVertical)">
                                      <p:cBhvr>
                                        <p:cTn id="61" dur="500"/>
                                        <p:tgtEl>
                                          <p:spTgt spid="34"/>
                                        </p:tgtEl>
                                      </p:cBhvr>
                                    </p:animEffect>
                                  </p:childTnLst>
                                </p:cTn>
                              </p:par>
                            </p:childTnLst>
                          </p:cTn>
                        </p:par>
                        <p:par>
                          <p:cTn id="62" fill="hold">
                            <p:stCondLst>
                              <p:cond delay="500"/>
                            </p:stCondLst>
                            <p:childTnLst>
                              <p:par>
                                <p:cTn id="63" presetID="47" presetClass="entr" presetSubtype="0"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750"/>
                                        <p:tgtEl>
                                          <p:spTgt spid="32"/>
                                        </p:tgtEl>
                                      </p:cBhvr>
                                    </p:animEffect>
                                    <p:anim calcmode="lin" valueType="num">
                                      <p:cBhvr>
                                        <p:cTn id="66" dur="750" fill="hold"/>
                                        <p:tgtEl>
                                          <p:spTgt spid="32"/>
                                        </p:tgtEl>
                                        <p:attrNameLst>
                                          <p:attrName>ppt_x</p:attrName>
                                        </p:attrNameLst>
                                      </p:cBhvr>
                                      <p:tavLst>
                                        <p:tav tm="0">
                                          <p:val>
                                            <p:strVal val="#ppt_x"/>
                                          </p:val>
                                        </p:tav>
                                        <p:tav tm="100000">
                                          <p:val>
                                            <p:strVal val="#ppt_x"/>
                                          </p:val>
                                        </p:tav>
                                      </p:tavLst>
                                    </p:anim>
                                    <p:anim calcmode="lin" valueType="num">
                                      <p:cBhvr>
                                        <p:cTn id="67" dur="750" fill="hold"/>
                                        <p:tgtEl>
                                          <p:spTgt spid="3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750"/>
                                        <p:tgtEl>
                                          <p:spTgt spid="33"/>
                                        </p:tgtEl>
                                      </p:cBhvr>
                                    </p:animEffect>
                                    <p:anim calcmode="lin" valueType="num">
                                      <p:cBhvr>
                                        <p:cTn id="71" dur="750" fill="hold"/>
                                        <p:tgtEl>
                                          <p:spTgt spid="33"/>
                                        </p:tgtEl>
                                        <p:attrNameLst>
                                          <p:attrName>ppt_x</p:attrName>
                                        </p:attrNameLst>
                                      </p:cBhvr>
                                      <p:tavLst>
                                        <p:tav tm="0">
                                          <p:val>
                                            <p:strVal val="#ppt_x"/>
                                          </p:val>
                                        </p:tav>
                                        <p:tav tm="100000">
                                          <p:val>
                                            <p:strVal val="#ppt_x"/>
                                          </p:val>
                                        </p:tav>
                                      </p:tavLst>
                                    </p:anim>
                                    <p:anim calcmode="lin" valueType="num">
                                      <p:cBhvr>
                                        <p:cTn id="7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32" grpId="0"/>
      <p:bldP spid="33" grpId="0"/>
      <p:bldP spid="3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3635</Words>
  <Application>Microsoft Office PowerPoint</Application>
  <PresentationFormat>全屏显示(16:9)</PresentationFormat>
  <Paragraphs>476</Paragraphs>
  <Slides>42</Slides>
  <Notes>42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方正姚体</vt:lpstr>
      <vt:lpstr>时尚中黑简体</vt:lpstr>
      <vt:lpstr>造字工房悦黑体验版常规体</vt:lpstr>
      <vt:lpstr>Arial</vt:lpstr>
      <vt:lpstr>Broadway</vt:lpstr>
      <vt:lpstr>Calibri</vt:lpstr>
      <vt:lpstr>Impact</vt:lpstr>
      <vt:lpstr>Segoe UI</vt:lpstr>
      <vt:lpstr>Wingdings</vt:lpstr>
      <vt:lpstr>华文楷体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PPTS</dc:subject>
  <cp:keywords>PPTS</cp:keywords>
  <dc:description>PPTS</dc:description>
  <cp:lastModifiedBy>蜜桃收藏馆</cp:lastModifiedBy>
  <cp:revision>122</cp:revision>
  <dcterms:created xsi:type="dcterms:W3CDTF">2014-09-01T14:19:00Z</dcterms:created>
  <dcterms:modified xsi:type="dcterms:W3CDTF">2021-06-04T11:46:37Z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