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6" r:id="rId2"/>
    <p:sldId id="329" r:id="rId3"/>
    <p:sldId id="302" r:id="rId4"/>
    <p:sldId id="322" r:id="rId5"/>
    <p:sldId id="303" r:id="rId6"/>
    <p:sldId id="330" r:id="rId7"/>
    <p:sldId id="332" r:id="rId8"/>
    <p:sldId id="315" r:id="rId9"/>
    <p:sldId id="316" r:id="rId10"/>
    <p:sldId id="342" r:id="rId11"/>
    <p:sldId id="344" r:id="rId12"/>
    <p:sldId id="333" r:id="rId13"/>
    <p:sldId id="310" r:id="rId14"/>
    <p:sldId id="309" r:id="rId15"/>
    <p:sldId id="345" r:id="rId16"/>
    <p:sldId id="334" r:id="rId17"/>
    <p:sldId id="312" r:id="rId18"/>
    <p:sldId id="300" r:id="rId19"/>
    <p:sldId id="346" r:id="rId20"/>
    <p:sldId id="348" r:id="rId21"/>
    <p:sldId id="349" r:id="rId22"/>
    <p:sldId id="340" r:id="rId23"/>
    <p:sldId id="341" r:id="rId24"/>
    <p:sldId id="338" r:id="rId25"/>
  </p:sldIdLst>
  <p:sldSz cx="9144000" cy="5143500" type="screen16x9"/>
  <p:notesSz cx="6858000" cy="9144000"/>
  <p:custDataLst>
    <p:tags r:id="rId28"/>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9" userDrawn="1">
          <p15:clr>
            <a:srgbClr val="A4A3A4"/>
          </p15:clr>
        </p15:guide>
        <p15:guide id="2" pos="2880" userDrawn="1">
          <p15:clr>
            <a:srgbClr val="A4A3A4"/>
          </p15:clr>
        </p15:guide>
        <p15:guide id="3" orient="horz" pos="2436" userDrawn="1">
          <p15:clr>
            <a:srgbClr val="A4A3A4"/>
          </p15:clr>
        </p15:guide>
        <p15:guide id="4" pos="90" userDrawn="1">
          <p15:clr>
            <a:srgbClr val="A4A3A4"/>
          </p15:clr>
        </p15:guide>
        <p15:guide id="6" orient="horz" pos="2663" userDrawn="1">
          <p15:clr>
            <a:srgbClr val="A4A3A4"/>
          </p15:clr>
        </p15:guide>
        <p15:guide id="7" pos="5670" userDrawn="1">
          <p15:clr>
            <a:srgbClr val="A4A3A4"/>
          </p15:clr>
        </p15:guide>
        <p15:guide id="8" orient="horz" pos="1189" userDrawn="1">
          <p15:clr>
            <a:srgbClr val="A4A3A4"/>
          </p15:clr>
        </p15:guide>
        <p15:guide id="9" orient="horz" pos="2641" userDrawn="1">
          <p15:clr>
            <a:srgbClr val="A4A3A4"/>
          </p15:clr>
        </p15:guide>
        <p15:guide id="10" orient="horz" pos="15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834"/>
    <a:srgbClr val="1D3E6B"/>
    <a:srgbClr val="F2F2F2"/>
    <a:srgbClr val="3B2213"/>
    <a:srgbClr val="FEDA5B"/>
    <a:srgbClr val="FEE600"/>
    <a:srgbClr val="464646"/>
    <a:srgbClr val="72BEA0"/>
    <a:srgbClr val="70B4B7"/>
    <a:srgbClr val="C753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5256" autoAdjust="0"/>
  </p:normalViewPr>
  <p:slideViewPr>
    <p:cSldViewPr snapToGrid="0" showGuides="1">
      <p:cViewPr varScale="1">
        <p:scale>
          <a:sx n="144" d="100"/>
          <a:sy n="144" d="100"/>
        </p:scale>
        <p:origin x="678" y="102"/>
      </p:cViewPr>
      <p:guideLst>
        <p:guide orient="horz" pos="2119"/>
        <p:guide pos="2880"/>
        <p:guide orient="horz" pos="2436"/>
        <p:guide pos="90"/>
        <p:guide orient="horz" pos="2663"/>
        <p:guide pos="5670"/>
        <p:guide orient="horz" pos="1189"/>
        <p:guide orient="horz" pos="2641"/>
        <p:guide orient="horz" pos="155"/>
      </p:guideLst>
    </p:cSldViewPr>
  </p:slideViewPr>
  <p:notesTextViewPr>
    <p:cViewPr>
      <p:scale>
        <a:sx n="1" d="1"/>
        <a:sy n="1" d="1"/>
      </p:scale>
      <p:origin x="0" y="0"/>
    </p:cViewPr>
  </p:notesTextViewPr>
  <p:notesViewPr>
    <p:cSldViewPr snapToGrid="0" showGuides="1">
      <p:cViewPr varScale="1">
        <p:scale>
          <a:sx n="65" d="100"/>
          <a:sy n="65" d="100"/>
        </p:scale>
        <p:origin x="217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98885A-1B81-4E7F-B793-12A31F916A32}" type="datetimeFigureOut">
              <a:rPr lang="zh-CN" altLang="en-US" smtClean="0"/>
              <a:t>2021/2/24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B0C853-DC6C-4924-B1F2-08CE44BD3508}" type="slidenum">
              <a:rPr lang="zh-CN" altLang="en-US" smtClean="0"/>
              <a:t>‹#›</a:t>
            </a:fld>
            <a:endParaRPr lang="zh-CN" altLang="en-US"/>
          </a:p>
        </p:txBody>
      </p:sp>
    </p:spTree>
    <p:extLst>
      <p:ext uri="{BB962C8B-B14F-4D97-AF65-F5344CB8AC3E}">
        <p14:creationId xmlns:p14="http://schemas.microsoft.com/office/powerpoint/2010/main" val="1784912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7FC2F-FDF9-4A3A-8E00-C9FCC9B036D8}" type="datetimeFigureOut">
              <a:rPr lang="zh-CN" altLang="en-US" smtClean="0"/>
              <a:t>2021/2/24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6C439-5B31-42A4-9D65-F2D199E8886B}" type="slidenum">
              <a:rPr lang="zh-CN" altLang="en-US" smtClean="0"/>
              <a:t>‹#›</a:t>
            </a:fld>
            <a:endParaRPr lang="zh-CN" altLang="en-US"/>
          </a:p>
        </p:txBody>
      </p:sp>
    </p:spTree>
    <p:extLst>
      <p:ext uri="{BB962C8B-B14F-4D97-AF65-F5344CB8AC3E}">
        <p14:creationId xmlns:p14="http://schemas.microsoft.com/office/powerpoint/2010/main" val="85913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a:t>
            </a:fld>
            <a:endParaRPr lang="zh-CN" altLang="en-US"/>
          </a:p>
        </p:txBody>
      </p:sp>
    </p:spTree>
    <p:extLst>
      <p:ext uri="{BB962C8B-B14F-4D97-AF65-F5344CB8AC3E}">
        <p14:creationId xmlns:p14="http://schemas.microsoft.com/office/powerpoint/2010/main" val="1228744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10</a:t>
            </a:fld>
            <a:endParaRPr lang="zh-CN" altLang="en-US"/>
          </a:p>
        </p:txBody>
      </p:sp>
    </p:spTree>
    <p:extLst>
      <p:ext uri="{BB962C8B-B14F-4D97-AF65-F5344CB8AC3E}">
        <p14:creationId xmlns:p14="http://schemas.microsoft.com/office/powerpoint/2010/main" val="8084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11</a:t>
            </a:fld>
            <a:endParaRPr lang="zh-CN" altLang="en-US"/>
          </a:p>
        </p:txBody>
      </p:sp>
    </p:spTree>
    <p:extLst>
      <p:ext uri="{BB962C8B-B14F-4D97-AF65-F5344CB8AC3E}">
        <p14:creationId xmlns:p14="http://schemas.microsoft.com/office/powerpoint/2010/main" val="812716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12</a:t>
            </a:fld>
            <a:endParaRPr lang="zh-CN" altLang="en-US"/>
          </a:p>
        </p:txBody>
      </p:sp>
    </p:spTree>
    <p:extLst>
      <p:ext uri="{BB962C8B-B14F-4D97-AF65-F5344CB8AC3E}">
        <p14:creationId xmlns:p14="http://schemas.microsoft.com/office/powerpoint/2010/main" val="415623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13</a:t>
            </a:fld>
            <a:endParaRPr lang="zh-CN" altLang="en-US"/>
          </a:p>
        </p:txBody>
      </p:sp>
    </p:spTree>
    <p:extLst>
      <p:ext uri="{BB962C8B-B14F-4D97-AF65-F5344CB8AC3E}">
        <p14:creationId xmlns:p14="http://schemas.microsoft.com/office/powerpoint/2010/main" val="3296818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14</a:t>
            </a:fld>
            <a:endParaRPr lang="zh-CN" altLang="en-US"/>
          </a:p>
        </p:txBody>
      </p:sp>
    </p:spTree>
    <p:extLst>
      <p:ext uri="{BB962C8B-B14F-4D97-AF65-F5344CB8AC3E}">
        <p14:creationId xmlns:p14="http://schemas.microsoft.com/office/powerpoint/2010/main" val="2573874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071EB-4DA8-49B8-8B4E-7B0F1E5DFAB7}" type="slidenum">
              <a:rPr lang="zh-CN" altLang="en-US" smtClean="0"/>
              <a:t>15</a:t>
            </a:fld>
            <a:endParaRPr lang="zh-CN" altLang="en-US"/>
          </a:p>
        </p:txBody>
      </p:sp>
    </p:spTree>
    <p:extLst>
      <p:ext uri="{BB962C8B-B14F-4D97-AF65-F5344CB8AC3E}">
        <p14:creationId xmlns:p14="http://schemas.microsoft.com/office/powerpoint/2010/main" val="1099273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16</a:t>
            </a:fld>
            <a:endParaRPr lang="zh-CN" altLang="en-US"/>
          </a:p>
        </p:txBody>
      </p:sp>
    </p:spTree>
    <p:extLst>
      <p:ext uri="{BB962C8B-B14F-4D97-AF65-F5344CB8AC3E}">
        <p14:creationId xmlns:p14="http://schemas.microsoft.com/office/powerpoint/2010/main" val="2912073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17</a:t>
            </a:fld>
            <a:endParaRPr lang="zh-CN" altLang="en-US"/>
          </a:p>
        </p:txBody>
      </p:sp>
    </p:spTree>
    <p:extLst>
      <p:ext uri="{BB962C8B-B14F-4D97-AF65-F5344CB8AC3E}">
        <p14:creationId xmlns:p14="http://schemas.microsoft.com/office/powerpoint/2010/main" val="1283756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18</a:t>
            </a:fld>
            <a:endParaRPr lang="zh-CN" altLang="en-US"/>
          </a:p>
        </p:txBody>
      </p:sp>
    </p:spTree>
    <p:extLst>
      <p:ext uri="{BB962C8B-B14F-4D97-AF65-F5344CB8AC3E}">
        <p14:creationId xmlns:p14="http://schemas.microsoft.com/office/powerpoint/2010/main" val="1322160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1B3851-BA4D-496F-886E-7C5A04C28499}" type="slidenum">
              <a:rPr lang="zh-CN" altLang="en-US" smtClean="0"/>
              <a:t>19</a:t>
            </a:fld>
            <a:endParaRPr lang="zh-CN" altLang="en-US"/>
          </a:p>
        </p:txBody>
      </p:sp>
    </p:spTree>
    <p:extLst>
      <p:ext uri="{BB962C8B-B14F-4D97-AF65-F5344CB8AC3E}">
        <p14:creationId xmlns:p14="http://schemas.microsoft.com/office/powerpoint/2010/main" val="900274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a:t>
            </a:fld>
            <a:endParaRPr lang="zh-CN" altLang="en-US"/>
          </a:p>
        </p:txBody>
      </p:sp>
    </p:spTree>
    <p:extLst>
      <p:ext uri="{BB962C8B-B14F-4D97-AF65-F5344CB8AC3E}">
        <p14:creationId xmlns:p14="http://schemas.microsoft.com/office/powerpoint/2010/main" val="4007486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20</a:t>
            </a:fld>
            <a:endParaRPr lang="zh-CN" altLang="en-US"/>
          </a:p>
        </p:txBody>
      </p:sp>
    </p:spTree>
    <p:extLst>
      <p:ext uri="{BB962C8B-B14F-4D97-AF65-F5344CB8AC3E}">
        <p14:creationId xmlns:p14="http://schemas.microsoft.com/office/powerpoint/2010/main" val="3604760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1B3851-BA4D-496F-886E-7C5A04C28499}" type="slidenum">
              <a:rPr lang="zh-CN" altLang="en-US" smtClean="0"/>
              <a:t>21</a:t>
            </a:fld>
            <a:endParaRPr lang="zh-CN" altLang="en-US"/>
          </a:p>
        </p:txBody>
      </p:sp>
    </p:spTree>
    <p:extLst>
      <p:ext uri="{BB962C8B-B14F-4D97-AF65-F5344CB8AC3E}">
        <p14:creationId xmlns:p14="http://schemas.microsoft.com/office/powerpoint/2010/main" val="3259826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FE57E-5129-4A67-8B2B-B871289EF237}" type="slidenum">
              <a:rPr lang="zh-CN" altLang="en-US" smtClean="0"/>
              <a:t>22</a:t>
            </a:fld>
            <a:endParaRPr lang="zh-CN" altLang="en-US"/>
          </a:p>
        </p:txBody>
      </p:sp>
    </p:spTree>
    <p:extLst>
      <p:ext uri="{BB962C8B-B14F-4D97-AF65-F5344CB8AC3E}">
        <p14:creationId xmlns:p14="http://schemas.microsoft.com/office/powerpoint/2010/main" val="2102287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FE57E-5129-4A67-8B2B-B871289EF237}" type="slidenum">
              <a:rPr lang="zh-CN" altLang="en-US" smtClean="0"/>
              <a:t>23</a:t>
            </a:fld>
            <a:endParaRPr lang="zh-CN" altLang="en-US"/>
          </a:p>
        </p:txBody>
      </p:sp>
    </p:spTree>
    <p:extLst>
      <p:ext uri="{BB962C8B-B14F-4D97-AF65-F5344CB8AC3E}">
        <p14:creationId xmlns:p14="http://schemas.microsoft.com/office/powerpoint/2010/main" val="3784982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24</a:t>
            </a:fld>
            <a:endParaRPr lang="zh-CN" altLang="en-US"/>
          </a:p>
        </p:txBody>
      </p:sp>
    </p:spTree>
    <p:extLst>
      <p:ext uri="{BB962C8B-B14F-4D97-AF65-F5344CB8AC3E}">
        <p14:creationId xmlns:p14="http://schemas.microsoft.com/office/powerpoint/2010/main" val="333306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3</a:t>
            </a:fld>
            <a:endParaRPr lang="zh-CN" altLang="en-US"/>
          </a:p>
        </p:txBody>
      </p:sp>
    </p:spTree>
    <p:extLst>
      <p:ext uri="{BB962C8B-B14F-4D97-AF65-F5344CB8AC3E}">
        <p14:creationId xmlns:p14="http://schemas.microsoft.com/office/powerpoint/2010/main" val="3478708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4</a:t>
            </a:fld>
            <a:endParaRPr lang="zh-CN" altLang="en-US"/>
          </a:p>
        </p:txBody>
      </p:sp>
    </p:spTree>
    <p:extLst>
      <p:ext uri="{BB962C8B-B14F-4D97-AF65-F5344CB8AC3E}">
        <p14:creationId xmlns:p14="http://schemas.microsoft.com/office/powerpoint/2010/main" val="2070827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5</a:t>
            </a:fld>
            <a:endParaRPr lang="zh-CN" altLang="en-US"/>
          </a:p>
        </p:txBody>
      </p:sp>
    </p:spTree>
    <p:extLst>
      <p:ext uri="{BB962C8B-B14F-4D97-AF65-F5344CB8AC3E}">
        <p14:creationId xmlns:p14="http://schemas.microsoft.com/office/powerpoint/2010/main" val="251652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6</a:t>
            </a:fld>
            <a:endParaRPr lang="zh-CN" altLang="en-US"/>
          </a:p>
        </p:txBody>
      </p:sp>
    </p:spTree>
    <p:extLst>
      <p:ext uri="{BB962C8B-B14F-4D97-AF65-F5344CB8AC3E}">
        <p14:creationId xmlns:p14="http://schemas.microsoft.com/office/powerpoint/2010/main" val="1678390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7</a:t>
            </a:fld>
            <a:endParaRPr lang="zh-CN" altLang="en-US"/>
          </a:p>
        </p:txBody>
      </p:sp>
    </p:spTree>
    <p:extLst>
      <p:ext uri="{BB962C8B-B14F-4D97-AF65-F5344CB8AC3E}">
        <p14:creationId xmlns:p14="http://schemas.microsoft.com/office/powerpoint/2010/main" val="4041095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8</a:t>
            </a:fld>
            <a:endParaRPr lang="zh-CN" altLang="en-US"/>
          </a:p>
        </p:txBody>
      </p:sp>
    </p:spTree>
    <p:extLst>
      <p:ext uri="{BB962C8B-B14F-4D97-AF65-F5344CB8AC3E}">
        <p14:creationId xmlns:p14="http://schemas.microsoft.com/office/powerpoint/2010/main" val="442528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9</a:t>
            </a:fld>
            <a:endParaRPr lang="zh-CN" altLang="en-US"/>
          </a:p>
        </p:txBody>
      </p:sp>
    </p:spTree>
    <p:extLst>
      <p:ext uri="{BB962C8B-B14F-4D97-AF65-F5344CB8AC3E}">
        <p14:creationId xmlns:p14="http://schemas.microsoft.com/office/powerpoint/2010/main" val="2991076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8369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9A8EC-1E49-424C-BCFA-572FFAE717EA}" type="datetime1">
              <a:rPr lang="zh-CN" altLang="en-US" smtClean="0"/>
              <a:t>2021/2/24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997182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EB1135-D26A-4F8E-9CC5-4D04C5CB626D}" type="datetime1">
              <a:rPr lang="zh-CN" altLang="en-US" smtClean="0"/>
              <a:t>2021/2/24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0083935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760BCF-A029-48C8-8958-0A70B38BB1DC}" type="datetime1">
              <a:rPr lang="zh-CN" altLang="en-US" smtClean="0"/>
              <a:t>2021/2/24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7608441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C031568-A7D1-4636-BB09-7CF4AFFADB82}" type="datetime1">
              <a:rPr lang="zh-CN" altLang="en-US" smtClean="0"/>
              <a:t>2021/2/24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37221507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37E55BC-2BD3-49CF-BEF5-18391091E8B5}" type="datetime1">
              <a:rPr lang="zh-CN" altLang="en-US" smtClean="0"/>
              <a:t>2021/2/24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597667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960D1F93-42D3-4309-BA09-285A4B9DE9C8}" type="datetimeFigureOut">
              <a:rPr lang="zh-CN" altLang="en-US" smtClean="0"/>
              <a:t>2021/2/24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BFF185-AD91-4D38-93DB-EA459E1C84B2}" type="slidenum">
              <a:rPr lang="zh-CN" altLang="en-US" smtClean="0"/>
              <a:t>‹#›</a:t>
            </a:fld>
            <a:endParaRPr lang="zh-CN" altLang="en-US"/>
          </a:p>
        </p:txBody>
      </p:sp>
    </p:spTree>
    <p:extLst>
      <p:ext uri="{BB962C8B-B14F-4D97-AF65-F5344CB8AC3E}">
        <p14:creationId xmlns:p14="http://schemas.microsoft.com/office/powerpoint/2010/main" val="24725808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60" name="Slide Number Placeholder 5">
            <a:extLst>
              <a:ext uri="{FF2B5EF4-FFF2-40B4-BE49-F238E27FC236}">
                <a16:creationId xmlns:a16="http://schemas.microsoft.com/office/drawing/2014/main" id="{06D2E944-F1EB-4F8A-AD7A-85305AFF0F74}"/>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grpSp>
        <p:nvGrpSpPr>
          <p:cNvPr id="30" name="组合 29">
            <a:extLst>
              <a:ext uri="{FF2B5EF4-FFF2-40B4-BE49-F238E27FC236}">
                <a16:creationId xmlns:a16="http://schemas.microsoft.com/office/drawing/2014/main" id="{80CF846D-3858-4EA2-88C8-4FEF958641E5}"/>
              </a:ext>
            </a:extLst>
          </p:cNvPr>
          <p:cNvGrpSpPr/>
          <p:nvPr userDrawn="1"/>
        </p:nvGrpSpPr>
        <p:grpSpPr>
          <a:xfrm>
            <a:off x="207378" y="4666267"/>
            <a:ext cx="1253123" cy="407703"/>
            <a:chOff x="3302807" y="1034911"/>
            <a:chExt cx="2457878" cy="799669"/>
          </a:xfrm>
          <a:solidFill>
            <a:schemeClr val="accent1"/>
          </a:solidFill>
        </p:grpSpPr>
        <p:sp>
          <p:nvSpPr>
            <p:cNvPr id="31" name="íṡḷîḍê">
              <a:extLst>
                <a:ext uri="{FF2B5EF4-FFF2-40B4-BE49-F238E27FC236}">
                  <a16:creationId xmlns:a16="http://schemas.microsoft.com/office/drawing/2014/main" id="{C39ED63D-FD45-4A1B-AE24-2564605D72AC}"/>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 name="íŝḻiḍè">
              <a:extLst>
                <a:ext uri="{FF2B5EF4-FFF2-40B4-BE49-F238E27FC236}">
                  <a16:creationId xmlns:a16="http://schemas.microsoft.com/office/drawing/2014/main" id="{698D11D8-C0D7-47B7-9A5D-FA54DDF7FD77}"/>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 name="îS1iďê">
              <a:extLst>
                <a:ext uri="{FF2B5EF4-FFF2-40B4-BE49-F238E27FC236}">
                  <a16:creationId xmlns:a16="http://schemas.microsoft.com/office/drawing/2014/main" id="{FB16437F-395D-429A-88A4-2F25C8CEA8E3}"/>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 name="i$ḷíḓe">
              <a:extLst>
                <a:ext uri="{FF2B5EF4-FFF2-40B4-BE49-F238E27FC236}">
                  <a16:creationId xmlns:a16="http://schemas.microsoft.com/office/drawing/2014/main" id="{426A301C-2CA7-4502-80B8-D7FEFA2B4D9E}"/>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5" name="îş1íḍé">
              <a:extLst>
                <a:ext uri="{FF2B5EF4-FFF2-40B4-BE49-F238E27FC236}">
                  <a16:creationId xmlns:a16="http://schemas.microsoft.com/office/drawing/2014/main" id="{FD4BBB9F-4436-453F-95C0-5E3100F9E665}"/>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6" name="išḻïde">
              <a:extLst>
                <a:ext uri="{FF2B5EF4-FFF2-40B4-BE49-F238E27FC236}">
                  <a16:creationId xmlns:a16="http://schemas.microsoft.com/office/drawing/2014/main" id="{F1860DD9-4B41-447B-BA9E-660E6938F338}"/>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7" name="ís1ïḓè">
              <a:extLst>
                <a:ext uri="{FF2B5EF4-FFF2-40B4-BE49-F238E27FC236}">
                  <a16:creationId xmlns:a16="http://schemas.microsoft.com/office/drawing/2014/main" id="{9F946271-4CA3-4472-ACC0-B8CD80B76E74}"/>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ïṩlïďê">
              <a:extLst>
                <a:ext uri="{FF2B5EF4-FFF2-40B4-BE49-F238E27FC236}">
                  <a16:creationId xmlns:a16="http://schemas.microsoft.com/office/drawing/2014/main" id="{C964D40F-5907-4024-897F-D7572ACB4413}"/>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íSliḋê">
              <a:extLst>
                <a:ext uri="{FF2B5EF4-FFF2-40B4-BE49-F238E27FC236}">
                  <a16:creationId xmlns:a16="http://schemas.microsoft.com/office/drawing/2014/main" id="{055B3BC3-1E79-4D74-90A9-693D41142DC2}"/>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ísļîdè">
              <a:extLst>
                <a:ext uri="{FF2B5EF4-FFF2-40B4-BE49-F238E27FC236}">
                  <a16:creationId xmlns:a16="http://schemas.microsoft.com/office/drawing/2014/main" id="{7BC03D1D-BAC2-4800-8D7A-9D860D4FDF6E}"/>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Slíḋé">
              <a:extLst>
                <a:ext uri="{FF2B5EF4-FFF2-40B4-BE49-F238E27FC236}">
                  <a16:creationId xmlns:a16="http://schemas.microsoft.com/office/drawing/2014/main" id="{6DD09F45-8FAD-44C3-B9A7-8234E5BC977B}"/>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íŝ1ïḓê">
              <a:extLst>
                <a:ext uri="{FF2B5EF4-FFF2-40B4-BE49-F238E27FC236}">
                  <a16:creationId xmlns:a16="http://schemas.microsoft.com/office/drawing/2014/main" id="{7283B66C-D810-4092-9369-2E441201EF6D}"/>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ï$ľíḑè">
              <a:extLst>
                <a:ext uri="{FF2B5EF4-FFF2-40B4-BE49-F238E27FC236}">
                  <a16:creationId xmlns:a16="http://schemas.microsoft.com/office/drawing/2014/main" id="{B8B1D0DE-FDC6-4F74-958D-8B419F26D72E}"/>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ṧ1íḓè">
              <a:extLst>
                <a:ext uri="{FF2B5EF4-FFF2-40B4-BE49-F238E27FC236}">
                  <a16:creationId xmlns:a16="http://schemas.microsoft.com/office/drawing/2014/main" id="{C21EECE4-AE5E-4A88-AABC-393EFA879EC8}"/>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işļïḑê">
              <a:extLst>
                <a:ext uri="{FF2B5EF4-FFF2-40B4-BE49-F238E27FC236}">
                  <a16:creationId xmlns:a16="http://schemas.microsoft.com/office/drawing/2014/main" id="{6E1A4E8B-56D3-49CD-B687-49377DD23B06}"/>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îŝ1îdé">
              <a:extLst>
                <a:ext uri="{FF2B5EF4-FFF2-40B4-BE49-F238E27FC236}">
                  <a16:creationId xmlns:a16="http://schemas.microsoft.com/office/drawing/2014/main" id="{029CDCB0-0C35-4439-BB98-F3982F6611A0}"/>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iṩlîḍe">
              <a:extLst>
                <a:ext uri="{FF2B5EF4-FFF2-40B4-BE49-F238E27FC236}">
                  <a16:creationId xmlns:a16="http://schemas.microsoft.com/office/drawing/2014/main" id="{0A9BAABD-B0B8-46AC-9C96-A80AB6BDEE4A}"/>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ïṣlíḋe">
              <a:extLst>
                <a:ext uri="{FF2B5EF4-FFF2-40B4-BE49-F238E27FC236}">
                  <a16:creationId xmlns:a16="http://schemas.microsoft.com/office/drawing/2014/main" id="{B95D3E19-AD97-43A6-975B-FA416E0634A1}"/>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ísļiďè">
              <a:extLst>
                <a:ext uri="{FF2B5EF4-FFF2-40B4-BE49-F238E27FC236}">
                  <a16:creationId xmlns:a16="http://schemas.microsoft.com/office/drawing/2014/main" id="{3D3BA2D5-FCFA-46FC-A27E-0CB2F79E58E7}"/>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íṡlïde">
              <a:extLst>
                <a:ext uri="{FF2B5EF4-FFF2-40B4-BE49-F238E27FC236}">
                  <a16:creationId xmlns:a16="http://schemas.microsoft.com/office/drawing/2014/main" id="{A661788A-CF7E-44A9-8E2F-665D6EFC14A0}"/>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ṩlide">
              <a:extLst>
                <a:ext uri="{FF2B5EF4-FFF2-40B4-BE49-F238E27FC236}">
                  <a16:creationId xmlns:a16="http://schemas.microsoft.com/office/drawing/2014/main" id="{FC756534-09D1-46A3-B04E-E38D7881B68B}"/>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s1ïde">
              <a:extLst>
                <a:ext uri="{FF2B5EF4-FFF2-40B4-BE49-F238E27FC236}">
                  <a16:creationId xmlns:a16="http://schemas.microsoft.com/office/drawing/2014/main" id="{D9384C91-284C-44CB-86A8-B0EE371F3E19}"/>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ľïḑe">
              <a:extLst>
                <a:ext uri="{FF2B5EF4-FFF2-40B4-BE49-F238E27FC236}">
                  <a16:creationId xmlns:a16="http://schemas.microsoft.com/office/drawing/2014/main" id="{5620022D-CD0F-4F5F-B53B-A98FEE6FCC66}"/>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iŝļíḍè">
              <a:extLst>
                <a:ext uri="{FF2B5EF4-FFF2-40B4-BE49-F238E27FC236}">
                  <a16:creationId xmlns:a16="http://schemas.microsoft.com/office/drawing/2014/main" id="{B8770E7F-FFA5-4F19-A00F-31FA9E2C4FF4}"/>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ṩḻîḋê">
              <a:extLst>
                <a:ext uri="{FF2B5EF4-FFF2-40B4-BE49-F238E27FC236}">
                  <a16:creationId xmlns:a16="http://schemas.microsoft.com/office/drawing/2014/main" id="{7449D368-FFC6-409D-8C54-9CACA6DF7971}"/>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ľiḑê">
              <a:extLst>
                <a:ext uri="{FF2B5EF4-FFF2-40B4-BE49-F238E27FC236}">
                  <a16:creationId xmlns:a16="http://schemas.microsoft.com/office/drawing/2014/main" id="{F1A81E41-4E5E-4F59-A848-8B7C1B6C47B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ṥļiḓe">
              <a:extLst>
                <a:ext uri="{FF2B5EF4-FFF2-40B4-BE49-F238E27FC236}">
                  <a16:creationId xmlns:a16="http://schemas.microsoft.com/office/drawing/2014/main" id="{016F9212-10A5-488A-9B66-CE03B13072F1}"/>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iŝ1îḋé">
              <a:extLst>
                <a:ext uri="{FF2B5EF4-FFF2-40B4-BE49-F238E27FC236}">
                  <a16:creationId xmlns:a16="http://schemas.microsoft.com/office/drawing/2014/main" id="{6A6467D2-E204-4AF1-A6E0-E8A5E8C19664}"/>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ṩḷiḓè">
              <a:extLst>
                <a:ext uri="{FF2B5EF4-FFF2-40B4-BE49-F238E27FC236}">
                  <a16:creationId xmlns:a16="http://schemas.microsoft.com/office/drawing/2014/main" id="{97F069C3-B72A-47C9-BD32-AAFF19209F70}"/>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8" name="îṥ1ïďé">
              <a:extLst>
                <a:ext uri="{FF2B5EF4-FFF2-40B4-BE49-F238E27FC236}">
                  <a16:creationId xmlns:a16="http://schemas.microsoft.com/office/drawing/2014/main" id="{F59BC24D-C587-40FE-9933-B3E336F24B97}"/>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9" name="iSḷiḍé">
              <a:extLst>
                <a:ext uri="{FF2B5EF4-FFF2-40B4-BE49-F238E27FC236}">
                  <a16:creationId xmlns:a16="http://schemas.microsoft.com/office/drawing/2014/main" id="{C512B36A-3FAD-4E58-B996-FA8D90773003}"/>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0" name="îşļíďê">
              <a:extLst>
                <a:ext uri="{FF2B5EF4-FFF2-40B4-BE49-F238E27FC236}">
                  <a16:creationId xmlns:a16="http://schemas.microsoft.com/office/drawing/2014/main" id="{39D5C69B-FB05-45C6-A02D-A6A8ACE2846B}"/>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1" name="îš1íḍê">
              <a:extLst>
                <a:ext uri="{FF2B5EF4-FFF2-40B4-BE49-F238E27FC236}">
                  <a16:creationId xmlns:a16="http://schemas.microsoft.com/office/drawing/2014/main" id="{4FEE6CC4-4616-4587-A760-AFCFE2A70A03}"/>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2" name="íŝliḓê">
              <a:extLst>
                <a:ext uri="{FF2B5EF4-FFF2-40B4-BE49-F238E27FC236}">
                  <a16:creationId xmlns:a16="http://schemas.microsoft.com/office/drawing/2014/main" id="{F1543413-7588-49C5-8DC8-1CA5E7573A71}"/>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3" name="iṡļiḍe">
              <a:extLst>
                <a:ext uri="{FF2B5EF4-FFF2-40B4-BE49-F238E27FC236}">
                  <a16:creationId xmlns:a16="http://schemas.microsoft.com/office/drawing/2014/main" id="{93B8A389-5274-49D8-BC6E-2A794C914B47}"/>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4" name="ï$ļïdé">
              <a:extLst>
                <a:ext uri="{FF2B5EF4-FFF2-40B4-BE49-F238E27FC236}">
                  <a16:creationId xmlns:a16="http://schemas.microsoft.com/office/drawing/2014/main" id="{617B38E3-9FF7-48B1-A036-2194FE31ED30}"/>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5" name="íšlíḓe">
              <a:extLst>
                <a:ext uri="{FF2B5EF4-FFF2-40B4-BE49-F238E27FC236}">
                  <a16:creationId xmlns:a16="http://schemas.microsoft.com/office/drawing/2014/main" id="{4DA69233-4703-46E7-BD77-00911A1E7949}"/>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6" name="ïṣļïḍê">
              <a:extLst>
                <a:ext uri="{FF2B5EF4-FFF2-40B4-BE49-F238E27FC236}">
                  <a16:creationId xmlns:a16="http://schemas.microsoft.com/office/drawing/2014/main" id="{A6E8A355-6B4D-46E5-ABF6-80AFF74A83C6}"/>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7" name="ís1íḍe">
              <a:extLst>
                <a:ext uri="{FF2B5EF4-FFF2-40B4-BE49-F238E27FC236}">
                  <a16:creationId xmlns:a16="http://schemas.microsoft.com/office/drawing/2014/main" id="{055EA0FB-5030-4C8A-86D3-4574820AB491}"/>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íşlïḋe">
              <a:extLst>
                <a:ext uri="{FF2B5EF4-FFF2-40B4-BE49-F238E27FC236}">
                  <a16:creationId xmlns:a16="http://schemas.microsoft.com/office/drawing/2014/main" id="{459EB9C8-6491-4DD0-95BB-038AFA7672BB}"/>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iŝļîḍé">
              <a:extLst>
                <a:ext uri="{FF2B5EF4-FFF2-40B4-BE49-F238E27FC236}">
                  <a16:creationId xmlns:a16="http://schemas.microsoft.com/office/drawing/2014/main" id="{6D3BF9D1-B462-46CD-8739-E2383151C14E}"/>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ṧḷídé">
              <a:extLst>
                <a:ext uri="{FF2B5EF4-FFF2-40B4-BE49-F238E27FC236}">
                  <a16:creationId xmlns:a16="http://schemas.microsoft.com/office/drawing/2014/main" id="{1026B93F-4EA8-42AF-8183-6911E85C8212}"/>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îSḻiḋe">
              <a:extLst>
                <a:ext uri="{FF2B5EF4-FFF2-40B4-BE49-F238E27FC236}">
                  <a16:creationId xmlns:a16="http://schemas.microsoft.com/office/drawing/2014/main" id="{8FD6AAFD-0E8D-4811-953E-DBF2B2184842}"/>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ḻîḓè">
              <a:extLst>
                <a:ext uri="{FF2B5EF4-FFF2-40B4-BE49-F238E27FC236}">
                  <a16:creationId xmlns:a16="http://schemas.microsoft.com/office/drawing/2014/main" id="{0D21EFCE-F3A8-4954-9D96-41748674CFD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ïŝḷíḍe">
              <a:extLst>
                <a:ext uri="{FF2B5EF4-FFF2-40B4-BE49-F238E27FC236}">
                  <a16:creationId xmlns:a16="http://schemas.microsoft.com/office/drawing/2014/main" id="{527C8F9F-A166-4757-AD59-5AD6C1FC4447}"/>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íṩļiḋe">
              <a:extLst>
                <a:ext uri="{FF2B5EF4-FFF2-40B4-BE49-F238E27FC236}">
                  <a16:creationId xmlns:a16="http://schemas.microsoft.com/office/drawing/2014/main" id="{C4D38826-A299-4F69-8F0B-7D3ED1FE211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îṡlïḍé">
              <a:extLst>
                <a:ext uri="{FF2B5EF4-FFF2-40B4-BE49-F238E27FC236}">
                  <a16:creationId xmlns:a16="http://schemas.microsoft.com/office/drawing/2014/main" id="{3EAF79B4-9C1A-450B-B18D-46C0EF162BFE}"/>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iS1îḓè">
              <a:extLst>
                <a:ext uri="{FF2B5EF4-FFF2-40B4-BE49-F238E27FC236}">
                  <a16:creationId xmlns:a16="http://schemas.microsoft.com/office/drawing/2014/main" id="{D00F66BD-1532-4B65-8FF9-93CB58A5D06C}"/>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ṡḷiḑê">
              <a:extLst>
                <a:ext uri="{FF2B5EF4-FFF2-40B4-BE49-F238E27FC236}">
                  <a16:creationId xmlns:a16="http://schemas.microsoft.com/office/drawing/2014/main" id="{E99299AB-16EE-4CD0-ABB0-A31A624D6F95}"/>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iṩ1íḓê">
              <a:extLst>
                <a:ext uri="{FF2B5EF4-FFF2-40B4-BE49-F238E27FC236}">
                  <a16:creationId xmlns:a16="http://schemas.microsoft.com/office/drawing/2014/main" id="{40F059C7-7AD4-45E4-A45B-97F0C10AC84A}"/>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ïşľïďé">
              <a:extLst>
                <a:ext uri="{FF2B5EF4-FFF2-40B4-BE49-F238E27FC236}">
                  <a16:creationId xmlns:a16="http://schemas.microsoft.com/office/drawing/2014/main" id="{34979EEE-9271-4A50-9587-C503F0431120}"/>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ïśḷïḍê">
              <a:extLst>
                <a:ext uri="{FF2B5EF4-FFF2-40B4-BE49-F238E27FC236}">
                  <a16:creationId xmlns:a16="http://schemas.microsoft.com/office/drawing/2014/main" id="{66D725C5-BF65-4DAD-AECC-31154DCC9A21}"/>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ïṡḷíḑé">
              <a:extLst>
                <a:ext uri="{FF2B5EF4-FFF2-40B4-BE49-F238E27FC236}">
                  <a16:creationId xmlns:a16="http://schemas.microsoft.com/office/drawing/2014/main" id="{FE66709B-BA6E-4586-84F5-27CF8500ABE7}"/>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iśḻíde">
              <a:extLst>
                <a:ext uri="{FF2B5EF4-FFF2-40B4-BE49-F238E27FC236}">
                  <a16:creationId xmlns:a16="http://schemas.microsoft.com/office/drawing/2014/main" id="{8546E402-E20D-41BF-A125-447EE0C4D2C6}"/>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í$ḻîdê">
              <a:extLst>
                <a:ext uri="{FF2B5EF4-FFF2-40B4-BE49-F238E27FC236}">
                  <a16:creationId xmlns:a16="http://schemas.microsoft.com/office/drawing/2014/main" id="{F70E6A58-E059-4FE7-B866-5F754BEB6D72}"/>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4" name="iṩḷídé">
              <a:extLst>
                <a:ext uri="{FF2B5EF4-FFF2-40B4-BE49-F238E27FC236}">
                  <a16:creationId xmlns:a16="http://schemas.microsoft.com/office/drawing/2014/main" id="{8CB4FE16-E849-44D6-9230-ABE03DB6B20B}"/>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iślíḓè">
              <a:extLst>
                <a:ext uri="{FF2B5EF4-FFF2-40B4-BE49-F238E27FC236}">
                  <a16:creationId xmlns:a16="http://schemas.microsoft.com/office/drawing/2014/main" id="{2F6D86E8-0DD1-44B3-9CD6-6668516EAD5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îṥ1ïḋe">
              <a:extLst>
                <a:ext uri="{FF2B5EF4-FFF2-40B4-BE49-F238E27FC236}">
                  <a16:creationId xmlns:a16="http://schemas.microsoft.com/office/drawing/2014/main" id="{64F7FA79-C038-4BAC-8DF5-945C3C12D91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ṧḷídè">
              <a:extLst>
                <a:ext uri="{FF2B5EF4-FFF2-40B4-BE49-F238E27FC236}">
                  <a16:creationId xmlns:a16="http://schemas.microsoft.com/office/drawing/2014/main" id="{BAD8B380-DE2C-46EB-9549-3123D2EC03F2}"/>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ïṩḷíḍé">
              <a:extLst>
                <a:ext uri="{FF2B5EF4-FFF2-40B4-BE49-F238E27FC236}">
                  <a16:creationId xmlns:a16="http://schemas.microsoft.com/office/drawing/2014/main" id="{15A1DB5C-ED78-43CF-B349-875E88354D36}"/>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9" name="ï$liḓê">
              <a:extLst>
                <a:ext uri="{FF2B5EF4-FFF2-40B4-BE49-F238E27FC236}">
                  <a16:creationId xmlns:a16="http://schemas.microsoft.com/office/drawing/2014/main" id="{C9E4F15F-2C0D-4989-B0ED-9444FA130B53}"/>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0" name="iṩlidè">
              <a:extLst>
                <a:ext uri="{FF2B5EF4-FFF2-40B4-BE49-F238E27FC236}">
                  <a16:creationId xmlns:a16="http://schemas.microsoft.com/office/drawing/2014/main" id="{CCFE3F8F-1F28-43A9-8EF7-0FB855738A3C}"/>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íṧļîḓé">
              <a:extLst>
                <a:ext uri="{FF2B5EF4-FFF2-40B4-BE49-F238E27FC236}">
                  <a16:creationId xmlns:a16="http://schemas.microsoft.com/office/drawing/2014/main" id="{0F524FE5-C68E-4DC5-BA11-69FDAB3BC930}"/>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ṩḻîḑè">
              <a:extLst>
                <a:ext uri="{FF2B5EF4-FFF2-40B4-BE49-F238E27FC236}">
                  <a16:creationId xmlns:a16="http://schemas.microsoft.com/office/drawing/2014/main" id="{9C221F4E-BE26-451E-8E09-B138E608BEBA}"/>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ṣľíḑé">
              <a:extLst>
                <a:ext uri="{FF2B5EF4-FFF2-40B4-BE49-F238E27FC236}">
                  <a16:creationId xmlns:a16="http://schemas.microsoft.com/office/drawing/2014/main" id="{5E224FC8-17FC-4685-9D5C-4903011368EC}"/>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îşḻîḑè">
              <a:extLst>
                <a:ext uri="{FF2B5EF4-FFF2-40B4-BE49-F238E27FC236}">
                  <a16:creationId xmlns:a16="http://schemas.microsoft.com/office/drawing/2014/main" id="{D59B0977-B590-423D-B003-7A37D7D5072F}"/>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ṣḷiḓê">
              <a:extLst>
                <a:ext uri="{FF2B5EF4-FFF2-40B4-BE49-F238E27FC236}">
                  <a16:creationId xmlns:a16="http://schemas.microsoft.com/office/drawing/2014/main" id="{D0B310D6-47B7-4C66-B3E6-38513746B440}"/>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işļídè">
              <a:extLst>
                <a:ext uri="{FF2B5EF4-FFF2-40B4-BE49-F238E27FC236}">
                  <a16:creationId xmlns:a16="http://schemas.microsoft.com/office/drawing/2014/main" id="{41E98826-FFF7-4209-B86F-5038C25269DC}"/>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33011289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7" name="Picture Placeholder 7"/>
          <p:cNvSpPr>
            <a:spLocks noGrp="1"/>
          </p:cNvSpPr>
          <p:nvPr>
            <p:ph type="pic" sz="quarter" idx="17"/>
          </p:nvPr>
        </p:nvSpPr>
        <p:spPr>
          <a:xfrm>
            <a:off x="0" y="1201410"/>
            <a:ext cx="9144000" cy="1881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21" name="Slide Number Placeholder 5">
            <a:extLst>
              <a:ext uri="{FF2B5EF4-FFF2-40B4-BE49-F238E27FC236}">
                <a16:creationId xmlns:a16="http://schemas.microsoft.com/office/drawing/2014/main" id="{67C4579C-9306-4343-A176-B318B4BA3972}"/>
              </a:ext>
            </a:extLst>
          </p:cNvPr>
          <p:cNvSpPr>
            <a:spLocks noGrp="1"/>
          </p:cNvSpPr>
          <p:nvPr>
            <p:ph type="sldNum" sz="quarter" idx="12"/>
          </p:nvPr>
        </p:nvSpPr>
        <p:spPr>
          <a:xfrm>
            <a:off x="6855639" y="4748135"/>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grpSp>
        <p:nvGrpSpPr>
          <p:cNvPr id="31" name="组合 30">
            <a:extLst>
              <a:ext uri="{FF2B5EF4-FFF2-40B4-BE49-F238E27FC236}">
                <a16:creationId xmlns:a16="http://schemas.microsoft.com/office/drawing/2014/main" id="{FC8F5ACF-7AFE-47CC-8B18-9B90970749B1}"/>
              </a:ext>
            </a:extLst>
          </p:cNvPr>
          <p:cNvGrpSpPr/>
          <p:nvPr userDrawn="1"/>
        </p:nvGrpSpPr>
        <p:grpSpPr>
          <a:xfrm>
            <a:off x="207378" y="4666267"/>
            <a:ext cx="1253123" cy="407703"/>
            <a:chOff x="3302807" y="1034911"/>
            <a:chExt cx="2457878" cy="799669"/>
          </a:xfrm>
          <a:solidFill>
            <a:schemeClr val="accent1"/>
          </a:solidFill>
        </p:grpSpPr>
        <p:sp>
          <p:nvSpPr>
            <p:cNvPr id="32" name="íṡḷîḍê">
              <a:extLst>
                <a:ext uri="{FF2B5EF4-FFF2-40B4-BE49-F238E27FC236}">
                  <a16:creationId xmlns:a16="http://schemas.microsoft.com/office/drawing/2014/main" id="{AE22A737-0C3E-4C86-B6E7-D2A3C42937C8}"/>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 name="íŝḻiḍè">
              <a:extLst>
                <a:ext uri="{FF2B5EF4-FFF2-40B4-BE49-F238E27FC236}">
                  <a16:creationId xmlns:a16="http://schemas.microsoft.com/office/drawing/2014/main" id="{1D32C6C4-A3A3-4247-B484-3C05D9F135AE}"/>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 name="îS1iďê">
              <a:extLst>
                <a:ext uri="{FF2B5EF4-FFF2-40B4-BE49-F238E27FC236}">
                  <a16:creationId xmlns:a16="http://schemas.microsoft.com/office/drawing/2014/main" id="{3E578F01-A4D5-452C-B2A6-68E3286BEDD0}"/>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5" name="i$ḷíḓe">
              <a:extLst>
                <a:ext uri="{FF2B5EF4-FFF2-40B4-BE49-F238E27FC236}">
                  <a16:creationId xmlns:a16="http://schemas.microsoft.com/office/drawing/2014/main" id="{A4BD5419-2CBC-4167-A4FF-74B48F3FA998}"/>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6" name="îş1íḍé">
              <a:extLst>
                <a:ext uri="{FF2B5EF4-FFF2-40B4-BE49-F238E27FC236}">
                  <a16:creationId xmlns:a16="http://schemas.microsoft.com/office/drawing/2014/main" id="{B6251E37-1DC9-4D13-9BD0-C8E504E364F3}"/>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7" name="išḻïde">
              <a:extLst>
                <a:ext uri="{FF2B5EF4-FFF2-40B4-BE49-F238E27FC236}">
                  <a16:creationId xmlns:a16="http://schemas.microsoft.com/office/drawing/2014/main" id="{4BAA1AC3-66B9-49B2-ACED-D6D7172EC282}"/>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s1ïḓè">
              <a:extLst>
                <a:ext uri="{FF2B5EF4-FFF2-40B4-BE49-F238E27FC236}">
                  <a16:creationId xmlns:a16="http://schemas.microsoft.com/office/drawing/2014/main" id="{D25CC410-4803-47A1-A381-535EF397C8FF}"/>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ïṩlïďê">
              <a:extLst>
                <a:ext uri="{FF2B5EF4-FFF2-40B4-BE49-F238E27FC236}">
                  <a16:creationId xmlns:a16="http://schemas.microsoft.com/office/drawing/2014/main" id="{3810070B-99B3-440D-852F-76FA43281454}"/>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íSliḋê">
              <a:extLst>
                <a:ext uri="{FF2B5EF4-FFF2-40B4-BE49-F238E27FC236}">
                  <a16:creationId xmlns:a16="http://schemas.microsoft.com/office/drawing/2014/main" id="{220B921C-4AB9-4FA9-893D-B8694C104DAA}"/>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ísļîdè">
              <a:extLst>
                <a:ext uri="{FF2B5EF4-FFF2-40B4-BE49-F238E27FC236}">
                  <a16:creationId xmlns:a16="http://schemas.microsoft.com/office/drawing/2014/main" id="{4EB0D932-C254-42F8-9F62-06646232E645}"/>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îSlíḋé">
              <a:extLst>
                <a:ext uri="{FF2B5EF4-FFF2-40B4-BE49-F238E27FC236}">
                  <a16:creationId xmlns:a16="http://schemas.microsoft.com/office/drawing/2014/main" id="{3EF9A58C-6596-4996-936C-FBFBA1756EF4}"/>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ŝ1ïḓê">
              <a:extLst>
                <a:ext uri="{FF2B5EF4-FFF2-40B4-BE49-F238E27FC236}">
                  <a16:creationId xmlns:a16="http://schemas.microsoft.com/office/drawing/2014/main" id="{6A7A6BC6-EA29-44A8-B5CC-1DD3798419E2}"/>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ľíḑè">
              <a:extLst>
                <a:ext uri="{FF2B5EF4-FFF2-40B4-BE49-F238E27FC236}">
                  <a16:creationId xmlns:a16="http://schemas.microsoft.com/office/drawing/2014/main" id="{94352426-5D1D-412A-B146-417C04B3455E}"/>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ïṧ1íḓè">
              <a:extLst>
                <a:ext uri="{FF2B5EF4-FFF2-40B4-BE49-F238E27FC236}">
                  <a16:creationId xmlns:a16="http://schemas.microsoft.com/office/drawing/2014/main" id="{713563E4-21C7-4A15-B7B2-F57AC108940D}"/>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işļïḑê">
              <a:extLst>
                <a:ext uri="{FF2B5EF4-FFF2-40B4-BE49-F238E27FC236}">
                  <a16:creationId xmlns:a16="http://schemas.microsoft.com/office/drawing/2014/main" id="{DF146277-9651-41D1-B8CA-D0741AAE393F}"/>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ŝ1îdé">
              <a:extLst>
                <a:ext uri="{FF2B5EF4-FFF2-40B4-BE49-F238E27FC236}">
                  <a16:creationId xmlns:a16="http://schemas.microsoft.com/office/drawing/2014/main" id="{40989F30-0C0D-4273-832E-B028C7623B55}"/>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iṩlîḍe">
              <a:extLst>
                <a:ext uri="{FF2B5EF4-FFF2-40B4-BE49-F238E27FC236}">
                  <a16:creationId xmlns:a16="http://schemas.microsoft.com/office/drawing/2014/main" id="{FBD547EE-1493-4BEB-BB61-F5AD1908C6D7}"/>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ṣlíḋe">
              <a:extLst>
                <a:ext uri="{FF2B5EF4-FFF2-40B4-BE49-F238E27FC236}">
                  <a16:creationId xmlns:a16="http://schemas.microsoft.com/office/drawing/2014/main" id="{3BFB07DE-1492-4BC2-9563-A506893625CD}"/>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ísļiďè">
              <a:extLst>
                <a:ext uri="{FF2B5EF4-FFF2-40B4-BE49-F238E27FC236}">
                  <a16:creationId xmlns:a16="http://schemas.microsoft.com/office/drawing/2014/main" id="{B6785E3C-1C9F-4B94-B424-24854787997F}"/>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íṡlïde">
              <a:extLst>
                <a:ext uri="{FF2B5EF4-FFF2-40B4-BE49-F238E27FC236}">
                  <a16:creationId xmlns:a16="http://schemas.microsoft.com/office/drawing/2014/main" id="{1410D543-4E28-4598-979C-CE5C31622039}"/>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iṩlide">
              <a:extLst>
                <a:ext uri="{FF2B5EF4-FFF2-40B4-BE49-F238E27FC236}">
                  <a16:creationId xmlns:a16="http://schemas.microsoft.com/office/drawing/2014/main" id="{51CEC972-6487-4F42-BBF5-20A19B9E5C40}"/>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îs1ïde">
              <a:extLst>
                <a:ext uri="{FF2B5EF4-FFF2-40B4-BE49-F238E27FC236}">
                  <a16:creationId xmlns:a16="http://schemas.microsoft.com/office/drawing/2014/main" id="{331CB5A2-3F24-47F6-80C0-DD3A7B9F50DA}"/>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i$ľïḑe">
              <a:extLst>
                <a:ext uri="{FF2B5EF4-FFF2-40B4-BE49-F238E27FC236}">
                  <a16:creationId xmlns:a16="http://schemas.microsoft.com/office/drawing/2014/main" id="{161F659A-CC75-4A7C-87C2-3FFC7D96792C}"/>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iŝļíḍè">
              <a:extLst>
                <a:ext uri="{FF2B5EF4-FFF2-40B4-BE49-F238E27FC236}">
                  <a16:creationId xmlns:a16="http://schemas.microsoft.com/office/drawing/2014/main" id="{24B024EE-EEE6-44A5-99F1-84F451DAF17A}"/>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ṩḻîḋê">
              <a:extLst>
                <a:ext uri="{FF2B5EF4-FFF2-40B4-BE49-F238E27FC236}">
                  <a16:creationId xmlns:a16="http://schemas.microsoft.com/office/drawing/2014/main" id="{819EB275-6157-4022-BA39-11F474B98827}"/>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íṡľiḑê">
              <a:extLst>
                <a:ext uri="{FF2B5EF4-FFF2-40B4-BE49-F238E27FC236}">
                  <a16:creationId xmlns:a16="http://schemas.microsoft.com/office/drawing/2014/main" id="{42E546C9-9A65-43FE-859B-1E43E9849080}"/>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iṥļiḓe">
              <a:extLst>
                <a:ext uri="{FF2B5EF4-FFF2-40B4-BE49-F238E27FC236}">
                  <a16:creationId xmlns:a16="http://schemas.microsoft.com/office/drawing/2014/main" id="{519D7597-C13C-4234-BD44-74F64E1EB3B3}"/>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ŝ1îḋé">
              <a:extLst>
                <a:ext uri="{FF2B5EF4-FFF2-40B4-BE49-F238E27FC236}">
                  <a16:creationId xmlns:a16="http://schemas.microsoft.com/office/drawing/2014/main" id="{12C9A0C3-D4A8-410E-A651-F06D5C6800B2}"/>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ṩḷiḓè">
              <a:extLst>
                <a:ext uri="{FF2B5EF4-FFF2-40B4-BE49-F238E27FC236}">
                  <a16:creationId xmlns:a16="http://schemas.microsoft.com/office/drawing/2014/main" id="{6C1753FA-F6B0-48DD-BD5B-9B52BE3B5A7A}"/>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îṥ1ïďé">
              <a:extLst>
                <a:ext uri="{FF2B5EF4-FFF2-40B4-BE49-F238E27FC236}">
                  <a16:creationId xmlns:a16="http://schemas.microsoft.com/office/drawing/2014/main" id="{28CCC03F-241B-4A8E-B2B3-9D4566B175C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iSḷiḍé">
              <a:extLst>
                <a:ext uri="{FF2B5EF4-FFF2-40B4-BE49-F238E27FC236}">
                  <a16:creationId xmlns:a16="http://schemas.microsoft.com/office/drawing/2014/main" id="{A024C300-D520-4768-A1AA-F5CBE96D5F9D}"/>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îşļíďê">
              <a:extLst>
                <a:ext uri="{FF2B5EF4-FFF2-40B4-BE49-F238E27FC236}">
                  <a16:creationId xmlns:a16="http://schemas.microsoft.com/office/drawing/2014/main" id="{A90F1805-72A8-4F9B-9A66-AB2FCD9A4769}"/>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îš1íḍê">
              <a:extLst>
                <a:ext uri="{FF2B5EF4-FFF2-40B4-BE49-F238E27FC236}">
                  <a16:creationId xmlns:a16="http://schemas.microsoft.com/office/drawing/2014/main" id="{A5B1A30C-DD2A-4798-A7AF-EC01F5D62552}"/>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íŝliḓê">
              <a:extLst>
                <a:ext uri="{FF2B5EF4-FFF2-40B4-BE49-F238E27FC236}">
                  <a16:creationId xmlns:a16="http://schemas.microsoft.com/office/drawing/2014/main" id="{C50AAF40-D76C-4395-9299-3B6580C4861B}"/>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iṡļiḍe">
              <a:extLst>
                <a:ext uri="{FF2B5EF4-FFF2-40B4-BE49-F238E27FC236}">
                  <a16:creationId xmlns:a16="http://schemas.microsoft.com/office/drawing/2014/main" id="{7BC932AA-8B48-4F78-8833-6ECD626C9242}"/>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ï$ļïdé">
              <a:extLst>
                <a:ext uri="{FF2B5EF4-FFF2-40B4-BE49-F238E27FC236}">
                  <a16:creationId xmlns:a16="http://schemas.microsoft.com/office/drawing/2014/main" id="{4BF4BABE-FBEE-44C7-9F54-C33D1C69A166}"/>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íšlíḓe">
              <a:extLst>
                <a:ext uri="{FF2B5EF4-FFF2-40B4-BE49-F238E27FC236}">
                  <a16:creationId xmlns:a16="http://schemas.microsoft.com/office/drawing/2014/main" id="{6B4C5F22-48A1-4DA2-A8F0-E4D7BEA6B2A9}"/>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ïṣļïḍê">
              <a:extLst>
                <a:ext uri="{FF2B5EF4-FFF2-40B4-BE49-F238E27FC236}">
                  <a16:creationId xmlns:a16="http://schemas.microsoft.com/office/drawing/2014/main" id="{2A46B5D8-8D64-4222-A032-2D83775E3251}"/>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s1íḍe">
              <a:extLst>
                <a:ext uri="{FF2B5EF4-FFF2-40B4-BE49-F238E27FC236}">
                  <a16:creationId xmlns:a16="http://schemas.microsoft.com/office/drawing/2014/main" id="{C02FA150-B64B-4AC6-8838-43066675873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1" name="íşlïḋe">
              <a:extLst>
                <a:ext uri="{FF2B5EF4-FFF2-40B4-BE49-F238E27FC236}">
                  <a16:creationId xmlns:a16="http://schemas.microsoft.com/office/drawing/2014/main" id="{AB8287D9-B6A7-4D6F-B627-461644E87A49}"/>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2" name="iŝļîḍé">
              <a:extLst>
                <a:ext uri="{FF2B5EF4-FFF2-40B4-BE49-F238E27FC236}">
                  <a16:creationId xmlns:a16="http://schemas.microsoft.com/office/drawing/2014/main" id="{AD42B1E6-1DB8-4621-BBE6-8CC73B44F295}"/>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3" name="íṧḷídé">
              <a:extLst>
                <a:ext uri="{FF2B5EF4-FFF2-40B4-BE49-F238E27FC236}">
                  <a16:creationId xmlns:a16="http://schemas.microsoft.com/office/drawing/2014/main" id="{F63A7306-81DC-41C5-B52B-EFC721C25FCF}"/>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4" name="îSḻiḋe">
              <a:extLst>
                <a:ext uri="{FF2B5EF4-FFF2-40B4-BE49-F238E27FC236}">
                  <a16:creationId xmlns:a16="http://schemas.microsoft.com/office/drawing/2014/main" id="{7953C38E-EAC6-4ACA-9F04-0EE909A0D73F}"/>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5" name="í$ḻîḓè">
              <a:extLst>
                <a:ext uri="{FF2B5EF4-FFF2-40B4-BE49-F238E27FC236}">
                  <a16:creationId xmlns:a16="http://schemas.microsoft.com/office/drawing/2014/main" id="{A7B57BD4-D211-4474-81A9-80C7C3E07B91}"/>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6" name="ïŝḷíḍe">
              <a:extLst>
                <a:ext uri="{FF2B5EF4-FFF2-40B4-BE49-F238E27FC236}">
                  <a16:creationId xmlns:a16="http://schemas.microsoft.com/office/drawing/2014/main" id="{15E2885D-7AA0-41E1-9138-1ED193C8B217}"/>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7" name="íṩļiḋe">
              <a:extLst>
                <a:ext uri="{FF2B5EF4-FFF2-40B4-BE49-F238E27FC236}">
                  <a16:creationId xmlns:a16="http://schemas.microsoft.com/office/drawing/2014/main" id="{85A4DC8C-8FA1-49AE-BA84-11182ECA368B}"/>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8" name="îṡlïḍé">
              <a:extLst>
                <a:ext uri="{FF2B5EF4-FFF2-40B4-BE49-F238E27FC236}">
                  <a16:creationId xmlns:a16="http://schemas.microsoft.com/office/drawing/2014/main" id="{CF73ED6B-7FD5-430E-8B35-D1B74A7A7425}"/>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9" name="iS1îḓè">
              <a:extLst>
                <a:ext uri="{FF2B5EF4-FFF2-40B4-BE49-F238E27FC236}">
                  <a16:creationId xmlns:a16="http://schemas.microsoft.com/office/drawing/2014/main" id="{D88A7D7C-1655-4385-A4EC-2C63B16B0A45}"/>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0" name="íṡḷiḑê">
              <a:extLst>
                <a:ext uri="{FF2B5EF4-FFF2-40B4-BE49-F238E27FC236}">
                  <a16:creationId xmlns:a16="http://schemas.microsoft.com/office/drawing/2014/main" id="{5F42051C-769D-4E41-8267-AE97171B8EB5}"/>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1" name="iṩ1íḓê">
              <a:extLst>
                <a:ext uri="{FF2B5EF4-FFF2-40B4-BE49-F238E27FC236}">
                  <a16:creationId xmlns:a16="http://schemas.microsoft.com/office/drawing/2014/main" id="{72AC31ED-C798-4C29-88E0-459EE62E7CC4}"/>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2" name="ïşľïďé">
              <a:extLst>
                <a:ext uri="{FF2B5EF4-FFF2-40B4-BE49-F238E27FC236}">
                  <a16:creationId xmlns:a16="http://schemas.microsoft.com/office/drawing/2014/main" id="{EDCEFDC4-18FE-46E6-9189-93784ACF7371}"/>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3" name="ïśḷïḍê">
              <a:extLst>
                <a:ext uri="{FF2B5EF4-FFF2-40B4-BE49-F238E27FC236}">
                  <a16:creationId xmlns:a16="http://schemas.microsoft.com/office/drawing/2014/main" id="{108A426B-CCA0-4A79-B40C-772528CAFB9B}"/>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4" name="ïṡḷíḑé">
              <a:extLst>
                <a:ext uri="{FF2B5EF4-FFF2-40B4-BE49-F238E27FC236}">
                  <a16:creationId xmlns:a16="http://schemas.microsoft.com/office/drawing/2014/main" id="{C8624BF0-066A-4B2E-84F6-D6699811369E}"/>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5" name="iśḻíde">
              <a:extLst>
                <a:ext uri="{FF2B5EF4-FFF2-40B4-BE49-F238E27FC236}">
                  <a16:creationId xmlns:a16="http://schemas.microsoft.com/office/drawing/2014/main" id="{E0A79F7D-CD41-4B5D-984F-245D4E222672}"/>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6" name="í$ḻîdê">
              <a:extLst>
                <a:ext uri="{FF2B5EF4-FFF2-40B4-BE49-F238E27FC236}">
                  <a16:creationId xmlns:a16="http://schemas.microsoft.com/office/drawing/2014/main" id="{AB77C45C-069E-44D5-A618-8BB014EBB586}"/>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87" name="iṩḷídé">
              <a:extLst>
                <a:ext uri="{FF2B5EF4-FFF2-40B4-BE49-F238E27FC236}">
                  <a16:creationId xmlns:a16="http://schemas.microsoft.com/office/drawing/2014/main" id="{F4C65845-CCA8-495C-A05A-E2A3E22113B2}"/>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8" name="iślíḓè">
              <a:extLst>
                <a:ext uri="{FF2B5EF4-FFF2-40B4-BE49-F238E27FC236}">
                  <a16:creationId xmlns:a16="http://schemas.microsoft.com/office/drawing/2014/main" id="{EFA042D1-5490-4357-BBFB-9799AE1C535A}"/>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9" name="îṥ1ïḋe">
              <a:extLst>
                <a:ext uri="{FF2B5EF4-FFF2-40B4-BE49-F238E27FC236}">
                  <a16:creationId xmlns:a16="http://schemas.microsoft.com/office/drawing/2014/main" id="{14451D1E-E11D-473E-A831-F895F3C18B6F}"/>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0" name="iṧḷídè">
              <a:extLst>
                <a:ext uri="{FF2B5EF4-FFF2-40B4-BE49-F238E27FC236}">
                  <a16:creationId xmlns:a16="http://schemas.microsoft.com/office/drawing/2014/main" id="{EC15322C-8A0E-4C83-861A-0CD4B8A1C4D6}"/>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1" name="ïṩḷíḍé">
              <a:extLst>
                <a:ext uri="{FF2B5EF4-FFF2-40B4-BE49-F238E27FC236}">
                  <a16:creationId xmlns:a16="http://schemas.microsoft.com/office/drawing/2014/main" id="{F7B3A13D-65F0-4077-B27C-7215223462B3}"/>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2" name="ï$liḓê">
              <a:extLst>
                <a:ext uri="{FF2B5EF4-FFF2-40B4-BE49-F238E27FC236}">
                  <a16:creationId xmlns:a16="http://schemas.microsoft.com/office/drawing/2014/main" id="{0F07B7D2-4DCA-48A8-A080-64E9AEC6A448}"/>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93" name="iṩlidè">
              <a:extLst>
                <a:ext uri="{FF2B5EF4-FFF2-40B4-BE49-F238E27FC236}">
                  <a16:creationId xmlns:a16="http://schemas.microsoft.com/office/drawing/2014/main" id="{E60825ED-4C69-4D8F-9C18-570CBB9ECD54}"/>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4" name="íṧļîḓé">
              <a:extLst>
                <a:ext uri="{FF2B5EF4-FFF2-40B4-BE49-F238E27FC236}">
                  <a16:creationId xmlns:a16="http://schemas.microsoft.com/office/drawing/2014/main" id="{0DBFA1AD-68DA-438C-95F3-6128957F7B73}"/>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5" name="iṩḻîḑè">
              <a:extLst>
                <a:ext uri="{FF2B5EF4-FFF2-40B4-BE49-F238E27FC236}">
                  <a16:creationId xmlns:a16="http://schemas.microsoft.com/office/drawing/2014/main" id="{D59F8E5A-ABB7-42FE-B496-A121D08F6DC5}"/>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6" name="ïṣľíḑé">
              <a:extLst>
                <a:ext uri="{FF2B5EF4-FFF2-40B4-BE49-F238E27FC236}">
                  <a16:creationId xmlns:a16="http://schemas.microsoft.com/office/drawing/2014/main" id="{5FAED763-61BD-4C4D-9758-51F41B2D5F89}"/>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7" name="îşḻîḑè">
              <a:extLst>
                <a:ext uri="{FF2B5EF4-FFF2-40B4-BE49-F238E27FC236}">
                  <a16:creationId xmlns:a16="http://schemas.microsoft.com/office/drawing/2014/main" id="{55A56B52-B3CC-4D0E-92FD-BAD424A4FBDE}"/>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98" name="iṣḷiḓê">
              <a:extLst>
                <a:ext uri="{FF2B5EF4-FFF2-40B4-BE49-F238E27FC236}">
                  <a16:creationId xmlns:a16="http://schemas.microsoft.com/office/drawing/2014/main" id="{5D6E63A3-FDB0-4D40-A62E-06EADE367768}"/>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işļídè">
              <a:extLst>
                <a:ext uri="{FF2B5EF4-FFF2-40B4-BE49-F238E27FC236}">
                  <a16:creationId xmlns:a16="http://schemas.microsoft.com/office/drawing/2014/main" id="{A0CE6304-32A2-4796-A50C-2017884D6F58}"/>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275902781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8" name="Picture Placeholder 7"/>
          <p:cNvSpPr>
            <a:spLocks noGrp="1"/>
          </p:cNvSpPr>
          <p:nvPr>
            <p:ph type="pic" sz="quarter" idx="18"/>
          </p:nvPr>
        </p:nvSpPr>
        <p:spPr>
          <a:xfrm>
            <a:off x="178827"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0" name="Slide Number Placeholder 5">
            <a:extLst>
              <a:ext uri="{FF2B5EF4-FFF2-40B4-BE49-F238E27FC236}">
                <a16:creationId xmlns:a16="http://schemas.microsoft.com/office/drawing/2014/main" id="{FC7F4D20-8726-4020-962B-4777058CFE6B}"/>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sp>
        <p:nvSpPr>
          <p:cNvPr id="131" name="Picture Placeholder 7">
            <a:extLst>
              <a:ext uri="{FF2B5EF4-FFF2-40B4-BE49-F238E27FC236}">
                <a16:creationId xmlns:a16="http://schemas.microsoft.com/office/drawing/2014/main" id="{920F9D10-CBBF-4F31-AFC2-65F0219CE2A2}"/>
              </a:ext>
            </a:extLst>
          </p:cNvPr>
          <p:cNvSpPr>
            <a:spLocks noGrp="1"/>
          </p:cNvSpPr>
          <p:nvPr>
            <p:ph type="pic" sz="quarter" idx="19"/>
          </p:nvPr>
        </p:nvSpPr>
        <p:spPr>
          <a:xfrm>
            <a:off x="2423806"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3" name="Picture Placeholder 7">
            <a:extLst>
              <a:ext uri="{FF2B5EF4-FFF2-40B4-BE49-F238E27FC236}">
                <a16:creationId xmlns:a16="http://schemas.microsoft.com/office/drawing/2014/main" id="{39885A85-BAAF-432A-BE99-23ED1CDC4A35}"/>
              </a:ext>
            </a:extLst>
          </p:cNvPr>
          <p:cNvSpPr>
            <a:spLocks noGrp="1"/>
          </p:cNvSpPr>
          <p:nvPr>
            <p:ph type="pic" sz="quarter" idx="20"/>
          </p:nvPr>
        </p:nvSpPr>
        <p:spPr>
          <a:xfrm>
            <a:off x="4668785"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5" name="Picture Placeholder 7">
            <a:extLst>
              <a:ext uri="{FF2B5EF4-FFF2-40B4-BE49-F238E27FC236}">
                <a16:creationId xmlns:a16="http://schemas.microsoft.com/office/drawing/2014/main" id="{5D863B0D-2626-4359-9DFB-B79D8DA1895E}"/>
              </a:ext>
            </a:extLst>
          </p:cNvPr>
          <p:cNvSpPr>
            <a:spLocks noGrp="1"/>
          </p:cNvSpPr>
          <p:nvPr>
            <p:ph type="pic" sz="quarter" idx="21"/>
          </p:nvPr>
        </p:nvSpPr>
        <p:spPr>
          <a:xfrm>
            <a:off x="6913764"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grpSp>
        <p:nvGrpSpPr>
          <p:cNvPr id="38" name="组合 37">
            <a:extLst>
              <a:ext uri="{FF2B5EF4-FFF2-40B4-BE49-F238E27FC236}">
                <a16:creationId xmlns:a16="http://schemas.microsoft.com/office/drawing/2014/main" id="{E717DBFF-001B-4026-AB07-BE514B6903F9}"/>
              </a:ext>
            </a:extLst>
          </p:cNvPr>
          <p:cNvGrpSpPr/>
          <p:nvPr userDrawn="1"/>
        </p:nvGrpSpPr>
        <p:grpSpPr>
          <a:xfrm>
            <a:off x="207378" y="4666267"/>
            <a:ext cx="1253123" cy="407703"/>
            <a:chOff x="3302807" y="1034911"/>
            <a:chExt cx="2457878" cy="799669"/>
          </a:xfrm>
          <a:solidFill>
            <a:schemeClr val="accent1"/>
          </a:solidFill>
        </p:grpSpPr>
        <p:sp>
          <p:nvSpPr>
            <p:cNvPr id="39" name="íṡḷîḍê">
              <a:extLst>
                <a:ext uri="{FF2B5EF4-FFF2-40B4-BE49-F238E27FC236}">
                  <a16:creationId xmlns:a16="http://schemas.microsoft.com/office/drawing/2014/main" id="{0DD47574-FF2D-45D6-BA61-3732DA82D113}"/>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íŝḻiḍè">
              <a:extLst>
                <a:ext uri="{FF2B5EF4-FFF2-40B4-BE49-F238E27FC236}">
                  <a16:creationId xmlns:a16="http://schemas.microsoft.com/office/drawing/2014/main" id="{A9004421-430D-4FCC-B51B-EEAB610D1B88}"/>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S1iďê">
              <a:extLst>
                <a:ext uri="{FF2B5EF4-FFF2-40B4-BE49-F238E27FC236}">
                  <a16:creationId xmlns:a16="http://schemas.microsoft.com/office/drawing/2014/main" id="{DEB657F6-0359-4123-815D-60EE29D726DE}"/>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ḷíḓe">
              <a:extLst>
                <a:ext uri="{FF2B5EF4-FFF2-40B4-BE49-F238E27FC236}">
                  <a16:creationId xmlns:a16="http://schemas.microsoft.com/office/drawing/2014/main" id="{73EEC3DC-7C79-4752-8030-7D721924B3F3}"/>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îş1íḍé">
              <a:extLst>
                <a:ext uri="{FF2B5EF4-FFF2-40B4-BE49-F238E27FC236}">
                  <a16:creationId xmlns:a16="http://schemas.microsoft.com/office/drawing/2014/main" id="{44CA786F-3834-4818-8127-BA1156C605B3}"/>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išḻïde">
              <a:extLst>
                <a:ext uri="{FF2B5EF4-FFF2-40B4-BE49-F238E27FC236}">
                  <a16:creationId xmlns:a16="http://schemas.microsoft.com/office/drawing/2014/main" id="{C0BFCD5C-FA35-483D-85D2-631D5BC5ED6D}"/>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1ïḓè">
              <a:extLst>
                <a:ext uri="{FF2B5EF4-FFF2-40B4-BE49-F238E27FC236}">
                  <a16:creationId xmlns:a16="http://schemas.microsoft.com/office/drawing/2014/main" id="{F58A4A70-73D9-4430-926D-787EE4C37F9D}"/>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ïṩlïďê">
              <a:extLst>
                <a:ext uri="{FF2B5EF4-FFF2-40B4-BE49-F238E27FC236}">
                  <a16:creationId xmlns:a16="http://schemas.microsoft.com/office/drawing/2014/main" id="{70BF357B-902B-4CFA-B1CF-605CB9C2CE68}"/>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íSliḋê">
              <a:extLst>
                <a:ext uri="{FF2B5EF4-FFF2-40B4-BE49-F238E27FC236}">
                  <a16:creationId xmlns:a16="http://schemas.microsoft.com/office/drawing/2014/main" id="{091C38E1-4ABF-4280-AB85-D2D58ADFBB28}"/>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sļîdè">
              <a:extLst>
                <a:ext uri="{FF2B5EF4-FFF2-40B4-BE49-F238E27FC236}">
                  <a16:creationId xmlns:a16="http://schemas.microsoft.com/office/drawing/2014/main" id="{07220F38-7836-47F3-9E9B-D97FF4C01A43}"/>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îSlíḋé">
              <a:extLst>
                <a:ext uri="{FF2B5EF4-FFF2-40B4-BE49-F238E27FC236}">
                  <a16:creationId xmlns:a16="http://schemas.microsoft.com/office/drawing/2014/main" id="{DEE17EEC-8386-4A4C-A0FE-9F6AD8AF4E34}"/>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íŝ1ïḓê">
              <a:extLst>
                <a:ext uri="{FF2B5EF4-FFF2-40B4-BE49-F238E27FC236}">
                  <a16:creationId xmlns:a16="http://schemas.microsoft.com/office/drawing/2014/main" id="{DB03FF16-16F3-43E0-B974-E022981DCECC}"/>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ï$ľíḑè">
              <a:extLst>
                <a:ext uri="{FF2B5EF4-FFF2-40B4-BE49-F238E27FC236}">
                  <a16:creationId xmlns:a16="http://schemas.microsoft.com/office/drawing/2014/main" id="{4B904737-97B1-4C82-B8C8-B1C8DDCC69FB}"/>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ïṧ1íḓè">
              <a:extLst>
                <a:ext uri="{FF2B5EF4-FFF2-40B4-BE49-F238E27FC236}">
                  <a16:creationId xmlns:a16="http://schemas.microsoft.com/office/drawing/2014/main" id="{A9473D46-7841-4FCA-89D8-A4FFA2A2A92A}"/>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şļïḑê">
              <a:extLst>
                <a:ext uri="{FF2B5EF4-FFF2-40B4-BE49-F238E27FC236}">
                  <a16:creationId xmlns:a16="http://schemas.microsoft.com/office/drawing/2014/main" id="{2483334C-7564-4846-829E-F060A4E46BEE}"/>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îŝ1îdé">
              <a:extLst>
                <a:ext uri="{FF2B5EF4-FFF2-40B4-BE49-F238E27FC236}">
                  <a16:creationId xmlns:a16="http://schemas.microsoft.com/office/drawing/2014/main" id="{6DC9F55D-A216-44AB-9A83-609EBE4FD204}"/>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iṩlîḍe">
              <a:extLst>
                <a:ext uri="{FF2B5EF4-FFF2-40B4-BE49-F238E27FC236}">
                  <a16:creationId xmlns:a16="http://schemas.microsoft.com/office/drawing/2014/main" id="{03A64B63-485A-43D1-9889-B3A1FE8B7E53}"/>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ïṣlíḋe">
              <a:extLst>
                <a:ext uri="{FF2B5EF4-FFF2-40B4-BE49-F238E27FC236}">
                  <a16:creationId xmlns:a16="http://schemas.microsoft.com/office/drawing/2014/main" id="{537AA95C-199B-4B39-A19F-7F22EF40BD11}"/>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ísļiďè">
              <a:extLst>
                <a:ext uri="{FF2B5EF4-FFF2-40B4-BE49-F238E27FC236}">
                  <a16:creationId xmlns:a16="http://schemas.microsoft.com/office/drawing/2014/main" id="{CE879E64-B261-4498-A7AB-10E1FEC4F674}"/>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íṡlïde">
              <a:extLst>
                <a:ext uri="{FF2B5EF4-FFF2-40B4-BE49-F238E27FC236}">
                  <a16:creationId xmlns:a16="http://schemas.microsoft.com/office/drawing/2014/main" id="{6E54092F-65E4-49E2-BE25-8DE102D82C63}"/>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ṩlide">
              <a:extLst>
                <a:ext uri="{FF2B5EF4-FFF2-40B4-BE49-F238E27FC236}">
                  <a16:creationId xmlns:a16="http://schemas.microsoft.com/office/drawing/2014/main" id="{EA81D8DE-B9FE-49FC-9EB5-A098D0FA08CD}"/>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îs1ïde">
              <a:extLst>
                <a:ext uri="{FF2B5EF4-FFF2-40B4-BE49-F238E27FC236}">
                  <a16:creationId xmlns:a16="http://schemas.microsoft.com/office/drawing/2014/main" id="{788C296D-F696-4511-AAC8-C43522309F8B}"/>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i$ľïḑe">
              <a:extLst>
                <a:ext uri="{FF2B5EF4-FFF2-40B4-BE49-F238E27FC236}">
                  <a16:creationId xmlns:a16="http://schemas.microsoft.com/office/drawing/2014/main" id="{7DDE60B1-D100-48B5-AEC3-C1A26AFC23D2}"/>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iŝļíḍè">
              <a:extLst>
                <a:ext uri="{FF2B5EF4-FFF2-40B4-BE49-F238E27FC236}">
                  <a16:creationId xmlns:a16="http://schemas.microsoft.com/office/drawing/2014/main" id="{C14611D3-878E-4AC6-9A85-C7BC4C1045CF}"/>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íṩḻîḋê">
              <a:extLst>
                <a:ext uri="{FF2B5EF4-FFF2-40B4-BE49-F238E27FC236}">
                  <a16:creationId xmlns:a16="http://schemas.microsoft.com/office/drawing/2014/main" id="{6A683175-CB35-426F-9ED0-04196D094C13}"/>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íṡľiḑê">
              <a:extLst>
                <a:ext uri="{FF2B5EF4-FFF2-40B4-BE49-F238E27FC236}">
                  <a16:creationId xmlns:a16="http://schemas.microsoft.com/office/drawing/2014/main" id="{1B3D038D-05D3-44A1-88E2-4ED7F61C7335}"/>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ṥļiḓe">
              <a:extLst>
                <a:ext uri="{FF2B5EF4-FFF2-40B4-BE49-F238E27FC236}">
                  <a16:creationId xmlns:a16="http://schemas.microsoft.com/office/drawing/2014/main" id="{6C448F0E-44C6-45D5-93E8-5D4387E13383}"/>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iŝ1îḋé">
              <a:extLst>
                <a:ext uri="{FF2B5EF4-FFF2-40B4-BE49-F238E27FC236}">
                  <a16:creationId xmlns:a16="http://schemas.microsoft.com/office/drawing/2014/main" id="{DB4F713C-D36B-413C-83FB-156840C12ACB}"/>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ṩḷiḓè">
              <a:extLst>
                <a:ext uri="{FF2B5EF4-FFF2-40B4-BE49-F238E27FC236}">
                  <a16:creationId xmlns:a16="http://schemas.microsoft.com/office/drawing/2014/main" id="{4EEFD242-E879-4A10-B43C-8ECE667BAB4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ṥ1ïďé">
              <a:extLst>
                <a:ext uri="{FF2B5EF4-FFF2-40B4-BE49-F238E27FC236}">
                  <a16:creationId xmlns:a16="http://schemas.microsoft.com/office/drawing/2014/main" id="{C5CDA6D4-1247-459A-884E-C72464AAB15F}"/>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iSḷiḍé">
              <a:extLst>
                <a:ext uri="{FF2B5EF4-FFF2-40B4-BE49-F238E27FC236}">
                  <a16:creationId xmlns:a16="http://schemas.microsoft.com/office/drawing/2014/main" id="{3346FAE4-DCCE-4E92-9A37-1E08920B7F59}"/>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îşļíďê">
              <a:extLst>
                <a:ext uri="{FF2B5EF4-FFF2-40B4-BE49-F238E27FC236}">
                  <a16:creationId xmlns:a16="http://schemas.microsoft.com/office/drawing/2014/main" id="{F9EC80CE-2B64-4A32-AD22-BFB95663B4DC}"/>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2" name="îš1íḍê">
              <a:extLst>
                <a:ext uri="{FF2B5EF4-FFF2-40B4-BE49-F238E27FC236}">
                  <a16:creationId xmlns:a16="http://schemas.microsoft.com/office/drawing/2014/main" id="{EA530490-97DD-4334-A644-BB472000A22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3" name="íŝliḓê">
              <a:extLst>
                <a:ext uri="{FF2B5EF4-FFF2-40B4-BE49-F238E27FC236}">
                  <a16:creationId xmlns:a16="http://schemas.microsoft.com/office/drawing/2014/main" id="{72C686D1-C254-4A4E-ADF7-E2ABD7A4F680}"/>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4" name="iṡļiḍe">
              <a:extLst>
                <a:ext uri="{FF2B5EF4-FFF2-40B4-BE49-F238E27FC236}">
                  <a16:creationId xmlns:a16="http://schemas.microsoft.com/office/drawing/2014/main" id="{2085034B-02B8-446B-9DE9-CFE25DE438B0}"/>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5" name="ï$ļïdé">
              <a:extLst>
                <a:ext uri="{FF2B5EF4-FFF2-40B4-BE49-F238E27FC236}">
                  <a16:creationId xmlns:a16="http://schemas.microsoft.com/office/drawing/2014/main" id="{ED7FF3D3-533E-40EB-8C3C-7ACEAB609E82}"/>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6" name="íšlíḓe">
              <a:extLst>
                <a:ext uri="{FF2B5EF4-FFF2-40B4-BE49-F238E27FC236}">
                  <a16:creationId xmlns:a16="http://schemas.microsoft.com/office/drawing/2014/main" id="{4B66A7D6-E004-4DEB-A333-8F1781C8BA82}"/>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7" name="ïṣļïḍê">
              <a:extLst>
                <a:ext uri="{FF2B5EF4-FFF2-40B4-BE49-F238E27FC236}">
                  <a16:creationId xmlns:a16="http://schemas.microsoft.com/office/drawing/2014/main" id="{B4922DEA-0C0F-4906-A14A-B3EB1D6E5A5C}"/>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8" name="ís1íḍe">
              <a:extLst>
                <a:ext uri="{FF2B5EF4-FFF2-40B4-BE49-F238E27FC236}">
                  <a16:creationId xmlns:a16="http://schemas.microsoft.com/office/drawing/2014/main" id="{928C5D87-94D1-4023-817C-5C392632E1BC}"/>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9" name="íşlïḋe">
              <a:extLst>
                <a:ext uri="{FF2B5EF4-FFF2-40B4-BE49-F238E27FC236}">
                  <a16:creationId xmlns:a16="http://schemas.microsoft.com/office/drawing/2014/main" id="{94D36301-D005-445A-8DAC-A56C31728D3D}"/>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0" name="iŝļîḍé">
              <a:extLst>
                <a:ext uri="{FF2B5EF4-FFF2-40B4-BE49-F238E27FC236}">
                  <a16:creationId xmlns:a16="http://schemas.microsoft.com/office/drawing/2014/main" id="{3DFD2540-4994-4A93-AA7E-B032F668F3A7}"/>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1" name="íṧḷídé">
              <a:extLst>
                <a:ext uri="{FF2B5EF4-FFF2-40B4-BE49-F238E27FC236}">
                  <a16:creationId xmlns:a16="http://schemas.microsoft.com/office/drawing/2014/main" id="{6327977E-3CCD-4707-B59D-8CAC8B9891EC}"/>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2" name="îSḻiḋe">
              <a:extLst>
                <a:ext uri="{FF2B5EF4-FFF2-40B4-BE49-F238E27FC236}">
                  <a16:creationId xmlns:a16="http://schemas.microsoft.com/office/drawing/2014/main" id="{AA22A11B-68FA-4CED-B2E4-E0A59BD6C180}"/>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3" name="í$ḻîḓè">
              <a:extLst>
                <a:ext uri="{FF2B5EF4-FFF2-40B4-BE49-F238E27FC236}">
                  <a16:creationId xmlns:a16="http://schemas.microsoft.com/office/drawing/2014/main" id="{67808758-399D-4C77-AA4D-90DF06EE620C}"/>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4" name="ïŝḷíḍe">
              <a:extLst>
                <a:ext uri="{FF2B5EF4-FFF2-40B4-BE49-F238E27FC236}">
                  <a16:creationId xmlns:a16="http://schemas.microsoft.com/office/drawing/2014/main" id="{88414F96-592C-4634-802C-CE0DFB40894A}"/>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5" name="íṩļiḋe">
              <a:extLst>
                <a:ext uri="{FF2B5EF4-FFF2-40B4-BE49-F238E27FC236}">
                  <a16:creationId xmlns:a16="http://schemas.microsoft.com/office/drawing/2014/main" id="{2B878D9A-9EF1-49F2-8614-8562EDA917DA}"/>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6" name="îṡlïḍé">
              <a:extLst>
                <a:ext uri="{FF2B5EF4-FFF2-40B4-BE49-F238E27FC236}">
                  <a16:creationId xmlns:a16="http://schemas.microsoft.com/office/drawing/2014/main" id="{BA6753FD-87B7-494E-8898-284631CEF488}"/>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7" name="iS1îḓè">
              <a:extLst>
                <a:ext uri="{FF2B5EF4-FFF2-40B4-BE49-F238E27FC236}">
                  <a16:creationId xmlns:a16="http://schemas.microsoft.com/office/drawing/2014/main" id="{8EA27291-7EFF-4BCA-AA01-EB2429305A3A}"/>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8" name="íṡḷiḑê">
              <a:extLst>
                <a:ext uri="{FF2B5EF4-FFF2-40B4-BE49-F238E27FC236}">
                  <a16:creationId xmlns:a16="http://schemas.microsoft.com/office/drawing/2014/main" id="{CC1054B6-00CB-4594-A2B8-E9A0593D46DF}"/>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9" name="iṩ1íḓê">
              <a:extLst>
                <a:ext uri="{FF2B5EF4-FFF2-40B4-BE49-F238E27FC236}">
                  <a16:creationId xmlns:a16="http://schemas.microsoft.com/office/drawing/2014/main" id="{203ED823-C0E5-4BBB-A922-7A3D4167DB72}"/>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0" name="ïşľïďé">
              <a:extLst>
                <a:ext uri="{FF2B5EF4-FFF2-40B4-BE49-F238E27FC236}">
                  <a16:creationId xmlns:a16="http://schemas.microsoft.com/office/drawing/2014/main" id="{D301BC67-8C42-4C7C-B749-3998A0EDA169}"/>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1" name="ïśḷïḍê">
              <a:extLst>
                <a:ext uri="{FF2B5EF4-FFF2-40B4-BE49-F238E27FC236}">
                  <a16:creationId xmlns:a16="http://schemas.microsoft.com/office/drawing/2014/main" id="{E63E7E34-F019-41D5-A2CD-14FDC410D84A}"/>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2" name="ïṡḷíḑé">
              <a:extLst>
                <a:ext uri="{FF2B5EF4-FFF2-40B4-BE49-F238E27FC236}">
                  <a16:creationId xmlns:a16="http://schemas.microsoft.com/office/drawing/2014/main" id="{42C71FF1-03B4-4D86-8194-7739F9E730B9}"/>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3" name="iśḻíde">
              <a:extLst>
                <a:ext uri="{FF2B5EF4-FFF2-40B4-BE49-F238E27FC236}">
                  <a16:creationId xmlns:a16="http://schemas.microsoft.com/office/drawing/2014/main" id="{CC8ABDEB-A6A4-43B9-BE23-62EEB646AD28}"/>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4" name="í$ḻîdê">
              <a:extLst>
                <a:ext uri="{FF2B5EF4-FFF2-40B4-BE49-F238E27FC236}">
                  <a16:creationId xmlns:a16="http://schemas.microsoft.com/office/drawing/2014/main" id="{BA99969F-9A92-47F2-A703-3F50EC1E2D9F}"/>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95" name="iṩḷídé">
              <a:extLst>
                <a:ext uri="{FF2B5EF4-FFF2-40B4-BE49-F238E27FC236}">
                  <a16:creationId xmlns:a16="http://schemas.microsoft.com/office/drawing/2014/main" id="{21EC1E02-3BD3-4B05-B580-4497A87485D8}"/>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6" name="iślíḓè">
              <a:extLst>
                <a:ext uri="{FF2B5EF4-FFF2-40B4-BE49-F238E27FC236}">
                  <a16:creationId xmlns:a16="http://schemas.microsoft.com/office/drawing/2014/main" id="{9A2778B1-0BA6-4067-9572-058195694710}"/>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7" name="îṥ1ïḋe">
              <a:extLst>
                <a:ext uri="{FF2B5EF4-FFF2-40B4-BE49-F238E27FC236}">
                  <a16:creationId xmlns:a16="http://schemas.microsoft.com/office/drawing/2014/main" id="{C2923D8F-37FE-41F6-BEEB-BD49B86F1012}"/>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ṧḷídè">
              <a:extLst>
                <a:ext uri="{FF2B5EF4-FFF2-40B4-BE49-F238E27FC236}">
                  <a16:creationId xmlns:a16="http://schemas.microsoft.com/office/drawing/2014/main" id="{326D2230-641A-4DCD-A266-B1CF64B8D611}"/>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ṩḷíḍé">
              <a:extLst>
                <a:ext uri="{FF2B5EF4-FFF2-40B4-BE49-F238E27FC236}">
                  <a16:creationId xmlns:a16="http://schemas.microsoft.com/office/drawing/2014/main" id="{1A0A507C-2D40-443E-AA88-A0C4A9F69F1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ï$liḓê">
              <a:extLst>
                <a:ext uri="{FF2B5EF4-FFF2-40B4-BE49-F238E27FC236}">
                  <a16:creationId xmlns:a16="http://schemas.microsoft.com/office/drawing/2014/main" id="{C55D3847-0136-4E19-AA3B-C8AC3E000918}"/>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01" name="iṩlidè">
              <a:extLst>
                <a:ext uri="{FF2B5EF4-FFF2-40B4-BE49-F238E27FC236}">
                  <a16:creationId xmlns:a16="http://schemas.microsoft.com/office/drawing/2014/main" id="{B81B7044-51D5-4B60-91C8-100F16F568D5}"/>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ṧļîḓé">
              <a:extLst>
                <a:ext uri="{FF2B5EF4-FFF2-40B4-BE49-F238E27FC236}">
                  <a16:creationId xmlns:a16="http://schemas.microsoft.com/office/drawing/2014/main" id="{746FBDFE-A14C-4BB2-AF3F-6CACB9FAF703}"/>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iṩḻîḑè">
              <a:extLst>
                <a:ext uri="{FF2B5EF4-FFF2-40B4-BE49-F238E27FC236}">
                  <a16:creationId xmlns:a16="http://schemas.microsoft.com/office/drawing/2014/main" id="{260C5C8F-84D5-4691-A2A2-6A00CD54E882}"/>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ïṣľíḑé">
              <a:extLst>
                <a:ext uri="{FF2B5EF4-FFF2-40B4-BE49-F238E27FC236}">
                  <a16:creationId xmlns:a16="http://schemas.microsoft.com/office/drawing/2014/main" id="{34CECB6F-A4C2-4020-BD27-8D2C545FA011}"/>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îşḻîḑè">
              <a:extLst>
                <a:ext uri="{FF2B5EF4-FFF2-40B4-BE49-F238E27FC236}">
                  <a16:creationId xmlns:a16="http://schemas.microsoft.com/office/drawing/2014/main" id="{493903AF-5D79-451F-9AF2-AAB77CD19EFA}"/>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06" name="iṣḷiḓê">
              <a:extLst>
                <a:ext uri="{FF2B5EF4-FFF2-40B4-BE49-F238E27FC236}">
                  <a16:creationId xmlns:a16="http://schemas.microsoft.com/office/drawing/2014/main" id="{B946549A-BEF3-4F64-A12E-3549B7118BE8}"/>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işļídè">
              <a:extLst>
                <a:ext uri="{FF2B5EF4-FFF2-40B4-BE49-F238E27FC236}">
                  <a16:creationId xmlns:a16="http://schemas.microsoft.com/office/drawing/2014/main" id="{8340BFE0-B7AB-4C90-A0E6-08D61354312B}"/>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14741951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2658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C698C12-413D-45C0-9AD9-C72A6D11CD69}" type="datetime1">
              <a:rPr lang="zh-CN" altLang="en-US" smtClean="0"/>
              <a:t>2021/2/24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6806132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58AF178-7028-46B8-B227-1B7A5FDAC3B5}" type="datetime1">
              <a:rPr lang="zh-CN" altLang="en-US" smtClean="0"/>
              <a:t>2021/2/24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40661076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CCFC36B-FEB6-4842-88BA-8D822531BFD4}" type="datetime1">
              <a:rPr lang="zh-CN" altLang="en-US" smtClean="0"/>
              <a:t>2021/2/24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5787122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414BC2-D1DD-4487-BC9B-263F1385394B}" type="datetime1">
              <a:rPr lang="zh-CN" altLang="en-US" smtClean="0"/>
              <a:t>2021/2/24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17958312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0A0BF5D-1EA0-43A9-8B73-E8769F776C4E}" type="datetime1">
              <a:rPr lang="zh-CN" altLang="en-US" smtClean="0"/>
              <a:t>2021/2/24</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4160435270"/>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9" r:id="rId3"/>
    <p:sldLayoutId id="2147483678"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80" r:id="rId15"/>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4344F655-FF92-4D85-9509-CDB7FB6E3D34}"/>
              </a:ext>
            </a:extLst>
          </p:cNvPr>
          <p:cNvGrpSpPr/>
          <p:nvPr/>
        </p:nvGrpSpPr>
        <p:grpSpPr>
          <a:xfrm>
            <a:off x="149235" y="598468"/>
            <a:ext cx="8851889" cy="3954390"/>
            <a:chOff x="149236" y="598468"/>
            <a:chExt cx="8834372" cy="3946565"/>
          </a:xfrm>
        </p:grpSpPr>
        <p:pic>
          <p:nvPicPr>
            <p:cNvPr id="10" name="图片 9">
              <a:extLst>
                <a:ext uri="{FF2B5EF4-FFF2-40B4-BE49-F238E27FC236}">
                  <a16:creationId xmlns:a16="http://schemas.microsoft.com/office/drawing/2014/main" id="{93B45D41-0D0E-471B-A554-EB20F8D75C0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0218" b="20218"/>
            <a:stretch/>
          </p:blipFill>
          <p:spPr>
            <a:xfrm>
              <a:off x="149236" y="598469"/>
              <a:ext cx="8834372" cy="3946564"/>
            </a:xfrm>
            <a:prstGeom prst="rect">
              <a:avLst/>
            </a:prstGeom>
          </p:spPr>
        </p:pic>
        <p:sp>
          <p:nvSpPr>
            <p:cNvPr id="93" name="矩形 92">
              <a:extLst>
                <a:ext uri="{FF2B5EF4-FFF2-40B4-BE49-F238E27FC236}">
                  <a16:creationId xmlns:a16="http://schemas.microsoft.com/office/drawing/2014/main" id="{5C5A02B4-8189-447B-AF33-6A3BB73FAC34}"/>
                </a:ext>
              </a:extLst>
            </p:cNvPr>
            <p:cNvSpPr/>
            <p:nvPr/>
          </p:nvSpPr>
          <p:spPr>
            <a:xfrm>
              <a:off x="149236" y="598468"/>
              <a:ext cx="8834372" cy="394656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894687" y="1959857"/>
            <a:ext cx="5393600"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a:solidFill>
                  <a:schemeClr val="accent1"/>
                </a:solidFill>
                <a:latin typeface="+mj-ea"/>
                <a:ea typeface="+mj-ea"/>
                <a:sym typeface="Calibri" panose="020F0502020204030204" pitchFamily="34" charset="0"/>
              </a:rPr>
              <a:t>深蓝质感简约答辩模板</a:t>
            </a:r>
          </a:p>
        </p:txBody>
      </p:sp>
      <p:sp>
        <p:nvSpPr>
          <p:cNvPr id="63" name="文本框 6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592725" y="2734418"/>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BLUE TEXTURED SIMPLE REPLY TEMPLATE</a:t>
            </a:r>
            <a:endParaRPr lang="zh-CN" altLang="en-US"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cxnSp>
        <p:nvCxnSpPr>
          <p:cNvPr id="65" name="直接连接符 64"/>
          <p:cNvCxnSpPr/>
          <p:nvPr/>
        </p:nvCxnSpPr>
        <p:spPr>
          <a:xfrm>
            <a:off x="4411462" y="308204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2695012" y="32679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2769" y="331118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20XX.4.15</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69" name="椭圆 68"/>
          <p:cNvSpPr/>
          <p:nvPr/>
        </p:nvSpPr>
        <p:spPr>
          <a:xfrm>
            <a:off x="4753617" y="32648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91374" y="330813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XXX</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grpSp>
        <p:nvGrpSpPr>
          <p:cNvPr id="72" name="Group 59"/>
          <p:cNvGrpSpPr>
            <a:grpSpLocks noChangeAspect="1"/>
          </p:cNvGrpSpPr>
          <p:nvPr/>
        </p:nvGrpSpPr>
        <p:grpSpPr bwMode="auto">
          <a:xfrm>
            <a:off x="2759141" y="3323138"/>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7" name="Freeform 63"/>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79" name="Group 66"/>
          <p:cNvGrpSpPr>
            <a:grpSpLocks noChangeAspect="1"/>
          </p:cNvGrpSpPr>
          <p:nvPr/>
        </p:nvGrpSpPr>
        <p:grpSpPr bwMode="auto">
          <a:xfrm>
            <a:off x="4833100" y="3338400"/>
            <a:ext cx="192087" cy="207963"/>
            <a:chOff x="2111" y="2322"/>
            <a:chExt cx="121" cy="131"/>
          </a:xfrm>
          <a:solidFill>
            <a:schemeClr val="bg1"/>
          </a:solidFill>
        </p:grpSpPr>
        <p:sp>
          <p:nvSpPr>
            <p:cNvPr id="81" name="Freeform 67"/>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3" name="组合 2">
            <a:extLst>
              <a:ext uri="{FF2B5EF4-FFF2-40B4-BE49-F238E27FC236}">
                <a16:creationId xmlns:a16="http://schemas.microsoft.com/office/drawing/2014/main" id="{66D84C08-FAAF-4053-906B-62B6D6C2E1BD}"/>
              </a:ext>
            </a:extLst>
          </p:cNvPr>
          <p:cNvGrpSpPr/>
          <p:nvPr/>
        </p:nvGrpSpPr>
        <p:grpSpPr>
          <a:xfrm>
            <a:off x="3302807" y="1034911"/>
            <a:ext cx="2457878" cy="799669"/>
            <a:chOff x="3302807" y="1034911"/>
            <a:chExt cx="2457878" cy="799669"/>
          </a:xfrm>
          <a:solidFill>
            <a:schemeClr val="accent1"/>
          </a:solidFill>
        </p:grpSpPr>
        <p:sp>
          <p:nvSpPr>
            <p:cNvPr id="278" name="íṡḷîḍê">
              <a:extLst>
                <a:ext uri="{FF2B5EF4-FFF2-40B4-BE49-F238E27FC236}">
                  <a16:creationId xmlns:a16="http://schemas.microsoft.com/office/drawing/2014/main" id="{287A9F6B-8EFF-476A-A972-9CED8F55B288}"/>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79" name="íŝḻiḍè">
              <a:extLst>
                <a:ext uri="{FF2B5EF4-FFF2-40B4-BE49-F238E27FC236}">
                  <a16:creationId xmlns:a16="http://schemas.microsoft.com/office/drawing/2014/main" id="{806AF0E9-31DF-4E56-A171-A75B54509FFB}"/>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0" name="îS1iďê">
              <a:extLst>
                <a:ext uri="{FF2B5EF4-FFF2-40B4-BE49-F238E27FC236}">
                  <a16:creationId xmlns:a16="http://schemas.microsoft.com/office/drawing/2014/main" id="{C556A509-69A3-4631-99A5-0878612F3C34}"/>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1" name="i$ḷíḓe">
              <a:extLst>
                <a:ext uri="{FF2B5EF4-FFF2-40B4-BE49-F238E27FC236}">
                  <a16:creationId xmlns:a16="http://schemas.microsoft.com/office/drawing/2014/main" id="{40936E26-89BF-4616-B5A3-11B7CED6C419}"/>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2" name="îş1íḍé">
              <a:extLst>
                <a:ext uri="{FF2B5EF4-FFF2-40B4-BE49-F238E27FC236}">
                  <a16:creationId xmlns:a16="http://schemas.microsoft.com/office/drawing/2014/main" id="{9C7C8CEC-E4C4-4AD2-B8C1-02466B3A8EA3}"/>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3" name="išḻïde">
              <a:extLst>
                <a:ext uri="{FF2B5EF4-FFF2-40B4-BE49-F238E27FC236}">
                  <a16:creationId xmlns:a16="http://schemas.microsoft.com/office/drawing/2014/main" id="{B844B0D7-8F6F-43FA-9A6C-676324F2F824}"/>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4" name="ís1ïḓè">
              <a:extLst>
                <a:ext uri="{FF2B5EF4-FFF2-40B4-BE49-F238E27FC236}">
                  <a16:creationId xmlns:a16="http://schemas.microsoft.com/office/drawing/2014/main" id="{3FE775D4-DE8A-4CE9-A114-CDBEAD4F1AD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5" name="ïṩlïďê">
              <a:extLst>
                <a:ext uri="{FF2B5EF4-FFF2-40B4-BE49-F238E27FC236}">
                  <a16:creationId xmlns:a16="http://schemas.microsoft.com/office/drawing/2014/main" id="{8265CF8C-E95C-483D-92F8-D862150EC3F0}"/>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6" name="íSliḋê">
              <a:extLst>
                <a:ext uri="{FF2B5EF4-FFF2-40B4-BE49-F238E27FC236}">
                  <a16:creationId xmlns:a16="http://schemas.microsoft.com/office/drawing/2014/main" id="{A75CA723-E7C4-46E8-B750-13300D48208D}"/>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7" name="ísļîdè">
              <a:extLst>
                <a:ext uri="{FF2B5EF4-FFF2-40B4-BE49-F238E27FC236}">
                  <a16:creationId xmlns:a16="http://schemas.microsoft.com/office/drawing/2014/main" id="{64D0D206-53E3-455D-A472-95918193279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8" name="îSlíḋé">
              <a:extLst>
                <a:ext uri="{FF2B5EF4-FFF2-40B4-BE49-F238E27FC236}">
                  <a16:creationId xmlns:a16="http://schemas.microsoft.com/office/drawing/2014/main" id="{C7A17BAC-77F4-45D2-BB08-88603BC65283}"/>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9" name="íŝ1ïḓê">
              <a:extLst>
                <a:ext uri="{FF2B5EF4-FFF2-40B4-BE49-F238E27FC236}">
                  <a16:creationId xmlns:a16="http://schemas.microsoft.com/office/drawing/2014/main" id="{750395B6-DCDC-42E7-AC59-4D24666A5BA4}"/>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0" name="ï$ľíḑè">
              <a:extLst>
                <a:ext uri="{FF2B5EF4-FFF2-40B4-BE49-F238E27FC236}">
                  <a16:creationId xmlns:a16="http://schemas.microsoft.com/office/drawing/2014/main" id="{58AFBF27-B8EE-47A3-B972-70390167E4A3}"/>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1" name="ïṧ1íḓè">
              <a:extLst>
                <a:ext uri="{FF2B5EF4-FFF2-40B4-BE49-F238E27FC236}">
                  <a16:creationId xmlns:a16="http://schemas.microsoft.com/office/drawing/2014/main" id="{4B782E1E-5ACD-47A8-9659-4A6DBA5F423E}"/>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2" name="işļïḑê">
              <a:extLst>
                <a:ext uri="{FF2B5EF4-FFF2-40B4-BE49-F238E27FC236}">
                  <a16:creationId xmlns:a16="http://schemas.microsoft.com/office/drawing/2014/main" id="{3239B61C-0776-49E3-A798-22C07F513D45}"/>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3" name="îŝ1îdé">
              <a:extLst>
                <a:ext uri="{FF2B5EF4-FFF2-40B4-BE49-F238E27FC236}">
                  <a16:creationId xmlns:a16="http://schemas.microsoft.com/office/drawing/2014/main" id="{8879627C-D934-460F-A3B3-8902653D5E50}"/>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4" name="iṩlîḍe">
              <a:extLst>
                <a:ext uri="{FF2B5EF4-FFF2-40B4-BE49-F238E27FC236}">
                  <a16:creationId xmlns:a16="http://schemas.microsoft.com/office/drawing/2014/main" id="{A7A4A252-D490-4E3F-8F80-8AD4291766B6}"/>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5" name="ïṣlíḋe">
              <a:extLst>
                <a:ext uri="{FF2B5EF4-FFF2-40B4-BE49-F238E27FC236}">
                  <a16:creationId xmlns:a16="http://schemas.microsoft.com/office/drawing/2014/main" id="{46722948-E4EA-41BD-ABF1-EAFDD7F63170}"/>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6" name="ísļiďè">
              <a:extLst>
                <a:ext uri="{FF2B5EF4-FFF2-40B4-BE49-F238E27FC236}">
                  <a16:creationId xmlns:a16="http://schemas.microsoft.com/office/drawing/2014/main" id="{B8D2E2CB-F6A4-47A8-9C7B-F2B62544AD98}"/>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7" name="íṡlïde">
              <a:extLst>
                <a:ext uri="{FF2B5EF4-FFF2-40B4-BE49-F238E27FC236}">
                  <a16:creationId xmlns:a16="http://schemas.microsoft.com/office/drawing/2014/main" id="{AB47814B-BB21-4887-94E7-F46908DCD681}"/>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8" name="iṩlide">
              <a:extLst>
                <a:ext uri="{FF2B5EF4-FFF2-40B4-BE49-F238E27FC236}">
                  <a16:creationId xmlns:a16="http://schemas.microsoft.com/office/drawing/2014/main" id="{591E070F-5DE4-4251-A7B3-F0C3E376A4A1}"/>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9" name="îs1ïde">
              <a:extLst>
                <a:ext uri="{FF2B5EF4-FFF2-40B4-BE49-F238E27FC236}">
                  <a16:creationId xmlns:a16="http://schemas.microsoft.com/office/drawing/2014/main" id="{72B7F43E-D701-4C65-87C9-08765272CDA2}"/>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0" name="i$ľïḑe">
              <a:extLst>
                <a:ext uri="{FF2B5EF4-FFF2-40B4-BE49-F238E27FC236}">
                  <a16:creationId xmlns:a16="http://schemas.microsoft.com/office/drawing/2014/main" id="{63AF60DB-7FC7-42D5-96A5-3722F48BC7B5}"/>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1" name="iŝļíḍè">
              <a:extLst>
                <a:ext uri="{FF2B5EF4-FFF2-40B4-BE49-F238E27FC236}">
                  <a16:creationId xmlns:a16="http://schemas.microsoft.com/office/drawing/2014/main" id="{16894C3E-B152-41AC-A778-A76EFDBE9B90}"/>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2" name="íṩḻîḋê">
              <a:extLst>
                <a:ext uri="{FF2B5EF4-FFF2-40B4-BE49-F238E27FC236}">
                  <a16:creationId xmlns:a16="http://schemas.microsoft.com/office/drawing/2014/main" id="{B55C85F1-4CDD-4FEE-BA42-FB9BC2DD3578}"/>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3" name="íṡľiḑê">
              <a:extLst>
                <a:ext uri="{FF2B5EF4-FFF2-40B4-BE49-F238E27FC236}">
                  <a16:creationId xmlns:a16="http://schemas.microsoft.com/office/drawing/2014/main" id="{50FACC87-0893-4050-A8D0-EAB4B8908B71}"/>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4" name="iṥļiḓe">
              <a:extLst>
                <a:ext uri="{FF2B5EF4-FFF2-40B4-BE49-F238E27FC236}">
                  <a16:creationId xmlns:a16="http://schemas.microsoft.com/office/drawing/2014/main" id="{84664816-6511-4C67-A1B7-4C4FAC399B69}"/>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5" name="iŝ1îḋé">
              <a:extLst>
                <a:ext uri="{FF2B5EF4-FFF2-40B4-BE49-F238E27FC236}">
                  <a16:creationId xmlns:a16="http://schemas.microsoft.com/office/drawing/2014/main" id="{5517A43A-F938-4992-80B9-AD7C3EAC6ED5}"/>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6" name="iṩḷiḓè">
              <a:extLst>
                <a:ext uri="{FF2B5EF4-FFF2-40B4-BE49-F238E27FC236}">
                  <a16:creationId xmlns:a16="http://schemas.microsoft.com/office/drawing/2014/main" id="{A82762AE-EC0C-467C-8F9F-1CE8CEEE0EBF}"/>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7" name="îṥ1ïďé">
              <a:extLst>
                <a:ext uri="{FF2B5EF4-FFF2-40B4-BE49-F238E27FC236}">
                  <a16:creationId xmlns:a16="http://schemas.microsoft.com/office/drawing/2014/main" id="{7487ACBC-01EA-4FA4-989F-B8CF52D26E66}"/>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8" name="iSḷiḍé">
              <a:extLst>
                <a:ext uri="{FF2B5EF4-FFF2-40B4-BE49-F238E27FC236}">
                  <a16:creationId xmlns:a16="http://schemas.microsoft.com/office/drawing/2014/main" id="{85E0CC62-9C02-4B92-8F0F-645386D60E7E}"/>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9" name="îşļíďê">
              <a:extLst>
                <a:ext uri="{FF2B5EF4-FFF2-40B4-BE49-F238E27FC236}">
                  <a16:creationId xmlns:a16="http://schemas.microsoft.com/office/drawing/2014/main" id="{7223658F-FEF1-400D-9732-A04932804B6A}"/>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0" name="îš1íḍê">
              <a:extLst>
                <a:ext uri="{FF2B5EF4-FFF2-40B4-BE49-F238E27FC236}">
                  <a16:creationId xmlns:a16="http://schemas.microsoft.com/office/drawing/2014/main" id="{229F980D-0870-4CA7-9899-1F53A3142C07}"/>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1" name="íŝliḓê">
              <a:extLst>
                <a:ext uri="{FF2B5EF4-FFF2-40B4-BE49-F238E27FC236}">
                  <a16:creationId xmlns:a16="http://schemas.microsoft.com/office/drawing/2014/main" id="{6312F1A9-AC96-442B-9132-B510DF926A4C}"/>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2" name="iṡļiḍe">
              <a:extLst>
                <a:ext uri="{FF2B5EF4-FFF2-40B4-BE49-F238E27FC236}">
                  <a16:creationId xmlns:a16="http://schemas.microsoft.com/office/drawing/2014/main" id="{34D809A2-78E6-4EF1-8C7D-47377D6568A8}"/>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3" name="ï$ļïdé">
              <a:extLst>
                <a:ext uri="{FF2B5EF4-FFF2-40B4-BE49-F238E27FC236}">
                  <a16:creationId xmlns:a16="http://schemas.microsoft.com/office/drawing/2014/main" id="{0CB37F2C-A43C-4A1A-971A-3E96BB5168F0}"/>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4" name="íšlíḓe">
              <a:extLst>
                <a:ext uri="{FF2B5EF4-FFF2-40B4-BE49-F238E27FC236}">
                  <a16:creationId xmlns:a16="http://schemas.microsoft.com/office/drawing/2014/main" id="{9746FD95-CF7F-489F-B774-C66741CD815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5" name="ïṣļïḍê">
              <a:extLst>
                <a:ext uri="{FF2B5EF4-FFF2-40B4-BE49-F238E27FC236}">
                  <a16:creationId xmlns:a16="http://schemas.microsoft.com/office/drawing/2014/main" id="{3CB9ADD3-D595-4AA6-AE19-F32EF6BDAE17}"/>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6" name="ís1íḍe">
              <a:extLst>
                <a:ext uri="{FF2B5EF4-FFF2-40B4-BE49-F238E27FC236}">
                  <a16:creationId xmlns:a16="http://schemas.microsoft.com/office/drawing/2014/main" id="{887333CD-D7F8-458C-824B-FBBEB7C39283}"/>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7" name="íşlïḋe">
              <a:extLst>
                <a:ext uri="{FF2B5EF4-FFF2-40B4-BE49-F238E27FC236}">
                  <a16:creationId xmlns:a16="http://schemas.microsoft.com/office/drawing/2014/main" id="{BE51D723-58D3-490E-864F-9654C16DCA7E}"/>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8" name="iŝļîḍé">
              <a:extLst>
                <a:ext uri="{FF2B5EF4-FFF2-40B4-BE49-F238E27FC236}">
                  <a16:creationId xmlns:a16="http://schemas.microsoft.com/office/drawing/2014/main" id="{CD432CB2-B0D0-4622-B992-13AA75B01E45}"/>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9" name="íṧḷídé">
              <a:extLst>
                <a:ext uri="{FF2B5EF4-FFF2-40B4-BE49-F238E27FC236}">
                  <a16:creationId xmlns:a16="http://schemas.microsoft.com/office/drawing/2014/main" id="{D828B031-5F62-4931-981F-212BE078F3B5}"/>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0" name="îSḻiḋe">
              <a:extLst>
                <a:ext uri="{FF2B5EF4-FFF2-40B4-BE49-F238E27FC236}">
                  <a16:creationId xmlns:a16="http://schemas.microsoft.com/office/drawing/2014/main" id="{8D93F6B1-44C7-45E8-AB04-E2865EBA0988}"/>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1" name="í$ḻîḓè">
              <a:extLst>
                <a:ext uri="{FF2B5EF4-FFF2-40B4-BE49-F238E27FC236}">
                  <a16:creationId xmlns:a16="http://schemas.microsoft.com/office/drawing/2014/main" id="{9D83C036-5005-4576-9BB0-41DAF431CD46}"/>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2" name="ïŝḷíḍe">
              <a:extLst>
                <a:ext uri="{FF2B5EF4-FFF2-40B4-BE49-F238E27FC236}">
                  <a16:creationId xmlns:a16="http://schemas.microsoft.com/office/drawing/2014/main" id="{BF409861-028C-4A4B-8C86-BE4D2487C44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3" name="íṩļiḋe">
              <a:extLst>
                <a:ext uri="{FF2B5EF4-FFF2-40B4-BE49-F238E27FC236}">
                  <a16:creationId xmlns:a16="http://schemas.microsoft.com/office/drawing/2014/main" id="{4187BC23-1FA4-4FB9-A8FB-AD7706B65F86}"/>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4" name="îṡlïḍé">
              <a:extLst>
                <a:ext uri="{FF2B5EF4-FFF2-40B4-BE49-F238E27FC236}">
                  <a16:creationId xmlns:a16="http://schemas.microsoft.com/office/drawing/2014/main" id="{3BBC0D06-AB07-47BD-B194-99E2CD4F1F27}"/>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5" name="iS1îḓè">
              <a:extLst>
                <a:ext uri="{FF2B5EF4-FFF2-40B4-BE49-F238E27FC236}">
                  <a16:creationId xmlns:a16="http://schemas.microsoft.com/office/drawing/2014/main" id="{52FD45E1-E0E9-4862-9373-4589A2865D40}"/>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6" name="íṡḷiḑê">
              <a:extLst>
                <a:ext uri="{FF2B5EF4-FFF2-40B4-BE49-F238E27FC236}">
                  <a16:creationId xmlns:a16="http://schemas.microsoft.com/office/drawing/2014/main" id="{E691A876-345F-4701-81CB-BD37AC60EF36}"/>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7" name="iṩ1íḓê">
              <a:extLst>
                <a:ext uri="{FF2B5EF4-FFF2-40B4-BE49-F238E27FC236}">
                  <a16:creationId xmlns:a16="http://schemas.microsoft.com/office/drawing/2014/main" id="{3A9BCC3F-C22C-476C-BB6C-4DF2BD2F2633}"/>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8" name="ïşľïďé">
              <a:extLst>
                <a:ext uri="{FF2B5EF4-FFF2-40B4-BE49-F238E27FC236}">
                  <a16:creationId xmlns:a16="http://schemas.microsoft.com/office/drawing/2014/main" id="{C7856B17-8346-44AC-B882-2039D9BC5ED8}"/>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9" name="ïśḷïḍê">
              <a:extLst>
                <a:ext uri="{FF2B5EF4-FFF2-40B4-BE49-F238E27FC236}">
                  <a16:creationId xmlns:a16="http://schemas.microsoft.com/office/drawing/2014/main" id="{5400AE71-211C-434C-9D64-092243D22274}"/>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0" name="ïṡḷíḑé">
              <a:extLst>
                <a:ext uri="{FF2B5EF4-FFF2-40B4-BE49-F238E27FC236}">
                  <a16:creationId xmlns:a16="http://schemas.microsoft.com/office/drawing/2014/main" id="{26E537EA-7059-4AF6-BEA2-BD6C229DB864}"/>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1" name="iśḻíde">
              <a:extLst>
                <a:ext uri="{FF2B5EF4-FFF2-40B4-BE49-F238E27FC236}">
                  <a16:creationId xmlns:a16="http://schemas.microsoft.com/office/drawing/2014/main" id="{1976890C-E464-49D7-8A56-6F5595DF2F19}"/>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2" name="í$ḻîdê">
              <a:extLst>
                <a:ext uri="{FF2B5EF4-FFF2-40B4-BE49-F238E27FC236}">
                  <a16:creationId xmlns:a16="http://schemas.microsoft.com/office/drawing/2014/main" id="{EE37FCC0-BA3E-46AB-AA25-E8A852E64BA4}"/>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3" name="iṩḷídé">
              <a:extLst>
                <a:ext uri="{FF2B5EF4-FFF2-40B4-BE49-F238E27FC236}">
                  <a16:creationId xmlns:a16="http://schemas.microsoft.com/office/drawing/2014/main" id="{55021612-2C18-4DB5-BF13-3A7FB1DDF245}"/>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4" name="iślíḓè">
              <a:extLst>
                <a:ext uri="{FF2B5EF4-FFF2-40B4-BE49-F238E27FC236}">
                  <a16:creationId xmlns:a16="http://schemas.microsoft.com/office/drawing/2014/main" id="{BA342C8F-EA49-4FD0-992E-5818AA259DC2}"/>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5" name="îṥ1ïḋe">
              <a:extLst>
                <a:ext uri="{FF2B5EF4-FFF2-40B4-BE49-F238E27FC236}">
                  <a16:creationId xmlns:a16="http://schemas.microsoft.com/office/drawing/2014/main" id="{D9688026-21B5-4EE4-B1B3-8C8D1B3B2402}"/>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6" name="iṧḷídè">
              <a:extLst>
                <a:ext uri="{FF2B5EF4-FFF2-40B4-BE49-F238E27FC236}">
                  <a16:creationId xmlns:a16="http://schemas.microsoft.com/office/drawing/2014/main" id="{5621242B-F02B-4E41-A48E-A16AC5DB5CCB}"/>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7" name="ïṩḷíḍé">
              <a:extLst>
                <a:ext uri="{FF2B5EF4-FFF2-40B4-BE49-F238E27FC236}">
                  <a16:creationId xmlns:a16="http://schemas.microsoft.com/office/drawing/2014/main" id="{F5C0AAD8-6A7A-4C9F-B763-5DC0FCA73DC5}"/>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8" name="ï$liḓê">
              <a:extLst>
                <a:ext uri="{FF2B5EF4-FFF2-40B4-BE49-F238E27FC236}">
                  <a16:creationId xmlns:a16="http://schemas.microsoft.com/office/drawing/2014/main" id="{DBB63E19-B164-4D6C-A8D1-1442DCE5E414}"/>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9" name="iṩlidè">
              <a:extLst>
                <a:ext uri="{FF2B5EF4-FFF2-40B4-BE49-F238E27FC236}">
                  <a16:creationId xmlns:a16="http://schemas.microsoft.com/office/drawing/2014/main" id="{DB01E386-8469-48C4-986D-D71EFAA6AE72}"/>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0" name="íṧļîḓé">
              <a:extLst>
                <a:ext uri="{FF2B5EF4-FFF2-40B4-BE49-F238E27FC236}">
                  <a16:creationId xmlns:a16="http://schemas.microsoft.com/office/drawing/2014/main" id="{9B9DF8C8-DB75-40D8-974B-F1B08107D066}"/>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1" name="iṩḻîḑè">
              <a:extLst>
                <a:ext uri="{FF2B5EF4-FFF2-40B4-BE49-F238E27FC236}">
                  <a16:creationId xmlns:a16="http://schemas.microsoft.com/office/drawing/2014/main" id="{7FAFC254-A06D-45D9-A667-A57F351CCA48}"/>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2" name="ïṣľíḑé">
              <a:extLst>
                <a:ext uri="{FF2B5EF4-FFF2-40B4-BE49-F238E27FC236}">
                  <a16:creationId xmlns:a16="http://schemas.microsoft.com/office/drawing/2014/main" id="{C53AED53-52AD-4727-9D20-6EBDD347D342}"/>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3" name="îşḻîḑè">
              <a:extLst>
                <a:ext uri="{FF2B5EF4-FFF2-40B4-BE49-F238E27FC236}">
                  <a16:creationId xmlns:a16="http://schemas.microsoft.com/office/drawing/2014/main" id="{391C165E-D96B-42A5-991B-DA54E0F158D1}"/>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44" name="iṣḷiḓê">
              <a:extLst>
                <a:ext uri="{FF2B5EF4-FFF2-40B4-BE49-F238E27FC236}">
                  <a16:creationId xmlns:a16="http://schemas.microsoft.com/office/drawing/2014/main" id="{852C5921-DC03-4D98-A173-C094AAF62B6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5" name="işļídè">
              <a:extLst>
                <a:ext uri="{FF2B5EF4-FFF2-40B4-BE49-F238E27FC236}">
                  <a16:creationId xmlns:a16="http://schemas.microsoft.com/office/drawing/2014/main" id="{4314AFA1-12FD-4E68-81E1-375E0CD37C54}"/>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202153254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ppt_x"/>
                                          </p:val>
                                        </p:tav>
                                        <p:tav tm="100000">
                                          <p:val>
                                            <p:strVal val="#ppt_x"/>
                                          </p:val>
                                        </p:tav>
                                      </p:tavLst>
                                    </p:anim>
                                    <p:anim calcmode="lin" valueType="num">
                                      <p:cBhvr additive="base">
                                        <p:cTn id="16" dur="500" fill="hold"/>
                                        <p:tgtEl>
                                          <p:spTgt spid="6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ppt_x"/>
                                          </p:val>
                                        </p:tav>
                                        <p:tav tm="100000">
                                          <p:val>
                                            <p:strVal val="#ppt_x"/>
                                          </p:val>
                                        </p:tav>
                                      </p:tavLst>
                                    </p:anim>
                                    <p:anim calcmode="lin" valueType="num">
                                      <p:cBhvr additive="base">
                                        <p:cTn id="20" dur="500" fill="hold"/>
                                        <p:tgtEl>
                                          <p:spTgt spid="6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additive="base">
                                        <p:cTn id="23" dur="500" fill="hold"/>
                                        <p:tgtEl>
                                          <p:spTgt spid="68"/>
                                        </p:tgtEl>
                                        <p:attrNameLst>
                                          <p:attrName>ppt_x</p:attrName>
                                        </p:attrNameLst>
                                      </p:cBhvr>
                                      <p:tavLst>
                                        <p:tav tm="0">
                                          <p:val>
                                            <p:strVal val="#ppt_x"/>
                                          </p:val>
                                        </p:tav>
                                        <p:tav tm="100000">
                                          <p:val>
                                            <p:strVal val="#ppt_x"/>
                                          </p:val>
                                        </p:tav>
                                      </p:tavLst>
                                    </p:anim>
                                    <p:anim calcmode="lin" valueType="num">
                                      <p:cBhvr additive="base">
                                        <p:cTn id="24" dur="500" fill="hold"/>
                                        <p:tgtEl>
                                          <p:spTgt spid="6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anim calcmode="lin" valueType="num">
                                      <p:cBhvr additive="base">
                                        <p:cTn id="27" dur="500" fill="hold"/>
                                        <p:tgtEl>
                                          <p:spTgt spid="69"/>
                                        </p:tgtEl>
                                        <p:attrNameLst>
                                          <p:attrName>ppt_x</p:attrName>
                                        </p:attrNameLst>
                                      </p:cBhvr>
                                      <p:tavLst>
                                        <p:tav tm="0">
                                          <p:val>
                                            <p:strVal val="#ppt_x"/>
                                          </p:val>
                                        </p:tav>
                                        <p:tav tm="100000">
                                          <p:val>
                                            <p:strVal val="#ppt_x"/>
                                          </p:val>
                                        </p:tav>
                                      </p:tavLst>
                                    </p:anim>
                                    <p:anim calcmode="lin" valueType="num">
                                      <p:cBhvr additive="base">
                                        <p:cTn id="28" dur="500" fill="hold"/>
                                        <p:tgtEl>
                                          <p:spTgt spid="6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0"/>
                                        </p:tgtEl>
                                        <p:attrNameLst>
                                          <p:attrName>style.visibility</p:attrName>
                                        </p:attrNameLst>
                                      </p:cBhvr>
                                      <p:to>
                                        <p:strVal val="visible"/>
                                      </p:to>
                                    </p:set>
                                    <p:anim calcmode="lin" valueType="num">
                                      <p:cBhvr additive="base">
                                        <p:cTn id="31" dur="500" fill="hold"/>
                                        <p:tgtEl>
                                          <p:spTgt spid="70"/>
                                        </p:tgtEl>
                                        <p:attrNameLst>
                                          <p:attrName>ppt_x</p:attrName>
                                        </p:attrNameLst>
                                      </p:cBhvr>
                                      <p:tavLst>
                                        <p:tav tm="0">
                                          <p:val>
                                            <p:strVal val="#ppt_x"/>
                                          </p:val>
                                        </p:tav>
                                        <p:tav tm="100000">
                                          <p:val>
                                            <p:strVal val="#ppt_x"/>
                                          </p:val>
                                        </p:tav>
                                      </p:tavLst>
                                    </p:anim>
                                    <p:anim calcmode="lin" valueType="num">
                                      <p:cBhvr additive="base">
                                        <p:cTn id="32"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3" grpId="0"/>
      <p:bldP spid="67" grpId="0" animBg="1"/>
      <p:bldP spid="68" grpId="0"/>
      <p:bldP spid="69" grpId="0" animBg="1"/>
      <p:bldP spid="7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文本框 93"/>
          <p:cNvSpPr txBox="1"/>
          <p:nvPr/>
        </p:nvSpPr>
        <p:spPr>
          <a:xfrm>
            <a:off x="487885" y="154060"/>
            <a:ext cx="2794530" cy="461665"/>
          </a:xfrm>
          <a:prstGeom prst="rect">
            <a:avLst/>
          </a:prstGeom>
          <a:noFill/>
        </p:spPr>
        <p:txBody>
          <a:bodyPr wrap="square" rtlCol="0">
            <a:spAutoFit/>
          </a:bodyPr>
          <a:lstStyle/>
          <a:p>
            <a:r>
              <a:rPr lang="zh-CN" altLang="en-US" sz="2400" b="1" dirty="0">
                <a:solidFill>
                  <a:srgbClr val="404040"/>
                </a:solidFill>
                <a:latin typeface="微软雅黑" panose="020B0503020204020204" pitchFamily="34" charset="-122"/>
                <a:ea typeface="微软雅黑" panose="020B0503020204020204" pitchFamily="34" charset="-122"/>
              </a:rPr>
              <a:t>研究思路</a:t>
            </a:r>
          </a:p>
        </p:txBody>
      </p:sp>
      <p:sp>
        <p:nvSpPr>
          <p:cNvPr id="159" name="椭圆 158"/>
          <p:cNvSpPr/>
          <p:nvPr/>
        </p:nvSpPr>
        <p:spPr>
          <a:xfrm>
            <a:off x="1460668" y="1852985"/>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0" name="椭圆 159"/>
          <p:cNvSpPr/>
          <p:nvPr/>
        </p:nvSpPr>
        <p:spPr>
          <a:xfrm>
            <a:off x="2734418" y="1574144"/>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61" name="组合 160"/>
          <p:cNvGrpSpPr/>
          <p:nvPr/>
        </p:nvGrpSpPr>
        <p:grpSpPr>
          <a:xfrm>
            <a:off x="2911753" y="1699462"/>
            <a:ext cx="263402" cy="390857"/>
            <a:chOff x="8825827" y="7672071"/>
            <a:chExt cx="997623" cy="1480355"/>
          </a:xfrm>
          <a:solidFill>
            <a:schemeClr val="bg1"/>
          </a:solidFill>
        </p:grpSpPr>
        <p:sp>
          <p:nvSpPr>
            <p:cNvPr id="162" name="Freeform 5"/>
            <p:cNvSpPr>
              <a:spLocks/>
            </p:cNvSpPr>
            <p:nvPr/>
          </p:nvSpPr>
          <p:spPr bwMode="auto">
            <a:xfrm>
              <a:off x="9076839" y="8782336"/>
              <a:ext cx="498814" cy="370090"/>
            </a:xfrm>
            <a:custGeom>
              <a:avLst/>
              <a:gdLst>
                <a:gd name="T0" fmla="*/ 0 w 64"/>
                <a:gd name="T1" fmla="*/ 4 h 48"/>
                <a:gd name="T2" fmla="*/ 0 w 64"/>
                <a:gd name="T3" fmla="*/ 28 h 48"/>
                <a:gd name="T4" fmla="*/ 4 w 64"/>
                <a:gd name="T5" fmla="*/ 32 h 48"/>
                <a:gd name="T6" fmla="*/ 8 w 64"/>
                <a:gd name="T7" fmla="*/ 32 h 48"/>
                <a:gd name="T8" fmla="*/ 8 w 64"/>
                <a:gd name="T9" fmla="*/ 36 h 48"/>
                <a:gd name="T10" fmla="*/ 20 w 64"/>
                <a:gd name="T11" fmla="*/ 48 h 48"/>
                <a:gd name="T12" fmla="*/ 44 w 64"/>
                <a:gd name="T13" fmla="*/ 48 h 48"/>
                <a:gd name="T14" fmla="*/ 56 w 64"/>
                <a:gd name="T15" fmla="*/ 36 h 48"/>
                <a:gd name="T16" fmla="*/ 56 w 64"/>
                <a:gd name="T17" fmla="*/ 32 h 48"/>
                <a:gd name="T18" fmla="*/ 60 w 64"/>
                <a:gd name="T19" fmla="*/ 32 h 48"/>
                <a:gd name="T20" fmla="*/ 64 w 64"/>
                <a:gd name="T21" fmla="*/ 28 h 48"/>
                <a:gd name="T22" fmla="*/ 64 w 64"/>
                <a:gd name="T23" fmla="*/ 4 h 48"/>
                <a:gd name="T24" fmla="*/ 64 w 64"/>
                <a:gd name="T25" fmla="*/ 0 h 48"/>
                <a:gd name="T26" fmla="*/ 0 w 64"/>
                <a:gd name="T27" fmla="*/ 0 h 48"/>
                <a:gd name="T28" fmla="*/ 0 w 64"/>
                <a:gd name="T29"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48">
                  <a:moveTo>
                    <a:pt x="0" y="4"/>
                  </a:moveTo>
                  <a:cubicBezTo>
                    <a:pt x="0" y="28"/>
                    <a:pt x="0" y="28"/>
                    <a:pt x="0" y="28"/>
                  </a:cubicBezTo>
                  <a:cubicBezTo>
                    <a:pt x="0" y="30"/>
                    <a:pt x="2" y="32"/>
                    <a:pt x="4" y="32"/>
                  </a:cubicBezTo>
                  <a:cubicBezTo>
                    <a:pt x="8" y="32"/>
                    <a:pt x="8" y="32"/>
                    <a:pt x="8" y="32"/>
                  </a:cubicBezTo>
                  <a:cubicBezTo>
                    <a:pt x="8" y="36"/>
                    <a:pt x="8" y="36"/>
                    <a:pt x="8" y="36"/>
                  </a:cubicBezTo>
                  <a:cubicBezTo>
                    <a:pt x="8" y="43"/>
                    <a:pt x="13" y="48"/>
                    <a:pt x="20" y="48"/>
                  </a:cubicBezTo>
                  <a:cubicBezTo>
                    <a:pt x="44" y="48"/>
                    <a:pt x="44" y="48"/>
                    <a:pt x="44" y="48"/>
                  </a:cubicBezTo>
                  <a:cubicBezTo>
                    <a:pt x="51" y="48"/>
                    <a:pt x="56" y="43"/>
                    <a:pt x="56" y="36"/>
                  </a:cubicBezTo>
                  <a:cubicBezTo>
                    <a:pt x="56" y="32"/>
                    <a:pt x="56" y="32"/>
                    <a:pt x="56" y="32"/>
                  </a:cubicBezTo>
                  <a:cubicBezTo>
                    <a:pt x="60" y="32"/>
                    <a:pt x="60" y="32"/>
                    <a:pt x="60" y="32"/>
                  </a:cubicBezTo>
                  <a:cubicBezTo>
                    <a:pt x="62" y="32"/>
                    <a:pt x="64" y="30"/>
                    <a:pt x="64" y="28"/>
                  </a:cubicBezTo>
                  <a:cubicBezTo>
                    <a:pt x="64" y="4"/>
                    <a:pt x="64" y="4"/>
                    <a:pt x="64" y="4"/>
                  </a:cubicBezTo>
                  <a:cubicBezTo>
                    <a:pt x="64" y="3"/>
                    <a:pt x="64" y="1"/>
                    <a:pt x="64" y="0"/>
                  </a:cubicBezTo>
                  <a:cubicBezTo>
                    <a:pt x="0" y="0"/>
                    <a:pt x="0" y="0"/>
                    <a:pt x="0" y="0"/>
                  </a:cubicBezTo>
                  <a:cubicBezTo>
                    <a:pt x="0" y="1"/>
                    <a:pt x="0" y="3"/>
                    <a:pt x="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3" name="Freeform 6"/>
            <p:cNvSpPr>
              <a:spLocks noEditPoints="1"/>
            </p:cNvSpPr>
            <p:nvPr/>
          </p:nvSpPr>
          <p:spPr bwMode="auto">
            <a:xfrm>
              <a:off x="8825827" y="7672071"/>
              <a:ext cx="997623" cy="1045899"/>
            </a:xfrm>
            <a:custGeom>
              <a:avLst/>
              <a:gdLst>
                <a:gd name="T0" fmla="*/ 64 w 128"/>
                <a:gd name="T1" fmla="*/ 0 h 136"/>
                <a:gd name="T2" fmla="*/ 0 w 128"/>
                <a:gd name="T3" fmla="*/ 64 h 136"/>
                <a:gd name="T4" fmla="*/ 19 w 128"/>
                <a:gd name="T5" fmla="*/ 115 h 136"/>
                <a:gd name="T6" fmla="*/ 29 w 128"/>
                <a:gd name="T7" fmla="*/ 136 h 136"/>
                <a:gd name="T8" fmla="*/ 99 w 128"/>
                <a:gd name="T9" fmla="*/ 136 h 136"/>
                <a:gd name="T10" fmla="*/ 109 w 128"/>
                <a:gd name="T11" fmla="*/ 115 h 136"/>
                <a:gd name="T12" fmla="*/ 128 w 128"/>
                <a:gd name="T13" fmla="*/ 64 h 136"/>
                <a:gd name="T14" fmla="*/ 64 w 128"/>
                <a:gd name="T15" fmla="*/ 0 h 136"/>
                <a:gd name="T16" fmla="*/ 60 w 128"/>
                <a:gd name="T17" fmla="*/ 32 h 136"/>
                <a:gd name="T18" fmla="*/ 32 w 128"/>
                <a:gd name="T19" fmla="*/ 64 h 136"/>
                <a:gd name="T20" fmla="*/ 45 w 128"/>
                <a:gd name="T21" fmla="*/ 94 h 136"/>
                <a:gd name="T22" fmla="*/ 47 w 128"/>
                <a:gd name="T23" fmla="*/ 98 h 136"/>
                <a:gd name="T24" fmla="*/ 46 w 128"/>
                <a:gd name="T25" fmla="*/ 104 h 136"/>
                <a:gd name="T26" fmla="*/ 44 w 128"/>
                <a:gd name="T27" fmla="*/ 104 h 136"/>
                <a:gd name="T28" fmla="*/ 40 w 128"/>
                <a:gd name="T29" fmla="*/ 102 h 136"/>
                <a:gd name="T30" fmla="*/ 38 w 128"/>
                <a:gd name="T31" fmla="*/ 98 h 136"/>
                <a:gd name="T32" fmla="*/ 24 w 128"/>
                <a:gd name="T33" fmla="*/ 64 h 136"/>
                <a:gd name="T34" fmla="*/ 60 w 128"/>
                <a:gd name="T35" fmla="*/ 24 h 136"/>
                <a:gd name="T36" fmla="*/ 64 w 128"/>
                <a:gd name="T37" fmla="*/ 28 h 136"/>
                <a:gd name="T38" fmla="*/ 60 w 128"/>
                <a:gd name="T39" fmla="*/ 3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36">
                  <a:moveTo>
                    <a:pt x="64" y="0"/>
                  </a:moveTo>
                  <a:cubicBezTo>
                    <a:pt x="29" y="0"/>
                    <a:pt x="0" y="29"/>
                    <a:pt x="0" y="64"/>
                  </a:cubicBezTo>
                  <a:cubicBezTo>
                    <a:pt x="0" y="83"/>
                    <a:pt x="10" y="100"/>
                    <a:pt x="19" y="115"/>
                  </a:cubicBezTo>
                  <a:cubicBezTo>
                    <a:pt x="23" y="122"/>
                    <a:pt x="27" y="129"/>
                    <a:pt x="29" y="136"/>
                  </a:cubicBezTo>
                  <a:cubicBezTo>
                    <a:pt x="99" y="136"/>
                    <a:pt x="99" y="136"/>
                    <a:pt x="99" y="136"/>
                  </a:cubicBezTo>
                  <a:cubicBezTo>
                    <a:pt x="101" y="129"/>
                    <a:pt x="105" y="122"/>
                    <a:pt x="109" y="115"/>
                  </a:cubicBezTo>
                  <a:cubicBezTo>
                    <a:pt x="118" y="100"/>
                    <a:pt x="128" y="83"/>
                    <a:pt x="128" y="64"/>
                  </a:cubicBezTo>
                  <a:cubicBezTo>
                    <a:pt x="128" y="29"/>
                    <a:pt x="99" y="0"/>
                    <a:pt x="64" y="0"/>
                  </a:cubicBezTo>
                  <a:close/>
                  <a:moveTo>
                    <a:pt x="60" y="32"/>
                  </a:moveTo>
                  <a:cubicBezTo>
                    <a:pt x="44" y="34"/>
                    <a:pt x="32" y="47"/>
                    <a:pt x="32" y="64"/>
                  </a:cubicBezTo>
                  <a:cubicBezTo>
                    <a:pt x="32" y="72"/>
                    <a:pt x="39" y="84"/>
                    <a:pt x="45" y="94"/>
                  </a:cubicBezTo>
                  <a:cubicBezTo>
                    <a:pt x="46" y="95"/>
                    <a:pt x="47" y="97"/>
                    <a:pt x="47" y="98"/>
                  </a:cubicBezTo>
                  <a:cubicBezTo>
                    <a:pt x="49" y="100"/>
                    <a:pt x="48" y="103"/>
                    <a:pt x="46" y="104"/>
                  </a:cubicBezTo>
                  <a:cubicBezTo>
                    <a:pt x="45" y="104"/>
                    <a:pt x="45" y="104"/>
                    <a:pt x="44" y="104"/>
                  </a:cubicBezTo>
                  <a:cubicBezTo>
                    <a:pt x="43" y="104"/>
                    <a:pt x="41" y="103"/>
                    <a:pt x="40" y="102"/>
                  </a:cubicBezTo>
                  <a:cubicBezTo>
                    <a:pt x="40" y="101"/>
                    <a:pt x="39" y="99"/>
                    <a:pt x="38" y="98"/>
                  </a:cubicBezTo>
                  <a:cubicBezTo>
                    <a:pt x="31" y="87"/>
                    <a:pt x="24" y="74"/>
                    <a:pt x="24" y="64"/>
                  </a:cubicBezTo>
                  <a:cubicBezTo>
                    <a:pt x="24" y="43"/>
                    <a:pt x="39" y="26"/>
                    <a:pt x="60" y="24"/>
                  </a:cubicBezTo>
                  <a:cubicBezTo>
                    <a:pt x="62" y="24"/>
                    <a:pt x="64" y="26"/>
                    <a:pt x="64" y="28"/>
                  </a:cubicBezTo>
                  <a:cubicBezTo>
                    <a:pt x="64" y="30"/>
                    <a:pt x="63" y="32"/>
                    <a:pt x="60"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64" name="椭圆 163"/>
          <p:cNvSpPr/>
          <p:nvPr/>
        </p:nvSpPr>
        <p:spPr>
          <a:xfrm>
            <a:off x="3919905" y="1278022"/>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65" name="组合 164"/>
          <p:cNvGrpSpPr/>
          <p:nvPr/>
        </p:nvGrpSpPr>
        <p:grpSpPr>
          <a:xfrm>
            <a:off x="4064678" y="1383453"/>
            <a:ext cx="350565" cy="304914"/>
            <a:chOff x="-3107140" y="-910921"/>
            <a:chExt cx="2897188" cy="2651126"/>
          </a:xfrm>
          <a:solidFill>
            <a:schemeClr val="bg1"/>
          </a:solidFill>
        </p:grpSpPr>
        <p:sp>
          <p:nvSpPr>
            <p:cNvPr id="166" name="Oval 44"/>
            <p:cNvSpPr>
              <a:spLocks noChangeArrowheads="1"/>
            </p:cNvSpPr>
            <p:nvPr/>
          </p:nvSpPr>
          <p:spPr bwMode="auto">
            <a:xfrm>
              <a:off x="-2791228" y="401942"/>
              <a:ext cx="503238"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7" name="Freeform 45"/>
            <p:cNvSpPr>
              <a:spLocks/>
            </p:cNvSpPr>
            <p:nvPr/>
          </p:nvSpPr>
          <p:spPr bwMode="auto">
            <a:xfrm>
              <a:off x="-3107140" y="1032180"/>
              <a:ext cx="946150" cy="566738"/>
            </a:xfrm>
            <a:custGeom>
              <a:avLst/>
              <a:gdLst>
                <a:gd name="T0" fmla="*/ 337 w 565"/>
                <a:gd name="T1" fmla="*/ 285 h 338"/>
                <a:gd name="T2" fmla="*/ 242 w 565"/>
                <a:gd name="T3" fmla="*/ 0 h 338"/>
                <a:gd name="T4" fmla="*/ 0 w 565"/>
                <a:gd name="T5" fmla="*/ 338 h 338"/>
                <a:gd name="T6" fmla="*/ 430 w 565"/>
                <a:gd name="T7" fmla="*/ 338 h 338"/>
                <a:gd name="T8" fmla="*/ 565 w 565"/>
                <a:gd name="T9" fmla="*/ 44 h 338"/>
                <a:gd name="T10" fmla="*/ 436 w 565"/>
                <a:gd name="T11" fmla="*/ 0 h 338"/>
                <a:gd name="T12" fmla="*/ 337 w 565"/>
                <a:gd name="T13" fmla="*/ 285 h 338"/>
              </a:gdLst>
              <a:ahLst/>
              <a:cxnLst>
                <a:cxn ang="0">
                  <a:pos x="T0" y="T1"/>
                </a:cxn>
                <a:cxn ang="0">
                  <a:pos x="T2" y="T3"/>
                </a:cxn>
                <a:cxn ang="0">
                  <a:pos x="T4" y="T5"/>
                </a:cxn>
                <a:cxn ang="0">
                  <a:pos x="T6" y="T7"/>
                </a:cxn>
                <a:cxn ang="0">
                  <a:pos x="T8" y="T9"/>
                </a:cxn>
                <a:cxn ang="0">
                  <a:pos x="T10" y="T11"/>
                </a:cxn>
                <a:cxn ang="0">
                  <a:pos x="T12" y="T13"/>
                </a:cxn>
              </a:cxnLst>
              <a:rect l="0" t="0" r="r" b="b"/>
              <a:pathLst>
                <a:path w="565" h="338">
                  <a:moveTo>
                    <a:pt x="337" y="285"/>
                  </a:moveTo>
                  <a:cubicBezTo>
                    <a:pt x="242" y="0"/>
                    <a:pt x="242" y="0"/>
                    <a:pt x="242" y="0"/>
                  </a:cubicBezTo>
                  <a:cubicBezTo>
                    <a:pt x="86" y="0"/>
                    <a:pt x="0" y="151"/>
                    <a:pt x="0" y="338"/>
                  </a:cubicBezTo>
                  <a:cubicBezTo>
                    <a:pt x="430" y="338"/>
                    <a:pt x="430" y="338"/>
                    <a:pt x="430" y="338"/>
                  </a:cubicBezTo>
                  <a:cubicBezTo>
                    <a:pt x="442" y="212"/>
                    <a:pt x="488" y="105"/>
                    <a:pt x="565" y="44"/>
                  </a:cubicBezTo>
                  <a:cubicBezTo>
                    <a:pt x="530" y="17"/>
                    <a:pt x="487" y="0"/>
                    <a:pt x="436" y="0"/>
                  </a:cubicBezTo>
                  <a:lnTo>
                    <a:pt x="337"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8" name="Freeform 46"/>
            <p:cNvSpPr>
              <a:spLocks/>
            </p:cNvSpPr>
            <p:nvPr/>
          </p:nvSpPr>
          <p:spPr bwMode="auto">
            <a:xfrm>
              <a:off x="-2624540" y="1030592"/>
              <a:ext cx="169863" cy="357188"/>
            </a:xfrm>
            <a:custGeom>
              <a:avLst/>
              <a:gdLst>
                <a:gd name="T0" fmla="*/ 0 w 107"/>
                <a:gd name="T1" fmla="*/ 56 h 225"/>
                <a:gd name="T2" fmla="*/ 54 w 107"/>
                <a:gd name="T3" fmla="*/ 225 h 225"/>
                <a:gd name="T4" fmla="*/ 107 w 107"/>
                <a:gd name="T5" fmla="*/ 56 h 225"/>
                <a:gd name="T6" fmla="*/ 54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4" y="225"/>
                  </a:lnTo>
                  <a:lnTo>
                    <a:pt x="107" y="56"/>
                  </a:lnTo>
                  <a:lnTo>
                    <a:pt x="54"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9" name="Oval 47"/>
            <p:cNvSpPr>
              <a:spLocks noChangeArrowheads="1"/>
            </p:cNvSpPr>
            <p:nvPr/>
          </p:nvSpPr>
          <p:spPr bwMode="auto">
            <a:xfrm>
              <a:off x="-1030690" y="401942"/>
              <a:ext cx="504825"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0" name="Freeform 48"/>
            <p:cNvSpPr>
              <a:spLocks/>
            </p:cNvSpPr>
            <p:nvPr/>
          </p:nvSpPr>
          <p:spPr bwMode="auto">
            <a:xfrm>
              <a:off x="-1157690" y="1032180"/>
              <a:ext cx="947738" cy="566738"/>
            </a:xfrm>
            <a:custGeom>
              <a:avLst/>
              <a:gdLst>
                <a:gd name="T0" fmla="*/ 323 w 566"/>
                <a:gd name="T1" fmla="*/ 0 h 338"/>
                <a:gd name="T2" fmla="*/ 229 w 566"/>
                <a:gd name="T3" fmla="*/ 285 h 338"/>
                <a:gd name="T4" fmla="*/ 130 w 566"/>
                <a:gd name="T5" fmla="*/ 0 h 338"/>
                <a:gd name="T6" fmla="*/ 0 w 566"/>
                <a:gd name="T7" fmla="*/ 44 h 338"/>
                <a:gd name="T8" fmla="*/ 136 w 566"/>
                <a:gd name="T9" fmla="*/ 338 h 338"/>
                <a:gd name="T10" fmla="*/ 566 w 566"/>
                <a:gd name="T11" fmla="*/ 338 h 338"/>
                <a:gd name="T12" fmla="*/ 323 w 566"/>
                <a:gd name="T13" fmla="*/ 0 h 338"/>
              </a:gdLst>
              <a:ahLst/>
              <a:cxnLst>
                <a:cxn ang="0">
                  <a:pos x="T0" y="T1"/>
                </a:cxn>
                <a:cxn ang="0">
                  <a:pos x="T2" y="T3"/>
                </a:cxn>
                <a:cxn ang="0">
                  <a:pos x="T4" y="T5"/>
                </a:cxn>
                <a:cxn ang="0">
                  <a:pos x="T6" y="T7"/>
                </a:cxn>
                <a:cxn ang="0">
                  <a:pos x="T8" y="T9"/>
                </a:cxn>
                <a:cxn ang="0">
                  <a:pos x="T10" y="T11"/>
                </a:cxn>
                <a:cxn ang="0">
                  <a:pos x="T12" y="T13"/>
                </a:cxn>
              </a:cxnLst>
              <a:rect l="0" t="0" r="r" b="b"/>
              <a:pathLst>
                <a:path w="566" h="338">
                  <a:moveTo>
                    <a:pt x="323" y="0"/>
                  </a:moveTo>
                  <a:cubicBezTo>
                    <a:pt x="229" y="285"/>
                    <a:pt x="229" y="285"/>
                    <a:pt x="229" y="285"/>
                  </a:cubicBezTo>
                  <a:cubicBezTo>
                    <a:pt x="130" y="0"/>
                    <a:pt x="130" y="0"/>
                    <a:pt x="130" y="0"/>
                  </a:cubicBezTo>
                  <a:cubicBezTo>
                    <a:pt x="79" y="0"/>
                    <a:pt x="36" y="17"/>
                    <a:pt x="0" y="44"/>
                  </a:cubicBezTo>
                  <a:cubicBezTo>
                    <a:pt x="77" y="105"/>
                    <a:pt x="124" y="212"/>
                    <a:pt x="136" y="338"/>
                  </a:cubicBezTo>
                  <a:cubicBezTo>
                    <a:pt x="566" y="338"/>
                    <a:pt x="566" y="338"/>
                    <a:pt x="566" y="338"/>
                  </a:cubicBezTo>
                  <a:cubicBezTo>
                    <a:pt x="566" y="151"/>
                    <a:pt x="480" y="0"/>
                    <a:pt x="3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1" name="Freeform 49"/>
            <p:cNvSpPr>
              <a:spLocks/>
            </p:cNvSpPr>
            <p:nvPr/>
          </p:nvSpPr>
          <p:spPr bwMode="auto">
            <a:xfrm>
              <a:off x="-862415" y="1030592"/>
              <a:ext cx="169863" cy="357188"/>
            </a:xfrm>
            <a:custGeom>
              <a:avLst/>
              <a:gdLst>
                <a:gd name="T0" fmla="*/ 0 w 107"/>
                <a:gd name="T1" fmla="*/ 56 h 225"/>
                <a:gd name="T2" fmla="*/ 53 w 107"/>
                <a:gd name="T3" fmla="*/ 225 h 225"/>
                <a:gd name="T4" fmla="*/ 107 w 107"/>
                <a:gd name="T5" fmla="*/ 56 h 225"/>
                <a:gd name="T6" fmla="*/ 53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3" y="225"/>
                  </a:lnTo>
                  <a:lnTo>
                    <a:pt x="107" y="56"/>
                  </a:lnTo>
                  <a:lnTo>
                    <a:pt x="53"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2" name="Oval 50"/>
            <p:cNvSpPr>
              <a:spLocks noChangeArrowheads="1"/>
            </p:cNvSpPr>
            <p:nvPr/>
          </p:nvSpPr>
          <p:spPr bwMode="auto">
            <a:xfrm>
              <a:off x="-1965728" y="281292"/>
              <a:ext cx="614363" cy="712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3" name="Freeform 51"/>
            <p:cNvSpPr>
              <a:spLocks/>
            </p:cNvSpPr>
            <p:nvPr/>
          </p:nvSpPr>
          <p:spPr bwMode="auto">
            <a:xfrm>
              <a:off x="-2351490" y="1051230"/>
              <a:ext cx="1385888" cy="688975"/>
            </a:xfrm>
            <a:custGeom>
              <a:avLst/>
              <a:gdLst>
                <a:gd name="T0" fmla="*/ 532 w 828"/>
                <a:gd name="T1" fmla="*/ 0 h 412"/>
                <a:gd name="T2" fmla="*/ 411 w 828"/>
                <a:gd name="T3" fmla="*/ 347 h 412"/>
                <a:gd name="T4" fmla="*/ 296 w 828"/>
                <a:gd name="T5" fmla="*/ 0 h 412"/>
                <a:gd name="T6" fmla="*/ 138 w 828"/>
                <a:gd name="T7" fmla="*/ 53 h 412"/>
                <a:gd name="T8" fmla="*/ 3 w 828"/>
                <a:gd name="T9" fmla="*/ 346 h 412"/>
                <a:gd name="T10" fmla="*/ 0 w 828"/>
                <a:gd name="T11" fmla="*/ 412 h 412"/>
                <a:gd name="T12" fmla="*/ 828 w 828"/>
                <a:gd name="T13" fmla="*/ 412 h 412"/>
                <a:gd name="T14" fmla="*/ 532 w 828"/>
                <a:gd name="T15" fmla="*/ 0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8" h="412">
                  <a:moveTo>
                    <a:pt x="532" y="0"/>
                  </a:moveTo>
                  <a:cubicBezTo>
                    <a:pt x="411" y="347"/>
                    <a:pt x="411" y="347"/>
                    <a:pt x="411" y="347"/>
                  </a:cubicBezTo>
                  <a:cubicBezTo>
                    <a:pt x="296" y="0"/>
                    <a:pt x="296" y="0"/>
                    <a:pt x="296" y="0"/>
                  </a:cubicBezTo>
                  <a:cubicBezTo>
                    <a:pt x="234" y="0"/>
                    <a:pt x="181" y="19"/>
                    <a:pt x="138" y="53"/>
                  </a:cubicBezTo>
                  <a:cubicBezTo>
                    <a:pt x="61" y="114"/>
                    <a:pt x="15" y="221"/>
                    <a:pt x="3" y="346"/>
                  </a:cubicBezTo>
                  <a:cubicBezTo>
                    <a:pt x="1" y="368"/>
                    <a:pt x="0" y="389"/>
                    <a:pt x="0" y="412"/>
                  </a:cubicBezTo>
                  <a:cubicBezTo>
                    <a:pt x="828" y="412"/>
                    <a:pt x="828" y="412"/>
                    <a:pt x="828" y="412"/>
                  </a:cubicBezTo>
                  <a:cubicBezTo>
                    <a:pt x="828" y="184"/>
                    <a:pt x="723" y="0"/>
                    <a:pt x="5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4" name="Freeform 52"/>
            <p:cNvSpPr>
              <a:spLocks/>
            </p:cNvSpPr>
            <p:nvPr/>
          </p:nvSpPr>
          <p:spPr bwMode="auto">
            <a:xfrm>
              <a:off x="-1762528" y="1048055"/>
              <a:ext cx="207963" cy="436563"/>
            </a:xfrm>
            <a:custGeom>
              <a:avLst/>
              <a:gdLst>
                <a:gd name="T0" fmla="*/ 0 w 131"/>
                <a:gd name="T1" fmla="*/ 68 h 275"/>
                <a:gd name="T2" fmla="*/ 66 w 131"/>
                <a:gd name="T3" fmla="*/ 275 h 275"/>
                <a:gd name="T4" fmla="*/ 131 w 131"/>
                <a:gd name="T5" fmla="*/ 68 h 275"/>
                <a:gd name="T6" fmla="*/ 66 w 131"/>
                <a:gd name="T7" fmla="*/ 0 h 275"/>
                <a:gd name="T8" fmla="*/ 0 w 131"/>
                <a:gd name="T9" fmla="*/ 68 h 275"/>
              </a:gdLst>
              <a:ahLst/>
              <a:cxnLst>
                <a:cxn ang="0">
                  <a:pos x="T0" y="T1"/>
                </a:cxn>
                <a:cxn ang="0">
                  <a:pos x="T2" y="T3"/>
                </a:cxn>
                <a:cxn ang="0">
                  <a:pos x="T4" y="T5"/>
                </a:cxn>
                <a:cxn ang="0">
                  <a:pos x="T6" y="T7"/>
                </a:cxn>
                <a:cxn ang="0">
                  <a:pos x="T8" y="T9"/>
                </a:cxn>
              </a:cxnLst>
              <a:rect l="0" t="0" r="r" b="b"/>
              <a:pathLst>
                <a:path w="131" h="275">
                  <a:moveTo>
                    <a:pt x="0" y="68"/>
                  </a:moveTo>
                  <a:lnTo>
                    <a:pt x="66" y="275"/>
                  </a:lnTo>
                  <a:lnTo>
                    <a:pt x="131" y="68"/>
                  </a:lnTo>
                  <a:lnTo>
                    <a:pt x="66" y="0"/>
                  </a:lnTo>
                  <a:lnTo>
                    <a:pt x="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5" name="Freeform 53"/>
            <p:cNvSpPr>
              <a:spLocks/>
            </p:cNvSpPr>
            <p:nvPr/>
          </p:nvSpPr>
          <p:spPr bwMode="auto">
            <a:xfrm>
              <a:off x="-1926040" y="-633108"/>
              <a:ext cx="522288" cy="750888"/>
            </a:xfrm>
            <a:custGeom>
              <a:avLst/>
              <a:gdLst>
                <a:gd name="T0" fmla="*/ 45 w 312"/>
                <a:gd name="T1" fmla="*/ 44 h 449"/>
                <a:gd name="T2" fmla="*/ 0 w 312"/>
                <a:gd name="T3" fmla="*/ 150 h 449"/>
                <a:gd name="T4" fmla="*/ 9 w 312"/>
                <a:gd name="T5" fmla="*/ 152 h 449"/>
                <a:gd name="T6" fmla="*/ 11 w 312"/>
                <a:gd name="T7" fmla="*/ 176 h 449"/>
                <a:gd name="T8" fmla="*/ 31 w 312"/>
                <a:gd name="T9" fmla="*/ 256 h 449"/>
                <a:gd name="T10" fmla="*/ 44 w 312"/>
                <a:gd name="T11" fmla="*/ 303 h 449"/>
                <a:gd name="T12" fmla="*/ 51 w 312"/>
                <a:gd name="T13" fmla="*/ 389 h 449"/>
                <a:gd name="T14" fmla="*/ 55 w 312"/>
                <a:gd name="T15" fmla="*/ 419 h 449"/>
                <a:gd name="T16" fmla="*/ 88 w 312"/>
                <a:gd name="T17" fmla="*/ 447 h 449"/>
                <a:gd name="T18" fmla="*/ 157 w 312"/>
                <a:gd name="T19" fmla="*/ 448 h 449"/>
                <a:gd name="T20" fmla="*/ 177 w 312"/>
                <a:gd name="T21" fmla="*/ 449 h 449"/>
                <a:gd name="T22" fmla="*/ 223 w 312"/>
                <a:gd name="T23" fmla="*/ 447 h 449"/>
                <a:gd name="T24" fmla="*/ 253 w 312"/>
                <a:gd name="T25" fmla="*/ 428 h 449"/>
                <a:gd name="T26" fmla="*/ 260 w 312"/>
                <a:gd name="T27" fmla="*/ 389 h 449"/>
                <a:gd name="T28" fmla="*/ 267 w 312"/>
                <a:gd name="T29" fmla="*/ 303 h 449"/>
                <a:gd name="T30" fmla="*/ 281 w 312"/>
                <a:gd name="T31" fmla="*/ 256 h 449"/>
                <a:gd name="T32" fmla="*/ 308 w 312"/>
                <a:gd name="T33" fmla="*/ 181 h 449"/>
                <a:gd name="T34" fmla="*/ 312 w 312"/>
                <a:gd name="T35" fmla="*/ 151 h 449"/>
                <a:gd name="T36" fmla="*/ 156 w 312"/>
                <a:gd name="T37" fmla="*/ 0 h 449"/>
                <a:gd name="T38" fmla="*/ 253 w 312"/>
                <a:gd name="T39" fmla="*/ 57 h 449"/>
                <a:gd name="T40" fmla="*/ 293 w 312"/>
                <a:gd name="T41" fmla="*/ 150 h 449"/>
                <a:gd name="T42" fmla="*/ 293 w 312"/>
                <a:gd name="T43" fmla="*/ 150 h 449"/>
                <a:gd name="T44" fmla="*/ 293 w 312"/>
                <a:gd name="T45" fmla="*/ 151 h 449"/>
                <a:gd name="T46" fmla="*/ 290 w 312"/>
                <a:gd name="T47" fmla="*/ 177 h 449"/>
                <a:gd name="T48" fmla="*/ 264 w 312"/>
                <a:gd name="T49" fmla="*/ 248 h 449"/>
                <a:gd name="T50" fmla="*/ 242 w 312"/>
                <a:gd name="T51" fmla="*/ 390 h 449"/>
                <a:gd name="T52" fmla="*/ 241 w 312"/>
                <a:gd name="T53" fmla="*/ 405 h 449"/>
                <a:gd name="T54" fmla="*/ 220 w 312"/>
                <a:gd name="T55" fmla="*/ 429 h 449"/>
                <a:gd name="T56" fmla="*/ 200 w 312"/>
                <a:gd name="T57" fmla="*/ 430 h 449"/>
                <a:gd name="T58" fmla="*/ 157 w 312"/>
                <a:gd name="T59" fmla="*/ 430 h 449"/>
                <a:gd name="T60" fmla="*/ 155 w 312"/>
                <a:gd name="T61" fmla="*/ 430 h 449"/>
                <a:gd name="T62" fmla="*/ 90 w 312"/>
                <a:gd name="T63" fmla="*/ 438 h 449"/>
                <a:gd name="T64" fmla="*/ 74 w 312"/>
                <a:gd name="T65" fmla="*/ 418 h 449"/>
                <a:gd name="T66" fmla="*/ 61 w 312"/>
                <a:gd name="T67" fmla="*/ 389 h 449"/>
                <a:gd name="T68" fmla="*/ 62 w 312"/>
                <a:gd name="T69" fmla="*/ 299 h 449"/>
                <a:gd name="T70" fmla="*/ 47 w 312"/>
                <a:gd name="T71" fmla="*/ 247 h 449"/>
                <a:gd name="T72" fmla="*/ 20 w 312"/>
                <a:gd name="T73" fmla="*/ 174 h 449"/>
                <a:gd name="T74" fmla="*/ 18 w 312"/>
                <a:gd name="T75" fmla="*/ 152 h 449"/>
                <a:gd name="T76" fmla="*/ 18 w 312"/>
                <a:gd name="T77" fmla="*/ 150 h 449"/>
                <a:gd name="T78" fmla="*/ 18 w 312"/>
                <a:gd name="T79" fmla="*/ 150 h 449"/>
                <a:gd name="T80" fmla="*/ 18 w 312"/>
                <a:gd name="T81" fmla="*/ 150 h 449"/>
                <a:gd name="T82" fmla="*/ 58 w 312"/>
                <a:gd name="T8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2" h="449">
                  <a:moveTo>
                    <a:pt x="156" y="9"/>
                  </a:moveTo>
                  <a:cubicBezTo>
                    <a:pt x="156" y="0"/>
                    <a:pt x="156" y="0"/>
                    <a:pt x="156" y="0"/>
                  </a:cubicBezTo>
                  <a:cubicBezTo>
                    <a:pt x="113" y="0"/>
                    <a:pt x="74" y="16"/>
                    <a:pt x="45" y="44"/>
                  </a:cubicBezTo>
                  <a:cubicBezTo>
                    <a:pt x="17" y="71"/>
                    <a:pt x="0" y="108"/>
                    <a:pt x="0" y="150"/>
                  </a:cubicBezTo>
                  <a:cubicBezTo>
                    <a:pt x="9" y="150"/>
                    <a:pt x="9" y="150"/>
                    <a:pt x="9" y="150"/>
                  </a:cubicBezTo>
                  <a:cubicBezTo>
                    <a:pt x="0" y="150"/>
                    <a:pt x="0" y="150"/>
                    <a:pt x="0" y="150"/>
                  </a:cubicBezTo>
                  <a:cubicBezTo>
                    <a:pt x="0" y="150"/>
                    <a:pt x="0" y="150"/>
                    <a:pt x="0" y="150"/>
                  </a:cubicBezTo>
                  <a:cubicBezTo>
                    <a:pt x="0" y="151"/>
                    <a:pt x="0" y="151"/>
                    <a:pt x="0" y="152"/>
                  </a:cubicBezTo>
                  <a:cubicBezTo>
                    <a:pt x="9" y="152"/>
                    <a:pt x="9" y="152"/>
                    <a:pt x="9" y="152"/>
                  </a:cubicBezTo>
                  <a:cubicBezTo>
                    <a:pt x="0" y="152"/>
                    <a:pt x="0" y="152"/>
                    <a:pt x="0" y="152"/>
                  </a:cubicBezTo>
                  <a:cubicBezTo>
                    <a:pt x="0" y="161"/>
                    <a:pt x="1" y="169"/>
                    <a:pt x="2" y="177"/>
                  </a:cubicBezTo>
                  <a:cubicBezTo>
                    <a:pt x="11" y="176"/>
                    <a:pt x="11" y="176"/>
                    <a:pt x="11" y="176"/>
                  </a:cubicBezTo>
                  <a:cubicBezTo>
                    <a:pt x="2" y="177"/>
                    <a:pt x="2" y="177"/>
                    <a:pt x="2" y="177"/>
                  </a:cubicBezTo>
                  <a:cubicBezTo>
                    <a:pt x="4" y="187"/>
                    <a:pt x="7" y="199"/>
                    <a:pt x="12" y="212"/>
                  </a:cubicBezTo>
                  <a:cubicBezTo>
                    <a:pt x="16" y="226"/>
                    <a:pt x="23" y="240"/>
                    <a:pt x="31" y="256"/>
                  </a:cubicBezTo>
                  <a:cubicBezTo>
                    <a:pt x="39" y="251"/>
                    <a:pt x="39" y="251"/>
                    <a:pt x="39" y="251"/>
                  </a:cubicBezTo>
                  <a:cubicBezTo>
                    <a:pt x="30" y="255"/>
                    <a:pt x="30" y="255"/>
                    <a:pt x="30" y="255"/>
                  </a:cubicBezTo>
                  <a:cubicBezTo>
                    <a:pt x="34" y="265"/>
                    <a:pt x="40" y="282"/>
                    <a:pt x="44" y="303"/>
                  </a:cubicBezTo>
                  <a:cubicBezTo>
                    <a:pt x="49" y="324"/>
                    <a:pt x="52" y="348"/>
                    <a:pt x="52" y="370"/>
                  </a:cubicBezTo>
                  <a:cubicBezTo>
                    <a:pt x="52" y="376"/>
                    <a:pt x="52" y="383"/>
                    <a:pt x="52" y="388"/>
                  </a:cubicBezTo>
                  <a:cubicBezTo>
                    <a:pt x="51" y="389"/>
                    <a:pt x="51" y="389"/>
                    <a:pt x="51" y="389"/>
                  </a:cubicBezTo>
                  <a:cubicBezTo>
                    <a:pt x="51" y="389"/>
                    <a:pt x="51" y="389"/>
                    <a:pt x="51" y="389"/>
                  </a:cubicBezTo>
                  <a:cubicBezTo>
                    <a:pt x="51" y="395"/>
                    <a:pt x="52" y="401"/>
                    <a:pt x="52" y="407"/>
                  </a:cubicBezTo>
                  <a:cubicBezTo>
                    <a:pt x="53" y="411"/>
                    <a:pt x="53" y="415"/>
                    <a:pt x="55" y="419"/>
                  </a:cubicBezTo>
                  <a:cubicBezTo>
                    <a:pt x="57" y="426"/>
                    <a:pt x="60" y="432"/>
                    <a:pt x="66" y="437"/>
                  </a:cubicBezTo>
                  <a:cubicBezTo>
                    <a:pt x="71" y="441"/>
                    <a:pt x="79" y="445"/>
                    <a:pt x="88" y="447"/>
                  </a:cubicBezTo>
                  <a:cubicBezTo>
                    <a:pt x="88" y="447"/>
                    <a:pt x="88" y="447"/>
                    <a:pt x="88" y="447"/>
                  </a:cubicBezTo>
                  <a:cubicBezTo>
                    <a:pt x="89" y="447"/>
                    <a:pt x="89" y="447"/>
                    <a:pt x="89" y="447"/>
                  </a:cubicBezTo>
                  <a:cubicBezTo>
                    <a:pt x="101" y="448"/>
                    <a:pt x="118" y="449"/>
                    <a:pt x="132" y="449"/>
                  </a:cubicBezTo>
                  <a:cubicBezTo>
                    <a:pt x="146" y="449"/>
                    <a:pt x="157" y="448"/>
                    <a:pt x="157" y="448"/>
                  </a:cubicBezTo>
                  <a:cubicBezTo>
                    <a:pt x="157" y="439"/>
                    <a:pt x="157" y="439"/>
                    <a:pt x="157" y="439"/>
                  </a:cubicBezTo>
                  <a:cubicBezTo>
                    <a:pt x="157" y="448"/>
                    <a:pt x="157" y="448"/>
                    <a:pt x="157" y="448"/>
                  </a:cubicBezTo>
                  <a:cubicBezTo>
                    <a:pt x="157" y="448"/>
                    <a:pt x="165" y="449"/>
                    <a:pt x="177" y="449"/>
                  </a:cubicBezTo>
                  <a:cubicBezTo>
                    <a:pt x="184" y="449"/>
                    <a:pt x="192" y="448"/>
                    <a:pt x="201" y="448"/>
                  </a:cubicBezTo>
                  <a:cubicBezTo>
                    <a:pt x="209" y="448"/>
                    <a:pt x="217" y="448"/>
                    <a:pt x="223" y="447"/>
                  </a:cubicBezTo>
                  <a:cubicBezTo>
                    <a:pt x="223" y="447"/>
                    <a:pt x="223" y="447"/>
                    <a:pt x="223" y="447"/>
                  </a:cubicBezTo>
                  <a:cubicBezTo>
                    <a:pt x="224" y="447"/>
                    <a:pt x="224" y="447"/>
                    <a:pt x="224" y="447"/>
                  </a:cubicBezTo>
                  <a:cubicBezTo>
                    <a:pt x="231" y="445"/>
                    <a:pt x="238" y="443"/>
                    <a:pt x="243" y="439"/>
                  </a:cubicBezTo>
                  <a:cubicBezTo>
                    <a:pt x="247" y="436"/>
                    <a:pt x="250" y="432"/>
                    <a:pt x="253" y="428"/>
                  </a:cubicBezTo>
                  <a:cubicBezTo>
                    <a:pt x="256" y="422"/>
                    <a:pt x="258" y="416"/>
                    <a:pt x="259" y="409"/>
                  </a:cubicBezTo>
                  <a:cubicBezTo>
                    <a:pt x="260" y="403"/>
                    <a:pt x="260" y="396"/>
                    <a:pt x="260" y="389"/>
                  </a:cubicBezTo>
                  <a:cubicBezTo>
                    <a:pt x="260" y="389"/>
                    <a:pt x="260" y="389"/>
                    <a:pt x="260" y="389"/>
                  </a:cubicBezTo>
                  <a:cubicBezTo>
                    <a:pt x="260" y="388"/>
                    <a:pt x="260" y="388"/>
                    <a:pt x="260" y="388"/>
                  </a:cubicBezTo>
                  <a:cubicBezTo>
                    <a:pt x="260" y="383"/>
                    <a:pt x="259" y="376"/>
                    <a:pt x="259" y="370"/>
                  </a:cubicBezTo>
                  <a:cubicBezTo>
                    <a:pt x="259" y="348"/>
                    <a:pt x="263" y="324"/>
                    <a:pt x="267" y="303"/>
                  </a:cubicBezTo>
                  <a:cubicBezTo>
                    <a:pt x="272" y="282"/>
                    <a:pt x="277" y="265"/>
                    <a:pt x="281" y="255"/>
                  </a:cubicBezTo>
                  <a:cubicBezTo>
                    <a:pt x="273" y="251"/>
                    <a:pt x="273" y="251"/>
                    <a:pt x="273" y="251"/>
                  </a:cubicBezTo>
                  <a:cubicBezTo>
                    <a:pt x="281" y="256"/>
                    <a:pt x="281" y="256"/>
                    <a:pt x="281" y="256"/>
                  </a:cubicBezTo>
                  <a:cubicBezTo>
                    <a:pt x="296" y="227"/>
                    <a:pt x="305" y="200"/>
                    <a:pt x="309" y="180"/>
                  </a:cubicBezTo>
                  <a:cubicBezTo>
                    <a:pt x="299" y="179"/>
                    <a:pt x="299" y="179"/>
                    <a:pt x="299" y="179"/>
                  </a:cubicBezTo>
                  <a:cubicBezTo>
                    <a:pt x="308" y="181"/>
                    <a:pt x="308" y="181"/>
                    <a:pt x="308" y="181"/>
                  </a:cubicBezTo>
                  <a:cubicBezTo>
                    <a:pt x="311" y="171"/>
                    <a:pt x="312" y="161"/>
                    <a:pt x="312" y="151"/>
                  </a:cubicBezTo>
                  <a:cubicBezTo>
                    <a:pt x="303" y="151"/>
                    <a:pt x="303" y="151"/>
                    <a:pt x="303" y="151"/>
                  </a:cubicBezTo>
                  <a:cubicBezTo>
                    <a:pt x="312" y="151"/>
                    <a:pt x="312" y="151"/>
                    <a:pt x="312" y="151"/>
                  </a:cubicBezTo>
                  <a:cubicBezTo>
                    <a:pt x="312" y="150"/>
                    <a:pt x="312" y="150"/>
                    <a:pt x="312" y="150"/>
                  </a:cubicBezTo>
                  <a:cubicBezTo>
                    <a:pt x="312" y="108"/>
                    <a:pt x="294" y="71"/>
                    <a:pt x="266" y="44"/>
                  </a:cubicBezTo>
                  <a:cubicBezTo>
                    <a:pt x="238" y="16"/>
                    <a:pt x="199" y="0"/>
                    <a:pt x="156" y="0"/>
                  </a:cubicBezTo>
                  <a:cubicBezTo>
                    <a:pt x="156" y="9"/>
                    <a:pt x="156" y="9"/>
                    <a:pt x="156" y="9"/>
                  </a:cubicBezTo>
                  <a:cubicBezTo>
                    <a:pt x="156" y="18"/>
                    <a:pt x="156" y="18"/>
                    <a:pt x="156" y="18"/>
                  </a:cubicBezTo>
                  <a:cubicBezTo>
                    <a:pt x="194" y="18"/>
                    <a:pt x="228" y="33"/>
                    <a:pt x="253" y="57"/>
                  </a:cubicBezTo>
                  <a:cubicBezTo>
                    <a:pt x="278" y="81"/>
                    <a:pt x="293" y="114"/>
                    <a:pt x="293" y="150"/>
                  </a:cubicBezTo>
                  <a:cubicBezTo>
                    <a:pt x="294" y="150"/>
                    <a:pt x="294" y="150"/>
                    <a:pt x="294" y="150"/>
                  </a:cubicBezTo>
                  <a:cubicBezTo>
                    <a:pt x="293" y="150"/>
                    <a:pt x="293" y="150"/>
                    <a:pt x="293" y="150"/>
                  </a:cubicBezTo>
                  <a:cubicBezTo>
                    <a:pt x="293" y="150"/>
                    <a:pt x="293" y="150"/>
                    <a:pt x="293" y="150"/>
                  </a:cubicBezTo>
                  <a:cubicBezTo>
                    <a:pt x="294" y="150"/>
                    <a:pt x="294" y="150"/>
                    <a:pt x="294" y="150"/>
                  </a:cubicBezTo>
                  <a:cubicBezTo>
                    <a:pt x="293" y="150"/>
                    <a:pt x="293" y="150"/>
                    <a:pt x="293" y="150"/>
                  </a:cubicBezTo>
                  <a:cubicBezTo>
                    <a:pt x="293" y="150"/>
                    <a:pt x="293" y="150"/>
                    <a:pt x="293" y="150"/>
                  </a:cubicBezTo>
                  <a:cubicBezTo>
                    <a:pt x="293" y="151"/>
                    <a:pt x="293" y="151"/>
                    <a:pt x="293" y="151"/>
                  </a:cubicBezTo>
                  <a:cubicBezTo>
                    <a:pt x="293" y="151"/>
                    <a:pt x="293" y="151"/>
                    <a:pt x="293" y="151"/>
                  </a:cubicBezTo>
                  <a:cubicBezTo>
                    <a:pt x="293" y="160"/>
                    <a:pt x="292" y="168"/>
                    <a:pt x="291" y="177"/>
                  </a:cubicBezTo>
                  <a:cubicBezTo>
                    <a:pt x="290" y="177"/>
                    <a:pt x="290" y="177"/>
                    <a:pt x="290" y="177"/>
                  </a:cubicBezTo>
                  <a:cubicBezTo>
                    <a:pt x="290" y="177"/>
                    <a:pt x="290" y="177"/>
                    <a:pt x="290" y="177"/>
                  </a:cubicBezTo>
                  <a:cubicBezTo>
                    <a:pt x="287" y="195"/>
                    <a:pt x="279" y="220"/>
                    <a:pt x="265" y="247"/>
                  </a:cubicBezTo>
                  <a:cubicBezTo>
                    <a:pt x="265" y="248"/>
                    <a:pt x="265" y="248"/>
                    <a:pt x="265" y="248"/>
                  </a:cubicBezTo>
                  <a:cubicBezTo>
                    <a:pt x="264" y="248"/>
                    <a:pt x="264" y="248"/>
                    <a:pt x="264" y="248"/>
                  </a:cubicBezTo>
                  <a:cubicBezTo>
                    <a:pt x="260" y="259"/>
                    <a:pt x="254" y="277"/>
                    <a:pt x="249" y="299"/>
                  </a:cubicBezTo>
                  <a:cubicBezTo>
                    <a:pt x="245" y="321"/>
                    <a:pt x="241" y="346"/>
                    <a:pt x="241" y="370"/>
                  </a:cubicBezTo>
                  <a:cubicBezTo>
                    <a:pt x="241" y="377"/>
                    <a:pt x="241" y="384"/>
                    <a:pt x="242" y="390"/>
                  </a:cubicBezTo>
                  <a:cubicBezTo>
                    <a:pt x="251" y="389"/>
                    <a:pt x="251" y="389"/>
                    <a:pt x="251" y="389"/>
                  </a:cubicBezTo>
                  <a:cubicBezTo>
                    <a:pt x="242" y="389"/>
                    <a:pt x="242" y="389"/>
                    <a:pt x="242" y="389"/>
                  </a:cubicBezTo>
                  <a:cubicBezTo>
                    <a:pt x="242" y="395"/>
                    <a:pt x="242" y="400"/>
                    <a:pt x="241" y="405"/>
                  </a:cubicBezTo>
                  <a:cubicBezTo>
                    <a:pt x="241" y="408"/>
                    <a:pt x="240" y="411"/>
                    <a:pt x="239" y="414"/>
                  </a:cubicBezTo>
                  <a:cubicBezTo>
                    <a:pt x="238" y="418"/>
                    <a:pt x="236" y="421"/>
                    <a:pt x="233" y="423"/>
                  </a:cubicBezTo>
                  <a:cubicBezTo>
                    <a:pt x="230" y="426"/>
                    <a:pt x="227" y="428"/>
                    <a:pt x="220" y="429"/>
                  </a:cubicBezTo>
                  <a:cubicBezTo>
                    <a:pt x="222" y="438"/>
                    <a:pt x="222" y="438"/>
                    <a:pt x="222" y="438"/>
                  </a:cubicBezTo>
                  <a:cubicBezTo>
                    <a:pt x="221" y="429"/>
                    <a:pt x="221" y="429"/>
                    <a:pt x="221" y="429"/>
                  </a:cubicBezTo>
                  <a:cubicBezTo>
                    <a:pt x="216" y="429"/>
                    <a:pt x="208" y="430"/>
                    <a:pt x="200" y="430"/>
                  </a:cubicBezTo>
                  <a:cubicBezTo>
                    <a:pt x="192" y="430"/>
                    <a:pt x="184" y="430"/>
                    <a:pt x="177" y="430"/>
                  </a:cubicBezTo>
                  <a:cubicBezTo>
                    <a:pt x="171" y="430"/>
                    <a:pt x="166" y="430"/>
                    <a:pt x="163" y="430"/>
                  </a:cubicBezTo>
                  <a:cubicBezTo>
                    <a:pt x="159" y="430"/>
                    <a:pt x="157" y="430"/>
                    <a:pt x="157" y="430"/>
                  </a:cubicBezTo>
                  <a:cubicBezTo>
                    <a:pt x="157" y="430"/>
                    <a:pt x="157" y="430"/>
                    <a:pt x="157" y="430"/>
                  </a:cubicBezTo>
                  <a:cubicBezTo>
                    <a:pt x="157" y="430"/>
                    <a:pt x="157" y="430"/>
                    <a:pt x="157" y="430"/>
                  </a:cubicBezTo>
                  <a:cubicBezTo>
                    <a:pt x="157" y="430"/>
                    <a:pt x="156" y="430"/>
                    <a:pt x="155" y="430"/>
                  </a:cubicBezTo>
                  <a:cubicBezTo>
                    <a:pt x="151" y="430"/>
                    <a:pt x="143" y="430"/>
                    <a:pt x="132" y="430"/>
                  </a:cubicBezTo>
                  <a:cubicBezTo>
                    <a:pt x="119" y="430"/>
                    <a:pt x="102" y="430"/>
                    <a:pt x="91" y="429"/>
                  </a:cubicBezTo>
                  <a:cubicBezTo>
                    <a:pt x="90" y="438"/>
                    <a:pt x="90" y="438"/>
                    <a:pt x="90" y="438"/>
                  </a:cubicBezTo>
                  <a:cubicBezTo>
                    <a:pt x="92" y="429"/>
                    <a:pt x="92" y="429"/>
                    <a:pt x="92" y="429"/>
                  </a:cubicBezTo>
                  <a:cubicBezTo>
                    <a:pt x="86" y="427"/>
                    <a:pt x="82" y="425"/>
                    <a:pt x="79" y="423"/>
                  </a:cubicBezTo>
                  <a:cubicBezTo>
                    <a:pt x="77" y="422"/>
                    <a:pt x="75" y="420"/>
                    <a:pt x="74" y="418"/>
                  </a:cubicBezTo>
                  <a:cubicBezTo>
                    <a:pt x="72" y="415"/>
                    <a:pt x="71" y="411"/>
                    <a:pt x="71" y="406"/>
                  </a:cubicBezTo>
                  <a:cubicBezTo>
                    <a:pt x="70" y="401"/>
                    <a:pt x="70" y="396"/>
                    <a:pt x="70" y="389"/>
                  </a:cubicBezTo>
                  <a:cubicBezTo>
                    <a:pt x="61" y="389"/>
                    <a:pt x="61" y="389"/>
                    <a:pt x="61" y="389"/>
                  </a:cubicBezTo>
                  <a:cubicBezTo>
                    <a:pt x="70" y="390"/>
                    <a:pt x="70" y="390"/>
                    <a:pt x="70" y="390"/>
                  </a:cubicBezTo>
                  <a:cubicBezTo>
                    <a:pt x="70" y="384"/>
                    <a:pt x="71" y="377"/>
                    <a:pt x="71" y="370"/>
                  </a:cubicBezTo>
                  <a:cubicBezTo>
                    <a:pt x="71" y="346"/>
                    <a:pt x="67" y="321"/>
                    <a:pt x="62" y="299"/>
                  </a:cubicBezTo>
                  <a:cubicBezTo>
                    <a:pt x="58" y="277"/>
                    <a:pt x="52" y="259"/>
                    <a:pt x="47" y="248"/>
                  </a:cubicBezTo>
                  <a:cubicBezTo>
                    <a:pt x="47" y="248"/>
                    <a:pt x="47" y="248"/>
                    <a:pt x="47" y="248"/>
                  </a:cubicBezTo>
                  <a:cubicBezTo>
                    <a:pt x="47" y="247"/>
                    <a:pt x="47" y="247"/>
                    <a:pt x="47" y="247"/>
                  </a:cubicBezTo>
                  <a:cubicBezTo>
                    <a:pt x="39" y="233"/>
                    <a:pt x="33" y="219"/>
                    <a:pt x="29" y="206"/>
                  </a:cubicBezTo>
                  <a:cubicBezTo>
                    <a:pt x="24" y="194"/>
                    <a:pt x="22" y="183"/>
                    <a:pt x="20" y="174"/>
                  </a:cubicBezTo>
                  <a:cubicBezTo>
                    <a:pt x="20" y="174"/>
                    <a:pt x="20" y="174"/>
                    <a:pt x="20" y="174"/>
                  </a:cubicBezTo>
                  <a:cubicBezTo>
                    <a:pt x="20" y="174"/>
                    <a:pt x="20" y="174"/>
                    <a:pt x="20" y="174"/>
                  </a:cubicBezTo>
                  <a:cubicBezTo>
                    <a:pt x="19" y="167"/>
                    <a:pt x="18" y="160"/>
                    <a:pt x="18" y="152"/>
                  </a:cubicBezTo>
                  <a:cubicBezTo>
                    <a:pt x="18" y="152"/>
                    <a:pt x="18" y="152"/>
                    <a:pt x="18" y="152"/>
                  </a:cubicBezTo>
                  <a:cubicBezTo>
                    <a:pt x="18" y="152"/>
                    <a:pt x="18" y="152"/>
                    <a:pt x="18" y="152"/>
                  </a:cubicBezTo>
                  <a:cubicBezTo>
                    <a:pt x="18" y="151"/>
                    <a:pt x="18" y="151"/>
                    <a:pt x="18"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8" y="150"/>
                    <a:pt x="18" y="150"/>
                    <a:pt x="18" y="150"/>
                  </a:cubicBezTo>
                  <a:cubicBezTo>
                    <a:pt x="18" y="114"/>
                    <a:pt x="33" y="81"/>
                    <a:pt x="58" y="57"/>
                  </a:cubicBezTo>
                  <a:cubicBezTo>
                    <a:pt x="83" y="33"/>
                    <a:pt x="117" y="18"/>
                    <a:pt x="156" y="18"/>
                  </a:cubicBezTo>
                  <a:lnTo>
                    <a:pt x="15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6" name="Freeform 54"/>
            <p:cNvSpPr>
              <a:spLocks/>
            </p:cNvSpPr>
            <p:nvPr/>
          </p:nvSpPr>
          <p:spPr bwMode="auto">
            <a:xfrm>
              <a:off x="-1791103" y="133654"/>
              <a:ext cx="250825" cy="41275"/>
            </a:xfrm>
            <a:custGeom>
              <a:avLst/>
              <a:gdLst>
                <a:gd name="T0" fmla="*/ 134 w 150"/>
                <a:gd name="T1" fmla="*/ 0 h 25"/>
                <a:gd name="T2" fmla="*/ 16 w 150"/>
                <a:gd name="T3" fmla="*/ 0 h 25"/>
                <a:gd name="T4" fmla="*/ 0 w 150"/>
                <a:gd name="T5" fmla="*/ 6 h 25"/>
                <a:gd name="T6" fmla="*/ 0 w 150"/>
                <a:gd name="T7" fmla="*/ 11 h 25"/>
                <a:gd name="T8" fmla="*/ 16 w 150"/>
                <a:gd name="T9" fmla="*/ 18 h 25"/>
                <a:gd name="T10" fmla="*/ 27 w 150"/>
                <a:gd name="T11" fmla="*/ 18 h 25"/>
                <a:gd name="T12" fmla="*/ 27 w 150"/>
                <a:gd name="T13" fmla="*/ 21 h 25"/>
                <a:gd name="T14" fmla="*/ 38 w 150"/>
                <a:gd name="T15" fmla="*/ 25 h 25"/>
                <a:gd name="T16" fmla="*/ 112 w 150"/>
                <a:gd name="T17" fmla="*/ 25 h 25"/>
                <a:gd name="T18" fmla="*/ 122 w 150"/>
                <a:gd name="T19" fmla="*/ 21 h 25"/>
                <a:gd name="T20" fmla="*/ 122 w 150"/>
                <a:gd name="T21" fmla="*/ 18 h 25"/>
                <a:gd name="T22" fmla="*/ 134 w 150"/>
                <a:gd name="T23" fmla="*/ 18 h 25"/>
                <a:gd name="T24" fmla="*/ 150 w 150"/>
                <a:gd name="T25" fmla="*/ 11 h 25"/>
                <a:gd name="T26" fmla="*/ 150 w 150"/>
                <a:gd name="T27" fmla="*/ 6 h 25"/>
                <a:gd name="T28" fmla="*/ 134 w 150"/>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5">
                  <a:moveTo>
                    <a:pt x="134" y="0"/>
                  </a:moveTo>
                  <a:cubicBezTo>
                    <a:pt x="16" y="0"/>
                    <a:pt x="16" y="0"/>
                    <a:pt x="16" y="0"/>
                  </a:cubicBezTo>
                  <a:cubicBezTo>
                    <a:pt x="7" y="0"/>
                    <a:pt x="0" y="3"/>
                    <a:pt x="0" y="6"/>
                  </a:cubicBezTo>
                  <a:cubicBezTo>
                    <a:pt x="0" y="11"/>
                    <a:pt x="0" y="11"/>
                    <a:pt x="0" y="11"/>
                  </a:cubicBezTo>
                  <a:cubicBezTo>
                    <a:pt x="0" y="15"/>
                    <a:pt x="7" y="18"/>
                    <a:pt x="16" y="18"/>
                  </a:cubicBezTo>
                  <a:cubicBezTo>
                    <a:pt x="27" y="18"/>
                    <a:pt x="27" y="18"/>
                    <a:pt x="27" y="18"/>
                  </a:cubicBezTo>
                  <a:cubicBezTo>
                    <a:pt x="27" y="21"/>
                    <a:pt x="27" y="21"/>
                    <a:pt x="27" y="21"/>
                  </a:cubicBezTo>
                  <a:cubicBezTo>
                    <a:pt x="27" y="23"/>
                    <a:pt x="32" y="25"/>
                    <a:pt x="38" y="25"/>
                  </a:cubicBezTo>
                  <a:cubicBezTo>
                    <a:pt x="112" y="25"/>
                    <a:pt x="112" y="25"/>
                    <a:pt x="112" y="25"/>
                  </a:cubicBezTo>
                  <a:cubicBezTo>
                    <a:pt x="118" y="25"/>
                    <a:pt x="122" y="23"/>
                    <a:pt x="122" y="21"/>
                  </a:cubicBezTo>
                  <a:cubicBezTo>
                    <a:pt x="122" y="18"/>
                    <a:pt x="122" y="18"/>
                    <a:pt x="122" y="18"/>
                  </a:cubicBezTo>
                  <a:cubicBezTo>
                    <a:pt x="134" y="18"/>
                    <a:pt x="134" y="18"/>
                    <a:pt x="134" y="18"/>
                  </a:cubicBezTo>
                  <a:cubicBezTo>
                    <a:pt x="143" y="18"/>
                    <a:pt x="150" y="15"/>
                    <a:pt x="150" y="11"/>
                  </a:cubicBezTo>
                  <a:cubicBezTo>
                    <a:pt x="150" y="6"/>
                    <a:pt x="150" y="6"/>
                    <a:pt x="150" y="6"/>
                  </a:cubicBezTo>
                  <a:cubicBezTo>
                    <a:pt x="150" y="3"/>
                    <a:pt x="143"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7" name="Freeform 55"/>
            <p:cNvSpPr>
              <a:spLocks/>
            </p:cNvSpPr>
            <p:nvPr/>
          </p:nvSpPr>
          <p:spPr bwMode="auto">
            <a:xfrm>
              <a:off x="-1708553" y="-521983"/>
              <a:ext cx="82550" cy="327025"/>
            </a:xfrm>
            <a:custGeom>
              <a:avLst/>
              <a:gdLst>
                <a:gd name="T0" fmla="*/ 32 w 49"/>
                <a:gd name="T1" fmla="*/ 195 h 196"/>
                <a:gd name="T2" fmla="*/ 49 w 49"/>
                <a:gd name="T3" fmla="*/ 4 h 196"/>
                <a:gd name="T4" fmla="*/ 40 w 49"/>
                <a:gd name="T5" fmla="*/ 0 h 196"/>
                <a:gd name="T6" fmla="*/ 6 w 49"/>
                <a:gd name="T7" fmla="*/ 6 h 196"/>
                <a:gd name="T8" fmla="*/ 0 w 49"/>
                <a:gd name="T9" fmla="*/ 18 h 196"/>
                <a:gd name="T10" fmla="*/ 18 w 49"/>
                <a:gd name="T11" fmla="*/ 192 h 196"/>
                <a:gd name="T12" fmla="*/ 32 w 49"/>
                <a:gd name="T13" fmla="*/ 195 h 196"/>
              </a:gdLst>
              <a:ahLst/>
              <a:cxnLst>
                <a:cxn ang="0">
                  <a:pos x="T0" y="T1"/>
                </a:cxn>
                <a:cxn ang="0">
                  <a:pos x="T2" y="T3"/>
                </a:cxn>
                <a:cxn ang="0">
                  <a:pos x="T4" y="T5"/>
                </a:cxn>
                <a:cxn ang="0">
                  <a:pos x="T6" y="T7"/>
                </a:cxn>
                <a:cxn ang="0">
                  <a:pos x="T8" y="T9"/>
                </a:cxn>
                <a:cxn ang="0">
                  <a:pos x="T10" y="T11"/>
                </a:cxn>
                <a:cxn ang="0">
                  <a:pos x="T12" y="T13"/>
                </a:cxn>
              </a:cxnLst>
              <a:rect l="0" t="0" r="r" b="b"/>
              <a:pathLst>
                <a:path w="49" h="196">
                  <a:moveTo>
                    <a:pt x="32" y="195"/>
                  </a:moveTo>
                  <a:cubicBezTo>
                    <a:pt x="38" y="127"/>
                    <a:pt x="49" y="15"/>
                    <a:pt x="49" y="4"/>
                  </a:cubicBezTo>
                  <a:cubicBezTo>
                    <a:pt x="48" y="2"/>
                    <a:pt x="43" y="0"/>
                    <a:pt x="40" y="0"/>
                  </a:cubicBezTo>
                  <a:cubicBezTo>
                    <a:pt x="34" y="0"/>
                    <a:pt x="13" y="4"/>
                    <a:pt x="6" y="6"/>
                  </a:cubicBezTo>
                  <a:cubicBezTo>
                    <a:pt x="3" y="8"/>
                    <a:pt x="0" y="14"/>
                    <a:pt x="0" y="18"/>
                  </a:cubicBezTo>
                  <a:cubicBezTo>
                    <a:pt x="2" y="37"/>
                    <a:pt x="12" y="130"/>
                    <a:pt x="18" y="192"/>
                  </a:cubicBezTo>
                  <a:cubicBezTo>
                    <a:pt x="19" y="194"/>
                    <a:pt x="31" y="196"/>
                    <a:pt x="32"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8" name="Freeform 56"/>
            <p:cNvSpPr>
              <a:spLocks/>
            </p:cNvSpPr>
            <p:nvPr/>
          </p:nvSpPr>
          <p:spPr bwMode="auto">
            <a:xfrm>
              <a:off x="-1706965" y="-128283"/>
              <a:ext cx="84138" cy="84138"/>
            </a:xfrm>
            <a:custGeom>
              <a:avLst/>
              <a:gdLst>
                <a:gd name="T0" fmla="*/ 26 w 50"/>
                <a:gd name="T1" fmla="*/ 0 h 50"/>
                <a:gd name="T2" fmla="*/ 7 w 50"/>
                <a:gd name="T3" fmla="*/ 7 h 50"/>
                <a:gd name="T4" fmla="*/ 0 w 50"/>
                <a:gd name="T5" fmla="*/ 25 h 50"/>
                <a:gd name="T6" fmla="*/ 6 w 50"/>
                <a:gd name="T7" fmla="*/ 44 h 50"/>
                <a:gd name="T8" fmla="*/ 23 w 50"/>
                <a:gd name="T9" fmla="*/ 50 h 50"/>
                <a:gd name="T10" fmla="*/ 43 w 50"/>
                <a:gd name="T11" fmla="*/ 43 h 50"/>
                <a:gd name="T12" fmla="*/ 50 w 50"/>
                <a:gd name="T13" fmla="*/ 25 h 50"/>
                <a:gd name="T14" fmla="*/ 42 w 50"/>
                <a:gd name="T15" fmla="*/ 6 h 50"/>
                <a:gd name="T16" fmla="*/ 26 w 50"/>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26" y="0"/>
                  </a:moveTo>
                  <a:cubicBezTo>
                    <a:pt x="20" y="0"/>
                    <a:pt x="12" y="2"/>
                    <a:pt x="7" y="7"/>
                  </a:cubicBezTo>
                  <a:cubicBezTo>
                    <a:pt x="2" y="12"/>
                    <a:pt x="0" y="19"/>
                    <a:pt x="0" y="25"/>
                  </a:cubicBezTo>
                  <a:cubicBezTo>
                    <a:pt x="0" y="33"/>
                    <a:pt x="2" y="39"/>
                    <a:pt x="6" y="44"/>
                  </a:cubicBezTo>
                  <a:cubicBezTo>
                    <a:pt x="11" y="49"/>
                    <a:pt x="18" y="50"/>
                    <a:pt x="23" y="50"/>
                  </a:cubicBezTo>
                  <a:cubicBezTo>
                    <a:pt x="31" y="50"/>
                    <a:pt x="38" y="48"/>
                    <a:pt x="43" y="43"/>
                  </a:cubicBezTo>
                  <a:cubicBezTo>
                    <a:pt x="48" y="38"/>
                    <a:pt x="50" y="29"/>
                    <a:pt x="50" y="25"/>
                  </a:cubicBezTo>
                  <a:cubicBezTo>
                    <a:pt x="50" y="19"/>
                    <a:pt x="48" y="12"/>
                    <a:pt x="42" y="6"/>
                  </a:cubicBezTo>
                  <a:cubicBezTo>
                    <a:pt x="38" y="2"/>
                    <a:pt x="31"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9" name="Freeform 57"/>
            <p:cNvSpPr>
              <a:spLocks/>
            </p:cNvSpPr>
            <p:nvPr/>
          </p:nvSpPr>
          <p:spPr bwMode="auto">
            <a:xfrm>
              <a:off x="-1686328" y="-910921"/>
              <a:ext cx="42863" cy="160338"/>
            </a:xfrm>
            <a:custGeom>
              <a:avLst/>
              <a:gdLst>
                <a:gd name="T0" fmla="*/ 0 w 27"/>
                <a:gd name="T1" fmla="*/ 0 h 101"/>
                <a:gd name="T2" fmla="*/ 0 w 27"/>
                <a:gd name="T3" fmla="*/ 101 h 101"/>
                <a:gd name="T4" fmla="*/ 27 w 27"/>
                <a:gd name="T5" fmla="*/ 101 h 101"/>
                <a:gd name="T6" fmla="*/ 26 w 27"/>
                <a:gd name="T7" fmla="*/ 0 h 101"/>
                <a:gd name="T8" fmla="*/ 0 w 27"/>
                <a:gd name="T9" fmla="*/ 0 h 101"/>
              </a:gdLst>
              <a:ahLst/>
              <a:cxnLst>
                <a:cxn ang="0">
                  <a:pos x="T0" y="T1"/>
                </a:cxn>
                <a:cxn ang="0">
                  <a:pos x="T2" y="T3"/>
                </a:cxn>
                <a:cxn ang="0">
                  <a:pos x="T4" y="T5"/>
                </a:cxn>
                <a:cxn ang="0">
                  <a:pos x="T6" y="T7"/>
                </a:cxn>
                <a:cxn ang="0">
                  <a:pos x="T8" y="T9"/>
                </a:cxn>
              </a:cxnLst>
              <a:rect l="0" t="0" r="r" b="b"/>
              <a:pathLst>
                <a:path w="27" h="101">
                  <a:moveTo>
                    <a:pt x="0" y="0"/>
                  </a:moveTo>
                  <a:lnTo>
                    <a:pt x="0" y="101"/>
                  </a:lnTo>
                  <a:lnTo>
                    <a:pt x="27" y="101"/>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0" name="Freeform 58"/>
            <p:cNvSpPr>
              <a:spLocks/>
            </p:cNvSpPr>
            <p:nvPr/>
          </p:nvSpPr>
          <p:spPr bwMode="auto">
            <a:xfrm>
              <a:off x="-1499003" y="-839483"/>
              <a:ext cx="123825" cy="160338"/>
            </a:xfrm>
            <a:custGeom>
              <a:avLst/>
              <a:gdLst>
                <a:gd name="T0" fmla="*/ 0 w 78"/>
                <a:gd name="T1" fmla="*/ 85 h 101"/>
                <a:gd name="T2" fmla="*/ 22 w 78"/>
                <a:gd name="T3" fmla="*/ 101 h 101"/>
                <a:gd name="T4" fmla="*/ 78 w 78"/>
                <a:gd name="T5" fmla="*/ 15 h 101"/>
                <a:gd name="T6" fmla="*/ 56 w 78"/>
                <a:gd name="T7" fmla="*/ 0 h 101"/>
                <a:gd name="T8" fmla="*/ 0 w 78"/>
                <a:gd name="T9" fmla="*/ 85 h 101"/>
              </a:gdLst>
              <a:ahLst/>
              <a:cxnLst>
                <a:cxn ang="0">
                  <a:pos x="T0" y="T1"/>
                </a:cxn>
                <a:cxn ang="0">
                  <a:pos x="T2" y="T3"/>
                </a:cxn>
                <a:cxn ang="0">
                  <a:pos x="T4" y="T5"/>
                </a:cxn>
                <a:cxn ang="0">
                  <a:pos x="T6" y="T7"/>
                </a:cxn>
                <a:cxn ang="0">
                  <a:pos x="T8" y="T9"/>
                </a:cxn>
              </a:cxnLst>
              <a:rect l="0" t="0" r="r" b="b"/>
              <a:pathLst>
                <a:path w="78" h="101">
                  <a:moveTo>
                    <a:pt x="0" y="85"/>
                  </a:moveTo>
                  <a:lnTo>
                    <a:pt x="22" y="101"/>
                  </a:lnTo>
                  <a:lnTo>
                    <a:pt x="78" y="15"/>
                  </a:lnTo>
                  <a:lnTo>
                    <a:pt x="56" y="0"/>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1" name="Freeform 59"/>
            <p:cNvSpPr>
              <a:spLocks/>
            </p:cNvSpPr>
            <p:nvPr/>
          </p:nvSpPr>
          <p:spPr bwMode="auto">
            <a:xfrm>
              <a:off x="-1368828" y="-626758"/>
              <a:ext cx="163513" cy="103188"/>
            </a:xfrm>
            <a:custGeom>
              <a:avLst/>
              <a:gdLst>
                <a:gd name="T0" fmla="*/ 0 w 103"/>
                <a:gd name="T1" fmla="*/ 40 h 65"/>
                <a:gd name="T2" fmla="*/ 11 w 103"/>
                <a:gd name="T3" fmla="*/ 65 h 65"/>
                <a:gd name="T4" fmla="*/ 103 w 103"/>
                <a:gd name="T5" fmla="*/ 25 h 65"/>
                <a:gd name="T6" fmla="*/ 93 w 103"/>
                <a:gd name="T7" fmla="*/ 0 h 65"/>
                <a:gd name="T8" fmla="*/ 0 w 103"/>
                <a:gd name="T9" fmla="*/ 40 h 65"/>
              </a:gdLst>
              <a:ahLst/>
              <a:cxnLst>
                <a:cxn ang="0">
                  <a:pos x="T0" y="T1"/>
                </a:cxn>
                <a:cxn ang="0">
                  <a:pos x="T2" y="T3"/>
                </a:cxn>
                <a:cxn ang="0">
                  <a:pos x="T4" y="T5"/>
                </a:cxn>
                <a:cxn ang="0">
                  <a:pos x="T6" y="T7"/>
                </a:cxn>
                <a:cxn ang="0">
                  <a:pos x="T8" y="T9"/>
                </a:cxn>
              </a:cxnLst>
              <a:rect l="0" t="0" r="r" b="b"/>
              <a:pathLst>
                <a:path w="103" h="65">
                  <a:moveTo>
                    <a:pt x="0" y="40"/>
                  </a:moveTo>
                  <a:lnTo>
                    <a:pt x="11" y="65"/>
                  </a:lnTo>
                  <a:lnTo>
                    <a:pt x="103" y="25"/>
                  </a:lnTo>
                  <a:lnTo>
                    <a:pt x="93" y="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 name="Freeform 60"/>
            <p:cNvSpPr>
              <a:spLocks/>
            </p:cNvSpPr>
            <p:nvPr/>
          </p:nvSpPr>
          <p:spPr bwMode="auto">
            <a:xfrm>
              <a:off x="-1345015" y="-374346"/>
              <a:ext cx="165100" cy="71438"/>
            </a:xfrm>
            <a:custGeom>
              <a:avLst/>
              <a:gdLst>
                <a:gd name="T0" fmla="*/ 0 w 104"/>
                <a:gd name="T1" fmla="*/ 27 h 45"/>
                <a:gd name="T2" fmla="*/ 100 w 104"/>
                <a:gd name="T3" fmla="*/ 45 h 45"/>
                <a:gd name="T4" fmla="*/ 104 w 104"/>
                <a:gd name="T5" fmla="*/ 18 h 45"/>
                <a:gd name="T6" fmla="*/ 5 w 104"/>
                <a:gd name="T7" fmla="*/ 0 h 45"/>
                <a:gd name="T8" fmla="*/ 0 w 104"/>
                <a:gd name="T9" fmla="*/ 27 h 45"/>
              </a:gdLst>
              <a:ahLst/>
              <a:cxnLst>
                <a:cxn ang="0">
                  <a:pos x="T0" y="T1"/>
                </a:cxn>
                <a:cxn ang="0">
                  <a:pos x="T2" y="T3"/>
                </a:cxn>
                <a:cxn ang="0">
                  <a:pos x="T4" y="T5"/>
                </a:cxn>
                <a:cxn ang="0">
                  <a:pos x="T6" y="T7"/>
                </a:cxn>
                <a:cxn ang="0">
                  <a:pos x="T8" y="T9"/>
                </a:cxn>
              </a:cxnLst>
              <a:rect l="0" t="0" r="r" b="b"/>
              <a:pathLst>
                <a:path w="104" h="45">
                  <a:moveTo>
                    <a:pt x="0" y="27"/>
                  </a:moveTo>
                  <a:lnTo>
                    <a:pt x="100" y="45"/>
                  </a:lnTo>
                  <a:lnTo>
                    <a:pt x="104" y="18"/>
                  </a:lnTo>
                  <a:lnTo>
                    <a:pt x="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 name="Freeform 61"/>
            <p:cNvSpPr>
              <a:spLocks/>
            </p:cNvSpPr>
            <p:nvPr/>
          </p:nvSpPr>
          <p:spPr bwMode="auto">
            <a:xfrm>
              <a:off x="-1960965" y="-839483"/>
              <a:ext cx="123825" cy="160338"/>
            </a:xfrm>
            <a:custGeom>
              <a:avLst/>
              <a:gdLst>
                <a:gd name="T0" fmla="*/ 0 w 78"/>
                <a:gd name="T1" fmla="*/ 15 h 101"/>
                <a:gd name="T2" fmla="*/ 56 w 78"/>
                <a:gd name="T3" fmla="*/ 101 h 101"/>
                <a:gd name="T4" fmla="*/ 78 w 78"/>
                <a:gd name="T5" fmla="*/ 85 h 101"/>
                <a:gd name="T6" fmla="*/ 22 w 78"/>
                <a:gd name="T7" fmla="*/ 0 h 101"/>
                <a:gd name="T8" fmla="*/ 0 w 78"/>
                <a:gd name="T9" fmla="*/ 15 h 101"/>
              </a:gdLst>
              <a:ahLst/>
              <a:cxnLst>
                <a:cxn ang="0">
                  <a:pos x="T0" y="T1"/>
                </a:cxn>
                <a:cxn ang="0">
                  <a:pos x="T2" y="T3"/>
                </a:cxn>
                <a:cxn ang="0">
                  <a:pos x="T4" y="T5"/>
                </a:cxn>
                <a:cxn ang="0">
                  <a:pos x="T6" y="T7"/>
                </a:cxn>
                <a:cxn ang="0">
                  <a:pos x="T8" y="T9"/>
                </a:cxn>
              </a:cxnLst>
              <a:rect l="0" t="0" r="r" b="b"/>
              <a:pathLst>
                <a:path w="78" h="101">
                  <a:moveTo>
                    <a:pt x="0" y="15"/>
                  </a:moveTo>
                  <a:lnTo>
                    <a:pt x="56" y="101"/>
                  </a:lnTo>
                  <a:lnTo>
                    <a:pt x="78" y="85"/>
                  </a:lnTo>
                  <a:lnTo>
                    <a:pt x="22"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 name="Freeform 62"/>
            <p:cNvSpPr>
              <a:spLocks/>
            </p:cNvSpPr>
            <p:nvPr/>
          </p:nvSpPr>
          <p:spPr bwMode="auto">
            <a:xfrm>
              <a:off x="-2132415" y="-626758"/>
              <a:ext cx="163513" cy="103188"/>
            </a:xfrm>
            <a:custGeom>
              <a:avLst/>
              <a:gdLst>
                <a:gd name="T0" fmla="*/ 0 w 103"/>
                <a:gd name="T1" fmla="*/ 25 h 65"/>
                <a:gd name="T2" fmla="*/ 93 w 103"/>
                <a:gd name="T3" fmla="*/ 65 h 65"/>
                <a:gd name="T4" fmla="*/ 103 w 103"/>
                <a:gd name="T5" fmla="*/ 40 h 65"/>
                <a:gd name="T6" fmla="*/ 11 w 103"/>
                <a:gd name="T7" fmla="*/ 0 h 65"/>
                <a:gd name="T8" fmla="*/ 0 w 103"/>
                <a:gd name="T9" fmla="*/ 25 h 65"/>
              </a:gdLst>
              <a:ahLst/>
              <a:cxnLst>
                <a:cxn ang="0">
                  <a:pos x="T0" y="T1"/>
                </a:cxn>
                <a:cxn ang="0">
                  <a:pos x="T2" y="T3"/>
                </a:cxn>
                <a:cxn ang="0">
                  <a:pos x="T4" y="T5"/>
                </a:cxn>
                <a:cxn ang="0">
                  <a:pos x="T6" y="T7"/>
                </a:cxn>
                <a:cxn ang="0">
                  <a:pos x="T8" y="T9"/>
                </a:cxn>
              </a:cxnLst>
              <a:rect l="0" t="0" r="r" b="b"/>
              <a:pathLst>
                <a:path w="103" h="65">
                  <a:moveTo>
                    <a:pt x="0" y="25"/>
                  </a:moveTo>
                  <a:lnTo>
                    <a:pt x="93" y="65"/>
                  </a:lnTo>
                  <a:lnTo>
                    <a:pt x="103" y="40"/>
                  </a:lnTo>
                  <a:lnTo>
                    <a:pt x="11" y="0"/>
                  </a:ln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5" name="Freeform 63"/>
            <p:cNvSpPr>
              <a:spLocks/>
            </p:cNvSpPr>
            <p:nvPr/>
          </p:nvSpPr>
          <p:spPr bwMode="auto">
            <a:xfrm>
              <a:off x="-2157815" y="-374346"/>
              <a:ext cx="166688" cy="71438"/>
            </a:xfrm>
            <a:custGeom>
              <a:avLst/>
              <a:gdLst>
                <a:gd name="T0" fmla="*/ 0 w 105"/>
                <a:gd name="T1" fmla="*/ 18 h 45"/>
                <a:gd name="T2" fmla="*/ 4 w 105"/>
                <a:gd name="T3" fmla="*/ 45 h 45"/>
                <a:gd name="T4" fmla="*/ 105 w 105"/>
                <a:gd name="T5" fmla="*/ 27 h 45"/>
                <a:gd name="T6" fmla="*/ 99 w 105"/>
                <a:gd name="T7" fmla="*/ 0 h 45"/>
                <a:gd name="T8" fmla="*/ 0 w 105"/>
                <a:gd name="T9" fmla="*/ 18 h 45"/>
              </a:gdLst>
              <a:ahLst/>
              <a:cxnLst>
                <a:cxn ang="0">
                  <a:pos x="T0" y="T1"/>
                </a:cxn>
                <a:cxn ang="0">
                  <a:pos x="T2" y="T3"/>
                </a:cxn>
                <a:cxn ang="0">
                  <a:pos x="T4" y="T5"/>
                </a:cxn>
                <a:cxn ang="0">
                  <a:pos x="T6" y="T7"/>
                </a:cxn>
                <a:cxn ang="0">
                  <a:pos x="T8" y="T9"/>
                </a:cxn>
              </a:cxnLst>
              <a:rect l="0" t="0" r="r" b="b"/>
              <a:pathLst>
                <a:path w="105" h="45">
                  <a:moveTo>
                    <a:pt x="0" y="18"/>
                  </a:moveTo>
                  <a:lnTo>
                    <a:pt x="4" y="45"/>
                  </a:lnTo>
                  <a:lnTo>
                    <a:pt x="105" y="27"/>
                  </a:lnTo>
                  <a:lnTo>
                    <a:pt x="99" y="0"/>
                  </a:ln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6" name="Oval 64"/>
            <p:cNvSpPr>
              <a:spLocks noChangeArrowheads="1"/>
            </p:cNvSpPr>
            <p:nvPr/>
          </p:nvSpPr>
          <p:spPr bwMode="auto">
            <a:xfrm>
              <a:off x="-2791228" y="401942"/>
              <a:ext cx="503238"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7" name="Freeform 65"/>
            <p:cNvSpPr>
              <a:spLocks/>
            </p:cNvSpPr>
            <p:nvPr/>
          </p:nvSpPr>
          <p:spPr bwMode="auto">
            <a:xfrm>
              <a:off x="-3107140" y="1032180"/>
              <a:ext cx="946150" cy="566738"/>
            </a:xfrm>
            <a:custGeom>
              <a:avLst/>
              <a:gdLst>
                <a:gd name="T0" fmla="*/ 337 w 565"/>
                <a:gd name="T1" fmla="*/ 285 h 338"/>
                <a:gd name="T2" fmla="*/ 242 w 565"/>
                <a:gd name="T3" fmla="*/ 0 h 338"/>
                <a:gd name="T4" fmla="*/ 0 w 565"/>
                <a:gd name="T5" fmla="*/ 338 h 338"/>
                <a:gd name="T6" fmla="*/ 430 w 565"/>
                <a:gd name="T7" fmla="*/ 338 h 338"/>
                <a:gd name="T8" fmla="*/ 565 w 565"/>
                <a:gd name="T9" fmla="*/ 44 h 338"/>
                <a:gd name="T10" fmla="*/ 436 w 565"/>
                <a:gd name="T11" fmla="*/ 0 h 338"/>
                <a:gd name="T12" fmla="*/ 337 w 565"/>
                <a:gd name="T13" fmla="*/ 285 h 338"/>
              </a:gdLst>
              <a:ahLst/>
              <a:cxnLst>
                <a:cxn ang="0">
                  <a:pos x="T0" y="T1"/>
                </a:cxn>
                <a:cxn ang="0">
                  <a:pos x="T2" y="T3"/>
                </a:cxn>
                <a:cxn ang="0">
                  <a:pos x="T4" y="T5"/>
                </a:cxn>
                <a:cxn ang="0">
                  <a:pos x="T6" y="T7"/>
                </a:cxn>
                <a:cxn ang="0">
                  <a:pos x="T8" y="T9"/>
                </a:cxn>
                <a:cxn ang="0">
                  <a:pos x="T10" y="T11"/>
                </a:cxn>
                <a:cxn ang="0">
                  <a:pos x="T12" y="T13"/>
                </a:cxn>
              </a:cxnLst>
              <a:rect l="0" t="0" r="r" b="b"/>
              <a:pathLst>
                <a:path w="565" h="338">
                  <a:moveTo>
                    <a:pt x="337" y="285"/>
                  </a:moveTo>
                  <a:cubicBezTo>
                    <a:pt x="242" y="0"/>
                    <a:pt x="242" y="0"/>
                    <a:pt x="242" y="0"/>
                  </a:cubicBezTo>
                  <a:cubicBezTo>
                    <a:pt x="86" y="0"/>
                    <a:pt x="0" y="151"/>
                    <a:pt x="0" y="338"/>
                  </a:cubicBezTo>
                  <a:cubicBezTo>
                    <a:pt x="430" y="338"/>
                    <a:pt x="430" y="338"/>
                    <a:pt x="430" y="338"/>
                  </a:cubicBezTo>
                  <a:cubicBezTo>
                    <a:pt x="442" y="212"/>
                    <a:pt x="488" y="105"/>
                    <a:pt x="565" y="44"/>
                  </a:cubicBezTo>
                  <a:cubicBezTo>
                    <a:pt x="530" y="17"/>
                    <a:pt x="487" y="0"/>
                    <a:pt x="436" y="0"/>
                  </a:cubicBezTo>
                  <a:lnTo>
                    <a:pt x="337"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8" name="Freeform 66"/>
            <p:cNvSpPr>
              <a:spLocks/>
            </p:cNvSpPr>
            <p:nvPr/>
          </p:nvSpPr>
          <p:spPr bwMode="auto">
            <a:xfrm>
              <a:off x="-2624540" y="1030592"/>
              <a:ext cx="169863" cy="357188"/>
            </a:xfrm>
            <a:custGeom>
              <a:avLst/>
              <a:gdLst>
                <a:gd name="T0" fmla="*/ 0 w 107"/>
                <a:gd name="T1" fmla="*/ 56 h 225"/>
                <a:gd name="T2" fmla="*/ 54 w 107"/>
                <a:gd name="T3" fmla="*/ 225 h 225"/>
                <a:gd name="T4" fmla="*/ 107 w 107"/>
                <a:gd name="T5" fmla="*/ 56 h 225"/>
                <a:gd name="T6" fmla="*/ 54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4" y="225"/>
                  </a:lnTo>
                  <a:lnTo>
                    <a:pt x="107" y="56"/>
                  </a:lnTo>
                  <a:lnTo>
                    <a:pt x="54"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9" name="Oval 67"/>
            <p:cNvSpPr>
              <a:spLocks noChangeArrowheads="1"/>
            </p:cNvSpPr>
            <p:nvPr/>
          </p:nvSpPr>
          <p:spPr bwMode="auto">
            <a:xfrm>
              <a:off x="-1030690" y="401942"/>
              <a:ext cx="504825"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0" name="Freeform 68"/>
            <p:cNvSpPr>
              <a:spLocks/>
            </p:cNvSpPr>
            <p:nvPr/>
          </p:nvSpPr>
          <p:spPr bwMode="auto">
            <a:xfrm>
              <a:off x="-1157690" y="1032180"/>
              <a:ext cx="947738" cy="566738"/>
            </a:xfrm>
            <a:custGeom>
              <a:avLst/>
              <a:gdLst>
                <a:gd name="T0" fmla="*/ 323 w 566"/>
                <a:gd name="T1" fmla="*/ 0 h 338"/>
                <a:gd name="T2" fmla="*/ 229 w 566"/>
                <a:gd name="T3" fmla="*/ 285 h 338"/>
                <a:gd name="T4" fmla="*/ 130 w 566"/>
                <a:gd name="T5" fmla="*/ 0 h 338"/>
                <a:gd name="T6" fmla="*/ 0 w 566"/>
                <a:gd name="T7" fmla="*/ 44 h 338"/>
                <a:gd name="T8" fmla="*/ 136 w 566"/>
                <a:gd name="T9" fmla="*/ 338 h 338"/>
                <a:gd name="T10" fmla="*/ 566 w 566"/>
                <a:gd name="T11" fmla="*/ 338 h 338"/>
                <a:gd name="T12" fmla="*/ 323 w 566"/>
                <a:gd name="T13" fmla="*/ 0 h 338"/>
              </a:gdLst>
              <a:ahLst/>
              <a:cxnLst>
                <a:cxn ang="0">
                  <a:pos x="T0" y="T1"/>
                </a:cxn>
                <a:cxn ang="0">
                  <a:pos x="T2" y="T3"/>
                </a:cxn>
                <a:cxn ang="0">
                  <a:pos x="T4" y="T5"/>
                </a:cxn>
                <a:cxn ang="0">
                  <a:pos x="T6" y="T7"/>
                </a:cxn>
                <a:cxn ang="0">
                  <a:pos x="T8" y="T9"/>
                </a:cxn>
                <a:cxn ang="0">
                  <a:pos x="T10" y="T11"/>
                </a:cxn>
                <a:cxn ang="0">
                  <a:pos x="T12" y="T13"/>
                </a:cxn>
              </a:cxnLst>
              <a:rect l="0" t="0" r="r" b="b"/>
              <a:pathLst>
                <a:path w="566" h="338">
                  <a:moveTo>
                    <a:pt x="323" y="0"/>
                  </a:moveTo>
                  <a:cubicBezTo>
                    <a:pt x="229" y="285"/>
                    <a:pt x="229" y="285"/>
                    <a:pt x="229" y="285"/>
                  </a:cubicBezTo>
                  <a:cubicBezTo>
                    <a:pt x="130" y="0"/>
                    <a:pt x="130" y="0"/>
                    <a:pt x="130" y="0"/>
                  </a:cubicBezTo>
                  <a:cubicBezTo>
                    <a:pt x="79" y="0"/>
                    <a:pt x="36" y="17"/>
                    <a:pt x="0" y="44"/>
                  </a:cubicBezTo>
                  <a:cubicBezTo>
                    <a:pt x="77" y="105"/>
                    <a:pt x="124" y="212"/>
                    <a:pt x="136" y="338"/>
                  </a:cubicBezTo>
                  <a:cubicBezTo>
                    <a:pt x="566" y="338"/>
                    <a:pt x="566" y="338"/>
                    <a:pt x="566" y="338"/>
                  </a:cubicBezTo>
                  <a:cubicBezTo>
                    <a:pt x="566" y="151"/>
                    <a:pt x="480" y="0"/>
                    <a:pt x="3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1" name="Freeform 69"/>
            <p:cNvSpPr>
              <a:spLocks/>
            </p:cNvSpPr>
            <p:nvPr/>
          </p:nvSpPr>
          <p:spPr bwMode="auto">
            <a:xfrm>
              <a:off x="-862415" y="1030592"/>
              <a:ext cx="169863" cy="357188"/>
            </a:xfrm>
            <a:custGeom>
              <a:avLst/>
              <a:gdLst>
                <a:gd name="T0" fmla="*/ 0 w 107"/>
                <a:gd name="T1" fmla="*/ 56 h 225"/>
                <a:gd name="T2" fmla="*/ 53 w 107"/>
                <a:gd name="T3" fmla="*/ 225 h 225"/>
                <a:gd name="T4" fmla="*/ 107 w 107"/>
                <a:gd name="T5" fmla="*/ 56 h 225"/>
                <a:gd name="T6" fmla="*/ 53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3" y="225"/>
                  </a:lnTo>
                  <a:lnTo>
                    <a:pt x="107" y="56"/>
                  </a:lnTo>
                  <a:lnTo>
                    <a:pt x="53"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2" name="Oval 70"/>
            <p:cNvSpPr>
              <a:spLocks noChangeArrowheads="1"/>
            </p:cNvSpPr>
            <p:nvPr/>
          </p:nvSpPr>
          <p:spPr bwMode="auto">
            <a:xfrm>
              <a:off x="-1965728" y="281292"/>
              <a:ext cx="614363" cy="712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3" name="Freeform 71"/>
            <p:cNvSpPr>
              <a:spLocks/>
            </p:cNvSpPr>
            <p:nvPr/>
          </p:nvSpPr>
          <p:spPr bwMode="auto">
            <a:xfrm>
              <a:off x="-2351490" y="1051230"/>
              <a:ext cx="1385888" cy="688975"/>
            </a:xfrm>
            <a:custGeom>
              <a:avLst/>
              <a:gdLst>
                <a:gd name="T0" fmla="*/ 532 w 828"/>
                <a:gd name="T1" fmla="*/ 0 h 412"/>
                <a:gd name="T2" fmla="*/ 411 w 828"/>
                <a:gd name="T3" fmla="*/ 347 h 412"/>
                <a:gd name="T4" fmla="*/ 296 w 828"/>
                <a:gd name="T5" fmla="*/ 0 h 412"/>
                <a:gd name="T6" fmla="*/ 138 w 828"/>
                <a:gd name="T7" fmla="*/ 53 h 412"/>
                <a:gd name="T8" fmla="*/ 3 w 828"/>
                <a:gd name="T9" fmla="*/ 346 h 412"/>
                <a:gd name="T10" fmla="*/ 0 w 828"/>
                <a:gd name="T11" fmla="*/ 412 h 412"/>
                <a:gd name="T12" fmla="*/ 828 w 828"/>
                <a:gd name="T13" fmla="*/ 412 h 412"/>
                <a:gd name="T14" fmla="*/ 532 w 828"/>
                <a:gd name="T15" fmla="*/ 0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8" h="412">
                  <a:moveTo>
                    <a:pt x="532" y="0"/>
                  </a:moveTo>
                  <a:cubicBezTo>
                    <a:pt x="411" y="347"/>
                    <a:pt x="411" y="347"/>
                    <a:pt x="411" y="347"/>
                  </a:cubicBezTo>
                  <a:cubicBezTo>
                    <a:pt x="296" y="0"/>
                    <a:pt x="296" y="0"/>
                    <a:pt x="296" y="0"/>
                  </a:cubicBezTo>
                  <a:cubicBezTo>
                    <a:pt x="234" y="0"/>
                    <a:pt x="181" y="19"/>
                    <a:pt x="138" y="53"/>
                  </a:cubicBezTo>
                  <a:cubicBezTo>
                    <a:pt x="61" y="114"/>
                    <a:pt x="15" y="221"/>
                    <a:pt x="3" y="346"/>
                  </a:cubicBezTo>
                  <a:cubicBezTo>
                    <a:pt x="1" y="368"/>
                    <a:pt x="0" y="389"/>
                    <a:pt x="0" y="412"/>
                  </a:cubicBezTo>
                  <a:cubicBezTo>
                    <a:pt x="828" y="412"/>
                    <a:pt x="828" y="412"/>
                    <a:pt x="828" y="412"/>
                  </a:cubicBezTo>
                  <a:cubicBezTo>
                    <a:pt x="828" y="184"/>
                    <a:pt x="723" y="0"/>
                    <a:pt x="5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4" name="Freeform 72"/>
            <p:cNvSpPr>
              <a:spLocks/>
            </p:cNvSpPr>
            <p:nvPr/>
          </p:nvSpPr>
          <p:spPr bwMode="auto">
            <a:xfrm>
              <a:off x="-1762528" y="1048055"/>
              <a:ext cx="207963" cy="436563"/>
            </a:xfrm>
            <a:custGeom>
              <a:avLst/>
              <a:gdLst>
                <a:gd name="T0" fmla="*/ 0 w 131"/>
                <a:gd name="T1" fmla="*/ 68 h 275"/>
                <a:gd name="T2" fmla="*/ 66 w 131"/>
                <a:gd name="T3" fmla="*/ 275 h 275"/>
                <a:gd name="T4" fmla="*/ 131 w 131"/>
                <a:gd name="T5" fmla="*/ 68 h 275"/>
                <a:gd name="T6" fmla="*/ 66 w 131"/>
                <a:gd name="T7" fmla="*/ 0 h 275"/>
                <a:gd name="T8" fmla="*/ 0 w 131"/>
                <a:gd name="T9" fmla="*/ 68 h 275"/>
              </a:gdLst>
              <a:ahLst/>
              <a:cxnLst>
                <a:cxn ang="0">
                  <a:pos x="T0" y="T1"/>
                </a:cxn>
                <a:cxn ang="0">
                  <a:pos x="T2" y="T3"/>
                </a:cxn>
                <a:cxn ang="0">
                  <a:pos x="T4" y="T5"/>
                </a:cxn>
                <a:cxn ang="0">
                  <a:pos x="T6" y="T7"/>
                </a:cxn>
                <a:cxn ang="0">
                  <a:pos x="T8" y="T9"/>
                </a:cxn>
              </a:cxnLst>
              <a:rect l="0" t="0" r="r" b="b"/>
              <a:pathLst>
                <a:path w="131" h="275">
                  <a:moveTo>
                    <a:pt x="0" y="68"/>
                  </a:moveTo>
                  <a:lnTo>
                    <a:pt x="66" y="275"/>
                  </a:lnTo>
                  <a:lnTo>
                    <a:pt x="131" y="68"/>
                  </a:lnTo>
                  <a:lnTo>
                    <a:pt x="66" y="0"/>
                  </a:lnTo>
                  <a:lnTo>
                    <a:pt x="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5" name="Freeform 73"/>
            <p:cNvSpPr>
              <a:spLocks/>
            </p:cNvSpPr>
            <p:nvPr/>
          </p:nvSpPr>
          <p:spPr bwMode="auto">
            <a:xfrm>
              <a:off x="-1926040" y="-633108"/>
              <a:ext cx="522288" cy="750888"/>
            </a:xfrm>
            <a:custGeom>
              <a:avLst/>
              <a:gdLst>
                <a:gd name="T0" fmla="*/ 45 w 312"/>
                <a:gd name="T1" fmla="*/ 44 h 449"/>
                <a:gd name="T2" fmla="*/ 0 w 312"/>
                <a:gd name="T3" fmla="*/ 150 h 449"/>
                <a:gd name="T4" fmla="*/ 9 w 312"/>
                <a:gd name="T5" fmla="*/ 152 h 449"/>
                <a:gd name="T6" fmla="*/ 11 w 312"/>
                <a:gd name="T7" fmla="*/ 176 h 449"/>
                <a:gd name="T8" fmla="*/ 31 w 312"/>
                <a:gd name="T9" fmla="*/ 256 h 449"/>
                <a:gd name="T10" fmla="*/ 44 w 312"/>
                <a:gd name="T11" fmla="*/ 303 h 449"/>
                <a:gd name="T12" fmla="*/ 51 w 312"/>
                <a:gd name="T13" fmla="*/ 389 h 449"/>
                <a:gd name="T14" fmla="*/ 55 w 312"/>
                <a:gd name="T15" fmla="*/ 419 h 449"/>
                <a:gd name="T16" fmla="*/ 88 w 312"/>
                <a:gd name="T17" fmla="*/ 447 h 449"/>
                <a:gd name="T18" fmla="*/ 157 w 312"/>
                <a:gd name="T19" fmla="*/ 448 h 449"/>
                <a:gd name="T20" fmla="*/ 177 w 312"/>
                <a:gd name="T21" fmla="*/ 449 h 449"/>
                <a:gd name="T22" fmla="*/ 223 w 312"/>
                <a:gd name="T23" fmla="*/ 447 h 449"/>
                <a:gd name="T24" fmla="*/ 253 w 312"/>
                <a:gd name="T25" fmla="*/ 428 h 449"/>
                <a:gd name="T26" fmla="*/ 260 w 312"/>
                <a:gd name="T27" fmla="*/ 389 h 449"/>
                <a:gd name="T28" fmla="*/ 267 w 312"/>
                <a:gd name="T29" fmla="*/ 303 h 449"/>
                <a:gd name="T30" fmla="*/ 281 w 312"/>
                <a:gd name="T31" fmla="*/ 256 h 449"/>
                <a:gd name="T32" fmla="*/ 308 w 312"/>
                <a:gd name="T33" fmla="*/ 181 h 449"/>
                <a:gd name="T34" fmla="*/ 312 w 312"/>
                <a:gd name="T35" fmla="*/ 151 h 449"/>
                <a:gd name="T36" fmla="*/ 156 w 312"/>
                <a:gd name="T37" fmla="*/ 0 h 449"/>
                <a:gd name="T38" fmla="*/ 253 w 312"/>
                <a:gd name="T39" fmla="*/ 57 h 449"/>
                <a:gd name="T40" fmla="*/ 293 w 312"/>
                <a:gd name="T41" fmla="*/ 150 h 449"/>
                <a:gd name="T42" fmla="*/ 293 w 312"/>
                <a:gd name="T43" fmla="*/ 150 h 449"/>
                <a:gd name="T44" fmla="*/ 293 w 312"/>
                <a:gd name="T45" fmla="*/ 151 h 449"/>
                <a:gd name="T46" fmla="*/ 290 w 312"/>
                <a:gd name="T47" fmla="*/ 177 h 449"/>
                <a:gd name="T48" fmla="*/ 264 w 312"/>
                <a:gd name="T49" fmla="*/ 248 h 449"/>
                <a:gd name="T50" fmla="*/ 242 w 312"/>
                <a:gd name="T51" fmla="*/ 390 h 449"/>
                <a:gd name="T52" fmla="*/ 241 w 312"/>
                <a:gd name="T53" fmla="*/ 405 h 449"/>
                <a:gd name="T54" fmla="*/ 220 w 312"/>
                <a:gd name="T55" fmla="*/ 429 h 449"/>
                <a:gd name="T56" fmla="*/ 200 w 312"/>
                <a:gd name="T57" fmla="*/ 430 h 449"/>
                <a:gd name="T58" fmla="*/ 157 w 312"/>
                <a:gd name="T59" fmla="*/ 430 h 449"/>
                <a:gd name="T60" fmla="*/ 155 w 312"/>
                <a:gd name="T61" fmla="*/ 430 h 449"/>
                <a:gd name="T62" fmla="*/ 90 w 312"/>
                <a:gd name="T63" fmla="*/ 438 h 449"/>
                <a:gd name="T64" fmla="*/ 74 w 312"/>
                <a:gd name="T65" fmla="*/ 418 h 449"/>
                <a:gd name="T66" fmla="*/ 61 w 312"/>
                <a:gd name="T67" fmla="*/ 389 h 449"/>
                <a:gd name="T68" fmla="*/ 62 w 312"/>
                <a:gd name="T69" fmla="*/ 299 h 449"/>
                <a:gd name="T70" fmla="*/ 47 w 312"/>
                <a:gd name="T71" fmla="*/ 247 h 449"/>
                <a:gd name="T72" fmla="*/ 20 w 312"/>
                <a:gd name="T73" fmla="*/ 174 h 449"/>
                <a:gd name="T74" fmla="*/ 18 w 312"/>
                <a:gd name="T75" fmla="*/ 152 h 449"/>
                <a:gd name="T76" fmla="*/ 18 w 312"/>
                <a:gd name="T77" fmla="*/ 150 h 449"/>
                <a:gd name="T78" fmla="*/ 18 w 312"/>
                <a:gd name="T79" fmla="*/ 150 h 449"/>
                <a:gd name="T80" fmla="*/ 18 w 312"/>
                <a:gd name="T81" fmla="*/ 150 h 449"/>
                <a:gd name="T82" fmla="*/ 58 w 312"/>
                <a:gd name="T8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2" h="449">
                  <a:moveTo>
                    <a:pt x="156" y="9"/>
                  </a:moveTo>
                  <a:cubicBezTo>
                    <a:pt x="156" y="0"/>
                    <a:pt x="156" y="0"/>
                    <a:pt x="156" y="0"/>
                  </a:cubicBezTo>
                  <a:cubicBezTo>
                    <a:pt x="113" y="0"/>
                    <a:pt x="74" y="16"/>
                    <a:pt x="45" y="44"/>
                  </a:cubicBezTo>
                  <a:cubicBezTo>
                    <a:pt x="17" y="71"/>
                    <a:pt x="0" y="108"/>
                    <a:pt x="0" y="150"/>
                  </a:cubicBezTo>
                  <a:cubicBezTo>
                    <a:pt x="9" y="150"/>
                    <a:pt x="9" y="150"/>
                    <a:pt x="9" y="150"/>
                  </a:cubicBezTo>
                  <a:cubicBezTo>
                    <a:pt x="0" y="150"/>
                    <a:pt x="0" y="150"/>
                    <a:pt x="0" y="150"/>
                  </a:cubicBezTo>
                  <a:cubicBezTo>
                    <a:pt x="0" y="150"/>
                    <a:pt x="0" y="150"/>
                    <a:pt x="0" y="150"/>
                  </a:cubicBezTo>
                  <a:cubicBezTo>
                    <a:pt x="0" y="151"/>
                    <a:pt x="0" y="151"/>
                    <a:pt x="0" y="152"/>
                  </a:cubicBezTo>
                  <a:cubicBezTo>
                    <a:pt x="9" y="152"/>
                    <a:pt x="9" y="152"/>
                    <a:pt x="9" y="152"/>
                  </a:cubicBezTo>
                  <a:cubicBezTo>
                    <a:pt x="0" y="152"/>
                    <a:pt x="0" y="152"/>
                    <a:pt x="0" y="152"/>
                  </a:cubicBezTo>
                  <a:cubicBezTo>
                    <a:pt x="0" y="161"/>
                    <a:pt x="1" y="169"/>
                    <a:pt x="2" y="177"/>
                  </a:cubicBezTo>
                  <a:cubicBezTo>
                    <a:pt x="11" y="176"/>
                    <a:pt x="11" y="176"/>
                    <a:pt x="11" y="176"/>
                  </a:cubicBezTo>
                  <a:cubicBezTo>
                    <a:pt x="2" y="177"/>
                    <a:pt x="2" y="177"/>
                    <a:pt x="2" y="177"/>
                  </a:cubicBezTo>
                  <a:cubicBezTo>
                    <a:pt x="4" y="187"/>
                    <a:pt x="7" y="199"/>
                    <a:pt x="12" y="212"/>
                  </a:cubicBezTo>
                  <a:cubicBezTo>
                    <a:pt x="16" y="226"/>
                    <a:pt x="23" y="240"/>
                    <a:pt x="31" y="256"/>
                  </a:cubicBezTo>
                  <a:cubicBezTo>
                    <a:pt x="39" y="251"/>
                    <a:pt x="39" y="251"/>
                    <a:pt x="39" y="251"/>
                  </a:cubicBezTo>
                  <a:cubicBezTo>
                    <a:pt x="30" y="255"/>
                    <a:pt x="30" y="255"/>
                    <a:pt x="30" y="255"/>
                  </a:cubicBezTo>
                  <a:cubicBezTo>
                    <a:pt x="34" y="265"/>
                    <a:pt x="40" y="282"/>
                    <a:pt x="44" y="303"/>
                  </a:cubicBezTo>
                  <a:cubicBezTo>
                    <a:pt x="49" y="324"/>
                    <a:pt x="52" y="348"/>
                    <a:pt x="52" y="370"/>
                  </a:cubicBezTo>
                  <a:cubicBezTo>
                    <a:pt x="52" y="376"/>
                    <a:pt x="52" y="383"/>
                    <a:pt x="52" y="388"/>
                  </a:cubicBezTo>
                  <a:cubicBezTo>
                    <a:pt x="51" y="389"/>
                    <a:pt x="51" y="389"/>
                    <a:pt x="51" y="389"/>
                  </a:cubicBezTo>
                  <a:cubicBezTo>
                    <a:pt x="51" y="389"/>
                    <a:pt x="51" y="389"/>
                    <a:pt x="51" y="389"/>
                  </a:cubicBezTo>
                  <a:cubicBezTo>
                    <a:pt x="51" y="395"/>
                    <a:pt x="52" y="401"/>
                    <a:pt x="52" y="407"/>
                  </a:cubicBezTo>
                  <a:cubicBezTo>
                    <a:pt x="53" y="411"/>
                    <a:pt x="53" y="415"/>
                    <a:pt x="55" y="419"/>
                  </a:cubicBezTo>
                  <a:cubicBezTo>
                    <a:pt x="57" y="426"/>
                    <a:pt x="60" y="432"/>
                    <a:pt x="66" y="437"/>
                  </a:cubicBezTo>
                  <a:cubicBezTo>
                    <a:pt x="71" y="441"/>
                    <a:pt x="79" y="445"/>
                    <a:pt x="88" y="447"/>
                  </a:cubicBezTo>
                  <a:cubicBezTo>
                    <a:pt x="88" y="447"/>
                    <a:pt x="88" y="447"/>
                    <a:pt x="88" y="447"/>
                  </a:cubicBezTo>
                  <a:cubicBezTo>
                    <a:pt x="89" y="447"/>
                    <a:pt x="89" y="447"/>
                    <a:pt x="89" y="447"/>
                  </a:cubicBezTo>
                  <a:cubicBezTo>
                    <a:pt x="101" y="448"/>
                    <a:pt x="118" y="449"/>
                    <a:pt x="132" y="449"/>
                  </a:cubicBezTo>
                  <a:cubicBezTo>
                    <a:pt x="146" y="449"/>
                    <a:pt x="157" y="448"/>
                    <a:pt x="157" y="448"/>
                  </a:cubicBezTo>
                  <a:cubicBezTo>
                    <a:pt x="157" y="439"/>
                    <a:pt x="157" y="439"/>
                    <a:pt x="157" y="439"/>
                  </a:cubicBezTo>
                  <a:cubicBezTo>
                    <a:pt x="157" y="448"/>
                    <a:pt x="157" y="448"/>
                    <a:pt x="157" y="448"/>
                  </a:cubicBezTo>
                  <a:cubicBezTo>
                    <a:pt x="157" y="448"/>
                    <a:pt x="165" y="449"/>
                    <a:pt x="177" y="449"/>
                  </a:cubicBezTo>
                  <a:cubicBezTo>
                    <a:pt x="184" y="449"/>
                    <a:pt x="192" y="448"/>
                    <a:pt x="201" y="448"/>
                  </a:cubicBezTo>
                  <a:cubicBezTo>
                    <a:pt x="209" y="448"/>
                    <a:pt x="217" y="448"/>
                    <a:pt x="223" y="447"/>
                  </a:cubicBezTo>
                  <a:cubicBezTo>
                    <a:pt x="223" y="447"/>
                    <a:pt x="223" y="447"/>
                    <a:pt x="223" y="447"/>
                  </a:cubicBezTo>
                  <a:cubicBezTo>
                    <a:pt x="224" y="447"/>
                    <a:pt x="224" y="447"/>
                    <a:pt x="224" y="447"/>
                  </a:cubicBezTo>
                  <a:cubicBezTo>
                    <a:pt x="231" y="445"/>
                    <a:pt x="238" y="443"/>
                    <a:pt x="243" y="439"/>
                  </a:cubicBezTo>
                  <a:cubicBezTo>
                    <a:pt x="247" y="436"/>
                    <a:pt x="250" y="432"/>
                    <a:pt x="253" y="428"/>
                  </a:cubicBezTo>
                  <a:cubicBezTo>
                    <a:pt x="256" y="422"/>
                    <a:pt x="258" y="416"/>
                    <a:pt x="259" y="409"/>
                  </a:cubicBezTo>
                  <a:cubicBezTo>
                    <a:pt x="260" y="403"/>
                    <a:pt x="260" y="396"/>
                    <a:pt x="260" y="389"/>
                  </a:cubicBezTo>
                  <a:cubicBezTo>
                    <a:pt x="260" y="389"/>
                    <a:pt x="260" y="389"/>
                    <a:pt x="260" y="389"/>
                  </a:cubicBezTo>
                  <a:cubicBezTo>
                    <a:pt x="260" y="388"/>
                    <a:pt x="260" y="388"/>
                    <a:pt x="260" y="388"/>
                  </a:cubicBezTo>
                  <a:cubicBezTo>
                    <a:pt x="260" y="383"/>
                    <a:pt x="259" y="376"/>
                    <a:pt x="259" y="370"/>
                  </a:cubicBezTo>
                  <a:cubicBezTo>
                    <a:pt x="259" y="348"/>
                    <a:pt x="263" y="324"/>
                    <a:pt x="267" y="303"/>
                  </a:cubicBezTo>
                  <a:cubicBezTo>
                    <a:pt x="272" y="282"/>
                    <a:pt x="277" y="265"/>
                    <a:pt x="281" y="255"/>
                  </a:cubicBezTo>
                  <a:cubicBezTo>
                    <a:pt x="273" y="251"/>
                    <a:pt x="273" y="251"/>
                    <a:pt x="273" y="251"/>
                  </a:cubicBezTo>
                  <a:cubicBezTo>
                    <a:pt x="281" y="256"/>
                    <a:pt x="281" y="256"/>
                    <a:pt x="281" y="256"/>
                  </a:cubicBezTo>
                  <a:cubicBezTo>
                    <a:pt x="296" y="227"/>
                    <a:pt x="305" y="200"/>
                    <a:pt x="309" y="180"/>
                  </a:cubicBezTo>
                  <a:cubicBezTo>
                    <a:pt x="299" y="179"/>
                    <a:pt x="299" y="179"/>
                    <a:pt x="299" y="179"/>
                  </a:cubicBezTo>
                  <a:cubicBezTo>
                    <a:pt x="308" y="181"/>
                    <a:pt x="308" y="181"/>
                    <a:pt x="308" y="181"/>
                  </a:cubicBezTo>
                  <a:cubicBezTo>
                    <a:pt x="311" y="171"/>
                    <a:pt x="312" y="161"/>
                    <a:pt x="312" y="151"/>
                  </a:cubicBezTo>
                  <a:cubicBezTo>
                    <a:pt x="303" y="151"/>
                    <a:pt x="303" y="151"/>
                    <a:pt x="303" y="151"/>
                  </a:cubicBezTo>
                  <a:cubicBezTo>
                    <a:pt x="312" y="151"/>
                    <a:pt x="312" y="151"/>
                    <a:pt x="312" y="151"/>
                  </a:cubicBezTo>
                  <a:cubicBezTo>
                    <a:pt x="312" y="150"/>
                    <a:pt x="312" y="150"/>
                    <a:pt x="312" y="150"/>
                  </a:cubicBezTo>
                  <a:cubicBezTo>
                    <a:pt x="312" y="108"/>
                    <a:pt x="294" y="71"/>
                    <a:pt x="266" y="44"/>
                  </a:cubicBezTo>
                  <a:cubicBezTo>
                    <a:pt x="238" y="16"/>
                    <a:pt x="199" y="0"/>
                    <a:pt x="156" y="0"/>
                  </a:cubicBezTo>
                  <a:cubicBezTo>
                    <a:pt x="156" y="9"/>
                    <a:pt x="156" y="9"/>
                    <a:pt x="156" y="9"/>
                  </a:cubicBezTo>
                  <a:cubicBezTo>
                    <a:pt x="156" y="18"/>
                    <a:pt x="156" y="18"/>
                    <a:pt x="156" y="18"/>
                  </a:cubicBezTo>
                  <a:cubicBezTo>
                    <a:pt x="194" y="18"/>
                    <a:pt x="228" y="33"/>
                    <a:pt x="253" y="57"/>
                  </a:cubicBezTo>
                  <a:cubicBezTo>
                    <a:pt x="278" y="81"/>
                    <a:pt x="293" y="114"/>
                    <a:pt x="293" y="150"/>
                  </a:cubicBezTo>
                  <a:cubicBezTo>
                    <a:pt x="294" y="150"/>
                    <a:pt x="294" y="150"/>
                    <a:pt x="294" y="150"/>
                  </a:cubicBezTo>
                  <a:cubicBezTo>
                    <a:pt x="293" y="150"/>
                    <a:pt x="293" y="150"/>
                    <a:pt x="293" y="150"/>
                  </a:cubicBezTo>
                  <a:cubicBezTo>
                    <a:pt x="293" y="150"/>
                    <a:pt x="293" y="150"/>
                    <a:pt x="293" y="150"/>
                  </a:cubicBezTo>
                  <a:cubicBezTo>
                    <a:pt x="294" y="150"/>
                    <a:pt x="294" y="150"/>
                    <a:pt x="294" y="150"/>
                  </a:cubicBezTo>
                  <a:cubicBezTo>
                    <a:pt x="293" y="150"/>
                    <a:pt x="293" y="150"/>
                    <a:pt x="293" y="150"/>
                  </a:cubicBezTo>
                  <a:cubicBezTo>
                    <a:pt x="293" y="150"/>
                    <a:pt x="293" y="150"/>
                    <a:pt x="293" y="150"/>
                  </a:cubicBezTo>
                  <a:cubicBezTo>
                    <a:pt x="293" y="151"/>
                    <a:pt x="293" y="151"/>
                    <a:pt x="293" y="151"/>
                  </a:cubicBezTo>
                  <a:cubicBezTo>
                    <a:pt x="293" y="151"/>
                    <a:pt x="293" y="151"/>
                    <a:pt x="293" y="151"/>
                  </a:cubicBezTo>
                  <a:cubicBezTo>
                    <a:pt x="293" y="160"/>
                    <a:pt x="292" y="168"/>
                    <a:pt x="291" y="177"/>
                  </a:cubicBezTo>
                  <a:cubicBezTo>
                    <a:pt x="290" y="177"/>
                    <a:pt x="290" y="177"/>
                    <a:pt x="290" y="177"/>
                  </a:cubicBezTo>
                  <a:cubicBezTo>
                    <a:pt x="290" y="177"/>
                    <a:pt x="290" y="177"/>
                    <a:pt x="290" y="177"/>
                  </a:cubicBezTo>
                  <a:cubicBezTo>
                    <a:pt x="287" y="195"/>
                    <a:pt x="279" y="220"/>
                    <a:pt x="265" y="247"/>
                  </a:cubicBezTo>
                  <a:cubicBezTo>
                    <a:pt x="265" y="248"/>
                    <a:pt x="265" y="248"/>
                    <a:pt x="265" y="248"/>
                  </a:cubicBezTo>
                  <a:cubicBezTo>
                    <a:pt x="264" y="248"/>
                    <a:pt x="264" y="248"/>
                    <a:pt x="264" y="248"/>
                  </a:cubicBezTo>
                  <a:cubicBezTo>
                    <a:pt x="260" y="259"/>
                    <a:pt x="254" y="277"/>
                    <a:pt x="249" y="299"/>
                  </a:cubicBezTo>
                  <a:cubicBezTo>
                    <a:pt x="245" y="321"/>
                    <a:pt x="241" y="346"/>
                    <a:pt x="241" y="370"/>
                  </a:cubicBezTo>
                  <a:cubicBezTo>
                    <a:pt x="241" y="377"/>
                    <a:pt x="241" y="384"/>
                    <a:pt x="242" y="390"/>
                  </a:cubicBezTo>
                  <a:cubicBezTo>
                    <a:pt x="251" y="389"/>
                    <a:pt x="251" y="389"/>
                    <a:pt x="251" y="389"/>
                  </a:cubicBezTo>
                  <a:cubicBezTo>
                    <a:pt x="242" y="389"/>
                    <a:pt x="242" y="389"/>
                    <a:pt x="242" y="389"/>
                  </a:cubicBezTo>
                  <a:cubicBezTo>
                    <a:pt x="242" y="395"/>
                    <a:pt x="242" y="400"/>
                    <a:pt x="241" y="405"/>
                  </a:cubicBezTo>
                  <a:cubicBezTo>
                    <a:pt x="241" y="408"/>
                    <a:pt x="240" y="411"/>
                    <a:pt x="239" y="414"/>
                  </a:cubicBezTo>
                  <a:cubicBezTo>
                    <a:pt x="238" y="418"/>
                    <a:pt x="236" y="421"/>
                    <a:pt x="233" y="423"/>
                  </a:cubicBezTo>
                  <a:cubicBezTo>
                    <a:pt x="230" y="426"/>
                    <a:pt x="227" y="428"/>
                    <a:pt x="220" y="429"/>
                  </a:cubicBezTo>
                  <a:cubicBezTo>
                    <a:pt x="222" y="438"/>
                    <a:pt x="222" y="438"/>
                    <a:pt x="222" y="438"/>
                  </a:cubicBezTo>
                  <a:cubicBezTo>
                    <a:pt x="221" y="429"/>
                    <a:pt x="221" y="429"/>
                    <a:pt x="221" y="429"/>
                  </a:cubicBezTo>
                  <a:cubicBezTo>
                    <a:pt x="216" y="429"/>
                    <a:pt x="208" y="430"/>
                    <a:pt x="200" y="430"/>
                  </a:cubicBezTo>
                  <a:cubicBezTo>
                    <a:pt x="192" y="430"/>
                    <a:pt x="184" y="430"/>
                    <a:pt x="177" y="430"/>
                  </a:cubicBezTo>
                  <a:cubicBezTo>
                    <a:pt x="171" y="430"/>
                    <a:pt x="166" y="430"/>
                    <a:pt x="163" y="430"/>
                  </a:cubicBezTo>
                  <a:cubicBezTo>
                    <a:pt x="159" y="430"/>
                    <a:pt x="157" y="430"/>
                    <a:pt x="157" y="430"/>
                  </a:cubicBezTo>
                  <a:cubicBezTo>
                    <a:pt x="157" y="430"/>
                    <a:pt x="157" y="430"/>
                    <a:pt x="157" y="430"/>
                  </a:cubicBezTo>
                  <a:cubicBezTo>
                    <a:pt x="157" y="430"/>
                    <a:pt x="157" y="430"/>
                    <a:pt x="157" y="430"/>
                  </a:cubicBezTo>
                  <a:cubicBezTo>
                    <a:pt x="157" y="430"/>
                    <a:pt x="156" y="430"/>
                    <a:pt x="155" y="430"/>
                  </a:cubicBezTo>
                  <a:cubicBezTo>
                    <a:pt x="151" y="430"/>
                    <a:pt x="143" y="430"/>
                    <a:pt x="132" y="430"/>
                  </a:cubicBezTo>
                  <a:cubicBezTo>
                    <a:pt x="119" y="430"/>
                    <a:pt x="102" y="430"/>
                    <a:pt x="91" y="429"/>
                  </a:cubicBezTo>
                  <a:cubicBezTo>
                    <a:pt x="90" y="438"/>
                    <a:pt x="90" y="438"/>
                    <a:pt x="90" y="438"/>
                  </a:cubicBezTo>
                  <a:cubicBezTo>
                    <a:pt x="92" y="429"/>
                    <a:pt x="92" y="429"/>
                    <a:pt x="92" y="429"/>
                  </a:cubicBezTo>
                  <a:cubicBezTo>
                    <a:pt x="86" y="427"/>
                    <a:pt x="82" y="425"/>
                    <a:pt x="79" y="423"/>
                  </a:cubicBezTo>
                  <a:cubicBezTo>
                    <a:pt x="77" y="422"/>
                    <a:pt x="75" y="420"/>
                    <a:pt x="74" y="418"/>
                  </a:cubicBezTo>
                  <a:cubicBezTo>
                    <a:pt x="72" y="415"/>
                    <a:pt x="71" y="411"/>
                    <a:pt x="71" y="406"/>
                  </a:cubicBezTo>
                  <a:cubicBezTo>
                    <a:pt x="70" y="401"/>
                    <a:pt x="70" y="396"/>
                    <a:pt x="70" y="389"/>
                  </a:cubicBezTo>
                  <a:cubicBezTo>
                    <a:pt x="61" y="389"/>
                    <a:pt x="61" y="389"/>
                    <a:pt x="61" y="389"/>
                  </a:cubicBezTo>
                  <a:cubicBezTo>
                    <a:pt x="70" y="390"/>
                    <a:pt x="70" y="390"/>
                    <a:pt x="70" y="390"/>
                  </a:cubicBezTo>
                  <a:cubicBezTo>
                    <a:pt x="70" y="384"/>
                    <a:pt x="71" y="377"/>
                    <a:pt x="71" y="370"/>
                  </a:cubicBezTo>
                  <a:cubicBezTo>
                    <a:pt x="71" y="346"/>
                    <a:pt x="67" y="321"/>
                    <a:pt x="62" y="299"/>
                  </a:cubicBezTo>
                  <a:cubicBezTo>
                    <a:pt x="58" y="277"/>
                    <a:pt x="52" y="259"/>
                    <a:pt x="47" y="248"/>
                  </a:cubicBezTo>
                  <a:cubicBezTo>
                    <a:pt x="47" y="248"/>
                    <a:pt x="47" y="248"/>
                    <a:pt x="47" y="248"/>
                  </a:cubicBezTo>
                  <a:cubicBezTo>
                    <a:pt x="47" y="247"/>
                    <a:pt x="47" y="247"/>
                    <a:pt x="47" y="247"/>
                  </a:cubicBezTo>
                  <a:cubicBezTo>
                    <a:pt x="39" y="233"/>
                    <a:pt x="33" y="219"/>
                    <a:pt x="29" y="206"/>
                  </a:cubicBezTo>
                  <a:cubicBezTo>
                    <a:pt x="24" y="194"/>
                    <a:pt x="22" y="183"/>
                    <a:pt x="20" y="174"/>
                  </a:cubicBezTo>
                  <a:cubicBezTo>
                    <a:pt x="20" y="174"/>
                    <a:pt x="20" y="174"/>
                    <a:pt x="20" y="174"/>
                  </a:cubicBezTo>
                  <a:cubicBezTo>
                    <a:pt x="20" y="174"/>
                    <a:pt x="20" y="174"/>
                    <a:pt x="20" y="174"/>
                  </a:cubicBezTo>
                  <a:cubicBezTo>
                    <a:pt x="19" y="167"/>
                    <a:pt x="18" y="160"/>
                    <a:pt x="18" y="152"/>
                  </a:cubicBezTo>
                  <a:cubicBezTo>
                    <a:pt x="18" y="152"/>
                    <a:pt x="18" y="152"/>
                    <a:pt x="18" y="152"/>
                  </a:cubicBezTo>
                  <a:cubicBezTo>
                    <a:pt x="18" y="152"/>
                    <a:pt x="18" y="152"/>
                    <a:pt x="18" y="152"/>
                  </a:cubicBezTo>
                  <a:cubicBezTo>
                    <a:pt x="18" y="151"/>
                    <a:pt x="18" y="151"/>
                    <a:pt x="18"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8" y="150"/>
                    <a:pt x="18" y="150"/>
                    <a:pt x="18" y="150"/>
                  </a:cubicBezTo>
                  <a:cubicBezTo>
                    <a:pt x="18" y="114"/>
                    <a:pt x="33" y="81"/>
                    <a:pt x="58" y="57"/>
                  </a:cubicBezTo>
                  <a:cubicBezTo>
                    <a:pt x="83" y="33"/>
                    <a:pt x="117" y="18"/>
                    <a:pt x="156" y="18"/>
                  </a:cubicBezTo>
                  <a:lnTo>
                    <a:pt x="15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6" name="Freeform 74"/>
            <p:cNvSpPr>
              <a:spLocks/>
            </p:cNvSpPr>
            <p:nvPr/>
          </p:nvSpPr>
          <p:spPr bwMode="auto">
            <a:xfrm>
              <a:off x="-1791103" y="133654"/>
              <a:ext cx="250825" cy="41275"/>
            </a:xfrm>
            <a:custGeom>
              <a:avLst/>
              <a:gdLst>
                <a:gd name="T0" fmla="*/ 134 w 150"/>
                <a:gd name="T1" fmla="*/ 0 h 25"/>
                <a:gd name="T2" fmla="*/ 16 w 150"/>
                <a:gd name="T3" fmla="*/ 0 h 25"/>
                <a:gd name="T4" fmla="*/ 0 w 150"/>
                <a:gd name="T5" fmla="*/ 6 h 25"/>
                <a:gd name="T6" fmla="*/ 0 w 150"/>
                <a:gd name="T7" fmla="*/ 11 h 25"/>
                <a:gd name="T8" fmla="*/ 16 w 150"/>
                <a:gd name="T9" fmla="*/ 18 h 25"/>
                <a:gd name="T10" fmla="*/ 27 w 150"/>
                <a:gd name="T11" fmla="*/ 18 h 25"/>
                <a:gd name="T12" fmla="*/ 27 w 150"/>
                <a:gd name="T13" fmla="*/ 21 h 25"/>
                <a:gd name="T14" fmla="*/ 38 w 150"/>
                <a:gd name="T15" fmla="*/ 25 h 25"/>
                <a:gd name="T16" fmla="*/ 112 w 150"/>
                <a:gd name="T17" fmla="*/ 25 h 25"/>
                <a:gd name="T18" fmla="*/ 122 w 150"/>
                <a:gd name="T19" fmla="*/ 21 h 25"/>
                <a:gd name="T20" fmla="*/ 122 w 150"/>
                <a:gd name="T21" fmla="*/ 18 h 25"/>
                <a:gd name="T22" fmla="*/ 134 w 150"/>
                <a:gd name="T23" fmla="*/ 18 h 25"/>
                <a:gd name="T24" fmla="*/ 150 w 150"/>
                <a:gd name="T25" fmla="*/ 11 h 25"/>
                <a:gd name="T26" fmla="*/ 150 w 150"/>
                <a:gd name="T27" fmla="*/ 6 h 25"/>
                <a:gd name="T28" fmla="*/ 134 w 150"/>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5">
                  <a:moveTo>
                    <a:pt x="134" y="0"/>
                  </a:moveTo>
                  <a:cubicBezTo>
                    <a:pt x="16" y="0"/>
                    <a:pt x="16" y="0"/>
                    <a:pt x="16" y="0"/>
                  </a:cubicBezTo>
                  <a:cubicBezTo>
                    <a:pt x="7" y="0"/>
                    <a:pt x="0" y="3"/>
                    <a:pt x="0" y="6"/>
                  </a:cubicBezTo>
                  <a:cubicBezTo>
                    <a:pt x="0" y="11"/>
                    <a:pt x="0" y="11"/>
                    <a:pt x="0" y="11"/>
                  </a:cubicBezTo>
                  <a:cubicBezTo>
                    <a:pt x="0" y="15"/>
                    <a:pt x="7" y="18"/>
                    <a:pt x="16" y="18"/>
                  </a:cubicBezTo>
                  <a:cubicBezTo>
                    <a:pt x="27" y="18"/>
                    <a:pt x="27" y="18"/>
                    <a:pt x="27" y="18"/>
                  </a:cubicBezTo>
                  <a:cubicBezTo>
                    <a:pt x="27" y="21"/>
                    <a:pt x="27" y="21"/>
                    <a:pt x="27" y="21"/>
                  </a:cubicBezTo>
                  <a:cubicBezTo>
                    <a:pt x="27" y="23"/>
                    <a:pt x="32" y="25"/>
                    <a:pt x="38" y="25"/>
                  </a:cubicBezTo>
                  <a:cubicBezTo>
                    <a:pt x="112" y="25"/>
                    <a:pt x="112" y="25"/>
                    <a:pt x="112" y="25"/>
                  </a:cubicBezTo>
                  <a:cubicBezTo>
                    <a:pt x="118" y="25"/>
                    <a:pt x="122" y="23"/>
                    <a:pt x="122" y="21"/>
                  </a:cubicBezTo>
                  <a:cubicBezTo>
                    <a:pt x="122" y="18"/>
                    <a:pt x="122" y="18"/>
                    <a:pt x="122" y="18"/>
                  </a:cubicBezTo>
                  <a:cubicBezTo>
                    <a:pt x="134" y="18"/>
                    <a:pt x="134" y="18"/>
                    <a:pt x="134" y="18"/>
                  </a:cubicBezTo>
                  <a:cubicBezTo>
                    <a:pt x="143" y="18"/>
                    <a:pt x="150" y="15"/>
                    <a:pt x="150" y="11"/>
                  </a:cubicBezTo>
                  <a:cubicBezTo>
                    <a:pt x="150" y="6"/>
                    <a:pt x="150" y="6"/>
                    <a:pt x="150" y="6"/>
                  </a:cubicBezTo>
                  <a:cubicBezTo>
                    <a:pt x="150" y="3"/>
                    <a:pt x="143"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7" name="Freeform 75"/>
            <p:cNvSpPr>
              <a:spLocks/>
            </p:cNvSpPr>
            <p:nvPr/>
          </p:nvSpPr>
          <p:spPr bwMode="auto">
            <a:xfrm>
              <a:off x="-1708553" y="-521983"/>
              <a:ext cx="82550" cy="327025"/>
            </a:xfrm>
            <a:custGeom>
              <a:avLst/>
              <a:gdLst>
                <a:gd name="T0" fmla="*/ 32 w 49"/>
                <a:gd name="T1" fmla="*/ 195 h 196"/>
                <a:gd name="T2" fmla="*/ 49 w 49"/>
                <a:gd name="T3" fmla="*/ 4 h 196"/>
                <a:gd name="T4" fmla="*/ 40 w 49"/>
                <a:gd name="T5" fmla="*/ 0 h 196"/>
                <a:gd name="T6" fmla="*/ 6 w 49"/>
                <a:gd name="T7" fmla="*/ 6 h 196"/>
                <a:gd name="T8" fmla="*/ 0 w 49"/>
                <a:gd name="T9" fmla="*/ 18 h 196"/>
                <a:gd name="T10" fmla="*/ 18 w 49"/>
                <a:gd name="T11" fmla="*/ 192 h 196"/>
                <a:gd name="T12" fmla="*/ 32 w 49"/>
                <a:gd name="T13" fmla="*/ 195 h 196"/>
              </a:gdLst>
              <a:ahLst/>
              <a:cxnLst>
                <a:cxn ang="0">
                  <a:pos x="T0" y="T1"/>
                </a:cxn>
                <a:cxn ang="0">
                  <a:pos x="T2" y="T3"/>
                </a:cxn>
                <a:cxn ang="0">
                  <a:pos x="T4" y="T5"/>
                </a:cxn>
                <a:cxn ang="0">
                  <a:pos x="T6" y="T7"/>
                </a:cxn>
                <a:cxn ang="0">
                  <a:pos x="T8" y="T9"/>
                </a:cxn>
                <a:cxn ang="0">
                  <a:pos x="T10" y="T11"/>
                </a:cxn>
                <a:cxn ang="0">
                  <a:pos x="T12" y="T13"/>
                </a:cxn>
              </a:cxnLst>
              <a:rect l="0" t="0" r="r" b="b"/>
              <a:pathLst>
                <a:path w="49" h="196">
                  <a:moveTo>
                    <a:pt x="32" y="195"/>
                  </a:moveTo>
                  <a:cubicBezTo>
                    <a:pt x="38" y="127"/>
                    <a:pt x="49" y="15"/>
                    <a:pt x="49" y="4"/>
                  </a:cubicBezTo>
                  <a:cubicBezTo>
                    <a:pt x="48" y="2"/>
                    <a:pt x="43" y="0"/>
                    <a:pt x="40" y="0"/>
                  </a:cubicBezTo>
                  <a:cubicBezTo>
                    <a:pt x="34" y="0"/>
                    <a:pt x="13" y="4"/>
                    <a:pt x="6" y="6"/>
                  </a:cubicBezTo>
                  <a:cubicBezTo>
                    <a:pt x="3" y="8"/>
                    <a:pt x="0" y="14"/>
                    <a:pt x="0" y="18"/>
                  </a:cubicBezTo>
                  <a:cubicBezTo>
                    <a:pt x="2" y="37"/>
                    <a:pt x="12" y="130"/>
                    <a:pt x="18" y="192"/>
                  </a:cubicBezTo>
                  <a:cubicBezTo>
                    <a:pt x="19" y="194"/>
                    <a:pt x="31" y="196"/>
                    <a:pt x="32"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8" name="Freeform 76"/>
            <p:cNvSpPr>
              <a:spLocks/>
            </p:cNvSpPr>
            <p:nvPr/>
          </p:nvSpPr>
          <p:spPr bwMode="auto">
            <a:xfrm>
              <a:off x="-1706965" y="-128283"/>
              <a:ext cx="84138" cy="84138"/>
            </a:xfrm>
            <a:custGeom>
              <a:avLst/>
              <a:gdLst>
                <a:gd name="T0" fmla="*/ 26 w 50"/>
                <a:gd name="T1" fmla="*/ 0 h 50"/>
                <a:gd name="T2" fmla="*/ 7 w 50"/>
                <a:gd name="T3" fmla="*/ 7 h 50"/>
                <a:gd name="T4" fmla="*/ 0 w 50"/>
                <a:gd name="T5" fmla="*/ 25 h 50"/>
                <a:gd name="T6" fmla="*/ 6 w 50"/>
                <a:gd name="T7" fmla="*/ 44 h 50"/>
                <a:gd name="T8" fmla="*/ 23 w 50"/>
                <a:gd name="T9" fmla="*/ 50 h 50"/>
                <a:gd name="T10" fmla="*/ 43 w 50"/>
                <a:gd name="T11" fmla="*/ 43 h 50"/>
                <a:gd name="T12" fmla="*/ 50 w 50"/>
                <a:gd name="T13" fmla="*/ 25 h 50"/>
                <a:gd name="T14" fmla="*/ 42 w 50"/>
                <a:gd name="T15" fmla="*/ 6 h 50"/>
                <a:gd name="T16" fmla="*/ 26 w 50"/>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26" y="0"/>
                  </a:moveTo>
                  <a:cubicBezTo>
                    <a:pt x="20" y="0"/>
                    <a:pt x="12" y="2"/>
                    <a:pt x="7" y="7"/>
                  </a:cubicBezTo>
                  <a:cubicBezTo>
                    <a:pt x="2" y="12"/>
                    <a:pt x="0" y="19"/>
                    <a:pt x="0" y="25"/>
                  </a:cubicBezTo>
                  <a:cubicBezTo>
                    <a:pt x="0" y="33"/>
                    <a:pt x="2" y="39"/>
                    <a:pt x="6" y="44"/>
                  </a:cubicBezTo>
                  <a:cubicBezTo>
                    <a:pt x="11" y="49"/>
                    <a:pt x="18" y="50"/>
                    <a:pt x="23" y="50"/>
                  </a:cubicBezTo>
                  <a:cubicBezTo>
                    <a:pt x="31" y="50"/>
                    <a:pt x="38" y="48"/>
                    <a:pt x="43" y="43"/>
                  </a:cubicBezTo>
                  <a:cubicBezTo>
                    <a:pt x="48" y="38"/>
                    <a:pt x="50" y="29"/>
                    <a:pt x="50" y="25"/>
                  </a:cubicBezTo>
                  <a:cubicBezTo>
                    <a:pt x="50" y="19"/>
                    <a:pt x="48" y="12"/>
                    <a:pt x="42" y="6"/>
                  </a:cubicBezTo>
                  <a:cubicBezTo>
                    <a:pt x="38" y="2"/>
                    <a:pt x="31"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9" name="Freeform 77"/>
            <p:cNvSpPr>
              <a:spLocks/>
            </p:cNvSpPr>
            <p:nvPr/>
          </p:nvSpPr>
          <p:spPr bwMode="auto">
            <a:xfrm>
              <a:off x="-1686328" y="-910921"/>
              <a:ext cx="42863" cy="160338"/>
            </a:xfrm>
            <a:custGeom>
              <a:avLst/>
              <a:gdLst>
                <a:gd name="T0" fmla="*/ 0 w 27"/>
                <a:gd name="T1" fmla="*/ 0 h 101"/>
                <a:gd name="T2" fmla="*/ 0 w 27"/>
                <a:gd name="T3" fmla="*/ 101 h 101"/>
                <a:gd name="T4" fmla="*/ 27 w 27"/>
                <a:gd name="T5" fmla="*/ 101 h 101"/>
                <a:gd name="T6" fmla="*/ 26 w 27"/>
                <a:gd name="T7" fmla="*/ 0 h 101"/>
                <a:gd name="T8" fmla="*/ 0 w 27"/>
                <a:gd name="T9" fmla="*/ 0 h 101"/>
              </a:gdLst>
              <a:ahLst/>
              <a:cxnLst>
                <a:cxn ang="0">
                  <a:pos x="T0" y="T1"/>
                </a:cxn>
                <a:cxn ang="0">
                  <a:pos x="T2" y="T3"/>
                </a:cxn>
                <a:cxn ang="0">
                  <a:pos x="T4" y="T5"/>
                </a:cxn>
                <a:cxn ang="0">
                  <a:pos x="T6" y="T7"/>
                </a:cxn>
                <a:cxn ang="0">
                  <a:pos x="T8" y="T9"/>
                </a:cxn>
              </a:cxnLst>
              <a:rect l="0" t="0" r="r" b="b"/>
              <a:pathLst>
                <a:path w="27" h="101">
                  <a:moveTo>
                    <a:pt x="0" y="0"/>
                  </a:moveTo>
                  <a:lnTo>
                    <a:pt x="0" y="101"/>
                  </a:lnTo>
                  <a:lnTo>
                    <a:pt x="27" y="101"/>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0" name="Freeform 78"/>
            <p:cNvSpPr>
              <a:spLocks/>
            </p:cNvSpPr>
            <p:nvPr/>
          </p:nvSpPr>
          <p:spPr bwMode="auto">
            <a:xfrm>
              <a:off x="-1499003" y="-839483"/>
              <a:ext cx="123825" cy="160338"/>
            </a:xfrm>
            <a:custGeom>
              <a:avLst/>
              <a:gdLst>
                <a:gd name="T0" fmla="*/ 0 w 78"/>
                <a:gd name="T1" fmla="*/ 85 h 101"/>
                <a:gd name="T2" fmla="*/ 22 w 78"/>
                <a:gd name="T3" fmla="*/ 101 h 101"/>
                <a:gd name="T4" fmla="*/ 78 w 78"/>
                <a:gd name="T5" fmla="*/ 15 h 101"/>
                <a:gd name="T6" fmla="*/ 56 w 78"/>
                <a:gd name="T7" fmla="*/ 0 h 101"/>
                <a:gd name="T8" fmla="*/ 0 w 78"/>
                <a:gd name="T9" fmla="*/ 85 h 101"/>
              </a:gdLst>
              <a:ahLst/>
              <a:cxnLst>
                <a:cxn ang="0">
                  <a:pos x="T0" y="T1"/>
                </a:cxn>
                <a:cxn ang="0">
                  <a:pos x="T2" y="T3"/>
                </a:cxn>
                <a:cxn ang="0">
                  <a:pos x="T4" y="T5"/>
                </a:cxn>
                <a:cxn ang="0">
                  <a:pos x="T6" y="T7"/>
                </a:cxn>
                <a:cxn ang="0">
                  <a:pos x="T8" y="T9"/>
                </a:cxn>
              </a:cxnLst>
              <a:rect l="0" t="0" r="r" b="b"/>
              <a:pathLst>
                <a:path w="78" h="101">
                  <a:moveTo>
                    <a:pt x="0" y="85"/>
                  </a:moveTo>
                  <a:lnTo>
                    <a:pt x="22" y="101"/>
                  </a:lnTo>
                  <a:lnTo>
                    <a:pt x="78" y="15"/>
                  </a:lnTo>
                  <a:lnTo>
                    <a:pt x="56" y="0"/>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1" name="Freeform 79"/>
            <p:cNvSpPr>
              <a:spLocks/>
            </p:cNvSpPr>
            <p:nvPr/>
          </p:nvSpPr>
          <p:spPr bwMode="auto">
            <a:xfrm>
              <a:off x="-1368828" y="-626758"/>
              <a:ext cx="163513" cy="103188"/>
            </a:xfrm>
            <a:custGeom>
              <a:avLst/>
              <a:gdLst>
                <a:gd name="T0" fmla="*/ 0 w 103"/>
                <a:gd name="T1" fmla="*/ 40 h 65"/>
                <a:gd name="T2" fmla="*/ 11 w 103"/>
                <a:gd name="T3" fmla="*/ 65 h 65"/>
                <a:gd name="T4" fmla="*/ 103 w 103"/>
                <a:gd name="T5" fmla="*/ 25 h 65"/>
                <a:gd name="T6" fmla="*/ 93 w 103"/>
                <a:gd name="T7" fmla="*/ 0 h 65"/>
                <a:gd name="T8" fmla="*/ 0 w 103"/>
                <a:gd name="T9" fmla="*/ 40 h 65"/>
              </a:gdLst>
              <a:ahLst/>
              <a:cxnLst>
                <a:cxn ang="0">
                  <a:pos x="T0" y="T1"/>
                </a:cxn>
                <a:cxn ang="0">
                  <a:pos x="T2" y="T3"/>
                </a:cxn>
                <a:cxn ang="0">
                  <a:pos x="T4" y="T5"/>
                </a:cxn>
                <a:cxn ang="0">
                  <a:pos x="T6" y="T7"/>
                </a:cxn>
                <a:cxn ang="0">
                  <a:pos x="T8" y="T9"/>
                </a:cxn>
              </a:cxnLst>
              <a:rect l="0" t="0" r="r" b="b"/>
              <a:pathLst>
                <a:path w="103" h="65">
                  <a:moveTo>
                    <a:pt x="0" y="40"/>
                  </a:moveTo>
                  <a:lnTo>
                    <a:pt x="11" y="65"/>
                  </a:lnTo>
                  <a:lnTo>
                    <a:pt x="103" y="25"/>
                  </a:lnTo>
                  <a:lnTo>
                    <a:pt x="93" y="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2" name="Freeform 80"/>
            <p:cNvSpPr>
              <a:spLocks/>
            </p:cNvSpPr>
            <p:nvPr/>
          </p:nvSpPr>
          <p:spPr bwMode="auto">
            <a:xfrm>
              <a:off x="-1345015" y="-374346"/>
              <a:ext cx="165100" cy="71438"/>
            </a:xfrm>
            <a:custGeom>
              <a:avLst/>
              <a:gdLst>
                <a:gd name="T0" fmla="*/ 0 w 104"/>
                <a:gd name="T1" fmla="*/ 27 h 45"/>
                <a:gd name="T2" fmla="*/ 100 w 104"/>
                <a:gd name="T3" fmla="*/ 45 h 45"/>
                <a:gd name="T4" fmla="*/ 104 w 104"/>
                <a:gd name="T5" fmla="*/ 18 h 45"/>
                <a:gd name="T6" fmla="*/ 5 w 104"/>
                <a:gd name="T7" fmla="*/ 0 h 45"/>
                <a:gd name="T8" fmla="*/ 0 w 104"/>
                <a:gd name="T9" fmla="*/ 27 h 45"/>
              </a:gdLst>
              <a:ahLst/>
              <a:cxnLst>
                <a:cxn ang="0">
                  <a:pos x="T0" y="T1"/>
                </a:cxn>
                <a:cxn ang="0">
                  <a:pos x="T2" y="T3"/>
                </a:cxn>
                <a:cxn ang="0">
                  <a:pos x="T4" y="T5"/>
                </a:cxn>
                <a:cxn ang="0">
                  <a:pos x="T6" y="T7"/>
                </a:cxn>
                <a:cxn ang="0">
                  <a:pos x="T8" y="T9"/>
                </a:cxn>
              </a:cxnLst>
              <a:rect l="0" t="0" r="r" b="b"/>
              <a:pathLst>
                <a:path w="104" h="45">
                  <a:moveTo>
                    <a:pt x="0" y="27"/>
                  </a:moveTo>
                  <a:lnTo>
                    <a:pt x="100" y="45"/>
                  </a:lnTo>
                  <a:lnTo>
                    <a:pt x="104" y="18"/>
                  </a:lnTo>
                  <a:lnTo>
                    <a:pt x="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3" name="Freeform 81"/>
            <p:cNvSpPr>
              <a:spLocks/>
            </p:cNvSpPr>
            <p:nvPr/>
          </p:nvSpPr>
          <p:spPr bwMode="auto">
            <a:xfrm>
              <a:off x="-1960965" y="-839483"/>
              <a:ext cx="123825" cy="160338"/>
            </a:xfrm>
            <a:custGeom>
              <a:avLst/>
              <a:gdLst>
                <a:gd name="T0" fmla="*/ 0 w 78"/>
                <a:gd name="T1" fmla="*/ 15 h 101"/>
                <a:gd name="T2" fmla="*/ 56 w 78"/>
                <a:gd name="T3" fmla="*/ 101 h 101"/>
                <a:gd name="T4" fmla="*/ 78 w 78"/>
                <a:gd name="T5" fmla="*/ 85 h 101"/>
                <a:gd name="T6" fmla="*/ 22 w 78"/>
                <a:gd name="T7" fmla="*/ 0 h 101"/>
                <a:gd name="T8" fmla="*/ 0 w 78"/>
                <a:gd name="T9" fmla="*/ 15 h 101"/>
              </a:gdLst>
              <a:ahLst/>
              <a:cxnLst>
                <a:cxn ang="0">
                  <a:pos x="T0" y="T1"/>
                </a:cxn>
                <a:cxn ang="0">
                  <a:pos x="T2" y="T3"/>
                </a:cxn>
                <a:cxn ang="0">
                  <a:pos x="T4" y="T5"/>
                </a:cxn>
                <a:cxn ang="0">
                  <a:pos x="T6" y="T7"/>
                </a:cxn>
                <a:cxn ang="0">
                  <a:pos x="T8" y="T9"/>
                </a:cxn>
              </a:cxnLst>
              <a:rect l="0" t="0" r="r" b="b"/>
              <a:pathLst>
                <a:path w="78" h="101">
                  <a:moveTo>
                    <a:pt x="0" y="15"/>
                  </a:moveTo>
                  <a:lnTo>
                    <a:pt x="56" y="101"/>
                  </a:lnTo>
                  <a:lnTo>
                    <a:pt x="78" y="85"/>
                  </a:lnTo>
                  <a:lnTo>
                    <a:pt x="22"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4" name="Freeform 82"/>
            <p:cNvSpPr>
              <a:spLocks/>
            </p:cNvSpPr>
            <p:nvPr/>
          </p:nvSpPr>
          <p:spPr bwMode="auto">
            <a:xfrm>
              <a:off x="-2132415" y="-626758"/>
              <a:ext cx="163513" cy="103188"/>
            </a:xfrm>
            <a:custGeom>
              <a:avLst/>
              <a:gdLst>
                <a:gd name="T0" fmla="*/ 0 w 103"/>
                <a:gd name="T1" fmla="*/ 25 h 65"/>
                <a:gd name="T2" fmla="*/ 93 w 103"/>
                <a:gd name="T3" fmla="*/ 65 h 65"/>
                <a:gd name="T4" fmla="*/ 103 w 103"/>
                <a:gd name="T5" fmla="*/ 40 h 65"/>
                <a:gd name="T6" fmla="*/ 11 w 103"/>
                <a:gd name="T7" fmla="*/ 0 h 65"/>
                <a:gd name="T8" fmla="*/ 0 w 103"/>
                <a:gd name="T9" fmla="*/ 25 h 65"/>
              </a:gdLst>
              <a:ahLst/>
              <a:cxnLst>
                <a:cxn ang="0">
                  <a:pos x="T0" y="T1"/>
                </a:cxn>
                <a:cxn ang="0">
                  <a:pos x="T2" y="T3"/>
                </a:cxn>
                <a:cxn ang="0">
                  <a:pos x="T4" y="T5"/>
                </a:cxn>
                <a:cxn ang="0">
                  <a:pos x="T6" y="T7"/>
                </a:cxn>
                <a:cxn ang="0">
                  <a:pos x="T8" y="T9"/>
                </a:cxn>
              </a:cxnLst>
              <a:rect l="0" t="0" r="r" b="b"/>
              <a:pathLst>
                <a:path w="103" h="65">
                  <a:moveTo>
                    <a:pt x="0" y="25"/>
                  </a:moveTo>
                  <a:lnTo>
                    <a:pt x="93" y="65"/>
                  </a:lnTo>
                  <a:lnTo>
                    <a:pt x="103" y="40"/>
                  </a:lnTo>
                  <a:lnTo>
                    <a:pt x="11" y="0"/>
                  </a:ln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5" name="Freeform 83"/>
            <p:cNvSpPr>
              <a:spLocks/>
            </p:cNvSpPr>
            <p:nvPr/>
          </p:nvSpPr>
          <p:spPr bwMode="auto">
            <a:xfrm>
              <a:off x="-2157815" y="-374346"/>
              <a:ext cx="166688" cy="71438"/>
            </a:xfrm>
            <a:custGeom>
              <a:avLst/>
              <a:gdLst>
                <a:gd name="T0" fmla="*/ 0 w 105"/>
                <a:gd name="T1" fmla="*/ 18 h 45"/>
                <a:gd name="T2" fmla="*/ 4 w 105"/>
                <a:gd name="T3" fmla="*/ 45 h 45"/>
                <a:gd name="T4" fmla="*/ 105 w 105"/>
                <a:gd name="T5" fmla="*/ 27 h 45"/>
                <a:gd name="T6" fmla="*/ 99 w 105"/>
                <a:gd name="T7" fmla="*/ 0 h 45"/>
                <a:gd name="T8" fmla="*/ 0 w 105"/>
                <a:gd name="T9" fmla="*/ 18 h 45"/>
              </a:gdLst>
              <a:ahLst/>
              <a:cxnLst>
                <a:cxn ang="0">
                  <a:pos x="T0" y="T1"/>
                </a:cxn>
                <a:cxn ang="0">
                  <a:pos x="T2" y="T3"/>
                </a:cxn>
                <a:cxn ang="0">
                  <a:pos x="T4" y="T5"/>
                </a:cxn>
                <a:cxn ang="0">
                  <a:pos x="T6" y="T7"/>
                </a:cxn>
                <a:cxn ang="0">
                  <a:pos x="T8" y="T9"/>
                </a:cxn>
              </a:cxnLst>
              <a:rect l="0" t="0" r="r" b="b"/>
              <a:pathLst>
                <a:path w="105" h="45">
                  <a:moveTo>
                    <a:pt x="0" y="18"/>
                  </a:moveTo>
                  <a:lnTo>
                    <a:pt x="4" y="45"/>
                  </a:lnTo>
                  <a:lnTo>
                    <a:pt x="105" y="27"/>
                  </a:lnTo>
                  <a:lnTo>
                    <a:pt x="99" y="0"/>
                  </a:ln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06" name="椭圆 205"/>
          <p:cNvSpPr/>
          <p:nvPr/>
        </p:nvSpPr>
        <p:spPr>
          <a:xfrm>
            <a:off x="4976361" y="1103659"/>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207" name="组合 206"/>
          <p:cNvGrpSpPr/>
          <p:nvPr/>
        </p:nvGrpSpPr>
        <p:grpSpPr>
          <a:xfrm>
            <a:off x="5119711" y="1243456"/>
            <a:ext cx="314678" cy="264848"/>
            <a:chOff x="6370638" y="-49213"/>
            <a:chExt cx="731837" cy="615951"/>
          </a:xfrm>
          <a:solidFill>
            <a:schemeClr val="bg1"/>
          </a:solidFill>
        </p:grpSpPr>
        <p:sp>
          <p:nvSpPr>
            <p:cNvPr id="208" name="Freeform 10"/>
            <p:cNvSpPr>
              <a:spLocks/>
            </p:cNvSpPr>
            <p:nvPr/>
          </p:nvSpPr>
          <p:spPr bwMode="auto">
            <a:xfrm>
              <a:off x="6413500" y="-49213"/>
              <a:ext cx="644525" cy="401638"/>
            </a:xfrm>
            <a:custGeom>
              <a:avLst/>
              <a:gdLst>
                <a:gd name="T0" fmla="*/ 13 w 169"/>
                <a:gd name="T1" fmla="*/ 105 h 105"/>
                <a:gd name="T2" fmla="*/ 21 w 169"/>
                <a:gd name="T3" fmla="*/ 101 h 105"/>
                <a:gd name="T4" fmla="*/ 25 w 169"/>
                <a:gd name="T5" fmla="*/ 93 h 105"/>
                <a:gd name="T6" fmla="*/ 24 w 169"/>
                <a:gd name="T7" fmla="*/ 88 h 105"/>
                <a:gd name="T8" fmla="*/ 24 w 169"/>
                <a:gd name="T9" fmla="*/ 88 h 105"/>
                <a:gd name="T10" fmla="*/ 56 w 169"/>
                <a:gd name="T11" fmla="*/ 56 h 105"/>
                <a:gd name="T12" fmla="*/ 56 w 169"/>
                <a:gd name="T13" fmla="*/ 56 h 105"/>
                <a:gd name="T14" fmla="*/ 61 w 169"/>
                <a:gd name="T15" fmla="*/ 57 h 105"/>
                <a:gd name="T16" fmla="*/ 69 w 169"/>
                <a:gd name="T17" fmla="*/ 54 h 105"/>
                <a:gd name="T18" fmla="*/ 97 w 169"/>
                <a:gd name="T19" fmla="*/ 67 h 105"/>
                <a:gd name="T20" fmla="*/ 97 w 169"/>
                <a:gd name="T21" fmla="*/ 69 h 105"/>
                <a:gd name="T22" fmla="*/ 101 w 169"/>
                <a:gd name="T23" fmla="*/ 77 h 105"/>
                <a:gd name="T24" fmla="*/ 109 w 169"/>
                <a:gd name="T25" fmla="*/ 81 h 105"/>
                <a:gd name="T26" fmla="*/ 117 w 169"/>
                <a:gd name="T27" fmla="*/ 77 h 105"/>
                <a:gd name="T28" fmla="*/ 121 w 169"/>
                <a:gd name="T29" fmla="*/ 69 h 105"/>
                <a:gd name="T30" fmla="*/ 120 w 169"/>
                <a:gd name="T31" fmla="*/ 64 h 105"/>
                <a:gd name="T32" fmla="*/ 120 w 169"/>
                <a:gd name="T33" fmla="*/ 63 h 105"/>
                <a:gd name="T34" fmla="*/ 152 w 169"/>
                <a:gd name="T35" fmla="*/ 24 h 105"/>
                <a:gd name="T36" fmla="*/ 157 w 169"/>
                <a:gd name="T37" fmla="*/ 25 h 105"/>
                <a:gd name="T38" fmla="*/ 165 w 169"/>
                <a:gd name="T39" fmla="*/ 21 h 105"/>
                <a:gd name="T40" fmla="*/ 169 w 169"/>
                <a:gd name="T41" fmla="*/ 13 h 105"/>
                <a:gd name="T42" fmla="*/ 165 w 169"/>
                <a:gd name="T43" fmla="*/ 4 h 105"/>
                <a:gd name="T44" fmla="*/ 149 w 169"/>
                <a:gd name="T45" fmla="*/ 4 h 105"/>
                <a:gd name="T46" fmla="*/ 145 w 169"/>
                <a:gd name="T47" fmla="*/ 13 h 105"/>
                <a:gd name="T48" fmla="*/ 146 w 169"/>
                <a:gd name="T49" fmla="*/ 18 h 105"/>
                <a:gd name="T50" fmla="*/ 146 w 169"/>
                <a:gd name="T51" fmla="*/ 18 h 105"/>
                <a:gd name="T52" fmla="*/ 114 w 169"/>
                <a:gd name="T53" fmla="*/ 58 h 105"/>
                <a:gd name="T54" fmla="*/ 101 w 169"/>
                <a:gd name="T55" fmla="*/ 60 h 105"/>
                <a:gd name="T56" fmla="*/ 73 w 169"/>
                <a:gd name="T57" fmla="*/ 46 h 105"/>
                <a:gd name="T58" fmla="*/ 73 w 169"/>
                <a:gd name="T59" fmla="*/ 45 h 105"/>
                <a:gd name="T60" fmla="*/ 69 w 169"/>
                <a:gd name="T61" fmla="*/ 36 h 105"/>
                <a:gd name="T62" fmla="*/ 53 w 169"/>
                <a:gd name="T63" fmla="*/ 36 h 105"/>
                <a:gd name="T64" fmla="*/ 49 w 169"/>
                <a:gd name="T65" fmla="*/ 45 h 105"/>
                <a:gd name="T66" fmla="*/ 50 w 169"/>
                <a:gd name="T67" fmla="*/ 50 h 105"/>
                <a:gd name="T68" fmla="*/ 50 w 169"/>
                <a:gd name="T69" fmla="*/ 50 h 105"/>
                <a:gd name="T70" fmla="*/ 18 w 169"/>
                <a:gd name="T71" fmla="*/ 82 h 105"/>
                <a:gd name="T72" fmla="*/ 18 w 169"/>
                <a:gd name="T73" fmla="*/ 82 h 105"/>
                <a:gd name="T74" fmla="*/ 5 w 169"/>
                <a:gd name="T75" fmla="*/ 84 h 105"/>
                <a:gd name="T76" fmla="*/ 5 w 169"/>
                <a:gd name="T77" fmla="*/ 101 h 105"/>
                <a:gd name="T78" fmla="*/ 13 w 169"/>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9" h="105">
                  <a:moveTo>
                    <a:pt x="13" y="105"/>
                  </a:moveTo>
                  <a:cubicBezTo>
                    <a:pt x="16" y="105"/>
                    <a:pt x="19" y="104"/>
                    <a:pt x="21" y="101"/>
                  </a:cubicBezTo>
                  <a:cubicBezTo>
                    <a:pt x="24" y="99"/>
                    <a:pt x="25" y="96"/>
                    <a:pt x="25" y="93"/>
                  </a:cubicBezTo>
                  <a:cubicBezTo>
                    <a:pt x="25" y="91"/>
                    <a:pt x="25" y="89"/>
                    <a:pt x="24" y="88"/>
                  </a:cubicBezTo>
                  <a:cubicBezTo>
                    <a:pt x="24" y="88"/>
                    <a:pt x="24" y="88"/>
                    <a:pt x="24" y="88"/>
                  </a:cubicBezTo>
                  <a:cubicBezTo>
                    <a:pt x="56" y="56"/>
                    <a:pt x="56" y="56"/>
                    <a:pt x="56" y="56"/>
                  </a:cubicBezTo>
                  <a:cubicBezTo>
                    <a:pt x="56" y="56"/>
                    <a:pt x="56" y="56"/>
                    <a:pt x="56" y="56"/>
                  </a:cubicBezTo>
                  <a:cubicBezTo>
                    <a:pt x="57" y="57"/>
                    <a:pt x="59" y="57"/>
                    <a:pt x="61" y="57"/>
                  </a:cubicBezTo>
                  <a:cubicBezTo>
                    <a:pt x="64" y="57"/>
                    <a:pt x="67" y="56"/>
                    <a:pt x="69" y="54"/>
                  </a:cubicBezTo>
                  <a:cubicBezTo>
                    <a:pt x="97" y="67"/>
                    <a:pt x="97" y="67"/>
                    <a:pt x="97" y="67"/>
                  </a:cubicBezTo>
                  <a:cubicBezTo>
                    <a:pt x="97" y="68"/>
                    <a:pt x="97" y="68"/>
                    <a:pt x="97" y="69"/>
                  </a:cubicBezTo>
                  <a:cubicBezTo>
                    <a:pt x="97" y="72"/>
                    <a:pt x="98" y="75"/>
                    <a:pt x="101" y="77"/>
                  </a:cubicBezTo>
                  <a:cubicBezTo>
                    <a:pt x="103" y="80"/>
                    <a:pt x="106" y="81"/>
                    <a:pt x="109" y="81"/>
                  </a:cubicBezTo>
                  <a:cubicBezTo>
                    <a:pt x="112" y="81"/>
                    <a:pt x="115" y="80"/>
                    <a:pt x="117" y="77"/>
                  </a:cubicBezTo>
                  <a:cubicBezTo>
                    <a:pt x="120" y="75"/>
                    <a:pt x="121" y="72"/>
                    <a:pt x="121" y="69"/>
                  </a:cubicBezTo>
                  <a:cubicBezTo>
                    <a:pt x="121" y="67"/>
                    <a:pt x="121" y="65"/>
                    <a:pt x="120" y="64"/>
                  </a:cubicBezTo>
                  <a:cubicBezTo>
                    <a:pt x="120" y="64"/>
                    <a:pt x="120" y="64"/>
                    <a:pt x="120" y="63"/>
                  </a:cubicBezTo>
                  <a:cubicBezTo>
                    <a:pt x="152" y="24"/>
                    <a:pt x="152" y="24"/>
                    <a:pt x="152" y="24"/>
                  </a:cubicBezTo>
                  <a:cubicBezTo>
                    <a:pt x="153" y="25"/>
                    <a:pt x="155" y="25"/>
                    <a:pt x="157" y="25"/>
                  </a:cubicBezTo>
                  <a:cubicBezTo>
                    <a:pt x="160" y="25"/>
                    <a:pt x="163" y="24"/>
                    <a:pt x="165" y="21"/>
                  </a:cubicBezTo>
                  <a:cubicBezTo>
                    <a:pt x="168" y="19"/>
                    <a:pt x="169" y="16"/>
                    <a:pt x="169" y="13"/>
                  </a:cubicBezTo>
                  <a:cubicBezTo>
                    <a:pt x="169" y="10"/>
                    <a:pt x="168" y="7"/>
                    <a:pt x="165" y="4"/>
                  </a:cubicBezTo>
                  <a:cubicBezTo>
                    <a:pt x="161" y="0"/>
                    <a:pt x="153" y="0"/>
                    <a:pt x="149" y="4"/>
                  </a:cubicBezTo>
                  <a:cubicBezTo>
                    <a:pt x="146" y="7"/>
                    <a:pt x="145" y="10"/>
                    <a:pt x="145" y="13"/>
                  </a:cubicBezTo>
                  <a:cubicBezTo>
                    <a:pt x="145" y="15"/>
                    <a:pt x="145" y="17"/>
                    <a:pt x="146" y="18"/>
                  </a:cubicBezTo>
                  <a:cubicBezTo>
                    <a:pt x="146" y="18"/>
                    <a:pt x="146" y="18"/>
                    <a:pt x="146" y="18"/>
                  </a:cubicBezTo>
                  <a:cubicBezTo>
                    <a:pt x="114" y="58"/>
                    <a:pt x="114" y="58"/>
                    <a:pt x="114" y="58"/>
                  </a:cubicBezTo>
                  <a:cubicBezTo>
                    <a:pt x="110" y="56"/>
                    <a:pt x="104" y="57"/>
                    <a:pt x="101" y="60"/>
                  </a:cubicBezTo>
                  <a:cubicBezTo>
                    <a:pt x="73" y="46"/>
                    <a:pt x="73" y="46"/>
                    <a:pt x="73" y="46"/>
                  </a:cubicBezTo>
                  <a:cubicBezTo>
                    <a:pt x="73" y="46"/>
                    <a:pt x="73" y="45"/>
                    <a:pt x="73" y="45"/>
                  </a:cubicBezTo>
                  <a:cubicBezTo>
                    <a:pt x="73" y="42"/>
                    <a:pt x="72" y="39"/>
                    <a:pt x="69" y="36"/>
                  </a:cubicBezTo>
                  <a:cubicBezTo>
                    <a:pt x="65" y="32"/>
                    <a:pt x="57" y="32"/>
                    <a:pt x="53" y="36"/>
                  </a:cubicBezTo>
                  <a:cubicBezTo>
                    <a:pt x="50" y="39"/>
                    <a:pt x="49" y="42"/>
                    <a:pt x="49" y="45"/>
                  </a:cubicBezTo>
                  <a:cubicBezTo>
                    <a:pt x="49" y="47"/>
                    <a:pt x="49" y="49"/>
                    <a:pt x="50" y="50"/>
                  </a:cubicBezTo>
                  <a:cubicBezTo>
                    <a:pt x="50" y="50"/>
                    <a:pt x="50" y="50"/>
                    <a:pt x="50" y="50"/>
                  </a:cubicBezTo>
                  <a:cubicBezTo>
                    <a:pt x="18" y="82"/>
                    <a:pt x="18" y="82"/>
                    <a:pt x="18" y="82"/>
                  </a:cubicBezTo>
                  <a:cubicBezTo>
                    <a:pt x="18" y="82"/>
                    <a:pt x="18" y="82"/>
                    <a:pt x="18" y="82"/>
                  </a:cubicBezTo>
                  <a:cubicBezTo>
                    <a:pt x="14" y="80"/>
                    <a:pt x="8" y="81"/>
                    <a:pt x="5" y="84"/>
                  </a:cubicBezTo>
                  <a:cubicBezTo>
                    <a:pt x="0" y="89"/>
                    <a:pt x="0" y="97"/>
                    <a:pt x="5" y="101"/>
                  </a:cubicBezTo>
                  <a:cubicBezTo>
                    <a:pt x="7" y="104"/>
                    <a:pt x="10" y="105"/>
                    <a:pt x="13"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9" name="Freeform 11"/>
            <p:cNvSpPr>
              <a:spLocks/>
            </p:cNvSpPr>
            <p:nvPr/>
          </p:nvSpPr>
          <p:spPr bwMode="auto">
            <a:xfrm>
              <a:off x="6370638" y="107950"/>
              <a:ext cx="731837" cy="458788"/>
            </a:xfrm>
            <a:custGeom>
              <a:avLst/>
              <a:gdLst>
                <a:gd name="T0" fmla="*/ 188 w 192"/>
                <a:gd name="T1" fmla="*/ 112 h 120"/>
                <a:gd name="T2" fmla="*/ 184 w 192"/>
                <a:gd name="T3" fmla="*/ 112 h 120"/>
                <a:gd name="T4" fmla="*/ 184 w 192"/>
                <a:gd name="T5" fmla="*/ 4 h 120"/>
                <a:gd name="T6" fmla="*/ 180 w 192"/>
                <a:gd name="T7" fmla="*/ 0 h 120"/>
                <a:gd name="T8" fmla="*/ 156 w 192"/>
                <a:gd name="T9" fmla="*/ 0 h 120"/>
                <a:gd name="T10" fmla="*/ 152 w 192"/>
                <a:gd name="T11" fmla="*/ 4 h 120"/>
                <a:gd name="T12" fmla="*/ 152 w 192"/>
                <a:gd name="T13" fmla="*/ 112 h 120"/>
                <a:gd name="T14" fmla="*/ 136 w 192"/>
                <a:gd name="T15" fmla="*/ 112 h 120"/>
                <a:gd name="T16" fmla="*/ 136 w 192"/>
                <a:gd name="T17" fmla="*/ 60 h 120"/>
                <a:gd name="T18" fmla="*/ 132 w 192"/>
                <a:gd name="T19" fmla="*/ 56 h 120"/>
                <a:gd name="T20" fmla="*/ 108 w 192"/>
                <a:gd name="T21" fmla="*/ 56 h 120"/>
                <a:gd name="T22" fmla="*/ 104 w 192"/>
                <a:gd name="T23" fmla="*/ 60 h 120"/>
                <a:gd name="T24" fmla="*/ 104 w 192"/>
                <a:gd name="T25" fmla="*/ 112 h 120"/>
                <a:gd name="T26" fmla="*/ 88 w 192"/>
                <a:gd name="T27" fmla="*/ 112 h 120"/>
                <a:gd name="T28" fmla="*/ 88 w 192"/>
                <a:gd name="T29" fmla="*/ 36 h 120"/>
                <a:gd name="T30" fmla="*/ 84 w 192"/>
                <a:gd name="T31" fmla="*/ 32 h 120"/>
                <a:gd name="T32" fmla="*/ 60 w 192"/>
                <a:gd name="T33" fmla="*/ 32 h 120"/>
                <a:gd name="T34" fmla="*/ 56 w 192"/>
                <a:gd name="T35" fmla="*/ 36 h 120"/>
                <a:gd name="T36" fmla="*/ 56 w 192"/>
                <a:gd name="T37" fmla="*/ 112 h 120"/>
                <a:gd name="T38" fmla="*/ 40 w 192"/>
                <a:gd name="T39" fmla="*/ 112 h 120"/>
                <a:gd name="T40" fmla="*/ 40 w 192"/>
                <a:gd name="T41" fmla="*/ 84 h 120"/>
                <a:gd name="T42" fmla="*/ 36 w 192"/>
                <a:gd name="T43" fmla="*/ 80 h 120"/>
                <a:gd name="T44" fmla="*/ 12 w 192"/>
                <a:gd name="T45" fmla="*/ 80 h 120"/>
                <a:gd name="T46" fmla="*/ 8 w 192"/>
                <a:gd name="T47" fmla="*/ 84 h 120"/>
                <a:gd name="T48" fmla="*/ 8 w 192"/>
                <a:gd name="T49" fmla="*/ 112 h 120"/>
                <a:gd name="T50" fmla="*/ 4 w 192"/>
                <a:gd name="T51" fmla="*/ 112 h 120"/>
                <a:gd name="T52" fmla="*/ 0 w 192"/>
                <a:gd name="T53" fmla="*/ 116 h 120"/>
                <a:gd name="T54" fmla="*/ 4 w 192"/>
                <a:gd name="T55" fmla="*/ 120 h 120"/>
                <a:gd name="T56" fmla="*/ 12 w 192"/>
                <a:gd name="T57" fmla="*/ 120 h 120"/>
                <a:gd name="T58" fmla="*/ 36 w 192"/>
                <a:gd name="T59" fmla="*/ 120 h 120"/>
                <a:gd name="T60" fmla="*/ 60 w 192"/>
                <a:gd name="T61" fmla="*/ 120 h 120"/>
                <a:gd name="T62" fmla="*/ 84 w 192"/>
                <a:gd name="T63" fmla="*/ 120 h 120"/>
                <a:gd name="T64" fmla="*/ 108 w 192"/>
                <a:gd name="T65" fmla="*/ 120 h 120"/>
                <a:gd name="T66" fmla="*/ 132 w 192"/>
                <a:gd name="T67" fmla="*/ 120 h 120"/>
                <a:gd name="T68" fmla="*/ 156 w 192"/>
                <a:gd name="T69" fmla="*/ 120 h 120"/>
                <a:gd name="T70" fmla="*/ 180 w 192"/>
                <a:gd name="T71" fmla="*/ 120 h 120"/>
                <a:gd name="T72" fmla="*/ 188 w 192"/>
                <a:gd name="T73" fmla="*/ 120 h 120"/>
                <a:gd name="T74" fmla="*/ 192 w 192"/>
                <a:gd name="T75" fmla="*/ 116 h 120"/>
                <a:gd name="T76" fmla="*/ 188 w 192"/>
                <a:gd name="T77"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2" h="120">
                  <a:moveTo>
                    <a:pt x="188" y="112"/>
                  </a:moveTo>
                  <a:cubicBezTo>
                    <a:pt x="184" y="112"/>
                    <a:pt x="184" y="112"/>
                    <a:pt x="184" y="112"/>
                  </a:cubicBezTo>
                  <a:cubicBezTo>
                    <a:pt x="184" y="4"/>
                    <a:pt x="184" y="4"/>
                    <a:pt x="184" y="4"/>
                  </a:cubicBezTo>
                  <a:cubicBezTo>
                    <a:pt x="184" y="2"/>
                    <a:pt x="182" y="0"/>
                    <a:pt x="180" y="0"/>
                  </a:cubicBezTo>
                  <a:cubicBezTo>
                    <a:pt x="156" y="0"/>
                    <a:pt x="156" y="0"/>
                    <a:pt x="156" y="0"/>
                  </a:cubicBezTo>
                  <a:cubicBezTo>
                    <a:pt x="154" y="0"/>
                    <a:pt x="152" y="2"/>
                    <a:pt x="152" y="4"/>
                  </a:cubicBezTo>
                  <a:cubicBezTo>
                    <a:pt x="152" y="112"/>
                    <a:pt x="152" y="112"/>
                    <a:pt x="152" y="112"/>
                  </a:cubicBezTo>
                  <a:cubicBezTo>
                    <a:pt x="136" y="112"/>
                    <a:pt x="136" y="112"/>
                    <a:pt x="136" y="112"/>
                  </a:cubicBezTo>
                  <a:cubicBezTo>
                    <a:pt x="136" y="60"/>
                    <a:pt x="136" y="60"/>
                    <a:pt x="136" y="60"/>
                  </a:cubicBezTo>
                  <a:cubicBezTo>
                    <a:pt x="136" y="58"/>
                    <a:pt x="134" y="56"/>
                    <a:pt x="132" y="56"/>
                  </a:cubicBezTo>
                  <a:cubicBezTo>
                    <a:pt x="108" y="56"/>
                    <a:pt x="108" y="56"/>
                    <a:pt x="108" y="56"/>
                  </a:cubicBezTo>
                  <a:cubicBezTo>
                    <a:pt x="106" y="56"/>
                    <a:pt x="104" y="58"/>
                    <a:pt x="104" y="60"/>
                  </a:cubicBezTo>
                  <a:cubicBezTo>
                    <a:pt x="104" y="112"/>
                    <a:pt x="104" y="112"/>
                    <a:pt x="104" y="112"/>
                  </a:cubicBezTo>
                  <a:cubicBezTo>
                    <a:pt x="88" y="112"/>
                    <a:pt x="88" y="112"/>
                    <a:pt x="88" y="112"/>
                  </a:cubicBezTo>
                  <a:cubicBezTo>
                    <a:pt x="88" y="36"/>
                    <a:pt x="88" y="36"/>
                    <a:pt x="88" y="36"/>
                  </a:cubicBezTo>
                  <a:cubicBezTo>
                    <a:pt x="88" y="34"/>
                    <a:pt x="86" y="32"/>
                    <a:pt x="84" y="32"/>
                  </a:cubicBezTo>
                  <a:cubicBezTo>
                    <a:pt x="60" y="32"/>
                    <a:pt x="60" y="32"/>
                    <a:pt x="60" y="32"/>
                  </a:cubicBezTo>
                  <a:cubicBezTo>
                    <a:pt x="58" y="32"/>
                    <a:pt x="56" y="34"/>
                    <a:pt x="56" y="36"/>
                  </a:cubicBezTo>
                  <a:cubicBezTo>
                    <a:pt x="56" y="112"/>
                    <a:pt x="56" y="112"/>
                    <a:pt x="56" y="112"/>
                  </a:cubicBezTo>
                  <a:cubicBezTo>
                    <a:pt x="40" y="112"/>
                    <a:pt x="40" y="112"/>
                    <a:pt x="40" y="112"/>
                  </a:cubicBezTo>
                  <a:cubicBezTo>
                    <a:pt x="40" y="84"/>
                    <a:pt x="40" y="84"/>
                    <a:pt x="40" y="84"/>
                  </a:cubicBezTo>
                  <a:cubicBezTo>
                    <a:pt x="40" y="82"/>
                    <a:pt x="38" y="80"/>
                    <a:pt x="36" y="80"/>
                  </a:cubicBezTo>
                  <a:cubicBezTo>
                    <a:pt x="12" y="80"/>
                    <a:pt x="12" y="80"/>
                    <a:pt x="12" y="80"/>
                  </a:cubicBezTo>
                  <a:cubicBezTo>
                    <a:pt x="10" y="80"/>
                    <a:pt x="8" y="82"/>
                    <a:pt x="8" y="84"/>
                  </a:cubicBezTo>
                  <a:cubicBezTo>
                    <a:pt x="8" y="112"/>
                    <a:pt x="8" y="112"/>
                    <a:pt x="8" y="112"/>
                  </a:cubicBezTo>
                  <a:cubicBezTo>
                    <a:pt x="4" y="112"/>
                    <a:pt x="4" y="112"/>
                    <a:pt x="4" y="112"/>
                  </a:cubicBezTo>
                  <a:cubicBezTo>
                    <a:pt x="2" y="112"/>
                    <a:pt x="0" y="114"/>
                    <a:pt x="0" y="116"/>
                  </a:cubicBezTo>
                  <a:cubicBezTo>
                    <a:pt x="0" y="118"/>
                    <a:pt x="2" y="120"/>
                    <a:pt x="4" y="120"/>
                  </a:cubicBezTo>
                  <a:cubicBezTo>
                    <a:pt x="12" y="120"/>
                    <a:pt x="12" y="120"/>
                    <a:pt x="12" y="120"/>
                  </a:cubicBezTo>
                  <a:cubicBezTo>
                    <a:pt x="36" y="120"/>
                    <a:pt x="36" y="120"/>
                    <a:pt x="36" y="120"/>
                  </a:cubicBezTo>
                  <a:cubicBezTo>
                    <a:pt x="60" y="120"/>
                    <a:pt x="60" y="120"/>
                    <a:pt x="60" y="120"/>
                  </a:cubicBezTo>
                  <a:cubicBezTo>
                    <a:pt x="84" y="120"/>
                    <a:pt x="84" y="120"/>
                    <a:pt x="84" y="120"/>
                  </a:cubicBezTo>
                  <a:cubicBezTo>
                    <a:pt x="108" y="120"/>
                    <a:pt x="108" y="120"/>
                    <a:pt x="108" y="120"/>
                  </a:cubicBezTo>
                  <a:cubicBezTo>
                    <a:pt x="132" y="120"/>
                    <a:pt x="132" y="120"/>
                    <a:pt x="132" y="120"/>
                  </a:cubicBezTo>
                  <a:cubicBezTo>
                    <a:pt x="156" y="120"/>
                    <a:pt x="156" y="120"/>
                    <a:pt x="156" y="120"/>
                  </a:cubicBezTo>
                  <a:cubicBezTo>
                    <a:pt x="180" y="120"/>
                    <a:pt x="180" y="120"/>
                    <a:pt x="180" y="120"/>
                  </a:cubicBezTo>
                  <a:cubicBezTo>
                    <a:pt x="188" y="120"/>
                    <a:pt x="188" y="120"/>
                    <a:pt x="188" y="120"/>
                  </a:cubicBezTo>
                  <a:cubicBezTo>
                    <a:pt x="190" y="120"/>
                    <a:pt x="192" y="118"/>
                    <a:pt x="192" y="116"/>
                  </a:cubicBezTo>
                  <a:cubicBezTo>
                    <a:pt x="192" y="114"/>
                    <a:pt x="190" y="112"/>
                    <a:pt x="18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10" name="L 形 209"/>
          <p:cNvSpPr>
            <a:spLocks noChangeAspect="1"/>
          </p:cNvSpPr>
          <p:nvPr/>
        </p:nvSpPr>
        <p:spPr>
          <a:xfrm rot="13500000">
            <a:off x="2408779" y="4172578"/>
            <a:ext cx="81000" cy="81000"/>
          </a:xfrm>
          <a:prstGeom prst="corner">
            <a:avLst>
              <a:gd name="adj1" fmla="val 24351"/>
              <a:gd name="adj2" fmla="val 25109"/>
            </a:avLst>
          </a:prstGeom>
          <a:gradFill flip="none" rotWithShape="1">
            <a:gsLst>
              <a:gs pos="0">
                <a:schemeClr val="bg1">
                  <a:lumMod val="85000"/>
                </a:schemeClr>
              </a:gs>
              <a:gs pos="100000">
                <a:schemeClr val="bg1">
                  <a:lumMod val="85000"/>
                </a:schemeClr>
              </a:gs>
            </a:gsLst>
            <a:lin ang="2700000" scaled="1"/>
            <a:tileRect/>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lang="zh-CN" altLang="en-US">
              <a:solidFill>
                <a:schemeClr val="bg1"/>
              </a:solidFill>
              <a:cs typeface="+mn-ea"/>
            </a:endParaRPr>
          </a:p>
        </p:txBody>
      </p:sp>
      <p:grpSp>
        <p:nvGrpSpPr>
          <p:cNvPr id="211" name="组合 210"/>
          <p:cNvGrpSpPr/>
          <p:nvPr/>
        </p:nvGrpSpPr>
        <p:grpSpPr>
          <a:xfrm>
            <a:off x="1563337" y="1976858"/>
            <a:ext cx="410391" cy="392301"/>
            <a:chOff x="6016625" y="1054100"/>
            <a:chExt cx="444500" cy="446621"/>
          </a:xfrm>
          <a:solidFill>
            <a:schemeClr val="bg1"/>
          </a:solidFill>
        </p:grpSpPr>
        <p:sp>
          <p:nvSpPr>
            <p:cNvPr id="212" name="Freeform 30"/>
            <p:cNvSpPr>
              <a:spLocks noEditPoints="1"/>
            </p:cNvSpPr>
            <p:nvPr/>
          </p:nvSpPr>
          <p:spPr bwMode="auto">
            <a:xfrm>
              <a:off x="6016625" y="1054100"/>
              <a:ext cx="296862" cy="296863"/>
            </a:xfrm>
            <a:custGeom>
              <a:avLst/>
              <a:gdLst>
                <a:gd name="T0" fmla="*/ 99 w 128"/>
                <a:gd name="T1" fmla="*/ 117 h 128"/>
                <a:gd name="T2" fmla="*/ 95 w 128"/>
                <a:gd name="T3" fmla="*/ 101 h 128"/>
                <a:gd name="T4" fmla="*/ 101 w 128"/>
                <a:gd name="T5" fmla="*/ 95 h 128"/>
                <a:gd name="T6" fmla="*/ 117 w 128"/>
                <a:gd name="T7" fmla="*/ 99 h 128"/>
                <a:gd name="T8" fmla="*/ 121 w 128"/>
                <a:gd name="T9" fmla="*/ 97 h 128"/>
                <a:gd name="T10" fmla="*/ 128 w 128"/>
                <a:gd name="T11" fmla="*/ 82 h 128"/>
                <a:gd name="T12" fmla="*/ 126 w 128"/>
                <a:gd name="T13" fmla="*/ 77 h 128"/>
                <a:gd name="T14" fmla="*/ 112 w 128"/>
                <a:gd name="T15" fmla="*/ 69 h 128"/>
                <a:gd name="T16" fmla="*/ 112 w 128"/>
                <a:gd name="T17" fmla="*/ 64 h 128"/>
                <a:gd name="T18" fmla="*/ 112 w 128"/>
                <a:gd name="T19" fmla="*/ 60 h 128"/>
                <a:gd name="T20" fmla="*/ 126 w 128"/>
                <a:gd name="T21" fmla="*/ 52 h 128"/>
                <a:gd name="T22" fmla="*/ 128 w 128"/>
                <a:gd name="T23" fmla="*/ 47 h 128"/>
                <a:gd name="T24" fmla="*/ 122 w 128"/>
                <a:gd name="T25" fmla="*/ 32 h 128"/>
                <a:gd name="T26" fmla="*/ 117 w 128"/>
                <a:gd name="T27" fmla="*/ 29 h 128"/>
                <a:gd name="T28" fmla="*/ 101 w 128"/>
                <a:gd name="T29" fmla="*/ 33 h 128"/>
                <a:gd name="T30" fmla="*/ 95 w 128"/>
                <a:gd name="T31" fmla="*/ 27 h 128"/>
                <a:gd name="T32" fmla="*/ 99 w 128"/>
                <a:gd name="T33" fmla="*/ 11 h 128"/>
                <a:gd name="T34" fmla="*/ 97 w 128"/>
                <a:gd name="T35" fmla="*/ 7 h 128"/>
                <a:gd name="T36" fmla="*/ 82 w 128"/>
                <a:gd name="T37" fmla="*/ 0 h 128"/>
                <a:gd name="T38" fmla="*/ 77 w 128"/>
                <a:gd name="T39" fmla="*/ 2 h 128"/>
                <a:gd name="T40" fmla="*/ 69 w 128"/>
                <a:gd name="T41" fmla="*/ 16 h 128"/>
                <a:gd name="T42" fmla="*/ 60 w 128"/>
                <a:gd name="T43" fmla="*/ 16 h 128"/>
                <a:gd name="T44" fmla="*/ 52 w 128"/>
                <a:gd name="T45" fmla="*/ 2 h 128"/>
                <a:gd name="T46" fmla="*/ 47 w 128"/>
                <a:gd name="T47" fmla="*/ 0 h 128"/>
                <a:gd name="T48" fmla="*/ 32 w 128"/>
                <a:gd name="T49" fmla="*/ 6 h 128"/>
                <a:gd name="T50" fmla="*/ 29 w 128"/>
                <a:gd name="T51" fmla="*/ 11 h 128"/>
                <a:gd name="T52" fmla="*/ 33 w 128"/>
                <a:gd name="T53" fmla="*/ 27 h 128"/>
                <a:gd name="T54" fmla="*/ 27 w 128"/>
                <a:gd name="T55" fmla="*/ 33 h 128"/>
                <a:gd name="T56" fmla="*/ 11 w 128"/>
                <a:gd name="T57" fmla="*/ 29 h 128"/>
                <a:gd name="T58" fmla="*/ 7 w 128"/>
                <a:gd name="T59" fmla="*/ 31 h 128"/>
                <a:gd name="T60" fmla="*/ 0 w 128"/>
                <a:gd name="T61" fmla="*/ 46 h 128"/>
                <a:gd name="T62" fmla="*/ 2 w 128"/>
                <a:gd name="T63" fmla="*/ 51 h 128"/>
                <a:gd name="T64" fmla="*/ 16 w 128"/>
                <a:gd name="T65" fmla="*/ 59 h 128"/>
                <a:gd name="T66" fmla="*/ 16 w 128"/>
                <a:gd name="T67" fmla="*/ 64 h 128"/>
                <a:gd name="T68" fmla="*/ 16 w 128"/>
                <a:gd name="T69" fmla="*/ 68 h 128"/>
                <a:gd name="T70" fmla="*/ 2 w 128"/>
                <a:gd name="T71" fmla="*/ 76 h 128"/>
                <a:gd name="T72" fmla="*/ 0 w 128"/>
                <a:gd name="T73" fmla="*/ 81 h 128"/>
                <a:gd name="T74" fmla="*/ 6 w 128"/>
                <a:gd name="T75" fmla="*/ 96 h 128"/>
                <a:gd name="T76" fmla="*/ 11 w 128"/>
                <a:gd name="T77" fmla="*/ 99 h 128"/>
                <a:gd name="T78" fmla="*/ 26 w 128"/>
                <a:gd name="T79" fmla="*/ 94 h 128"/>
                <a:gd name="T80" fmla="*/ 33 w 128"/>
                <a:gd name="T81" fmla="*/ 101 h 128"/>
                <a:gd name="T82" fmla="*/ 29 w 128"/>
                <a:gd name="T83" fmla="*/ 117 h 128"/>
                <a:gd name="T84" fmla="*/ 31 w 128"/>
                <a:gd name="T85" fmla="*/ 121 h 128"/>
                <a:gd name="T86" fmla="*/ 46 w 128"/>
                <a:gd name="T87" fmla="*/ 128 h 128"/>
                <a:gd name="T88" fmla="*/ 51 w 128"/>
                <a:gd name="T89" fmla="*/ 126 h 128"/>
                <a:gd name="T90" fmla="*/ 59 w 128"/>
                <a:gd name="T91" fmla="*/ 112 h 128"/>
                <a:gd name="T92" fmla="*/ 68 w 128"/>
                <a:gd name="T93" fmla="*/ 112 h 128"/>
                <a:gd name="T94" fmla="*/ 76 w 128"/>
                <a:gd name="T95" fmla="*/ 126 h 128"/>
                <a:gd name="T96" fmla="*/ 80 w 128"/>
                <a:gd name="T97" fmla="*/ 128 h 128"/>
                <a:gd name="T98" fmla="*/ 81 w 128"/>
                <a:gd name="T99" fmla="*/ 128 h 128"/>
                <a:gd name="T100" fmla="*/ 96 w 128"/>
                <a:gd name="T101" fmla="*/ 122 h 128"/>
                <a:gd name="T102" fmla="*/ 99 w 128"/>
                <a:gd name="T103" fmla="*/ 117 h 128"/>
                <a:gd name="T104" fmla="*/ 75 w 128"/>
                <a:gd name="T105" fmla="*/ 75 h 128"/>
                <a:gd name="T106" fmla="*/ 53 w 128"/>
                <a:gd name="T107" fmla="*/ 75 h 128"/>
                <a:gd name="T108" fmla="*/ 48 w 128"/>
                <a:gd name="T109" fmla="*/ 64 h 128"/>
                <a:gd name="T110" fmla="*/ 53 w 128"/>
                <a:gd name="T111" fmla="*/ 53 h 128"/>
                <a:gd name="T112" fmla="*/ 64 w 128"/>
                <a:gd name="T113" fmla="*/ 48 h 128"/>
                <a:gd name="T114" fmla="*/ 75 w 128"/>
                <a:gd name="T115" fmla="*/ 53 h 128"/>
                <a:gd name="T116" fmla="*/ 80 w 128"/>
                <a:gd name="T117" fmla="*/ 64 h 128"/>
                <a:gd name="T118" fmla="*/ 75 w 128"/>
                <a:gd name="T119" fmla="*/ 7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28">
                  <a:moveTo>
                    <a:pt x="99" y="117"/>
                  </a:moveTo>
                  <a:cubicBezTo>
                    <a:pt x="95" y="101"/>
                    <a:pt x="95" y="101"/>
                    <a:pt x="95" y="101"/>
                  </a:cubicBezTo>
                  <a:cubicBezTo>
                    <a:pt x="97" y="100"/>
                    <a:pt x="99" y="97"/>
                    <a:pt x="101" y="95"/>
                  </a:cubicBezTo>
                  <a:cubicBezTo>
                    <a:pt x="117" y="99"/>
                    <a:pt x="117" y="99"/>
                    <a:pt x="117" y="99"/>
                  </a:cubicBezTo>
                  <a:cubicBezTo>
                    <a:pt x="119" y="100"/>
                    <a:pt x="121" y="99"/>
                    <a:pt x="121" y="97"/>
                  </a:cubicBezTo>
                  <a:cubicBezTo>
                    <a:pt x="128" y="82"/>
                    <a:pt x="128" y="82"/>
                    <a:pt x="128" y="82"/>
                  </a:cubicBezTo>
                  <a:cubicBezTo>
                    <a:pt x="128" y="80"/>
                    <a:pt x="128" y="78"/>
                    <a:pt x="126" y="77"/>
                  </a:cubicBezTo>
                  <a:cubicBezTo>
                    <a:pt x="112" y="69"/>
                    <a:pt x="112" y="69"/>
                    <a:pt x="112" y="69"/>
                  </a:cubicBezTo>
                  <a:cubicBezTo>
                    <a:pt x="112" y="67"/>
                    <a:pt x="112" y="66"/>
                    <a:pt x="112" y="64"/>
                  </a:cubicBezTo>
                  <a:cubicBezTo>
                    <a:pt x="112" y="63"/>
                    <a:pt x="112" y="61"/>
                    <a:pt x="112" y="60"/>
                  </a:cubicBezTo>
                  <a:cubicBezTo>
                    <a:pt x="126" y="52"/>
                    <a:pt x="126" y="52"/>
                    <a:pt x="126" y="52"/>
                  </a:cubicBezTo>
                  <a:cubicBezTo>
                    <a:pt x="128" y="51"/>
                    <a:pt x="128" y="48"/>
                    <a:pt x="128" y="47"/>
                  </a:cubicBezTo>
                  <a:cubicBezTo>
                    <a:pt x="122" y="32"/>
                    <a:pt x="122" y="32"/>
                    <a:pt x="122" y="32"/>
                  </a:cubicBezTo>
                  <a:cubicBezTo>
                    <a:pt x="121" y="30"/>
                    <a:pt x="119" y="29"/>
                    <a:pt x="117" y="29"/>
                  </a:cubicBezTo>
                  <a:cubicBezTo>
                    <a:pt x="101" y="33"/>
                    <a:pt x="101" y="33"/>
                    <a:pt x="101" y="33"/>
                  </a:cubicBezTo>
                  <a:cubicBezTo>
                    <a:pt x="100" y="31"/>
                    <a:pt x="97" y="29"/>
                    <a:pt x="95" y="27"/>
                  </a:cubicBezTo>
                  <a:cubicBezTo>
                    <a:pt x="99" y="11"/>
                    <a:pt x="99" y="11"/>
                    <a:pt x="99" y="11"/>
                  </a:cubicBezTo>
                  <a:cubicBezTo>
                    <a:pt x="100" y="9"/>
                    <a:pt x="99" y="7"/>
                    <a:pt x="97" y="7"/>
                  </a:cubicBezTo>
                  <a:cubicBezTo>
                    <a:pt x="82" y="0"/>
                    <a:pt x="82" y="0"/>
                    <a:pt x="82" y="0"/>
                  </a:cubicBezTo>
                  <a:cubicBezTo>
                    <a:pt x="80" y="0"/>
                    <a:pt x="78" y="0"/>
                    <a:pt x="77" y="2"/>
                  </a:cubicBezTo>
                  <a:cubicBezTo>
                    <a:pt x="69" y="16"/>
                    <a:pt x="69" y="16"/>
                    <a:pt x="69" y="16"/>
                  </a:cubicBezTo>
                  <a:cubicBezTo>
                    <a:pt x="66" y="16"/>
                    <a:pt x="63" y="16"/>
                    <a:pt x="60" y="16"/>
                  </a:cubicBezTo>
                  <a:cubicBezTo>
                    <a:pt x="52" y="2"/>
                    <a:pt x="52" y="2"/>
                    <a:pt x="52" y="2"/>
                  </a:cubicBezTo>
                  <a:cubicBezTo>
                    <a:pt x="51" y="0"/>
                    <a:pt x="48" y="0"/>
                    <a:pt x="47" y="0"/>
                  </a:cubicBezTo>
                  <a:cubicBezTo>
                    <a:pt x="32" y="6"/>
                    <a:pt x="32" y="6"/>
                    <a:pt x="32" y="6"/>
                  </a:cubicBezTo>
                  <a:cubicBezTo>
                    <a:pt x="30" y="7"/>
                    <a:pt x="29" y="9"/>
                    <a:pt x="29" y="11"/>
                  </a:cubicBezTo>
                  <a:cubicBezTo>
                    <a:pt x="33" y="27"/>
                    <a:pt x="33" y="27"/>
                    <a:pt x="33" y="27"/>
                  </a:cubicBezTo>
                  <a:cubicBezTo>
                    <a:pt x="31" y="29"/>
                    <a:pt x="29" y="31"/>
                    <a:pt x="27" y="33"/>
                  </a:cubicBezTo>
                  <a:cubicBezTo>
                    <a:pt x="11" y="29"/>
                    <a:pt x="11" y="29"/>
                    <a:pt x="11" y="29"/>
                  </a:cubicBezTo>
                  <a:cubicBezTo>
                    <a:pt x="9" y="28"/>
                    <a:pt x="7" y="29"/>
                    <a:pt x="7" y="31"/>
                  </a:cubicBezTo>
                  <a:cubicBezTo>
                    <a:pt x="0" y="46"/>
                    <a:pt x="0" y="46"/>
                    <a:pt x="0" y="46"/>
                  </a:cubicBezTo>
                  <a:cubicBezTo>
                    <a:pt x="0" y="48"/>
                    <a:pt x="0" y="50"/>
                    <a:pt x="2" y="51"/>
                  </a:cubicBezTo>
                  <a:cubicBezTo>
                    <a:pt x="16" y="59"/>
                    <a:pt x="16" y="59"/>
                    <a:pt x="16" y="59"/>
                  </a:cubicBezTo>
                  <a:cubicBezTo>
                    <a:pt x="16" y="61"/>
                    <a:pt x="16" y="62"/>
                    <a:pt x="16" y="64"/>
                  </a:cubicBezTo>
                  <a:cubicBezTo>
                    <a:pt x="16" y="65"/>
                    <a:pt x="16" y="67"/>
                    <a:pt x="16" y="68"/>
                  </a:cubicBezTo>
                  <a:cubicBezTo>
                    <a:pt x="2" y="76"/>
                    <a:pt x="2" y="76"/>
                    <a:pt x="2" y="76"/>
                  </a:cubicBezTo>
                  <a:cubicBezTo>
                    <a:pt x="0" y="77"/>
                    <a:pt x="0" y="80"/>
                    <a:pt x="0" y="81"/>
                  </a:cubicBezTo>
                  <a:cubicBezTo>
                    <a:pt x="6" y="96"/>
                    <a:pt x="6" y="96"/>
                    <a:pt x="6" y="96"/>
                  </a:cubicBezTo>
                  <a:cubicBezTo>
                    <a:pt x="7" y="98"/>
                    <a:pt x="9" y="99"/>
                    <a:pt x="11" y="99"/>
                  </a:cubicBezTo>
                  <a:cubicBezTo>
                    <a:pt x="26" y="94"/>
                    <a:pt x="26" y="94"/>
                    <a:pt x="26" y="94"/>
                  </a:cubicBezTo>
                  <a:cubicBezTo>
                    <a:pt x="28" y="97"/>
                    <a:pt x="31" y="99"/>
                    <a:pt x="33" y="101"/>
                  </a:cubicBezTo>
                  <a:cubicBezTo>
                    <a:pt x="29" y="117"/>
                    <a:pt x="29" y="117"/>
                    <a:pt x="29" y="117"/>
                  </a:cubicBezTo>
                  <a:cubicBezTo>
                    <a:pt x="28" y="119"/>
                    <a:pt x="29" y="121"/>
                    <a:pt x="31" y="121"/>
                  </a:cubicBezTo>
                  <a:cubicBezTo>
                    <a:pt x="46" y="128"/>
                    <a:pt x="46" y="128"/>
                    <a:pt x="46" y="128"/>
                  </a:cubicBezTo>
                  <a:cubicBezTo>
                    <a:pt x="48" y="128"/>
                    <a:pt x="50" y="128"/>
                    <a:pt x="51" y="126"/>
                  </a:cubicBezTo>
                  <a:cubicBezTo>
                    <a:pt x="59" y="112"/>
                    <a:pt x="59" y="112"/>
                    <a:pt x="59" y="112"/>
                  </a:cubicBezTo>
                  <a:cubicBezTo>
                    <a:pt x="62" y="112"/>
                    <a:pt x="65" y="112"/>
                    <a:pt x="68" y="112"/>
                  </a:cubicBezTo>
                  <a:cubicBezTo>
                    <a:pt x="76" y="126"/>
                    <a:pt x="76" y="126"/>
                    <a:pt x="76" y="126"/>
                  </a:cubicBezTo>
                  <a:cubicBezTo>
                    <a:pt x="77" y="127"/>
                    <a:pt x="79" y="128"/>
                    <a:pt x="80" y="128"/>
                  </a:cubicBezTo>
                  <a:cubicBezTo>
                    <a:pt x="80" y="128"/>
                    <a:pt x="81" y="128"/>
                    <a:pt x="81" y="128"/>
                  </a:cubicBezTo>
                  <a:cubicBezTo>
                    <a:pt x="96" y="122"/>
                    <a:pt x="96" y="122"/>
                    <a:pt x="96" y="122"/>
                  </a:cubicBezTo>
                  <a:cubicBezTo>
                    <a:pt x="98" y="121"/>
                    <a:pt x="99" y="119"/>
                    <a:pt x="99" y="117"/>
                  </a:cubicBezTo>
                  <a:close/>
                  <a:moveTo>
                    <a:pt x="75" y="75"/>
                  </a:moveTo>
                  <a:cubicBezTo>
                    <a:pt x="69" y="81"/>
                    <a:pt x="59" y="81"/>
                    <a:pt x="53" y="75"/>
                  </a:cubicBezTo>
                  <a:cubicBezTo>
                    <a:pt x="50" y="72"/>
                    <a:pt x="48" y="68"/>
                    <a:pt x="48" y="64"/>
                  </a:cubicBezTo>
                  <a:cubicBezTo>
                    <a:pt x="48" y="60"/>
                    <a:pt x="50" y="56"/>
                    <a:pt x="53" y="53"/>
                  </a:cubicBezTo>
                  <a:cubicBezTo>
                    <a:pt x="56" y="50"/>
                    <a:pt x="60" y="48"/>
                    <a:pt x="64" y="48"/>
                  </a:cubicBezTo>
                  <a:cubicBezTo>
                    <a:pt x="68" y="48"/>
                    <a:pt x="72" y="50"/>
                    <a:pt x="75" y="53"/>
                  </a:cubicBezTo>
                  <a:cubicBezTo>
                    <a:pt x="78" y="56"/>
                    <a:pt x="80" y="60"/>
                    <a:pt x="80" y="64"/>
                  </a:cubicBezTo>
                  <a:cubicBezTo>
                    <a:pt x="80" y="68"/>
                    <a:pt x="78" y="72"/>
                    <a:pt x="75"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3" name="Freeform 31"/>
            <p:cNvSpPr>
              <a:spLocks noEditPoints="1"/>
            </p:cNvSpPr>
            <p:nvPr/>
          </p:nvSpPr>
          <p:spPr bwMode="auto">
            <a:xfrm>
              <a:off x="6238875" y="1278471"/>
              <a:ext cx="222250" cy="222250"/>
            </a:xfrm>
            <a:custGeom>
              <a:avLst/>
              <a:gdLst>
                <a:gd name="T0" fmla="*/ 96 w 96"/>
                <a:gd name="T1" fmla="*/ 42 h 96"/>
                <a:gd name="T2" fmla="*/ 92 w 96"/>
                <a:gd name="T3" fmla="*/ 38 h 96"/>
                <a:gd name="T4" fmla="*/ 82 w 96"/>
                <a:gd name="T5" fmla="*/ 37 h 96"/>
                <a:gd name="T6" fmla="*/ 81 w 96"/>
                <a:gd name="T7" fmla="*/ 34 h 96"/>
                <a:gd name="T8" fmla="*/ 80 w 96"/>
                <a:gd name="T9" fmla="*/ 32 h 96"/>
                <a:gd name="T10" fmla="*/ 86 w 96"/>
                <a:gd name="T11" fmla="*/ 23 h 96"/>
                <a:gd name="T12" fmla="*/ 86 w 96"/>
                <a:gd name="T13" fmla="*/ 18 h 96"/>
                <a:gd name="T14" fmla="*/ 78 w 96"/>
                <a:gd name="T15" fmla="*/ 10 h 96"/>
                <a:gd name="T16" fmla="*/ 72 w 96"/>
                <a:gd name="T17" fmla="*/ 10 h 96"/>
                <a:gd name="T18" fmla="*/ 64 w 96"/>
                <a:gd name="T19" fmla="*/ 16 h 96"/>
                <a:gd name="T20" fmla="*/ 59 w 96"/>
                <a:gd name="T21" fmla="*/ 14 h 96"/>
                <a:gd name="T22" fmla="*/ 57 w 96"/>
                <a:gd name="T23" fmla="*/ 3 h 96"/>
                <a:gd name="T24" fmla="*/ 53 w 96"/>
                <a:gd name="T25" fmla="*/ 0 h 96"/>
                <a:gd name="T26" fmla="*/ 42 w 96"/>
                <a:gd name="T27" fmla="*/ 0 h 96"/>
                <a:gd name="T28" fmla="*/ 38 w 96"/>
                <a:gd name="T29" fmla="*/ 4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3 w 96"/>
                <a:gd name="T49" fmla="*/ 39 h 96"/>
                <a:gd name="T50" fmla="*/ 0 w 96"/>
                <a:gd name="T51" fmla="*/ 43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8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59 w 96"/>
                <a:gd name="T85" fmla="*/ 82 h 96"/>
                <a:gd name="T86" fmla="*/ 62 w 96"/>
                <a:gd name="T87" fmla="*/ 81 h 96"/>
                <a:gd name="T88" fmla="*/ 64 w 96"/>
                <a:gd name="T89" fmla="*/ 80 h 96"/>
                <a:gd name="T90" fmla="*/ 73 w 96"/>
                <a:gd name="T91" fmla="*/ 86 h 96"/>
                <a:gd name="T92" fmla="*/ 78 w 96"/>
                <a:gd name="T93" fmla="*/ 86 h 96"/>
                <a:gd name="T94" fmla="*/ 86 w 96"/>
                <a:gd name="T95" fmla="*/ 78 h 96"/>
                <a:gd name="T96" fmla="*/ 86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5 w 96"/>
                <a:gd name="T109" fmla="*/ 51 h 96"/>
                <a:gd name="T110" fmla="*/ 45 w 96"/>
                <a:gd name="T111" fmla="*/ 55 h 96"/>
                <a:gd name="T112" fmla="*/ 41 w 96"/>
                <a:gd name="T113" fmla="*/ 45 h 96"/>
                <a:gd name="T114" fmla="*/ 48 w 96"/>
                <a:gd name="T115" fmla="*/ 40 h 96"/>
                <a:gd name="T116" fmla="*/ 51 w 96"/>
                <a:gd name="T117" fmla="*/ 41 h 96"/>
                <a:gd name="T118" fmla="*/ 55 w 96"/>
                <a:gd name="T119" fmla="*/ 45 h 96"/>
                <a:gd name="T120" fmla="*/ 55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4" y="38"/>
                    <a:pt x="92" y="38"/>
                  </a:cubicBezTo>
                  <a:cubicBezTo>
                    <a:pt x="82" y="37"/>
                    <a:pt x="82" y="37"/>
                    <a:pt x="82" y="37"/>
                  </a:cubicBezTo>
                  <a:cubicBezTo>
                    <a:pt x="82" y="36"/>
                    <a:pt x="81" y="35"/>
                    <a:pt x="81" y="34"/>
                  </a:cubicBezTo>
                  <a:cubicBezTo>
                    <a:pt x="80" y="33"/>
                    <a:pt x="80" y="33"/>
                    <a:pt x="80" y="32"/>
                  </a:cubicBezTo>
                  <a:cubicBezTo>
                    <a:pt x="86" y="23"/>
                    <a:pt x="86" y="23"/>
                    <a:pt x="86" y="23"/>
                  </a:cubicBezTo>
                  <a:cubicBezTo>
                    <a:pt x="87" y="21"/>
                    <a:pt x="87" y="19"/>
                    <a:pt x="86" y="18"/>
                  </a:cubicBezTo>
                  <a:cubicBezTo>
                    <a:pt x="78" y="10"/>
                    <a:pt x="78" y="10"/>
                    <a:pt x="78" y="10"/>
                  </a:cubicBezTo>
                  <a:cubicBezTo>
                    <a:pt x="76" y="8"/>
                    <a:pt x="74" y="8"/>
                    <a:pt x="72" y="10"/>
                  </a:cubicBezTo>
                  <a:cubicBezTo>
                    <a:pt x="64" y="16"/>
                    <a:pt x="64" y="16"/>
                    <a:pt x="64" y="16"/>
                  </a:cubicBezTo>
                  <a:cubicBezTo>
                    <a:pt x="62" y="15"/>
                    <a:pt x="61" y="15"/>
                    <a:pt x="59" y="14"/>
                  </a:cubicBezTo>
                  <a:cubicBezTo>
                    <a:pt x="57" y="3"/>
                    <a:pt x="57" y="3"/>
                    <a:pt x="57" y="3"/>
                  </a:cubicBezTo>
                  <a:cubicBezTo>
                    <a:pt x="57" y="1"/>
                    <a:pt x="55" y="0"/>
                    <a:pt x="53" y="0"/>
                  </a:cubicBezTo>
                  <a:cubicBezTo>
                    <a:pt x="42" y="0"/>
                    <a:pt x="42" y="0"/>
                    <a:pt x="42" y="0"/>
                  </a:cubicBezTo>
                  <a:cubicBezTo>
                    <a:pt x="40" y="0"/>
                    <a:pt x="38" y="2"/>
                    <a:pt x="38" y="4"/>
                  </a:cubicBezTo>
                  <a:cubicBezTo>
                    <a:pt x="37" y="14"/>
                    <a:pt x="37" y="14"/>
                    <a:pt x="37" y="14"/>
                  </a:cubicBezTo>
                  <a:cubicBezTo>
                    <a:pt x="36" y="14"/>
                    <a:pt x="35" y="15"/>
                    <a:pt x="34" y="15"/>
                  </a:cubicBezTo>
                  <a:cubicBezTo>
                    <a:pt x="33" y="16"/>
                    <a:pt x="32" y="16"/>
                    <a:pt x="32" y="16"/>
                  </a:cubicBezTo>
                  <a:cubicBezTo>
                    <a:pt x="23" y="10"/>
                    <a:pt x="23" y="10"/>
                    <a:pt x="23" y="10"/>
                  </a:cubicBezTo>
                  <a:cubicBezTo>
                    <a:pt x="22" y="9"/>
                    <a:pt x="19" y="9"/>
                    <a:pt x="18" y="10"/>
                  </a:cubicBezTo>
                  <a:cubicBezTo>
                    <a:pt x="10" y="18"/>
                    <a:pt x="10" y="18"/>
                    <a:pt x="10" y="18"/>
                  </a:cubicBezTo>
                  <a:cubicBezTo>
                    <a:pt x="8" y="20"/>
                    <a:pt x="8" y="22"/>
                    <a:pt x="10" y="24"/>
                  </a:cubicBezTo>
                  <a:cubicBezTo>
                    <a:pt x="16" y="32"/>
                    <a:pt x="16" y="32"/>
                    <a:pt x="16" y="32"/>
                  </a:cubicBezTo>
                  <a:cubicBezTo>
                    <a:pt x="15" y="34"/>
                    <a:pt x="15" y="35"/>
                    <a:pt x="14" y="37"/>
                  </a:cubicBezTo>
                  <a:cubicBezTo>
                    <a:pt x="3" y="39"/>
                    <a:pt x="3" y="39"/>
                    <a:pt x="3" y="39"/>
                  </a:cubicBezTo>
                  <a:cubicBezTo>
                    <a:pt x="1" y="39"/>
                    <a:pt x="0" y="41"/>
                    <a:pt x="0" y="43"/>
                  </a:cubicBezTo>
                  <a:cubicBezTo>
                    <a:pt x="0" y="54"/>
                    <a:pt x="0" y="54"/>
                    <a:pt x="0" y="54"/>
                  </a:cubicBezTo>
                  <a:cubicBezTo>
                    <a:pt x="0" y="56"/>
                    <a:pt x="2" y="58"/>
                    <a:pt x="4" y="58"/>
                  </a:cubicBezTo>
                  <a:cubicBezTo>
                    <a:pt x="14" y="59"/>
                    <a:pt x="14" y="59"/>
                    <a:pt x="14" y="59"/>
                  </a:cubicBezTo>
                  <a:cubicBezTo>
                    <a:pt x="14" y="60"/>
                    <a:pt x="15" y="61"/>
                    <a:pt x="15" y="62"/>
                  </a:cubicBezTo>
                  <a:cubicBezTo>
                    <a:pt x="16" y="63"/>
                    <a:pt x="16" y="63"/>
                    <a:pt x="16" y="64"/>
                  </a:cubicBezTo>
                  <a:cubicBezTo>
                    <a:pt x="10" y="73"/>
                    <a:pt x="10" y="73"/>
                    <a:pt x="10" y="73"/>
                  </a:cubicBezTo>
                  <a:cubicBezTo>
                    <a:pt x="9" y="75"/>
                    <a:pt x="9" y="77"/>
                    <a:pt x="10" y="78"/>
                  </a:cubicBezTo>
                  <a:cubicBezTo>
                    <a:pt x="18" y="86"/>
                    <a:pt x="18" y="86"/>
                    <a:pt x="18" y="86"/>
                  </a:cubicBezTo>
                  <a:cubicBezTo>
                    <a:pt x="20" y="88"/>
                    <a:pt x="22" y="88"/>
                    <a:pt x="24" y="86"/>
                  </a:cubicBezTo>
                  <a:cubicBezTo>
                    <a:pt x="32" y="80"/>
                    <a:pt x="32" y="80"/>
                    <a:pt x="32" y="80"/>
                  </a:cubicBezTo>
                  <a:cubicBezTo>
                    <a:pt x="34" y="81"/>
                    <a:pt x="35" y="81"/>
                    <a:pt x="37" y="82"/>
                  </a:cubicBezTo>
                  <a:cubicBezTo>
                    <a:pt x="39" y="93"/>
                    <a:pt x="39" y="93"/>
                    <a:pt x="39" y="93"/>
                  </a:cubicBezTo>
                  <a:cubicBezTo>
                    <a:pt x="39" y="95"/>
                    <a:pt x="41" y="96"/>
                    <a:pt x="43" y="96"/>
                  </a:cubicBezTo>
                  <a:cubicBezTo>
                    <a:pt x="43" y="96"/>
                    <a:pt x="43" y="96"/>
                    <a:pt x="43" y="96"/>
                  </a:cubicBezTo>
                  <a:cubicBezTo>
                    <a:pt x="54" y="96"/>
                    <a:pt x="54" y="96"/>
                    <a:pt x="54" y="96"/>
                  </a:cubicBezTo>
                  <a:cubicBezTo>
                    <a:pt x="56" y="96"/>
                    <a:pt x="58" y="94"/>
                    <a:pt x="58" y="92"/>
                  </a:cubicBezTo>
                  <a:cubicBezTo>
                    <a:pt x="59" y="82"/>
                    <a:pt x="59" y="82"/>
                    <a:pt x="59" y="82"/>
                  </a:cubicBezTo>
                  <a:cubicBezTo>
                    <a:pt x="60" y="81"/>
                    <a:pt x="61" y="81"/>
                    <a:pt x="62" y="81"/>
                  </a:cubicBezTo>
                  <a:cubicBezTo>
                    <a:pt x="63" y="80"/>
                    <a:pt x="63" y="80"/>
                    <a:pt x="64" y="80"/>
                  </a:cubicBezTo>
                  <a:cubicBezTo>
                    <a:pt x="73" y="86"/>
                    <a:pt x="73" y="86"/>
                    <a:pt x="73" y="86"/>
                  </a:cubicBezTo>
                  <a:cubicBezTo>
                    <a:pt x="75" y="87"/>
                    <a:pt x="77" y="87"/>
                    <a:pt x="78" y="86"/>
                  </a:cubicBezTo>
                  <a:cubicBezTo>
                    <a:pt x="86" y="78"/>
                    <a:pt x="86" y="78"/>
                    <a:pt x="86" y="78"/>
                  </a:cubicBezTo>
                  <a:cubicBezTo>
                    <a:pt x="88" y="76"/>
                    <a:pt x="88" y="74"/>
                    <a:pt x="86" y="72"/>
                  </a:cubicBezTo>
                  <a:cubicBezTo>
                    <a:pt x="80" y="64"/>
                    <a:pt x="80" y="64"/>
                    <a:pt x="80" y="64"/>
                  </a:cubicBezTo>
                  <a:cubicBezTo>
                    <a:pt x="81" y="62"/>
                    <a:pt x="81" y="61"/>
                    <a:pt x="82" y="59"/>
                  </a:cubicBezTo>
                  <a:cubicBezTo>
                    <a:pt x="93" y="57"/>
                    <a:pt x="93" y="57"/>
                    <a:pt x="93" y="57"/>
                  </a:cubicBezTo>
                  <a:cubicBezTo>
                    <a:pt x="95" y="57"/>
                    <a:pt x="96" y="55"/>
                    <a:pt x="96" y="53"/>
                  </a:cubicBezTo>
                  <a:lnTo>
                    <a:pt x="96" y="42"/>
                  </a:lnTo>
                  <a:close/>
                  <a:moveTo>
                    <a:pt x="55" y="51"/>
                  </a:moveTo>
                  <a:cubicBezTo>
                    <a:pt x="54" y="55"/>
                    <a:pt x="49" y="57"/>
                    <a:pt x="45" y="55"/>
                  </a:cubicBezTo>
                  <a:cubicBezTo>
                    <a:pt x="41" y="54"/>
                    <a:pt x="39" y="49"/>
                    <a:pt x="41" y="45"/>
                  </a:cubicBezTo>
                  <a:cubicBezTo>
                    <a:pt x="42" y="42"/>
                    <a:pt x="45" y="40"/>
                    <a:pt x="48" y="40"/>
                  </a:cubicBezTo>
                  <a:cubicBezTo>
                    <a:pt x="49" y="40"/>
                    <a:pt x="50" y="40"/>
                    <a:pt x="51" y="41"/>
                  </a:cubicBezTo>
                  <a:cubicBezTo>
                    <a:pt x="53" y="41"/>
                    <a:pt x="55" y="43"/>
                    <a:pt x="55" y="45"/>
                  </a:cubicBezTo>
                  <a:cubicBezTo>
                    <a:pt x="56" y="47"/>
                    <a:pt x="56" y="49"/>
                    <a:pt x="55"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14" name="任意多边形 213"/>
          <p:cNvSpPr/>
          <p:nvPr/>
        </p:nvSpPr>
        <p:spPr>
          <a:xfrm rot="466415">
            <a:off x="5828863" y="1504329"/>
            <a:ext cx="1435632" cy="971130"/>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 name="connsiteX0" fmla="*/ 7145 w 1295401"/>
              <a:gd name="connsiteY0" fmla="*/ 0 h 858837"/>
              <a:gd name="connsiteX1" fmla="*/ 0 w 1295401"/>
              <a:gd name="connsiteY1" fmla="*/ 27782 h 858837"/>
              <a:gd name="connsiteX2" fmla="*/ 1295401 w 1295401"/>
              <a:gd name="connsiteY2" fmla="*/ 858837 h 858837"/>
              <a:gd name="connsiteX3" fmla="*/ 1295401 w 1295401"/>
              <a:gd name="connsiteY3" fmla="*/ 799306 h 858837"/>
              <a:gd name="connsiteX4" fmla="*/ 7145 w 1295401"/>
              <a:gd name="connsiteY4" fmla="*/ 0 h 858837"/>
              <a:gd name="connsiteX0" fmla="*/ 2382 w 1290638"/>
              <a:gd name="connsiteY0" fmla="*/ 0 h 858837"/>
              <a:gd name="connsiteX1" fmla="*/ 0 w 1290638"/>
              <a:gd name="connsiteY1" fmla="*/ 39688 h 858837"/>
              <a:gd name="connsiteX2" fmla="*/ 1290638 w 1290638"/>
              <a:gd name="connsiteY2" fmla="*/ 858837 h 858837"/>
              <a:gd name="connsiteX3" fmla="*/ 1290638 w 1290638"/>
              <a:gd name="connsiteY3" fmla="*/ 799306 h 858837"/>
              <a:gd name="connsiteX4" fmla="*/ 2382 w 1290638"/>
              <a:gd name="connsiteY4" fmla="*/ 0 h 858837"/>
              <a:gd name="connsiteX0" fmla="*/ 2382 w 1290638"/>
              <a:gd name="connsiteY0" fmla="*/ 0 h 868362"/>
              <a:gd name="connsiteX1" fmla="*/ 0 w 1290638"/>
              <a:gd name="connsiteY1" fmla="*/ 49213 h 868362"/>
              <a:gd name="connsiteX2" fmla="*/ 1290638 w 1290638"/>
              <a:gd name="connsiteY2" fmla="*/ 868362 h 868362"/>
              <a:gd name="connsiteX3" fmla="*/ 1290638 w 1290638"/>
              <a:gd name="connsiteY3" fmla="*/ 808831 h 868362"/>
              <a:gd name="connsiteX4" fmla="*/ 2382 w 1290638"/>
              <a:gd name="connsiteY4" fmla="*/ 0 h 868362"/>
              <a:gd name="connsiteX0" fmla="*/ 2382 w 1290638"/>
              <a:gd name="connsiteY0" fmla="*/ 0 h 868362"/>
              <a:gd name="connsiteX1" fmla="*/ 0 w 1290638"/>
              <a:gd name="connsiteY1" fmla="*/ 49213 h 868362"/>
              <a:gd name="connsiteX2" fmla="*/ 1290638 w 1290638"/>
              <a:gd name="connsiteY2" fmla="*/ 868362 h 868362"/>
              <a:gd name="connsiteX3" fmla="*/ 1285875 w 1290638"/>
              <a:gd name="connsiteY3" fmla="*/ 801687 h 868362"/>
              <a:gd name="connsiteX4" fmla="*/ 2382 w 1290638"/>
              <a:gd name="connsiteY4" fmla="*/ 0 h 868362"/>
              <a:gd name="connsiteX0" fmla="*/ 2382 w 1285876"/>
              <a:gd name="connsiteY0" fmla="*/ 0 h 863600"/>
              <a:gd name="connsiteX1" fmla="*/ 0 w 1285876"/>
              <a:gd name="connsiteY1" fmla="*/ 49213 h 863600"/>
              <a:gd name="connsiteX2" fmla="*/ 1285876 w 1285876"/>
              <a:gd name="connsiteY2" fmla="*/ 863600 h 863600"/>
              <a:gd name="connsiteX3" fmla="*/ 1285875 w 1285876"/>
              <a:gd name="connsiteY3" fmla="*/ 801687 h 863600"/>
              <a:gd name="connsiteX4" fmla="*/ 2382 w 1285876"/>
              <a:gd name="connsiteY4" fmla="*/ 0 h 863600"/>
              <a:gd name="connsiteX0" fmla="*/ 4173 w 1287667"/>
              <a:gd name="connsiteY0" fmla="*/ 0 h 863600"/>
              <a:gd name="connsiteX1" fmla="*/ 0 w 1287667"/>
              <a:gd name="connsiteY1" fmla="*/ 57825 h 863600"/>
              <a:gd name="connsiteX2" fmla="*/ 1287667 w 1287667"/>
              <a:gd name="connsiteY2" fmla="*/ 863600 h 863600"/>
              <a:gd name="connsiteX3" fmla="*/ 1287666 w 1287667"/>
              <a:gd name="connsiteY3" fmla="*/ 801687 h 863600"/>
              <a:gd name="connsiteX4" fmla="*/ 4173 w 1287667"/>
              <a:gd name="connsiteY4" fmla="*/ 0 h 863600"/>
              <a:gd name="connsiteX0" fmla="*/ 0 w 1288866"/>
              <a:gd name="connsiteY0" fmla="*/ 0 h 836042"/>
              <a:gd name="connsiteX1" fmla="*/ 1199 w 1288866"/>
              <a:gd name="connsiteY1" fmla="*/ 30267 h 836042"/>
              <a:gd name="connsiteX2" fmla="*/ 1288866 w 1288866"/>
              <a:gd name="connsiteY2" fmla="*/ 836042 h 836042"/>
              <a:gd name="connsiteX3" fmla="*/ 1288865 w 1288866"/>
              <a:gd name="connsiteY3" fmla="*/ 774129 h 836042"/>
              <a:gd name="connsiteX4" fmla="*/ 0 w 1288866"/>
              <a:gd name="connsiteY4" fmla="*/ 0 h 836042"/>
              <a:gd name="connsiteX0" fmla="*/ 0 w 1288866"/>
              <a:gd name="connsiteY0" fmla="*/ 0 h 836042"/>
              <a:gd name="connsiteX1" fmla="*/ 1199 w 1288866"/>
              <a:gd name="connsiteY1" fmla="*/ 30267 h 836042"/>
              <a:gd name="connsiteX2" fmla="*/ 1288866 w 1288866"/>
              <a:gd name="connsiteY2" fmla="*/ 836042 h 836042"/>
              <a:gd name="connsiteX3" fmla="*/ 1287074 w 1288866"/>
              <a:gd name="connsiteY3" fmla="*/ 781019 h 836042"/>
              <a:gd name="connsiteX4" fmla="*/ 0 w 1288866"/>
              <a:gd name="connsiteY4" fmla="*/ 0 h 836042"/>
              <a:gd name="connsiteX0" fmla="*/ 592 w 1287667"/>
              <a:gd name="connsiteY0" fmla="*/ 0 h 837764"/>
              <a:gd name="connsiteX1" fmla="*/ 0 w 1287667"/>
              <a:gd name="connsiteY1" fmla="*/ 31989 h 837764"/>
              <a:gd name="connsiteX2" fmla="*/ 1287667 w 1287667"/>
              <a:gd name="connsiteY2" fmla="*/ 837764 h 837764"/>
              <a:gd name="connsiteX3" fmla="*/ 1285875 w 1287667"/>
              <a:gd name="connsiteY3" fmla="*/ 782741 h 837764"/>
              <a:gd name="connsiteX4" fmla="*/ 592 w 1287667"/>
              <a:gd name="connsiteY4" fmla="*/ 0 h 837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7" h="837764">
                <a:moveTo>
                  <a:pt x="592" y="0"/>
                </a:moveTo>
                <a:cubicBezTo>
                  <a:pt x="592" y="17198"/>
                  <a:pt x="0" y="14791"/>
                  <a:pt x="0" y="31989"/>
                </a:cubicBezTo>
                <a:lnTo>
                  <a:pt x="1287667" y="837764"/>
                </a:lnTo>
                <a:cubicBezTo>
                  <a:pt x="1287667" y="817126"/>
                  <a:pt x="1285875" y="803379"/>
                  <a:pt x="1285875" y="782741"/>
                </a:cubicBezTo>
                <a:lnTo>
                  <a:pt x="592" y="0"/>
                </a:lnTo>
                <a:close/>
              </a:path>
            </a:pathLst>
          </a:custGeom>
          <a:solidFill>
            <a:schemeClr val="accent1">
              <a:lumMod val="90000"/>
              <a:lumOff val="10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5" name="任意多边形 214"/>
          <p:cNvSpPr/>
          <p:nvPr/>
        </p:nvSpPr>
        <p:spPr>
          <a:xfrm rot="466415">
            <a:off x="5047931" y="1451177"/>
            <a:ext cx="2191431" cy="1373637"/>
          </a:xfrm>
          <a:custGeom>
            <a:avLst/>
            <a:gdLst>
              <a:gd name="connsiteX0" fmla="*/ 1280160 w 2613660"/>
              <a:gd name="connsiteY0" fmla="*/ 1638300 h 1638300"/>
              <a:gd name="connsiteX1" fmla="*/ 2377440 w 2613660"/>
              <a:gd name="connsiteY1" fmla="*/ 952500 h 1638300"/>
              <a:gd name="connsiteX2" fmla="*/ 2613660 w 2613660"/>
              <a:gd name="connsiteY2" fmla="*/ 1097280 h 1638300"/>
              <a:gd name="connsiteX3" fmla="*/ 2575560 w 2613660"/>
              <a:gd name="connsiteY3" fmla="*/ 0 h 1638300"/>
              <a:gd name="connsiteX4" fmla="*/ 899160 w 2613660"/>
              <a:gd name="connsiteY4" fmla="*/ 0 h 1638300"/>
              <a:gd name="connsiteX5" fmla="*/ 1082040 w 2613660"/>
              <a:gd name="connsiteY5" fmla="*/ 114300 h 1638300"/>
              <a:gd name="connsiteX6" fmla="*/ 0 w 2613660"/>
              <a:gd name="connsiteY6" fmla="*/ 830580 h 1638300"/>
              <a:gd name="connsiteX7" fmla="*/ 1280160 w 2613660"/>
              <a:gd name="connsiteY7" fmla="*/ 163830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3660" h="1638300">
                <a:moveTo>
                  <a:pt x="1280160" y="1638300"/>
                </a:moveTo>
                <a:lnTo>
                  <a:pt x="2377440" y="952500"/>
                </a:lnTo>
                <a:lnTo>
                  <a:pt x="2613660" y="1097280"/>
                </a:lnTo>
                <a:lnTo>
                  <a:pt x="2575560" y="0"/>
                </a:lnTo>
                <a:lnTo>
                  <a:pt x="899160" y="0"/>
                </a:lnTo>
                <a:lnTo>
                  <a:pt x="1082040" y="114300"/>
                </a:lnTo>
                <a:lnTo>
                  <a:pt x="0" y="830580"/>
                </a:lnTo>
                <a:lnTo>
                  <a:pt x="1280160" y="163830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16" name="任意多边形 215"/>
          <p:cNvSpPr/>
          <p:nvPr/>
        </p:nvSpPr>
        <p:spPr>
          <a:xfrm rot="466415">
            <a:off x="5001198" y="2067180"/>
            <a:ext cx="1078147" cy="724088"/>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 name="connsiteX0" fmla="*/ 7145 w 1295401"/>
              <a:gd name="connsiteY0" fmla="*/ 0 h 858837"/>
              <a:gd name="connsiteX1" fmla="*/ 0 w 1295401"/>
              <a:gd name="connsiteY1" fmla="*/ 27782 h 858837"/>
              <a:gd name="connsiteX2" fmla="*/ 1295401 w 1295401"/>
              <a:gd name="connsiteY2" fmla="*/ 858837 h 858837"/>
              <a:gd name="connsiteX3" fmla="*/ 1295401 w 1295401"/>
              <a:gd name="connsiteY3" fmla="*/ 799306 h 858837"/>
              <a:gd name="connsiteX4" fmla="*/ 7145 w 1295401"/>
              <a:gd name="connsiteY4" fmla="*/ 0 h 858837"/>
              <a:gd name="connsiteX0" fmla="*/ 2382 w 1290638"/>
              <a:gd name="connsiteY0" fmla="*/ 0 h 858837"/>
              <a:gd name="connsiteX1" fmla="*/ 0 w 1290638"/>
              <a:gd name="connsiteY1" fmla="*/ 39688 h 858837"/>
              <a:gd name="connsiteX2" fmla="*/ 1290638 w 1290638"/>
              <a:gd name="connsiteY2" fmla="*/ 858837 h 858837"/>
              <a:gd name="connsiteX3" fmla="*/ 1290638 w 1290638"/>
              <a:gd name="connsiteY3" fmla="*/ 799306 h 858837"/>
              <a:gd name="connsiteX4" fmla="*/ 2382 w 1290638"/>
              <a:gd name="connsiteY4" fmla="*/ 0 h 858837"/>
              <a:gd name="connsiteX0" fmla="*/ 2382 w 1290638"/>
              <a:gd name="connsiteY0" fmla="*/ 0 h 868362"/>
              <a:gd name="connsiteX1" fmla="*/ 0 w 1290638"/>
              <a:gd name="connsiteY1" fmla="*/ 49213 h 868362"/>
              <a:gd name="connsiteX2" fmla="*/ 1290638 w 1290638"/>
              <a:gd name="connsiteY2" fmla="*/ 868362 h 868362"/>
              <a:gd name="connsiteX3" fmla="*/ 1290638 w 1290638"/>
              <a:gd name="connsiteY3" fmla="*/ 808831 h 868362"/>
              <a:gd name="connsiteX4" fmla="*/ 2382 w 1290638"/>
              <a:gd name="connsiteY4" fmla="*/ 0 h 868362"/>
              <a:gd name="connsiteX0" fmla="*/ 2382 w 1290638"/>
              <a:gd name="connsiteY0" fmla="*/ 0 h 868362"/>
              <a:gd name="connsiteX1" fmla="*/ 0 w 1290638"/>
              <a:gd name="connsiteY1" fmla="*/ 49213 h 868362"/>
              <a:gd name="connsiteX2" fmla="*/ 1290638 w 1290638"/>
              <a:gd name="connsiteY2" fmla="*/ 868362 h 868362"/>
              <a:gd name="connsiteX3" fmla="*/ 1285875 w 1290638"/>
              <a:gd name="connsiteY3" fmla="*/ 801687 h 868362"/>
              <a:gd name="connsiteX4" fmla="*/ 2382 w 1290638"/>
              <a:gd name="connsiteY4" fmla="*/ 0 h 868362"/>
              <a:gd name="connsiteX0" fmla="*/ 2382 w 1285876"/>
              <a:gd name="connsiteY0" fmla="*/ 0 h 863600"/>
              <a:gd name="connsiteX1" fmla="*/ 0 w 1285876"/>
              <a:gd name="connsiteY1" fmla="*/ 49213 h 863600"/>
              <a:gd name="connsiteX2" fmla="*/ 1285876 w 1285876"/>
              <a:gd name="connsiteY2" fmla="*/ 863600 h 863600"/>
              <a:gd name="connsiteX3" fmla="*/ 1285875 w 1285876"/>
              <a:gd name="connsiteY3" fmla="*/ 801687 h 863600"/>
              <a:gd name="connsiteX4" fmla="*/ 2382 w 1285876"/>
              <a:gd name="connsiteY4" fmla="*/ 0 h 86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76" h="863600">
                <a:moveTo>
                  <a:pt x="2382" y="0"/>
                </a:moveTo>
                <a:cubicBezTo>
                  <a:pt x="2382" y="17198"/>
                  <a:pt x="0" y="32015"/>
                  <a:pt x="0" y="49213"/>
                </a:cubicBezTo>
                <a:lnTo>
                  <a:pt x="1285876" y="863600"/>
                </a:lnTo>
                <a:cubicBezTo>
                  <a:pt x="1285876" y="842962"/>
                  <a:pt x="1285875" y="822325"/>
                  <a:pt x="1285875" y="801687"/>
                </a:cubicBezTo>
                <a:lnTo>
                  <a:pt x="2382"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7" name="任意多边形 216"/>
          <p:cNvSpPr/>
          <p:nvPr/>
        </p:nvSpPr>
        <p:spPr>
          <a:xfrm rot="466415">
            <a:off x="6062087" y="2303134"/>
            <a:ext cx="918422" cy="622928"/>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 name="connsiteX0" fmla="*/ 4762 w 1288256"/>
              <a:gd name="connsiteY0" fmla="*/ 814388 h 876300"/>
              <a:gd name="connsiteX1" fmla="*/ 0 w 1288256"/>
              <a:gd name="connsiteY1" fmla="*/ 876300 h 876300"/>
              <a:gd name="connsiteX2" fmla="*/ 1288256 w 1288256"/>
              <a:gd name="connsiteY2" fmla="*/ 45244 h 876300"/>
              <a:gd name="connsiteX3" fmla="*/ 1281113 w 1288256"/>
              <a:gd name="connsiteY3" fmla="*/ 0 h 876300"/>
              <a:gd name="connsiteX4" fmla="*/ 4762 w 1288256"/>
              <a:gd name="connsiteY4" fmla="*/ 814388 h 876300"/>
              <a:gd name="connsiteX0" fmla="*/ 0 w 1288256"/>
              <a:gd name="connsiteY0" fmla="*/ 812007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12007 h 876300"/>
              <a:gd name="connsiteX0" fmla="*/ 0 w 1281113"/>
              <a:gd name="connsiteY0" fmla="*/ 812007 h 876300"/>
              <a:gd name="connsiteX1" fmla="*/ 0 w 1281113"/>
              <a:gd name="connsiteY1" fmla="*/ 876300 h 876300"/>
              <a:gd name="connsiteX2" fmla="*/ 1088231 w 1281113"/>
              <a:gd name="connsiteY2" fmla="*/ 173831 h 876300"/>
              <a:gd name="connsiteX3" fmla="*/ 1281113 w 1281113"/>
              <a:gd name="connsiteY3" fmla="*/ 0 h 876300"/>
              <a:gd name="connsiteX4" fmla="*/ 0 w 1281113"/>
              <a:gd name="connsiteY4" fmla="*/ 812007 h 876300"/>
              <a:gd name="connsiteX0" fmla="*/ 0 w 1088232"/>
              <a:gd name="connsiteY0" fmla="*/ 685801 h 750094"/>
              <a:gd name="connsiteX1" fmla="*/ 0 w 1088232"/>
              <a:gd name="connsiteY1" fmla="*/ 750094 h 750094"/>
              <a:gd name="connsiteX2" fmla="*/ 1088231 w 1088232"/>
              <a:gd name="connsiteY2" fmla="*/ 47625 h 750094"/>
              <a:gd name="connsiteX3" fmla="*/ 1088232 w 1088232"/>
              <a:gd name="connsiteY3" fmla="*/ 0 h 750094"/>
              <a:gd name="connsiteX4" fmla="*/ 0 w 1088232"/>
              <a:gd name="connsiteY4" fmla="*/ 685801 h 750094"/>
              <a:gd name="connsiteX0" fmla="*/ 0 w 1095375"/>
              <a:gd name="connsiteY0" fmla="*/ 685801 h 750094"/>
              <a:gd name="connsiteX1" fmla="*/ 0 w 1095375"/>
              <a:gd name="connsiteY1" fmla="*/ 750094 h 750094"/>
              <a:gd name="connsiteX2" fmla="*/ 1095375 w 1095375"/>
              <a:gd name="connsiteY2" fmla="*/ 50006 h 750094"/>
              <a:gd name="connsiteX3" fmla="*/ 1088232 w 1095375"/>
              <a:gd name="connsiteY3" fmla="*/ 0 h 750094"/>
              <a:gd name="connsiteX4" fmla="*/ 0 w 1095375"/>
              <a:gd name="connsiteY4" fmla="*/ 685801 h 750094"/>
              <a:gd name="connsiteX0" fmla="*/ 0 w 1095376"/>
              <a:gd name="connsiteY0" fmla="*/ 678657 h 742950"/>
              <a:gd name="connsiteX1" fmla="*/ 0 w 1095376"/>
              <a:gd name="connsiteY1" fmla="*/ 742950 h 742950"/>
              <a:gd name="connsiteX2" fmla="*/ 1095375 w 1095376"/>
              <a:gd name="connsiteY2" fmla="*/ 42862 h 742950"/>
              <a:gd name="connsiteX3" fmla="*/ 1095376 w 1095376"/>
              <a:gd name="connsiteY3" fmla="*/ 0 h 742950"/>
              <a:gd name="connsiteX4" fmla="*/ 0 w 1095376"/>
              <a:gd name="connsiteY4" fmla="*/ 678657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6" h="742950">
                <a:moveTo>
                  <a:pt x="0" y="678657"/>
                </a:moveTo>
                <a:lnTo>
                  <a:pt x="0" y="742950"/>
                </a:lnTo>
                <a:lnTo>
                  <a:pt x="1095375" y="42862"/>
                </a:lnTo>
                <a:cubicBezTo>
                  <a:pt x="1095375" y="26987"/>
                  <a:pt x="1095376" y="15875"/>
                  <a:pt x="1095376" y="0"/>
                </a:cubicBezTo>
                <a:lnTo>
                  <a:pt x="0" y="678657"/>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8" name="文本框 70"/>
          <p:cNvSpPr txBox="1"/>
          <p:nvPr/>
        </p:nvSpPr>
        <p:spPr>
          <a:xfrm rot="466415">
            <a:off x="5371647" y="1747972"/>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4</a:t>
            </a:r>
            <a:endParaRPr lang="zh-CN" altLang="en-US" sz="4100" b="1" dirty="0">
              <a:solidFill>
                <a:schemeClr val="bg1"/>
              </a:solidFill>
            </a:endParaRPr>
          </a:p>
        </p:txBody>
      </p:sp>
      <p:sp>
        <p:nvSpPr>
          <p:cNvPr id="219" name="任意多边形 218"/>
          <p:cNvSpPr/>
          <p:nvPr/>
        </p:nvSpPr>
        <p:spPr>
          <a:xfrm rot="452259">
            <a:off x="3719542" y="1754171"/>
            <a:ext cx="2250761" cy="1387637"/>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0" name="任意多边形 219"/>
          <p:cNvSpPr/>
          <p:nvPr/>
        </p:nvSpPr>
        <p:spPr>
          <a:xfrm rot="452259">
            <a:off x="4799593" y="2493212"/>
            <a:ext cx="1122476" cy="763533"/>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1" name="任意多边形 220"/>
          <p:cNvSpPr/>
          <p:nvPr/>
        </p:nvSpPr>
        <p:spPr>
          <a:xfrm rot="452259">
            <a:off x="3680565" y="2346385"/>
            <a:ext cx="1130775" cy="762841"/>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2" name="文本框 77"/>
          <p:cNvSpPr txBox="1"/>
          <p:nvPr/>
        </p:nvSpPr>
        <p:spPr>
          <a:xfrm rot="452259">
            <a:off x="4063777" y="1976197"/>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3</a:t>
            </a:r>
            <a:endParaRPr lang="zh-CN" altLang="en-US" sz="4100" b="1" dirty="0">
              <a:solidFill>
                <a:schemeClr val="bg1"/>
              </a:solidFill>
            </a:endParaRPr>
          </a:p>
        </p:txBody>
      </p:sp>
      <p:sp>
        <p:nvSpPr>
          <p:cNvPr id="223" name="任意多边形 222"/>
          <p:cNvSpPr/>
          <p:nvPr/>
        </p:nvSpPr>
        <p:spPr>
          <a:xfrm rot="520032">
            <a:off x="2548520" y="2046795"/>
            <a:ext cx="2109727" cy="1351296"/>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4" name="任意多边形 223"/>
          <p:cNvSpPr/>
          <p:nvPr/>
        </p:nvSpPr>
        <p:spPr>
          <a:xfrm rot="520032">
            <a:off x="3550957" y="2773186"/>
            <a:ext cx="1052141" cy="743536"/>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5" name="任意多边形 224"/>
          <p:cNvSpPr/>
          <p:nvPr/>
        </p:nvSpPr>
        <p:spPr>
          <a:xfrm rot="520032">
            <a:off x="2504968" y="2615011"/>
            <a:ext cx="1059920" cy="742862"/>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6" name="文本框 83"/>
          <p:cNvSpPr txBox="1"/>
          <p:nvPr/>
        </p:nvSpPr>
        <p:spPr>
          <a:xfrm rot="520032">
            <a:off x="2820866" y="2304756"/>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2</a:t>
            </a:r>
            <a:endParaRPr lang="zh-CN" altLang="en-US" sz="4100" b="1" dirty="0">
              <a:solidFill>
                <a:schemeClr val="bg1"/>
              </a:solidFill>
            </a:endParaRPr>
          </a:p>
        </p:txBody>
      </p:sp>
      <p:sp>
        <p:nvSpPr>
          <p:cNvPr id="227" name="任意多边形 226"/>
          <p:cNvSpPr/>
          <p:nvPr/>
        </p:nvSpPr>
        <p:spPr>
          <a:xfrm rot="551618">
            <a:off x="1208390" y="2292482"/>
            <a:ext cx="2236959" cy="1455192"/>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8" name="任意多边形 227"/>
          <p:cNvSpPr/>
          <p:nvPr/>
        </p:nvSpPr>
        <p:spPr>
          <a:xfrm rot="551618">
            <a:off x="2266226" y="3077981"/>
            <a:ext cx="1115592" cy="800704"/>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9" name="任意多边形 228"/>
          <p:cNvSpPr/>
          <p:nvPr/>
        </p:nvSpPr>
        <p:spPr>
          <a:xfrm rot="551618">
            <a:off x="1158747" y="2900131"/>
            <a:ext cx="1123841" cy="799979"/>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30" name="文本框 89"/>
          <p:cNvSpPr txBox="1"/>
          <p:nvPr/>
        </p:nvSpPr>
        <p:spPr>
          <a:xfrm rot="551618">
            <a:off x="1475310" y="2555582"/>
            <a:ext cx="648267" cy="700192"/>
          </a:xfrm>
          <a:prstGeom prst="rect">
            <a:avLst/>
          </a:prstGeom>
          <a:noFill/>
          <a:scene3d>
            <a:camera prst="isometricOffAxis1Top">
              <a:rot lat="20448468" lon="18136550" rev="3247942"/>
            </a:camera>
            <a:lightRig rig="threePt" dir="t"/>
          </a:scene3d>
          <a:sp3d/>
        </p:spPr>
        <p:txBody>
          <a:bodyPr wrap="square" lIns="68580" tIns="34290" rIns="68580" bIns="34290" rtlCol="0">
            <a:spAutoFit/>
          </a:bodyPr>
          <a:lstStyle/>
          <a:p>
            <a:r>
              <a:rPr lang="en-US" altLang="zh-CN" sz="4100" b="1" dirty="0">
                <a:solidFill>
                  <a:schemeClr val="bg1"/>
                </a:solidFill>
              </a:rPr>
              <a:t>1</a:t>
            </a:r>
            <a:endParaRPr lang="zh-CN" altLang="en-US" sz="4100" b="1" dirty="0">
              <a:solidFill>
                <a:schemeClr val="bg1"/>
              </a:solidFill>
            </a:endParaRPr>
          </a:p>
        </p:txBody>
      </p:sp>
      <p:sp>
        <p:nvSpPr>
          <p:cNvPr id="231" name="0"/>
          <p:cNvSpPr txBox="1">
            <a:spLocks noChangeArrowheads="1"/>
          </p:cNvSpPr>
          <p:nvPr/>
        </p:nvSpPr>
        <p:spPr bwMode="auto">
          <a:xfrm>
            <a:off x="1706767" y="3955210"/>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课题研究</a:t>
            </a:r>
            <a:endParaRPr lang="zh-CN" altLang="en-US" b="1" dirty="0">
              <a:solidFill>
                <a:schemeClr val="tx1">
                  <a:lumMod val="75000"/>
                  <a:lumOff val="25000"/>
                </a:schemeClr>
              </a:solidFill>
              <a:latin typeface="微软雅黑" panose="020B0503020204020204" pitchFamily="34" charset="-122"/>
            </a:endParaRPr>
          </a:p>
        </p:txBody>
      </p:sp>
      <p:sp>
        <p:nvSpPr>
          <p:cNvPr id="232" name="0"/>
          <p:cNvSpPr txBox="1">
            <a:spLocks noChangeArrowheads="1"/>
          </p:cNvSpPr>
          <p:nvPr/>
        </p:nvSpPr>
        <p:spPr bwMode="auto">
          <a:xfrm>
            <a:off x="1709457" y="4201118"/>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
        <p:nvSpPr>
          <p:cNvPr id="233" name="0"/>
          <p:cNvSpPr txBox="1">
            <a:spLocks noChangeArrowheads="1"/>
          </p:cNvSpPr>
          <p:nvPr/>
        </p:nvSpPr>
        <p:spPr bwMode="auto">
          <a:xfrm>
            <a:off x="3327715" y="3566865"/>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实验论证</a:t>
            </a:r>
            <a:endParaRPr lang="zh-CN" altLang="en-US" b="1" dirty="0">
              <a:solidFill>
                <a:schemeClr val="tx1">
                  <a:lumMod val="75000"/>
                  <a:lumOff val="25000"/>
                </a:schemeClr>
              </a:solidFill>
              <a:latin typeface="微软雅黑" panose="020B0503020204020204" pitchFamily="34" charset="-122"/>
            </a:endParaRPr>
          </a:p>
        </p:txBody>
      </p:sp>
      <p:sp>
        <p:nvSpPr>
          <p:cNvPr id="234" name="0"/>
          <p:cNvSpPr txBox="1">
            <a:spLocks noChangeArrowheads="1"/>
          </p:cNvSpPr>
          <p:nvPr/>
        </p:nvSpPr>
        <p:spPr bwMode="auto">
          <a:xfrm>
            <a:off x="3330405" y="3812773"/>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
        <p:nvSpPr>
          <p:cNvPr id="235" name="0"/>
          <p:cNvSpPr txBox="1">
            <a:spLocks noChangeArrowheads="1"/>
          </p:cNvSpPr>
          <p:nvPr/>
        </p:nvSpPr>
        <p:spPr bwMode="auto">
          <a:xfrm>
            <a:off x="4917675" y="3238582"/>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检查调整</a:t>
            </a:r>
            <a:endParaRPr lang="zh-CN" altLang="en-US" b="1" dirty="0">
              <a:solidFill>
                <a:schemeClr val="tx1">
                  <a:lumMod val="75000"/>
                  <a:lumOff val="25000"/>
                </a:schemeClr>
              </a:solidFill>
              <a:latin typeface="微软雅黑" panose="020B0503020204020204" pitchFamily="34" charset="-122"/>
            </a:endParaRPr>
          </a:p>
        </p:txBody>
      </p:sp>
      <p:sp>
        <p:nvSpPr>
          <p:cNvPr id="236" name="0"/>
          <p:cNvSpPr txBox="1">
            <a:spLocks noChangeArrowheads="1"/>
          </p:cNvSpPr>
          <p:nvPr/>
        </p:nvSpPr>
        <p:spPr bwMode="auto">
          <a:xfrm>
            <a:off x="4920366" y="3484490"/>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
        <p:nvSpPr>
          <p:cNvPr id="237" name="0"/>
          <p:cNvSpPr txBox="1">
            <a:spLocks noChangeArrowheads="1"/>
          </p:cNvSpPr>
          <p:nvPr/>
        </p:nvSpPr>
        <p:spPr bwMode="auto">
          <a:xfrm>
            <a:off x="6596198" y="2820734"/>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撰写论文</a:t>
            </a:r>
            <a:endParaRPr lang="zh-CN" altLang="en-US" b="1" dirty="0">
              <a:solidFill>
                <a:schemeClr val="tx1">
                  <a:lumMod val="75000"/>
                  <a:lumOff val="25000"/>
                </a:schemeClr>
              </a:solidFill>
              <a:latin typeface="微软雅黑" panose="020B0503020204020204" pitchFamily="34" charset="-122"/>
            </a:endParaRPr>
          </a:p>
        </p:txBody>
      </p:sp>
      <p:sp>
        <p:nvSpPr>
          <p:cNvPr id="238" name="0"/>
          <p:cNvSpPr txBox="1">
            <a:spLocks noChangeArrowheads="1"/>
          </p:cNvSpPr>
          <p:nvPr/>
        </p:nvSpPr>
        <p:spPr bwMode="auto">
          <a:xfrm>
            <a:off x="6598889" y="3066642"/>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8808322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0"/>
                                        </p:tgtEl>
                                        <p:attrNameLst>
                                          <p:attrName>style.visibility</p:attrName>
                                        </p:attrNameLst>
                                      </p:cBhvr>
                                      <p:to>
                                        <p:strVal val="visible"/>
                                      </p:to>
                                    </p:set>
                                    <p:animEffect transition="in" filter="fade">
                                      <p:cBhvr>
                                        <p:cTn id="10" dur="500"/>
                                        <p:tgtEl>
                                          <p:spTgt spid="160"/>
                                        </p:tgtEl>
                                      </p:cBhvr>
                                    </p:animEffect>
                                  </p:childTnLst>
                                </p:cTn>
                              </p:par>
                              <p:par>
                                <p:cTn id="11" presetID="10" presetClass="entr" presetSubtype="0" fill="hold" nodeType="withEffect">
                                  <p:stCondLst>
                                    <p:cond delay="0"/>
                                  </p:stCondLst>
                                  <p:childTnLst>
                                    <p:set>
                                      <p:cBhvr>
                                        <p:cTn id="12" dur="1" fill="hold">
                                          <p:stCondLst>
                                            <p:cond delay="0"/>
                                          </p:stCondLst>
                                        </p:cTn>
                                        <p:tgtEl>
                                          <p:spTgt spid="161"/>
                                        </p:tgtEl>
                                        <p:attrNameLst>
                                          <p:attrName>style.visibility</p:attrName>
                                        </p:attrNameLst>
                                      </p:cBhvr>
                                      <p:to>
                                        <p:strVal val="visible"/>
                                      </p:to>
                                    </p:set>
                                    <p:animEffect transition="in" filter="fade">
                                      <p:cBhvr>
                                        <p:cTn id="13" dur="500"/>
                                        <p:tgtEl>
                                          <p:spTgt spid="16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4"/>
                                        </p:tgtEl>
                                        <p:attrNameLst>
                                          <p:attrName>style.visibility</p:attrName>
                                        </p:attrNameLst>
                                      </p:cBhvr>
                                      <p:to>
                                        <p:strVal val="visible"/>
                                      </p:to>
                                    </p:set>
                                    <p:animEffect transition="in" filter="fade">
                                      <p:cBhvr>
                                        <p:cTn id="16" dur="500"/>
                                        <p:tgtEl>
                                          <p:spTgt spid="164"/>
                                        </p:tgtEl>
                                      </p:cBhvr>
                                    </p:animEffect>
                                  </p:childTnLst>
                                </p:cTn>
                              </p:par>
                              <p:par>
                                <p:cTn id="17" presetID="10" presetClass="entr" presetSubtype="0" fill="hold" nodeType="withEffect">
                                  <p:stCondLst>
                                    <p:cond delay="0"/>
                                  </p:stCondLst>
                                  <p:childTnLst>
                                    <p:set>
                                      <p:cBhvr>
                                        <p:cTn id="18" dur="1" fill="hold">
                                          <p:stCondLst>
                                            <p:cond delay="0"/>
                                          </p:stCondLst>
                                        </p:cTn>
                                        <p:tgtEl>
                                          <p:spTgt spid="165"/>
                                        </p:tgtEl>
                                        <p:attrNameLst>
                                          <p:attrName>style.visibility</p:attrName>
                                        </p:attrNameLst>
                                      </p:cBhvr>
                                      <p:to>
                                        <p:strVal val="visible"/>
                                      </p:to>
                                    </p:set>
                                    <p:animEffect transition="in" filter="fade">
                                      <p:cBhvr>
                                        <p:cTn id="19" dur="500"/>
                                        <p:tgtEl>
                                          <p:spTgt spid="16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6"/>
                                        </p:tgtEl>
                                        <p:attrNameLst>
                                          <p:attrName>style.visibility</p:attrName>
                                        </p:attrNameLst>
                                      </p:cBhvr>
                                      <p:to>
                                        <p:strVal val="visible"/>
                                      </p:to>
                                    </p:set>
                                    <p:animEffect transition="in" filter="fade">
                                      <p:cBhvr>
                                        <p:cTn id="22" dur="500"/>
                                        <p:tgtEl>
                                          <p:spTgt spid="206"/>
                                        </p:tgtEl>
                                      </p:cBhvr>
                                    </p:animEffect>
                                  </p:childTnLst>
                                </p:cTn>
                              </p:par>
                              <p:par>
                                <p:cTn id="23" presetID="10" presetClass="entr" presetSubtype="0" fill="hold" nodeType="withEffect">
                                  <p:stCondLst>
                                    <p:cond delay="0"/>
                                  </p:stCondLst>
                                  <p:childTnLst>
                                    <p:set>
                                      <p:cBhvr>
                                        <p:cTn id="24" dur="1" fill="hold">
                                          <p:stCondLst>
                                            <p:cond delay="0"/>
                                          </p:stCondLst>
                                        </p:cTn>
                                        <p:tgtEl>
                                          <p:spTgt spid="207"/>
                                        </p:tgtEl>
                                        <p:attrNameLst>
                                          <p:attrName>style.visibility</p:attrName>
                                        </p:attrNameLst>
                                      </p:cBhvr>
                                      <p:to>
                                        <p:strVal val="visible"/>
                                      </p:to>
                                    </p:set>
                                    <p:animEffect transition="in" filter="fade">
                                      <p:cBhvr>
                                        <p:cTn id="25" dur="500"/>
                                        <p:tgtEl>
                                          <p:spTgt spid="20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0"/>
                                        </p:tgtEl>
                                        <p:attrNameLst>
                                          <p:attrName>style.visibility</p:attrName>
                                        </p:attrNameLst>
                                      </p:cBhvr>
                                      <p:to>
                                        <p:strVal val="visible"/>
                                      </p:to>
                                    </p:set>
                                    <p:animEffect transition="in" filter="fade">
                                      <p:cBhvr>
                                        <p:cTn id="28" dur="500"/>
                                        <p:tgtEl>
                                          <p:spTgt spid="210"/>
                                        </p:tgtEl>
                                      </p:cBhvr>
                                    </p:animEffect>
                                  </p:childTnLst>
                                </p:cTn>
                              </p:par>
                              <p:par>
                                <p:cTn id="29" presetID="10" presetClass="entr" presetSubtype="0" fill="hold" nodeType="withEffect">
                                  <p:stCondLst>
                                    <p:cond delay="0"/>
                                  </p:stCondLst>
                                  <p:childTnLst>
                                    <p:set>
                                      <p:cBhvr>
                                        <p:cTn id="30" dur="1" fill="hold">
                                          <p:stCondLst>
                                            <p:cond delay="0"/>
                                          </p:stCondLst>
                                        </p:cTn>
                                        <p:tgtEl>
                                          <p:spTgt spid="211"/>
                                        </p:tgtEl>
                                        <p:attrNameLst>
                                          <p:attrName>style.visibility</p:attrName>
                                        </p:attrNameLst>
                                      </p:cBhvr>
                                      <p:to>
                                        <p:strVal val="visible"/>
                                      </p:to>
                                    </p:set>
                                    <p:animEffect transition="in" filter="fade">
                                      <p:cBhvr>
                                        <p:cTn id="31" dur="500"/>
                                        <p:tgtEl>
                                          <p:spTgt spid="2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4"/>
                                        </p:tgtEl>
                                        <p:attrNameLst>
                                          <p:attrName>style.visibility</p:attrName>
                                        </p:attrNameLst>
                                      </p:cBhvr>
                                      <p:to>
                                        <p:strVal val="visible"/>
                                      </p:to>
                                    </p:set>
                                    <p:animEffect transition="in" filter="fade">
                                      <p:cBhvr>
                                        <p:cTn id="34" dur="500"/>
                                        <p:tgtEl>
                                          <p:spTgt spid="2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5"/>
                                        </p:tgtEl>
                                        <p:attrNameLst>
                                          <p:attrName>style.visibility</p:attrName>
                                        </p:attrNameLst>
                                      </p:cBhvr>
                                      <p:to>
                                        <p:strVal val="visible"/>
                                      </p:to>
                                    </p:set>
                                    <p:animEffect transition="in" filter="fade">
                                      <p:cBhvr>
                                        <p:cTn id="37" dur="500"/>
                                        <p:tgtEl>
                                          <p:spTgt spid="2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6"/>
                                        </p:tgtEl>
                                        <p:attrNameLst>
                                          <p:attrName>style.visibility</p:attrName>
                                        </p:attrNameLst>
                                      </p:cBhvr>
                                      <p:to>
                                        <p:strVal val="visible"/>
                                      </p:to>
                                    </p:set>
                                    <p:animEffect transition="in" filter="fade">
                                      <p:cBhvr>
                                        <p:cTn id="40" dur="500"/>
                                        <p:tgtEl>
                                          <p:spTgt spid="2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7"/>
                                        </p:tgtEl>
                                        <p:attrNameLst>
                                          <p:attrName>style.visibility</p:attrName>
                                        </p:attrNameLst>
                                      </p:cBhvr>
                                      <p:to>
                                        <p:strVal val="visible"/>
                                      </p:to>
                                    </p:set>
                                    <p:animEffect transition="in" filter="fade">
                                      <p:cBhvr>
                                        <p:cTn id="43" dur="500"/>
                                        <p:tgtEl>
                                          <p:spTgt spid="2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8"/>
                                        </p:tgtEl>
                                        <p:attrNameLst>
                                          <p:attrName>style.visibility</p:attrName>
                                        </p:attrNameLst>
                                      </p:cBhvr>
                                      <p:to>
                                        <p:strVal val="visible"/>
                                      </p:to>
                                    </p:set>
                                    <p:animEffect transition="in" filter="fade">
                                      <p:cBhvr>
                                        <p:cTn id="46" dur="500"/>
                                        <p:tgtEl>
                                          <p:spTgt spid="2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9"/>
                                        </p:tgtEl>
                                        <p:attrNameLst>
                                          <p:attrName>style.visibility</p:attrName>
                                        </p:attrNameLst>
                                      </p:cBhvr>
                                      <p:to>
                                        <p:strVal val="visible"/>
                                      </p:to>
                                    </p:set>
                                    <p:animEffect transition="in" filter="fade">
                                      <p:cBhvr>
                                        <p:cTn id="49" dur="500"/>
                                        <p:tgtEl>
                                          <p:spTgt spid="21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0"/>
                                        </p:tgtEl>
                                        <p:attrNameLst>
                                          <p:attrName>style.visibility</p:attrName>
                                        </p:attrNameLst>
                                      </p:cBhvr>
                                      <p:to>
                                        <p:strVal val="visible"/>
                                      </p:to>
                                    </p:set>
                                    <p:animEffect transition="in" filter="fade">
                                      <p:cBhvr>
                                        <p:cTn id="52" dur="500"/>
                                        <p:tgtEl>
                                          <p:spTgt spid="2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1"/>
                                        </p:tgtEl>
                                        <p:attrNameLst>
                                          <p:attrName>style.visibility</p:attrName>
                                        </p:attrNameLst>
                                      </p:cBhvr>
                                      <p:to>
                                        <p:strVal val="visible"/>
                                      </p:to>
                                    </p:set>
                                    <p:animEffect transition="in" filter="fade">
                                      <p:cBhvr>
                                        <p:cTn id="55" dur="500"/>
                                        <p:tgtEl>
                                          <p:spTgt spid="22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2"/>
                                        </p:tgtEl>
                                        <p:attrNameLst>
                                          <p:attrName>style.visibility</p:attrName>
                                        </p:attrNameLst>
                                      </p:cBhvr>
                                      <p:to>
                                        <p:strVal val="visible"/>
                                      </p:to>
                                    </p:set>
                                    <p:animEffect transition="in" filter="fade">
                                      <p:cBhvr>
                                        <p:cTn id="58" dur="500"/>
                                        <p:tgtEl>
                                          <p:spTgt spid="22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3"/>
                                        </p:tgtEl>
                                        <p:attrNameLst>
                                          <p:attrName>style.visibility</p:attrName>
                                        </p:attrNameLst>
                                      </p:cBhvr>
                                      <p:to>
                                        <p:strVal val="visible"/>
                                      </p:to>
                                    </p:set>
                                    <p:animEffect transition="in" filter="fade">
                                      <p:cBhvr>
                                        <p:cTn id="61" dur="500"/>
                                        <p:tgtEl>
                                          <p:spTgt spid="2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4"/>
                                        </p:tgtEl>
                                        <p:attrNameLst>
                                          <p:attrName>style.visibility</p:attrName>
                                        </p:attrNameLst>
                                      </p:cBhvr>
                                      <p:to>
                                        <p:strVal val="visible"/>
                                      </p:to>
                                    </p:set>
                                    <p:animEffect transition="in" filter="fade">
                                      <p:cBhvr>
                                        <p:cTn id="64" dur="500"/>
                                        <p:tgtEl>
                                          <p:spTgt spid="2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25"/>
                                        </p:tgtEl>
                                        <p:attrNameLst>
                                          <p:attrName>style.visibility</p:attrName>
                                        </p:attrNameLst>
                                      </p:cBhvr>
                                      <p:to>
                                        <p:strVal val="visible"/>
                                      </p:to>
                                    </p:set>
                                    <p:animEffect transition="in" filter="fade">
                                      <p:cBhvr>
                                        <p:cTn id="67" dur="500"/>
                                        <p:tgtEl>
                                          <p:spTgt spid="22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26"/>
                                        </p:tgtEl>
                                        <p:attrNameLst>
                                          <p:attrName>style.visibility</p:attrName>
                                        </p:attrNameLst>
                                      </p:cBhvr>
                                      <p:to>
                                        <p:strVal val="visible"/>
                                      </p:to>
                                    </p:set>
                                    <p:animEffect transition="in" filter="fade">
                                      <p:cBhvr>
                                        <p:cTn id="70" dur="500"/>
                                        <p:tgtEl>
                                          <p:spTgt spid="22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7"/>
                                        </p:tgtEl>
                                        <p:attrNameLst>
                                          <p:attrName>style.visibility</p:attrName>
                                        </p:attrNameLst>
                                      </p:cBhvr>
                                      <p:to>
                                        <p:strVal val="visible"/>
                                      </p:to>
                                    </p:set>
                                    <p:animEffect transition="in" filter="fade">
                                      <p:cBhvr>
                                        <p:cTn id="73" dur="500"/>
                                        <p:tgtEl>
                                          <p:spTgt spid="22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28"/>
                                        </p:tgtEl>
                                        <p:attrNameLst>
                                          <p:attrName>style.visibility</p:attrName>
                                        </p:attrNameLst>
                                      </p:cBhvr>
                                      <p:to>
                                        <p:strVal val="visible"/>
                                      </p:to>
                                    </p:set>
                                    <p:animEffect transition="in" filter="fade">
                                      <p:cBhvr>
                                        <p:cTn id="76" dur="500"/>
                                        <p:tgtEl>
                                          <p:spTgt spid="22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9"/>
                                        </p:tgtEl>
                                        <p:attrNameLst>
                                          <p:attrName>style.visibility</p:attrName>
                                        </p:attrNameLst>
                                      </p:cBhvr>
                                      <p:to>
                                        <p:strVal val="visible"/>
                                      </p:to>
                                    </p:set>
                                    <p:animEffect transition="in" filter="fade">
                                      <p:cBhvr>
                                        <p:cTn id="79" dur="500"/>
                                        <p:tgtEl>
                                          <p:spTgt spid="22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30"/>
                                        </p:tgtEl>
                                        <p:attrNameLst>
                                          <p:attrName>style.visibility</p:attrName>
                                        </p:attrNameLst>
                                      </p:cBhvr>
                                      <p:to>
                                        <p:strVal val="visible"/>
                                      </p:to>
                                    </p:set>
                                    <p:animEffect transition="in" filter="fade">
                                      <p:cBhvr>
                                        <p:cTn id="82" dur="500"/>
                                        <p:tgtEl>
                                          <p:spTgt spid="23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31"/>
                                        </p:tgtEl>
                                        <p:attrNameLst>
                                          <p:attrName>style.visibility</p:attrName>
                                        </p:attrNameLst>
                                      </p:cBhvr>
                                      <p:to>
                                        <p:strVal val="visible"/>
                                      </p:to>
                                    </p:set>
                                    <p:animEffect transition="in" filter="fade">
                                      <p:cBhvr>
                                        <p:cTn id="85" dur="500"/>
                                        <p:tgtEl>
                                          <p:spTgt spid="23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32"/>
                                        </p:tgtEl>
                                        <p:attrNameLst>
                                          <p:attrName>style.visibility</p:attrName>
                                        </p:attrNameLst>
                                      </p:cBhvr>
                                      <p:to>
                                        <p:strVal val="visible"/>
                                      </p:to>
                                    </p:set>
                                    <p:animEffect transition="in" filter="fade">
                                      <p:cBhvr>
                                        <p:cTn id="88" dur="500"/>
                                        <p:tgtEl>
                                          <p:spTgt spid="23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33"/>
                                        </p:tgtEl>
                                        <p:attrNameLst>
                                          <p:attrName>style.visibility</p:attrName>
                                        </p:attrNameLst>
                                      </p:cBhvr>
                                      <p:to>
                                        <p:strVal val="visible"/>
                                      </p:to>
                                    </p:set>
                                    <p:animEffect transition="in" filter="fade">
                                      <p:cBhvr>
                                        <p:cTn id="91" dur="500"/>
                                        <p:tgtEl>
                                          <p:spTgt spid="23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34"/>
                                        </p:tgtEl>
                                        <p:attrNameLst>
                                          <p:attrName>style.visibility</p:attrName>
                                        </p:attrNameLst>
                                      </p:cBhvr>
                                      <p:to>
                                        <p:strVal val="visible"/>
                                      </p:to>
                                    </p:set>
                                    <p:animEffect transition="in" filter="fade">
                                      <p:cBhvr>
                                        <p:cTn id="94" dur="500"/>
                                        <p:tgtEl>
                                          <p:spTgt spid="23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35"/>
                                        </p:tgtEl>
                                        <p:attrNameLst>
                                          <p:attrName>style.visibility</p:attrName>
                                        </p:attrNameLst>
                                      </p:cBhvr>
                                      <p:to>
                                        <p:strVal val="visible"/>
                                      </p:to>
                                    </p:set>
                                    <p:animEffect transition="in" filter="fade">
                                      <p:cBhvr>
                                        <p:cTn id="97" dur="500"/>
                                        <p:tgtEl>
                                          <p:spTgt spid="23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36"/>
                                        </p:tgtEl>
                                        <p:attrNameLst>
                                          <p:attrName>style.visibility</p:attrName>
                                        </p:attrNameLst>
                                      </p:cBhvr>
                                      <p:to>
                                        <p:strVal val="visible"/>
                                      </p:to>
                                    </p:set>
                                    <p:animEffect transition="in" filter="fade">
                                      <p:cBhvr>
                                        <p:cTn id="100" dur="500"/>
                                        <p:tgtEl>
                                          <p:spTgt spid="23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37"/>
                                        </p:tgtEl>
                                        <p:attrNameLst>
                                          <p:attrName>style.visibility</p:attrName>
                                        </p:attrNameLst>
                                      </p:cBhvr>
                                      <p:to>
                                        <p:strVal val="visible"/>
                                      </p:to>
                                    </p:set>
                                    <p:animEffect transition="in" filter="fade">
                                      <p:cBhvr>
                                        <p:cTn id="103" dur="500"/>
                                        <p:tgtEl>
                                          <p:spTgt spid="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60" grpId="0" animBg="1"/>
      <p:bldP spid="164" grpId="0" animBg="1"/>
      <p:bldP spid="206" grpId="0" animBg="1"/>
      <p:bldP spid="210" grpId="0" animBg="1"/>
      <p:bldP spid="214" grpId="0" animBg="1"/>
      <p:bldP spid="215" grpId="0" animBg="1"/>
      <p:bldP spid="216" grpId="0" animBg="1"/>
      <p:bldP spid="217" grpId="0" animBg="1"/>
      <p:bldP spid="218" grpId="0"/>
      <p:bldP spid="219" grpId="0" animBg="1"/>
      <p:bldP spid="220" grpId="0" animBg="1"/>
      <p:bldP spid="221" grpId="0" animBg="1"/>
      <p:bldP spid="222" grpId="0"/>
      <p:bldP spid="223" grpId="0" animBg="1"/>
      <p:bldP spid="224" grpId="0" animBg="1"/>
      <p:bldP spid="225" grpId="0" animBg="1"/>
      <p:bldP spid="226" grpId="0"/>
      <p:bldP spid="227" grpId="0" animBg="1"/>
      <p:bldP spid="228" grpId="0" animBg="1"/>
      <p:bldP spid="229" grpId="0" animBg="1"/>
      <p:bldP spid="230" grpId="0"/>
      <p:bldP spid="231" grpId="0"/>
      <p:bldP spid="232" grpId="0"/>
      <p:bldP spid="233" grpId="0"/>
      <p:bldP spid="234" grpId="0"/>
      <p:bldP spid="235" grpId="0"/>
      <p:bldP spid="236" grpId="0"/>
      <p:bldP spid="2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10"/>
          <p:cNvGrpSpPr/>
          <p:nvPr/>
        </p:nvGrpSpPr>
        <p:grpSpPr>
          <a:xfrm>
            <a:off x="0" y="4367951"/>
            <a:ext cx="1595459" cy="183666"/>
            <a:chOff x="0" y="5393632"/>
            <a:chExt cx="2127278" cy="244888"/>
          </a:xfrm>
          <a:solidFill>
            <a:schemeClr val="tx2">
              <a:lumMod val="75000"/>
            </a:schemeClr>
          </a:solidFill>
        </p:grpSpPr>
        <p:sp>
          <p:nvSpPr>
            <p:cNvPr id="84" name="Freeform 78"/>
            <p:cNvSpPr>
              <a:spLocks/>
            </p:cNvSpPr>
            <p:nvPr/>
          </p:nvSpPr>
          <p:spPr bwMode="auto">
            <a:xfrm>
              <a:off x="0" y="5393632"/>
              <a:ext cx="2022537" cy="244888"/>
            </a:xfrm>
            <a:custGeom>
              <a:avLst/>
              <a:gdLst>
                <a:gd name="T0" fmla="*/ 1288 w 1371"/>
                <a:gd name="T1" fmla="*/ 0 h 166"/>
                <a:gd name="T2" fmla="*/ 0 w 1371"/>
                <a:gd name="T3" fmla="*/ 0 h 166"/>
                <a:gd name="T4" fmla="*/ 0 w 1371"/>
                <a:gd name="T5" fmla="*/ 166 h 166"/>
                <a:gd name="T6" fmla="*/ 1288 w 1371"/>
                <a:gd name="T7" fmla="*/ 166 h 166"/>
                <a:gd name="T8" fmla="*/ 1371 w 1371"/>
                <a:gd name="T9" fmla="*/ 83 h 166"/>
                <a:gd name="T10" fmla="*/ 1288 w 1371"/>
                <a:gd name="T11" fmla="*/ 0 h 166"/>
              </a:gdLst>
              <a:ahLst/>
              <a:cxnLst>
                <a:cxn ang="0">
                  <a:pos x="T0" y="T1"/>
                </a:cxn>
                <a:cxn ang="0">
                  <a:pos x="T2" y="T3"/>
                </a:cxn>
                <a:cxn ang="0">
                  <a:pos x="T4" y="T5"/>
                </a:cxn>
                <a:cxn ang="0">
                  <a:pos x="T6" y="T7"/>
                </a:cxn>
                <a:cxn ang="0">
                  <a:pos x="T8" y="T9"/>
                </a:cxn>
                <a:cxn ang="0">
                  <a:pos x="T10" y="T11"/>
                </a:cxn>
              </a:cxnLst>
              <a:rect l="0" t="0" r="r" b="b"/>
              <a:pathLst>
                <a:path w="1371" h="166">
                  <a:moveTo>
                    <a:pt x="1288" y="0"/>
                  </a:moveTo>
                  <a:lnTo>
                    <a:pt x="0" y="0"/>
                  </a:lnTo>
                  <a:lnTo>
                    <a:pt x="0" y="166"/>
                  </a:lnTo>
                  <a:lnTo>
                    <a:pt x="1288" y="166"/>
                  </a:lnTo>
                  <a:lnTo>
                    <a:pt x="1371" y="83"/>
                  </a:lnTo>
                  <a:lnTo>
                    <a:pt x="128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5" name="Freeform 79"/>
            <p:cNvSpPr>
              <a:spLocks/>
            </p:cNvSpPr>
            <p:nvPr/>
          </p:nvSpPr>
          <p:spPr bwMode="auto">
            <a:xfrm>
              <a:off x="1956152" y="5393632"/>
              <a:ext cx="171126" cy="244888"/>
            </a:xfrm>
            <a:custGeom>
              <a:avLst/>
              <a:gdLst>
                <a:gd name="T0" fmla="*/ 0 w 116"/>
                <a:gd name="T1" fmla="*/ 166 h 166"/>
                <a:gd name="T2" fmla="*/ 80 w 116"/>
                <a:gd name="T3" fmla="*/ 83 h 166"/>
                <a:gd name="T4" fmla="*/ 0 w 116"/>
                <a:gd name="T5" fmla="*/ 0 h 166"/>
                <a:gd name="T6" fmla="*/ 116 w 116"/>
                <a:gd name="T7" fmla="*/ 0 h 166"/>
                <a:gd name="T8" fmla="*/ 116 w 116"/>
                <a:gd name="T9" fmla="*/ 166 h 166"/>
                <a:gd name="T10" fmla="*/ 0 w 116"/>
                <a:gd name="T11" fmla="*/ 166 h 166"/>
                <a:gd name="T12" fmla="*/ 0 w 116"/>
                <a:gd name="T13" fmla="*/ 166 h 166"/>
                <a:gd name="T14" fmla="*/ 0 w 116"/>
                <a:gd name="T15" fmla="*/ 166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66">
                  <a:moveTo>
                    <a:pt x="0" y="166"/>
                  </a:moveTo>
                  <a:lnTo>
                    <a:pt x="80" y="83"/>
                  </a:lnTo>
                  <a:lnTo>
                    <a:pt x="0" y="0"/>
                  </a:lnTo>
                  <a:lnTo>
                    <a:pt x="116" y="0"/>
                  </a:lnTo>
                  <a:lnTo>
                    <a:pt x="116" y="166"/>
                  </a:lnTo>
                  <a:lnTo>
                    <a:pt x="0" y="166"/>
                  </a:lnTo>
                  <a:lnTo>
                    <a:pt x="0" y="166"/>
                  </a:lnTo>
                  <a:lnTo>
                    <a:pt x="0" y="1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86" name="Freeform 80"/>
          <p:cNvSpPr>
            <a:spLocks/>
          </p:cNvSpPr>
          <p:nvPr/>
        </p:nvSpPr>
        <p:spPr bwMode="auto">
          <a:xfrm>
            <a:off x="1595459" y="3787080"/>
            <a:ext cx="182560" cy="766750"/>
          </a:xfrm>
          <a:custGeom>
            <a:avLst/>
            <a:gdLst>
              <a:gd name="T0" fmla="*/ 165 w 165"/>
              <a:gd name="T1" fmla="*/ 530 h 693"/>
              <a:gd name="T2" fmla="*/ 0 w 165"/>
              <a:gd name="T3" fmla="*/ 693 h 693"/>
              <a:gd name="T4" fmla="*/ 0 w 165"/>
              <a:gd name="T5" fmla="*/ 163 h 693"/>
              <a:gd name="T6" fmla="*/ 165 w 165"/>
              <a:gd name="T7" fmla="*/ 0 h 693"/>
              <a:gd name="T8" fmla="*/ 165 w 165"/>
              <a:gd name="T9" fmla="*/ 530 h 693"/>
              <a:gd name="T10" fmla="*/ 165 w 165"/>
              <a:gd name="T11" fmla="*/ 530 h 693"/>
              <a:gd name="T12" fmla="*/ 165 w 165"/>
              <a:gd name="T13" fmla="*/ 530 h 693"/>
            </a:gdLst>
            <a:ahLst/>
            <a:cxnLst>
              <a:cxn ang="0">
                <a:pos x="T0" y="T1"/>
              </a:cxn>
              <a:cxn ang="0">
                <a:pos x="T2" y="T3"/>
              </a:cxn>
              <a:cxn ang="0">
                <a:pos x="T4" y="T5"/>
              </a:cxn>
              <a:cxn ang="0">
                <a:pos x="T6" y="T7"/>
              </a:cxn>
              <a:cxn ang="0">
                <a:pos x="T8" y="T9"/>
              </a:cxn>
              <a:cxn ang="0">
                <a:pos x="T10" y="T11"/>
              </a:cxn>
              <a:cxn ang="0">
                <a:pos x="T12" y="T13"/>
              </a:cxn>
            </a:cxnLst>
            <a:rect l="0" t="0" r="r" b="b"/>
            <a:pathLst>
              <a:path w="165" h="693">
                <a:moveTo>
                  <a:pt x="165" y="530"/>
                </a:moveTo>
                <a:lnTo>
                  <a:pt x="0" y="693"/>
                </a:lnTo>
                <a:lnTo>
                  <a:pt x="0" y="163"/>
                </a:lnTo>
                <a:lnTo>
                  <a:pt x="165" y="0"/>
                </a:lnTo>
                <a:lnTo>
                  <a:pt x="165" y="530"/>
                </a:lnTo>
                <a:lnTo>
                  <a:pt x="165" y="530"/>
                </a:lnTo>
                <a:lnTo>
                  <a:pt x="165" y="530"/>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87" name="Group 14"/>
          <p:cNvGrpSpPr/>
          <p:nvPr/>
        </p:nvGrpSpPr>
        <p:grpSpPr>
          <a:xfrm>
            <a:off x="1595458" y="3787079"/>
            <a:ext cx="1511372" cy="180347"/>
            <a:chOff x="2127278" y="4619137"/>
            <a:chExt cx="2015162" cy="240462"/>
          </a:xfrm>
          <a:solidFill>
            <a:schemeClr val="tx2">
              <a:lumMod val="75000"/>
            </a:schemeClr>
          </a:solidFill>
        </p:grpSpPr>
        <p:sp>
          <p:nvSpPr>
            <p:cNvPr id="88" name="Freeform 81"/>
            <p:cNvSpPr>
              <a:spLocks/>
            </p:cNvSpPr>
            <p:nvPr/>
          </p:nvSpPr>
          <p:spPr bwMode="auto">
            <a:xfrm>
              <a:off x="2127278" y="4619137"/>
              <a:ext cx="1907469" cy="240462"/>
            </a:xfrm>
            <a:custGeom>
              <a:avLst/>
              <a:gdLst>
                <a:gd name="T0" fmla="*/ 1210 w 1293"/>
                <a:gd name="T1" fmla="*/ 0 h 163"/>
                <a:gd name="T2" fmla="*/ 165 w 1293"/>
                <a:gd name="T3" fmla="*/ 0 h 163"/>
                <a:gd name="T4" fmla="*/ 0 w 1293"/>
                <a:gd name="T5" fmla="*/ 163 h 163"/>
                <a:gd name="T6" fmla="*/ 1210 w 1293"/>
                <a:gd name="T7" fmla="*/ 163 h 163"/>
                <a:gd name="T8" fmla="*/ 1293 w 1293"/>
                <a:gd name="T9" fmla="*/ 80 h 163"/>
                <a:gd name="T10" fmla="*/ 1210 w 1293"/>
                <a:gd name="T11" fmla="*/ 0 h 163"/>
                <a:gd name="T12" fmla="*/ 1210 w 1293"/>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1293" h="163">
                  <a:moveTo>
                    <a:pt x="1210" y="0"/>
                  </a:moveTo>
                  <a:lnTo>
                    <a:pt x="165" y="0"/>
                  </a:lnTo>
                  <a:lnTo>
                    <a:pt x="0" y="163"/>
                  </a:lnTo>
                  <a:lnTo>
                    <a:pt x="1210" y="163"/>
                  </a:lnTo>
                  <a:lnTo>
                    <a:pt x="1293" y="80"/>
                  </a:lnTo>
                  <a:lnTo>
                    <a:pt x="1210" y="0"/>
                  </a:lnTo>
                  <a:lnTo>
                    <a:pt x="121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9" name="Freeform 82"/>
            <p:cNvSpPr>
              <a:spLocks/>
            </p:cNvSpPr>
            <p:nvPr/>
          </p:nvSpPr>
          <p:spPr bwMode="auto">
            <a:xfrm>
              <a:off x="3968363" y="4619137"/>
              <a:ext cx="174077" cy="240462"/>
            </a:xfrm>
            <a:custGeom>
              <a:avLst/>
              <a:gdLst>
                <a:gd name="T0" fmla="*/ 0 w 118"/>
                <a:gd name="T1" fmla="*/ 163 h 163"/>
                <a:gd name="T2" fmla="*/ 83 w 118"/>
                <a:gd name="T3" fmla="*/ 80 h 163"/>
                <a:gd name="T4" fmla="*/ 0 w 118"/>
                <a:gd name="T5" fmla="*/ 0 h 163"/>
                <a:gd name="T6" fmla="*/ 118 w 118"/>
                <a:gd name="T7" fmla="*/ 0 h 163"/>
                <a:gd name="T8" fmla="*/ 118 w 118"/>
                <a:gd name="T9" fmla="*/ 163 h 163"/>
                <a:gd name="T10" fmla="*/ 0 w 118"/>
                <a:gd name="T11" fmla="*/ 163 h 163"/>
                <a:gd name="T12" fmla="*/ 0 w 118"/>
                <a:gd name="T13" fmla="*/ 163 h 163"/>
                <a:gd name="T14" fmla="*/ 0 w 118"/>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3">
                  <a:moveTo>
                    <a:pt x="0" y="163"/>
                  </a:moveTo>
                  <a:lnTo>
                    <a:pt x="83" y="80"/>
                  </a:lnTo>
                  <a:lnTo>
                    <a:pt x="0" y="0"/>
                  </a:lnTo>
                  <a:lnTo>
                    <a:pt x="118" y="0"/>
                  </a:lnTo>
                  <a:lnTo>
                    <a:pt x="118" y="163"/>
                  </a:lnTo>
                  <a:lnTo>
                    <a:pt x="0" y="163"/>
                  </a:lnTo>
                  <a:lnTo>
                    <a:pt x="0" y="163"/>
                  </a:lnTo>
                  <a:lnTo>
                    <a:pt x="0" y="16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90" name="Freeform 83"/>
          <p:cNvSpPr>
            <a:spLocks/>
          </p:cNvSpPr>
          <p:nvPr/>
        </p:nvSpPr>
        <p:spPr bwMode="auto">
          <a:xfrm>
            <a:off x="3106829" y="3199570"/>
            <a:ext cx="178134" cy="770069"/>
          </a:xfrm>
          <a:custGeom>
            <a:avLst/>
            <a:gdLst>
              <a:gd name="T0" fmla="*/ 161 w 161"/>
              <a:gd name="T1" fmla="*/ 533 h 696"/>
              <a:gd name="T2" fmla="*/ 0 w 161"/>
              <a:gd name="T3" fmla="*/ 696 h 696"/>
              <a:gd name="T4" fmla="*/ 0 w 161"/>
              <a:gd name="T5" fmla="*/ 166 h 696"/>
              <a:gd name="T6" fmla="*/ 161 w 161"/>
              <a:gd name="T7" fmla="*/ 0 h 696"/>
              <a:gd name="T8" fmla="*/ 161 w 161"/>
              <a:gd name="T9" fmla="*/ 533 h 696"/>
              <a:gd name="T10" fmla="*/ 161 w 161"/>
              <a:gd name="T11" fmla="*/ 533 h 696"/>
              <a:gd name="T12" fmla="*/ 161 w 161"/>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1" h="696">
                <a:moveTo>
                  <a:pt x="161" y="533"/>
                </a:moveTo>
                <a:lnTo>
                  <a:pt x="0" y="696"/>
                </a:lnTo>
                <a:lnTo>
                  <a:pt x="0" y="166"/>
                </a:lnTo>
                <a:lnTo>
                  <a:pt x="161" y="0"/>
                </a:lnTo>
                <a:lnTo>
                  <a:pt x="161" y="533"/>
                </a:lnTo>
                <a:lnTo>
                  <a:pt x="161" y="533"/>
                </a:lnTo>
                <a:lnTo>
                  <a:pt x="161"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91" name="Group 18"/>
          <p:cNvGrpSpPr/>
          <p:nvPr/>
        </p:nvGrpSpPr>
        <p:grpSpPr>
          <a:xfrm>
            <a:off x="3104617" y="3199570"/>
            <a:ext cx="1509158" cy="183666"/>
            <a:chOff x="4139489" y="3835791"/>
            <a:chExt cx="2012211" cy="244888"/>
          </a:xfrm>
          <a:solidFill>
            <a:schemeClr val="tx2">
              <a:lumMod val="75000"/>
            </a:schemeClr>
          </a:solidFill>
        </p:grpSpPr>
        <p:sp>
          <p:nvSpPr>
            <p:cNvPr id="92" name="Freeform 84"/>
            <p:cNvSpPr>
              <a:spLocks/>
            </p:cNvSpPr>
            <p:nvPr/>
          </p:nvSpPr>
          <p:spPr bwMode="auto">
            <a:xfrm>
              <a:off x="4139489" y="3835791"/>
              <a:ext cx="1904519" cy="244888"/>
            </a:xfrm>
            <a:custGeom>
              <a:avLst/>
              <a:gdLst>
                <a:gd name="T0" fmla="*/ 1208 w 1291"/>
                <a:gd name="T1" fmla="*/ 0 h 166"/>
                <a:gd name="T2" fmla="*/ 163 w 1291"/>
                <a:gd name="T3" fmla="*/ 0 h 166"/>
                <a:gd name="T4" fmla="*/ 0 w 1291"/>
                <a:gd name="T5" fmla="*/ 166 h 166"/>
                <a:gd name="T6" fmla="*/ 1208 w 1291"/>
                <a:gd name="T7" fmla="*/ 166 h 166"/>
                <a:gd name="T8" fmla="*/ 1291 w 1291"/>
                <a:gd name="T9" fmla="*/ 83 h 166"/>
                <a:gd name="T10" fmla="*/ 1208 w 1291"/>
                <a:gd name="T11" fmla="*/ 0 h 166"/>
                <a:gd name="T12" fmla="*/ 1208 w 1291"/>
                <a:gd name="T13" fmla="*/ 0 h 166"/>
              </a:gdLst>
              <a:ahLst/>
              <a:cxnLst>
                <a:cxn ang="0">
                  <a:pos x="T0" y="T1"/>
                </a:cxn>
                <a:cxn ang="0">
                  <a:pos x="T2" y="T3"/>
                </a:cxn>
                <a:cxn ang="0">
                  <a:pos x="T4" y="T5"/>
                </a:cxn>
                <a:cxn ang="0">
                  <a:pos x="T6" y="T7"/>
                </a:cxn>
                <a:cxn ang="0">
                  <a:pos x="T8" y="T9"/>
                </a:cxn>
                <a:cxn ang="0">
                  <a:pos x="T10" y="T11"/>
                </a:cxn>
                <a:cxn ang="0">
                  <a:pos x="T12" y="T13"/>
                </a:cxn>
              </a:cxnLst>
              <a:rect l="0" t="0" r="r" b="b"/>
              <a:pathLst>
                <a:path w="1291" h="166">
                  <a:moveTo>
                    <a:pt x="1208" y="0"/>
                  </a:moveTo>
                  <a:lnTo>
                    <a:pt x="163" y="0"/>
                  </a:lnTo>
                  <a:lnTo>
                    <a:pt x="0" y="166"/>
                  </a:lnTo>
                  <a:lnTo>
                    <a:pt x="1208" y="166"/>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3" name="Freeform 85"/>
            <p:cNvSpPr>
              <a:spLocks/>
            </p:cNvSpPr>
            <p:nvPr/>
          </p:nvSpPr>
          <p:spPr bwMode="auto">
            <a:xfrm>
              <a:off x="5977623" y="3835791"/>
              <a:ext cx="174077" cy="244888"/>
            </a:xfrm>
            <a:custGeom>
              <a:avLst/>
              <a:gdLst>
                <a:gd name="T0" fmla="*/ 0 w 118"/>
                <a:gd name="T1" fmla="*/ 166 h 166"/>
                <a:gd name="T2" fmla="*/ 83 w 118"/>
                <a:gd name="T3" fmla="*/ 83 h 166"/>
                <a:gd name="T4" fmla="*/ 0 w 118"/>
                <a:gd name="T5" fmla="*/ 0 h 166"/>
                <a:gd name="T6" fmla="*/ 118 w 118"/>
                <a:gd name="T7" fmla="*/ 0 h 166"/>
                <a:gd name="T8" fmla="*/ 118 w 118"/>
                <a:gd name="T9" fmla="*/ 166 h 166"/>
                <a:gd name="T10" fmla="*/ 0 w 118"/>
                <a:gd name="T11" fmla="*/ 166 h 166"/>
                <a:gd name="T12" fmla="*/ 0 w 118"/>
                <a:gd name="T13" fmla="*/ 166 h 166"/>
                <a:gd name="T14" fmla="*/ 0 w 118"/>
                <a:gd name="T15" fmla="*/ 166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6">
                  <a:moveTo>
                    <a:pt x="0" y="166"/>
                  </a:moveTo>
                  <a:lnTo>
                    <a:pt x="83" y="83"/>
                  </a:lnTo>
                  <a:lnTo>
                    <a:pt x="0" y="0"/>
                  </a:lnTo>
                  <a:lnTo>
                    <a:pt x="118" y="0"/>
                  </a:lnTo>
                  <a:lnTo>
                    <a:pt x="118" y="166"/>
                  </a:lnTo>
                  <a:lnTo>
                    <a:pt x="0" y="166"/>
                  </a:lnTo>
                  <a:lnTo>
                    <a:pt x="0" y="166"/>
                  </a:lnTo>
                  <a:lnTo>
                    <a:pt x="0" y="1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94" name="Freeform 86"/>
          <p:cNvSpPr>
            <a:spLocks/>
          </p:cNvSpPr>
          <p:nvPr/>
        </p:nvSpPr>
        <p:spPr bwMode="auto">
          <a:xfrm>
            <a:off x="4613775" y="2615380"/>
            <a:ext cx="180347" cy="770069"/>
          </a:xfrm>
          <a:custGeom>
            <a:avLst/>
            <a:gdLst>
              <a:gd name="T0" fmla="*/ 163 w 163"/>
              <a:gd name="T1" fmla="*/ 533 h 696"/>
              <a:gd name="T2" fmla="*/ 0 w 163"/>
              <a:gd name="T3" fmla="*/ 696 h 696"/>
              <a:gd name="T4" fmla="*/ 0 w 163"/>
              <a:gd name="T5" fmla="*/ 166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6"/>
                </a:lnTo>
                <a:lnTo>
                  <a:pt x="163" y="0"/>
                </a:lnTo>
                <a:lnTo>
                  <a:pt x="163" y="533"/>
                </a:lnTo>
                <a:lnTo>
                  <a:pt x="163" y="533"/>
                </a:lnTo>
                <a:lnTo>
                  <a:pt x="163"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95" name="Group 22"/>
          <p:cNvGrpSpPr/>
          <p:nvPr/>
        </p:nvGrpSpPr>
        <p:grpSpPr>
          <a:xfrm>
            <a:off x="4613775" y="2615380"/>
            <a:ext cx="1509158" cy="181453"/>
            <a:chOff x="6151700" y="3056871"/>
            <a:chExt cx="2012210" cy="241937"/>
          </a:xfrm>
          <a:solidFill>
            <a:schemeClr val="tx2">
              <a:lumMod val="75000"/>
            </a:schemeClr>
          </a:solidFill>
        </p:grpSpPr>
        <p:sp>
          <p:nvSpPr>
            <p:cNvPr id="96" name="Freeform 87"/>
            <p:cNvSpPr>
              <a:spLocks/>
            </p:cNvSpPr>
            <p:nvPr/>
          </p:nvSpPr>
          <p:spPr bwMode="auto">
            <a:xfrm>
              <a:off x="6151700" y="3056871"/>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7" name="Freeform 88"/>
            <p:cNvSpPr>
              <a:spLocks/>
            </p:cNvSpPr>
            <p:nvPr/>
          </p:nvSpPr>
          <p:spPr bwMode="auto">
            <a:xfrm>
              <a:off x="7989833" y="3056871"/>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98" name="Freeform 89"/>
          <p:cNvSpPr>
            <a:spLocks/>
          </p:cNvSpPr>
          <p:nvPr/>
        </p:nvSpPr>
        <p:spPr bwMode="auto">
          <a:xfrm>
            <a:off x="6122932" y="2031190"/>
            <a:ext cx="180347" cy="770069"/>
          </a:xfrm>
          <a:custGeom>
            <a:avLst/>
            <a:gdLst>
              <a:gd name="T0" fmla="*/ 163 w 163"/>
              <a:gd name="T1" fmla="*/ 533 h 696"/>
              <a:gd name="T2" fmla="*/ 0 w 163"/>
              <a:gd name="T3" fmla="*/ 696 h 696"/>
              <a:gd name="T4" fmla="*/ 0 w 163"/>
              <a:gd name="T5" fmla="*/ 164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4"/>
                </a:lnTo>
                <a:lnTo>
                  <a:pt x="163" y="0"/>
                </a:lnTo>
                <a:lnTo>
                  <a:pt x="163" y="533"/>
                </a:lnTo>
                <a:lnTo>
                  <a:pt x="163" y="533"/>
                </a:lnTo>
                <a:lnTo>
                  <a:pt x="163"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99" name="Group 26"/>
          <p:cNvGrpSpPr/>
          <p:nvPr/>
        </p:nvGrpSpPr>
        <p:grpSpPr>
          <a:xfrm>
            <a:off x="6122933" y="2031189"/>
            <a:ext cx="1509158" cy="181453"/>
            <a:chOff x="8163910" y="2277950"/>
            <a:chExt cx="2012211" cy="241937"/>
          </a:xfrm>
          <a:solidFill>
            <a:schemeClr val="tx2">
              <a:lumMod val="75000"/>
            </a:schemeClr>
          </a:solidFill>
        </p:grpSpPr>
        <p:sp>
          <p:nvSpPr>
            <p:cNvPr id="100" name="Freeform 90"/>
            <p:cNvSpPr>
              <a:spLocks/>
            </p:cNvSpPr>
            <p:nvPr/>
          </p:nvSpPr>
          <p:spPr bwMode="auto">
            <a:xfrm>
              <a:off x="8163910" y="2277950"/>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1" name="Freeform 91"/>
            <p:cNvSpPr>
              <a:spLocks/>
            </p:cNvSpPr>
            <p:nvPr/>
          </p:nvSpPr>
          <p:spPr bwMode="auto">
            <a:xfrm>
              <a:off x="10002044" y="2277950"/>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102" name="Freeform 92"/>
          <p:cNvSpPr>
            <a:spLocks/>
          </p:cNvSpPr>
          <p:nvPr/>
        </p:nvSpPr>
        <p:spPr bwMode="auto">
          <a:xfrm>
            <a:off x="7632091" y="1441467"/>
            <a:ext cx="181453" cy="771176"/>
          </a:xfrm>
          <a:custGeom>
            <a:avLst/>
            <a:gdLst>
              <a:gd name="T0" fmla="*/ 164 w 164"/>
              <a:gd name="T1" fmla="*/ 533 h 697"/>
              <a:gd name="T2" fmla="*/ 0 w 164"/>
              <a:gd name="T3" fmla="*/ 697 h 697"/>
              <a:gd name="T4" fmla="*/ 0 w 164"/>
              <a:gd name="T5" fmla="*/ 166 h 697"/>
              <a:gd name="T6" fmla="*/ 164 w 164"/>
              <a:gd name="T7" fmla="*/ 0 h 697"/>
              <a:gd name="T8" fmla="*/ 164 w 164"/>
              <a:gd name="T9" fmla="*/ 533 h 697"/>
              <a:gd name="T10" fmla="*/ 164 w 164"/>
              <a:gd name="T11" fmla="*/ 533 h 697"/>
              <a:gd name="T12" fmla="*/ 164 w 164"/>
              <a:gd name="T13" fmla="*/ 533 h 697"/>
            </a:gdLst>
            <a:ahLst/>
            <a:cxnLst>
              <a:cxn ang="0">
                <a:pos x="T0" y="T1"/>
              </a:cxn>
              <a:cxn ang="0">
                <a:pos x="T2" y="T3"/>
              </a:cxn>
              <a:cxn ang="0">
                <a:pos x="T4" y="T5"/>
              </a:cxn>
              <a:cxn ang="0">
                <a:pos x="T6" y="T7"/>
              </a:cxn>
              <a:cxn ang="0">
                <a:pos x="T8" y="T9"/>
              </a:cxn>
              <a:cxn ang="0">
                <a:pos x="T10" y="T11"/>
              </a:cxn>
              <a:cxn ang="0">
                <a:pos x="T12" y="T13"/>
              </a:cxn>
            </a:cxnLst>
            <a:rect l="0" t="0" r="r" b="b"/>
            <a:pathLst>
              <a:path w="164" h="697">
                <a:moveTo>
                  <a:pt x="164" y="533"/>
                </a:moveTo>
                <a:lnTo>
                  <a:pt x="0" y="697"/>
                </a:lnTo>
                <a:lnTo>
                  <a:pt x="0" y="166"/>
                </a:lnTo>
                <a:lnTo>
                  <a:pt x="164" y="0"/>
                </a:lnTo>
                <a:lnTo>
                  <a:pt x="164" y="533"/>
                </a:lnTo>
                <a:lnTo>
                  <a:pt x="164" y="533"/>
                </a:lnTo>
                <a:lnTo>
                  <a:pt x="164"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sp>
        <p:nvSpPr>
          <p:cNvPr id="103" name="Freeform 93"/>
          <p:cNvSpPr>
            <a:spLocks/>
          </p:cNvSpPr>
          <p:nvPr/>
        </p:nvSpPr>
        <p:spPr bwMode="auto">
          <a:xfrm>
            <a:off x="7632091" y="1441467"/>
            <a:ext cx="1512477" cy="183666"/>
          </a:xfrm>
          <a:custGeom>
            <a:avLst/>
            <a:gdLst>
              <a:gd name="T0" fmla="*/ 1367 w 1367"/>
              <a:gd name="T1" fmla="*/ 0 h 166"/>
              <a:gd name="T2" fmla="*/ 164 w 1367"/>
              <a:gd name="T3" fmla="*/ 0 h 166"/>
              <a:gd name="T4" fmla="*/ 0 w 1367"/>
              <a:gd name="T5" fmla="*/ 166 h 166"/>
              <a:gd name="T6" fmla="*/ 1367 w 1367"/>
              <a:gd name="T7" fmla="*/ 166 h 166"/>
              <a:gd name="T8" fmla="*/ 1367 w 1367"/>
              <a:gd name="T9" fmla="*/ 0 h 166"/>
            </a:gdLst>
            <a:ahLst/>
            <a:cxnLst>
              <a:cxn ang="0">
                <a:pos x="T0" y="T1"/>
              </a:cxn>
              <a:cxn ang="0">
                <a:pos x="T2" y="T3"/>
              </a:cxn>
              <a:cxn ang="0">
                <a:pos x="T4" y="T5"/>
              </a:cxn>
              <a:cxn ang="0">
                <a:pos x="T6" y="T7"/>
              </a:cxn>
              <a:cxn ang="0">
                <a:pos x="T8" y="T9"/>
              </a:cxn>
            </a:cxnLst>
            <a:rect l="0" t="0" r="r" b="b"/>
            <a:pathLst>
              <a:path w="1367" h="166">
                <a:moveTo>
                  <a:pt x="1367" y="0"/>
                </a:moveTo>
                <a:lnTo>
                  <a:pt x="164" y="0"/>
                </a:lnTo>
                <a:lnTo>
                  <a:pt x="0" y="166"/>
                </a:lnTo>
                <a:lnTo>
                  <a:pt x="1367" y="166"/>
                </a:lnTo>
                <a:lnTo>
                  <a:pt x="1367" y="0"/>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4" name="Oval 61"/>
          <p:cNvSpPr/>
          <p:nvPr/>
        </p:nvSpPr>
        <p:spPr>
          <a:xfrm>
            <a:off x="2175733" y="3163628"/>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5" name="Oval 62"/>
          <p:cNvSpPr/>
          <p:nvPr/>
        </p:nvSpPr>
        <p:spPr>
          <a:xfrm>
            <a:off x="3669835" y="2586217"/>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6" name="Oval 63"/>
          <p:cNvSpPr/>
          <p:nvPr/>
        </p:nvSpPr>
        <p:spPr>
          <a:xfrm>
            <a:off x="5163938" y="2008807"/>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7" name="Oval 64"/>
          <p:cNvSpPr/>
          <p:nvPr/>
        </p:nvSpPr>
        <p:spPr>
          <a:xfrm>
            <a:off x="6658041" y="1431396"/>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8" name="Freeform 65"/>
          <p:cNvSpPr>
            <a:spLocks noEditPoints="1"/>
          </p:cNvSpPr>
          <p:nvPr/>
        </p:nvSpPr>
        <p:spPr bwMode="auto">
          <a:xfrm>
            <a:off x="2304057" y="3258540"/>
            <a:ext cx="254341" cy="321165"/>
          </a:xfrm>
          <a:custGeom>
            <a:avLst/>
            <a:gdLst>
              <a:gd name="T0" fmla="*/ 110 w 158"/>
              <a:gd name="T1" fmla="*/ 184 h 199"/>
              <a:gd name="T2" fmla="*/ 115 w 158"/>
              <a:gd name="T3" fmla="*/ 199 h 199"/>
              <a:gd name="T4" fmla="*/ 37 w 158"/>
              <a:gd name="T5" fmla="*/ 199 h 199"/>
              <a:gd name="T6" fmla="*/ 32 w 158"/>
              <a:gd name="T7" fmla="*/ 184 h 199"/>
              <a:gd name="T8" fmla="*/ 41 w 158"/>
              <a:gd name="T9" fmla="*/ 184 h 199"/>
              <a:gd name="T10" fmla="*/ 36 w 158"/>
              <a:gd name="T11" fmla="*/ 173 h 199"/>
              <a:gd name="T12" fmla="*/ 62 w 158"/>
              <a:gd name="T13" fmla="*/ 173 h 199"/>
              <a:gd name="T14" fmla="*/ 7 w 158"/>
              <a:gd name="T15" fmla="*/ 18 h 199"/>
              <a:gd name="T16" fmla="*/ 0 w 158"/>
              <a:gd name="T17" fmla="*/ 9 h 199"/>
              <a:gd name="T18" fmla="*/ 9 w 158"/>
              <a:gd name="T19" fmla="*/ 0 h 199"/>
              <a:gd name="T20" fmla="*/ 18 w 158"/>
              <a:gd name="T21" fmla="*/ 9 h 199"/>
              <a:gd name="T22" fmla="*/ 15 w 158"/>
              <a:gd name="T23" fmla="*/ 15 h 199"/>
              <a:gd name="T24" fmla="*/ 71 w 158"/>
              <a:gd name="T25" fmla="*/ 173 h 199"/>
              <a:gd name="T26" fmla="*/ 97 w 158"/>
              <a:gd name="T27" fmla="*/ 173 h 199"/>
              <a:gd name="T28" fmla="*/ 101 w 158"/>
              <a:gd name="T29" fmla="*/ 184 h 199"/>
              <a:gd name="T30" fmla="*/ 110 w 158"/>
              <a:gd name="T31" fmla="*/ 184 h 199"/>
              <a:gd name="T32" fmla="*/ 75 w 158"/>
              <a:gd name="T33" fmla="*/ 73 h 199"/>
              <a:gd name="T34" fmla="*/ 58 w 158"/>
              <a:gd name="T35" fmla="*/ 27 h 199"/>
              <a:gd name="T36" fmla="*/ 72 w 158"/>
              <a:gd name="T37" fmla="*/ 19 h 199"/>
              <a:gd name="T38" fmla="*/ 20 w 158"/>
              <a:gd name="T39" fmla="*/ 19 h 199"/>
              <a:gd name="T40" fmla="*/ 39 w 158"/>
              <a:gd name="T41" fmla="*/ 73 h 199"/>
              <a:gd name="T42" fmla="*/ 75 w 158"/>
              <a:gd name="T43" fmla="*/ 73 h 199"/>
              <a:gd name="T44" fmla="*/ 66 w 158"/>
              <a:gd name="T45" fmla="*/ 33 h 199"/>
              <a:gd name="T46" fmla="*/ 85 w 158"/>
              <a:gd name="T47" fmla="*/ 87 h 199"/>
              <a:gd name="T48" fmla="*/ 158 w 158"/>
              <a:gd name="T49" fmla="*/ 87 h 199"/>
              <a:gd name="T50" fmla="*/ 124 w 158"/>
              <a:gd name="T51" fmla="*/ 60 h 199"/>
              <a:gd name="T52" fmla="*/ 139 w 158"/>
              <a:gd name="T53" fmla="*/ 33 h 199"/>
              <a:gd name="T54" fmla="*/ 66 w 158"/>
              <a:gd name="T55" fmla="*/ 33 h 199"/>
              <a:gd name="T56" fmla="*/ 84 w 158"/>
              <a:gd name="T57" fmla="*/ 28 h 199"/>
              <a:gd name="T58" fmla="*/ 81 w 158"/>
              <a:gd name="T59" fmla="*/ 19 h 199"/>
              <a:gd name="T60" fmla="*/ 66 w 158"/>
              <a:gd name="T61" fmla="*/ 28 h 199"/>
              <a:gd name="T62" fmla="*/ 84 w 158"/>
              <a:gd name="T63" fmla="*/ 2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8" h="199">
                <a:moveTo>
                  <a:pt x="110" y="184"/>
                </a:moveTo>
                <a:cubicBezTo>
                  <a:pt x="115" y="199"/>
                  <a:pt x="115" y="199"/>
                  <a:pt x="115" y="199"/>
                </a:cubicBezTo>
                <a:cubicBezTo>
                  <a:pt x="37" y="199"/>
                  <a:pt x="37" y="199"/>
                  <a:pt x="37" y="199"/>
                </a:cubicBezTo>
                <a:cubicBezTo>
                  <a:pt x="32" y="184"/>
                  <a:pt x="32" y="184"/>
                  <a:pt x="32" y="184"/>
                </a:cubicBezTo>
                <a:cubicBezTo>
                  <a:pt x="41" y="184"/>
                  <a:pt x="41" y="184"/>
                  <a:pt x="41" y="184"/>
                </a:cubicBezTo>
                <a:cubicBezTo>
                  <a:pt x="36" y="173"/>
                  <a:pt x="36" y="173"/>
                  <a:pt x="36" y="173"/>
                </a:cubicBezTo>
                <a:cubicBezTo>
                  <a:pt x="62" y="173"/>
                  <a:pt x="62" y="173"/>
                  <a:pt x="62" y="173"/>
                </a:cubicBezTo>
                <a:cubicBezTo>
                  <a:pt x="7" y="18"/>
                  <a:pt x="7" y="18"/>
                  <a:pt x="7" y="18"/>
                </a:cubicBezTo>
                <a:cubicBezTo>
                  <a:pt x="3" y="17"/>
                  <a:pt x="0" y="13"/>
                  <a:pt x="0" y="9"/>
                </a:cubicBezTo>
                <a:cubicBezTo>
                  <a:pt x="0" y="4"/>
                  <a:pt x="4" y="0"/>
                  <a:pt x="9" y="0"/>
                </a:cubicBezTo>
                <a:cubicBezTo>
                  <a:pt x="14" y="0"/>
                  <a:pt x="18" y="4"/>
                  <a:pt x="18" y="9"/>
                </a:cubicBezTo>
                <a:cubicBezTo>
                  <a:pt x="18" y="11"/>
                  <a:pt x="17" y="14"/>
                  <a:pt x="15" y="15"/>
                </a:cubicBezTo>
                <a:cubicBezTo>
                  <a:pt x="71" y="173"/>
                  <a:pt x="71" y="173"/>
                  <a:pt x="71" y="173"/>
                </a:cubicBezTo>
                <a:cubicBezTo>
                  <a:pt x="97" y="173"/>
                  <a:pt x="97" y="173"/>
                  <a:pt x="97" y="173"/>
                </a:cubicBezTo>
                <a:cubicBezTo>
                  <a:pt x="101" y="184"/>
                  <a:pt x="101" y="184"/>
                  <a:pt x="101" y="184"/>
                </a:cubicBezTo>
                <a:lnTo>
                  <a:pt x="110" y="184"/>
                </a:lnTo>
                <a:close/>
                <a:moveTo>
                  <a:pt x="75" y="73"/>
                </a:moveTo>
                <a:cubicBezTo>
                  <a:pt x="58" y="27"/>
                  <a:pt x="58" y="27"/>
                  <a:pt x="58" y="27"/>
                </a:cubicBezTo>
                <a:cubicBezTo>
                  <a:pt x="72" y="19"/>
                  <a:pt x="72" y="19"/>
                  <a:pt x="72" y="19"/>
                </a:cubicBezTo>
                <a:cubicBezTo>
                  <a:pt x="20" y="19"/>
                  <a:pt x="20" y="19"/>
                  <a:pt x="20" y="19"/>
                </a:cubicBezTo>
                <a:cubicBezTo>
                  <a:pt x="39" y="73"/>
                  <a:pt x="39" y="73"/>
                  <a:pt x="39" y="73"/>
                </a:cubicBezTo>
                <a:lnTo>
                  <a:pt x="75" y="73"/>
                </a:lnTo>
                <a:close/>
                <a:moveTo>
                  <a:pt x="66" y="33"/>
                </a:moveTo>
                <a:cubicBezTo>
                  <a:pt x="85" y="87"/>
                  <a:pt x="85" y="87"/>
                  <a:pt x="85" y="87"/>
                </a:cubicBezTo>
                <a:cubicBezTo>
                  <a:pt x="158" y="87"/>
                  <a:pt x="158" y="87"/>
                  <a:pt x="158" y="87"/>
                </a:cubicBezTo>
                <a:cubicBezTo>
                  <a:pt x="124" y="60"/>
                  <a:pt x="124" y="60"/>
                  <a:pt x="124" y="60"/>
                </a:cubicBezTo>
                <a:cubicBezTo>
                  <a:pt x="139" y="33"/>
                  <a:pt x="139" y="33"/>
                  <a:pt x="139" y="33"/>
                </a:cubicBezTo>
                <a:lnTo>
                  <a:pt x="66" y="33"/>
                </a:lnTo>
                <a:close/>
                <a:moveTo>
                  <a:pt x="84" y="28"/>
                </a:moveTo>
                <a:cubicBezTo>
                  <a:pt x="81" y="19"/>
                  <a:pt x="81" y="19"/>
                  <a:pt x="81" y="19"/>
                </a:cubicBezTo>
                <a:cubicBezTo>
                  <a:pt x="66" y="28"/>
                  <a:pt x="66" y="28"/>
                  <a:pt x="66" y="28"/>
                </a:cubicBezTo>
                <a:lnTo>
                  <a:pt x="84" y="28"/>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09" name="Freeform 66"/>
          <p:cNvSpPr>
            <a:spLocks/>
          </p:cNvSpPr>
          <p:nvPr/>
        </p:nvSpPr>
        <p:spPr bwMode="auto">
          <a:xfrm>
            <a:off x="3779671" y="2714860"/>
            <a:ext cx="271152" cy="245464"/>
          </a:xfrm>
          <a:custGeom>
            <a:avLst/>
            <a:gdLst>
              <a:gd name="T0" fmla="*/ 161 w 161"/>
              <a:gd name="T1" fmla="*/ 27 h 145"/>
              <a:gd name="T2" fmla="*/ 139 w 161"/>
              <a:gd name="T3" fmla="*/ 49 h 145"/>
              <a:gd name="T4" fmla="*/ 123 w 161"/>
              <a:gd name="T5" fmla="*/ 42 h 145"/>
              <a:gd name="T6" fmla="*/ 93 w 161"/>
              <a:gd name="T7" fmla="*/ 62 h 145"/>
              <a:gd name="T8" fmla="*/ 94 w 161"/>
              <a:gd name="T9" fmla="*/ 68 h 145"/>
              <a:gd name="T10" fmla="*/ 92 w 161"/>
              <a:gd name="T11" fmla="*/ 75 h 145"/>
              <a:gd name="T12" fmla="*/ 123 w 161"/>
              <a:gd name="T13" fmla="*/ 106 h 145"/>
              <a:gd name="T14" fmla="*/ 132 w 161"/>
              <a:gd name="T15" fmla="*/ 103 h 145"/>
              <a:gd name="T16" fmla="*/ 149 w 161"/>
              <a:gd name="T17" fmla="*/ 120 h 145"/>
              <a:gd name="T18" fmla="*/ 132 w 161"/>
              <a:gd name="T19" fmla="*/ 136 h 145"/>
              <a:gd name="T20" fmla="*/ 116 w 161"/>
              <a:gd name="T21" fmla="*/ 120 h 145"/>
              <a:gd name="T22" fmla="*/ 119 w 161"/>
              <a:gd name="T23" fmla="*/ 110 h 145"/>
              <a:gd name="T24" fmla="*/ 88 w 161"/>
              <a:gd name="T25" fmla="*/ 79 h 145"/>
              <a:gd name="T26" fmla="*/ 80 w 161"/>
              <a:gd name="T27" fmla="*/ 81 h 145"/>
              <a:gd name="T28" fmla="*/ 75 w 161"/>
              <a:gd name="T29" fmla="*/ 81 h 145"/>
              <a:gd name="T30" fmla="*/ 52 w 161"/>
              <a:gd name="T31" fmla="*/ 115 h 145"/>
              <a:gd name="T32" fmla="*/ 58 w 161"/>
              <a:gd name="T33" fmla="*/ 127 h 145"/>
              <a:gd name="T34" fmla="*/ 41 w 161"/>
              <a:gd name="T35" fmla="*/ 145 h 145"/>
              <a:gd name="T36" fmla="*/ 24 w 161"/>
              <a:gd name="T37" fmla="*/ 127 h 145"/>
              <a:gd name="T38" fmla="*/ 41 w 161"/>
              <a:gd name="T39" fmla="*/ 110 h 145"/>
              <a:gd name="T40" fmla="*/ 48 w 161"/>
              <a:gd name="T41" fmla="*/ 112 h 145"/>
              <a:gd name="T42" fmla="*/ 71 w 161"/>
              <a:gd name="T43" fmla="*/ 78 h 145"/>
              <a:gd name="T44" fmla="*/ 67 w 161"/>
              <a:gd name="T45" fmla="*/ 72 h 145"/>
              <a:gd name="T46" fmla="*/ 30 w 161"/>
              <a:gd name="T47" fmla="*/ 76 h 145"/>
              <a:gd name="T48" fmla="*/ 16 w 161"/>
              <a:gd name="T49" fmla="*/ 90 h 145"/>
              <a:gd name="T50" fmla="*/ 0 w 161"/>
              <a:gd name="T51" fmla="*/ 75 h 145"/>
              <a:gd name="T52" fmla="*/ 16 w 161"/>
              <a:gd name="T53" fmla="*/ 60 h 145"/>
              <a:gd name="T54" fmla="*/ 30 w 161"/>
              <a:gd name="T55" fmla="*/ 71 h 145"/>
              <a:gd name="T56" fmla="*/ 67 w 161"/>
              <a:gd name="T57" fmla="*/ 66 h 145"/>
              <a:gd name="T58" fmla="*/ 72 w 161"/>
              <a:gd name="T59" fmla="*/ 58 h 145"/>
              <a:gd name="T60" fmla="*/ 54 w 161"/>
              <a:gd name="T61" fmla="*/ 26 h 145"/>
              <a:gd name="T62" fmla="*/ 49 w 161"/>
              <a:gd name="T63" fmla="*/ 27 h 145"/>
              <a:gd name="T64" fmla="*/ 36 w 161"/>
              <a:gd name="T65" fmla="*/ 13 h 145"/>
              <a:gd name="T66" fmla="*/ 49 w 161"/>
              <a:gd name="T67" fmla="*/ 0 h 145"/>
              <a:gd name="T68" fmla="*/ 63 w 161"/>
              <a:gd name="T69" fmla="*/ 13 h 145"/>
              <a:gd name="T70" fmla="*/ 58 w 161"/>
              <a:gd name="T71" fmla="*/ 23 h 145"/>
              <a:gd name="T72" fmla="*/ 76 w 161"/>
              <a:gd name="T73" fmla="*/ 55 h 145"/>
              <a:gd name="T74" fmla="*/ 80 w 161"/>
              <a:gd name="T75" fmla="*/ 55 h 145"/>
              <a:gd name="T76" fmla="*/ 90 w 161"/>
              <a:gd name="T77" fmla="*/ 58 h 145"/>
              <a:gd name="T78" fmla="*/ 120 w 161"/>
              <a:gd name="T79" fmla="*/ 37 h 145"/>
              <a:gd name="T80" fmla="*/ 117 w 161"/>
              <a:gd name="T81" fmla="*/ 27 h 145"/>
              <a:gd name="T82" fmla="*/ 139 w 161"/>
              <a:gd name="T83" fmla="*/ 4 h 145"/>
              <a:gd name="T84" fmla="*/ 161 w 161"/>
              <a:gd name="T85" fmla="*/ 2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 h="145">
                <a:moveTo>
                  <a:pt x="161" y="27"/>
                </a:moveTo>
                <a:cubicBezTo>
                  <a:pt x="161" y="39"/>
                  <a:pt x="151" y="49"/>
                  <a:pt x="139" y="49"/>
                </a:cubicBezTo>
                <a:cubicBezTo>
                  <a:pt x="133" y="49"/>
                  <a:pt x="127" y="46"/>
                  <a:pt x="123" y="42"/>
                </a:cubicBezTo>
                <a:cubicBezTo>
                  <a:pt x="123" y="42"/>
                  <a:pt x="123" y="42"/>
                  <a:pt x="93" y="62"/>
                </a:cubicBezTo>
                <a:cubicBezTo>
                  <a:pt x="93" y="64"/>
                  <a:pt x="94" y="66"/>
                  <a:pt x="94" y="68"/>
                </a:cubicBezTo>
                <a:cubicBezTo>
                  <a:pt x="94" y="71"/>
                  <a:pt x="93" y="73"/>
                  <a:pt x="92" y="75"/>
                </a:cubicBezTo>
                <a:cubicBezTo>
                  <a:pt x="92" y="75"/>
                  <a:pt x="92" y="75"/>
                  <a:pt x="123" y="106"/>
                </a:cubicBezTo>
                <a:cubicBezTo>
                  <a:pt x="125" y="104"/>
                  <a:pt x="129" y="103"/>
                  <a:pt x="132" y="103"/>
                </a:cubicBezTo>
                <a:cubicBezTo>
                  <a:pt x="141" y="103"/>
                  <a:pt x="149" y="110"/>
                  <a:pt x="149" y="120"/>
                </a:cubicBezTo>
                <a:cubicBezTo>
                  <a:pt x="149" y="129"/>
                  <a:pt x="141" y="136"/>
                  <a:pt x="132" y="136"/>
                </a:cubicBezTo>
                <a:cubicBezTo>
                  <a:pt x="123" y="136"/>
                  <a:pt x="116" y="129"/>
                  <a:pt x="116" y="120"/>
                </a:cubicBezTo>
                <a:cubicBezTo>
                  <a:pt x="116" y="116"/>
                  <a:pt x="117" y="113"/>
                  <a:pt x="119" y="110"/>
                </a:cubicBezTo>
                <a:cubicBezTo>
                  <a:pt x="119" y="110"/>
                  <a:pt x="119" y="110"/>
                  <a:pt x="88" y="79"/>
                </a:cubicBezTo>
                <a:cubicBezTo>
                  <a:pt x="86" y="81"/>
                  <a:pt x="83" y="81"/>
                  <a:pt x="80" y="81"/>
                </a:cubicBezTo>
                <a:cubicBezTo>
                  <a:pt x="79" y="81"/>
                  <a:pt x="77" y="81"/>
                  <a:pt x="75" y="81"/>
                </a:cubicBezTo>
                <a:cubicBezTo>
                  <a:pt x="75" y="81"/>
                  <a:pt x="75" y="81"/>
                  <a:pt x="52" y="115"/>
                </a:cubicBezTo>
                <a:cubicBezTo>
                  <a:pt x="56" y="118"/>
                  <a:pt x="58" y="123"/>
                  <a:pt x="58" y="127"/>
                </a:cubicBezTo>
                <a:cubicBezTo>
                  <a:pt x="58" y="137"/>
                  <a:pt x="50" y="145"/>
                  <a:pt x="41" y="145"/>
                </a:cubicBezTo>
                <a:cubicBezTo>
                  <a:pt x="31" y="145"/>
                  <a:pt x="24" y="137"/>
                  <a:pt x="24" y="127"/>
                </a:cubicBezTo>
                <a:cubicBezTo>
                  <a:pt x="24" y="118"/>
                  <a:pt x="31" y="110"/>
                  <a:pt x="41" y="110"/>
                </a:cubicBezTo>
                <a:cubicBezTo>
                  <a:pt x="43" y="110"/>
                  <a:pt x="46" y="111"/>
                  <a:pt x="48" y="112"/>
                </a:cubicBezTo>
                <a:cubicBezTo>
                  <a:pt x="48" y="112"/>
                  <a:pt x="48" y="112"/>
                  <a:pt x="71" y="78"/>
                </a:cubicBezTo>
                <a:cubicBezTo>
                  <a:pt x="69" y="76"/>
                  <a:pt x="68" y="74"/>
                  <a:pt x="67" y="72"/>
                </a:cubicBezTo>
                <a:cubicBezTo>
                  <a:pt x="67" y="72"/>
                  <a:pt x="67" y="72"/>
                  <a:pt x="30" y="76"/>
                </a:cubicBezTo>
                <a:cubicBezTo>
                  <a:pt x="30" y="84"/>
                  <a:pt x="23" y="90"/>
                  <a:pt x="16" y="90"/>
                </a:cubicBezTo>
                <a:cubicBezTo>
                  <a:pt x="7" y="90"/>
                  <a:pt x="0" y="83"/>
                  <a:pt x="0" y="75"/>
                </a:cubicBezTo>
                <a:cubicBezTo>
                  <a:pt x="0" y="66"/>
                  <a:pt x="7" y="60"/>
                  <a:pt x="16" y="60"/>
                </a:cubicBezTo>
                <a:cubicBezTo>
                  <a:pt x="22" y="60"/>
                  <a:pt x="28" y="64"/>
                  <a:pt x="30" y="71"/>
                </a:cubicBezTo>
                <a:cubicBezTo>
                  <a:pt x="30" y="71"/>
                  <a:pt x="30" y="71"/>
                  <a:pt x="67" y="66"/>
                </a:cubicBezTo>
                <a:cubicBezTo>
                  <a:pt x="67" y="63"/>
                  <a:pt x="69" y="60"/>
                  <a:pt x="72" y="58"/>
                </a:cubicBezTo>
                <a:cubicBezTo>
                  <a:pt x="72" y="58"/>
                  <a:pt x="72" y="58"/>
                  <a:pt x="54" y="26"/>
                </a:cubicBezTo>
                <a:cubicBezTo>
                  <a:pt x="52" y="26"/>
                  <a:pt x="51" y="27"/>
                  <a:pt x="49" y="27"/>
                </a:cubicBezTo>
                <a:cubicBezTo>
                  <a:pt x="42" y="27"/>
                  <a:pt x="36" y="20"/>
                  <a:pt x="36" y="13"/>
                </a:cubicBezTo>
                <a:cubicBezTo>
                  <a:pt x="36" y="5"/>
                  <a:pt x="42" y="0"/>
                  <a:pt x="49" y="0"/>
                </a:cubicBezTo>
                <a:cubicBezTo>
                  <a:pt x="57" y="0"/>
                  <a:pt x="63" y="5"/>
                  <a:pt x="63" y="13"/>
                </a:cubicBezTo>
                <a:cubicBezTo>
                  <a:pt x="63" y="17"/>
                  <a:pt x="61" y="21"/>
                  <a:pt x="58" y="23"/>
                </a:cubicBezTo>
                <a:cubicBezTo>
                  <a:pt x="58" y="23"/>
                  <a:pt x="58" y="23"/>
                  <a:pt x="76" y="55"/>
                </a:cubicBezTo>
                <a:cubicBezTo>
                  <a:pt x="77" y="55"/>
                  <a:pt x="79" y="55"/>
                  <a:pt x="80" y="55"/>
                </a:cubicBezTo>
                <a:cubicBezTo>
                  <a:pt x="84" y="55"/>
                  <a:pt x="87" y="56"/>
                  <a:pt x="90" y="58"/>
                </a:cubicBezTo>
                <a:cubicBezTo>
                  <a:pt x="90" y="58"/>
                  <a:pt x="90" y="58"/>
                  <a:pt x="120" y="37"/>
                </a:cubicBezTo>
                <a:cubicBezTo>
                  <a:pt x="118" y="34"/>
                  <a:pt x="117" y="30"/>
                  <a:pt x="117" y="27"/>
                </a:cubicBezTo>
                <a:cubicBezTo>
                  <a:pt x="117" y="14"/>
                  <a:pt x="127" y="4"/>
                  <a:pt x="139" y="4"/>
                </a:cubicBezTo>
                <a:cubicBezTo>
                  <a:pt x="151" y="4"/>
                  <a:pt x="161" y="14"/>
                  <a:pt x="161" y="27"/>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10" name="Freeform 67"/>
          <p:cNvSpPr>
            <a:spLocks noEditPoints="1"/>
          </p:cNvSpPr>
          <p:nvPr/>
        </p:nvSpPr>
        <p:spPr bwMode="auto">
          <a:xfrm>
            <a:off x="5258851" y="2114289"/>
            <a:ext cx="321164" cy="300026"/>
          </a:xfrm>
          <a:custGeom>
            <a:avLst/>
            <a:gdLst>
              <a:gd name="T0" fmla="*/ 22 w 199"/>
              <a:gd name="T1" fmla="*/ 84 h 186"/>
              <a:gd name="T2" fmla="*/ 10 w 199"/>
              <a:gd name="T3" fmla="*/ 69 h 186"/>
              <a:gd name="T4" fmla="*/ 60 w 199"/>
              <a:gd name="T5" fmla="*/ 0 h 186"/>
              <a:gd name="T6" fmla="*/ 71 w 199"/>
              <a:gd name="T7" fmla="*/ 37 h 186"/>
              <a:gd name="T8" fmla="*/ 38 w 199"/>
              <a:gd name="T9" fmla="*/ 82 h 186"/>
              <a:gd name="T10" fmla="*/ 49 w 199"/>
              <a:gd name="T11" fmla="*/ 101 h 186"/>
              <a:gd name="T12" fmla="*/ 39 w 199"/>
              <a:gd name="T13" fmla="*/ 111 h 186"/>
              <a:gd name="T14" fmla="*/ 32 w 199"/>
              <a:gd name="T15" fmla="*/ 92 h 186"/>
              <a:gd name="T16" fmla="*/ 128 w 199"/>
              <a:gd name="T17" fmla="*/ 82 h 186"/>
              <a:gd name="T18" fmla="*/ 68 w 199"/>
              <a:gd name="T19" fmla="*/ 97 h 186"/>
              <a:gd name="T20" fmla="*/ 71 w 199"/>
              <a:gd name="T21" fmla="*/ 101 h 186"/>
              <a:gd name="T22" fmla="*/ 81 w 199"/>
              <a:gd name="T23" fmla="*/ 120 h 186"/>
              <a:gd name="T24" fmla="*/ 100 w 199"/>
              <a:gd name="T25" fmla="*/ 130 h 186"/>
              <a:gd name="T26" fmla="*/ 119 w 199"/>
              <a:gd name="T27" fmla="*/ 140 h 186"/>
              <a:gd name="T28" fmla="*/ 103 w 199"/>
              <a:gd name="T29" fmla="*/ 178 h 186"/>
              <a:gd name="T30" fmla="*/ 124 w 199"/>
              <a:gd name="T31" fmla="*/ 170 h 186"/>
              <a:gd name="T32" fmla="*/ 143 w 199"/>
              <a:gd name="T33" fmla="*/ 160 h 186"/>
              <a:gd name="T34" fmla="*/ 159 w 199"/>
              <a:gd name="T35" fmla="*/ 143 h 186"/>
              <a:gd name="T36" fmla="*/ 168 w 199"/>
              <a:gd name="T37" fmla="*/ 122 h 186"/>
              <a:gd name="T38" fmla="*/ 116 w 199"/>
              <a:gd name="T39" fmla="*/ 143 h 186"/>
              <a:gd name="T40" fmla="*/ 94 w 199"/>
              <a:gd name="T41" fmla="*/ 150 h 186"/>
              <a:gd name="T42" fmla="*/ 80 w 199"/>
              <a:gd name="T43" fmla="*/ 135 h 186"/>
              <a:gd name="T44" fmla="*/ 77 w 199"/>
              <a:gd name="T45" fmla="*/ 123 h 186"/>
              <a:gd name="T46" fmla="*/ 65 w 199"/>
              <a:gd name="T47" fmla="*/ 121 h 186"/>
              <a:gd name="T48" fmla="*/ 51 w 199"/>
              <a:gd name="T49" fmla="*/ 106 h 186"/>
              <a:gd name="T50" fmla="*/ 29 w 199"/>
              <a:gd name="T51" fmla="*/ 143 h 186"/>
              <a:gd name="T52" fmla="*/ 41 w 199"/>
              <a:gd name="T53" fmla="*/ 145 h 186"/>
              <a:gd name="T54" fmla="*/ 55 w 199"/>
              <a:gd name="T55" fmla="*/ 160 h 186"/>
              <a:gd name="T56" fmla="*/ 58 w 199"/>
              <a:gd name="T57" fmla="*/ 172 h 186"/>
              <a:gd name="T58" fmla="*/ 79 w 199"/>
              <a:gd name="T59" fmla="*/ 165 h 186"/>
              <a:gd name="T60" fmla="*/ 94 w 199"/>
              <a:gd name="T61" fmla="*/ 180 h 186"/>
              <a:gd name="T62" fmla="*/ 116 w 199"/>
              <a:gd name="T63" fmla="*/ 143 h 186"/>
              <a:gd name="T64" fmla="*/ 119 w 199"/>
              <a:gd name="T65" fmla="*/ 23 h 186"/>
              <a:gd name="T66" fmla="*/ 59 w 199"/>
              <a:gd name="T67" fmla="*/ 54 h 186"/>
              <a:gd name="T68" fmla="*/ 64 w 199"/>
              <a:gd name="T69" fmla="*/ 92 h 186"/>
              <a:gd name="T70" fmla="*/ 103 w 199"/>
              <a:gd name="T71" fmla="*/ 80 h 186"/>
              <a:gd name="T72" fmla="*/ 160 w 199"/>
              <a:gd name="T73" fmla="*/ 110 h 186"/>
              <a:gd name="T74" fmla="*/ 178 w 199"/>
              <a:gd name="T75" fmla="*/ 83 h 186"/>
              <a:gd name="T76" fmla="*/ 142 w 199"/>
              <a:gd name="T77" fmla="*/ 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186">
                <a:moveTo>
                  <a:pt x="27" y="88"/>
                </a:moveTo>
                <a:cubicBezTo>
                  <a:pt x="25" y="87"/>
                  <a:pt x="23" y="86"/>
                  <a:pt x="22" y="84"/>
                </a:cubicBezTo>
                <a:cubicBezTo>
                  <a:pt x="20" y="82"/>
                  <a:pt x="18" y="80"/>
                  <a:pt x="17" y="78"/>
                </a:cubicBezTo>
                <a:cubicBezTo>
                  <a:pt x="15" y="75"/>
                  <a:pt x="13" y="72"/>
                  <a:pt x="10" y="69"/>
                </a:cubicBezTo>
                <a:cubicBezTo>
                  <a:pt x="0" y="60"/>
                  <a:pt x="0" y="60"/>
                  <a:pt x="0" y="60"/>
                </a:cubicBezTo>
                <a:cubicBezTo>
                  <a:pt x="60" y="0"/>
                  <a:pt x="60" y="0"/>
                  <a:pt x="60" y="0"/>
                </a:cubicBezTo>
                <a:cubicBezTo>
                  <a:pt x="88" y="27"/>
                  <a:pt x="88" y="27"/>
                  <a:pt x="88" y="27"/>
                </a:cubicBezTo>
                <a:cubicBezTo>
                  <a:pt x="84" y="29"/>
                  <a:pt x="77" y="33"/>
                  <a:pt x="71" y="37"/>
                </a:cubicBezTo>
                <a:cubicBezTo>
                  <a:pt x="54" y="48"/>
                  <a:pt x="53" y="50"/>
                  <a:pt x="53" y="53"/>
                </a:cubicBezTo>
                <a:cubicBezTo>
                  <a:pt x="52" y="56"/>
                  <a:pt x="45" y="74"/>
                  <a:pt x="38" y="82"/>
                </a:cubicBezTo>
                <a:cubicBezTo>
                  <a:pt x="36" y="86"/>
                  <a:pt x="35" y="90"/>
                  <a:pt x="37" y="93"/>
                </a:cubicBezTo>
                <a:cubicBezTo>
                  <a:pt x="39" y="97"/>
                  <a:pt x="44" y="100"/>
                  <a:pt x="49" y="101"/>
                </a:cubicBezTo>
                <a:cubicBezTo>
                  <a:pt x="49" y="101"/>
                  <a:pt x="48" y="102"/>
                  <a:pt x="47" y="103"/>
                </a:cubicBezTo>
                <a:cubicBezTo>
                  <a:pt x="39" y="111"/>
                  <a:pt x="39" y="111"/>
                  <a:pt x="39" y="111"/>
                </a:cubicBezTo>
                <a:cubicBezTo>
                  <a:pt x="37" y="108"/>
                  <a:pt x="36" y="104"/>
                  <a:pt x="35" y="100"/>
                </a:cubicBezTo>
                <a:cubicBezTo>
                  <a:pt x="34" y="97"/>
                  <a:pt x="33" y="93"/>
                  <a:pt x="32" y="92"/>
                </a:cubicBezTo>
                <a:cubicBezTo>
                  <a:pt x="31" y="90"/>
                  <a:pt x="29" y="89"/>
                  <a:pt x="27" y="88"/>
                </a:cubicBezTo>
                <a:moveTo>
                  <a:pt x="128" y="82"/>
                </a:moveTo>
                <a:cubicBezTo>
                  <a:pt x="106" y="90"/>
                  <a:pt x="88" y="86"/>
                  <a:pt x="83" y="83"/>
                </a:cubicBezTo>
                <a:cubicBezTo>
                  <a:pt x="80" y="87"/>
                  <a:pt x="75" y="92"/>
                  <a:pt x="68" y="97"/>
                </a:cubicBezTo>
                <a:cubicBezTo>
                  <a:pt x="67" y="97"/>
                  <a:pt x="67" y="98"/>
                  <a:pt x="66" y="98"/>
                </a:cubicBezTo>
                <a:cubicBezTo>
                  <a:pt x="68" y="99"/>
                  <a:pt x="69" y="100"/>
                  <a:pt x="71" y="101"/>
                </a:cubicBezTo>
                <a:cubicBezTo>
                  <a:pt x="75" y="105"/>
                  <a:pt x="75" y="111"/>
                  <a:pt x="74" y="116"/>
                </a:cubicBezTo>
                <a:cubicBezTo>
                  <a:pt x="76" y="117"/>
                  <a:pt x="79" y="118"/>
                  <a:pt x="81" y="120"/>
                </a:cubicBezTo>
                <a:cubicBezTo>
                  <a:pt x="82" y="122"/>
                  <a:pt x="84" y="124"/>
                  <a:pt x="84" y="127"/>
                </a:cubicBezTo>
                <a:cubicBezTo>
                  <a:pt x="90" y="125"/>
                  <a:pt x="96" y="126"/>
                  <a:pt x="100" y="130"/>
                </a:cubicBezTo>
                <a:cubicBezTo>
                  <a:pt x="102" y="132"/>
                  <a:pt x="103" y="134"/>
                  <a:pt x="103" y="137"/>
                </a:cubicBezTo>
                <a:cubicBezTo>
                  <a:pt x="109" y="135"/>
                  <a:pt x="115" y="136"/>
                  <a:pt x="119" y="140"/>
                </a:cubicBezTo>
                <a:cubicBezTo>
                  <a:pt x="125" y="146"/>
                  <a:pt x="124" y="156"/>
                  <a:pt x="117" y="163"/>
                </a:cubicBezTo>
                <a:cubicBezTo>
                  <a:pt x="103" y="178"/>
                  <a:pt x="103" y="178"/>
                  <a:pt x="103" y="178"/>
                </a:cubicBezTo>
                <a:cubicBezTo>
                  <a:pt x="108" y="183"/>
                  <a:pt x="116" y="184"/>
                  <a:pt x="121" y="179"/>
                </a:cubicBezTo>
                <a:cubicBezTo>
                  <a:pt x="123" y="177"/>
                  <a:pt x="124" y="173"/>
                  <a:pt x="124" y="170"/>
                </a:cubicBezTo>
                <a:cubicBezTo>
                  <a:pt x="129" y="173"/>
                  <a:pt x="136" y="173"/>
                  <a:pt x="140" y="169"/>
                </a:cubicBezTo>
                <a:cubicBezTo>
                  <a:pt x="143" y="167"/>
                  <a:pt x="143" y="163"/>
                  <a:pt x="143" y="160"/>
                </a:cubicBezTo>
                <a:cubicBezTo>
                  <a:pt x="148" y="163"/>
                  <a:pt x="155" y="163"/>
                  <a:pt x="159" y="159"/>
                </a:cubicBezTo>
                <a:cubicBezTo>
                  <a:pt x="163" y="155"/>
                  <a:pt x="163" y="149"/>
                  <a:pt x="159" y="143"/>
                </a:cubicBezTo>
                <a:cubicBezTo>
                  <a:pt x="163" y="144"/>
                  <a:pt x="167" y="143"/>
                  <a:pt x="169" y="140"/>
                </a:cubicBezTo>
                <a:cubicBezTo>
                  <a:pt x="174" y="136"/>
                  <a:pt x="174" y="128"/>
                  <a:pt x="168" y="122"/>
                </a:cubicBezTo>
                <a:lnTo>
                  <a:pt x="128" y="82"/>
                </a:lnTo>
                <a:close/>
                <a:moveTo>
                  <a:pt x="116" y="143"/>
                </a:moveTo>
                <a:cubicBezTo>
                  <a:pt x="112" y="139"/>
                  <a:pt x="104" y="140"/>
                  <a:pt x="99" y="145"/>
                </a:cubicBezTo>
                <a:cubicBezTo>
                  <a:pt x="94" y="150"/>
                  <a:pt x="94" y="150"/>
                  <a:pt x="94" y="150"/>
                </a:cubicBezTo>
                <a:cubicBezTo>
                  <a:pt x="99" y="145"/>
                  <a:pt x="100" y="137"/>
                  <a:pt x="96" y="133"/>
                </a:cubicBezTo>
                <a:cubicBezTo>
                  <a:pt x="92" y="129"/>
                  <a:pt x="85" y="130"/>
                  <a:pt x="80" y="135"/>
                </a:cubicBezTo>
                <a:cubicBezTo>
                  <a:pt x="75" y="140"/>
                  <a:pt x="75" y="140"/>
                  <a:pt x="75" y="140"/>
                </a:cubicBezTo>
                <a:cubicBezTo>
                  <a:pt x="80" y="135"/>
                  <a:pt x="81" y="127"/>
                  <a:pt x="77" y="123"/>
                </a:cubicBezTo>
                <a:cubicBezTo>
                  <a:pt x="73" y="119"/>
                  <a:pt x="66" y="120"/>
                  <a:pt x="61" y="125"/>
                </a:cubicBezTo>
                <a:cubicBezTo>
                  <a:pt x="65" y="121"/>
                  <a:pt x="65" y="121"/>
                  <a:pt x="65" y="121"/>
                </a:cubicBezTo>
                <a:cubicBezTo>
                  <a:pt x="70" y="116"/>
                  <a:pt x="71" y="108"/>
                  <a:pt x="67" y="104"/>
                </a:cubicBezTo>
                <a:cubicBezTo>
                  <a:pt x="63" y="100"/>
                  <a:pt x="56" y="101"/>
                  <a:pt x="51" y="106"/>
                </a:cubicBezTo>
                <a:cubicBezTo>
                  <a:pt x="31" y="126"/>
                  <a:pt x="31" y="126"/>
                  <a:pt x="31" y="126"/>
                </a:cubicBezTo>
                <a:cubicBezTo>
                  <a:pt x="26" y="131"/>
                  <a:pt x="25" y="139"/>
                  <a:pt x="29" y="143"/>
                </a:cubicBezTo>
                <a:cubicBezTo>
                  <a:pt x="32" y="146"/>
                  <a:pt x="38" y="146"/>
                  <a:pt x="43" y="143"/>
                </a:cubicBezTo>
                <a:cubicBezTo>
                  <a:pt x="41" y="145"/>
                  <a:pt x="41" y="145"/>
                  <a:pt x="41" y="145"/>
                </a:cubicBezTo>
                <a:cubicBezTo>
                  <a:pt x="36" y="150"/>
                  <a:pt x="35" y="158"/>
                  <a:pt x="39" y="162"/>
                </a:cubicBezTo>
                <a:cubicBezTo>
                  <a:pt x="43" y="166"/>
                  <a:pt x="50" y="165"/>
                  <a:pt x="55" y="160"/>
                </a:cubicBezTo>
                <a:cubicBezTo>
                  <a:pt x="60" y="155"/>
                  <a:pt x="60" y="155"/>
                  <a:pt x="60" y="155"/>
                </a:cubicBezTo>
                <a:cubicBezTo>
                  <a:pt x="55" y="160"/>
                  <a:pt x="54" y="168"/>
                  <a:pt x="58" y="172"/>
                </a:cubicBezTo>
                <a:cubicBezTo>
                  <a:pt x="62" y="176"/>
                  <a:pt x="70" y="175"/>
                  <a:pt x="75" y="170"/>
                </a:cubicBezTo>
                <a:cubicBezTo>
                  <a:pt x="79" y="165"/>
                  <a:pt x="79" y="165"/>
                  <a:pt x="79" y="165"/>
                </a:cubicBezTo>
                <a:cubicBezTo>
                  <a:pt x="74" y="170"/>
                  <a:pt x="73" y="178"/>
                  <a:pt x="77" y="182"/>
                </a:cubicBezTo>
                <a:cubicBezTo>
                  <a:pt x="81" y="186"/>
                  <a:pt x="89" y="185"/>
                  <a:pt x="94" y="180"/>
                </a:cubicBezTo>
                <a:cubicBezTo>
                  <a:pt x="114" y="160"/>
                  <a:pt x="114" y="160"/>
                  <a:pt x="114" y="160"/>
                </a:cubicBezTo>
                <a:cubicBezTo>
                  <a:pt x="119" y="155"/>
                  <a:pt x="120" y="147"/>
                  <a:pt x="116" y="143"/>
                </a:cubicBezTo>
                <a:moveTo>
                  <a:pt x="142" y="1"/>
                </a:moveTo>
                <a:cubicBezTo>
                  <a:pt x="119" y="23"/>
                  <a:pt x="119" y="23"/>
                  <a:pt x="119" y="23"/>
                </a:cubicBezTo>
                <a:cubicBezTo>
                  <a:pt x="113" y="29"/>
                  <a:pt x="94" y="32"/>
                  <a:pt x="92" y="33"/>
                </a:cubicBezTo>
                <a:cubicBezTo>
                  <a:pt x="89" y="33"/>
                  <a:pt x="59" y="52"/>
                  <a:pt x="59" y="54"/>
                </a:cubicBezTo>
                <a:cubicBezTo>
                  <a:pt x="59" y="56"/>
                  <a:pt x="51" y="76"/>
                  <a:pt x="44" y="86"/>
                </a:cubicBezTo>
                <a:cubicBezTo>
                  <a:pt x="39" y="93"/>
                  <a:pt x="54" y="98"/>
                  <a:pt x="64" y="92"/>
                </a:cubicBezTo>
                <a:cubicBezTo>
                  <a:pt x="76" y="83"/>
                  <a:pt x="82" y="74"/>
                  <a:pt x="82" y="74"/>
                </a:cubicBezTo>
                <a:cubicBezTo>
                  <a:pt x="82" y="74"/>
                  <a:pt x="88" y="79"/>
                  <a:pt x="103" y="80"/>
                </a:cubicBezTo>
                <a:cubicBezTo>
                  <a:pt x="120" y="81"/>
                  <a:pt x="130" y="77"/>
                  <a:pt x="130" y="77"/>
                </a:cubicBezTo>
                <a:cubicBezTo>
                  <a:pt x="160" y="110"/>
                  <a:pt x="160" y="110"/>
                  <a:pt x="160" y="110"/>
                </a:cubicBezTo>
                <a:cubicBezTo>
                  <a:pt x="163" y="103"/>
                  <a:pt x="165" y="94"/>
                  <a:pt x="167" y="91"/>
                </a:cubicBezTo>
                <a:cubicBezTo>
                  <a:pt x="170" y="87"/>
                  <a:pt x="174" y="87"/>
                  <a:pt x="178" y="83"/>
                </a:cubicBezTo>
                <a:cubicBezTo>
                  <a:pt x="181" y="79"/>
                  <a:pt x="194" y="63"/>
                  <a:pt x="199" y="58"/>
                </a:cubicBezTo>
                <a:lnTo>
                  <a:pt x="142" y="1"/>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11" name="Freeform 68"/>
          <p:cNvSpPr>
            <a:spLocks noEditPoints="1"/>
          </p:cNvSpPr>
          <p:nvPr/>
        </p:nvSpPr>
        <p:spPr bwMode="auto">
          <a:xfrm>
            <a:off x="6745795" y="1525626"/>
            <a:ext cx="335483" cy="322529"/>
          </a:xfrm>
          <a:custGeom>
            <a:avLst/>
            <a:gdLst>
              <a:gd name="T0" fmla="*/ 190 w 208"/>
              <a:gd name="T1" fmla="*/ 100 h 200"/>
              <a:gd name="T2" fmla="*/ 188 w 208"/>
              <a:gd name="T3" fmla="*/ 100 h 200"/>
              <a:gd name="T4" fmla="*/ 161 w 208"/>
              <a:gd name="T5" fmla="*/ 24 h 200"/>
              <a:gd name="T6" fmla="*/ 104 w 208"/>
              <a:gd name="T7" fmla="*/ 0 h 200"/>
              <a:gd name="T8" fmla="*/ 47 w 208"/>
              <a:gd name="T9" fmla="*/ 24 h 200"/>
              <a:gd name="T10" fmla="*/ 20 w 208"/>
              <a:gd name="T11" fmla="*/ 100 h 200"/>
              <a:gd name="T12" fmla="*/ 18 w 208"/>
              <a:gd name="T13" fmla="*/ 100 h 200"/>
              <a:gd name="T14" fmla="*/ 14 w 208"/>
              <a:gd name="T15" fmla="*/ 101 h 200"/>
              <a:gd name="T16" fmla="*/ 14 w 208"/>
              <a:gd name="T17" fmla="*/ 170 h 200"/>
              <a:gd name="T18" fmla="*/ 18 w 208"/>
              <a:gd name="T19" fmla="*/ 171 h 200"/>
              <a:gd name="T20" fmla="*/ 42 w 208"/>
              <a:gd name="T21" fmla="*/ 171 h 200"/>
              <a:gd name="T22" fmla="*/ 48 w 208"/>
              <a:gd name="T23" fmla="*/ 106 h 200"/>
              <a:gd name="T24" fmla="*/ 32 w 208"/>
              <a:gd name="T25" fmla="*/ 100 h 200"/>
              <a:gd name="T26" fmla="*/ 55 w 208"/>
              <a:gd name="T27" fmla="*/ 33 h 200"/>
              <a:gd name="T28" fmla="*/ 104 w 208"/>
              <a:gd name="T29" fmla="*/ 16 h 200"/>
              <a:gd name="T30" fmla="*/ 153 w 208"/>
              <a:gd name="T31" fmla="*/ 33 h 200"/>
              <a:gd name="T32" fmla="*/ 176 w 208"/>
              <a:gd name="T33" fmla="*/ 100 h 200"/>
              <a:gd name="T34" fmla="*/ 160 w 208"/>
              <a:gd name="T35" fmla="*/ 106 h 200"/>
              <a:gd name="T36" fmla="*/ 164 w 208"/>
              <a:gd name="T37" fmla="*/ 171 h 200"/>
              <a:gd name="T38" fmla="*/ 121 w 208"/>
              <a:gd name="T39" fmla="*/ 188 h 200"/>
              <a:gd name="T40" fmla="*/ 92 w 208"/>
              <a:gd name="T41" fmla="*/ 184 h 200"/>
              <a:gd name="T42" fmla="*/ 92 w 208"/>
              <a:gd name="T43" fmla="*/ 200 h 200"/>
              <a:gd name="T44" fmla="*/ 121 w 208"/>
              <a:gd name="T45" fmla="*/ 196 h 200"/>
              <a:gd name="T46" fmla="*/ 176 w 208"/>
              <a:gd name="T47" fmla="*/ 171 h 200"/>
              <a:gd name="T48" fmla="*/ 190 w 208"/>
              <a:gd name="T49" fmla="*/ 171 h 200"/>
              <a:gd name="T50" fmla="*/ 190 w 208"/>
              <a:gd name="T51" fmla="*/ 171 h 200"/>
              <a:gd name="T52" fmla="*/ 208 w 208"/>
              <a:gd name="T53" fmla="*/ 135 h 200"/>
              <a:gd name="T54" fmla="*/ 36 w 208"/>
              <a:gd name="T55" fmla="*/ 159 h 200"/>
              <a:gd name="T56" fmla="*/ 24 w 208"/>
              <a:gd name="T57" fmla="*/ 112 h 200"/>
              <a:gd name="T58" fmla="*/ 36 w 208"/>
              <a:gd name="T59" fmla="*/ 159 h 200"/>
              <a:gd name="T60" fmla="*/ 172 w 208"/>
              <a:gd name="T61" fmla="*/ 159 h 200"/>
              <a:gd name="T62" fmla="*/ 184 w 208"/>
              <a:gd name="T63" fmla="*/ 1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8" h="200">
                <a:moveTo>
                  <a:pt x="194" y="101"/>
                </a:moveTo>
                <a:cubicBezTo>
                  <a:pt x="193" y="100"/>
                  <a:pt x="192" y="100"/>
                  <a:pt x="190" y="100"/>
                </a:cubicBezTo>
                <a:cubicBezTo>
                  <a:pt x="190" y="100"/>
                  <a:pt x="190" y="100"/>
                  <a:pt x="190" y="100"/>
                </a:cubicBezTo>
                <a:cubicBezTo>
                  <a:pt x="188" y="100"/>
                  <a:pt x="188" y="100"/>
                  <a:pt x="188" y="100"/>
                </a:cubicBezTo>
                <a:cubicBezTo>
                  <a:pt x="188" y="85"/>
                  <a:pt x="188" y="85"/>
                  <a:pt x="188" y="85"/>
                </a:cubicBezTo>
                <a:cubicBezTo>
                  <a:pt x="188" y="61"/>
                  <a:pt x="177" y="39"/>
                  <a:pt x="161" y="24"/>
                </a:cubicBezTo>
                <a:cubicBezTo>
                  <a:pt x="161" y="22"/>
                  <a:pt x="160" y="20"/>
                  <a:pt x="158" y="19"/>
                </a:cubicBezTo>
                <a:cubicBezTo>
                  <a:pt x="143" y="6"/>
                  <a:pt x="124" y="0"/>
                  <a:pt x="104" y="0"/>
                </a:cubicBezTo>
                <a:cubicBezTo>
                  <a:pt x="84" y="0"/>
                  <a:pt x="65" y="6"/>
                  <a:pt x="50" y="19"/>
                </a:cubicBezTo>
                <a:cubicBezTo>
                  <a:pt x="48" y="20"/>
                  <a:pt x="47" y="22"/>
                  <a:pt x="47" y="24"/>
                </a:cubicBezTo>
                <a:cubicBezTo>
                  <a:pt x="30" y="39"/>
                  <a:pt x="20" y="61"/>
                  <a:pt x="20" y="85"/>
                </a:cubicBezTo>
                <a:cubicBezTo>
                  <a:pt x="20" y="100"/>
                  <a:pt x="20" y="100"/>
                  <a:pt x="20" y="100"/>
                </a:cubicBezTo>
                <a:cubicBezTo>
                  <a:pt x="18" y="100"/>
                  <a:pt x="18" y="100"/>
                  <a:pt x="18" y="100"/>
                </a:cubicBezTo>
                <a:cubicBezTo>
                  <a:pt x="18" y="100"/>
                  <a:pt x="18" y="100"/>
                  <a:pt x="18" y="100"/>
                </a:cubicBezTo>
                <a:cubicBezTo>
                  <a:pt x="18" y="100"/>
                  <a:pt x="18" y="100"/>
                  <a:pt x="18" y="100"/>
                </a:cubicBezTo>
                <a:cubicBezTo>
                  <a:pt x="16" y="100"/>
                  <a:pt x="15" y="100"/>
                  <a:pt x="14" y="101"/>
                </a:cubicBezTo>
                <a:cubicBezTo>
                  <a:pt x="12" y="102"/>
                  <a:pt x="0" y="114"/>
                  <a:pt x="0" y="135"/>
                </a:cubicBezTo>
                <a:cubicBezTo>
                  <a:pt x="0" y="157"/>
                  <a:pt x="12" y="168"/>
                  <a:pt x="14" y="170"/>
                </a:cubicBezTo>
                <a:cubicBezTo>
                  <a:pt x="15" y="170"/>
                  <a:pt x="16" y="171"/>
                  <a:pt x="18" y="171"/>
                </a:cubicBezTo>
                <a:cubicBezTo>
                  <a:pt x="18" y="171"/>
                  <a:pt x="18" y="171"/>
                  <a:pt x="18" y="171"/>
                </a:cubicBezTo>
                <a:cubicBezTo>
                  <a:pt x="18" y="171"/>
                  <a:pt x="18" y="171"/>
                  <a:pt x="18" y="171"/>
                </a:cubicBezTo>
                <a:cubicBezTo>
                  <a:pt x="42" y="171"/>
                  <a:pt x="42" y="171"/>
                  <a:pt x="42" y="171"/>
                </a:cubicBezTo>
                <a:cubicBezTo>
                  <a:pt x="45" y="171"/>
                  <a:pt x="48" y="168"/>
                  <a:pt x="48" y="165"/>
                </a:cubicBezTo>
                <a:cubicBezTo>
                  <a:pt x="48" y="106"/>
                  <a:pt x="48" y="106"/>
                  <a:pt x="48" y="106"/>
                </a:cubicBezTo>
                <a:cubicBezTo>
                  <a:pt x="48" y="102"/>
                  <a:pt x="45" y="100"/>
                  <a:pt x="42" y="100"/>
                </a:cubicBezTo>
                <a:cubicBezTo>
                  <a:pt x="32" y="100"/>
                  <a:pt x="32" y="100"/>
                  <a:pt x="32" y="100"/>
                </a:cubicBezTo>
                <a:cubicBezTo>
                  <a:pt x="32" y="85"/>
                  <a:pt x="32" y="85"/>
                  <a:pt x="32" y="85"/>
                </a:cubicBezTo>
                <a:cubicBezTo>
                  <a:pt x="32" y="65"/>
                  <a:pt x="41" y="46"/>
                  <a:pt x="55" y="33"/>
                </a:cubicBezTo>
                <a:cubicBezTo>
                  <a:pt x="57" y="33"/>
                  <a:pt x="58" y="32"/>
                  <a:pt x="60" y="31"/>
                </a:cubicBezTo>
                <a:cubicBezTo>
                  <a:pt x="72" y="21"/>
                  <a:pt x="88" y="16"/>
                  <a:pt x="104" y="16"/>
                </a:cubicBezTo>
                <a:cubicBezTo>
                  <a:pt x="120" y="16"/>
                  <a:pt x="135" y="21"/>
                  <a:pt x="148" y="31"/>
                </a:cubicBezTo>
                <a:cubicBezTo>
                  <a:pt x="149" y="32"/>
                  <a:pt x="151" y="33"/>
                  <a:pt x="153" y="33"/>
                </a:cubicBezTo>
                <a:cubicBezTo>
                  <a:pt x="167" y="46"/>
                  <a:pt x="176" y="65"/>
                  <a:pt x="176" y="85"/>
                </a:cubicBezTo>
                <a:cubicBezTo>
                  <a:pt x="176" y="100"/>
                  <a:pt x="176" y="100"/>
                  <a:pt x="176" y="100"/>
                </a:cubicBezTo>
                <a:cubicBezTo>
                  <a:pt x="166" y="100"/>
                  <a:pt x="166" y="100"/>
                  <a:pt x="166" y="100"/>
                </a:cubicBezTo>
                <a:cubicBezTo>
                  <a:pt x="163" y="100"/>
                  <a:pt x="160" y="102"/>
                  <a:pt x="160" y="106"/>
                </a:cubicBezTo>
                <a:cubicBezTo>
                  <a:pt x="160" y="165"/>
                  <a:pt x="160" y="165"/>
                  <a:pt x="160" y="165"/>
                </a:cubicBezTo>
                <a:cubicBezTo>
                  <a:pt x="160" y="168"/>
                  <a:pt x="162" y="170"/>
                  <a:pt x="164" y="171"/>
                </a:cubicBezTo>
                <a:cubicBezTo>
                  <a:pt x="154" y="178"/>
                  <a:pt x="138" y="188"/>
                  <a:pt x="122" y="188"/>
                </a:cubicBezTo>
                <a:cubicBezTo>
                  <a:pt x="121" y="188"/>
                  <a:pt x="121" y="188"/>
                  <a:pt x="121" y="188"/>
                </a:cubicBezTo>
                <a:cubicBezTo>
                  <a:pt x="120" y="186"/>
                  <a:pt x="117" y="184"/>
                  <a:pt x="114" y="184"/>
                </a:cubicBezTo>
                <a:cubicBezTo>
                  <a:pt x="92" y="184"/>
                  <a:pt x="92" y="184"/>
                  <a:pt x="92" y="184"/>
                </a:cubicBezTo>
                <a:cubicBezTo>
                  <a:pt x="87" y="184"/>
                  <a:pt x="84" y="188"/>
                  <a:pt x="84" y="192"/>
                </a:cubicBezTo>
                <a:cubicBezTo>
                  <a:pt x="84" y="197"/>
                  <a:pt x="87" y="200"/>
                  <a:pt x="92" y="200"/>
                </a:cubicBezTo>
                <a:cubicBezTo>
                  <a:pt x="114" y="200"/>
                  <a:pt x="114" y="200"/>
                  <a:pt x="114" y="200"/>
                </a:cubicBezTo>
                <a:cubicBezTo>
                  <a:pt x="117" y="200"/>
                  <a:pt x="120" y="199"/>
                  <a:pt x="121" y="196"/>
                </a:cubicBezTo>
                <a:cubicBezTo>
                  <a:pt x="122" y="196"/>
                  <a:pt x="122" y="196"/>
                  <a:pt x="122" y="196"/>
                </a:cubicBezTo>
                <a:cubicBezTo>
                  <a:pt x="145" y="196"/>
                  <a:pt x="168" y="178"/>
                  <a:pt x="176" y="171"/>
                </a:cubicBezTo>
                <a:cubicBezTo>
                  <a:pt x="190" y="171"/>
                  <a:pt x="190" y="171"/>
                  <a:pt x="190" y="171"/>
                </a:cubicBezTo>
                <a:cubicBezTo>
                  <a:pt x="190" y="171"/>
                  <a:pt x="190" y="171"/>
                  <a:pt x="190" y="171"/>
                </a:cubicBezTo>
                <a:cubicBezTo>
                  <a:pt x="190" y="171"/>
                  <a:pt x="190" y="171"/>
                  <a:pt x="190" y="171"/>
                </a:cubicBezTo>
                <a:cubicBezTo>
                  <a:pt x="190" y="171"/>
                  <a:pt x="190" y="171"/>
                  <a:pt x="190" y="171"/>
                </a:cubicBezTo>
                <a:cubicBezTo>
                  <a:pt x="192" y="171"/>
                  <a:pt x="193" y="170"/>
                  <a:pt x="194" y="170"/>
                </a:cubicBezTo>
                <a:cubicBezTo>
                  <a:pt x="195" y="168"/>
                  <a:pt x="208" y="157"/>
                  <a:pt x="208" y="135"/>
                </a:cubicBezTo>
                <a:cubicBezTo>
                  <a:pt x="208" y="114"/>
                  <a:pt x="195" y="102"/>
                  <a:pt x="194" y="101"/>
                </a:cubicBezTo>
                <a:moveTo>
                  <a:pt x="36" y="159"/>
                </a:moveTo>
                <a:cubicBezTo>
                  <a:pt x="24" y="159"/>
                  <a:pt x="24" y="159"/>
                  <a:pt x="24" y="159"/>
                </a:cubicBezTo>
                <a:cubicBezTo>
                  <a:pt x="24" y="112"/>
                  <a:pt x="24" y="112"/>
                  <a:pt x="24" y="112"/>
                </a:cubicBezTo>
                <a:cubicBezTo>
                  <a:pt x="36" y="112"/>
                  <a:pt x="36" y="112"/>
                  <a:pt x="36" y="112"/>
                </a:cubicBezTo>
                <a:lnTo>
                  <a:pt x="36" y="159"/>
                </a:lnTo>
                <a:close/>
                <a:moveTo>
                  <a:pt x="184" y="159"/>
                </a:moveTo>
                <a:cubicBezTo>
                  <a:pt x="172" y="159"/>
                  <a:pt x="172" y="159"/>
                  <a:pt x="172" y="159"/>
                </a:cubicBezTo>
                <a:cubicBezTo>
                  <a:pt x="172" y="112"/>
                  <a:pt x="172" y="112"/>
                  <a:pt x="172" y="112"/>
                </a:cubicBezTo>
                <a:cubicBezTo>
                  <a:pt x="184" y="112"/>
                  <a:pt x="184" y="112"/>
                  <a:pt x="184" y="112"/>
                </a:cubicBezTo>
                <a:lnTo>
                  <a:pt x="184" y="159"/>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12" name="1"/>
          <p:cNvSpPr txBox="1">
            <a:spLocks noChangeArrowheads="1"/>
          </p:cNvSpPr>
          <p:nvPr/>
        </p:nvSpPr>
        <p:spPr bwMode="auto">
          <a:xfrm>
            <a:off x="1853161" y="4340792"/>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3" name="1"/>
          <p:cNvSpPr txBox="1">
            <a:spLocks noChangeArrowheads="1"/>
          </p:cNvSpPr>
          <p:nvPr/>
        </p:nvSpPr>
        <p:spPr bwMode="auto">
          <a:xfrm>
            <a:off x="2063329" y="4064881"/>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14" name="2"/>
          <p:cNvSpPr txBox="1">
            <a:spLocks noChangeArrowheads="1"/>
          </p:cNvSpPr>
          <p:nvPr/>
        </p:nvSpPr>
        <p:spPr bwMode="auto">
          <a:xfrm>
            <a:off x="3371941" y="3775855"/>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5" name="12"/>
          <p:cNvSpPr txBox="1">
            <a:spLocks noChangeArrowheads="1"/>
          </p:cNvSpPr>
          <p:nvPr/>
        </p:nvSpPr>
        <p:spPr bwMode="auto">
          <a:xfrm>
            <a:off x="3582110" y="3499943"/>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16" name="2"/>
          <p:cNvSpPr txBox="1">
            <a:spLocks noChangeArrowheads="1"/>
          </p:cNvSpPr>
          <p:nvPr/>
        </p:nvSpPr>
        <p:spPr bwMode="auto">
          <a:xfrm>
            <a:off x="4908841" y="3173212"/>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7" name="2"/>
          <p:cNvSpPr txBox="1">
            <a:spLocks noChangeArrowheads="1"/>
          </p:cNvSpPr>
          <p:nvPr/>
        </p:nvSpPr>
        <p:spPr bwMode="auto">
          <a:xfrm>
            <a:off x="5119010" y="2897301"/>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18" name="2"/>
          <p:cNvSpPr txBox="1">
            <a:spLocks noChangeArrowheads="1"/>
          </p:cNvSpPr>
          <p:nvPr/>
        </p:nvSpPr>
        <p:spPr bwMode="auto">
          <a:xfrm>
            <a:off x="6375898" y="2623123"/>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9" name="2"/>
          <p:cNvSpPr txBox="1">
            <a:spLocks noChangeArrowheads="1"/>
          </p:cNvSpPr>
          <p:nvPr/>
        </p:nvSpPr>
        <p:spPr bwMode="auto">
          <a:xfrm>
            <a:off x="6586066" y="2347212"/>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20" name="2"/>
          <p:cNvSpPr txBox="1">
            <a:spLocks noChangeArrowheads="1"/>
          </p:cNvSpPr>
          <p:nvPr/>
        </p:nvSpPr>
        <p:spPr bwMode="auto">
          <a:xfrm>
            <a:off x="7879027" y="2054256"/>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21" name="3"/>
          <p:cNvSpPr txBox="1">
            <a:spLocks noChangeArrowheads="1"/>
          </p:cNvSpPr>
          <p:nvPr/>
        </p:nvSpPr>
        <p:spPr bwMode="auto">
          <a:xfrm>
            <a:off x="8089195" y="1778344"/>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22"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138112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研究过程</a:t>
            </a:r>
          </a:p>
        </p:txBody>
      </p:sp>
    </p:spTree>
    <p:extLst>
      <p:ext uri="{BB962C8B-B14F-4D97-AF65-F5344CB8AC3E}">
        <p14:creationId xmlns:p14="http://schemas.microsoft.com/office/powerpoint/2010/main" val="17268094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left)">
                                      <p:cBhvr>
                                        <p:cTn id="7" dur="500"/>
                                        <p:tgtEl>
                                          <p:spTgt spid="83"/>
                                        </p:tgtEl>
                                      </p:cBhvr>
                                    </p:animEffect>
                                  </p:childTnLst>
                                </p:cTn>
                              </p:par>
                              <p:par>
                                <p:cTn id="8" presetID="22" presetClass="entr" presetSubtype="4" fill="hold" grpId="0" nodeType="withEffect">
                                  <p:stCondLst>
                                    <p:cond delay="400"/>
                                  </p:stCondLst>
                                  <p:childTnLst>
                                    <p:set>
                                      <p:cBhvr>
                                        <p:cTn id="9" dur="1" fill="hold">
                                          <p:stCondLst>
                                            <p:cond delay="0"/>
                                          </p:stCondLst>
                                        </p:cTn>
                                        <p:tgtEl>
                                          <p:spTgt spid="86"/>
                                        </p:tgtEl>
                                        <p:attrNameLst>
                                          <p:attrName>style.visibility</p:attrName>
                                        </p:attrNameLst>
                                      </p:cBhvr>
                                      <p:to>
                                        <p:strVal val="visible"/>
                                      </p:to>
                                    </p:set>
                                    <p:animEffect transition="in" filter="wipe(down)">
                                      <p:cBhvr>
                                        <p:cTn id="10" dur="500"/>
                                        <p:tgtEl>
                                          <p:spTgt spid="86"/>
                                        </p:tgtEl>
                                      </p:cBhvr>
                                    </p:animEffect>
                                  </p:childTnLst>
                                </p:cTn>
                              </p:par>
                              <p:par>
                                <p:cTn id="11" presetID="22" presetClass="entr" presetSubtype="8" fill="hold" nodeType="withEffect">
                                  <p:stCondLst>
                                    <p:cond delay="800"/>
                                  </p:stCondLst>
                                  <p:childTnLst>
                                    <p:set>
                                      <p:cBhvr>
                                        <p:cTn id="12" dur="1" fill="hold">
                                          <p:stCondLst>
                                            <p:cond delay="0"/>
                                          </p:stCondLst>
                                        </p:cTn>
                                        <p:tgtEl>
                                          <p:spTgt spid="87"/>
                                        </p:tgtEl>
                                        <p:attrNameLst>
                                          <p:attrName>style.visibility</p:attrName>
                                        </p:attrNameLst>
                                      </p:cBhvr>
                                      <p:to>
                                        <p:strVal val="visible"/>
                                      </p:to>
                                    </p:set>
                                    <p:animEffect transition="in" filter="wipe(left)">
                                      <p:cBhvr>
                                        <p:cTn id="13" dur="500"/>
                                        <p:tgtEl>
                                          <p:spTgt spid="87"/>
                                        </p:tgtEl>
                                      </p:cBhvr>
                                    </p:animEffect>
                                  </p:childTnLst>
                                </p:cTn>
                              </p:par>
                              <p:par>
                                <p:cTn id="14" presetID="22" presetClass="entr" presetSubtype="4" fill="hold" grpId="0" nodeType="withEffect">
                                  <p:stCondLst>
                                    <p:cond delay="1200"/>
                                  </p:stCondLst>
                                  <p:childTnLst>
                                    <p:set>
                                      <p:cBhvr>
                                        <p:cTn id="15" dur="1" fill="hold">
                                          <p:stCondLst>
                                            <p:cond delay="0"/>
                                          </p:stCondLst>
                                        </p:cTn>
                                        <p:tgtEl>
                                          <p:spTgt spid="90"/>
                                        </p:tgtEl>
                                        <p:attrNameLst>
                                          <p:attrName>style.visibility</p:attrName>
                                        </p:attrNameLst>
                                      </p:cBhvr>
                                      <p:to>
                                        <p:strVal val="visible"/>
                                      </p:to>
                                    </p:set>
                                    <p:animEffect transition="in" filter="wipe(down)">
                                      <p:cBhvr>
                                        <p:cTn id="16" dur="500"/>
                                        <p:tgtEl>
                                          <p:spTgt spid="90"/>
                                        </p:tgtEl>
                                      </p:cBhvr>
                                    </p:animEffect>
                                  </p:childTnLst>
                                </p:cTn>
                              </p:par>
                              <p:par>
                                <p:cTn id="17" presetID="22" presetClass="entr" presetSubtype="8" fill="hold" nodeType="withEffect">
                                  <p:stCondLst>
                                    <p:cond delay="1600"/>
                                  </p:stCondLst>
                                  <p:childTnLst>
                                    <p:set>
                                      <p:cBhvr>
                                        <p:cTn id="18" dur="1" fill="hold">
                                          <p:stCondLst>
                                            <p:cond delay="0"/>
                                          </p:stCondLst>
                                        </p:cTn>
                                        <p:tgtEl>
                                          <p:spTgt spid="91"/>
                                        </p:tgtEl>
                                        <p:attrNameLst>
                                          <p:attrName>style.visibility</p:attrName>
                                        </p:attrNameLst>
                                      </p:cBhvr>
                                      <p:to>
                                        <p:strVal val="visible"/>
                                      </p:to>
                                    </p:set>
                                    <p:animEffect transition="in" filter="wipe(left)">
                                      <p:cBhvr>
                                        <p:cTn id="19" dur="500"/>
                                        <p:tgtEl>
                                          <p:spTgt spid="91"/>
                                        </p:tgtEl>
                                      </p:cBhvr>
                                    </p:animEffect>
                                  </p:childTnLst>
                                </p:cTn>
                              </p:par>
                              <p:par>
                                <p:cTn id="20" presetID="22" presetClass="entr" presetSubtype="4" fill="hold" grpId="0" nodeType="withEffect">
                                  <p:stCondLst>
                                    <p:cond delay="2000"/>
                                  </p:stCondLst>
                                  <p:childTnLst>
                                    <p:set>
                                      <p:cBhvr>
                                        <p:cTn id="21" dur="1" fill="hold">
                                          <p:stCondLst>
                                            <p:cond delay="0"/>
                                          </p:stCondLst>
                                        </p:cTn>
                                        <p:tgtEl>
                                          <p:spTgt spid="94"/>
                                        </p:tgtEl>
                                        <p:attrNameLst>
                                          <p:attrName>style.visibility</p:attrName>
                                        </p:attrNameLst>
                                      </p:cBhvr>
                                      <p:to>
                                        <p:strVal val="visible"/>
                                      </p:to>
                                    </p:set>
                                    <p:animEffect transition="in" filter="wipe(down)">
                                      <p:cBhvr>
                                        <p:cTn id="22" dur="500"/>
                                        <p:tgtEl>
                                          <p:spTgt spid="94"/>
                                        </p:tgtEl>
                                      </p:cBhvr>
                                    </p:animEffect>
                                  </p:childTnLst>
                                </p:cTn>
                              </p:par>
                              <p:par>
                                <p:cTn id="23" presetID="22" presetClass="entr" presetSubtype="8" fill="hold" nodeType="withEffect">
                                  <p:stCondLst>
                                    <p:cond delay="2400"/>
                                  </p:stCondLst>
                                  <p:childTnLst>
                                    <p:set>
                                      <p:cBhvr>
                                        <p:cTn id="24" dur="1" fill="hold">
                                          <p:stCondLst>
                                            <p:cond delay="0"/>
                                          </p:stCondLst>
                                        </p:cTn>
                                        <p:tgtEl>
                                          <p:spTgt spid="95"/>
                                        </p:tgtEl>
                                        <p:attrNameLst>
                                          <p:attrName>style.visibility</p:attrName>
                                        </p:attrNameLst>
                                      </p:cBhvr>
                                      <p:to>
                                        <p:strVal val="visible"/>
                                      </p:to>
                                    </p:set>
                                    <p:animEffect transition="in" filter="wipe(left)">
                                      <p:cBhvr>
                                        <p:cTn id="25" dur="500"/>
                                        <p:tgtEl>
                                          <p:spTgt spid="95"/>
                                        </p:tgtEl>
                                      </p:cBhvr>
                                    </p:animEffect>
                                  </p:childTnLst>
                                </p:cTn>
                              </p:par>
                              <p:par>
                                <p:cTn id="26" presetID="22" presetClass="entr" presetSubtype="4" fill="hold" grpId="0" nodeType="withEffect">
                                  <p:stCondLst>
                                    <p:cond delay="2800"/>
                                  </p:stCondLst>
                                  <p:childTnLst>
                                    <p:set>
                                      <p:cBhvr>
                                        <p:cTn id="27" dur="1" fill="hold">
                                          <p:stCondLst>
                                            <p:cond delay="0"/>
                                          </p:stCondLst>
                                        </p:cTn>
                                        <p:tgtEl>
                                          <p:spTgt spid="98"/>
                                        </p:tgtEl>
                                        <p:attrNameLst>
                                          <p:attrName>style.visibility</p:attrName>
                                        </p:attrNameLst>
                                      </p:cBhvr>
                                      <p:to>
                                        <p:strVal val="visible"/>
                                      </p:to>
                                    </p:set>
                                    <p:animEffect transition="in" filter="wipe(down)">
                                      <p:cBhvr>
                                        <p:cTn id="28" dur="500"/>
                                        <p:tgtEl>
                                          <p:spTgt spid="98"/>
                                        </p:tgtEl>
                                      </p:cBhvr>
                                    </p:animEffect>
                                  </p:childTnLst>
                                </p:cTn>
                              </p:par>
                              <p:par>
                                <p:cTn id="29" presetID="22" presetClass="entr" presetSubtype="8" fill="hold" nodeType="withEffect">
                                  <p:stCondLst>
                                    <p:cond delay="3200"/>
                                  </p:stCondLst>
                                  <p:childTnLst>
                                    <p:set>
                                      <p:cBhvr>
                                        <p:cTn id="30" dur="1" fill="hold">
                                          <p:stCondLst>
                                            <p:cond delay="0"/>
                                          </p:stCondLst>
                                        </p:cTn>
                                        <p:tgtEl>
                                          <p:spTgt spid="99"/>
                                        </p:tgtEl>
                                        <p:attrNameLst>
                                          <p:attrName>style.visibility</p:attrName>
                                        </p:attrNameLst>
                                      </p:cBhvr>
                                      <p:to>
                                        <p:strVal val="visible"/>
                                      </p:to>
                                    </p:set>
                                    <p:animEffect transition="in" filter="wipe(left)">
                                      <p:cBhvr>
                                        <p:cTn id="31" dur="500"/>
                                        <p:tgtEl>
                                          <p:spTgt spid="99"/>
                                        </p:tgtEl>
                                      </p:cBhvr>
                                    </p:animEffect>
                                  </p:childTnLst>
                                </p:cTn>
                              </p:par>
                              <p:par>
                                <p:cTn id="32" presetID="22" presetClass="entr" presetSubtype="4" fill="hold" grpId="0" nodeType="withEffect">
                                  <p:stCondLst>
                                    <p:cond delay="3600"/>
                                  </p:stCondLst>
                                  <p:childTnLst>
                                    <p:set>
                                      <p:cBhvr>
                                        <p:cTn id="33" dur="1" fill="hold">
                                          <p:stCondLst>
                                            <p:cond delay="0"/>
                                          </p:stCondLst>
                                        </p:cTn>
                                        <p:tgtEl>
                                          <p:spTgt spid="102"/>
                                        </p:tgtEl>
                                        <p:attrNameLst>
                                          <p:attrName>style.visibility</p:attrName>
                                        </p:attrNameLst>
                                      </p:cBhvr>
                                      <p:to>
                                        <p:strVal val="visible"/>
                                      </p:to>
                                    </p:set>
                                    <p:animEffect transition="in" filter="wipe(down)">
                                      <p:cBhvr>
                                        <p:cTn id="34" dur="500"/>
                                        <p:tgtEl>
                                          <p:spTgt spid="102"/>
                                        </p:tgtEl>
                                      </p:cBhvr>
                                    </p:animEffect>
                                  </p:childTnLst>
                                </p:cTn>
                              </p:par>
                              <p:par>
                                <p:cTn id="35" presetID="22" presetClass="entr" presetSubtype="8" fill="hold" grpId="0" nodeType="withEffect">
                                  <p:stCondLst>
                                    <p:cond delay="4000"/>
                                  </p:stCondLst>
                                  <p:childTnLst>
                                    <p:set>
                                      <p:cBhvr>
                                        <p:cTn id="36" dur="1" fill="hold">
                                          <p:stCondLst>
                                            <p:cond delay="0"/>
                                          </p:stCondLst>
                                        </p:cTn>
                                        <p:tgtEl>
                                          <p:spTgt spid="103"/>
                                        </p:tgtEl>
                                        <p:attrNameLst>
                                          <p:attrName>style.visibility</p:attrName>
                                        </p:attrNameLst>
                                      </p:cBhvr>
                                      <p:to>
                                        <p:strVal val="visible"/>
                                      </p:to>
                                    </p:set>
                                    <p:animEffect transition="in" filter="wipe(left)">
                                      <p:cBhvr>
                                        <p:cTn id="37" dur="500"/>
                                        <p:tgtEl>
                                          <p:spTgt spid="103"/>
                                        </p:tgtEl>
                                      </p:cBhvr>
                                    </p:animEffect>
                                  </p:childTnLst>
                                </p:cTn>
                              </p:par>
                            </p:childTnLst>
                          </p:cTn>
                        </p:par>
                        <p:par>
                          <p:cTn id="38" fill="hold">
                            <p:stCondLst>
                              <p:cond delay="4500"/>
                            </p:stCondLst>
                            <p:childTnLst>
                              <p:par>
                                <p:cTn id="39" presetID="53" presetClass="entr" presetSubtype="16" fill="hold" grpId="0" nodeType="afterEffect">
                                  <p:stCondLst>
                                    <p:cond delay="0"/>
                                  </p:stCondLst>
                                  <p:childTnLst>
                                    <p:set>
                                      <p:cBhvr>
                                        <p:cTn id="40" dur="1" fill="hold">
                                          <p:stCondLst>
                                            <p:cond delay="0"/>
                                          </p:stCondLst>
                                        </p:cTn>
                                        <p:tgtEl>
                                          <p:spTgt spid="104"/>
                                        </p:tgtEl>
                                        <p:attrNameLst>
                                          <p:attrName>style.visibility</p:attrName>
                                        </p:attrNameLst>
                                      </p:cBhvr>
                                      <p:to>
                                        <p:strVal val="visible"/>
                                      </p:to>
                                    </p:set>
                                    <p:anim calcmode="lin" valueType="num">
                                      <p:cBhvr>
                                        <p:cTn id="41" dur="500" fill="hold"/>
                                        <p:tgtEl>
                                          <p:spTgt spid="104"/>
                                        </p:tgtEl>
                                        <p:attrNameLst>
                                          <p:attrName>ppt_w</p:attrName>
                                        </p:attrNameLst>
                                      </p:cBhvr>
                                      <p:tavLst>
                                        <p:tav tm="0">
                                          <p:val>
                                            <p:fltVal val="0"/>
                                          </p:val>
                                        </p:tav>
                                        <p:tav tm="100000">
                                          <p:val>
                                            <p:strVal val="#ppt_w"/>
                                          </p:val>
                                        </p:tav>
                                      </p:tavLst>
                                    </p:anim>
                                    <p:anim calcmode="lin" valueType="num">
                                      <p:cBhvr>
                                        <p:cTn id="42" dur="500" fill="hold"/>
                                        <p:tgtEl>
                                          <p:spTgt spid="104"/>
                                        </p:tgtEl>
                                        <p:attrNameLst>
                                          <p:attrName>ppt_h</p:attrName>
                                        </p:attrNameLst>
                                      </p:cBhvr>
                                      <p:tavLst>
                                        <p:tav tm="0">
                                          <p:val>
                                            <p:fltVal val="0"/>
                                          </p:val>
                                        </p:tav>
                                        <p:tav tm="100000">
                                          <p:val>
                                            <p:strVal val="#ppt_h"/>
                                          </p:val>
                                        </p:tav>
                                      </p:tavLst>
                                    </p:anim>
                                    <p:animEffect transition="in" filter="fade">
                                      <p:cBhvr>
                                        <p:cTn id="43" dur="500"/>
                                        <p:tgtEl>
                                          <p:spTgt spid="104"/>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08"/>
                                        </p:tgtEl>
                                        <p:attrNameLst>
                                          <p:attrName>style.visibility</p:attrName>
                                        </p:attrNameLst>
                                      </p:cBhvr>
                                      <p:to>
                                        <p:strVal val="visible"/>
                                      </p:to>
                                    </p:set>
                                    <p:animEffect transition="in" filter="fade">
                                      <p:cBhvr>
                                        <p:cTn id="47" dur="500"/>
                                        <p:tgtEl>
                                          <p:spTgt spid="108"/>
                                        </p:tgtEl>
                                      </p:cBhvr>
                                    </p:animEffect>
                                  </p:childTnLst>
                                </p:cTn>
                              </p:par>
                            </p:childTnLst>
                          </p:cTn>
                        </p:par>
                        <p:par>
                          <p:cTn id="48" fill="hold">
                            <p:stCondLst>
                              <p:cond delay="5500"/>
                            </p:stCondLst>
                            <p:childTnLst>
                              <p:par>
                                <p:cTn id="49" presetID="53" presetClass="entr" presetSubtype="16" fill="hold" grpId="0" nodeType="afterEffect">
                                  <p:stCondLst>
                                    <p:cond delay="0"/>
                                  </p:stCondLst>
                                  <p:childTnLst>
                                    <p:set>
                                      <p:cBhvr>
                                        <p:cTn id="50" dur="1" fill="hold">
                                          <p:stCondLst>
                                            <p:cond delay="0"/>
                                          </p:stCondLst>
                                        </p:cTn>
                                        <p:tgtEl>
                                          <p:spTgt spid="105"/>
                                        </p:tgtEl>
                                        <p:attrNameLst>
                                          <p:attrName>style.visibility</p:attrName>
                                        </p:attrNameLst>
                                      </p:cBhvr>
                                      <p:to>
                                        <p:strVal val="visible"/>
                                      </p:to>
                                    </p:set>
                                    <p:anim calcmode="lin" valueType="num">
                                      <p:cBhvr>
                                        <p:cTn id="51" dur="500" fill="hold"/>
                                        <p:tgtEl>
                                          <p:spTgt spid="105"/>
                                        </p:tgtEl>
                                        <p:attrNameLst>
                                          <p:attrName>ppt_w</p:attrName>
                                        </p:attrNameLst>
                                      </p:cBhvr>
                                      <p:tavLst>
                                        <p:tav tm="0">
                                          <p:val>
                                            <p:fltVal val="0"/>
                                          </p:val>
                                        </p:tav>
                                        <p:tav tm="100000">
                                          <p:val>
                                            <p:strVal val="#ppt_w"/>
                                          </p:val>
                                        </p:tav>
                                      </p:tavLst>
                                    </p:anim>
                                    <p:anim calcmode="lin" valueType="num">
                                      <p:cBhvr>
                                        <p:cTn id="52" dur="500" fill="hold"/>
                                        <p:tgtEl>
                                          <p:spTgt spid="105"/>
                                        </p:tgtEl>
                                        <p:attrNameLst>
                                          <p:attrName>ppt_h</p:attrName>
                                        </p:attrNameLst>
                                      </p:cBhvr>
                                      <p:tavLst>
                                        <p:tav tm="0">
                                          <p:val>
                                            <p:fltVal val="0"/>
                                          </p:val>
                                        </p:tav>
                                        <p:tav tm="100000">
                                          <p:val>
                                            <p:strVal val="#ppt_h"/>
                                          </p:val>
                                        </p:tav>
                                      </p:tavLst>
                                    </p:anim>
                                    <p:animEffect transition="in" filter="fade">
                                      <p:cBhvr>
                                        <p:cTn id="53" dur="500"/>
                                        <p:tgtEl>
                                          <p:spTgt spid="105"/>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109"/>
                                        </p:tgtEl>
                                        <p:attrNameLst>
                                          <p:attrName>style.visibility</p:attrName>
                                        </p:attrNameLst>
                                      </p:cBhvr>
                                      <p:to>
                                        <p:strVal val="visible"/>
                                      </p:to>
                                    </p:set>
                                    <p:animEffect transition="in" filter="fade">
                                      <p:cBhvr>
                                        <p:cTn id="57" dur="500"/>
                                        <p:tgtEl>
                                          <p:spTgt spid="109"/>
                                        </p:tgtEl>
                                      </p:cBhvr>
                                    </p:animEffect>
                                  </p:childTnLst>
                                </p:cTn>
                              </p:par>
                            </p:childTnLst>
                          </p:cTn>
                        </p:par>
                        <p:par>
                          <p:cTn id="58" fill="hold">
                            <p:stCondLst>
                              <p:cond delay="6500"/>
                            </p:stCondLst>
                            <p:childTnLst>
                              <p:par>
                                <p:cTn id="59" presetID="53" presetClass="entr" presetSubtype="16" fill="hold" grpId="0" nodeType="afterEffect">
                                  <p:stCondLst>
                                    <p:cond delay="0"/>
                                  </p:stCondLst>
                                  <p:childTnLst>
                                    <p:set>
                                      <p:cBhvr>
                                        <p:cTn id="60" dur="1" fill="hold">
                                          <p:stCondLst>
                                            <p:cond delay="0"/>
                                          </p:stCondLst>
                                        </p:cTn>
                                        <p:tgtEl>
                                          <p:spTgt spid="106"/>
                                        </p:tgtEl>
                                        <p:attrNameLst>
                                          <p:attrName>style.visibility</p:attrName>
                                        </p:attrNameLst>
                                      </p:cBhvr>
                                      <p:to>
                                        <p:strVal val="visible"/>
                                      </p:to>
                                    </p:set>
                                    <p:anim calcmode="lin" valueType="num">
                                      <p:cBhvr>
                                        <p:cTn id="61" dur="500" fill="hold"/>
                                        <p:tgtEl>
                                          <p:spTgt spid="106"/>
                                        </p:tgtEl>
                                        <p:attrNameLst>
                                          <p:attrName>ppt_w</p:attrName>
                                        </p:attrNameLst>
                                      </p:cBhvr>
                                      <p:tavLst>
                                        <p:tav tm="0">
                                          <p:val>
                                            <p:fltVal val="0"/>
                                          </p:val>
                                        </p:tav>
                                        <p:tav tm="100000">
                                          <p:val>
                                            <p:strVal val="#ppt_w"/>
                                          </p:val>
                                        </p:tav>
                                      </p:tavLst>
                                    </p:anim>
                                    <p:anim calcmode="lin" valueType="num">
                                      <p:cBhvr>
                                        <p:cTn id="62" dur="500" fill="hold"/>
                                        <p:tgtEl>
                                          <p:spTgt spid="106"/>
                                        </p:tgtEl>
                                        <p:attrNameLst>
                                          <p:attrName>ppt_h</p:attrName>
                                        </p:attrNameLst>
                                      </p:cBhvr>
                                      <p:tavLst>
                                        <p:tav tm="0">
                                          <p:val>
                                            <p:fltVal val="0"/>
                                          </p:val>
                                        </p:tav>
                                        <p:tav tm="100000">
                                          <p:val>
                                            <p:strVal val="#ppt_h"/>
                                          </p:val>
                                        </p:tav>
                                      </p:tavLst>
                                    </p:anim>
                                    <p:animEffect transition="in" filter="fade">
                                      <p:cBhvr>
                                        <p:cTn id="63" dur="500"/>
                                        <p:tgtEl>
                                          <p:spTgt spid="106"/>
                                        </p:tgtEl>
                                      </p:cBhvr>
                                    </p:animEffect>
                                  </p:childTnLst>
                                </p:cTn>
                              </p:par>
                            </p:childTnLst>
                          </p:cTn>
                        </p:par>
                        <p:par>
                          <p:cTn id="64" fill="hold">
                            <p:stCondLst>
                              <p:cond delay="7000"/>
                            </p:stCondLst>
                            <p:childTnLst>
                              <p:par>
                                <p:cTn id="65" presetID="10" presetClass="entr" presetSubtype="0" fill="hold" grpId="0" nodeType="afterEffect">
                                  <p:stCondLst>
                                    <p:cond delay="0"/>
                                  </p:stCondLst>
                                  <p:childTnLst>
                                    <p:set>
                                      <p:cBhvr>
                                        <p:cTn id="66" dur="1" fill="hold">
                                          <p:stCondLst>
                                            <p:cond delay="0"/>
                                          </p:stCondLst>
                                        </p:cTn>
                                        <p:tgtEl>
                                          <p:spTgt spid="110"/>
                                        </p:tgtEl>
                                        <p:attrNameLst>
                                          <p:attrName>style.visibility</p:attrName>
                                        </p:attrNameLst>
                                      </p:cBhvr>
                                      <p:to>
                                        <p:strVal val="visible"/>
                                      </p:to>
                                    </p:set>
                                    <p:animEffect transition="in" filter="fade">
                                      <p:cBhvr>
                                        <p:cTn id="67" dur="500"/>
                                        <p:tgtEl>
                                          <p:spTgt spid="110"/>
                                        </p:tgtEl>
                                      </p:cBhvr>
                                    </p:animEffect>
                                  </p:childTnLst>
                                </p:cTn>
                              </p:par>
                            </p:childTnLst>
                          </p:cTn>
                        </p:par>
                        <p:par>
                          <p:cTn id="68" fill="hold">
                            <p:stCondLst>
                              <p:cond delay="7500"/>
                            </p:stCondLst>
                            <p:childTnLst>
                              <p:par>
                                <p:cTn id="69" presetID="53" presetClass="entr" presetSubtype="16" fill="hold" grpId="0" nodeType="afterEffect">
                                  <p:stCondLst>
                                    <p:cond delay="0"/>
                                  </p:stCondLst>
                                  <p:childTnLst>
                                    <p:set>
                                      <p:cBhvr>
                                        <p:cTn id="70" dur="1" fill="hold">
                                          <p:stCondLst>
                                            <p:cond delay="0"/>
                                          </p:stCondLst>
                                        </p:cTn>
                                        <p:tgtEl>
                                          <p:spTgt spid="107"/>
                                        </p:tgtEl>
                                        <p:attrNameLst>
                                          <p:attrName>style.visibility</p:attrName>
                                        </p:attrNameLst>
                                      </p:cBhvr>
                                      <p:to>
                                        <p:strVal val="visible"/>
                                      </p:to>
                                    </p:set>
                                    <p:anim calcmode="lin" valueType="num">
                                      <p:cBhvr>
                                        <p:cTn id="71" dur="500" fill="hold"/>
                                        <p:tgtEl>
                                          <p:spTgt spid="107"/>
                                        </p:tgtEl>
                                        <p:attrNameLst>
                                          <p:attrName>ppt_w</p:attrName>
                                        </p:attrNameLst>
                                      </p:cBhvr>
                                      <p:tavLst>
                                        <p:tav tm="0">
                                          <p:val>
                                            <p:fltVal val="0"/>
                                          </p:val>
                                        </p:tav>
                                        <p:tav tm="100000">
                                          <p:val>
                                            <p:strVal val="#ppt_w"/>
                                          </p:val>
                                        </p:tav>
                                      </p:tavLst>
                                    </p:anim>
                                    <p:anim calcmode="lin" valueType="num">
                                      <p:cBhvr>
                                        <p:cTn id="72" dur="500" fill="hold"/>
                                        <p:tgtEl>
                                          <p:spTgt spid="107"/>
                                        </p:tgtEl>
                                        <p:attrNameLst>
                                          <p:attrName>ppt_h</p:attrName>
                                        </p:attrNameLst>
                                      </p:cBhvr>
                                      <p:tavLst>
                                        <p:tav tm="0">
                                          <p:val>
                                            <p:fltVal val="0"/>
                                          </p:val>
                                        </p:tav>
                                        <p:tav tm="100000">
                                          <p:val>
                                            <p:strVal val="#ppt_h"/>
                                          </p:val>
                                        </p:tav>
                                      </p:tavLst>
                                    </p:anim>
                                    <p:animEffect transition="in" filter="fade">
                                      <p:cBhvr>
                                        <p:cTn id="73" dur="500"/>
                                        <p:tgtEl>
                                          <p:spTgt spid="107"/>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111"/>
                                        </p:tgtEl>
                                        <p:attrNameLst>
                                          <p:attrName>style.visibility</p:attrName>
                                        </p:attrNameLst>
                                      </p:cBhvr>
                                      <p:to>
                                        <p:strVal val="visible"/>
                                      </p:to>
                                    </p:set>
                                    <p:animEffect transition="in" filter="fade">
                                      <p:cBhvr>
                                        <p:cTn id="7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90" grpId="0" animBg="1"/>
      <p:bldP spid="94" grpId="0" animBg="1"/>
      <p:bldP spid="98"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2402176" y="1888069"/>
            <a:ext cx="4339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a:solidFill>
                  <a:schemeClr val="accent1"/>
                </a:solidFill>
                <a:latin typeface="+mj-ea"/>
                <a:ea typeface="+mj-ea"/>
              </a:rPr>
              <a:t>研究成果展示及应用</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2570464" y="2503133"/>
            <a:ext cx="39549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fontAlgn="base">
              <a:spcBef>
                <a:spcPct val="0"/>
              </a:spcBef>
              <a:spcAft>
                <a:spcPct val="0"/>
              </a:spcAft>
              <a:defRPr/>
            </a:pPr>
            <a:r>
              <a:rPr lang="en-US" altLang="zh-CN" sz="1200" dirty="0">
                <a:solidFill>
                  <a:schemeClr val="tx1">
                    <a:lumMod val="95000"/>
                    <a:lumOff val="5000"/>
                  </a:schemeClr>
                </a:solidFill>
                <a:ea typeface="方正兰亭黑_GBK"/>
              </a:rPr>
              <a:t>Demonstration and application of research results</a:t>
            </a:r>
          </a:p>
        </p:txBody>
      </p:sp>
      <p:sp>
        <p:nvSpPr>
          <p:cNvPr id="22" name="矩形 21">
            <a:extLst>
              <a:ext uri="{FF2B5EF4-FFF2-40B4-BE49-F238E27FC236}">
                <a16:creationId xmlns:a16="http://schemas.microsoft.com/office/drawing/2014/main" id="{740FE155-A5ED-4511-B710-E1DEC1514B98}"/>
              </a:ext>
            </a:extLst>
          </p:cNvPr>
          <p:cNvSpPr/>
          <p:nvPr/>
        </p:nvSpPr>
        <p:spPr>
          <a:xfrm>
            <a:off x="2633102" y="2811902"/>
            <a:ext cx="3877797" cy="552011"/>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Lorem ipsum dolor sit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amet</a:t>
            </a:r>
            <a:r>
              <a:rPr kumimoji="0" lang="en-US" altLang="zh-CN" sz="1050" b="0" i="0" u="none" strike="noStrike" kern="0" cap="none" spc="0" normalizeH="0" baseline="0" noProof="0">
                <a:ln>
                  <a:noFill/>
                </a:ln>
                <a:solidFill>
                  <a:schemeClr val="tx1">
                    <a:lumMod val="85000"/>
                    <a:lumOff val="15000"/>
                  </a:schemeClr>
                </a:solidFill>
                <a:effectLst/>
                <a:uLnTx/>
                <a:uFillTx/>
                <a:cs typeface="Arial" panose="020B0604020202020204" pitchFamily="34" charset="0"/>
              </a:rPr>
              <a:t>, consectetuer adipiscing elit. Aenean commodo ligula eget dolor</a:t>
            </a:r>
            <a:endParaRPr kumimoji="0" lang="zh-CN" altLang="en-US" sz="1400" b="0" i="0" u="none" strike="noStrike" kern="0" cap="none" spc="0" normalizeH="0" baseline="0" noProof="0">
              <a:ln>
                <a:noFill/>
              </a:ln>
              <a:solidFill>
                <a:schemeClr val="tx1">
                  <a:lumMod val="85000"/>
                  <a:lumOff val="15000"/>
                </a:schemeClr>
              </a:solidFill>
              <a:effectLst/>
              <a:uLnTx/>
              <a:uFillTx/>
            </a:endParaRP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D5A5A51A-CFF1-450F-A993-DA65C3FDEC6F}"/>
              </a:ext>
            </a:extLst>
          </p:cNvPr>
          <p:cNvGrpSpPr/>
          <p:nvPr/>
        </p:nvGrpSpPr>
        <p:grpSpPr>
          <a:xfrm>
            <a:off x="3800715" y="3447261"/>
            <a:ext cx="1542570" cy="501874"/>
            <a:chOff x="3302807" y="1034911"/>
            <a:chExt cx="2457878" cy="799669"/>
          </a:xfrm>
          <a:solidFill>
            <a:schemeClr val="accent1"/>
          </a:solidFill>
        </p:grpSpPr>
        <p:sp>
          <p:nvSpPr>
            <p:cNvPr id="37" name="íṡḷîḍê">
              <a:extLst>
                <a:ext uri="{FF2B5EF4-FFF2-40B4-BE49-F238E27FC236}">
                  <a16:creationId xmlns:a16="http://schemas.microsoft.com/office/drawing/2014/main" id="{278820DB-7687-4DCC-9568-083F287AAA45}"/>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ŝḻiḍè">
              <a:extLst>
                <a:ext uri="{FF2B5EF4-FFF2-40B4-BE49-F238E27FC236}">
                  <a16:creationId xmlns:a16="http://schemas.microsoft.com/office/drawing/2014/main" id="{56BE2197-1F9A-4F2F-B19E-BD2CE2E91115}"/>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îS1iďê">
              <a:extLst>
                <a:ext uri="{FF2B5EF4-FFF2-40B4-BE49-F238E27FC236}">
                  <a16:creationId xmlns:a16="http://schemas.microsoft.com/office/drawing/2014/main" id="{9220D313-7D7F-4856-A4F8-78278FEB8A65}"/>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i$ḷíḓe">
              <a:extLst>
                <a:ext uri="{FF2B5EF4-FFF2-40B4-BE49-F238E27FC236}">
                  <a16:creationId xmlns:a16="http://schemas.microsoft.com/office/drawing/2014/main" id="{8EB32B6C-7128-46A0-BDE5-E4A34C2A1B81}"/>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ş1íḍé">
              <a:extLst>
                <a:ext uri="{FF2B5EF4-FFF2-40B4-BE49-F238E27FC236}">
                  <a16:creationId xmlns:a16="http://schemas.microsoft.com/office/drawing/2014/main" id="{8FF8643C-007E-4C10-84CD-C87B762BAA24}"/>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šḻïde">
              <a:extLst>
                <a:ext uri="{FF2B5EF4-FFF2-40B4-BE49-F238E27FC236}">
                  <a16:creationId xmlns:a16="http://schemas.microsoft.com/office/drawing/2014/main" id="{4D60BACC-C295-4742-AC9B-BA2AC26793D7}"/>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s1ïḓè">
              <a:extLst>
                <a:ext uri="{FF2B5EF4-FFF2-40B4-BE49-F238E27FC236}">
                  <a16:creationId xmlns:a16="http://schemas.microsoft.com/office/drawing/2014/main" id="{F701EF1C-8B3F-4397-B674-E350D5DF089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ṩlïďê">
              <a:extLst>
                <a:ext uri="{FF2B5EF4-FFF2-40B4-BE49-F238E27FC236}">
                  <a16:creationId xmlns:a16="http://schemas.microsoft.com/office/drawing/2014/main" id="{D8DAE5B8-0A4E-4E22-B8DE-8E5965F962FA}"/>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liḋê">
              <a:extLst>
                <a:ext uri="{FF2B5EF4-FFF2-40B4-BE49-F238E27FC236}">
                  <a16:creationId xmlns:a16="http://schemas.microsoft.com/office/drawing/2014/main" id="{1D0DA4AD-ECAD-423B-B213-71BC0FAE490E}"/>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ísļîdè">
              <a:extLst>
                <a:ext uri="{FF2B5EF4-FFF2-40B4-BE49-F238E27FC236}">
                  <a16:creationId xmlns:a16="http://schemas.microsoft.com/office/drawing/2014/main" id="{C9EB3BF3-A994-4CD2-8FFC-7F16E1CBB58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Slíḋé">
              <a:extLst>
                <a:ext uri="{FF2B5EF4-FFF2-40B4-BE49-F238E27FC236}">
                  <a16:creationId xmlns:a16="http://schemas.microsoft.com/office/drawing/2014/main" id="{FE1B8DD1-53D3-4DB5-9AE6-AFFB46DFA812}"/>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ŝ1ïḓê">
              <a:extLst>
                <a:ext uri="{FF2B5EF4-FFF2-40B4-BE49-F238E27FC236}">
                  <a16:creationId xmlns:a16="http://schemas.microsoft.com/office/drawing/2014/main" id="{28C2314B-FB6C-4963-90F8-FE14F4D6DE47}"/>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ľíḑè">
              <a:extLst>
                <a:ext uri="{FF2B5EF4-FFF2-40B4-BE49-F238E27FC236}">
                  <a16:creationId xmlns:a16="http://schemas.microsoft.com/office/drawing/2014/main" id="{5C8DC14D-108D-4B34-9ED9-79D8C604CB9C}"/>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ïṧ1íḓè">
              <a:extLst>
                <a:ext uri="{FF2B5EF4-FFF2-40B4-BE49-F238E27FC236}">
                  <a16:creationId xmlns:a16="http://schemas.microsoft.com/office/drawing/2014/main" id="{BBAD7413-4FD7-4451-8C20-B033C0103915}"/>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şļïḑê">
              <a:extLst>
                <a:ext uri="{FF2B5EF4-FFF2-40B4-BE49-F238E27FC236}">
                  <a16:creationId xmlns:a16="http://schemas.microsoft.com/office/drawing/2014/main" id="{89928F9C-47DF-4E7B-A888-291A98214E0C}"/>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ŝ1îdé">
              <a:extLst>
                <a:ext uri="{FF2B5EF4-FFF2-40B4-BE49-F238E27FC236}">
                  <a16:creationId xmlns:a16="http://schemas.microsoft.com/office/drawing/2014/main" id="{D29A34D1-CFC7-404C-AAF1-FDA4CE7980EA}"/>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ṩlîḍe">
              <a:extLst>
                <a:ext uri="{FF2B5EF4-FFF2-40B4-BE49-F238E27FC236}">
                  <a16:creationId xmlns:a16="http://schemas.microsoft.com/office/drawing/2014/main" id="{3383AB77-FA1B-4462-AC0D-95A23B730A39}"/>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ïṣlíḋe">
              <a:extLst>
                <a:ext uri="{FF2B5EF4-FFF2-40B4-BE49-F238E27FC236}">
                  <a16:creationId xmlns:a16="http://schemas.microsoft.com/office/drawing/2014/main" id="{0198C075-8579-4209-ADDC-8A8A3BDA7E26}"/>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sļiďè">
              <a:extLst>
                <a:ext uri="{FF2B5EF4-FFF2-40B4-BE49-F238E27FC236}">
                  <a16:creationId xmlns:a16="http://schemas.microsoft.com/office/drawing/2014/main" id="{01190D15-4ACB-4D88-A69E-E1BB120838C5}"/>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lïde">
              <a:extLst>
                <a:ext uri="{FF2B5EF4-FFF2-40B4-BE49-F238E27FC236}">
                  <a16:creationId xmlns:a16="http://schemas.microsoft.com/office/drawing/2014/main" id="{364E217C-67C2-4AD6-8094-FC9D5F81CC58}"/>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ṩlide">
              <a:extLst>
                <a:ext uri="{FF2B5EF4-FFF2-40B4-BE49-F238E27FC236}">
                  <a16:creationId xmlns:a16="http://schemas.microsoft.com/office/drawing/2014/main" id="{637DF7F9-51DD-4DAF-86F2-F8C9BD11D01F}"/>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îs1ïde">
              <a:extLst>
                <a:ext uri="{FF2B5EF4-FFF2-40B4-BE49-F238E27FC236}">
                  <a16:creationId xmlns:a16="http://schemas.microsoft.com/office/drawing/2014/main" id="{C049C6BF-A8A8-4DD2-859B-3F9F41239260}"/>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ľïḑe">
              <a:extLst>
                <a:ext uri="{FF2B5EF4-FFF2-40B4-BE49-F238E27FC236}">
                  <a16:creationId xmlns:a16="http://schemas.microsoft.com/office/drawing/2014/main" id="{68D7FE56-E937-40BA-BF71-33ABAD5BF447}"/>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ŝļíḍè">
              <a:extLst>
                <a:ext uri="{FF2B5EF4-FFF2-40B4-BE49-F238E27FC236}">
                  <a16:creationId xmlns:a16="http://schemas.microsoft.com/office/drawing/2014/main" id="{C6D0C86F-09BE-4F63-8D16-D742BDE34B27}"/>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íṩḻîḋê">
              <a:extLst>
                <a:ext uri="{FF2B5EF4-FFF2-40B4-BE49-F238E27FC236}">
                  <a16:creationId xmlns:a16="http://schemas.microsoft.com/office/drawing/2014/main" id="{90F8F1A7-EEB0-4671-83B5-069E1E0EDB7E}"/>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íṡľiḑê">
              <a:extLst>
                <a:ext uri="{FF2B5EF4-FFF2-40B4-BE49-F238E27FC236}">
                  <a16:creationId xmlns:a16="http://schemas.microsoft.com/office/drawing/2014/main" id="{51DCD51A-56D0-44A2-B863-05EBA55FDC3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iṥļiḓe">
              <a:extLst>
                <a:ext uri="{FF2B5EF4-FFF2-40B4-BE49-F238E27FC236}">
                  <a16:creationId xmlns:a16="http://schemas.microsoft.com/office/drawing/2014/main" id="{BFD018DA-EF86-4570-AB72-9F22B30A5EA4}"/>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iŝ1îḋé">
              <a:extLst>
                <a:ext uri="{FF2B5EF4-FFF2-40B4-BE49-F238E27FC236}">
                  <a16:creationId xmlns:a16="http://schemas.microsoft.com/office/drawing/2014/main" id="{BAECD37E-854E-4F61-945D-012936431D8C}"/>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ṩḷiḓè">
              <a:extLst>
                <a:ext uri="{FF2B5EF4-FFF2-40B4-BE49-F238E27FC236}">
                  <a16:creationId xmlns:a16="http://schemas.microsoft.com/office/drawing/2014/main" id="{491B7FE1-003E-421B-AED8-F10399B729A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îṥ1ïďé">
              <a:extLst>
                <a:ext uri="{FF2B5EF4-FFF2-40B4-BE49-F238E27FC236}">
                  <a16:creationId xmlns:a16="http://schemas.microsoft.com/office/drawing/2014/main" id="{7A7F1CDD-88E0-4828-82B0-FD7CDF11813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Sḷiḍé">
              <a:extLst>
                <a:ext uri="{FF2B5EF4-FFF2-40B4-BE49-F238E27FC236}">
                  <a16:creationId xmlns:a16="http://schemas.microsoft.com/office/drawing/2014/main" id="{632E4EE6-75D6-4352-9035-8C1E61CCA27A}"/>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şļíďê">
              <a:extLst>
                <a:ext uri="{FF2B5EF4-FFF2-40B4-BE49-F238E27FC236}">
                  <a16:creationId xmlns:a16="http://schemas.microsoft.com/office/drawing/2014/main" id="{9EA2CE62-608E-496A-89EC-7A6B9374B180}"/>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îš1íḍê">
              <a:extLst>
                <a:ext uri="{FF2B5EF4-FFF2-40B4-BE49-F238E27FC236}">
                  <a16:creationId xmlns:a16="http://schemas.microsoft.com/office/drawing/2014/main" id="{17939D41-1ED4-447E-ABCC-CC19D810F0C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ŝliḓê">
              <a:extLst>
                <a:ext uri="{FF2B5EF4-FFF2-40B4-BE49-F238E27FC236}">
                  <a16:creationId xmlns:a16="http://schemas.microsoft.com/office/drawing/2014/main" id="{06FAD499-E931-4084-AB0A-01F11473B2B7}"/>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ṡļiḍe">
              <a:extLst>
                <a:ext uri="{FF2B5EF4-FFF2-40B4-BE49-F238E27FC236}">
                  <a16:creationId xmlns:a16="http://schemas.microsoft.com/office/drawing/2014/main" id="{70C1C1E8-DA35-4716-BADA-BEAF392A93C9}"/>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ļïdé">
              <a:extLst>
                <a:ext uri="{FF2B5EF4-FFF2-40B4-BE49-F238E27FC236}">
                  <a16:creationId xmlns:a16="http://schemas.microsoft.com/office/drawing/2014/main" id="{63CA1AD4-803A-4968-9330-2BDEA6A385CA}"/>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šlíḓe">
              <a:extLst>
                <a:ext uri="{FF2B5EF4-FFF2-40B4-BE49-F238E27FC236}">
                  <a16:creationId xmlns:a16="http://schemas.microsoft.com/office/drawing/2014/main" id="{CF2057C3-4032-4CFC-873C-6458E6C9F96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ïṣļïḍê">
              <a:extLst>
                <a:ext uri="{FF2B5EF4-FFF2-40B4-BE49-F238E27FC236}">
                  <a16:creationId xmlns:a16="http://schemas.microsoft.com/office/drawing/2014/main" id="{59D7651D-03A5-4256-9AB5-18C9F1C2D940}"/>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s1íḍe">
              <a:extLst>
                <a:ext uri="{FF2B5EF4-FFF2-40B4-BE49-F238E27FC236}">
                  <a16:creationId xmlns:a16="http://schemas.microsoft.com/office/drawing/2014/main" id="{A7F7279D-8587-45BC-B0A4-DDB8DDDC43B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íşlïḋe">
              <a:extLst>
                <a:ext uri="{FF2B5EF4-FFF2-40B4-BE49-F238E27FC236}">
                  <a16:creationId xmlns:a16="http://schemas.microsoft.com/office/drawing/2014/main" id="{1D6D78BF-7C0E-4A49-9D4C-164516A2C065}"/>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iŝļîḍé">
              <a:extLst>
                <a:ext uri="{FF2B5EF4-FFF2-40B4-BE49-F238E27FC236}">
                  <a16:creationId xmlns:a16="http://schemas.microsoft.com/office/drawing/2014/main" id="{A2914A87-3878-4B16-909C-67E54DD88E7A}"/>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íṧḷídé">
              <a:extLst>
                <a:ext uri="{FF2B5EF4-FFF2-40B4-BE49-F238E27FC236}">
                  <a16:creationId xmlns:a16="http://schemas.microsoft.com/office/drawing/2014/main" id="{5F9A0FB7-8C4D-4658-A573-76C73C4CAC5E}"/>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îSḻiḋe">
              <a:extLst>
                <a:ext uri="{FF2B5EF4-FFF2-40B4-BE49-F238E27FC236}">
                  <a16:creationId xmlns:a16="http://schemas.microsoft.com/office/drawing/2014/main" id="{74A1C7C0-F70D-428F-BE42-93666D5D95E3}"/>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ḻîḓè">
              <a:extLst>
                <a:ext uri="{FF2B5EF4-FFF2-40B4-BE49-F238E27FC236}">
                  <a16:creationId xmlns:a16="http://schemas.microsoft.com/office/drawing/2014/main" id="{745B1483-D7C5-4E83-861B-BD2683FFD06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ïŝḷíḍe">
              <a:extLst>
                <a:ext uri="{FF2B5EF4-FFF2-40B4-BE49-F238E27FC236}">
                  <a16:creationId xmlns:a16="http://schemas.microsoft.com/office/drawing/2014/main" id="{7CCF2F78-3A76-41D6-ADD2-C453A21A49F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íṩļiḋe">
              <a:extLst>
                <a:ext uri="{FF2B5EF4-FFF2-40B4-BE49-F238E27FC236}">
                  <a16:creationId xmlns:a16="http://schemas.microsoft.com/office/drawing/2014/main" id="{6F6FA0B9-4F25-4101-A323-1CD1B1058E5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îṡlïḍé">
              <a:extLst>
                <a:ext uri="{FF2B5EF4-FFF2-40B4-BE49-F238E27FC236}">
                  <a16:creationId xmlns:a16="http://schemas.microsoft.com/office/drawing/2014/main" id="{E5E64456-9E9F-46D6-A399-836B3A290076}"/>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iS1îḓè">
              <a:extLst>
                <a:ext uri="{FF2B5EF4-FFF2-40B4-BE49-F238E27FC236}">
                  <a16:creationId xmlns:a16="http://schemas.microsoft.com/office/drawing/2014/main" id="{945A193B-F224-4E95-806B-2E073A5AC50F}"/>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íṡḷiḑê">
              <a:extLst>
                <a:ext uri="{FF2B5EF4-FFF2-40B4-BE49-F238E27FC236}">
                  <a16:creationId xmlns:a16="http://schemas.microsoft.com/office/drawing/2014/main" id="{1E17FC94-90EE-4B82-BBB4-E269613D5AEB}"/>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iṩ1íḓê">
              <a:extLst>
                <a:ext uri="{FF2B5EF4-FFF2-40B4-BE49-F238E27FC236}">
                  <a16:creationId xmlns:a16="http://schemas.microsoft.com/office/drawing/2014/main" id="{5FD9D4C1-219C-43E3-8B1D-3E2C9C04656C}"/>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4" name="ïşľïďé">
              <a:extLst>
                <a:ext uri="{FF2B5EF4-FFF2-40B4-BE49-F238E27FC236}">
                  <a16:creationId xmlns:a16="http://schemas.microsoft.com/office/drawing/2014/main" id="{04B0D14D-FFFD-46E3-B027-4502DE9784E4}"/>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ïśḷïḍê">
              <a:extLst>
                <a:ext uri="{FF2B5EF4-FFF2-40B4-BE49-F238E27FC236}">
                  <a16:creationId xmlns:a16="http://schemas.microsoft.com/office/drawing/2014/main" id="{9E0287DE-5C9D-4EC4-AD9F-D4F1DF12EE82}"/>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ïṡḷíḑé">
              <a:extLst>
                <a:ext uri="{FF2B5EF4-FFF2-40B4-BE49-F238E27FC236}">
                  <a16:creationId xmlns:a16="http://schemas.microsoft.com/office/drawing/2014/main" id="{6C3C83EF-0CC8-45DF-B284-B2CEE8CF8678}"/>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śḻíde">
              <a:extLst>
                <a:ext uri="{FF2B5EF4-FFF2-40B4-BE49-F238E27FC236}">
                  <a16:creationId xmlns:a16="http://schemas.microsoft.com/office/drawing/2014/main" id="{A8E3E46B-D8F6-4FAF-9218-A1430C37580F}"/>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í$ḻîdê">
              <a:extLst>
                <a:ext uri="{FF2B5EF4-FFF2-40B4-BE49-F238E27FC236}">
                  <a16:creationId xmlns:a16="http://schemas.microsoft.com/office/drawing/2014/main" id="{400598C4-AF5C-476C-926B-F9A153998BEE}"/>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a:extLst>
                <a:ext uri="{FF2B5EF4-FFF2-40B4-BE49-F238E27FC236}">
                  <a16:creationId xmlns:a16="http://schemas.microsoft.com/office/drawing/2014/main" id="{C6A12BEA-D60C-4DD2-88C8-E04094208921}"/>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0" name="iślíḓè">
              <a:extLst>
                <a:ext uri="{FF2B5EF4-FFF2-40B4-BE49-F238E27FC236}">
                  <a16:creationId xmlns:a16="http://schemas.microsoft.com/office/drawing/2014/main" id="{9F6D83C1-C481-44E4-B743-3F928F0813E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îṥ1ïḋe">
              <a:extLst>
                <a:ext uri="{FF2B5EF4-FFF2-40B4-BE49-F238E27FC236}">
                  <a16:creationId xmlns:a16="http://schemas.microsoft.com/office/drawing/2014/main" id="{AAE96646-5598-41A6-A5AF-3BB725163AC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ṧḷídè">
              <a:extLst>
                <a:ext uri="{FF2B5EF4-FFF2-40B4-BE49-F238E27FC236}">
                  <a16:creationId xmlns:a16="http://schemas.microsoft.com/office/drawing/2014/main" id="{AE0E4526-9DDE-4ED4-A47A-71B4EDF49B83}"/>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ṩḷíḍé">
              <a:extLst>
                <a:ext uri="{FF2B5EF4-FFF2-40B4-BE49-F238E27FC236}">
                  <a16:creationId xmlns:a16="http://schemas.microsoft.com/office/drawing/2014/main" id="{EE065307-740D-4503-9965-D5B662F0892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ï$liḓê">
              <a:extLst>
                <a:ext uri="{FF2B5EF4-FFF2-40B4-BE49-F238E27FC236}">
                  <a16:creationId xmlns:a16="http://schemas.microsoft.com/office/drawing/2014/main" id="{F01FA8E3-4364-4455-A32A-49CCAC49013A}"/>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a:extLst>
                <a:ext uri="{FF2B5EF4-FFF2-40B4-BE49-F238E27FC236}">
                  <a16:creationId xmlns:a16="http://schemas.microsoft.com/office/drawing/2014/main" id="{7FEBB5CE-2EDE-42DE-AFF1-7F3C1B74C309}"/>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íṧļîḓé">
              <a:extLst>
                <a:ext uri="{FF2B5EF4-FFF2-40B4-BE49-F238E27FC236}">
                  <a16:creationId xmlns:a16="http://schemas.microsoft.com/office/drawing/2014/main" id="{40DACBEA-1687-49AC-B2B3-29B290B70DBB}"/>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7" name="iṩḻîḑè">
              <a:extLst>
                <a:ext uri="{FF2B5EF4-FFF2-40B4-BE49-F238E27FC236}">
                  <a16:creationId xmlns:a16="http://schemas.microsoft.com/office/drawing/2014/main" id="{6F6A8937-4ACF-422F-A8DA-BC2465CA2A4D}"/>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8" name="ïṣľíḑé">
              <a:extLst>
                <a:ext uri="{FF2B5EF4-FFF2-40B4-BE49-F238E27FC236}">
                  <a16:creationId xmlns:a16="http://schemas.microsoft.com/office/drawing/2014/main" id="{E2062A4B-21DE-4FF3-9734-CCC4976C3FCE}"/>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9" name="îşḻîḑè">
              <a:extLst>
                <a:ext uri="{FF2B5EF4-FFF2-40B4-BE49-F238E27FC236}">
                  <a16:creationId xmlns:a16="http://schemas.microsoft.com/office/drawing/2014/main" id="{AEA5326E-9E6B-48C0-946D-1864A7EFE464}"/>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a:extLst>
                <a:ext uri="{FF2B5EF4-FFF2-40B4-BE49-F238E27FC236}">
                  <a16:creationId xmlns:a16="http://schemas.microsoft.com/office/drawing/2014/main" id="{9DC7DDD9-5AD2-4814-ADC3-6FDEE1414D9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31" name="işļídè">
              <a:extLst>
                <a:ext uri="{FF2B5EF4-FFF2-40B4-BE49-F238E27FC236}">
                  <a16:creationId xmlns:a16="http://schemas.microsoft.com/office/drawing/2014/main" id="{6DBC4E76-3166-4B44-9AB9-E335A73746E5}"/>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2918734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anim calcmode="lin" valueType="num">
                                      <p:cBhvr>
                                        <p:cTn id="23" dur="1000" fill="hold"/>
                                        <p:tgtEl>
                                          <p:spTgt spid="36"/>
                                        </p:tgtEl>
                                        <p:attrNameLst>
                                          <p:attrName>ppt_x</p:attrName>
                                        </p:attrNameLst>
                                      </p:cBhvr>
                                      <p:tavLst>
                                        <p:tav tm="0">
                                          <p:val>
                                            <p:strVal val="#ppt_x"/>
                                          </p:val>
                                        </p:tav>
                                        <p:tav tm="100000">
                                          <p:val>
                                            <p:strVal val="#ppt_x"/>
                                          </p:val>
                                        </p:tav>
                                      </p:tavLst>
                                    </p:anim>
                                    <p:anim calcmode="lin" valueType="num">
                                      <p:cBhvr>
                                        <p:cTn id="2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2863841" y="87313"/>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研究成果展示及应用</a:t>
            </a: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800A2D62-4100-4726-9B56-5B6547C675A6}"/>
              </a:ext>
            </a:extLst>
          </p:cNvPr>
          <p:cNvSpPr>
            <a:spLocks noGrp="1"/>
          </p:cNvSpPr>
          <p:nvPr>
            <p:ph type="sldNum" sz="quarter" idx="12"/>
          </p:nvPr>
        </p:nvSpPr>
        <p:spPr/>
        <p:txBody>
          <a:bodyPr/>
          <a:lstStyle/>
          <a:p>
            <a:fld id="{ACBECEF1-1935-4692-9C86-5FD89D9EDF46}" type="slidenum">
              <a:rPr lang="zh-CN" altLang="en-US" smtClean="0"/>
              <a:pPr/>
              <a:t>13</a:t>
            </a:fld>
            <a:endParaRPr lang="zh-CN" altLang="en-US"/>
          </a:p>
        </p:txBody>
      </p:sp>
      <p:pic>
        <p:nvPicPr>
          <p:cNvPr id="12" name="图片占位符 11">
            <a:extLst>
              <a:ext uri="{FF2B5EF4-FFF2-40B4-BE49-F238E27FC236}">
                <a16:creationId xmlns:a16="http://schemas.microsoft.com/office/drawing/2014/main" id="{B9AFE17B-AF59-4092-B27C-4E7BE0F8693E}"/>
              </a:ext>
            </a:extLst>
          </p:cNvPr>
          <p:cNvPicPr>
            <a:picLocks noGrp="1" noChangeAspect="1"/>
          </p:cNvPicPr>
          <p:nvPr>
            <p:ph type="pic" sz="quarter" idx="20"/>
          </p:nvPr>
        </p:nvPicPr>
        <p:blipFill>
          <a:blip r:embed="rId3">
            <a:extLst>
              <a:ext uri="{28A0092B-C50C-407E-A947-70E740481C1C}">
                <a14:useLocalDpi xmlns:a14="http://schemas.microsoft.com/office/drawing/2010/main" val="0"/>
              </a:ext>
            </a:extLst>
          </a:blip>
          <a:stretch>
            <a:fillRect/>
          </a:stretch>
        </p:blipFill>
        <p:spPr>
          <a:xfrm>
            <a:off x="4668785" y="1314725"/>
            <a:ext cx="2078405" cy="1420141"/>
          </a:xfrm>
        </p:spPr>
      </p:pic>
      <p:pic>
        <p:nvPicPr>
          <p:cNvPr id="9" name="图片占位符 8">
            <a:extLst>
              <a:ext uri="{FF2B5EF4-FFF2-40B4-BE49-F238E27FC236}">
                <a16:creationId xmlns:a16="http://schemas.microsoft.com/office/drawing/2014/main" id="{82D45B71-F05D-4525-A1CB-C4BDFA3182B2}"/>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tretch>
            <a:fillRect/>
          </a:stretch>
        </p:blipFill>
        <p:spPr>
          <a:xfrm>
            <a:off x="2423806" y="2807207"/>
            <a:ext cx="2078405" cy="1414046"/>
          </a:xfrm>
        </p:spPr>
      </p:pic>
      <p:pic>
        <p:nvPicPr>
          <p:cNvPr id="5" name="图片占位符 4">
            <a:extLst>
              <a:ext uri="{FF2B5EF4-FFF2-40B4-BE49-F238E27FC236}">
                <a16:creationId xmlns:a16="http://schemas.microsoft.com/office/drawing/2014/main" id="{73D7913A-ABCF-44CE-B589-E4D5870310EA}"/>
              </a:ext>
            </a:extLst>
          </p:cNvPr>
          <p:cNvPicPr>
            <a:picLocks noGrp="1" noChangeAspect="1"/>
          </p:cNvPicPr>
          <p:nvPr>
            <p:ph type="pic" sz="quarter" idx="18"/>
          </p:nvPr>
        </p:nvPicPr>
        <p:blipFill>
          <a:blip r:embed="rId5">
            <a:extLst>
              <a:ext uri="{28A0092B-C50C-407E-A947-70E740481C1C}">
                <a14:useLocalDpi xmlns:a14="http://schemas.microsoft.com/office/drawing/2010/main" val="0"/>
              </a:ext>
            </a:extLst>
          </a:blip>
          <a:stretch>
            <a:fillRect/>
          </a:stretch>
        </p:blipFill>
        <p:spPr>
          <a:xfrm>
            <a:off x="178827" y="1314725"/>
            <a:ext cx="2078405" cy="1420141"/>
          </a:xfrm>
        </p:spPr>
      </p:pic>
      <p:pic>
        <p:nvPicPr>
          <p:cNvPr id="14" name="图片占位符 13">
            <a:extLst>
              <a:ext uri="{FF2B5EF4-FFF2-40B4-BE49-F238E27FC236}">
                <a16:creationId xmlns:a16="http://schemas.microsoft.com/office/drawing/2014/main" id="{EF3D0FA5-8EE2-4E9F-ABE6-DB276A798CEB}"/>
              </a:ext>
            </a:extLst>
          </p:cNvPr>
          <p:cNvPicPr>
            <a:picLocks noGrp="1" noChangeAspect="1"/>
          </p:cNvPicPr>
          <p:nvPr>
            <p:ph type="pic" sz="quarter" idx="21"/>
          </p:nvPr>
        </p:nvPicPr>
        <p:blipFill>
          <a:blip r:embed="rId6">
            <a:extLst>
              <a:ext uri="{28A0092B-C50C-407E-A947-70E740481C1C}">
                <a14:useLocalDpi xmlns:a14="http://schemas.microsoft.com/office/drawing/2010/main" val="0"/>
              </a:ext>
            </a:extLst>
          </a:blip>
          <a:stretch>
            <a:fillRect/>
          </a:stretch>
        </p:blipFill>
        <p:spPr>
          <a:xfrm>
            <a:off x="6913764" y="2807207"/>
            <a:ext cx="2078405" cy="1414046"/>
          </a:xfrm>
        </p:spPr>
      </p:pic>
      <p:sp>
        <p:nvSpPr>
          <p:cNvPr id="30" name="矩形 29">
            <a:extLst>
              <a:ext uri="{FF2B5EF4-FFF2-40B4-BE49-F238E27FC236}">
                <a16:creationId xmlns:a16="http://schemas.microsoft.com/office/drawing/2014/main" id="{FDE153CD-C225-4577-95F6-BA0FD90F3E0C}"/>
              </a:ext>
            </a:extLst>
          </p:cNvPr>
          <p:cNvSpPr/>
          <p:nvPr/>
        </p:nvSpPr>
        <p:spPr>
          <a:xfrm>
            <a:off x="178826" y="2806432"/>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矩形 30">
            <a:extLst>
              <a:ext uri="{FF2B5EF4-FFF2-40B4-BE49-F238E27FC236}">
                <a16:creationId xmlns:a16="http://schemas.microsoft.com/office/drawing/2014/main" id="{41015F3E-67CE-4895-9E57-BBEB40888493}"/>
              </a:ext>
            </a:extLst>
          </p:cNvPr>
          <p:cNvSpPr/>
          <p:nvPr/>
        </p:nvSpPr>
        <p:spPr>
          <a:xfrm>
            <a:off x="2423805" y="1314254"/>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矩形 31">
            <a:extLst>
              <a:ext uri="{FF2B5EF4-FFF2-40B4-BE49-F238E27FC236}">
                <a16:creationId xmlns:a16="http://schemas.microsoft.com/office/drawing/2014/main" id="{2BC5D9AE-0498-4A48-9EC3-6D2D4779F18B}"/>
              </a:ext>
            </a:extLst>
          </p:cNvPr>
          <p:cNvSpPr/>
          <p:nvPr/>
        </p:nvSpPr>
        <p:spPr>
          <a:xfrm>
            <a:off x="4668784" y="2803689"/>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a:extLst>
              <a:ext uri="{FF2B5EF4-FFF2-40B4-BE49-F238E27FC236}">
                <a16:creationId xmlns:a16="http://schemas.microsoft.com/office/drawing/2014/main" id="{A922D88C-2BE2-4773-844D-9CAEC27D765D}"/>
              </a:ext>
            </a:extLst>
          </p:cNvPr>
          <p:cNvSpPr/>
          <p:nvPr/>
        </p:nvSpPr>
        <p:spPr>
          <a:xfrm>
            <a:off x="6913763" y="1314253"/>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矩形 33">
            <a:extLst>
              <a:ext uri="{FF2B5EF4-FFF2-40B4-BE49-F238E27FC236}">
                <a16:creationId xmlns:a16="http://schemas.microsoft.com/office/drawing/2014/main" id="{41983054-2AED-4C96-93E9-2BA1A543516A}"/>
              </a:ext>
            </a:extLst>
          </p:cNvPr>
          <p:cNvSpPr/>
          <p:nvPr/>
        </p:nvSpPr>
        <p:spPr>
          <a:xfrm>
            <a:off x="261894" y="3290219"/>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38" name="文本框 37">
            <a:extLst>
              <a:ext uri="{FF2B5EF4-FFF2-40B4-BE49-F238E27FC236}">
                <a16:creationId xmlns:a16="http://schemas.microsoft.com/office/drawing/2014/main" id="{717EA5DC-E12B-4DD1-917B-74B2450FD191}"/>
              </a:ext>
            </a:extLst>
          </p:cNvPr>
          <p:cNvSpPr txBox="1">
            <a:spLocks noChangeArrowheads="1"/>
          </p:cNvSpPr>
          <p:nvPr/>
        </p:nvSpPr>
        <p:spPr bwMode="auto">
          <a:xfrm>
            <a:off x="337443" y="2995712"/>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
        <p:nvSpPr>
          <p:cNvPr id="39" name="矩形 38">
            <a:extLst>
              <a:ext uri="{FF2B5EF4-FFF2-40B4-BE49-F238E27FC236}">
                <a16:creationId xmlns:a16="http://schemas.microsoft.com/office/drawing/2014/main" id="{26F6026F-6651-44B5-A49B-91986BFA556B}"/>
              </a:ext>
            </a:extLst>
          </p:cNvPr>
          <p:cNvSpPr/>
          <p:nvPr/>
        </p:nvSpPr>
        <p:spPr>
          <a:xfrm>
            <a:off x="2520921" y="1752295"/>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40" name="文本框 39">
            <a:extLst>
              <a:ext uri="{FF2B5EF4-FFF2-40B4-BE49-F238E27FC236}">
                <a16:creationId xmlns:a16="http://schemas.microsoft.com/office/drawing/2014/main" id="{212AF98F-0C00-4CDD-A945-ED835A460A76}"/>
              </a:ext>
            </a:extLst>
          </p:cNvPr>
          <p:cNvSpPr txBox="1">
            <a:spLocks noChangeArrowheads="1"/>
          </p:cNvSpPr>
          <p:nvPr/>
        </p:nvSpPr>
        <p:spPr bwMode="auto">
          <a:xfrm>
            <a:off x="2596470" y="1457788"/>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
        <p:nvSpPr>
          <p:cNvPr id="50" name="矩形 49">
            <a:extLst>
              <a:ext uri="{FF2B5EF4-FFF2-40B4-BE49-F238E27FC236}">
                <a16:creationId xmlns:a16="http://schemas.microsoft.com/office/drawing/2014/main" id="{74C07974-027A-481B-9F1F-08FA25185051}"/>
              </a:ext>
            </a:extLst>
          </p:cNvPr>
          <p:cNvSpPr/>
          <p:nvPr/>
        </p:nvSpPr>
        <p:spPr>
          <a:xfrm>
            <a:off x="4751851" y="3275616"/>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51" name="文本框 50">
            <a:extLst>
              <a:ext uri="{FF2B5EF4-FFF2-40B4-BE49-F238E27FC236}">
                <a16:creationId xmlns:a16="http://schemas.microsoft.com/office/drawing/2014/main" id="{F8F250BC-D6D7-4E9B-BEF1-14CFC5D6D36B}"/>
              </a:ext>
            </a:extLst>
          </p:cNvPr>
          <p:cNvSpPr txBox="1">
            <a:spLocks noChangeArrowheads="1"/>
          </p:cNvSpPr>
          <p:nvPr/>
        </p:nvSpPr>
        <p:spPr bwMode="auto">
          <a:xfrm>
            <a:off x="4827400" y="2981109"/>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
        <p:nvSpPr>
          <p:cNvPr id="52" name="矩形 51">
            <a:extLst>
              <a:ext uri="{FF2B5EF4-FFF2-40B4-BE49-F238E27FC236}">
                <a16:creationId xmlns:a16="http://schemas.microsoft.com/office/drawing/2014/main" id="{4A54EB0B-7B87-49E8-8EF4-585F9A4F5855}"/>
              </a:ext>
            </a:extLst>
          </p:cNvPr>
          <p:cNvSpPr/>
          <p:nvPr/>
        </p:nvSpPr>
        <p:spPr>
          <a:xfrm>
            <a:off x="6992659" y="1752295"/>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53" name="文本框 52">
            <a:extLst>
              <a:ext uri="{FF2B5EF4-FFF2-40B4-BE49-F238E27FC236}">
                <a16:creationId xmlns:a16="http://schemas.microsoft.com/office/drawing/2014/main" id="{FDB271B1-BE81-4B75-A7FB-12B398334EC7}"/>
              </a:ext>
            </a:extLst>
          </p:cNvPr>
          <p:cNvSpPr txBox="1">
            <a:spLocks noChangeArrowheads="1"/>
          </p:cNvSpPr>
          <p:nvPr/>
        </p:nvSpPr>
        <p:spPr bwMode="auto">
          <a:xfrm>
            <a:off x="7068208" y="1457788"/>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Tree>
    <p:extLst>
      <p:ext uri="{BB962C8B-B14F-4D97-AF65-F5344CB8AC3E}">
        <p14:creationId xmlns:p14="http://schemas.microsoft.com/office/powerpoint/2010/main" val="2735460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anim calcmode="lin" valueType="num">
                                      <p:cBhvr>
                                        <p:cTn id="48" dur="1000" fill="hold"/>
                                        <p:tgtEl>
                                          <p:spTgt spid="34"/>
                                        </p:tgtEl>
                                        <p:attrNameLst>
                                          <p:attrName>ppt_x</p:attrName>
                                        </p:attrNameLst>
                                      </p:cBhvr>
                                      <p:tavLst>
                                        <p:tav tm="0">
                                          <p:val>
                                            <p:strVal val="#ppt_x"/>
                                          </p:val>
                                        </p:tav>
                                        <p:tav tm="100000">
                                          <p:val>
                                            <p:strVal val="#ppt_x"/>
                                          </p:val>
                                        </p:tav>
                                      </p:tavLst>
                                    </p:anim>
                                    <p:anim calcmode="lin" valueType="num">
                                      <p:cBhvr>
                                        <p:cTn id="49" dur="1000" fill="hold"/>
                                        <p:tgtEl>
                                          <p:spTgt spid="3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1000"/>
                                        <p:tgtEl>
                                          <p:spTgt spid="38"/>
                                        </p:tgtEl>
                                      </p:cBhvr>
                                    </p:animEffect>
                                    <p:anim calcmode="lin" valueType="num">
                                      <p:cBhvr>
                                        <p:cTn id="53" dur="1000" fill="hold"/>
                                        <p:tgtEl>
                                          <p:spTgt spid="38"/>
                                        </p:tgtEl>
                                        <p:attrNameLst>
                                          <p:attrName>ppt_x</p:attrName>
                                        </p:attrNameLst>
                                      </p:cBhvr>
                                      <p:tavLst>
                                        <p:tav tm="0">
                                          <p:val>
                                            <p:strVal val="#ppt_x"/>
                                          </p:val>
                                        </p:tav>
                                        <p:tav tm="100000">
                                          <p:val>
                                            <p:strVal val="#ppt_x"/>
                                          </p:val>
                                        </p:tav>
                                      </p:tavLst>
                                    </p:anim>
                                    <p:anim calcmode="lin" valueType="num">
                                      <p:cBhvr>
                                        <p:cTn id="54" dur="1000" fill="hold"/>
                                        <p:tgtEl>
                                          <p:spTgt spid="3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1000"/>
                                        <p:tgtEl>
                                          <p:spTgt spid="40"/>
                                        </p:tgtEl>
                                      </p:cBhvr>
                                    </p:animEffect>
                                    <p:anim calcmode="lin" valueType="num">
                                      <p:cBhvr>
                                        <p:cTn id="63" dur="1000" fill="hold"/>
                                        <p:tgtEl>
                                          <p:spTgt spid="40"/>
                                        </p:tgtEl>
                                        <p:attrNameLst>
                                          <p:attrName>ppt_x</p:attrName>
                                        </p:attrNameLst>
                                      </p:cBhvr>
                                      <p:tavLst>
                                        <p:tav tm="0">
                                          <p:val>
                                            <p:strVal val="#ppt_x"/>
                                          </p:val>
                                        </p:tav>
                                        <p:tav tm="100000">
                                          <p:val>
                                            <p:strVal val="#ppt_x"/>
                                          </p:val>
                                        </p:tav>
                                      </p:tavLst>
                                    </p:anim>
                                    <p:anim calcmode="lin" valueType="num">
                                      <p:cBhvr>
                                        <p:cTn id="64" dur="1000" fill="hold"/>
                                        <p:tgtEl>
                                          <p:spTgt spid="4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1000"/>
                                        <p:tgtEl>
                                          <p:spTgt spid="50"/>
                                        </p:tgtEl>
                                      </p:cBhvr>
                                    </p:animEffect>
                                    <p:anim calcmode="lin" valueType="num">
                                      <p:cBhvr>
                                        <p:cTn id="68" dur="1000" fill="hold"/>
                                        <p:tgtEl>
                                          <p:spTgt spid="50"/>
                                        </p:tgtEl>
                                        <p:attrNameLst>
                                          <p:attrName>ppt_x</p:attrName>
                                        </p:attrNameLst>
                                      </p:cBhvr>
                                      <p:tavLst>
                                        <p:tav tm="0">
                                          <p:val>
                                            <p:strVal val="#ppt_x"/>
                                          </p:val>
                                        </p:tav>
                                        <p:tav tm="100000">
                                          <p:val>
                                            <p:strVal val="#ppt_x"/>
                                          </p:val>
                                        </p:tav>
                                      </p:tavLst>
                                    </p:anim>
                                    <p:anim calcmode="lin" valueType="num">
                                      <p:cBhvr>
                                        <p:cTn id="69" dur="1000" fill="hold"/>
                                        <p:tgtEl>
                                          <p:spTgt spid="5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1000"/>
                                        <p:tgtEl>
                                          <p:spTgt spid="51"/>
                                        </p:tgtEl>
                                      </p:cBhvr>
                                    </p:animEffect>
                                    <p:anim calcmode="lin" valueType="num">
                                      <p:cBhvr>
                                        <p:cTn id="73" dur="1000" fill="hold"/>
                                        <p:tgtEl>
                                          <p:spTgt spid="51"/>
                                        </p:tgtEl>
                                        <p:attrNameLst>
                                          <p:attrName>ppt_x</p:attrName>
                                        </p:attrNameLst>
                                      </p:cBhvr>
                                      <p:tavLst>
                                        <p:tav tm="0">
                                          <p:val>
                                            <p:strVal val="#ppt_x"/>
                                          </p:val>
                                        </p:tav>
                                        <p:tav tm="100000">
                                          <p:val>
                                            <p:strVal val="#ppt_x"/>
                                          </p:val>
                                        </p:tav>
                                      </p:tavLst>
                                    </p:anim>
                                    <p:anim calcmode="lin" valueType="num">
                                      <p:cBhvr>
                                        <p:cTn id="74" dur="1000" fill="hold"/>
                                        <p:tgtEl>
                                          <p:spTgt spid="5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1000"/>
                                        <p:tgtEl>
                                          <p:spTgt spid="52"/>
                                        </p:tgtEl>
                                      </p:cBhvr>
                                    </p:animEffect>
                                    <p:anim calcmode="lin" valueType="num">
                                      <p:cBhvr>
                                        <p:cTn id="78" dur="1000" fill="hold"/>
                                        <p:tgtEl>
                                          <p:spTgt spid="52"/>
                                        </p:tgtEl>
                                        <p:attrNameLst>
                                          <p:attrName>ppt_x</p:attrName>
                                        </p:attrNameLst>
                                      </p:cBhvr>
                                      <p:tavLst>
                                        <p:tav tm="0">
                                          <p:val>
                                            <p:strVal val="#ppt_x"/>
                                          </p:val>
                                        </p:tav>
                                        <p:tav tm="100000">
                                          <p:val>
                                            <p:strVal val="#ppt_x"/>
                                          </p:val>
                                        </p:tav>
                                      </p:tavLst>
                                    </p:anim>
                                    <p:anim calcmode="lin" valueType="num">
                                      <p:cBhvr>
                                        <p:cTn id="79" dur="1000" fill="hold"/>
                                        <p:tgtEl>
                                          <p:spTgt spid="5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fade">
                                      <p:cBhvr>
                                        <p:cTn id="82" dur="1000"/>
                                        <p:tgtEl>
                                          <p:spTgt spid="53"/>
                                        </p:tgtEl>
                                      </p:cBhvr>
                                    </p:animEffect>
                                    <p:anim calcmode="lin" valueType="num">
                                      <p:cBhvr>
                                        <p:cTn id="83" dur="1000" fill="hold"/>
                                        <p:tgtEl>
                                          <p:spTgt spid="53"/>
                                        </p:tgtEl>
                                        <p:attrNameLst>
                                          <p:attrName>ppt_x</p:attrName>
                                        </p:attrNameLst>
                                      </p:cBhvr>
                                      <p:tavLst>
                                        <p:tav tm="0">
                                          <p:val>
                                            <p:strVal val="#ppt_x"/>
                                          </p:val>
                                        </p:tav>
                                        <p:tav tm="100000">
                                          <p:val>
                                            <p:strVal val="#ppt_x"/>
                                          </p:val>
                                        </p:tav>
                                      </p:tavLst>
                                    </p:anim>
                                    <p:anim calcmode="lin" valueType="num">
                                      <p:cBhvr>
                                        <p:cTn id="8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p:bldP spid="38" grpId="0"/>
      <p:bldP spid="39" grpId="0"/>
      <p:bldP spid="40" grpId="0"/>
      <p:bldP spid="50" grpId="0"/>
      <p:bldP spid="51" grpId="0"/>
      <p:bldP spid="52" grpId="0"/>
      <p:bldP spid="5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418E5A06-8819-4805-BC9F-6521A304F46B}"/>
              </a:ext>
            </a:extLst>
          </p:cNvPr>
          <p:cNvSpPr/>
          <p:nvPr/>
        </p:nvSpPr>
        <p:spPr>
          <a:xfrm rot="2700000">
            <a:off x="3263698" y="1544657"/>
            <a:ext cx="2576379" cy="2576379"/>
          </a:xfrm>
          <a:prstGeom prst="round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5"/>
          <p:cNvSpPr txBox="1">
            <a:spLocks noChangeArrowheads="1"/>
          </p:cNvSpPr>
          <p:nvPr/>
        </p:nvSpPr>
        <p:spPr bwMode="auto">
          <a:xfrm>
            <a:off x="2863841" y="87313"/>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研究成果展示及应用</a:t>
            </a: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CE904F49-9B94-42A9-B7AB-FFBB847DABAF}"/>
              </a:ext>
            </a:extLst>
          </p:cNvPr>
          <p:cNvSpPr>
            <a:spLocks noGrp="1"/>
          </p:cNvSpPr>
          <p:nvPr>
            <p:ph type="sldNum" sz="quarter" idx="12"/>
          </p:nvPr>
        </p:nvSpPr>
        <p:spPr/>
        <p:txBody>
          <a:bodyPr/>
          <a:lstStyle/>
          <a:p>
            <a:fld id="{ACBECEF1-1935-4692-9C86-5FD89D9EDF46}" type="slidenum">
              <a:rPr lang="zh-CN" altLang="en-US" smtClean="0"/>
              <a:pPr/>
              <a:t>14</a:t>
            </a:fld>
            <a:endParaRPr lang="zh-CN" altLang="en-US"/>
          </a:p>
        </p:txBody>
      </p:sp>
      <p:sp>
        <p:nvSpPr>
          <p:cNvPr id="52"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EC85FA89-A7AF-4D7F-9827-1C1D04B8D9E7}"/>
              </a:ext>
            </a:extLst>
          </p:cNvPr>
          <p:cNvSpPr txBox="1"/>
          <p:nvPr/>
        </p:nvSpPr>
        <p:spPr>
          <a:xfrm>
            <a:off x="6341379" y="1362556"/>
            <a:ext cx="1706014" cy="369332"/>
          </a:xfrm>
          <a:prstGeom prst="rect">
            <a:avLst/>
          </a:prstGeom>
          <a:noFill/>
          <a:ln>
            <a:noFill/>
          </a:ln>
        </p:spPr>
        <p:txBody>
          <a:bodyPr wrap="square">
            <a:spAutoFit/>
          </a:bodyPr>
          <a:lstStyle>
            <a:defPPr>
              <a:defRPr lang="zh-CN"/>
            </a:defPPr>
            <a:lvl1pPr algn="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pPr algn="l"/>
            <a:r>
              <a:rPr lang="zh-CN" altLang="en-US"/>
              <a:t>研究成果应用</a:t>
            </a:r>
            <a:endParaRPr lang="en-US"/>
          </a:p>
        </p:txBody>
      </p:sp>
      <p:sp>
        <p:nvSpPr>
          <p:cNvPr id="53"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80D39079-A873-43D5-AA1D-200EEEE4F35B}"/>
              </a:ext>
            </a:extLst>
          </p:cNvPr>
          <p:cNvSpPr txBox="1"/>
          <p:nvPr/>
        </p:nvSpPr>
        <p:spPr>
          <a:xfrm>
            <a:off x="6373663" y="1652968"/>
            <a:ext cx="2715471"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54"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789D3605-2DAC-42C0-8463-C4B8228D57D5}"/>
              </a:ext>
            </a:extLst>
          </p:cNvPr>
          <p:cNvSpPr txBox="1"/>
          <p:nvPr/>
        </p:nvSpPr>
        <p:spPr>
          <a:xfrm>
            <a:off x="6315160" y="3338051"/>
            <a:ext cx="1794463" cy="369332"/>
          </a:xfrm>
          <a:prstGeom prst="rect">
            <a:avLst/>
          </a:prstGeom>
          <a:noFill/>
          <a:ln>
            <a:noFill/>
          </a:ln>
        </p:spPr>
        <p:txBody>
          <a:bodyPr wrap="square">
            <a:spAutoFit/>
          </a:bodyPr>
          <a:lstStyle>
            <a:defPPr>
              <a:defRPr lang="zh-CN"/>
            </a:defPPr>
            <a:lvl1pP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r>
              <a:rPr lang="zh-CN" altLang="en-US"/>
              <a:t>研究成果应用</a:t>
            </a:r>
            <a:endParaRPr lang="en-US"/>
          </a:p>
        </p:txBody>
      </p:sp>
      <p:sp>
        <p:nvSpPr>
          <p:cNvPr id="55"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CFFB01D1-6BE1-4BBE-8535-9F19719FE5A2}"/>
              </a:ext>
            </a:extLst>
          </p:cNvPr>
          <p:cNvSpPr txBox="1"/>
          <p:nvPr/>
        </p:nvSpPr>
        <p:spPr>
          <a:xfrm>
            <a:off x="6373663" y="3610722"/>
            <a:ext cx="2715471"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56"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F1ABBEBF-AF91-450A-A89A-F348505E6F97}"/>
              </a:ext>
            </a:extLst>
          </p:cNvPr>
          <p:cNvSpPr txBox="1"/>
          <p:nvPr/>
        </p:nvSpPr>
        <p:spPr>
          <a:xfrm>
            <a:off x="1270000" y="1389366"/>
            <a:ext cx="1613889" cy="369332"/>
          </a:xfrm>
          <a:prstGeom prst="rect">
            <a:avLst/>
          </a:prstGeom>
          <a:noFill/>
          <a:ln>
            <a:noFill/>
          </a:ln>
        </p:spPr>
        <p:txBody>
          <a:bodyPr wrap="square">
            <a:spAutoFit/>
          </a:bodyPr>
          <a:lstStyle>
            <a:defPPr>
              <a:defRPr lang="zh-CN"/>
            </a:defPPr>
            <a:lvl1pPr algn="ct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pPr algn="r"/>
            <a:r>
              <a:rPr lang="zh-CN" altLang="en-US"/>
              <a:t>研究成果应用</a:t>
            </a:r>
            <a:endParaRPr lang="en-US"/>
          </a:p>
        </p:txBody>
      </p:sp>
      <p:sp>
        <p:nvSpPr>
          <p:cNvPr id="57"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6BDA5199-0156-4E6A-A9B5-EAE701A2AFBE}"/>
              </a:ext>
            </a:extLst>
          </p:cNvPr>
          <p:cNvSpPr txBox="1"/>
          <p:nvPr/>
        </p:nvSpPr>
        <p:spPr>
          <a:xfrm>
            <a:off x="91474" y="1652968"/>
            <a:ext cx="2715471"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58"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71A1D57C-6404-4698-9223-F9346286099C}"/>
              </a:ext>
            </a:extLst>
          </p:cNvPr>
          <p:cNvSpPr txBox="1"/>
          <p:nvPr/>
        </p:nvSpPr>
        <p:spPr>
          <a:xfrm>
            <a:off x="1198880" y="3347120"/>
            <a:ext cx="1608065" cy="369332"/>
          </a:xfrm>
          <a:prstGeom prst="rect">
            <a:avLst/>
          </a:prstGeom>
          <a:noFill/>
          <a:ln>
            <a:noFill/>
          </a:ln>
        </p:spPr>
        <p:txBody>
          <a:bodyPr wrap="square">
            <a:spAutoFit/>
          </a:bodyPr>
          <a:lstStyle>
            <a:defPPr>
              <a:defRPr lang="zh-CN"/>
            </a:defPPr>
            <a:lvl1pPr algn="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r>
              <a:rPr lang="zh-CN" altLang="en-US"/>
              <a:t>研究成果应用</a:t>
            </a:r>
            <a:endParaRPr lang="en-US"/>
          </a:p>
        </p:txBody>
      </p:sp>
      <p:sp>
        <p:nvSpPr>
          <p:cNvPr id="59"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EE611D66-49AD-4D0A-A178-F447F7C3E7FB}"/>
              </a:ext>
            </a:extLst>
          </p:cNvPr>
          <p:cNvSpPr txBox="1"/>
          <p:nvPr/>
        </p:nvSpPr>
        <p:spPr>
          <a:xfrm>
            <a:off x="91474" y="3610722"/>
            <a:ext cx="2715471"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grpSp>
        <p:nvGrpSpPr>
          <p:cNvPr id="5" name="组合 4">
            <a:extLst>
              <a:ext uri="{FF2B5EF4-FFF2-40B4-BE49-F238E27FC236}">
                <a16:creationId xmlns:a16="http://schemas.microsoft.com/office/drawing/2014/main" id="{E2FA4A81-8BBD-4906-8FB2-1372AE64AFDC}"/>
              </a:ext>
            </a:extLst>
          </p:cNvPr>
          <p:cNvGrpSpPr/>
          <p:nvPr/>
        </p:nvGrpSpPr>
        <p:grpSpPr>
          <a:xfrm>
            <a:off x="5126735" y="1502753"/>
            <a:ext cx="958521" cy="958521"/>
            <a:chOff x="5126734" y="1502752"/>
            <a:chExt cx="1082919" cy="1082919"/>
          </a:xfrm>
        </p:grpSpPr>
        <p:sp>
          <p:nvSpPr>
            <p:cNvPr id="48" name="椭圆 47">
              <a:extLst>
                <a:ext uri="{FF2B5EF4-FFF2-40B4-BE49-F238E27FC236}">
                  <a16:creationId xmlns:a16="http://schemas.microsoft.com/office/drawing/2014/main" id="{D35557C4-3414-4A1A-9651-129C8C54E32B}"/>
                </a:ext>
              </a:extLst>
            </p:cNvPr>
            <p:cNvSpPr/>
            <p:nvPr/>
          </p:nvSpPr>
          <p:spPr>
            <a:xfrm>
              <a:off x="5126734" y="1502752"/>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AutoShape 112">
              <a:extLst>
                <a:ext uri="{FF2B5EF4-FFF2-40B4-BE49-F238E27FC236}">
                  <a16:creationId xmlns:a16="http://schemas.microsoft.com/office/drawing/2014/main" id="{5F7DDC2A-9541-456B-8973-0A1248C83C3D}"/>
                </a:ext>
              </a:extLst>
            </p:cNvPr>
            <p:cNvSpPr>
              <a:spLocks/>
            </p:cNvSpPr>
            <p:nvPr/>
          </p:nvSpPr>
          <p:spPr bwMode="auto">
            <a:xfrm>
              <a:off x="5408396" y="1771638"/>
              <a:ext cx="519593" cy="517303"/>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 name="组合 3">
            <a:extLst>
              <a:ext uri="{FF2B5EF4-FFF2-40B4-BE49-F238E27FC236}">
                <a16:creationId xmlns:a16="http://schemas.microsoft.com/office/drawing/2014/main" id="{3AE4024A-8123-447B-8D70-CE249024E319}"/>
              </a:ext>
            </a:extLst>
          </p:cNvPr>
          <p:cNvGrpSpPr/>
          <p:nvPr/>
        </p:nvGrpSpPr>
        <p:grpSpPr>
          <a:xfrm>
            <a:off x="3026950" y="1502753"/>
            <a:ext cx="958521" cy="958521"/>
            <a:chOff x="2912452" y="1488831"/>
            <a:chExt cx="1082919" cy="1082919"/>
          </a:xfrm>
        </p:grpSpPr>
        <p:sp>
          <p:nvSpPr>
            <p:cNvPr id="49" name="椭圆 48">
              <a:extLst>
                <a:ext uri="{FF2B5EF4-FFF2-40B4-BE49-F238E27FC236}">
                  <a16:creationId xmlns:a16="http://schemas.microsoft.com/office/drawing/2014/main" id="{C7527AD6-0165-4CD9-B2B4-EE046D382130}"/>
                </a:ext>
              </a:extLst>
            </p:cNvPr>
            <p:cNvSpPr/>
            <p:nvPr/>
          </p:nvSpPr>
          <p:spPr>
            <a:xfrm>
              <a:off x="2912452" y="1488831"/>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1" name="组合 60">
              <a:extLst>
                <a:ext uri="{FF2B5EF4-FFF2-40B4-BE49-F238E27FC236}">
                  <a16:creationId xmlns:a16="http://schemas.microsoft.com/office/drawing/2014/main" id="{B64649AC-9931-4039-84D2-FA30898025D4}"/>
                </a:ext>
              </a:extLst>
            </p:cNvPr>
            <p:cNvGrpSpPr/>
            <p:nvPr/>
          </p:nvGrpSpPr>
          <p:grpSpPr>
            <a:xfrm>
              <a:off x="3284153" y="1758698"/>
              <a:ext cx="355867" cy="518751"/>
              <a:chOff x="2528974" y="2863357"/>
              <a:chExt cx="246811" cy="359779"/>
            </a:xfrm>
            <a:solidFill>
              <a:schemeClr val="bg1"/>
            </a:solidFill>
          </p:grpSpPr>
          <p:sp>
            <p:nvSpPr>
              <p:cNvPr id="62" name="AutoShape 113">
                <a:extLst>
                  <a:ext uri="{FF2B5EF4-FFF2-40B4-BE49-F238E27FC236}">
                    <a16:creationId xmlns:a16="http://schemas.microsoft.com/office/drawing/2014/main" id="{99B08F5F-7413-4369-A987-ADA077907A27}"/>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3" name="AutoShape 114">
                <a:extLst>
                  <a:ext uri="{FF2B5EF4-FFF2-40B4-BE49-F238E27FC236}">
                    <a16:creationId xmlns:a16="http://schemas.microsoft.com/office/drawing/2014/main" id="{F855915F-1DCA-4707-96BD-CE5AC5EB2B88}"/>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grpSp>
        <p:nvGrpSpPr>
          <p:cNvPr id="7" name="组合 6">
            <a:extLst>
              <a:ext uri="{FF2B5EF4-FFF2-40B4-BE49-F238E27FC236}">
                <a16:creationId xmlns:a16="http://schemas.microsoft.com/office/drawing/2014/main" id="{C71B78DE-9A14-4151-A4FD-672DF5BA2175}"/>
              </a:ext>
            </a:extLst>
          </p:cNvPr>
          <p:cNvGrpSpPr/>
          <p:nvPr/>
        </p:nvGrpSpPr>
        <p:grpSpPr>
          <a:xfrm>
            <a:off x="5189200" y="3228122"/>
            <a:ext cx="958521" cy="958521"/>
            <a:chOff x="5126734" y="3173557"/>
            <a:chExt cx="1082919" cy="1082919"/>
          </a:xfrm>
        </p:grpSpPr>
        <p:sp>
          <p:nvSpPr>
            <p:cNvPr id="50" name="椭圆 49">
              <a:extLst>
                <a:ext uri="{FF2B5EF4-FFF2-40B4-BE49-F238E27FC236}">
                  <a16:creationId xmlns:a16="http://schemas.microsoft.com/office/drawing/2014/main" id="{6A76657E-C5E4-4CD4-951D-51FB01F999BD}"/>
                </a:ext>
              </a:extLst>
            </p:cNvPr>
            <p:cNvSpPr/>
            <p:nvPr/>
          </p:nvSpPr>
          <p:spPr>
            <a:xfrm>
              <a:off x="5126734" y="3173557"/>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4" name="组合 63">
              <a:extLst>
                <a:ext uri="{FF2B5EF4-FFF2-40B4-BE49-F238E27FC236}">
                  <a16:creationId xmlns:a16="http://schemas.microsoft.com/office/drawing/2014/main" id="{165B3895-1E42-4D95-BB73-CF037D9386D5}"/>
                </a:ext>
              </a:extLst>
            </p:cNvPr>
            <p:cNvGrpSpPr/>
            <p:nvPr/>
          </p:nvGrpSpPr>
          <p:grpSpPr>
            <a:xfrm>
              <a:off x="5408396" y="3456083"/>
              <a:ext cx="517866" cy="517866"/>
              <a:chOff x="3191434" y="2145028"/>
              <a:chExt cx="359165" cy="359165"/>
            </a:xfrm>
            <a:solidFill>
              <a:schemeClr val="bg1"/>
            </a:solidFill>
          </p:grpSpPr>
          <p:sp>
            <p:nvSpPr>
              <p:cNvPr id="65" name="AutoShape 123">
                <a:extLst>
                  <a:ext uri="{FF2B5EF4-FFF2-40B4-BE49-F238E27FC236}">
                    <a16:creationId xmlns:a16="http://schemas.microsoft.com/office/drawing/2014/main" id="{B191DA28-2DCD-4A17-BBE4-E28BB26D6180}"/>
                  </a:ext>
                </a:extLst>
              </p:cNvPr>
              <p:cNvSpPr>
                <a:spLocks/>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6" name="AutoShape 124">
                <a:extLst>
                  <a:ext uri="{FF2B5EF4-FFF2-40B4-BE49-F238E27FC236}">
                    <a16:creationId xmlns:a16="http://schemas.microsoft.com/office/drawing/2014/main" id="{8B7BC690-A9B4-4274-8976-0441B9D53AB8}"/>
                  </a:ext>
                </a:extLst>
              </p:cNvPr>
              <p:cNvSpPr>
                <a:spLocks/>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7" name="AutoShape 125">
                <a:extLst>
                  <a:ext uri="{FF2B5EF4-FFF2-40B4-BE49-F238E27FC236}">
                    <a16:creationId xmlns:a16="http://schemas.microsoft.com/office/drawing/2014/main" id="{38849FAA-9BEE-4D72-B98F-A5D7AABF89AE}"/>
                  </a:ext>
                </a:extLst>
              </p:cNvPr>
              <p:cNvSpPr>
                <a:spLocks/>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grpSp>
        <p:nvGrpSpPr>
          <p:cNvPr id="6" name="组合 5">
            <a:extLst>
              <a:ext uri="{FF2B5EF4-FFF2-40B4-BE49-F238E27FC236}">
                <a16:creationId xmlns:a16="http://schemas.microsoft.com/office/drawing/2014/main" id="{394FDE2A-220C-4FC9-B6F7-4B6F382A5F6F}"/>
              </a:ext>
            </a:extLst>
          </p:cNvPr>
          <p:cNvGrpSpPr/>
          <p:nvPr/>
        </p:nvGrpSpPr>
        <p:grpSpPr>
          <a:xfrm>
            <a:off x="2976599" y="3228122"/>
            <a:ext cx="958521" cy="958521"/>
            <a:chOff x="2912452" y="3159636"/>
            <a:chExt cx="1082919" cy="1082919"/>
          </a:xfrm>
        </p:grpSpPr>
        <p:sp>
          <p:nvSpPr>
            <p:cNvPr id="51" name="椭圆 50">
              <a:extLst>
                <a:ext uri="{FF2B5EF4-FFF2-40B4-BE49-F238E27FC236}">
                  <a16:creationId xmlns:a16="http://schemas.microsoft.com/office/drawing/2014/main" id="{836FFAC5-3848-45CC-9BEA-1723704966FA}"/>
                </a:ext>
              </a:extLst>
            </p:cNvPr>
            <p:cNvSpPr/>
            <p:nvPr/>
          </p:nvSpPr>
          <p:spPr>
            <a:xfrm>
              <a:off x="2912452" y="3159636"/>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8" name="组合 67">
              <a:extLst>
                <a:ext uri="{FF2B5EF4-FFF2-40B4-BE49-F238E27FC236}">
                  <a16:creationId xmlns:a16="http://schemas.microsoft.com/office/drawing/2014/main" id="{19E1264A-BA58-4E02-BC94-070CA6D42A73}"/>
                </a:ext>
              </a:extLst>
            </p:cNvPr>
            <p:cNvGrpSpPr/>
            <p:nvPr/>
          </p:nvGrpSpPr>
          <p:grpSpPr>
            <a:xfrm flipH="1">
              <a:off x="3190040" y="3442162"/>
              <a:ext cx="517866" cy="517866"/>
              <a:chOff x="2473104" y="2145028"/>
              <a:chExt cx="359165" cy="359165"/>
            </a:xfrm>
            <a:solidFill>
              <a:schemeClr val="bg1"/>
            </a:solidFill>
          </p:grpSpPr>
          <p:sp>
            <p:nvSpPr>
              <p:cNvPr id="69" name="AutoShape 126">
                <a:extLst>
                  <a:ext uri="{FF2B5EF4-FFF2-40B4-BE49-F238E27FC236}">
                    <a16:creationId xmlns:a16="http://schemas.microsoft.com/office/drawing/2014/main" id="{7D045FA5-8CEA-4CED-90BB-7FB3EC630651}"/>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127">
                <a:extLst>
                  <a:ext uri="{FF2B5EF4-FFF2-40B4-BE49-F238E27FC236}">
                    <a16:creationId xmlns:a16="http://schemas.microsoft.com/office/drawing/2014/main" id="{95752EF5-D6EA-4BD9-B619-52646543BB2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Tree>
    <p:extLst>
      <p:ext uri="{BB962C8B-B14F-4D97-AF65-F5344CB8AC3E}">
        <p14:creationId xmlns:p14="http://schemas.microsoft.com/office/powerpoint/2010/main" val="16210129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up)">
                                      <p:cBhvr>
                                        <p:cTn id="10" dur="500"/>
                                        <p:tgtEl>
                                          <p:spTgt spid="5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up)">
                                      <p:cBhvr>
                                        <p:cTn id="13" dur="500"/>
                                        <p:tgtEl>
                                          <p:spTgt spid="53"/>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up)">
                                      <p:cBhvr>
                                        <p:cTn id="16" dur="500"/>
                                        <p:tgtEl>
                                          <p:spTgt spid="54"/>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up)">
                                      <p:cBhvr>
                                        <p:cTn id="19" dur="500"/>
                                        <p:tgtEl>
                                          <p:spTgt spid="5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up)">
                                      <p:cBhvr>
                                        <p:cTn id="22" dur="500"/>
                                        <p:tgtEl>
                                          <p:spTgt spid="56"/>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wipe(up)">
                                      <p:cBhvr>
                                        <p:cTn id="25" dur="500"/>
                                        <p:tgtEl>
                                          <p:spTgt spid="58"/>
                                        </p:tgtEl>
                                      </p:cBhvr>
                                    </p:animEffect>
                                  </p:childTnLst>
                                </p:cTn>
                              </p:par>
                              <p:par>
                                <p:cTn id="26" presetID="22" presetClass="entr" presetSubtype="1"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22" presetClass="entr" presetSubtype="1"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500"/>
                                        <p:tgtEl>
                                          <p:spTgt spid="4"/>
                                        </p:tgtEl>
                                      </p:cBhvr>
                                    </p:animEffect>
                                  </p:childTnLst>
                                </p:cTn>
                              </p:par>
                              <p:par>
                                <p:cTn id="32" presetID="22" presetClass="entr" presetSubtype="1"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par>
                                <p:cTn id="35" presetID="22" presetClass="entr" presetSubtype="1"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wipe(up)">
                                      <p:cBhvr>
                                        <p:cTn id="40" dur="500"/>
                                        <p:tgtEl>
                                          <p:spTgt spid="57"/>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up)">
                                      <p:cBhvr>
                                        <p:cTn id="4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2" grpId="0"/>
      <p:bldP spid="53" grpId="0"/>
      <p:bldP spid="54" grpId="0"/>
      <p:bldP spid="55" grpId="0"/>
      <p:bldP spid="56" grpId="0"/>
      <p:bldP spid="57" grpId="0"/>
      <p:bldP spid="58" grpId="0"/>
      <p:bldP spid="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val 9"/>
          <p:cNvSpPr>
            <a:spLocks noChangeArrowheads="1"/>
          </p:cNvSpPr>
          <p:nvPr/>
        </p:nvSpPr>
        <p:spPr bwMode="auto">
          <a:xfrm>
            <a:off x="6165544" y="3288548"/>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96" name="Oval 9"/>
          <p:cNvSpPr>
            <a:spLocks noChangeArrowheads="1"/>
          </p:cNvSpPr>
          <p:nvPr/>
        </p:nvSpPr>
        <p:spPr bwMode="auto">
          <a:xfrm>
            <a:off x="6165544" y="4126909"/>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18" name="Oval 9"/>
          <p:cNvSpPr>
            <a:spLocks noChangeArrowheads="1"/>
          </p:cNvSpPr>
          <p:nvPr/>
        </p:nvSpPr>
        <p:spPr bwMode="auto">
          <a:xfrm>
            <a:off x="578339" y="3281406"/>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52" name="Oval 9"/>
          <p:cNvSpPr>
            <a:spLocks noChangeArrowheads="1"/>
          </p:cNvSpPr>
          <p:nvPr/>
        </p:nvSpPr>
        <p:spPr bwMode="auto">
          <a:xfrm>
            <a:off x="3313484" y="3288548"/>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99" name="Oval 9"/>
          <p:cNvSpPr>
            <a:spLocks noChangeArrowheads="1"/>
          </p:cNvSpPr>
          <p:nvPr/>
        </p:nvSpPr>
        <p:spPr bwMode="auto">
          <a:xfrm>
            <a:off x="3313484" y="4057659"/>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107" name="Oval 9"/>
          <p:cNvSpPr>
            <a:spLocks noChangeArrowheads="1"/>
          </p:cNvSpPr>
          <p:nvPr/>
        </p:nvSpPr>
        <p:spPr bwMode="auto">
          <a:xfrm>
            <a:off x="578339" y="4119767"/>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4" name="矩形 3">
            <a:hlinkClick r:id="rId3"/>
          </p:cNvPr>
          <p:cNvSpPr/>
          <p:nvPr/>
        </p:nvSpPr>
        <p:spPr>
          <a:xfrm>
            <a:off x="0" y="961673"/>
            <a:ext cx="9144000" cy="19115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pic>
        <p:nvPicPr>
          <p:cNvPr id="5" name="图片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9658"/>
            <a:ext cx="9144000" cy="1749552"/>
          </a:xfrm>
          <a:prstGeom prst="rect">
            <a:avLst/>
          </a:prstGeom>
        </p:spPr>
      </p:pic>
      <p:sp>
        <p:nvSpPr>
          <p:cNvPr id="50" name="TextBox 34"/>
          <p:cNvSpPr txBox="1"/>
          <p:nvPr/>
        </p:nvSpPr>
        <p:spPr>
          <a:xfrm>
            <a:off x="974107" y="317449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51" name="矩形 50"/>
          <p:cNvSpPr/>
          <p:nvPr/>
        </p:nvSpPr>
        <p:spPr>
          <a:xfrm>
            <a:off x="974107" y="341952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57" name="TextBox 34"/>
          <p:cNvSpPr txBox="1"/>
          <p:nvPr/>
        </p:nvSpPr>
        <p:spPr>
          <a:xfrm>
            <a:off x="3717995" y="317449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58" name="矩形 57"/>
          <p:cNvSpPr/>
          <p:nvPr/>
        </p:nvSpPr>
        <p:spPr>
          <a:xfrm>
            <a:off x="3717996" y="341952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grpSp>
        <p:nvGrpSpPr>
          <p:cNvPr id="40" name="组合 39"/>
          <p:cNvGrpSpPr/>
          <p:nvPr/>
        </p:nvGrpSpPr>
        <p:grpSpPr>
          <a:xfrm>
            <a:off x="6238176" y="3355132"/>
            <a:ext cx="183134" cy="201001"/>
            <a:chOff x="1960563" y="-1427163"/>
            <a:chExt cx="455613" cy="500063"/>
          </a:xfrm>
          <a:solidFill>
            <a:schemeClr val="bg1"/>
          </a:solidFill>
        </p:grpSpPr>
        <p:sp>
          <p:nvSpPr>
            <p:cNvPr id="41" name="Freeform 19">
              <a:hlinkClick r:id="rId3"/>
            </p:cNvPr>
            <p:cNvSpPr>
              <a:spLocks/>
            </p:cNvSpPr>
            <p:nvPr/>
          </p:nvSpPr>
          <p:spPr bwMode="auto">
            <a:xfrm>
              <a:off x="2284413" y="-1331913"/>
              <a:ext cx="131763" cy="320675"/>
            </a:xfrm>
            <a:custGeom>
              <a:avLst/>
              <a:gdLst>
                <a:gd name="T0" fmla="*/ 71 w 83"/>
                <a:gd name="T1" fmla="*/ 38 h 202"/>
                <a:gd name="T2" fmla="*/ 42 w 83"/>
                <a:gd name="T3" fmla="*/ 9 h 202"/>
                <a:gd name="T4" fmla="*/ 0 w 83"/>
                <a:gd name="T5" fmla="*/ 52 h 202"/>
                <a:gd name="T6" fmla="*/ 0 w 83"/>
                <a:gd name="T7" fmla="*/ 202 h 202"/>
                <a:gd name="T8" fmla="*/ 83 w 83"/>
                <a:gd name="T9" fmla="*/ 202 h 202"/>
                <a:gd name="T10" fmla="*/ 83 w 83"/>
                <a:gd name="T11" fmla="*/ 0 h 202"/>
                <a:gd name="T12" fmla="*/ 71 w 83"/>
                <a:gd name="T13" fmla="*/ 38 h 202"/>
              </a:gdLst>
              <a:ahLst/>
              <a:cxnLst>
                <a:cxn ang="0">
                  <a:pos x="T0" y="T1"/>
                </a:cxn>
                <a:cxn ang="0">
                  <a:pos x="T2" y="T3"/>
                </a:cxn>
                <a:cxn ang="0">
                  <a:pos x="T4" y="T5"/>
                </a:cxn>
                <a:cxn ang="0">
                  <a:pos x="T6" y="T7"/>
                </a:cxn>
                <a:cxn ang="0">
                  <a:pos x="T8" y="T9"/>
                </a:cxn>
                <a:cxn ang="0">
                  <a:pos x="T10" y="T11"/>
                </a:cxn>
                <a:cxn ang="0">
                  <a:pos x="T12" y="T13"/>
                </a:cxn>
              </a:cxnLst>
              <a:rect l="0" t="0" r="r" b="b"/>
              <a:pathLst>
                <a:path w="83" h="202">
                  <a:moveTo>
                    <a:pt x="71" y="38"/>
                  </a:moveTo>
                  <a:lnTo>
                    <a:pt x="42" y="9"/>
                  </a:lnTo>
                  <a:lnTo>
                    <a:pt x="0" y="52"/>
                  </a:lnTo>
                  <a:lnTo>
                    <a:pt x="0" y="202"/>
                  </a:lnTo>
                  <a:lnTo>
                    <a:pt x="83" y="202"/>
                  </a:lnTo>
                  <a:lnTo>
                    <a:pt x="83" y="0"/>
                  </a:lnTo>
                  <a:lnTo>
                    <a:pt x="71" y="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2" name="Freeform 20">
              <a:hlinkClick r:id="rId3"/>
            </p:cNvPr>
            <p:cNvSpPr>
              <a:spLocks/>
            </p:cNvSpPr>
            <p:nvPr/>
          </p:nvSpPr>
          <p:spPr bwMode="auto">
            <a:xfrm>
              <a:off x="2122488" y="-1222375"/>
              <a:ext cx="131763" cy="211138"/>
            </a:xfrm>
            <a:custGeom>
              <a:avLst/>
              <a:gdLst>
                <a:gd name="T0" fmla="*/ 11 w 35"/>
                <a:gd name="T1" fmla="*/ 9 h 56"/>
                <a:gd name="T2" fmla="*/ 0 w 35"/>
                <a:gd name="T3" fmla="*/ 2 h 56"/>
                <a:gd name="T4" fmla="*/ 0 w 35"/>
                <a:gd name="T5" fmla="*/ 56 h 56"/>
                <a:gd name="T6" fmla="*/ 35 w 35"/>
                <a:gd name="T7" fmla="*/ 56 h 56"/>
                <a:gd name="T8" fmla="*/ 35 w 35"/>
                <a:gd name="T9" fmla="*/ 0 h 56"/>
                <a:gd name="T10" fmla="*/ 26 w 35"/>
                <a:gd name="T11" fmla="*/ 8 h 56"/>
                <a:gd name="T12" fmla="*/ 17 w 35"/>
                <a:gd name="T13" fmla="*/ 11 h 56"/>
                <a:gd name="T14" fmla="*/ 11 w 35"/>
                <a:gd name="T15" fmla="*/ 9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3" name="Freeform 21">
              <a:hlinkClick r:id="rId3"/>
            </p:cNvPr>
            <p:cNvSpPr>
              <a:spLocks/>
            </p:cNvSpPr>
            <p:nvPr/>
          </p:nvSpPr>
          <p:spPr bwMode="auto">
            <a:xfrm>
              <a:off x="1960563" y="-1252538"/>
              <a:ext cx="131763" cy="241300"/>
            </a:xfrm>
            <a:custGeom>
              <a:avLst/>
              <a:gdLst>
                <a:gd name="T0" fmla="*/ 83 w 83"/>
                <a:gd name="T1" fmla="*/ 14 h 152"/>
                <a:gd name="T2" fmla="*/ 64 w 83"/>
                <a:gd name="T3" fmla="*/ 0 h 152"/>
                <a:gd name="T4" fmla="*/ 0 w 83"/>
                <a:gd name="T5" fmla="*/ 55 h 152"/>
                <a:gd name="T6" fmla="*/ 0 w 83"/>
                <a:gd name="T7" fmla="*/ 152 h 152"/>
                <a:gd name="T8" fmla="*/ 83 w 83"/>
                <a:gd name="T9" fmla="*/ 152 h 152"/>
                <a:gd name="T10" fmla="*/ 83 w 83"/>
                <a:gd name="T11" fmla="*/ 14 h 152"/>
              </a:gdLst>
              <a:ahLst/>
              <a:cxnLst>
                <a:cxn ang="0">
                  <a:pos x="T0" y="T1"/>
                </a:cxn>
                <a:cxn ang="0">
                  <a:pos x="T2" y="T3"/>
                </a:cxn>
                <a:cxn ang="0">
                  <a:pos x="T4" y="T5"/>
                </a:cxn>
                <a:cxn ang="0">
                  <a:pos x="T6" y="T7"/>
                </a:cxn>
                <a:cxn ang="0">
                  <a:pos x="T8" y="T9"/>
                </a:cxn>
                <a:cxn ang="0">
                  <a:pos x="T10" y="T11"/>
                </a:cxn>
              </a:cxnLst>
              <a:rect l="0" t="0" r="r" b="b"/>
              <a:pathLst>
                <a:path w="83" h="152">
                  <a:moveTo>
                    <a:pt x="83" y="14"/>
                  </a:moveTo>
                  <a:lnTo>
                    <a:pt x="64" y="0"/>
                  </a:lnTo>
                  <a:lnTo>
                    <a:pt x="0" y="55"/>
                  </a:lnTo>
                  <a:lnTo>
                    <a:pt x="0" y="152"/>
                  </a:lnTo>
                  <a:lnTo>
                    <a:pt x="83" y="152"/>
                  </a:lnTo>
                  <a:lnTo>
                    <a:pt x="83" y="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4" name="Rectangle 22">
              <a:hlinkClick r:id="rId3"/>
            </p:cNvPr>
            <p:cNvSpPr>
              <a:spLocks noChangeArrowheads="1"/>
            </p:cNvSpPr>
            <p:nvPr/>
          </p:nvSpPr>
          <p:spPr bwMode="auto">
            <a:xfrm>
              <a:off x="1960563" y="-976313"/>
              <a:ext cx="455613" cy="492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5" name="Freeform 23">
              <a:hlinkClick r:id="rId3"/>
            </p:cNvPr>
            <p:cNvSpPr>
              <a:spLocks/>
            </p:cNvSpPr>
            <p:nvPr/>
          </p:nvSpPr>
          <p:spPr bwMode="auto">
            <a:xfrm>
              <a:off x="1960563" y="-1427163"/>
              <a:ext cx="450850" cy="223838"/>
            </a:xfrm>
            <a:custGeom>
              <a:avLst/>
              <a:gdLst>
                <a:gd name="T0" fmla="*/ 9 w 120"/>
                <a:gd name="T1" fmla="*/ 53 h 59"/>
                <a:gd name="T2" fmla="*/ 26 w 120"/>
                <a:gd name="T3" fmla="*/ 38 h 59"/>
                <a:gd name="T4" fmla="*/ 58 w 120"/>
                <a:gd name="T5" fmla="*/ 58 h 59"/>
                <a:gd name="T6" fmla="*/ 60 w 120"/>
                <a:gd name="T7" fmla="*/ 59 h 59"/>
                <a:gd name="T8" fmla="*/ 64 w 120"/>
                <a:gd name="T9" fmla="*/ 58 h 59"/>
                <a:gd name="T10" fmla="*/ 105 w 120"/>
                <a:gd name="T11" fmla="*/ 20 h 59"/>
                <a:gd name="T12" fmla="*/ 112 w 120"/>
                <a:gd name="T13" fmla="*/ 28 h 59"/>
                <a:gd name="T14" fmla="*/ 120 w 120"/>
                <a:gd name="T15" fmla="*/ 0 h 59"/>
                <a:gd name="T16" fmla="*/ 92 w 120"/>
                <a:gd name="T17" fmla="*/ 7 h 59"/>
                <a:gd name="T18" fmla="*/ 97 w 120"/>
                <a:gd name="T19" fmla="*/ 13 h 59"/>
                <a:gd name="T20" fmla="*/ 60 w 120"/>
                <a:gd name="T21" fmla="*/ 48 h 59"/>
                <a:gd name="T22" fmla="*/ 28 w 120"/>
                <a:gd name="T23" fmla="*/ 27 h 59"/>
                <a:gd name="T24" fmla="*/ 22 w 120"/>
                <a:gd name="T25" fmla="*/ 28 h 59"/>
                <a:gd name="T26" fmla="*/ 2 w 120"/>
                <a:gd name="T27" fmla="*/ 45 h 59"/>
                <a:gd name="T28" fmla="*/ 2 w 120"/>
                <a:gd name="T29" fmla="*/ 52 h 59"/>
                <a:gd name="T30" fmla="*/ 9 w 120"/>
                <a:gd name="T31" fmla="*/ 5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grpSp>
      <p:sp>
        <p:nvSpPr>
          <p:cNvPr id="64" name="TextBox 34"/>
          <p:cNvSpPr txBox="1"/>
          <p:nvPr/>
        </p:nvSpPr>
        <p:spPr>
          <a:xfrm>
            <a:off x="6570055" y="317449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65" name="矩形 64"/>
          <p:cNvSpPr/>
          <p:nvPr/>
        </p:nvSpPr>
        <p:spPr>
          <a:xfrm>
            <a:off x="6570056" y="341952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94" name="TextBox 34"/>
          <p:cNvSpPr txBox="1"/>
          <p:nvPr/>
        </p:nvSpPr>
        <p:spPr>
          <a:xfrm>
            <a:off x="3717995" y="394360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95" name="矩形 94"/>
          <p:cNvSpPr/>
          <p:nvPr/>
        </p:nvSpPr>
        <p:spPr>
          <a:xfrm>
            <a:off x="3717996" y="4188634"/>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10" name="Freeform 5">
            <a:hlinkClick r:id="rId3"/>
          </p:cNvPr>
          <p:cNvSpPr>
            <a:spLocks noEditPoints="1"/>
          </p:cNvSpPr>
          <p:nvPr/>
        </p:nvSpPr>
        <p:spPr bwMode="auto">
          <a:xfrm>
            <a:off x="3388387" y="4129108"/>
            <a:ext cx="200363" cy="208658"/>
          </a:xfrm>
          <a:custGeom>
            <a:avLst/>
            <a:gdLst>
              <a:gd name="T0" fmla="*/ 129 w 133"/>
              <a:gd name="T1" fmla="*/ 119 h 138"/>
              <a:gd name="T2" fmla="*/ 104 w 133"/>
              <a:gd name="T3" fmla="*/ 93 h 138"/>
              <a:gd name="T4" fmla="*/ 93 w 133"/>
              <a:gd name="T5" fmla="*/ 90 h 138"/>
              <a:gd name="T6" fmla="*/ 90 w 133"/>
              <a:gd name="T7" fmla="*/ 86 h 138"/>
              <a:gd name="T8" fmla="*/ 103 w 133"/>
              <a:gd name="T9" fmla="*/ 52 h 138"/>
              <a:gd name="T10" fmla="*/ 51 w 133"/>
              <a:gd name="T11" fmla="*/ 0 h 138"/>
              <a:gd name="T12" fmla="*/ 0 w 133"/>
              <a:gd name="T13" fmla="*/ 52 h 138"/>
              <a:gd name="T14" fmla="*/ 51 w 133"/>
              <a:gd name="T15" fmla="*/ 103 h 138"/>
              <a:gd name="T16" fmla="*/ 82 w 133"/>
              <a:gd name="T17" fmla="*/ 93 h 138"/>
              <a:gd name="T18" fmla="*/ 86 w 133"/>
              <a:gd name="T19" fmla="*/ 97 h 138"/>
              <a:gd name="T20" fmla="*/ 88 w 133"/>
              <a:gd name="T21" fmla="*/ 109 h 138"/>
              <a:gd name="T22" fmla="*/ 113 w 133"/>
              <a:gd name="T23" fmla="*/ 135 h 138"/>
              <a:gd name="T24" fmla="*/ 121 w 133"/>
              <a:gd name="T25" fmla="*/ 138 h 138"/>
              <a:gd name="T26" fmla="*/ 129 w 133"/>
              <a:gd name="T27" fmla="*/ 135 h 138"/>
              <a:gd name="T28" fmla="*/ 129 w 133"/>
              <a:gd name="T29" fmla="*/ 119 h 138"/>
              <a:gd name="T30" fmla="*/ 51 w 133"/>
              <a:gd name="T31" fmla="*/ 84 h 138"/>
              <a:gd name="T32" fmla="*/ 19 w 133"/>
              <a:gd name="T33" fmla="*/ 52 h 138"/>
              <a:gd name="T34" fmla="*/ 51 w 133"/>
              <a:gd name="T35" fmla="*/ 19 h 138"/>
              <a:gd name="T36" fmla="*/ 84 w 133"/>
              <a:gd name="T37" fmla="*/ 52 h 138"/>
              <a:gd name="T38" fmla="*/ 51 w 133"/>
              <a:gd name="T39" fmla="*/ 8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 h="138">
                <a:moveTo>
                  <a:pt x="129" y="119"/>
                </a:moveTo>
                <a:cubicBezTo>
                  <a:pt x="104" y="93"/>
                  <a:pt x="104" y="93"/>
                  <a:pt x="104" y="93"/>
                </a:cubicBezTo>
                <a:cubicBezTo>
                  <a:pt x="102" y="90"/>
                  <a:pt x="97" y="89"/>
                  <a:pt x="93" y="90"/>
                </a:cubicBezTo>
                <a:cubicBezTo>
                  <a:pt x="90" y="86"/>
                  <a:pt x="90" y="86"/>
                  <a:pt x="90" y="86"/>
                </a:cubicBezTo>
                <a:cubicBezTo>
                  <a:pt x="98" y="77"/>
                  <a:pt x="103" y="65"/>
                  <a:pt x="103" y="52"/>
                </a:cubicBezTo>
                <a:cubicBezTo>
                  <a:pt x="103" y="23"/>
                  <a:pt x="80" y="0"/>
                  <a:pt x="51" y="0"/>
                </a:cubicBezTo>
                <a:cubicBezTo>
                  <a:pt x="23" y="0"/>
                  <a:pt x="0" y="23"/>
                  <a:pt x="0" y="52"/>
                </a:cubicBezTo>
                <a:cubicBezTo>
                  <a:pt x="0" y="80"/>
                  <a:pt x="23" y="103"/>
                  <a:pt x="51" y="103"/>
                </a:cubicBezTo>
                <a:cubicBezTo>
                  <a:pt x="63" y="103"/>
                  <a:pt x="73" y="99"/>
                  <a:pt x="82" y="93"/>
                </a:cubicBezTo>
                <a:cubicBezTo>
                  <a:pt x="86" y="97"/>
                  <a:pt x="86" y="97"/>
                  <a:pt x="86" y="97"/>
                </a:cubicBezTo>
                <a:cubicBezTo>
                  <a:pt x="84" y="101"/>
                  <a:pt x="85" y="106"/>
                  <a:pt x="88" y="109"/>
                </a:cubicBezTo>
                <a:cubicBezTo>
                  <a:pt x="113" y="135"/>
                  <a:pt x="113" y="135"/>
                  <a:pt x="113" y="135"/>
                </a:cubicBezTo>
                <a:cubicBezTo>
                  <a:pt x="115" y="137"/>
                  <a:pt x="118" y="138"/>
                  <a:pt x="121" y="138"/>
                </a:cubicBezTo>
                <a:cubicBezTo>
                  <a:pt x="124" y="138"/>
                  <a:pt x="126" y="137"/>
                  <a:pt x="129" y="135"/>
                </a:cubicBezTo>
                <a:cubicBezTo>
                  <a:pt x="133" y="131"/>
                  <a:pt x="133" y="124"/>
                  <a:pt x="129" y="119"/>
                </a:cubicBezTo>
                <a:close/>
                <a:moveTo>
                  <a:pt x="51" y="84"/>
                </a:moveTo>
                <a:cubicBezTo>
                  <a:pt x="33" y="84"/>
                  <a:pt x="19" y="70"/>
                  <a:pt x="19" y="52"/>
                </a:cubicBezTo>
                <a:cubicBezTo>
                  <a:pt x="19" y="33"/>
                  <a:pt x="33" y="19"/>
                  <a:pt x="51" y="19"/>
                </a:cubicBezTo>
                <a:cubicBezTo>
                  <a:pt x="70" y="19"/>
                  <a:pt x="84" y="33"/>
                  <a:pt x="84" y="52"/>
                </a:cubicBezTo>
                <a:cubicBezTo>
                  <a:pt x="84" y="70"/>
                  <a:pt x="70" y="84"/>
                  <a:pt x="51" y="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514350"/>
            <a:endParaRPr lang="zh-CN" altLang="en-US" sz="1000">
              <a:solidFill>
                <a:prstClr val="white"/>
              </a:solidFill>
            </a:endParaRPr>
          </a:p>
        </p:txBody>
      </p:sp>
      <p:sp>
        <p:nvSpPr>
          <p:cNvPr id="91" name="TextBox 34"/>
          <p:cNvSpPr txBox="1"/>
          <p:nvPr/>
        </p:nvSpPr>
        <p:spPr>
          <a:xfrm>
            <a:off x="974107" y="4012850"/>
            <a:ext cx="1657358"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92" name="矩形 91"/>
          <p:cNvSpPr/>
          <p:nvPr/>
        </p:nvSpPr>
        <p:spPr>
          <a:xfrm>
            <a:off x="974107" y="425788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11" name="Freeform 17">
            <a:hlinkClick r:id="rId3"/>
          </p:cNvPr>
          <p:cNvSpPr>
            <a:spLocks/>
          </p:cNvSpPr>
          <p:nvPr/>
        </p:nvSpPr>
        <p:spPr bwMode="auto">
          <a:xfrm>
            <a:off x="652923" y="4202063"/>
            <a:ext cx="201001" cy="186963"/>
          </a:xfrm>
          <a:custGeom>
            <a:avLst/>
            <a:gdLst>
              <a:gd name="T0" fmla="*/ 124 w 133"/>
              <a:gd name="T1" fmla="*/ 84 h 123"/>
              <a:gd name="T2" fmla="*/ 133 w 133"/>
              <a:gd name="T3" fmla="*/ 75 h 123"/>
              <a:gd name="T4" fmla="*/ 124 w 133"/>
              <a:gd name="T5" fmla="*/ 67 h 123"/>
              <a:gd name="T6" fmla="*/ 113 w 133"/>
              <a:gd name="T7" fmla="*/ 67 h 123"/>
              <a:gd name="T8" fmla="*/ 113 w 133"/>
              <a:gd name="T9" fmla="*/ 64 h 123"/>
              <a:gd name="T10" fmla="*/ 124 w 133"/>
              <a:gd name="T11" fmla="*/ 64 h 123"/>
              <a:gd name="T12" fmla="*/ 132 w 133"/>
              <a:gd name="T13" fmla="*/ 56 h 123"/>
              <a:gd name="T14" fmla="*/ 124 w 133"/>
              <a:gd name="T15" fmla="*/ 47 h 123"/>
              <a:gd name="T16" fmla="*/ 90 w 133"/>
              <a:gd name="T17" fmla="*/ 47 h 123"/>
              <a:gd name="T18" fmla="*/ 74 w 133"/>
              <a:gd name="T19" fmla="*/ 23 h 123"/>
              <a:gd name="T20" fmla="*/ 64 w 133"/>
              <a:gd name="T21" fmla="*/ 0 h 123"/>
              <a:gd name="T22" fmla="*/ 54 w 133"/>
              <a:gd name="T23" fmla="*/ 5 h 123"/>
              <a:gd name="T24" fmla="*/ 48 w 133"/>
              <a:gd name="T25" fmla="*/ 33 h 123"/>
              <a:gd name="T26" fmla="*/ 29 w 133"/>
              <a:gd name="T27" fmla="*/ 57 h 123"/>
              <a:gd name="T28" fmla="*/ 0 w 133"/>
              <a:gd name="T29" fmla="*/ 57 h 123"/>
              <a:gd name="T30" fmla="*/ 0 w 133"/>
              <a:gd name="T31" fmla="*/ 114 h 123"/>
              <a:gd name="T32" fmla="*/ 31 w 133"/>
              <a:gd name="T33" fmla="*/ 114 h 123"/>
              <a:gd name="T34" fmla="*/ 54 w 133"/>
              <a:gd name="T35" fmla="*/ 122 h 123"/>
              <a:gd name="T36" fmla="*/ 76 w 133"/>
              <a:gd name="T37" fmla="*/ 123 h 123"/>
              <a:gd name="T38" fmla="*/ 79 w 133"/>
              <a:gd name="T39" fmla="*/ 123 h 123"/>
              <a:gd name="T40" fmla="*/ 105 w 133"/>
              <a:gd name="T41" fmla="*/ 123 h 123"/>
              <a:gd name="T42" fmla="*/ 114 w 133"/>
              <a:gd name="T43" fmla="*/ 114 h 123"/>
              <a:gd name="T44" fmla="*/ 105 w 133"/>
              <a:gd name="T45" fmla="*/ 105 h 123"/>
              <a:gd name="T46" fmla="*/ 103 w 133"/>
              <a:gd name="T47" fmla="*/ 105 h 123"/>
              <a:gd name="T48" fmla="*/ 104 w 133"/>
              <a:gd name="T49" fmla="*/ 103 h 123"/>
              <a:gd name="T50" fmla="*/ 117 w 133"/>
              <a:gd name="T51" fmla="*/ 103 h 123"/>
              <a:gd name="T52" fmla="*/ 125 w 133"/>
              <a:gd name="T53" fmla="*/ 95 h 123"/>
              <a:gd name="T54" fmla="*/ 117 w 133"/>
              <a:gd name="T55" fmla="*/ 86 h 123"/>
              <a:gd name="T56" fmla="*/ 109 w 133"/>
              <a:gd name="T57" fmla="*/ 86 h 123"/>
              <a:gd name="T58" fmla="*/ 110 w 133"/>
              <a:gd name="T59" fmla="*/ 84 h 123"/>
              <a:gd name="T60" fmla="*/ 124 w 133"/>
              <a:gd name="T61" fmla="*/ 8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3" h="123">
                <a:moveTo>
                  <a:pt x="124" y="84"/>
                </a:moveTo>
                <a:cubicBezTo>
                  <a:pt x="129" y="84"/>
                  <a:pt x="133" y="80"/>
                  <a:pt x="133" y="75"/>
                </a:cubicBezTo>
                <a:cubicBezTo>
                  <a:pt x="133" y="71"/>
                  <a:pt x="129" y="67"/>
                  <a:pt x="124" y="67"/>
                </a:cubicBezTo>
                <a:cubicBezTo>
                  <a:pt x="113" y="67"/>
                  <a:pt x="113" y="67"/>
                  <a:pt x="113" y="67"/>
                </a:cubicBezTo>
                <a:cubicBezTo>
                  <a:pt x="113" y="66"/>
                  <a:pt x="113" y="65"/>
                  <a:pt x="113" y="64"/>
                </a:cubicBezTo>
                <a:cubicBezTo>
                  <a:pt x="124" y="64"/>
                  <a:pt x="124" y="64"/>
                  <a:pt x="124" y="64"/>
                </a:cubicBezTo>
                <a:cubicBezTo>
                  <a:pt x="129" y="64"/>
                  <a:pt x="132" y="61"/>
                  <a:pt x="132" y="56"/>
                </a:cubicBezTo>
                <a:cubicBezTo>
                  <a:pt x="132" y="51"/>
                  <a:pt x="129" y="47"/>
                  <a:pt x="124" y="47"/>
                </a:cubicBezTo>
                <a:cubicBezTo>
                  <a:pt x="90" y="47"/>
                  <a:pt x="90" y="47"/>
                  <a:pt x="90" y="47"/>
                </a:cubicBezTo>
                <a:cubicBezTo>
                  <a:pt x="66" y="45"/>
                  <a:pt x="73" y="31"/>
                  <a:pt x="74" y="23"/>
                </a:cubicBezTo>
                <a:cubicBezTo>
                  <a:pt x="75" y="8"/>
                  <a:pt x="69" y="0"/>
                  <a:pt x="64" y="0"/>
                </a:cubicBezTo>
                <a:cubicBezTo>
                  <a:pt x="63" y="0"/>
                  <a:pt x="53" y="1"/>
                  <a:pt x="54" y="5"/>
                </a:cubicBezTo>
                <a:cubicBezTo>
                  <a:pt x="54" y="8"/>
                  <a:pt x="56" y="24"/>
                  <a:pt x="48" y="33"/>
                </a:cubicBezTo>
                <a:cubicBezTo>
                  <a:pt x="42" y="40"/>
                  <a:pt x="33" y="52"/>
                  <a:pt x="29" y="57"/>
                </a:cubicBezTo>
                <a:cubicBezTo>
                  <a:pt x="0" y="57"/>
                  <a:pt x="0" y="57"/>
                  <a:pt x="0" y="57"/>
                </a:cubicBezTo>
                <a:cubicBezTo>
                  <a:pt x="0" y="114"/>
                  <a:pt x="0" y="114"/>
                  <a:pt x="0" y="114"/>
                </a:cubicBezTo>
                <a:cubicBezTo>
                  <a:pt x="31" y="114"/>
                  <a:pt x="31" y="114"/>
                  <a:pt x="31" y="114"/>
                </a:cubicBezTo>
                <a:cubicBezTo>
                  <a:pt x="38" y="119"/>
                  <a:pt x="46" y="121"/>
                  <a:pt x="54" y="122"/>
                </a:cubicBezTo>
                <a:cubicBezTo>
                  <a:pt x="61" y="122"/>
                  <a:pt x="69" y="122"/>
                  <a:pt x="76" y="123"/>
                </a:cubicBezTo>
                <a:cubicBezTo>
                  <a:pt x="77" y="123"/>
                  <a:pt x="78" y="123"/>
                  <a:pt x="79" y="123"/>
                </a:cubicBezTo>
                <a:cubicBezTo>
                  <a:pt x="105" y="123"/>
                  <a:pt x="105" y="123"/>
                  <a:pt x="105" y="123"/>
                </a:cubicBezTo>
                <a:cubicBezTo>
                  <a:pt x="110" y="123"/>
                  <a:pt x="114" y="119"/>
                  <a:pt x="114" y="114"/>
                </a:cubicBezTo>
                <a:cubicBezTo>
                  <a:pt x="114" y="109"/>
                  <a:pt x="110" y="105"/>
                  <a:pt x="105" y="105"/>
                </a:cubicBezTo>
                <a:cubicBezTo>
                  <a:pt x="103" y="105"/>
                  <a:pt x="103" y="105"/>
                  <a:pt x="103" y="105"/>
                </a:cubicBezTo>
                <a:cubicBezTo>
                  <a:pt x="103" y="105"/>
                  <a:pt x="103" y="104"/>
                  <a:pt x="104" y="103"/>
                </a:cubicBezTo>
                <a:cubicBezTo>
                  <a:pt x="117" y="103"/>
                  <a:pt x="117" y="103"/>
                  <a:pt x="117" y="103"/>
                </a:cubicBezTo>
                <a:cubicBezTo>
                  <a:pt x="122" y="103"/>
                  <a:pt x="125" y="99"/>
                  <a:pt x="125" y="95"/>
                </a:cubicBezTo>
                <a:cubicBezTo>
                  <a:pt x="125" y="90"/>
                  <a:pt x="122" y="86"/>
                  <a:pt x="117" y="86"/>
                </a:cubicBezTo>
                <a:cubicBezTo>
                  <a:pt x="109" y="86"/>
                  <a:pt x="109" y="86"/>
                  <a:pt x="109" y="86"/>
                </a:cubicBezTo>
                <a:cubicBezTo>
                  <a:pt x="109" y="85"/>
                  <a:pt x="110" y="85"/>
                  <a:pt x="110" y="84"/>
                </a:cubicBezTo>
                <a:lnTo>
                  <a:pt x="124" y="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514350"/>
            <a:endParaRPr lang="zh-CN" altLang="en-US" sz="1000">
              <a:solidFill>
                <a:prstClr val="white"/>
              </a:solidFill>
            </a:endParaRPr>
          </a:p>
        </p:txBody>
      </p:sp>
      <p:sp>
        <p:nvSpPr>
          <p:cNvPr id="97" name="TextBox 34"/>
          <p:cNvSpPr txBox="1"/>
          <p:nvPr/>
        </p:nvSpPr>
        <p:spPr>
          <a:xfrm>
            <a:off x="6570055" y="401285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98" name="矩形 97"/>
          <p:cNvSpPr/>
          <p:nvPr/>
        </p:nvSpPr>
        <p:spPr>
          <a:xfrm>
            <a:off x="6570056" y="425788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12" name="KSO_Shape"/>
          <p:cNvSpPr>
            <a:spLocks/>
          </p:cNvSpPr>
          <p:nvPr/>
        </p:nvSpPr>
        <p:spPr bwMode="auto">
          <a:xfrm>
            <a:off x="6250779" y="4181289"/>
            <a:ext cx="191839" cy="230668"/>
          </a:xfrm>
          <a:custGeom>
            <a:avLst/>
            <a:gdLst>
              <a:gd name="T0" fmla="*/ 1027535 w 3807"/>
              <a:gd name="T1" fmla="*/ 421530 h 4578"/>
              <a:gd name="T2" fmla="*/ 1012969 w 3807"/>
              <a:gd name="T3" fmla="*/ 343716 h 4578"/>
              <a:gd name="T4" fmla="*/ 1007143 w 3807"/>
              <a:gd name="T5" fmla="*/ 311258 h 4578"/>
              <a:gd name="T6" fmla="*/ 986334 w 3807"/>
              <a:gd name="T7" fmla="*/ 272559 h 4578"/>
              <a:gd name="T8" fmla="*/ 1073314 w 3807"/>
              <a:gd name="T9" fmla="*/ 24551 h 4578"/>
              <a:gd name="T10" fmla="*/ 885204 w 3807"/>
              <a:gd name="T11" fmla="*/ 8322 h 4578"/>
              <a:gd name="T12" fmla="*/ 685024 w 3807"/>
              <a:gd name="T13" fmla="*/ 99453 h 4578"/>
              <a:gd name="T14" fmla="*/ 568495 w 3807"/>
              <a:gd name="T15" fmla="*/ 26216 h 4578"/>
              <a:gd name="T16" fmla="*/ 476936 w 3807"/>
              <a:gd name="T17" fmla="*/ 89882 h 4578"/>
              <a:gd name="T18" fmla="*/ 605534 w 3807"/>
              <a:gd name="T19" fmla="*/ 303768 h 4578"/>
              <a:gd name="T20" fmla="*/ 574321 w 3807"/>
              <a:gd name="T21" fmla="*/ 334977 h 4578"/>
              <a:gd name="T22" fmla="*/ 598459 w 3807"/>
              <a:gd name="T23" fmla="*/ 377421 h 4578"/>
              <a:gd name="T24" fmla="*/ 325032 w 3807"/>
              <a:gd name="T25" fmla="*/ 603375 h 4578"/>
              <a:gd name="T26" fmla="*/ 174377 w 3807"/>
              <a:gd name="T27" fmla="*/ 800200 h 4578"/>
              <a:gd name="T28" fmla="*/ 37040 w 3807"/>
              <a:gd name="T29" fmla="*/ 1164305 h 4578"/>
              <a:gd name="T30" fmla="*/ 9156 w 3807"/>
              <a:gd name="T31" fmla="*/ 1559204 h 4578"/>
              <a:gd name="T32" fmla="*/ 68253 w 3807"/>
              <a:gd name="T33" fmla="*/ 1722739 h 4578"/>
              <a:gd name="T34" fmla="*/ 192689 w 3807"/>
              <a:gd name="T35" fmla="*/ 1839669 h 4578"/>
              <a:gd name="T36" fmla="*/ 395366 w 3807"/>
              <a:gd name="T37" fmla="*/ 1892516 h 4578"/>
              <a:gd name="T38" fmla="*/ 1220640 w 3807"/>
              <a:gd name="T39" fmla="*/ 1889604 h 4578"/>
              <a:gd name="T40" fmla="*/ 1412081 w 3807"/>
              <a:gd name="T41" fmla="*/ 1827185 h 4578"/>
              <a:gd name="T42" fmla="*/ 1527361 w 3807"/>
              <a:gd name="T43" fmla="*/ 1703182 h 4578"/>
              <a:gd name="T44" fmla="*/ 1581464 w 3807"/>
              <a:gd name="T45" fmla="*/ 1510102 h 4578"/>
              <a:gd name="T46" fmla="*/ 1533604 w 3807"/>
              <a:gd name="T47" fmla="*/ 1111042 h 4578"/>
              <a:gd name="T48" fmla="*/ 1388359 w 3807"/>
              <a:gd name="T49" fmla="*/ 762333 h 4578"/>
              <a:gd name="T50" fmla="*/ 1125753 w 3807"/>
              <a:gd name="T51" fmla="*/ 1626615 h 4578"/>
              <a:gd name="T52" fmla="*/ 969271 w 3807"/>
              <a:gd name="T53" fmla="*/ 1655328 h 4578"/>
              <a:gd name="T54" fmla="*/ 717485 w 3807"/>
              <a:gd name="T55" fmla="*/ 1631609 h 4578"/>
              <a:gd name="T56" fmla="*/ 531039 w 3807"/>
              <a:gd name="T57" fmla="*/ 1654495 h 4578"/>
              <a:gd name="T58" fmla="*/ 500658 w 3807"/>
              <a:gd name="T59" fmla="*/ 1596239 h 4578"/>
              <a:gd name="T60" fmla="*/ 608447 w 3807"/>
              <a:gd name="T61" fmla="*/ 1495121 h 4578"/>
              <a:gd name="T62" fmla="*/ 643822 w 3807"/>
              <a:gd name="T63" fmla="*/ 1398581 h 4578"/>
              <a:gd name="T64" fmla="*/ 433654 w 3807"/>
              <a:gd name="T65" fmla="*/ 1333666 h 4578"/>
              <a:gd name="T66" fmla="*/ 442394 w 3807"/>
              <a:gd name="T67" fmla="*/ 1266255 h 4578"/>
              <a:gd name="T68" fmla="*/ 459457 w 3807"/>
              <a:gd name="T69" fmla="*/ 1180534 h 4578"/>
              <a:gd name="T70" fmla="*/ 422417 w 3807"/>
              <a:gd name="T71" fmla="*/ 1121861 h 4578"/>
              <a:gd name="T72" fmla="*/ 479849 w 3807"/>
              <a:gd name="T73" fmla="*/ 1068598 h 4578"/>
              <a:gd name="T74" fmla="*/ 581812 w 3807"/>
              <a:gd name="T75" fmla="*/ 896324 h 4578"/>
              <a:gd name="T76" fmla="*/ 696260 w 3807"/>
              <a:gd name="T77" fmla="*/ 757339 h 4578"/>
              <a:gd name="T78" fmla="*/ 881874 w 3807"/>
              <a:gd name="T79" fmla="*/ 720721 h 4578"/>
              <a:gd name="T80" fmla="*/ 1050425 w 3807"/>
              <a:gd name="T81" fmla="*/ 779394 h 4578"/>
              <a:gd name="T82" fmla="*/ 1151555 w 3807"/>
              <a:gd name="T83" fmla="*/ 917546 h 4578"/>
              <a:gd name="T84" fmla="*/ 1133660 w 3807"/>
              <a:gd name="T85" fmla="*/ 993280 h 4578"/>
              <a:gd name="T86" fmla="*/ 1076644 w 3807"/>
              <a:gd name="T87" fmla="*/ 969977 h 4578"/>
              <a:gd name="T88" fmla="*/ 1002981 w 3807"/>
              <a:gd name="T89" fmla="*/ 843476 h 4578"/>
              <a:gd name="T90" fmla="*/ 901018 w 3807"/>
              <a:gd name="T91" fmla="*/ 794790 h 4578"/>
              <a:gd name="T92" fmla="*/ 785322 w 3807"/>
              <a:gd name="T93" fmla="*/ 811435 h 4578"/>
              <a:gd name="T94" fmla="*/ 715820 w 3807"/>
              <a:gd name="T95" fmla="*/ 887585 h 4578"/>
              <a:gd name="T96" fmla="*/ 726225 w 3807"/>
              <a:gd name="T97" fmla="*/ 1059027 h 4578"/>
              <a:gd name="T98" fmla="*/ 970519 w 3807"/>
              <a:gd name="T99" fmla="*/ 1106048 h 4578"/>
              <a:gd name="T100" fmla="*/ 940555 w 3807"/>
              <a:gd name="T101" fmla="*/ 1175957 h 4578"/>
              <a:gd name="T102" fmla="*/ 928070 w 3807"/>
              <a:gd name="T103" fmla="*/ 1261678 h 4578"/>
              <a:gd name="T104" fmla="*/ 970103 w 3807"/>
              <a:gd name="T105" fmla="*/ 1320767 h 4578"/>
              <a:gd name="T106" fmla="*/ 903515 w 3807"/>
              <a:gd name="T107" fmla="*/ 1375695 h 4578"/>
              <a:gd name="T108" fmla="*/ 739959 w 3807"/>
              <a:gd name="T109" fmla="*/ 1503028 h 4578"/>
              <a:gd name="T110" fmla="*/ 759103 w 3807"/>
              <a:gd name="T111" fmla="*/ 1554626 h 4578"/>
              <a:gd name="T112" fmla="*/ 1006727 w 3807"/>
              <a:gd name="T113" fmla="*/ 1570855 h 4578"/>
              <a:gd name="T114" fmla="*/ 1138238 w 3807"/>
              <a:gd name="T115" fmla="*/ 1524250 h 4578"/>
              <a:gd name="T116" fmla="*/ 1182352 w 3807"/>
              <a:gd name="T117" fmla="*/ 1548801 h 457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07" h="4578">
                <a:moveTo>
                  <a:pt x="3118" y="1530"/>
                </a:moveTo>
                <a:lnTo>
                  <a:pt x="3118" y="1530"/>
                </a:lnTo>
                <a:lnTo>
                  <a:pt x="3099" y="1512"/>
                </a:lnTo>
                <a:lnTo>
                  <a:pt x="3077" y="1494"/>
                </a:lnTo>
                <a:lnTo>
                  <a:pt x="3031" y="1454"/>
                </a:lnTo>
                <a:lnTo>
                  <a:pt x="2980" y="1413"/>
                </a:lnTo>
                <a:lnTo>
                  <a:pt x="2925" y="1371"/>
                </a:lnTo>
                <a:lnTo>
                  <a:pt x="2809" y="1285"/>
                </a:lnTo>
                <a:lnTo>
                  <a:pt x="2692" y="1197"/>
                </a:lnTo>
                <a:lnTo>
                  <a:pt x="2636" y="1154"/>
                </a:lnTo>
                <a:lnTo>
                  <a:pt x="2582" y="1112"/>
                </a:lnTo>
                <a:lnTo>
                  <a:pt x="2533" y="1071"/>
                </a:lnTo>
                <a:lnTo>
                  <a:pt x="2510" y="1052"/>
                </a:lnTo>
                <a:lnTo>
                  <a:pt x="2489" y="1031"/>
                </a:lnTo>
                <a:lnTo>
                  <a:pt x="2469" y="1013"/>
                </a:lnTo>
                <a:lnTo>
                  <a:pt x="2451" y="995"/>
                </a:lnTo>
                <a:lnTo>
                  <a:pt x="2434" y="976"/>
                </a:lnTo>
                <a:lnTo>
                  <a:pt x="2419" y="959"/>
                </a:lnTo>
                <a:lnTo>
                  <a:pt x="2407" y="943"/>
                </a:lnTo>
                <a:lnTo>
                  <a:pt x="2396" y="926"/>
                </a:lnTo>
                <a:lnTo>
                  <a:pt x="2388" y="911"/>
                </a:lnTo>
                <a:lnTo>
                  <a:pt x="2383" y="897"/>
                </a:lnTo>
                <a:lnTo>
                  <a:pt x="2370" y="857"/>
                </a:lnTo>
                <a:lnTo>
                  <a:pt x="2386" y="854"/>
                </a:lnTo>
                <a:lnTo>
                  <a:pt x="2400" y="850"/>
                </a:lnTo>
                <a:lnTo>
                  <a:pt x="2413" y="844"/>
                </a:lnTo>
                <a:lnTo>
                  <a:pt x="2424" y="836"/>
                </a:lnTo>
                <a:lnTo>
                  <a:pt x="2434" y="826"/>
                </a:lnTo>
                <a:lnTo>
                  <a:pt x="2437" y="821"/>
                </a:lnTo>
                <a:lnTo>
                  <a:pt x="2440" y="816"/>
                </a:lnTo>
                <a:lnTo>
                  <a:pt x="2443" y="811"/>
                </a:lnTo>
                <a:lnTo>
                  <a:pt x="2445" y="805"/>
                </a:lnTo>
                <a:lnTo>
                  <a:pt x="2446" y="799"/>
                </a:lnTo>
                <a:lnTo>
                  <a:pt x="2446" y="794"/>
                </a:lnTo>
                <a:lnTo>
                  <a:pt x="2446" y="787"/>
                </a:lnTo>
                <a:lnTo>
                  <a:pt x="2444" y="781"/>
                </a:lnTo>
                <a:lnTo>
                  <a:pt x="2442" y="775"/>
                </a:lnTo>
                <a:lnTo>
                  <a:pt x="2439" y="768"/>
                </a:lnTo>
                <a:lnTo>
                  <a:pt x="2436" y="762"/>
                </a:lnTo>
                <a:lnTo>
                  <a:pt x="2431" y="757"/>
                </a:lnTo>
                <a:lnTo>
                  <a:pt x="2425" y="752"/>
                </a:lnTo>
                <a:lnTo>
                  <a:pt x="2420" y="748"/>
                </a:lnTo>
                <a:lnTo>
                  <a:pt x="2414" y="744"/>
                </a:lnTo>
                <a:lnTo>
                  <a:pt x="2407" y="740"/>
                </a:lnTo>
                <a:lnTo>
                  <a:pt x="2400" y="737"/>
                </a:lnTo>
                <a:lnTo>
                  <a:pt x="2392" y="734"/>
                </a:lnTo>
                <a:lnTo>
                  <a:pt x="2384" y="732"/>
                </a:lnTo>
                <a:lnTo>
                  <a:pt x="2376" y="731"/>
                </a:lnTo>
                <a:lnTo>
                  <a:pt x="2366" y="730"/>
                </a:lnTo>
                <a:lnTo>
                  <a:pt x="2357" y="730"/>
                </a:lnTo>
                <a:lnTo>
                  <a:pt x="2352" y="730"/>
                </a:lnTo>
                <a:lnTo>
                  <a:pt x="2354" y="716"/>
                </a:lnTo>
                <a:lnTo>
                  <a:pt x="2356" y="704"/>
                </a:lnTo>
                <a:lnTo>
                  <a:pt x="2359" y="691"/>
                </a:lnTo>
                <a:lnTo>
                  <a:pt x="2362" y="680"/>
                </a:lnTo>
                <a:lnTo>
                  <a:pt x="2370" y="655"/>
                </a:lnTo>
                <a:lnTo>
                  <a:pt x="2382" y="630"/>
                </a:lnTo>
                <a:lnTo>
                  <a:pt x="2395" y="604"/>
                </a:lnTo>
                <a:lnTo>
                  <a:pt x="2410" y="577"/>
                </a:lnTo>
                <a:lnTo>
                  <a:pt x="2445" y="515"/>
                </a:lnTo>
                <a:lnTo>
                  <a:pt x="2464" y="479"/>
                </a:lnTo>
                <a:lnTo>
                  <a:pt x="2486" y="438"/>
                </a:lnTo>
                <a:lnTo>
                  <a:pt x="2507" y="394"/>
                </a:lnTo>
                <a:lnTo>
                  <a:pt x="2530" y="343"/>
                </a:lnTo>
                <a:lnTo>
                  <a:pt x="2554" y="286"/>
                </a:lnTo>
                <a:lnTo>
                  <a:pt x="2578" y="222"/>
                </a:lnTo>
                <a:lnTo>
                  <a:pt x="2602" y="152"/>
                </a:lnTo>
                <a:lnTo>
                  <a:pt x="2614" y="113"/>
                </a:lnTo>
                <a:lnTo>
                  <a:pt x="2627" y="74"/>
                </a:lnTo>
                <a:lnTo>
                  <a:pt x="2579" y="59"/>
                </a:lnTo>
                <a:lnTo>
                  <a:pt x="2535" y="47"/>
                </a:lnTo>
                <a:lnTo>
                  <a:pt x="2494" y="36"/>
                </a:lnTo>
                <a:lnTo>
                  <a:pt x="2455" y="27"/>
                </a:lnTo>
                <a:lnTo>
                  <a:pt x="2418" y="19"/>
                </a:lnTo>
                <a:lnTo>
                  <a:pt x="2384" y="13"/>
                </a:lnTo>
                <a:lnTo>
                  <a:pt x="2352" y="8"/>
                </a:lnTo>
                <a:lnTo>
                  <a:pt x="2322" y="3"/>
                </a:lnTo>
                <a:lnTo>
                  <a:pt x="2293" y="1"/>
                </a:lnTo>
                <a:lnTo>
                  <a:pt x="2265" y="0"/>
                </a:lnTo>
                <a:lnTo>
                  <a:pt x="2240" y="0"/>
                </a:lnTo>
                <a:lnTo>
                  <a:pt x="2216" y="2"/>
                </a:lnTo>
                <a:lnTo>
                  <a:pt x="2193" y="5"/>
                </a:lnTo>
                <a:lnTo>
                  <a:pt x="2171" y="10"/>
                </a:lnTo>
                <a:lnTo>
                  <a:pt x="2148" y="14"/>
                </a:lnTo>
                <a:lnTo>
                  <a:pt x="2127" y="20"/>
                </a:lnTo>
                <a:lnTo>
                  <a:pt x="2107" y="27"/>
                </a:lnTo>
                <a:lnTo>
                  <a:pt x="2086" y="35"/>
                </a:lnTo>
                <a:lnTo>
                  <a:pt x="2065" y="44"/>
                </a:lnTo>
                <a:lnTo>
                  <a:pt x="2044" y="54"/>
                </a:lnTo>
                <a:lnTo>
                  <a:pt x="2002" y="78"/>
                </a:lnTo>
                <a:lnTo>
                  <a:pt x="1957" y="103"/>
                </a:lnTo>
                <a:lnTo>
                  <a:pt x="1907" y="132"/>
                </a:lnTo>
                <a:lnTo>
                  <a:pt x="1852" y="163"/>
                </a:lnTo>
                <a:lnTo>
                  <a:pt x="1791" y="197"/>
                </a:lnTo>
                <a:lnTo>
                  <a:pt x="1757" y="215"/>
                </a:lnTo>
                <a:lnTo>
                  <a:pt x="1720" y="234"/>
                </a:lnTo>
                <a:lnTo>
                  <a:pt x="1694" y="238"/>
                </a:lnTo>
                <a:lnTo>
                  <a:pt x="1670" y="240"/>
                </a:lnTo>
                <a:lnTo>
                  <a:pt x="1646" y="239"/>
                </a:lnTo>
                <a:lnTo>
                  <a:pt x="1624" y="237"/>
                </a:lnTo>
                <a:lnTo>
                  <a:pt x="1603" y="233"/>
                </a:lnTo>
                <a:lnTo>
                  <a:pt x="1584" y="225"/>
                </a:lnTo>
                <a:lnTo>
                  <a:pt x="1566" y="218"/>
                </a:lnTo>
                <a:lnTo>
                  <a:pt x="1548" y="209"/>
                </a:lnTo>
                <a:lnTo>
                  <a:pt x="1532" y="199"/>
                </a:lnTo>
                <a:lnTo>
                  <a:pt x="1516" y="188"/>
                </a:lnTo>
                <a:lnTo>
                  <a:pt x="1500" y="176"/>
                </a:lnTo>
                <a:lnTo>
                  <a:pt x="1486" y="162"/>
                </a:lnTo>
                <a:lnTo>
                  <a:pt x="1457" y="136"/>
                </a:lnTo>
                <a:lnTo>
                  <a:pt x="1428" y="109"/>
                </a:lnTo>
                <a:lnTo>
                  <a:pt x="1413" y="97"/>
                </a:lnTo>
                <a:lnTo>
                  <a:pt x="1398" y="85"/>
                </a:lnTo>
                <a:lnTo>
                  <a:pt x="1382" y="73"/>
                </a:lnTo>
                <a:lnTo>
                  <a:pt x="1366" y="63"/>
                </a:lnTo>
                <a:lnTo>
                  <a:pt x="1350" y="53"/>
                </a:lnTo>
                <a:lnTo>
                  <a:pt x="1331" y="45"/>
                </a:lnTo>
                <a:lnTo>
                  <a:pt x="1313" y="38"/>
                </a:lnTo>
                <a:lnTo>
                  <a:pt x="1293" y="33"/>
                </a:lnTo>
                <a:lnTo>
                  <a:pt x="1271" y="30"/>
                </a:lnTo>
                <a:lnTo>
                  <a:pt x="1249" y="29"/>
                </a:lnTo>
                <a:lnTo>
                  <a:pt x="1225" y="31"/>
                </a:lnTo>
                <a:lnTo>
                  <a:pt x="1199" y="35"/>
                </a:lnTo>
                <a:lnTo>
                  <a:pt x="1171" y="41"/>
                </a:lnTo>
                <a:lnTo>
                  <a:pt x="1142" y="50"/>
                </a:lnTo>
                <a:lnTo>
                  <a:pt x="1110" y="63"/>
                </a:lnTo>
                <a:lnTo>
                  <a:pt x="1077" y="79"/>
                </a:lnTo>
                <a:lnTo>
                  <a:pt x="1112" y="150"/>
                </a:lnTo>
                <a:lnTo>
                  <a:pt x="1146" y="216"/>
                </a:lnTo>
                <a:lnTo>
                  <a:pt x="1179" y="275"/>
                </a:lnTo>
                <a:lnTo>
                  <a:pt x="1211" y="330"/>
                </a:lnTo>
                <a:lnTo>
                  <a:pt x="1242" y="379"/>
                </a:lnTo>
                <a:lnTo>
                  <a:pt x="1270" y="424"/>
                </a:lnTo>
                <a:lnTo>
                  <a:pt x="1298" y="465"/>
                </a:lnTo>
                <a:lnTo>
                  <a:pt x="1324" y="503"/>
                </a:lnTo>
                <a:lnTo>
                  <a:pt x="1370" y="568"/>
                </a:lnTo>
                <a:lnTo>
                  <a:pt x="1390" y="597"/>
                </a:lnTo>
                <a:lnTo>
                  <a:pt x="1408" y="625"/>
                </a:lnTo>
                <a:lnTo>
                  <a:pt x="1423" y="652"/>
                </a:lnTo>
                <a:lnTo>
                  <a:pt x="1436" y="678"/>
                </a:lnTo>
                <a:lnTo>
                  <a:pt x="1442" y="691"/>
                </a:lnTo>
                <a:lnTo>
                  <a:pt x="1447" y="704"/>
                </a:lnTo>
                <a:lnTo>
                  <a:pt x="1452" y="716"/>
                </a:lnTo>
                <a:lnTo>
                  <a:pt x="1455" y="730"/>
                </a:lnTo>
                <a:lnTo>
                  <a:pt x="1439" y="733"/>
                </a:lnTo>
                <a:lnTo>
                  <a:pt x="1425" y="738"/>
                </a:lnTo>
                <a:lnTo>
                  <a:pt x="1412" y="744"/>
                </a:lnTo>
                <a:lnTo>
                  <a:pt x="1401" y="751"/>
                </a:lnTo>
                <a:lnTo>
                  <a:pt x="1391" y="760"/>
                </a:lnTo>
                <a:lnTo>
                  <a:pt x="1387" y="765"/>
                </a:lnTo>
                <a:lnTo>
                  <a:pt x="1384" y="770"/>
                </a:lnTo>
                <a:lnTo>
                  <a:pt x="1382" y="776"/>
                </a:lnTo>
                <a:lnTo>
                  <a:pt x="1380" y="782"/>
                </a:lnTo>
                <a:lnTo>
                  <a:pt x="1379" y="788"/>
                </a:lnTo>
                <a:lnTo>
                  <a:pt x="1378" y="794"/>
                </a:lnTo>
                <a:lnTo>
                  <a:pt x="1379" y="799"/>
                </a:lnTo>
                <a:lnTo>
                  <a:pt x="1380" y="805"/>
                </a:lnTo>
                <a:lnTo>
                  <a:pt x="1382" y="811"/>
                </a:lnTo>
                <a:lnTo>
                  <a:pt x="1384" y="816"/>
                </a:lnTo>
                <a:lnTo>
                  <a:pt x="1387" y="821"/>
                </a:lnTo>
                <a:lnTo>
                  <a:pt x="1391" y="826"/>
                </a:lnTo>
                <a:lnTo>
                  <a:pt x="1401" y="836"/>
                </a:lnTo>
                <a:lnTo>
                  <a:pt x="1412" y="843"/>
                </a:lnTo>
                <a:lnTo>
                  <a:pt x="1425" y="850"/>
                </a:lnTo>
                <a:lnTo>
                  <a:pt x="1439" y="854"/>
                </a:lnTo>
                <a:lnTo>
                  <a:pt x="1455" y="857"/>
                </a:lnTo>
                <a:lnTo>
                  <a:pt x="1454" y="866"/>
                </a:lnTo>
                <a:lnTo>
                  <a:pt x="1451" y="876"/>
                </a:lnTo>
                <a:lnTo>
                  <a:pt x="1445" y="892"/>
                </a:lnTo>
                <a:lnTo>
                  <a:pt x="1438" y="907"/>
                </a:lnTo>
                <a:lnTo>
                  <a:pt x="1428" y="923"/>
                </a:lnTo>
                <a:lnTo>
                  <a:pt x="1416" y="941"/>
                </a:lnTo>
                <a:lnTo>
                  <a:pt x="1401" y="959"/>
                </a:lnTo>
                <a:lnTo>
                  <a:pt x="1384" y="977"/>
                </a:lnTo>
                <a:lnTo>
                  <a:pt x="1366" y="997"/>
                </a:lnTo>
                <a:lnTo>
                  <a:pt x="1346" y="1016"/>
                </a:lnTo>
                <a:lnTo>
                  <a:pt x="1323" y="1035"/>
                </a:lnTo>
                <a:lnTo>
                  <a:pt x="1300" y="1056"/>
                </a:lnTo>
                <a:lnTo>
                  <a:pt x="1249" y="1097"/>
                </a:lnTo>
                <a:lnTo>
                  <a:pt x="1194" y="1141"/>
                </a:lnTo>
                <a:lnTo>
                  <a:pt x="1136" y="1185"/>
                </a:lnTo>
                <a:lnTo>
                  <a:pt x="1014" y="1275"/>
                </a:lnTo>
                <a:lnTo>
                  <a:pt x="893" y="1363"/>
                </a:lnTo>
                <a:lnTo>
                  <a:pt x="835" y="1407"/>
                </a:lnTo>
                <a:lnTo>
                  <a:pt x="781" y="1450"/>
                </a:lnTo>
                <a:lnTo>
                  <a:pt x="732" y="1491"/>
                </a:lnTo>
                <a:lnTo>
                  <a:pt x="710" y="1511"/>
                </a:lnTo>
                <a:lnTo>
                  <a:pt x="689" y="1530"/>
                </a:lnTo>
                <a:lnTo>
                  <a:pt x="666" y="1554"/>
                </a:lnTo>
                <a:lnTo>
                  <a:pt x="643" y="1579"/>
                </a:lnTo>
                <a:lnTo>
                  <a:pt x="619" y="1608"/>
                </a:lnTo>
                <a:lnTo>
                  <a:pt x="595" y="1639"/>
                </a:lnTo>
                <a:lnTo>
                  <a:pt x="570" y="1673"/>
                </a:lnTo>
                <a:lnTo>
                  <a:pt x="546" y="1709"/>
                </a:lnTo>
                <a:lnTo>
                  <a:pt x="520" y="1747"/>
                </a:lnTo>
                <a:lnTo>
                  <a:pt x="495" y="1788"/>
                </a:lnTo>
                <a:lnTo>
                  <a:pt x="470" y="1832"/>
                </a:lnTo>
                <a:lnTo>
                  <a:pt x="444" y="1877"/>
                </a:lnTo>
                <a:lnTo>
                  <a:pt x="419" y="1923"/>
                </a:lnTo>
                <a:lnTo>
                  <a:pt x="393" y="1972"/>
                </a:lnTo>
                <a:lnTo>
                  <a:pt x="369" y="2023"/>
                </a:lnTo>
                <a:lnTo>
                  <a:pt x="343" y="2076"/>
                </a:lnTo>
                <a:lnTo>
                  <a:pt x="319" y="2130"/>
                </a:lnTo>
                <a:lnTo>
                  <a:pt x="294" y="2185"/>
                </a:lnTo>
                <a:lnTo>
                  <a:pt x="271" y="2242"/>
                </a:lnTo>
                <a:lnTo>
                  <a:pt x="247" y="2300"/>
                </a:lnTo>
                <a:lnTo>
                  <a:pt x="224" y="2359"/>
                </a:lnTo>
                <a:lnTo>
                  <a:pt x="203" y="2420"/>
                </a:lnTo>
                <a:lnTo>
                  <a:pt x="181" y="2482"/>
                </a:lnTo>
                <a:lnTo>
                  <a:pt x="161" y="2544"/>
                </a:lnTo>
                <a:lnTo>
                  <a:pt x="141" y="2606"/>
                </a:lnTo>
                <a:lnTo>
                  <a:pt x="122" y="2670"/>
                </a:lnTo>
                <a:lnTo>
                  <a:pt x="105" y="2733"/>
                </a:lnTo>
                <a:lnTo>
                  <a:pt x="89" y="2798"/>
                </a:lnTo>
                <a:lnTo>
                  <a:pt x="73" y="2863"/>
                </a:lnTo>
                <a:lnTo>
                  <a:pt x="59" y="2928"/>
                </a:lnTo>
                <a:lnTo>
                  <a:pt x="46" y="2993"/>
                </a:lnTo>
                <a:lnTo>
                  <a:pt x="35" y="3058"/>
                </a:lnTo>
                <a:lnTo>
                  <a:pt x="24" y="3123"/>
                </a:lnTo>
                <a:lnTo>
                  <a:pt x="16" y="3188"/>
                </a:lnTo>
                <a:lnTo>
                  <a:pt x="10" y="3253"/>
                </a:lnTo>
                <a:lnTo>
                  <a:pt x="5" y="3317"/>
                </a:lnTo>
                <a:lnTo>
                  <a:pt x="1" y="3380"/>
                </a:lnTo>
                <a:lnTo>
                  <a:pt x="0" y="3443"/>
                </a:lnTo>
                <a:lnTo>
                  <a:pt x="0" y="3505"/>
                </a:lnTo>
                <a:lnTo>
                  <a:pt x="3" y="3567"/>
                </a:lnTo>
                <a:lnTo>
                  <a:pt x="7" y="3629"/>
                </a:lnTo>
                <a:lnTo>
                  <a:pt x="13" y="3688"/>
                </a:lnTo>
                <a:lnTo>
                  <a:pt x="22" y="3747"/>
                </a:lnTo>
                <a:lnTo>
                  <a:pt x="27" y="3775"/>
                </a:lnTo>
                <a:lnTo>
                  <a:pt x="32" y="3804"/>
                </a:lnTo>
                <a:lnTo>
                  <a:pt x="40" y="3832"/>
                </a:lnTo>
                <a:lnTo>
                  <a:pt x="46" y="3860"/>
                </a:lnTo>
                <a:lnTo>
                  <a:pt x="54" y="3887"/>
                </a:lnTo>
                <a:lnTo>
                  <a:pt x="62" y="3914"/>
                </a:lnTo>
                <a:lnTo>
                  <a:pt x="70" y="3941"/>
                </a:lnTo>
                <a:lnTo>
                  <a:pt x="80" y="3968"/>
                </a:lnTo>
                <a:lnTo>
                  <a:pt x="90" y="3993"/>
                </a:lnTo>
                <a:lnTo>
                  <a:pt x="101" y="4019"/>
                </a:lnTo>
                <a:lnTo>
                  <a:pt x="112" y="4044"/>
                </a:lnTo>
                <a:lnTo>
                  <a:pt x="124" y="4069"/>
                </a:lnTo>
                <a:lnTo>
                  <a:pt x="136" y="4093"/>
                </a:lnTo>
                <a:lnTo>
                  <a:pt x="150" y="4116"/>
                </a:lnTo>
                <a:lnTo>
                  <a:pt x="164" y="4140"/>
                </a:lnTo>
                <a:lnTo>
                  <a:pt x="179" y="4162"/>
                </a:lnTo>
                <a:lnTo>
                  <a:pt x="194" y="4185"/>
                </a:lnTo>
                <a:lnTo>
                  <a:pt x="211" y="4206"/>
                </a:lnTo>
                <a:lnTo>
                  <a:pt x="227" y="4227"/>
                </a:lnTo>
                <a:lnTo>
                  <a:pt x="244" y="4248"/>
                </a:lnTo>
                <a:lnTo>
                  <a:pt x="263" y="4268"/>
                </a:lnTo>
                <a:lnTo>
                  <a:pt x="282" y="4288"/>
                </a:lnTo>
                <a:lnTo>
                  <a:pt x="302" y="4307"/>
                </a:lnTo>
                <a:lnTo>
                  <a:pt x="323" y="4325"/>
                </a:lnTo>
                <a:lnTo>
                  <a:pt x="344" y="4343"/>
                </a:lnTo>
                <a:lnTo>
                  <a:pt x="367" y="4360"/>
                </a:lnTo>
                <a:lnTo>
                  <a:pt x="389" y="4376"/>
                </a:lnTo>
                <a:lnTo>
                  <a:pt x="413" y="4391"/>
                </a:lnTo>
                <a:lnTo>
                  <a:pt x="438" y="4407"/>
                </a:lnTo>
                <a:lnTo>
                  <a:pt x="463" y="4421"/>
                </a:lnTo>
                <a:lnTo>
                  <a:pt x="490" y="4435"/>
                </a:lnTo>
                <a:lnTo>
                  <a:pt x="516" y="4449"/>
                </a:lnTo>
                <a:lnTo>
                  <a:pt x="545" y="4461"/>
                </a:lnTo>
                <a:lnTo>
                  <a:pt x="573" y="4472"/>
                </a:lnTo>
                <a:lnTo>
                  <a:pt x="603" y="4483"/>
                </a:lnTo>
                <a:lnTo>
                  <a:pt x="634" y="4493"/>
                </a:lnTo>
                <a:lnTo>
                  <a:pt x="665" y="4503"/>
                </a:lnTo>
                <a:lnTo>
                  <a:pt x="698" y="4511"/>
                </a:lnTo>
                <a:lnTo>
                  <a:pt x="731" y="4519"/>
                </a:lnTo>
                <a:lnTo>
                  <a:pt x="765" y="4526"/>
                </a:lnTo>
                <a:lnTo>
                  <a:pt x="801" y="4532"/>
                </a:lnTo>
                <a:lnTo>
                  <a:pt x="836" y="4537"/>
                </a:lnTo>
                <a:lnTo>
                  <a:pt x="873" y="4541"/>
                </a:lnTo>
                <a:lnTo>
                  <a:pt x="912" y="4545"/>
                </a:lnTo>
                <a:lnTo>
                  <a:pt x="950" y="4548"/>
                </a:lnTo>
                <a:lnTo>
                  <a:pt x="990" y="4549"/>
                </a:lnTo>
                <a:lnTo>
                  <a:pt x="1475" y="4566"/>
                </a:lnTo>
                <a:lnTo>
                  <a:pt x="1751" y="4575"/>
                </a:lnTo>
                <a:lnTo>
                  <a:pt x="1874" y="4578"/>
                </a:lnTo>
                <a:lnTo>
                  <a:pt x="1903" y="4578"/>
                </a:lnTo>
                <a:lnTo>
                  <a:pt x="1932" y="4578"/>
                </a:lnTo>
                <a:lnTo>
                  <a:pt x="2056" y="4575"/>
                </a:lnTo>
                <a:lnTo>
                  <a:pt x="2332" y="4566"/>
                </a:lnTo>
                <a:lnTo>
                  <a:pt x="2817" y="4549"/>
                </a:lnTo>
                <a:lnTo>
                  <a:pt x="2856" y="4548"/>
                </a:lnTo>
                <a:lnTo>
                  <a:pt x="2895" y="4545"/>
                </a:lnTo>
                <a:lnTo>
                  <a:pt x="2933" y="4541"/>
                </a:lnTo>
                <a:lnTo>
                  <a:pt x="2970" y="4537"/>
                </a:lnTo>
                <a:lnTo>
                  <a:pt x="3006" y="4532"/>
                </a:lnTo>
                <a:lnTo>
                  <a:pt x="3042" y="4526"/>
                </a:lnTo>
                <a:lnTo>
                  <a:pt x="3075" y="4519"/>
                </a:lnTo>
                <a:lnTo>
                  <a:pt x="3109" y="4511"/>
                </a:lnTo>
                <a:lnTo>
                  <a:pt x="3142" y="4503"/>
                </a:lnTo>
                <a:lnTo>
                  <a:pt x="3173" y="4493"/>
                </a:lnTo>
                <a:lnTo>
                  <a:pt x="3204" y="4483"/>
                </a:lnTo>
                <a:lnTo>
                  <a:pt x="3233" y="4472"/>
                </a:lnTo>
                <a:lnTo>
                  <a:pt x="3262" y="4461"/>
                </a:lnTo>
                <a:lnTo>
                  <a:pt x="3290" y="4449"/>
                </a:lnTo>
                <a:lnTo>
                  <a:pt x="3317" y="4435"/>
                </a:lnTo>
                <a:lnTo>
                  <a:pt x="3343" y="4421"/>
                </a:lnTo>
                <a:lnTo>
                  <a:pt x="3369" y="4407"/>
                </a:lnTo>
                <a:lnTo>
                  <a:pt x="3393" y="4391"/>
                </a:lnTo>
                <a:lnTo>
                  <a:pt x="3418" y="4376"/>
                </a:lnTo>
                <a:lnTo>
                  <a:pt x="3440" y="4360"/>
                </a:lnTo>
                <a:lnTo>
                  <a:pt x="3462" y="4343"/>
                </a:lnTo>
                <a:lnTo>
                  <a:pt x="3484" y="4325"/>
                </a:lnTo>
                <a:lnTo>
                  <a:pt x="3504" y="4307"/>
                </a:lnTo>
                <a:lnTo>
                  <a:pt x="3525" y="4288"/>
                </a:lnTo>
                <a:lnTo>
                  <a:pt x="3544" y="4268"/>
                </a:lnTo>
                <a:lnTo>
                  <a:pt x="3562" y="4248"/>
                </a:lnTo>
                <a:lnTo>
                  <a:pt x="3580" y="4227"/>
                </a:lnTo>
                <a:lnTo>
                  <a:pt x="3596" y="4206"/>
                </a:lnTo>
                <a:lnTo>
                  <a:pt x="3612" y="4185"/>
                </a:lnTo>
                <a:lnTo>
                  <a:pt x="3628" y="4162"/>
                </a:lnTo>
                <a:lnTo>
                  <a:pt x="3643" y="4140"/>
                </a:lnTo>
                <a:lnTo>
                  <a:pt x="3657" y="4116"/>
                </a:lnTo>
                <a:lnTo>
                  <a:pt x="3670" y="4093"/>
                </a:lnTo>
                <a:lnTo>
                  <a:pt x="3683" y="4069"/>
                </a:lnTo>
                <a:lnTo>
                  <a:pt x="3695" y="4044"/>
                </a:lnTo>
                <a:lnTo>
                  <a:pt x="3706" y="4019"/>
                </a:lnTo>
                <a:lnTo>
                  <a:pt x="3716" y="3993"/>
                </a:lnTo>
                <a:lnTo>
                  <a:pt x="3726" y="3968"/>
                </a:lnTo>
                <a:lnTo>
                  <a:pt x="3737" y="3941"/>
                </a:lnTo>
                <a:lnTo>
                  <a:pt x="3745" y="3914"/>
                </a:lnTo>
                <a:lnTo>
                  <a:pt x="3753" y="3887"/>
                </a:lnTo>
                <a:lnTo>
                  <a:pt x="3760" y="3860"/>
                </a:lnTo>
                <a:lnTo>
                  <a:pt x="3767" y="3832"/>
                </a:lnTo>
                <a:lnTo>
                  <a:pt x="3774" y="3804"/>
                </a:lnTo>
                <a:lnTo>
                  <a:pt x="3779" y="3775"/>
                </a:lnTo>
                <a:lnTo>
                  <a:pt x="3784" y="3747"/>
                </a:lnTo>
                <a:lnTo>
                  <a:pt x="3794" y="3688"/>
                </a:lnTo>
                <a:lnTo>
                  <a:pt x="3800" y="3629"/>
                </a:lnTo>
                <a:lnTo>
                  <a:pt x="3804" y="3567"/>
                </a:lnTo>
                <a:lnTo>
                  <a:pt x="3807" y="3505"/>
                </a:lnTo>
                <a:lnTo>
                  <a:pt x="3807" y="3443"/>
                </a:lnTo>
                <a:lnTo>
                  <a:pt x="3806" y="3380"/>
                </a:lnTo>
                <a:lnTo>
                  <a:pt x="3802" y="3317"/>
                </a:lnTo>
                <a:lnTo>
                  <a:pt x="3797" y="3253"/>
                </a:lnTo>
                <a:lnTo>
                  <a:pt x="3791" y="3188"/>
                </a:lnTo>
                <a:lnTo>
                  <a:pt x="3781" y="3123"/>
                </a:lnTo>
                <a:lnTo>
                  <a:pt x="3772" y="3058"/>
                </a:lnTo>
                <a:lnTo>
                  <a:pt x="3761" y="2993"/>
                </a:lnTo>
                <a:lnTo>
                  <a:pt x="3748" y="2928"/>
                </a:lnTo>
                <a:lnTo>
                  <a:pt x="3733" y="2863"/>
                </a:lnTo>
                <a:lnTo>
                  <a:pt x="3718" y="2798"/>
                </a:lnTo>
                <a:lnTo>
                  <a:pt x="3702" y="2733"/>
                </a:lnTo>
                <a:lnTo>
                  <a:pt x="3685" y="2670"/>
                </a:lnTo>
                <a:lnTo>
                  <a:pt x="3665" y="2606"/>
                </a:lnTo>
                <a:lnTo>
                  <a:pt x="3646" y="2544"/>
                </a:lnTo>
                <a:lnTo>
                  <a:pt x="3625" y="2482"/>
                </a:lnTo>
                <a:lnTo>
                  <a:pt x="3604" y="2420"/>
                </a:lnTo>
                <a:lnTo>
                  <a:pt x="3582" y="2359"/>
                </a:lnTo>
                <a:lnTo>
                  <a:pt x="3559" y="2300"/>
                </a:lnTo>
                <a:lnTo>
                  <a:pt x="3536" y="2242"/>
                </a:lnTo>
                <a:lnTo>
                  <a:pt x="3512" y="2185"/>
                </a:lnTo>
                <a:lnTo>
                  <a:pt x="3488" y="2130"/>
                </a:lnTo>
                <a:lnTo>
                  <a:pt x="3463" y="2076"/>
                </a:lnTo>
                <a:lnTo>
                  <a:pt x="3438" y="2023"/>
                </a:lnTo>
                <a:lnTo>
                  <a:pt x="3413" y="1972"/>
                </a:lnTo>
                <a:lnTo>
                  <a:pt x="3388" y="1923"/>
                </a:lnTo>
                <a:lnTo>
                  <a:pt x="3363" y="1877"/>
                </a:lnTo>
                <a:lnTo>
                  <a:pt x="3336" y="1832"/>
                </a:lnTo>
                <a:lnTo>
                  <a:pt x="3311" y="1788"/>
                </a:lnTo>
                <a:lnTo>
                  <a:pt x="3286" y="1747"/>
                </a:lnTo>
                <a:lnTo>
                  <a:pt x="3261" y="1709"/>
                </a:lnTo>
                <a:lnTo>
                  <a:pt x="3236" y="1673"/>
                </a:lnTo>
                <a:lnTo>
                  <a:pt x="3211" y="1639"/>
                </a:lnTo>
                <a:lnTo>
                  <a:pt x="3187" y="1608"/>
                </a:lnTo>
                <a:lnTo>
                  <a:pt x="3164" y="1579"/>
                </a:lnTo>
                <a:lnTo>
                  <a:pt x="3141" y="1554"/>
                </a:lnTo>
                <a:lnTo>
                  <a:pt x="3118" y="1530"/>
                </a:lnTo>
                <a:close/>
                <a:moveTo>
                  <a:pt x="2776" y="3860"/>
                </a:moveTo>
                <a:lnTo>
                  <a:pt x="2776" y="3860"/>
                </a:lnTo>
                <a:lnTo>
                  <a:pt x="2751" y="3878"/>
                </a:lnTo>
                <a:lnTo>
                  <a:pt x="2728" y="3894"/>
                </a:lnTo>
                <a:lnTo>
                  <a:pt x="2705" y="3909"/>
                </a:lnTo>
                <a:lnTo>
                  <a:pt x="2681" y="3921"/>
                </a:lnTo>
                <a:lnTo>
                  <a:pt x="2660" y="3931"/>
                </a:lnTo>
                <a:lnTo>
                  <a:pt x="2638" y="3940"/>
                </a:lnTo>
                <a:lnTo>
                  <a:pt x="2617" y="3947"/>
                </a:lnTo>
                <a:lnTo>
                  <a:pt x="2597" y="3953"/>
                </a:lnTo>
                <a:lnTo>
                  <a:pt x="2577" y="3959"/>
                </a:lnTo>
                <a:lnTo>
                  <a:pt x="2558" y="3963"/>
                </a:lnTo>
                <a:lnTo>
                  <a:pt x="2521" y="3969"/>
                </a:lnTo>
                <a:lnTo>
                  <a:pt x="2487" y="3973"/>
                </a:lnTo>
                <a:lnTo>
                  <a:pt x="2455" y="3977"/>
                </a:lnTo>
                <a:lnTo>
                  <a:pt x="2428" y="3979"/>
                </a:lnTo>
                <a:lnTo>
                  <a:pt x="2398" y="3980"/>
                </a:lnTo>
                <a:lnTo>
                  <a:pt x="2365" y="3980"/>
                </a:lnTo>
                <a:lnTo>
                  <a:pt x="2329" y="3978"/>
                </a:lnTo>
                <a:lnTo>
                  <a:pt x="2289" y="3975"/>
                </a:lnTo>
                <a:lnTo>
                  <a:pt x="2246" y="3971"/>
                </a:lnTo>
                <a:lnTo>
                  <a:pt x="2199" y="3964"/>
                </a:lnTo>
                <a:lnTo>
                  <a:pt x="2149" y="3957"/>
                </a:lnTo>
                <a:lnTo>
                  <a:pt x="2046" y="3940"/>
                </a:lnTo>
                <a:lnTo>
                  <a:pt x="1956" y="3928"/>
                </a:lnTo>
                <a:lnTo>
                  <a:pt x="1916" y="3923"/>
                </a:lnTo>
                <a:lnTo>
                  <a:pt x="1879" y="3920"/>
                </a:lnTo>
                <a:lnTo>
                  <a:pt x="1847" y="3918"/>
                </a:lnTo>
                <a:lnTo>
                  <a:pt x="1818" y="3917"/>
                </a:lnTo>
                <a:lnTo>
                  <a:pt x="1786" y="3917"/>
                </a:lnTo>
                <a:lnTo>
                  <a:pt x="1754" y="3919"/>
                </a:lnTo>
                <a:lnTo>
                  <a:pt x="1724" y="3921"/>
                </a:lnTo>
                <a:lnTo>
                  <a:pt x="1692" y="3925"/>
                </a:lnTo>
                <a:lnTo>
                  <a:pt x="1661" y="3929"/>
                </a:lnTo>
                <a:lnTo>
                  <a:pt x="1631" y="3934"/>
                </a:lnTo>
                <a:lnTo>
                  <a:pt x="1601" y="3940"/>
                </a:lnTo>
                <a:lnTo>
                  <a:pt x="1573" y="3946"/>
                </a:lnTo>
                <a:lnTo>
                  <a:pt x="1516" y="3960"/>
                </a:lnTo>
                <a:lnTo>
                  <a:pt x="1462" y="3974"/>
                </a:lnTo>
                <a:lnTo>
                  <a:pt x="1362" y="4001"/>
                </a:lnTo>
                <a:lnTo>
                  <a:pt x="1350" y="4000"/>
                </a:lnTo>
                <a:lnTo>
                  <a:pt x="1338" y="3998"/>
                </a:lnTo>
                <a:lnTo>
                  <a:pt x="1327" y="3995"/>
                </a:lnTo>
                <a:lnTo>
                  <a:pt x="1317" y="3992"/>
                </a:lnTo>
                <a:lnTo>
                  <a:pt x="1296" y="3985"/>
                </a:lnTo>
                <a:lnTo>
                  <a:pt x="1276" y="3976"/>
                </a:lnTo>
                <a:lnTo>
                  <a:pt x="1259" y="3964"/>
                </a:lnTo>
                <a:lnTo>
                  <a:pt x="1243" y="3951"/>
                </a:lnTo>
                <a:lnTo>
                  <a:pt x="1229" y="3937"/>
                </a:lnTo>
                <a:lnTo>
                  <a:pt x="1223" y="3929"/>
                </a:lnTo>
                <a:lnTo>
                  <a:pt x="1218" y="3922"/>
                </a:lnTo>
                <a:lnTo>
                  <a:pt x="1213" y="3914"/>
                </a:lnTo>
                <a:lnTo>
                  <a:pt x="1209" y="3906"/>
                </a:lnTo>
                <a:lnTo>
                  <a:pt x="1206" y="3896"/>
                </a:lnTo>
                <a:lnTo>
                  <a:pt x="1203" y="3888"/>
                </a:lnTo>
                <a:lnTo>
                  <a:pt x="1201" y="3880"/>
                </a:lnTo>
                <a:lnTo>
                  <a:pt x="1200" y="3871"/>
                </a:lnTo>
                <a:lnTo>
                  <a:pt x="1199" y="3862"/>
                </a:lnTo>
                <a:lnTo>
                  <a:pt x="1200" y="3854"/>
                </a:lnTo>
                <a:lnTo>
                  <a:pt x="1201" y="3845"/>
                </a:lnTo>
                <a:lnTo>
                  <a:pt x="1203" y="3836"/>
                </a:lnTo>
                <a:lnTo>
                  <a:pt x="1206" y="3827"/>
                </a:lnTo>
                <a:lnTo>
                  <a:pt x="1210" y="3818"/>
                </a:lnTo>
                <a:lnTo>
                  <a:pt x="1215" y="3810"/>
                </a:lnTo>
                <a:lnTo>
                  <a:pt x="1220" y="3802"/>
                </a:lnTo>
                <a:lnTo>
                  <a:pt x="1227" y="3793"/>
                </a:lnTo>
                <a:lnTo>
                  <a:pt x="1236" y="3785"/>
                </a:lnTo>
                <a:lnTo>
                  <a:pt x="1288" y="3749"/>
                </a:lnTo>
                <a:lnTo>
                  <a:pt x="1314" y="3730"/>
                </a:lnTo>
                <a:lnTo>
                  <a:pt x="1341" y="3710"/>
                </a:lnTo>
                <a:lnTo>
                  <a:pt x="1367" y="3689"/>
                </a:lnTo>
                <a:lnTo>
                  <a:pt x="1392" y="3667"/>
                </a:lnTo>
                <a:lnTo>
                  <a:pt x="1417" y="3644"/>
                </a:lnTo>
                <a:lnTo>
                  <a:pt x="1440" y="3618"/>
                </a:lnTo>
                <a:lnTo>
                  <a:pt x="1462" y="3593"/>
                </a:lnTo>
                <a:lnTo>
                  <a:pt x="1472" y="3579"/>
                </a:lnTo>
                <a:lnTo>
                  <a:pt x="1482" y="3565"/>
                </a:lnTo>
                <a:lnTo>
                  <a:pt x="1491" y="3550"/>
                </a:lnTo>
                <a:lnTo>
                  <a:pt x="1499" y="3536"/>
                </a:lnTo>
                <a:lnTo>
                  <a:pt x="1508" y="3521"/>
                </a:lnTo>
                <a:lnTo>
                  <a:pt x="1515" y="3504"/>
                </a:lnTo>
                <a:lnTo>
                  <a:pt x="1522" y="3488"/>
                </a:lnTo>
                <a:lnTo>
                  <a:pt x="1528" y="3472"/>
                </a:lnTo>
                <a:lnTo>
                  <a:pt x="1533" y="3454"/>
                </a:lnTo>
                <a:lnTo>
                  <a:pt x="1537" y="3437"/>
                </a:lnTo>
                <a:lnTo>
                  <a:pt x="1541" y="3419"/>
                </a:lnTo>
                <a:lnTo>
                  <a:pt x="1544" y="3399"/>
                </a:lnTo>
                <a:lnTo>
                  <a:pt x="1546" y="3381"/>
                </a:lnTo>
                <a:lnTo>
                  <a:pt x="1547" y="3361"/>
                </a:lnTo>
                <a:lnTo>
                  <a:pt x="1547" y="3337"/>
                </a:lnTo>
                <a:lnTo>
                  <a:pt x="1547" y="3311"/>
                </a:lnTo>
                <a:lnTo>
                  <a:pt x="1164" y="3282"/>
                </a:lnTo>
                <a:lnTo>
                  <a:pt x="1151" y="3280"/>
                </a:lnTo>
                <a:lnTo>
                  <a:pt x="1137" y="3277"/>
                </a:lnTo>
                <a:lnTo>
                  <a:pt x="1124" y="3273"/>
                </a:lnTo>
                <a:lnTo>
                  <a:pt x="1111" y="3268"/>
                </a:lnTo>
                <a:lnTo>
                  <a:pt x="1099" y="3261"/>
                </a:lnTo>
                <a:lnTo>
                  <a:pt x="1088" y="3254"/>
                </a:lnTo>
                <a:lnTo>
                  <a:pt x="1077" y="3246"/>
                </a:lnTo>
                <a:lnTo>
                  <a:pt x="1066" y="3236"/>
                </a:lnTo>
                <a:lnTo>
                  <a:pt x="1057" y="3226"/>
                </a:lnTo>
                <a:lnTo>
                  <a:pt x="1049" y="3216"/>
                </a:lnTo>
                <a:lnTo>
                  <a:pt x="1042" y="3205"/>
                </a:lnTo>
                <a:lnTo>
                  <a:pt x="1036" y="3193"/>
                </a:lnTo>
                <a:lnTo>
                  <a:pt x="1030" y="3180"/>
                </a:lnTo>
                <a:lnTo>
                  <a:pt x="1026" y="3168"/>
                </a:lnTo>
                <a:lnTo>
                  <a:pt x="1024" y="3155"/>
                </a:lnTo>
                <a:lnTo>
                  <a:pt x="1022" y="3142"/>
                </a:lnTo>
                <a:lnTo>
                  <a:pt x="1022" y="3128"/>
                </a:lnTo>
                <a:lnTo>
                  <a:pt x="1023" y="3115"/>
                </a:lnTo>
                <a:lnTo>
                  <a:pt x="1025" y="3103"/>
                </a:lnTo>
                <a:lnTo>
                  <a:pt x="1029" y="3092"/>
                </a:lnTo>
                <a:lnTo>
                  <a:pt x="1034" y="3081"/>
                </a:lnTo>
                <a:lnTo>
                  <a:pt x="1040" y="3069"/>
                </a:lnTo>
                <a:lnTo>
                  <a:pt x="1047" y="3060"/>
                </a:lnTo>
                <a:lnTo>
                  <a:pt x="1055" y="3051"/>
                </a:lnTo>
                <a:lnTo>
                  <a:pt x="1063" y="3043"/>
                </a:lnTo>
                <a:lnTo>
                  <a:pt x="1074" y="3036"/>
                </a:lnTo>
                <a:lnTo>
                  <a:pt x="1085" y="3030"/>
                </a:lnTo>
                <a:lnTo>
                  <a:pt x="1096" y="3025"/>
                </a:lnTo>
                <a:lnTo>
                  <a:pt x="1108" y="3020"/>
                </a:lnTo>
                <a:lnTo>
                  <a:pt x="1120" y="3017"/>
                </a:lnTo>
                <a:lnTo>
                  <a:pt x="1134" y="3016"/>
                </a:lnTo>
                <a:lnTo>
                  <a:pt x="1148" y="3016"/>
                </a:lnTo>
                <a:lnTo>
                  <a:pt x="1518" y="3029"/>
                </a:lnTo>
                <a:lnTo>
                  <a:pt x="1463" y="2843"/>
                </a:lnTo>
                <a:lnTo>
                  <a:pt x="1145" y="2843"/>
                </a:lnTo>
                <a:lnTo>
                  <a:pt x="1131" y="2843"/>
                </a:lnTo>
                <a:lnTo>
                  <a:pt x="1117" y="2841"/>
                </a:lnTo>
                <a:lnTo>
                  <a:pt x="1104" y="2837"/>
                </a:lnTo>
                <a:lnTo>
                  <a:pt x="1092" y="2833"/>
                </a:lnTo>
                <a:lnTo>
                  <a:pt x="1081" y="2827"/>
                </a:lnTo>
                <a:lnTo>
                  <a:pt x="1070" y="2821"/>
                </a:lnTo>
                <a:lnTo>
                  <a:pt x="1059" y="2813"/>
                </a:lnTo>
                <a:lnTo>
                  <a:pt x="1050" y="2805"/>
                </a:lnTo>
                <a:lnTo>
                  <a:pt x="1042" y="2794"/>
                </a:lnTo>
                <a:lnTo>
                  <a:pt x="1035" y="2784"/>
                </a:lnTo>
                <a:lnTo>
                  <a:pt x="1028" y="2773"/>
                </a:lnTo>
                <a:lnTo>
                  <a:pt x="1023" y="2762"/>
                </a:lnTo>
                <a:lnTo>
                  <a:pt x="1019" y="2750"/>
                </a:lnTo>
                <a:lnTo>
                  <a:pt x="1016" y="2736"/>
                </a:lnTo>
                <a:lnTo>
                  <a:pt x="1015" y="2723"/>
                </a:lnTo>
                <a:lnTo>
                  <a:pt x="1014" y="2710"/>
                </a:lnTo>
                <a:lnTo>
                  <a:pt x="1015" y="2696"/>
                </a:lnTo>
                <a:lnTo>
                  <a:pt x="1018" y="2682"/>
                </a:lnTo>
                <a:lnTo>
                  <a:pt x="1021" y="2669"/>
                </a:lnTo>
                <a:lnTo>
                  <a:pt x="1026" y="2657"/>
                </a:lnTo>
                <a:lnTo>
                  <a:pt x="1032" y="2645"/>
                </a:lnTo>
                <a:lnTo>
                  <a:pt x="1039" y="2633"/>
                </a:lnTo>
                <a:lnTo>
                  <a:pt x="1047" y="2623"/>
                </a:lnTo>
                <a:lnTo>
                  <a:pt x="1056" y="2613"/>
                </a:lnTo>
                <a:lnTo>
                  <a:pt x="1065" y="2604"/>
                </a:lnTo>
                <a:lnTo>
                  <a:pt x="1077" y="2596"/>
                </a:lnTo>
                <a:lnTo>
                  <a:pt x="1088" y="2588"/>
                </a:lnTo>
                <a:lnTo>
                  <a:pt x="1100" y="2581"/>
                </a:lnTo>
                <a:lnTo>
                  <a:pt x="1112" y="2576"/>
                </a:lnTo>
                <a:lnTo>
                  <a:pt x="1126" y="2572"/>
                </a:lnTo>
                <a:lnTo>
                  <a:pt x="1139" y="2569"/>
                </a:lnTo>
                <a:lnTo>
                  <a:pt x="1153" y="2568"/>
                </a:lnTo>
                <a:lnTo>
                  <a:pt x="1390" y="2554"/>
                </a:lnTo>
                <a:lnTo>
                  <a:pt x="1383" y="2518"/>
                </a:lnTo>
                <a:lnTo>
                  <a:pt x="1378" y="2483"/>
                </a:lnTo>
                <a:lnTo>
                  <a:pt x="1374" y="2448"/>
                </a:lnTo>
                <a:lnTo>
                  <a:pt x="1371" y="2414"/>
                </a:lnTo>
                <a:lnTo>
                  <a:pt x="1369" y="2382"/>
                </a:lnTo>
                <a:lnTo>
                  <a:pt x="1369" y="2350"/>
                </a:lnTo>
                <a:lnTo>
                  <a:pt x="1370" y="2320"/>
                </a:lnTo>
                <a:lnTo>
                  <a:pt x="1372" y="2291"/>
                </a:lnTo>
                <a:lnTo>
                  <a:pt x="1376" y="2254"/>
                </a:lnTo>
                <a:lnTo>
                  <a:pt x="1381" y="2220"/>
                </a:lnTo>
                <a:lnTo>
                  <a:pt x="1388" y="2186"/>
                </a:lnTo>
                <a:lnTo>
                  <a:pt x="1398" y="2154"/>
                </a:lnTo>
                <a:lnTo>
                  <a:pt x="1408" y="2122"/>
                </a:lnTo>
                <a:lnTo>
                  <a:pt x="1419" y="2092"/>
                </a:lnTo>
                <a:lnTo>
                  <a:pt x="1432" y="2063"/>
                </a:lnTo>
                <a:lnTo>
                  <a:pt x="1447" y="2036"/>
                </a:lnTo>
                <a:lnTo>
                  <a:pt x="1464" y="2008"/>
                </a:lnTo>
                <a:lnTo>
                  <a:pt x="1481" y="1983"/>
                </a:lnTo>
                <a:lnTo>
                  <a:pt x="1500" y="1958"/>
                </a:lnTo>
                <a:lnTo>
                  <a:pt x="1521" y="1935"/>
                </a:lnTo>
                <a:lnTo>
                  <a:pt x="1543" y="1912"/>
                </a:lnTo>
                <a:lnTo>
                  <a:pt x="1567" y="1891"/>
                </a:lnTo>
                <a:lnTo>
                  <a:pt x="1592" y="1870"/>
                </a:lnTo>
                <a:lnTo>
                  <a:pt x="1619" y="1851"/>
                </a:lnTo>
                <a:lnTo>
                  <a:pt x="1646" y="1835"/>
                </a:lnTo>
                <a:lnTo>
                  <a:pt x="1673" y="1820"/>
                </a:lnTo>
                <a:lnTo>
                  <a:pt x="1701" y="1805"/>
                </a:lnTo>
                <a:lnTo>
                  <a:pt x="1730" y="1792"/>
                </a:lnTo>
                <a:lnTo>
                  <a:pt x="1759" y="1780"/>
                </a:lnTo>
                <a:lnTo>
                  <a:pt x="1789" y="1770"/>
                </a:lnTo>
                <a:lnTo>
                  <a:pt x="1819" y="1760"/>
                </a:lnTo>
                <a:lnTo>
                  <a:pt x="1850" y="1752"/>
                </a:lnTo>
                <a:lnTo>
                  <a:pt x="1881" y="1745"/>
                </a:lnTo>
                <a:lnTo>
                  <a:pt x="1914" y="1740"/>
                </a:lnTo>
                <a:lnTo>
                  <a:pt x="1947" y="1735"/>
                </a:lnTo>
                <a:lnTo>
                  <a:pt x="1979" y="1732"/>
                </a:lnTo>
                <a:lnTo>
                  <a:pt x="2014" y="1730"/>
                </a:lnTo>
                <a:lnTo>
                  <a:pt x="2047" y="1729"/>
                </a:lnTo>
                <a:lnTo>
                  <a:pt x="2083" y="1730"/>
                </a:lnTo>
                <a:lnTo>
                  <a:pt x="2119" y="1732"/>
                </a:lnTo>
                <a:lnTo>
                  <a:pt x="2149" y="1734"/>
                </a:lnTo>
                <a:lnTo>
                  <a:pt x="2179" y="1737"/>
                </a:lnTo>
                <a:lnTo>
                  <a:pt x="2208" y="1742"/>
                </a:lnTo>
                <a:lnTo>
                  <a:pt x="2238" y="1747"/>
                </a:lnTo>
                <a:lnTo>
                  <a:pt x="2267" y="1754"/>
                </a:lnTo>
                <a:lnTo>
                  <a:pt x="2294" y="1762"/>
                </a:lnTo>
                <a:lnTo>
                  <a:pt x="2322" y="1770"/>
                </a:lnTo>
                <a:lnTo>
                  <a:pt x="2349" y="1779"/>
                </a:lnTo>
                <a:lnTo>
                  <a:pt x="2376" y="1789"/>
                </a:lnTo>
                <a:lnTo>
                  <a:pt x="2401" y="1801"/>
                </a:lnTo>
                <a:lnTo>
                  <a:pt x="2426" y="1813"/>
                </a:lnTo>
                <a:lnTo>
                  <a:pt x="2452" y="1827"/>
                </a:lnTo>
                <a:lnTo>
                  <a:pt x="2476" y="1841"/>
                </a:lnTo>
                <a:lnTo>
                  <a:pt x="2501" y="1856"/>
                </a:lnTo>
                <a:lnTo>
                  <a:pt x="2524" y="1873"/>
                </a:lnTo>
                <a:lnTo>
                  <a:pt x="2548" y="1890"/>
                </a:lnTo>
                <a:lnTo>
                  <a:pt x="2570" y="1908"/>
                </a:lnTo>
                <a:lnTo>
                  <a:pt x="2591" y="1928"/>
                </a:lnTo>
                <a:lnTo>
                  <a:pt x="2612" y="1948"/>
                </a:lnTo>
                <a:lnTo>
                  <a:pt x="2631" y="1969"/>
                </a:lnTo>
                <a:lnTo>
                  <a:pt x="2651" y="1992"/>
                </a:lnTo>
                <a:lnTo>
                  <a:pt x="2668" y="2015"/>
                </a:lnTo>
                <a:lnTo>
                  <a:pt x="2684" y="2040"/>
                </a:lnTo>
                <a:lnTo>
                  <a:pt x="2700" y="2065"/>
                </a:lnTo>
                <a:lnTo>
                  <a:pt x="2715" y="2091"/>
                </a:lnTo>
                <a:lnTo>
                  <a:pt x="2729" y="2118"/>
                </a:lnTo>
                <a:lnTo>
                  <a:pt x="2742" y="2146"/>
                </a:lnTo>
                <a:lnTo>
                  <a:pt x="2754" y="2175"/>
                </a:lnTo>
                <a:lnTo>
                  <a:pt x="2767" y="2205"/>
                </a:lnTo>
                <a:lnTo>
                  <a:pt x="2778" y="2235"/>
                </a:lnTo>
                <a:lnTo>
                  <a:pt x="2788" y="2266"/>
                </a:lnTo>
                <a:lnTo>
                  <a:pt x="2797" y="2297"/>
                </a:lnTo>
                <a:lnTo>
                  <a:pt x="2796" y="2305"/>
                </a:lnTo>
                <a:lnTo>
                  <a:pt x="2794" y="2314"/>
                </a:lnTo>
                <a:lnTo>
                  <a:pt x="2788" y="2329"/>
                </a:lnTo>
                <a:lnTo>
                  <a:pt x="2781" y="2343"/>
                </a:lnTo>
                <a:lnTo>
                  <a:pt x="2771" y="2356"/>
                </a:lnTo>
                <a:lnTo>
                  <a:pt x="2760" y="2368"/>
                </a:lnTo>
                <a:lnTo>
                  <a:pt x="2753" y="2373"/>
                </a:lnTo>
                <a:lnTo>
                  <a:pt x="2746" y="2377"/>
                </a:lnTo>
                <a:lnTo>
                  <a:pt x="2739" y="2381"/>
                </a:lnTo>
                <a:lnTo>
                  <a:pt x="2732" y="2384"/>
                </a:lnTo>
                <a:lnTo>
                  <a:pt x="2724" y="2387"/>
                </a:lnTo>
                <a:lnTo>
                  <a:pt x="2717" y="2389"/>
                </a:lnTo>
                <a:lnTo>
                  <a:pt x="2709" y="2390"/>
                </a:lnTo>
                <a:lnTo>
                  <a:pt x="2699" y="2391"/>
                </a:lnTo>
                <a:lnTo>
                  <a:pt x="2691" y="2391"/>
                </a:lnTo>
                <a:lnTo>
                  <a:pt x="2682" y="2390"/>
                </a:lnTo>
                <a:lnTo>
                  <a:pt x="2673" y="2389"/>
                </a:lnTo>
                <a:lnTo>
                  <a:pt x="2664" y="2386"/>
                </a:lnTo>
                <a:lnTo>
                  <a:pt x="2655" y="2383"/>
                </a:lnTo>
                <a:lnTo>
                  <a:pt x="2645" y="2379"/>
                </a:lnTo>
                <a:lnTo>
                  <a:pt x="2635" y="2374"/>
                </a:lnTo>
                <a:lnTo>
                  <a:pt x="2626" y="2367"/>
                </a:lnTo>
                <a:lnTo>
                  <a:pt x="2616" y="2359"/>
                </a:lnTo>
                <a:lnTo>
                  <a:pt x="2607" y="2351"/>
                </a:lnTo>
                <a:lnTo>
                  <a:pt x="2597" y="2342"/>
                </a:lnTo>
                <a:lnTo>
                  <a:pt x="2587" y="2331"/>
                </a:lnTo>
                <a:lnTo>
                  <a:pt x="2577" y="2320"/>
                </a:lnTo>
                <a:lnTo>
                  <a:pt x="2568" y="2306"/>
                </a:lnTo>
                <a:lnTo>
                  <a:pt x="2551" y="2259"/>
                </a:lnTo>
                <a:lnTo>
                  <a:pt x="2533" y="2217"/>
                </a:lnTo>
                <a:lnTo>
                  <a:pt x="2517" y="2178"/>
                </a:lnTo>
                <a:lnTo>
                  <a:pt x="2501" y="2144"/>
                </a:lnTo>
                <a:lnTo>
                  <a:pt x="2492" y="2128"/>
                </a:lnTo>
                <a:lnTo>
                  <a:pt x="2482" y="2113"/>
                </a:lnTo>
                <a:lnTo>
                  <a:pt x="2472" y="2098"/>
                </a:lnTo>
                <a:lnTo>
                  <a:pt x="2461" y="2083"/>
                </a:lnTo>
                <a:lnTo>
                  <a:pt x="2450" y="2069"/>
                </a:lnTo>
                <a:lnTo>
                  <a:pt x="2438" y="2055"/>
                </a:lnTo>
                <a:lnTo>
                  <a:pt x="2424" y="2042"/>
                </a:lnTo>
                <a:lnTo>
                  <a:pt x="2410" y="2027"/>
                </a:lnTo>
                <a:lnTo>
                  <a:pt x="2395" y="2014"/>
                </a:lnTo>
                <a:lnTo>
                  <a:pt x="2379" y="2002"/>
                </a:lnTo>
                <a:lnTo>
                  <a:pt x="2363" y="1990"/>
                </a:lnTo>
                <a:lnTo>
                  <a:pt x="2347" y="1978"/>
                </a:lnTo>
                <a:lnTo>
                  <a:pt x="2330" y="1968"/>
                </a:lnTo>
                <a:lnTo>
                  <a:pt x="2313" y="1959"/>
                </a:lnTo>
                <a:lnTo>
                  <a:pt x="2296" y="1950"/>
                </a:lnTo>
                <a:lnTo>
                  <a:pt x="2278" y="1942"/>
                </a:lnTo>
                <a:lnTo>
                  <a:pt x="2260" y="1935"/>
                </a:lnTo>
                <a:lnTo>
                  <a:pt x="2242" y="1929"/>
                </a:lnTo>
                <a:lnTo>
                  <a:pt x="2223" y="1922"/>
                </a:lnTo>
                <a:lnTo>
                  <a:pt x="2204" y="1918"/>
                </a:lnTo>
                <a:lnTo>
                  <a:pt x="2184" y="1913"/>
                </a:lnTo>
                <a:lnTo>
                  <a:pt x="2165" y="1910"/>
                </a:lnTo>
                <a:lnTo>
                  <a:pt x="2144" y="1908"/>
                </a:lnTo>
                <a:lnTo>
                  <a:pt x="2124" y="1906"/>
                </a:lnTo>
                <a:lnTo>
                  <a:pt x="2101" y="1905"/>
                </a:lnTo>
                <a:lnTo>
                  <a:pt x="2079" y="1904"/>
                </a:lnTo>
                <a:lnTo>
                  <a:pt x="2058" y="1905"/>
                </a:lnTo>
                <a:lnTo>
                  <a:pt x="2036" y="1906"/>
                </a:lnTo>
                <a:lnTo>
                  <a:pt x="2016" y="1908"/>
                </a:lnTo>
                <a:lnTo>
                  <a:pt x="1996" y="1912"/>
                </a:lnTo>
                <a:lnTo>
                  <a:pt x="1976" y="1916"/>
                </a:lnTo>
                <a:lnTo>
                  <a:pt x="1958" y="1920"/>
                </a:lnTo>
                <a:lnTo>
                  <a:pt x="1940" y="1927"/>
                </a:lnTo>
                <a:lnTo>
                  <a:pt x="1921" y="1934"/>
                </a:lnTo>
                <a:lnTo>
                  <a:pt x="1904" y="1941"/>
                </a:lnTo>
                <a:lnTo>
                  <a:pt x="1887" y="1950"/>
                </a:lnTo>
                <a:lnTo>
                  <a:pt x="1870" y="1959"/>
                </a:lnTo>
                <a:lnTo>
                  <a:pt x="1855" y="1969"/>
                </a:lnTo>
                <a:lnTo>
                  <a:pt x="1839" y="1981"/>
                </a:lnTo>
                <a:lnTo>
                  <a:pt x="1824" y="1993"/>
                </a:lnTo>
                <a:lnTo>
                  <a:pt x="1810" y="2005"/>
                </a:lnTo>
                <a:lnTo>
                  <a:pt x="1797" y="2018"/>
                </a:lnTo>
                <a:lnTo>
                  <a:pt x="1784" y="2031"/>
                </a:lnTo>
                <a:lnTo>
                  <a:pt x="1772" y="2045"/>
                </a:lnTo>
                <a:lnTo>
                  <a:pt x="1761" y="2059"/>
                </a:lnTo>
                <a:lnTo>
                  <a:pt x="1752" y="2073"/>
                </a:lnTo>
                <a:lnTo>
                  <a:pt x="1743" y="2087"/>
                </a:lnTo>
                <a:lnTo>
                  <a:pt x="1735" y="2103"/>
                </a:lnTo>
                <a:lnTo>
                  <a:pt x="1728" y="2118"/>
                </a:lnTo>
                <a:lnTo>
                  <a:pt x="1720" y="2133"/>
                </a:lnTo>
                <a:lnTo>
                  <a:pt x="1715" y="2150"/>
                </a:lnTo>
                <a:lnTo>
                  <a:pt x="1711" y="2166"/>
                </a:lnTo>
                <a:lnTo>
                  <a:pt x="1707" y="2182"/>
                </a:lnTo>
                <a:lnTo>
                  <a:pt x="1704" y="2199"/>
                </a:lnTo>
                <a:lnTo>
                  <a:pt x="1702" y="2216"/>
                </a:lnTo>
                <a:lnTo>
                  <a:pt x="1701" y="2234"/>
                </a:lnTo>
                <a:lnTo>
                  <a:pt x="1702" y="2258"/>
                </a:lnTo>
                <a:lnTo>
                  <a:pt x="1703" y="2286"/>
                </a:lnTo>
                <a:lnTo>
                  <a:pt x="1706" y="2319"/>
                </a:lnTo>
                <a:lnTo>
                  <a:pt x="1710" y="2354"/>
                </a:lnTo>
                <a:lnTo>
                  <a:pt x="1716" y="2396"/>
                </a:lnTo>
                <a:lnTo>
                  <a:pt x="1725" y="2441"/>
                </a:lnTo>
                <a:lnTo>
                  <a:pt x="1734" y="2491"/>
                </a:lnTo>
                <a:lnTo>
                  <a:pt x="1745" y="2545"/>
                </a:lnTo>
                <a:lnTo>
                  <a:pt x="2179" y="2552"/>
                </a:lnTo>
                <a:lnTo>
                  <a:pt x="2195" y="2554"/>
                </a:lnTo>
                <a:lnTo>
                  <a:pt x="2212" y="2556"/>
                </a:lnTo>
                <a:lnTo>
                  <a:pt x="2226" y="2560"/>
                </a:lnTo>
                <a:lnTo>
                  <a:pt x="2241" y="2566"/>
                </a:lnTo>
                <a:lnTo>
                  <a:pt x="2254" y="2572"/>
                </a:lnTo>
                <a:lnTo>
                  <a:pt x="2268" y="2580"/>
                </a:lnTo>
                <a:lnTo>
                  <a:pt x="2280" y="2589"/>
                </a:lnTo>
                <a:lnTo>
                  <a:pt x="2291" y="2598"/>
                </a:lnTo>
                <a:lnTo>
                  <a:pt x="2302" y="2609"/>
                </a:lnTo>
                <a:lnTo>
                  <a:pt x="2311" y="2620"/>
                </a:lnTo>
                <a:lnTo>
                  <a:pt x="2319" y="2632"/>
                </a:lnTo>
                <a:lnTo>
                  <a:pt x="2326" y="2645"/>
                </a:lnTo>
                <a:lnTo>
                  <a:pt x="2332" y="2658"/>
                </a:lnTo>
                <a:lnTo>
                  <a:pt x="2336" y="2672"/>
                </a:lnTo>
                <a:lnTo>
                  <a:pt x="2339" y="2685"/>
                </a:lnTo>
                <a:lnTo>
                  <a:pt x="2340" y="2701"/>
                </a:lnTo>
                <a:lnTo>
                  <a:pt x="2339" y="2715"/>
                </a:lnTo>
                <a:lnTo>
                  <a:pt x="2337" y="2729"/>
                </a:lnTo>
                <a:lnTo>
                  <a:pt x="2334" y="2742"/>
                </a:lnTo>
                <a:lnTo>
                  <a:pt x="2329" y="2756"/>
                </a:lnTo>
                <a:lnTo>
                  <a:pt x="2323" y="2769"/>
                </a:lnTo>
                <a:lnTo>
                  <a:pt x="2314" y="2780"/>
                </a:lnTo>
                <a:lnTo>
                  <a:pt x="2306" y="2791"/>
                </a:lnTo>
                <a:lnTo>
                  <a:pt x="2296" y="2801"/>
                </a:lnTo>
                <a:lnTo>
                  <a:pt x="2285" y="2811"/>
                </a:lnTo>
                <a:lnTo>
                  <a:pt x="2274" y="2819"/>
                </a:lnTo>
                <a:lnTo>
                  <a:pt x="2260" y="2826"/>
                </a:lnTo>
                <a:lnTo>
                  <a:pt x="2246" y="2832"/>
                </a:lnTo>
                <a:lnTo>
                  <a:pt x="2232" y="2837"/>
                </a:lnTo>
                <a:lnTo>
                  <a:pt x="2217" y="2841"/>
                </a:lnTo>
                <a:lnTo>
                  <a:pt x="2201" y="2843"/>
                </a:lnTo>
                <a:lnTo>
                  <a:pt x="2185" y="2843"/>
                </a:lnTo>
                <a:lnTo>
                  <a:pt x="1814" y="2843"/>
                </a:lnTo>
                <a:lnTo>
                  <a:pt x="1840" y="2948"/>
                </a:lnTo>
                <a:lnTo>
                  <a:pt x="1850" y="2993"/>
                </a:lnTo>
                <a:lnTo>
                  <a:pt x="1859" y="3032"/>
                </a:lnTo>
                <a:lnTo>
                  <a:pt x="2183" y="3027"/>
                </a:lnTo>
                <a:lnTo>
                  <a:pt x="2199" y="3027"/>
                </a:lnTo>
                <a:lnTo>
                  <a:pt x="2215" y="3029"/>
                </a:lnTo>
                <a:lnTo>
                  <a:pt x="2230" y="3032"/>
                </a:lnTo>
                <a:lnTo>
                  <a:pt x="2244" y="3036"/>
                </a:lnTo>
                <a:lnTo>
                  <a:pt x="2257" y="3042"/>
                </a:lnTo>
                <a:lnTo>
                  <a:pt x="2270" y="3048"/>
                </a:lnTo>
                <a:lnTo>
                  <a:pt x="2282" y="3055"/>
                </a:lnTo>
                <a:lnTo>
                  <a:pt x="2292" y="3064"/>
                </a:lnTo>
                <a:lnTo>
                  <a:pt x="2302" y="3073"/>
                </a:lnTo>
                <a:lnTo>
                  <a:pt x="2310" y="3085"/>
                </a:lnTo>
                <a:lnTo>
                  <a:pt x="2317" y="3095"/>
                </a:lnTo>
                <a:lnTo>
                  <a:pt x="2324" y="3107"/>
                </a:lnTo>
                <a:lnTo>
                  <a:pt x="2328" y="3119"/>
                </a:lnTo>
                <a:lnTo>
                  <a:pt x="2331" y="3133"/>
                </a:lnTo>
                <a:lnTo>
                  <a:pt x="2333" y="3147"/>
                </a:lnTo>
                <a:lnTo>
                  <a:pt x="2333" y="3160"/>
                </a:lnTo>
                <a:lnTo>
                  <a:pt x="2331" y="3174"/>
                </a:lnTo>
                <a:lnTo>
                  <a:pt x="2328" y="3188"/>
                </a:lnTo>
                <a:lnTo>
                  <a:pt x="2324" y="3202"/>
                </a:lnTo>
                <a:lnTo>
                  <a:pt x="2317" y="3214"/>
                </a:lnTo>
                <a:lnTo>
                  <a:pt x="2310" y="3226"/>
                </a:lnTo>
                <a:lnTo>
                  <a:pt x="2302" y="3238"/>
                </a:lnTo>
                <a:lnTo>
                  <a:pt x="2293" y="3249"/>
                </a:lnTo>
                <a:lnTo>
                  <a:pt x="2283" y="3259"/>
                </a:lnTo>
                <a:lnTo>
                  <a:pt x="2271" y="3269"/>
                </a:lnTo>
                <a:lnTo>
                  <a:pt x="2258" y="3277"/>
                </a:lnTo>
                <a:lnTo>
                  <a:pt x="2245" y="3284"/>
                </a:lnTo>
                <a:lnTo>
                  <a:pt x="2232" y="3291"/>
                </a:lnTo>
                <a:lnTo>
                  <a:pt x="2218" y="3297"/>
                </a:lnTo>
                <a:lnTo>
                  <a:pt x="2202" y="3301"/>
                </a:lnTo>
                <a:lnTo>
                  <a:pt x="2187" y="3304"/>
                </a:lnTo>
                <a:lnTo>
                  <a:pt x="2171" y="3306"/>
                </a:lnTo>
                <a:lnTo>
                  <a:pt x="1867" y="3316"/>
                </a:lnTo>
                <a:lnTo>
                  <a:pt x="1865" y="3343"/>
                </a:lnTo>
                <a:lnTo>
                  <a:pt x="1862" y="3367"/>
                </a:lnTo>
                <a:lnTo>
                  <a:pt x="1857" y="3395"/>
                </a:lnTo>
                <a:lnTo>
                  <a:pt x="1852" y="3422"/>
                </a:lnTo>
                <a:lnTo>
                  <a:pt x="1847" y="3448"/>
                </a:lnTo>
                <a:lnTo>
                  <a:pt x="1840" y="3474"/>
                </a:lnTo>
                <a:lnTo>
                  <a:pt x="1833" y="3498"/>
                </a:lnTo>
                <a:lnTo>
                  <a:pt x="1823" y="3522"/>
                </a:lnTo>
                <a:lnTo>
                  <a:pt x="1814" y="3545"/>
                </a:lnTo>
                <a:lnTo>
                  <a:pt x="1803" y="3568"/>
                </a:lnTo>
                <a:lnTo>
                  <a:pt x="1791" y="3590"/>
                </a:lnTo>
                <a:lnTo>
                  <a:pt x="1778" y="3612"/>
                </a:lnTo>
                <a:lnTo>
                  <a:pt x="1761" y="3634"/>
                </a:lnTo>
                <a:lnTo>
                  <a:pt x="1745" y="3655"/>
                </a:lnTo>
                <a:lnTo>
                  <a:pt x="1726" y="3676"/>
                </a:lnTo>
                <a:lnTo>
                  <a:pt x="1705" y="3698"/>
                </a:lnTo>
                <a:lnTo>
                  <a:pt x="1682" y="3718"/>
                </a:lnTo>
                <a:lnTo>
                  <a:pt x="1657" y="3740"/>
                </a:lnTo>
                <a:lnTo>
                  <a:pt x="1686" y="3736"/>
                </a:lnTo>
                <a:lnTo>
                  <a:pt x="1708" y="3732"/>
                </a:lnTo>
                <a:lnTo>
                  <a:pt x="1729" y="3731"/>
                </a:lnTo>
                <a:lnTo>
                  <a:pt x="1746" y="3731"/>
                </a:lnTo>
                <a:lnTo>
                  <a:pt x="1781" y="3734"/>
                </a:lnTo>
                <a:lnTo>
                  <a:pt x="1801" y="3736"/>
                </a:lnTo>
                <a:lnTo>
                  <a:pt x="1824" y="3736"/>
                </a:lnTo>
                <a:lnTo>
                  <a:pt x="1861" y="3737"/>
                </a:lnTo>
                <a:lnTo>
                  <a:pt x="1898" y="3738"/>
                </a:lnTo>
                <a:lnTo>
                  <a:pt x="1934" y="3739"/>
                </a:lnTo>
                <a:lnTo>
                  <a:pt x="1973" y="3741"/>
                </a:lnTo>
                <a:lnTo>
                  <a:pt x="2012" y="3744"/>
                </a:lnTo>
                <a:lnTo>
                  <a:pt x="2051" y="3748"/>
                </a:lnTo>
                <a:lnTo>
                  <a:pt x="2090" y="3752"/>
                </a:lnTo>
                <a:lnTo>
                  <a:pt x="2130" y="3757"/>
                </a:lnTo>
                <a:lnTo>
                  <a:pt x="2191" y="3764"/>
                </a:lnTo>
                <a:lnTo>
                  <a:pt x="2247" y="3769"/>
                </a:lnTo>
                <a:lnTo>
                  <a:pt x="2297" y="3772"/>
                </a:lnTo>
                <a:lnTo>
                  <a:pt x="2343" y="3774"/>
                </a:lnTo>
                <a:lnTo>
                  <a:pt x="2384" y="3775"/>
                </a:lnTo>
                <a:lnTo>
                  <a:pt x="2419" y="3775"/>
                </a:lnTo>
                <a:lnTo>
                  <a:pt x="2450" y="3774"/>
                </a:lnTo>
                <a:lnTo>
                  <a:pt x="2476" y="3771"/>
                </a:lnTo>
                <a:lnTo>
                  <a:pt x="2502" y="3767"/>
                </a:lnTo>
                <a:lnTo>
                  <a:pt x="2530" y="3761"/>
                </a:lnTo>
                <a:lnTo>
                  <a:pt x="2561" y="3752"/>
                </a:lnTo>
                <a:lnTo>
                  <a:pt x="2595" y="3740"/>
                </a:lnTo>
                <a:lnTo>
                  <a:pt x="2629" y="3725"/>
                </a:lnTo>
                <a:lnTo>
                  <a:pt x="2646" y="3717"/>
                </a:lnTo>
                <a:lnTo>
                  <a:pt x="2664" y="3708"/>
                </a:lnTo>
                <a:lnTo>
                  <a:pt x="2682" y="3698"/>
                </a:lnTo>
                <a:lnTo>
                  <a:pt x="2699" y="3687"/>
                </a:lnTo>
                <a:lnTo>
                  <a:pt x="2718" y="3675"/>
                </a:lnTo>
                <a:lnTo>
                  <a:pt x="2735" y="3663"/>
                </a:lnTo>
                <a:lnTo>
                  <a:pt x="2751" y="3661"/>
                </a:lnTo>
                <a:lnTo>
                  <a:pt x="2767" y="3660"/>
                </a:lnTo>
                <a:lnTo>
                  <a:pt x="2782" y="3661"/>
                </a:lnTo>
                <a:lnTo>
                  <a:pt x="2795" y="3664"/>
                </a:lnTo>
                <a:lnTo>
                  <a:pt x="2808" y="3669"/>
                </a:lnTo>
                <a:lnTo>
                  <a:pt x="2814" y="3672"/>
                </a:lnTo>
                <a:lnTo>
                  <a:pt x="2819" y="3675"/>
                </a:lnTo>
                <a:lnTo>
                  <a:pt x="2824" y="3679"/>
                </a:lnTo>
                <a:lnTo>
                  <a:pt x="2828" y="3684"/>
                </a:lnTo>
                <a:lnTo>
                  <a:pt x="2832" y="3689"/>
                </a:lnTo>
                <a:lnTo>
                  <a:pt x="2835" y="3695"/>
                </a:lnTo>
                <a:lnTo>
                  <a:pt x="2837" y="3701"/>
                </a:lnTo>
                <a:lnTo>
                  <a:pt x="2839" y="3707"/>
                </a:lnTo>
                <a:lnTo>
                  <a:pt x="2840" y="3714"/>
                </a:lnTo>
                <a:lnTo>
                  <a:pt x="2841" y="3722"/>
                </a:lnTo>
                <a:lnTo>
                  <a:pt x="2840" y="3730"/>
                </a:lnTo>
                <a:lnTo>
                  <a:pt x="2839" y="3740"/>
                </a:lnTo>
                <a:lnTo>
                  <a:pt x="2837" y="3749"/>
                </a:lnTo>
                <a:lnTo>
                  <a:pt x="2834" y="3759"/>
                </a:lnTo>
                <a:lnTo>
                  <a:pt x="2831" y="3769"/>
                </a:lnTo>
                <a:lnTo>
                  <a:pt x="2826" y="3780"/>
                </a:lnTo>
                <a:lnTo>
                  <a:pt x="2820" y="3792"/>
                </a:lnTo>
                <a:lnTo>
                  <a:pt x="2814" y="3804"/>
                </a:lnTo>
                <a:lnTo>
                  <a:pt x="2797" y="3830"/>
                </a:lnTo>
                <a:lnTo>
                  <a:pt x="2776" y="3860"/>
                </a:lnTo>
                <a:close/>
              </a:path>
            </a:pathLst>
          </a:custGeom>
          <a:solidFill>
            <a:schemeClr val="bg1"/>
          </a:solidFill>
          <a:ln>
            <a:noFill/>
          </a:ln>
        </p:spPr>
        <p:txBody>
          <a:bodyPr lIns="68580" tIns="34290" rIns="68580" bIns="34290" anchor="ctr">
            <a:scene3d>
              <a:camera prst="orthographicFront"/>
              <a:lightRig rig="threePt" dir="t"/>
            </a:scene3d>
            <a:sp3d>
              <a:contourClr>
                <a:srgbClr val="FFFFFF"/>
              </a:contourClr>
            </a:sp3d>
          </a:bodyPr>
          <a:lstStyle/>
          <a:p>
            <a:pPr algn="ctr">
              <a:defRPr/>
            </a:pPr>
            <a:endParaRPr lang="zh-CN" altLang="en-US">
              <a:solidFill>
                <a:srgbClr val="FFFFFF"/>
              </a:solidFill>
              <a:latin typeface="Calibri" panose="020F0502020204030204" pitchFamily="34" charset="0"/>
              <a:ea typeface="宋体" panose="02010600030101010101" pitchFamily="2" charset="-122"/>
            </a:endParaRPr>
          </a:p>
        </p:txBody>
      </p:sp>
      <p:grpSp>
        <p:nvGrpSpPr>
          <p:cNvPr id="17" name="组合 16"/>
          <p:cNvGrpSpPr/>
          <p:nvPr/>
        </p:nvGrpSpPr>
        <p:grpSpPr>
          <a:xfrm>
            <a:off x="660901" y="3374156"/>
            <a:ext cx="206744" cy="155447"/>
            <a:chOff x="2231238" y="1865312"/>
            <a:chExt cx="514350" cy="386732"/>
          </a:xfrm>
          <a:solidFill>
            <a:schemeClr val="bg1"/>
          </a:solidFill>
        </p:grpSpPr>
        <p:sp>
          <p:nvSpPr>
            <p:cNvPr id="19" name="Freeform 11">
              <a:hlinkClick r:id="rId3"/>
            </p:cNvPr>
            <p:cNvSpPr>
              <a:spLocks/>
            </p:cNvSpPr>
            <p:nvPr/>
          </p:nvSpPr>
          <p:spPr bwMode="auto">
            <a:xfrm>
              <a:off x="2231238" y="1993281"/>
              <a:ext cx="514350" cy="258763"/>
            </a:xfrm>
            <a:custGeom>
              <a:avLst/>
              <a:gdLst>
                <a:gd name="T0" fmla="*/ 324 w 324"/>
                <a:gd name="T1" fmla="*/ 0 h 163"/>
                <a:gd name="T2" fmla="*/ 270 w 324"/>
                <a:gd name="T3" fmla="*/ 163 h 163"/>
                <a:gd name="T4" fmla="*/ 0 w 324"/>
                <a:gd name="T5" fmla="*/ 163 h 163"/>
                <a:gd name="T6" fmla="*/ 54 w 324"/>
                <a:gd name="T7" fmla="*/ 0 h 163"/>
                <a:gd name="T8" fmla="*/ 324 w 324"/>
                <a:gd name="T9" fmla="*/ 0 h 163"/>
              </a:gdLst>
              <a:ahLst/>
              <a:cxnLst>
                <a:cxn ang="0">
                  <a:pos x="T0" y="T1"/>
                </a:cxn>
                <a:cxn ang="0">
                  <a:pos x="T2" y="T3"/>
                </a:cxn>
                <a:cxn ang="0">
                  <a:pos x="T4" y="T5"/>
                </a:cxn>
                <a:cxn ang="0">
                  <a:pos x="T6" y="T7"/>
                </a:cxn>
                <a:cxn ang="0">
                  <a:pos x="T8" y="T9"/>
                </a:cxn>
              </a:cxnLst>
              <a:rect l="0" t="0" r="r" b="b"/>
              <a:pathLst>
                <a:path w="324" h="163">
                  <a:moveTo>
                    <a:pt x="324" y="0"/>
                  </a:moveTo>
                  <a:lnTo>
                    <a:pt x="270" y="163"/>
                  </a:lnTo>
                  <a:lnTo>
                    <a:pt x="0" y="163"/>
                  </a:lnTo>
                  <a:lnTo>
                    <a:pt x="54" y="0"/>
                  </a:lnTo>
                  <a:lnTo>
                    <a:pt x="324" y="0"/>
                  </a:ln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20" name="Freeform 12"/>
            <p:cNvSpPr>
              <a:spLocks/>
            </p:cNvSpPr>
            <p:nvPr/>
          </p:nvSpPr>
          <p:spPr bwMode="auto">
            <a:xfrm>
              <a:off x="2236788" y="1865312"/>
              <a:ext cx="449262" cy="338138"/>
            </a:xfrm>
            <a:custGeom>
              <a:avLst/>
              <a:gdLst>
                <a:gd name="T0" fmla="*/ 44 w 283"/>
                <a:gd name="T1" fmla="*/ 81 h 213"/>
                <a:gd name="T2" fmla="*/ 49 w 283"/>
                <a:gd name="T3" fmla="*/ 71 h 213"/>
                <a:gd name="T4" fmla="*/ 59 w 283"/>
                <a:gd name="T5" fmla="*/ 71 h 213"/>
                <a:gd name="T6" fmla="*/ 283 w 283"/>
                <a:gd name="T7" fmla="*/ 71 h 213"/>
                <a:gd name="T8" fmla="*/ 283 w 283"/>
                <a:gd name="T9" fmla="*/ 43 h 213"/>
                <a:gd name="T10" fmla="*/ 184 w 283"/>
                <a:gd name="T11" fmla="*/ 43 h 213"/>
                <a:gd name="T12" fmla="*/ 149 w 283"/>
                <a:gd name="T13" fmla="*/ 0 h 213"/>
                <a:gd name="T14" fmla="*/ 18 w 283"/>
                <a:gd name="T15" fmla="*/ 0 h 213"/>
                <a:gd name="T16" fmla="*/ 0 w 283"/>
                <a:gd name="T17" fmla="*/ 43 h 213"/>
                <a:gd name="T18" fmla="*/ 0 w 283"/>
                <a:gd name="T19" fmla="*/ 213 h 213"/>
                <a:gd name="T20" fmla="*/ 44 w 283"/>
                <a:gd name="T21" fmla="*/ 8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grpSp>
      <p:sp>
        <p:nvSpPr>
          <p:cNvPr id="54" name="Freeform 134"/>
          <p:cNvSpPr>
            <a:spLocks/>
          </p:cNvSpPr>
          <p:nvPr/>
        </p:nvSpPr>
        <p:spPr bwMode="auto">
          <a:xfrm>
            <a:off x="3419064" y="3330624"/>
            <a:ext cx="107912" cy="241716"/>
          </a:xfrm>
          <a:custGeom>
            <a:avLst/>
            <a:gdLst>
              <a:gd name="T0" fmla="*/ 18 w 21"/>
              <a:gd name="T1" fmla="*/ 26 h 47"/>
              <a:gd name="T2" fmla="*/ 18 w 21"/>
              <a:gd name="T3" fmla="*/ 2 h 47"/>
              <a:gd name="T4" fmla="*/ 16 w 21"/>
              <a:gd name="T5" fmla="*/ 0 h 47"/>
              <a:gd name="T6" fmla="*/ 14 w 21"/>
              <a:gd name="T7" fmla="*/ 2 h 47"/>
              <a:gd name="T8" fmla="*/ 14 w 21"/>
              <a:gd name="T9" fmla="*/ 26 h 47"/>
              <a:gd name="T10" fmla="*/ 11 w 21"/>
              <a:gd name="T11" fmla="*/ 30 h 47"/>
              <a:gd name="T12" fmla="*/ 12 w 21"/>
              <a:gd name="T13" fmla="*/ 32 h 47"/>
              <a:gd name="T14" fmla="*/ 1 w 21"/>
              <a:gd name="T15" fmla="*/ 43 h 47"/>
              <a:gd name="T16" fmla="*/ 1 w 21"/>
              <a:gd name="T17" fmla="*/ 46 h 47"/>
              <a:gd name="T18" fmla="*/ 3 w 21"/>
              <a:gd name="T19" fmla="*/ 47 h 47"/>
              <a:gd name="T20" fmla="*/ 4 w 21"/>
              <a:gd name="T21" fmla="*/ 46 h 47"/>
              <a:gd name="T22" fmla="*/ 15 w 21"/>
              <a:gd name="T23" fmla="*/ 34 h 47"/>
              <a:gd name="T24" fmla="*/ 16 w 21"/>
              <a:gd name="T25" fmla="*/ 35 h 47"/>
              <a:gd name="T26" fmla="*/ 21 w 21"/>
              <a:gd name="T27" fmla="*/ 30 h 47"/>
              <a:gd name="T28" fmla="*/ 18 w 21"/>
              <a:gd name="T2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47">
                <a:moveTo>
                  <a:pt x="18" y="26"/>
                </a:moveTo>
                <a:cubicBezTo>
                  <a:pt x="18" y="2"/>
                  <a:pt x="18" y="2"/>
                  <a:pt x="18" y="2"/>
                </a:cubicBezTo>
                <a:cubicBezTo>
                  <a:pt x="18" y="0"/>
                  <a:pt x="17" y="0"/>
                  <a:pt x="16" y="0"/>
                </a:cubicBezTo>
                <a:cubicBezTo>
                  <a:pt x="15" y="0"/>
                  <a:pt x="14" y="0"/>
                  <a:pt x="14" y="2"/>
                </a:cubicBezTo>
                <a:cubicBezTo>
                  <a:pt x="14" y="26"/>
                  <a:pt x="14" y="26"/>
                  <a:pt x="14" y="26"/>
                </a:cubicBezTo>
                <a:cubicBezTo>
                  <a:pt x="12" y="26"/>
                  <a:pt x="11" y="28"/>
                  <a:pt x="11" y="30"/>
                </a:cubicBezTo>
                <a:cubicBezTo>
                  <a:pt x="11" y="30"/>
                  <a:pt x="11" y="31"/>
                  <a:pt x="12" y="32"/>
                </a:cubicBezTo>
                <a:cubicBezTo>
                  <a:pt x="1" y="43"/>
                  <a:pt x="1" y="43"/>
                  <a:pt x="1" y="43"/>
                </a:cubicBezTo>
                <a:cubicBezTo>
                  <a:pt x="0" y="44"/>
                  <a:pt x="0" y="46"/>
                  <a:pt x="1" y="46"/>
                </a:cubicBezTo>
                <a:cubicBezTo>
                  <a:pt x="2" y="47"/>
                  <a:pt x="2" y="47"/>
                  <a:pt x="3" y="47"/>
                </a:cubicBezTo>
                <a:cubicBezTo>
                  <a:pt x="3" y="47"/>
                  <a:pt x="4" y="47"/>
                  <a:pt x="4" y="46"/>
                </a:cubicBezTo>
                <a:cubicBezTo>
                  <a:pt x="15" y="34"/>
                  <a:pt x="15" y="34"/>
                  <a:pt x="15" y="34"/>
                </a:cubicBezTo>
                <a:cubicBezTo>
                  <a:pt x="15" y="35"/>
                  <a:pt x="16" y="35"/>
                  <a:pt x="16" y="35"/>
                </a:cubicBezTo>
                <a:cubicBezTo>
                  <a:pt x="19" y="35"/>
                  <a:pt x="21" y="32"/>
                  <a:pt x="21" y="30"/>
                </a:cubicBezTo>
                <a:cubicBezTo>
                  <a:pt x="21" y="28"/>
                  <a:pt x="20" y="26"/>
                  <a:pt x="18" y="26"/>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a:p>
        </p:txBody>
      </p:sp>
      <p:sp>
        <p:nvSpPr>
          <p:cNvPr id="36"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138112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应用领域</a:t>
            </a:r>
          </a:p>
        </p:txBody>
      </p:sp>
    </p:spTree>
    <p:extLst>
      <p:ext uri="{BB962C8B-B14F-4D97-AF65-F5344CB8AC3E}">
        <p14:creationId xmlns:p14="http://schemas.microsoft.com/office/powerpoint/2010/main" val="16683214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outHorizontal)">
                                      <p:cBhvr>
                                        <p:cTn id="11" dur="500"/>
                                        <p:tgtEl>
                                          <p:spTgt spid="5"/>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1000"/>
                                        <p:tgtEl>
                                          <p:spTgt spid="60"/>
                                        </p:tgtEl>
                                      </p:cBhvr>
                                    </p:animEffect>
                                    <p:anim calcmode="lin" valueType="num">
                                      <p:cBhvr>
                                        <p:cTn id="15" dur="1000" fill="hold"/>
                                        <p:tgtEl>
                                          <p:spTgt spid="60"/>
                                        </p:tgtEl>
                                        <p:attrNameLst>
                                          <p:attrName>ppt_x</p:attrName>
                                        </p:attrNameLst>
                                      </p:cBhvr>
                                      <p:tavLst>
                                        <p:tav tm="0">
                                          <p:val>
                                            <p:strVal val="#ppt_x"/>
                                          </p:val>
                                        </p:tav>
                                        <p:tav tm="100000">
                                          <p:val>
                                            <p:strVal val="#ppt_x"/>
                                          </p:val>
                                        </p:tav>
                                      </p:tavLst>
                                    </p:anim>
                                    <p:anim calcmode="lin" valueType="num">
                                      <p:cBhvr>
                                        <p:cTn id="16" dur="1000" fill="hold"/>
                                        <p:tgtEl>
                                          <p:spTgt spid="6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1000"/>
                                        <p:tgtEl>
                                          <p:spTgt spid="96"/>
                                        </p:tgtEl>
                                      </p:cBhvr>
                                    </p:animEffect>
                                    <p:anim calcmode="lin" valueType="num">
                                      <p:cBhvr>
                                        <p:cTn id="20" dur="1000" fill="hold"/>
                                        <p:tgtEl>
                                          <p:spTgt spid="96"/>
                                        </p:tgtEl>
                                        <p:attrNameLst>
                                          <p:attrName>ppt_x</p:attrName>
                                        </p:attrNameLst>
                                      </p:cBhvr>
                                      <p:tavLst>
                                        <p:tav tm="0">
                                          <p:val>
                                            <p:strVal val="#ppt_x"/>
                                          </p:val>
                                        </p:tav>
                                        <p:tav tm="100000">
                                          <p:val>
                                            <p:strVal val="#ppt_x"/>
                                          </p:val>
                                        </p:tav>
                                      </p:tavLst>
                                    </p:anim>
                                    <p:anim calcmode="lin" valueType="num">
                                      <p:cBhvr>
                                        <p:cTn id="21" dur="1000" fill="hold"/>
                                        <p:tgtEl>
                                          <p:spTgt spid="9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1000"/>
                                        <p:tgtEl>
                                          <p:spTgt spid="52"/>
                                        </p:tgtEl>
                                      </p:cBhvr>
                                    </p:animEffect>
                                    <p:anim calcmode="lin" valueType="num">
                                      <p:cBhvr>
                                        <p:cTn id="30" dur="1000" fill="hold"/>
                                        <p:tgtEl>
                                          <p:spTgt spid="52"/>
                                        </p:tgtEl>
                                        <p:attrNameLst>
                                          <p:attrName>ppt_x</p:attrName>
                                        </p:attrNameLst>
                                      </p:cBhvr>
                                      <p:tavLst>
                                        <p:tav tm="0">
                                          <p:val>
                                            <p:strVal val="#ppt_x"/>
                                          </p:val>
                                        </p:tav>
                                        <p:tav tm="100000">
                                          <p:val>
                                            <p:strVal val="#ppt_x"/>
                                          </p:val>
                                        </p:tav>
                                      </p:tavLst>
                                    </p:anim>
                                    <p:anim calcmode="lin" valueType="num">
                                      <p:cBhvr>
                                        <p:cTn id="31" dur="1000" fill="hold"/>
                                        <p:tgtEl>
                                          <p:spTgt spid="5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fade">
                                      <p:cBhvr>
                                        <p:cTn id="34" dur="1000"/>
                                        <p:tgtEl>
                                          <p:spTgt spid="99"/>
                                        </p:tgtEl>
                                      </p:cBhvr>
                                    </p:animEffect>
                                    <p:anim calcmode="lin" valueType="num">
                                      <p:cBhvr>
                                        <p:cTn id="35" dur="1000" fill="hold"/>
                                        <p:tgtEl>
                                          <p:spTgt spid="99"/>
                                        </p:tgtEl>
                                        <p:attrNameLst>
                                          <p:attrName>ppt_x</p:attrName>
                                        </p:attrNameLst>
                                      </p:cBhvr>
                                      <p:tavLst>
                                        <p:tav tm="0">
                                          <p:val>
                                            <p:strVal val="#ppt_x"/>
                                          </p:val>
                                        </p:tav>
                                        <p:tav tm="100000">
                                          <p:val>
                                            <p:strVal val="#ppt_x"/>
                                          </p:val>
                                        </p:tav>
                                      </p:tavLst>
                                    </p:anim>
                                    <p:anim calcmode="lin" valueType="num">
                                      <p:cBhvr>
                                        <p:cTn id="36" dur="1000" fill="hold"/>
                                        <p:tgtEl>
                                          <p:spTgt spid="9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7"/>
                                        </p:tgtEl>
                                        <p:attrNameLst>
                                          <p:attrName>style.visibility</p:attrName>
                                        </p:attrNameLst>
                                      </p:cBhvr>
                                      <p:to>
                                        <p:strVal val="visible"/>
                                      </p:to>
                                    </p:set>
                                    <p:animEffect transition="in" filter="fade">
                                      <p:cBhvr>
                                        <p:cTn id="39" dur="1000"/>
                                        <p:tgtEl>
                                          <p:spTgt spid="107"/>
                                        </p:tgtEl>
                                      </p:cBhvr>
                                    </p:animEffect>
                                    <p:anim calcmode="lin" valueType="num">
                                      <p:cBhvr>
                                        <p:cTn id="40" dur="1000" fill="hold"/>
                                        <p:tgtEl>
                                          <p:spTgt spid="107"/>
                                        </p:tgtEl>
                                        <p:attrNameLst>
                                          <p:attrName>ppt_x</p:attrName>
                                        </p:attrNameLst>
                                      </p:cBhvr>
                                      <p:tavLst>
                                        <p:tav tm="0">
                                          <p:val>
                                            <p:strVal val="#ppt_x"/>
                                          </p:val>
                                        </p:tav>
                                        <p:tav tm="100000">
                                          <p:val>
                                            <p:strVal val="#ppt_x"/>
                                          </p:val>
                                        </p:tav>
                                      </p:tavLst>
                                    </p:anim>
                                    <p:anim calcmode="lin" valueType="num">
                                      <p:cBhvr>
                                        <p:cTn id="41" dur="1000" fill="hold"/>
                                        <p:tgtEl>
                                          <p:spTgt spid="10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1000"/>
                                        <p:tgtEl>
                                          <p:spTgt spid="50"/>
                                        </p:tgtEl>
                                      </p:cBhvr>
                                    </p:animEffect>
                                    <p:anim calcmode="lin" valueType="num">
                                      <p:cBhvr>
                                        <p:cTn id="45" dur="1000" fill="hold"/>
                                        <p:tgtEl>
                                          <p:spTgt spid="50"/>
                                        </p:tgtEl>
                                        <p:attrNameLst>
                                          <p:attrName>ppt_x</p:attrName>
                                        </p:attrNameLst>
                                      </p:cBhvr>
                                      <p:tavLst>
                                        <p:tav tm="0">
                                          <p:val>
                                            <p:strVal val="#ppt_x"/>
                                          </p:val>
                                        </p:tav>
                                        <p:tav tm="100000">
                                          <p:val>
                                            <p:strVal val="#ppt_x"/>
                                          </p:val>
                                        </p:tav>
                                      </p:tavLst>
                                    </p:anim>
                                    <p:anim calcmode="lin" valueType="num">
                                      <p:cBhvr>
                                        <p:cTn id="46" dur="1000" fill="hold"/>
                                        <p:tgtEl>
                                          <p:spTgt spid="5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1000"/>
                                        <p:tgtEl>
                                          <p:spTgt spid="51"/>
                                        </p:tgtEl>
                                      </p:cBhvr>
                                    </p:animEffect>
                                    <p:anim calcmode="lin" valueType="num">
                                      <p:cBhvr>
                                        <p:cTn id="50" dur="1000" fill="hold"/>
                                        <p:tgtEl>
                                          <p:spTgt spid="51"/>
                                        </p:tgtEl>
                                        <p:attrNameLst>
                                          <p:attrName>ppt_x</p:attrName>
                                        </p:attrNameLst>
                                      </p:cBhvr>
                                      <p:tavLst>
                                        <p:tav tm="0">
                                          <p:val>
                                            <p:strVal val="#ppt_x"/>
                                          </p:val>
                                        </p:tav>
                                        <p:tav tm="100000">
                                          <p:val>
                                            <p:strVal val="#ppt_x"/>
                                          </p:val>
                                        </p:tav>
                                      </p:tavLst>
                                    </p:anim>
                                    <p:anim calcmode="lin" valueType="num">
                                      <p:cBhvr>
                                        <p:cTn id="51" dur="1000" fill="hold"/>
                                        <p:tgtEl>
                                          <p:spTgt spid="5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fade">
                                      <p:cBhvr>
                                        <p:cTn id="54" dur="1000"/>
                                        <p:tgtEl>
                                          <p:spTgt spid="57"/>
                                        </p:tgtEl>
                                      </p:cBhvr>
                                    </p:animEffect>
                                    <p:anim calcmode="lin" valueType="num">
                                      <p:cBhvr>
                                        <p:cTn id="55" dur="1000" fill="hold"/>
                                        <p:tgtEl>
                                          <p:spTgt spid="57"/>
                                        </p:tgtEl>
                                        <p:attrNameLst>
                                          <p:attrName>ppt_x</p:attrName>
                                        </p:attrNameLst>
                                      </p:cBhvr>
                                      <p:tavLst>
                                        <p:tav tm="0">
                                          <p:val>
                                            <p:strVal val="#ppt_x"/>
                                          </p:val>
                                        </p:tav>
                                        <p:tav tm="100000">
                                          <p:val>
                                            <p:strVal val="#ppt_x"/>
                                          </p:val>
                                        </p:tav>
                                      </p:tavLst>
                                    </p:anim>
                                    <p:anim calcmode="lin" valueType="num">
                                      <p:cBhvr>
                                        <p:cTn id="56" dur="1000" fill="hold"/>
                                        <p:tgtEl>
                                          <p:spTgt spid="57"/>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1000"/>
                                        <p:tgtEl>
                                          <p:spTgt spid="58"/>
                                        </p:tgtEl>
                                      </p:cBhvr>
                                    </p:animEffect>
                                    <p:anim calcmode="lin" valueType="num">
                                      <p:cBhvr>
                                        <p:cTn id="60" dur="1000" fill="hold"/>
                                        <p:tgtEl>
                                          <p:spTgt spid="58"/>
                                        </p:tgtEl>
                                        <p:attrNameLst>
                                          <p:attrName>ppt_x</p:attrName>
                                        </p:attrNameLst>
                                      </p:cBhvr>
                                      <p:tavLst>
                                        <p:tav tm="0">
                                          <p:val>
                                            <p:strVal val="#ppt_x"/>
                                          </p:val>
                                        </p:tav>
                                        <p:tav tm="100000">
                                          <p:val>
                                            <p:strVal val="#ppt_x"/>
                                          </p:val>
                                        </p:tav>
                                      </p:tavLst>
                                    </p:anim>
                                    <p:anim calcmode="lin" valueType="num">
                                      <p:cBhvr>
                                        <p:cTn id="61" dur="1000" fill="hold"/>
                                        <p:tgtEl>
                                          <p:spTgt spid="58"/>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000"/>
                                        <p:tgtEl>
                                          <p:spTgt spid="40"/>
                                        </p:tgtEl>
                                      </p:cBhvr>
                                    </p:animEffect>
                                    <p:anim calcmode="lin" valueType="num">
                                      <p:cBhvr>
                                        <p:cTn id="65" dur="1000" fill="hold"/>
                                        <p:tgtEl>
                                          <p:spTgt spid="40"/>
                                        </p:tgtEl>
                                        <p:attrNameLst>
                                          <p:attrName>ppt_x</p:attrName>
                                        </p:attrNameLst>
                                      </p:cBhvr>
                                      <p:tavLst>
                                        <p:tav tm="0">
                                          <p:val>
                                            <p:strVal val="#ppt_x"/>
                                          </p:val>
                                        </p:tav>
                                        <p:tav tm="100000">
                                          <p:val>
                                            <p:strVal val="#ppt_x"/>
                                          </p:val>
                                        </p:tav>
                                      </p:tavLst>
                                    </p:anim>
                                    <p:anim calcmode="lin" valueType="num">
                                      <p:cBhvr>
                                        <p:cTn id="66" dur="1000" fill="hold"/>
                                        <p:tgtEl>
                                          <p:spTgt spid="40"/>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fade">
                                      <p:cBhvr>
                                        <p:cTn id="69" dur="1000"/>
                                        <p:tgtEl>
                                          <p:spTgt spid="64"/>
                                        </p:tgtEl>
                                      </p:cBhvr>
                                    </p:animEffect>
                                    <p:anim calcmode="lin" valueType="num">
                                      <p:cBhvr>
                                        <p:cTn id="70" dur="1000" fill="hold"/>
                                        <p:tgtEl>
                                          <p:spTgt spid="64"/>
                                        </p:tgtEl>
                                        <p:attrNameLst>
                                          <p:attrName>ppt_x</p:attrName>
                                        </p:attrNameLst>
                                      </p:cBhvr>
                                      <p:tavLst>
                                        <p:tav tm="0">
                                          <p:val>
                                            <p:strVal val="#ppt_x"/>
                                          </p:val>
                                        </p:tav>
                                        <p:tav tm="100000">
                                          <p:val>
                                            <p:strVal val="#ppt_x"/>
                                          </p:val>
                                        </p:tav>
                                      </p:tavLst>
                                    </p:anim>
                                    <p:anim calcmode="lin" valueType="num">
                                      <p:cBhvr>
                                        <p:cTn id="71" dur="1000" fill="hold"/>
                                        <p:tgtEl>
                                          <p:spTgt spid="64"/>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fade">
                                      <p:cBhvr>
                                        <p:cTn id="74" dur="1000"/>
                                        <p:tgtEl>
                                          <p:spTgt spid="65"/>
                                        </p:tgtEl>
                                      </p:cBhvr>
                                    </p:animEffect>
                                    <p:anim calcmode="lin" valueType="num">
                                      <p:cBhvr>
                                        <p:cTn id="75" dur="1000" fill="hold"/>
                                        <p:tgtEl>
                                          <p:spTgt spid="65"/>
                                        </p:tgtEl>
                                        <p:attrNameLst>
                                          <p:attrName>ppt_x</p:attrName>
                                        </p:attrNameLst>
                                      </p:cBhvr>
                                      <p:tavLst>
                                        <p:tav tm="0">
                                          <p:val>
                                            <p:strVal val="#ppt_x"/>
                                          </p:val>
                                        </p:tav>
                                        <p:tav tm="100000">
                                          <p:val>
                                            <p:strVal val="#ppt_x"/>
                                          </p:val>
                                        </p:tav>
                                      </p:tavLst>
                                    </p:anim>
                                    <p:anim calcmode="lin" valueType="num">
                                      <p:cBhvr>
                                        <p:cTn id="76" dur="1000" fill="hold"/>
                                        <p:tgtEl>
                                          <p:spTgt spid="65"/>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animEffect transition="in" filter="fade">
                                      <p:cBhvr>
                                        <p:cTn id="79" dur="1000"/>
                                        <p:tgtEl>
                                          <p:spTgt spid="94"/>
                                        </p:tgtEl>
                                      </p:cBhvr>
                                    </p:animEffect>
                                    <p:anim calcmode="lin" valueType="num">
                                      <p:cBhvr>
                                        <p:cTn id="80" dur="1000" fill="hold"/>
                                        <p:tgtEl>
                                          <p:spTgt spid="94"/>
                                        </p:tgtEl>
                                        <p:attrNameLst>
                                          <p:attrName>ppt_x</p:attrName>
                                        </p:attrNameLst>
                                      </p:cBhvr>
                                      <p:tavLst>
                                        <p:tav tm="0">
                                          <p:val>
                                            <p:strVal val="#ppt_x"/>
                                          </p:val>
                                        </p:tav>
                                        <p:tav tm="100000">
                                          <p:val>
                                            <p:strVal val="#ppt_x"/>
                                          </p:val>
                                        </p:tav>
                                      </p:tavLst>
                                    </p:anim>
                                    <p:anim calcmode="lin" valueType="num">
                                      <p:cBhvr>
                                        <p:cTn id="81" dur="1000" fill="hold"/>
                                        <p:tgtEl>
                                          <p:spTgt spid="9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fade">
                                      <p:cBhvr>
                                        <p:cTn id="84" dur="1000"/>
                                        <p:tgtEl>
                                          <p:spTgt spid="95"/>
                                        </p:tgtEl>
                                      </p:cBhvr>
                                    </p:animEffect>
                                    <p:anim calcmode="lin" valueType="num">
                                      <p:cBhvr>
                                        <p:cTn id="85" dur="1000" fill="hold"/>
                                        <p:tgtEl>
                                          <p:spTgt spid="95"/>
                                        </p:tgtEl>
                                        <p:attrNameLst>
                                          <p:attrName>ppt_x</p:attrName>
                                        </p:attrNameLst>
                                      </p:cBhvr>
                                      <p:tavLst>
                                        <p:tav tm="0">
                                          <p:val>
                                            <p:strVal val="#ppt_x"/>
                                          </p:val>
                                        </p:tav>
                                        <p:tav tm="100000">
                                          <p:val>
                                            <p:strVal val="#ppt_x"/>
                                          </p:val>
                                        </p:tav>
                                      </p:tavLst>
                                    </p:anim>
                                    <p:anim calcmode="lin" valueType="num">
                                      <p:cBhvr>
                                        <p:cTn id="86" dur="1000" fill="hold"/>
                                        <p:tgtEl>
                                          <p:spTgt spid="95"/>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animEffect transition="in" filter="fade">
                                      <p:cBhvr>
                                        <p:cTn id="89" dur="1000"/>
                                        <p:tgtEl>
                                          <p:spTgt spid="110"/>
                                        </p:tgtEl>
                                      </p:cBhvr>
                                    </p:animEffect>
                                    <p:anim calcmode="lin" valueType="num">
                                      <p:cBhvr>
                                        <p:cTn id="90" dur="1000" fill="hold"/>
                                        <p:tgtEl>
                                          <p:spTgt spid="110"/>
                                        </p:tgtEl>
                                        <p:attrNameLst>
                                          <p:attrName>ppt_x</p:attrName>
                                        </p:attrNameLst>
                                      </p:cBhvr>
                                      <p:tavLst>
                                        <p:tav tm="0">
                                          <p:val>
                                            <p:strVal val="#ppt_x"/>
                                          </p:val>
                                        </p:tav>
                                        <p:tav tm="100000">
                                          <p:val>
                                            <p:strVal val="#ppt_x"/>
                                          </p:val>
                                        </p:tav>
                                      </p:tavLst>
                                    </p:anim>
                                    <p:anim calcmode="lin" valueType="num">
                                      <p:cBhvr>
                                        <p:cTn id="91" dur="1000" fill="hold"/>
                                        <p:tgtEl>
                                          <p:spTgt spid="11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91"/>
                                        </p:tgtEl>
                                        <p:attrNameLst>
                                          <p:attrName>style.visibility</p:attrName>
                                        </p:attrNameLst>
                                      </p:cBhvr>
                                      <p:to>
                                        <p:strVal val="visible"/>
                                      </p:to>
                                    </p:set>
                                    <p:animEffect transition="in" filter="fade">
                                      <p:cBhvr>
                                        <p:cTn id="94" dur="1000"/>
                                        <p:tgtEl>
                                          <p:spTgt spid="91"/>
                                        </p:tgtEl>
                                      </p:cBhvr>
                                    </p:animEffect>
                                    <p:anim calcmode="lin" valueType="num">
                                      <p:cBhvr>
                                        <p:cTn id="95" dur="1000" fill="hold"/>
                                        <p:tgtEl>
                                          <p:spTgt spid="91"/>
                                        </p:tgtEl>
                                        <p:attrNameLst>
                                          <p:attrName>ppt_x</p:attrName>
                                        </p:attrNameLst>
                                      </p:cBhvr>
                                      <p:tavLst>
                                        <p:tav tm="0">
                                          <p:val>
                                            <p:strVal val="#ppt_x"/>
                                          </p:val>
                                        </p:tav>
                                        <p:tav tm="100000">
                                          <p:val>
                                            <p:strVal val="#ppt_x"/>
                                          </p:val>
                                        </p:tav>
                                      </p:tavLst>
                                    </p:anim>
                                    <p:anim calcmode="lin" valueType="num">
                                      <p:cBhvr>
                                        <p:cTn id="96" dur="1000" fill="hold"/>
                                        <p:tgtEl>
                                          <p:spTgt spid="9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fade">
                                      <p:cBhvr>
                                        <p:cTn id="99" dur="1000"/>
                                        <p:tgtEl>
                                          <p:spTgt spid="92"/>
                                        </p:tgtEl>
                                      </p:cBhvr>
                                    </p:animEffect>
                                    <p:anim calcmode="lin" valueType="num">
                                      <p:cBhvr>
                                        <p:cTn id="100" dur="1000" fill="hold"/>
                                        <p:tgtEl>
                                          <p:spTgt spid="92"/>
                                        </p:tgtEl>
                                        <p:attrNameLst>
                                          <p:attrName>ppt_x</p:attrName>
                                        </p:attrNameLst>
                                      </p:cBhvr>
                                      <p:tavLst>
                                        <p:tav tm="0">
                                          <p:val>
                                            <p:strVal val="#ppt_x"/>
                                          </p:val>
                                        </p:tav>
                                        <p:tav tm="100000">
                                          <p:val>
                                            <p:strVal val="#ppt_x"/>
                                          </p:val>
                                        </p:tav>
                                      </p:tavLst>
                                    </p:anim>
                                    <p:anim calcmode="lin" valueType="num">
                                      <p:cBhvr>
                                        <p:cTn id="101" dur="1000" fill="hold"/>
                                        <p:tgtEl>
                                          <p:spTgt spid="92"/>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11"/>
                                        </p:tgtEl>
                                        <p:attrNameLst>
                                          <p:attrName>style.visibility</p:attrName>
                                        </p:attrNameLst>
                                      </p:cBhvr>
                                      <p:to>
                                        <p:strVal val="visible"/>
                                      </p:to>
                                    </p:set>
                                    <p:animEffect transition="in" filter="fade">
                                      <p:cBhvr>
                                        <p:cTn id="104" dur="1000"/>
                                        <p:tgtEl>
                                          <p:spTgt spid="111"/>
                                        </p:tgtEl>
                                      </p:cBhvr>
                                    </p:animEffect>
                                    <p:anim calcmode="lin" valueType="num">
                                      <p:cBhvr>
                                        <p:cTn id="105" dur="1000" fill="hold"/>
                                        <p:tgtEl>
                                          <p:spTgt spid="111"/>
                                        </p:tgtEl>
                                        <p:attrNameLst>
                                          <p:attrName>ppt_x</p:attrName>
                                        </p:attrNameLst>
                                      </p:cBhvr>
                                      <p:tavLst>
                                        <p:tav tm="0">
                                          <p:val>
                                            <p:strVal val="#ppt_x"/>
                                          </p:val>
                                        </p:tav>
                                        <p:tav tm="100000">
                                          <p:val>
                                            <p:strVal val="#ppt_x"/>
                                          </p:val>
                                        </p:tav>
                                      </p:tavLst>
                                    </p:anim>
                                    <p:anim calcmode="lin" valueType="num">
                                      <p:cBhvr>
                                        <p:cTn id="106" dur="1000" fill="hold"/>
                                        <p:tgtEl>
                                          <p:spTgt spid="111"/>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97"/>
                                        </p:tgtEl>
                                        <p:attrNameLst>
                                          <p:attrName>style.visibility</p:attrName>
                                        </p:attrNameLst>
                                      </p:cBhvr>
                                      <p:to>
                                        <p:strVal val="visible"/>
                                      </p:to>
                                    </p:set>
                                    <p:animEffect transition="in" filter="fade">
                                      <p:cBhvr>
                                        <p:cTn id="109" dur="1000"/>
                                        <p:tgtEl>
                                          <p:spTgt spid="97"/>
                                        </p:tgtEl>
                                      </p:cBhvr>
                                    </p:animEffect>
                                    <p:anim calcmode="lin" valueType="num">
                                      <p:cBhvr>
                                        <p:cTn id="110" dur="1000" fill="hold"/>
                                        <p:tgtEl>
                                          <p:spTgt spid="97"/>
                                        </p:tgtEl>
                                        <p:attrNameLst>
                                          <p:attrName>ppt_x</p:attrName>
                                        </p:attrNameLst>
                                      </p:cBhvr>
                                      <p:tavLst>
                                        <p:tav tm="0">
                                          <p:val>
                                            <p:strVal val="#ppt_x"/>
                                          </p:val>
                                        </p:tav>
                                        <p:tav tm="100000">
                                          <p:val>
                                            <p:strVal val="#ppt_x"/>
                                          </p:val>
                                        </p:tav>
                                      </p:tavLst>
                                    </p:anim>
                                    <p:anim calcmode="lin" valueType="num">
                                      <p:cBhvr>
                                        <p:cTn id="111" dur="1000" fill="hold"/>
                                        <p:tgtEl>
                                          <p:spTgt spid="97"/>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98"/>
                                        </p:tgtEl>
                                        <p:attrNameLst>
                                          <p:attrName>style.visibility</p:attrName>
                                        </p:attrNameLst>
                                      </p:cBhvr>
                                      <p:to>
                                        <p:strVal val="visible"/>
                                      </p:to>
                                    </p:set>
                                    <p:animEffect transition="in" filter="fade">
                                      <p:cBhvr>
                                        <p:cTn id="114" dur="1000"/>
                                        <p:tgtEl>
                                          <p:spTgt spid="98"/>
                                        </p:tgtEl>
                                      </p:cBhvr>
                                    </p:animEffect>
                                    <p:anim calcmode="lin" valueType="num">
                                      <p:cBhvr>
                                        <p:cTn id="115" dur="1000" fill="hold"/>
                                        <p:tgtEl>
                                          <p:spTgt spid="98"/>
                                        </p:tgtEl>
                                        <p:attrNameLst>
                                          <p:attrName>ppt_x</p:attrName>
                                        </p:attrNameLst>
                                      </p:cBhvr>
                                      <p:tavLst>
                                        <p:tav tm="0">
                                          <p:val>
                                            <p:strVal val="#ppt_x"/>
                                          </p:val>
                                        </p:tav>
                                        <p:tav tm="100000">
                                          <p:val>
                                            <p:strVal val="#ppt_x"/>
                                          </p:val>
                                        </p:tav>
                                      </p:tavLst>
                                    </p:anim>
                                    <p:anim calcmode="lin" valueType="num">
                                      <p:cBhvr>
                                        <p:cTn id="116" dur="1000" fill="hold"/>
                                        <p:tgtEl>
                                          <p:spTgt spid="98"/>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112"/>
                                        </p:tgtEl>
                                        <p:attrNameLst>
                                          <p:attrName>style.visibility</p:attrName>
                                        </p:attrNameLst>
                                      </p:cBhvr>
                                      <p:to>
                                        <p:strVal val="visible"/>
                                      </p:to>
                                    </p:set>
                                    <p:animEffect transition="in" filter="fade">
                                      <p:cBhvr>
                                        <p:cTn id="119" dur="1000"/>
                                        <p:tgtEl>
                                          <p:spTgt spid="112"/>
                                        </p:tgtEl>
                                      </p:cBhvr>
                                    </p:animEffect>
                                    <p:anim calcmode="lin" valueType="num">
                                      <p:cBhvr>
                                        <p:cTn id="120" dur="1000" fill="hold"/>
                                        <p:tgtEl>
                                          <p:spTgt spid="112"/>
                                        </p:tgtEl>
                                        <p:attrNameLst>
                                          <p:attrName>ppt_x</p:attrName>
                                        </p:attrNameLst>
                                      </p:cBhvr>
                                      <p:tavLst>
                                        <p:tav tm="0">
                                          <p:val>
                                            <p:strVal val="#ppt_x"/>
                                          </p:val>
                                        </p:tav>
                                        <p:tav tm="100000">
                                          <p:val>
                                            <p:strVal val="#ppt_x"/>
                                          </p:val>
                                        </p:tav>
                                      </p:tavLst>
                                    </p:anim>
                                    <p:anim calcmode="lin" valueType="num">
                                      <p:cBhvr>
                                        <p:cTn id="121" dur="1000" fill="hold"/>
                                        <p:tgtEl>
                                          <p:spTgt spid="112"/>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17"/>
                                        </p:tgtEl>
                                        <p:attrNameLst>
                                          <p:attrName>style.visibility</p:attrName>
                                        </p:attrNameLst>
                                      </p:cBhvr>
                                      <p:to>
                                        <p:strVal val="visible"/>
                                      </p:to>
                                    </p:set>
                                    <p:animEffect transition="in" filter="fade">
                                      <p:cBhvr>
                                        <p:cTn id="124" dur="1000"/>
                                        <p:tgtEl>
                                          <p:spTgt spid="17"/>
                                        </p:tgtEl>
                                      </p:cBhvr>
                                    </p:animEffect>
                                    <p:anim calcmode="lin" valueType="num">
                                      <p:cBhvr>
                                        <p:cTn id="125" dur="1000" fill="hold"/>
                                        <p:tgtEl>
                                          <p:spTgt spid="17"/>
                                        </p:tgtEl>
                                        <p:attrNameLst>
                                          <p:attrName>ppt_x</p:attrName>
                                        </p:attrNameLst>
                                      </p:cBhvr>
                                      <p:tavLst>
                                        <p:tav tm="0">
                                          <p:val>
                                            <p:strVal val="#ppt_x"/>
                                          </p:val>
                                        </p:tav>
                                        <p:tav tm="100000">
                                          <p:val>
                                            <p:strVal val="#ppt_x"/>
                                          </p:val>
                                        </p:tav>
                                      </p:tavLst>
                                    </p:anim>
                                    <p:anim calcmode="lin" valueType="num">
                                      <p:cBhvr>
                                        <p:cTn id="126" dur="1000" fill="hold"/>
                                        <p:tgtEl>
                                          <p:spTgt spid="1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54"/>
                                        </p:tgtEl>
                                        <p:attrNameLst>
                                          <p:attrName>style.visibility</p:attrName>
                                        </p:attrNameLst>
                                      </p:cBhvr>
                                      <p:to>
                                        <p:strVal val="visible"/>
                                      </p:to>
                                    </p:set>
                                    <p:animEffect transition="in" filter="fade">
                                      <p:cBhvr>
                                        <p:cTn id="129" dur="1000"/>
                                        <p:tgtEl>
                                          <p:spTgt spid="54"/>
                                        </p:tgtEl>
                                      </p:cBhvr>
                                    </p:animEffect>
                                    <p:anim calcmode="lin" valueType="num">
                                      <p:cBhvr>
                                        <p:cTn id="130" dur="1000" fill="hold"/>
                                        <p:tgtEl>
                                          <p:spTgt spid="54"/>
                                        </p:tgtEl>
                                        <p:attrNameLst>
                                          <p:attrName>ppt_x</p:attrName>
                                        </p:attrNameLst>
                                      </p:cBhvr>
                                      <p:tavLst>
                                        <p:tav tm="0">
                                          <p:val>
                                            <p:strVal val="#ppt_x"/>
                                          </p:val>
                                        </p:tav>
                                        <p:tav tm="100000">
                                          <p:val>
                                            <p:strVal val="#ppt_x"/>
                                          </p:val>
                                        </p:tav>
                                      </p:tavLst>
                                    </p:anim>
                                    <p:anim calcmode="lin" valueType="num">
                                      <p:cBhvr>
                                        <p:cTn id="131"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96" grpId="0" animBg="1"/>
      <p:bldP spid="18" grpId="0" animBg="1"/>
      <p:bldP spid="52" grpId="0" animBg="1"/>
      <p:bldP spid="99" grpId="0" animBg="1"/>
      <p:bldP spid="107" grpId="0" animBg="1"/>
      <p:bldP spid="4" grpId="0" animBg="1"/>
      <p:bldP spid="50" grpId="0"/>
      <p:bldP spid="51" grpId="0"/>
      <p:bldP spid="57" grpId="0"/>
      <p:bldP spid="58" grpId="0"/>
      <p:bldP spid="64" grpId="0"/>
      <p:bldP spid="65" grpId="0"/>
      <p:bldP spid="94" grpId="0"/>
      <p:bldP spid="95" grpId="0"/>
      <p:bldP spid="110" grpId="0" animBg="1"/>
      <p:bldP spid="91" grpId="0"/>
      <p:bldP spid="92" grpId="0"/>
      <p:bldP spid="111" grpId="0" animBg="1"/>
      <p:bldP spid="97" grpId="0"/>
      <p:bldP spid="98" grpId="0"/>
      <p:bldP spid="112" grpId="0" animBg="1"/>
      <p:bldP spid="5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3556338" y="1888069"/>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mj-ea"/>
                <a:ea typeface="+mj-ea"/>
              </a:rPr>
              <a:t>论文总结</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3464966" y="2503133"/>
            <a:ext cx="22140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spc="600" dirty="0">
                <a:solidFill>
                  <a:schemeClr val="accent1"/>
                </a:solidFill>
                <a:latin typeface="方正准圆简体" panose="03000509000000000000" pitchFamily="65" charset="-122"/>
                <a:ea typeface="方正准圆简体" panose="03000509000000000000" pitchFamily="65" charset="-122"/>
              </a:rPr>
              <a:t>Paper Summary</a:t>
            </a:r>
          </a:p>
        </p:txBody>
      </p:sp>
      <p:sp>
        <p:nvSpPr>
          <p:cNvPr id="22" name="矩形 21">
            <a:extLst>
              <a:ext uri="{FF2B5EF4-FFF2-40B4-BE49-F238E27FC236}">
                <a16:creationId xmlns:a16="http://schemas.microsoft.com/office/drawing/2014/main" id="{740FE155-A5ED-4511-B710-E1DEC1514B98}"/>
              </a:ext>
            </a:extLst>
          </p:cNvPr>
          <p:cNvSpPr/>
          <p:nvPr/>
        </p:nvSpPr>
        <p:spPr>
          <a:xfrm>
            <a:off x="2633102" y="2811902"/>
            <a:ext cx="3877797" cy="552011"/>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Lorem ipsum dolor sit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amet</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consectetuer</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adipiscing</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elit</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Aenean</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commodo</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ligula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eget</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dolor</a:t>
            </a:r>
            <a:endParaRPr kumimoji="0" lang="zh-CN" altLang="en-US" sz="1400" b="0" i="0" u="none" strike="noStrike" kern="0" cap="none" spc="0" normalizeH="0" baseline="0" noProof="0" dirty="0">
              <a:ln>
                <a:noFill/>
              </a:ln>
              <a:solidFill>
                <a:schemeClr val="tx1">
                  <a:lumMod val="85000"/>
                  <a:lumOff val="15000"/>
                </a:schemeClr>
              </a:solidFill>
              <a:effectLst/>
              <a:uLnTx/>
              <a:uFillTx/>
            </a:endParaRP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D5A5A51A-CFF1-450F-A993-DA65C3FDEC6F}"/>
              </a:ext>
            </a:extLst>
          </p:cNvPr>
          <p:cNvGrpSpPr/>
          <p:nvPr/>
        </p:nvGrpSpPr>
        <p:grpSpPr>
          <a:xfrm>
            <a:off x="3800715" y="3447261"/>
            <a:ext cx="1542570" cy="501874"/>
            <a:chOff x="3302807" y="1034911"/>
            <a:chExt cx="2457878" cy="799669"/>
          </a:xfrm>
          <a:solidFill>
            <a:schemeClr val="accent1"/>
          </a:solidFill>
        </p:grpSpPr>
        <p:sp>
          <p:nvSpPr>
            <p:cNvPr id="37" name="íṡḷîḍê">
              <a:extLst>
                <a:ext uri="{FF2B5EF4-FFF2-40B4-BE49-F238E27FC236}">
                  <a16:creationId xmlns:a16="http://schemas.microsoft.com/office/drawing/2014/main" id="{278820DB-7687-4DCC-9568-083F287AAA45}"/>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ŝḻiḍè">
              <a:extLst>
                <a:ext uri="{FF2B5EF4-FFF2-40B4-BE49-F238E27FC236}">
                  <a16:creationId xmlns:a16="http://schemas.microsoft.com/office/drawing/2014/main" id="{56BE2197-1F9A-4F2F-B19E-BD2CE2E91115}"/>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îS1iďê">
              <a:extLst>
                <a:ext uri="{FF2B5EF4-FFF2-40B4-BE49-F238E27FC236}">
                  <a16:creationId xmlns:a16="http://schemas.microsoft.com/office/drawing/2014/main" id="{9220D313-7D7F-4856-A4F8-78278FEB8A65}"/>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i$ḷíḓe">
              <a:extLst>
                <a:ext uri="{FF2B5EF4-FFF2-40B4-BE49-F238E27FC236}">
                  <a16:creationId xmlns:a16="http://schemas.microsoft.com/office/drawing/2014/main" id="{8EB32B6C-7128-46A0-BDE5-E4A34C2A1B81}"/>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ş1íḍé">
              <a:extLst>
                <a:ext uri="{FF2B5EF4-FFF2-40B4-BE49-F238E27FC236}">
                  <a16:creationId xmlns:a16="http://schemas.microsoft.com/office/drawing/2014/main" id="{8FF8643C-007E-4C10-84CD-C87B762BAA24}"/>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šḻïde">
              <a:extLst>
                <a:ext uri="{FF2B5EF4-FFF2-40B4-BE49-F238E27FC236}">
                  <a16:creationId xmlns:a16="http://schemas.microsoft.com/office/drawing/2014/main" id="{4D60BACC-C295-4742-AC9B-BA2AC26793D7}"/>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s1ïḓè">
              <a:extLst>
                <a:ext uri="{FF2B5EF4-FFF2-40B4-BE49-F238E27FC236}">
                  <a16:creationId xmlns:a16="http://schemas.microsoft.com/office/drawing/2014/main" id="{F701EF1C-8B3F-4397-B674-E350D5DF089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ṩlïďê">
              <a:extLst>
                <a:ext uri="{FF2B5EF4-FFF2-40B4-BE49-F238E27FC236}">
                  <a16:creationId xmlns:a16="http://schemas.microsoft.com/office/drawing/2014/main" id="{D8DAE5B8-0A4E-4E22-B8DE-8E5965F962FA}"/>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liḋê">
              <a:extLst>
                <a:ext uri="{FF2B5EF4-FFF2-40B4-BE49-F238E27FC236}">
                  <a16:creationId xmlns:a16="http://schemas.microsoft.com/office/drawing/2014/main" id="{1D0DA4AD-ECAD-423B-B213-71BC0FAE490E}"/>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ísļîdè">
              <a:extLst>
                <a:ext uri="{FF2B5EF4-FFF2-40B4-BE49-F238E27FC236}">
                  <a16:creationId xmlns:a16="http://schemas.microsoft.com/office/drawing/2014/main" id="{C9EB3BF3-A994-4CD2-8FFC-7F16E1CBB58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Slíḋé">
              <a:extLst>
                <a:ext uri="{FF2B5EF4-FFF2-40B4-BE49-F238E27FC236}">
                  <a16:creationId xmlns:a16="http://schemas.microsoft.com/office/drawing/2014/main" id="{FE1B8DD1-53D3-4DB5-9AE6-AFFB46DFA812}"/>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ŝ1ïḓê">
              <a:extLst>
                <a:ext uri="{FF2B5EF4-FFF2-40B4-BE49-F238E27FC236}">
                  <a16:creationId xmlns:a16="http://schemas.microsoft.com/office/drawing/2014/main" id="{28C2314B-FB6C-4963-90F8-FE14F4D6DE47}"/>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ľíḑè">
              <a:extLst>
                <a:ext uri="{FF2B5EF4-FFF2-40B4-BE49-F238E27FC236}">
                  <a16:creationId xmlns:a16="http://schemas.microsoft.com/office/drawing/2014/main" id="{5C8DC14D-108D-4B34-9ED9-79D8C604CB9C}"/>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ïṧ1íḓè">
              <a:extLst>
                <a:ext uri="{FF2B5EF4-FFF2-40B4-BE49-F238E27FC236}">
                  <a16:creationId xmlns:a16="http://schemas.microsoft.com/office/drawing/2014/main" id="{BBAD7413-4FD7-4451-8C20-B033C0103915}"/>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şļïḑê">
              <a:extLst>
                <a:ext uri="{FF2B5EF4-FFF2-40B4-BE49-F238E27FC236}">
                  <a16:creationId xmlns:a16="http://schemas.microsoft.com/office/drawing/2014/main" id="{89928F9C-47DF-4E7B-A888-291A98214E0C}"/>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ŝ1îdé">
              <a:extLst>
                <a:ext uri="{FF2B5EF4-FFF2-40B4-BE49-F238E27FC236}">
                  <a16:creationId xmlns:a16="http://schemas.microsoft.com/office/drawing/2014/main" id="{D29A34D1-CFC7-404C-AAF1-FDA4CE7980EA}"/>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ṩlîḍe">
              <a:extLst>
                <a:ext uri="{FF2B5EF4-FFF2-40B4-BE49-F238E27FC236}">
                  <a16:creationId xmlns:a16="http://schemas.microsoft.com/office/drawing/2014/main" id="{3383AB77-FA1B-4462-AC0D-95A23B730A39}"/>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ïṣlíḋe">
              <a:extLst>
                <a:ext uri="{FF2B5EF4-FFF2-40B4-BE49-F238E27FC236}">
                  <a16:creationId xmlns:a16="http://schemas.microsoft.com/office/drawing/2014/main" id="{0198C075-8579-4209-ADDC-8A8A3BDA7E26}"/>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sļiďè">
              <a:extLst>
                <a:ext uri="{FF2B5EF4-FFF2-40B4-BE49-F238E27FC236}">
                  <a16:creationId xmlns:a16="http://schemas.microsoft.com/office/drawing/2014/main" id="{01190D15-4ACB-4D88-A69E-E1BB120838C5}"/>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lïde">
              <a:extLst>
                <a:ext uri="{FF2B5EF4-FFF2-40B4-BE49-F238E27FC236}">
                  <a16:creationId xmlns:a16="http://schemas.microsoft.com/office/drawing/2014/main" id="{364E217C-67C2-4AD6-8094-FC9D5F81CC58}"/>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ṩlide">
              <a:extLst>
                <a:ext uri="{FF2B5EF4-FFF2-40B4-BE49-F238E27FC236}">
                  <a16:creationId xmlns:a16="http://schemas.microsoft.com/office/drawing/2014/main" id="{637DF7F9-51DD-4DAF-86F2-F8C9BD11D01F}"/>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îs1ïde">
              <a:extLst>
                <a:ext uri="{FF2B5EF4-FFF2-40B4-BE49-F238E27FC236}">
                  <a16:creationId xmlns:a16="http://schemas.microsoft.com/office/drawing/2014/main" id="{C049C6BF-A8A8-4DD2-859B-3F9F41239260}"/>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ľïḑe">
              <a:extLst>
                <a:ext uri="{FF2B5EF4-FFF2-40B4-BE49-F238E27FC236}">
                  <a16:creationId xmlns:a16="http://schemas.microsoft.com/office/drawing/2014/main" id="{68D7FE56-E937-40BA-BF71-33ABAD5BF447}"/>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ŝļíḍè">
              <a:extLst>
                <a:ext uri="{FF2B5EF4-FFF2-40B4-BE49-F238E27FC236}">
                  <a16:creationId xmlns:a16="http://schemas.microsoft.com/office/drawing/2014/main" id="{C6D0C86F-09BE-4F63-8D16-D742BDE34B27}"/>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íṩḻîḋê">
              <a:extLst>
                <a:ext uri="{FF2B5EF4-FFF2-40B4-BE49-F238E27FC236}">
                  <a16:creationId xmlns:a16="http://schemas.microsoft.com/office/drawing/2014/main" id="{90F8F1A7-EEB0-4671-83B5-069E1E0EDB7E}"/>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íṡľiḑê">
              <a:extLst>
                <a:ext uri="{FF2B5EF4-FFF2-40B4-BE49-F238E27FC236}">
                  <a16:creationId xmlns:a16="http://schemas.microsoft.com/office/drawing/2014/main" id="{51DCD51A-56D0-44A2-B863-05EBA55FDC3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iṥļiḓe">
              <a:extLst>
                <a:ext uri="{FF2B5EF4-FFF2-40B4-BE49-F238E27FC236}">
                  <a16:creationId xmlns:a16="http://schemas.microsoft.com/office/drawing/2014/main" id="{BFD018DA-EF86-4570-AB72-9F22B30A5EA4}"/>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iŝ1îḋé">
              <a:extLst>
                <a:ext uri="{FF2B5EF4-FFF2-40B4-BE49-F238E27FC236}">
                  <a16:creationId xmlns:a16="http://schemas.microsoft.com/office/drawing/2014/main" id="{BAECD37E-854E-4F61-945D-012936431D8C}"/>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ṩḷiḓè">
              <a:extLst>
                <a:ext uri="{FF2B5EF4-FFF2-40B4-BE49-F238E27FC236}">
                  <a16:creationId xmlns:a16="http://schemas.microsoft.com/office/drawing/2014/main" id="{491B7FE1-003E-421B-AED8-F10399B729A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îṥ1ïďé">
              <a:extLst>
                <a:ext uri="{FF2B5EF4-FFF2-40B4-BE49-F238E27FC236}">
                  <a16:creationId xmlns:a16="http://schemas.microsoft.com/office/drawing/2014/main" id="{7A7F1CDD-88E0-4828-82B0-FD7CDF11813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Sḷiḍé">
              <a:extLst>
                <a:ext uri="{FF2B5EF4-FFF2-40B4-BE49-F238E27FC236}">
                  <a16:creationId xmlns:a16="http://schemas.microsoft.com/office/drawing/2014/main" id="{632E4EE6-75D6-4352-9035-8C1E61CCA27A}"/>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şļíďê">
              <a:extLst>
                <a:ext uri="{FF2B5EF4-FFF2-40B4-BE49-F238E27FC236}">
                  <a16:creationId xmlns:a16="http://schemas.microsoft.com/office/drawing/2014/main" id="{9EA2CE62-608E-496A-89EC-7A6B9374B180}"/>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îš1íḍê">
              <a:extLst>
                <a:ext uri="{FF2B5EF4-FFF2-40B4-BE49-F238E27FC236}">
                  <a16:creationId xmlns:a16="http://schemas.microsoft.com/office/drawing/2014/main" id="{17939D41-1ED4-447E-ABCC-CC19D810F0C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ŝliḓê">
              <a:extLst>
                <a:ext uri="{FF2B5EF4-FFF2-40B4-BE49-F238E27FC236}">
                  <a16:creationId xmlns:a16="http://schemas.microsoft.com/office/drawing/2014/main" id="{06FAD499-E931-4084-AB0A-01F11473B2B7}"/>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ṡļiḍe">
              <a:extLst>
                <a:ext uri="{FF2B5EF4-FFF2-40B4-BE49-F238E27FC236}">
                  <a16:creationId xmlns:a16="http://schemas.microsoft.com/office/drawing/2014/main" id="{70C1C1E8-DA35-4716-BADA-BEAF392A93C9}"/>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ļïdé">
              <a:extLst>
                <a:ext uri="{FF2B5EF4-FFF2-40B4-BE49-F238E27FC236}">
                  <a16:creationId xmlns:a16="http://schemas.microsoft.com/office/drawing/2014/main" id="{63CA1AD4-803A-4968-9330-2BDEA6A385CA}"/>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šlíḓe">
              <a:extLst>
                <a:ext uri="{FF2B5EF4-FFF2-40B4-BE49-F238E27FC236}">
                  <a16:creationId xmlns:a16="http://schemas.microsoft.com/office/drawing/2014/main" id="{CF2057C3-4032-4CFC-873C-6458E6C9F96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ïṣļïḍê">
              <a:extLst>
                <a:ext uri="{FF2B5EF4-FFF2-40B4-BE49-F238E27FC236}">
                  <a16:creationId xmlns:a16="http://schemas.microsoft.com/office/drawing/2014/main" id="{59D7651D-03A5-4256-9AB5-18C9F1C2D940}"/>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s1íḍe">
              <a:extLst>
                <a:ext uri="{FF2B5EF4-FFF2-40B4-BE49-F238E27FC236}">
                  <a16:creationId xmlns:a16="http://schemas.microsoft.com/office/drawing/2014/main" id="{A7F7279D-8587-45BC-B0A4-DDB8DDDC43B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íşlïḋe">
              <a:extLst>
                <a:ext uri="{FF2B5EF4-FFF2-40B4-BE49-F238E27FC236}">
                  <a16:creationId xmlns:a16="http://schemas.microsoft.com/office/drawing/2014/main" id="{1D6D78BF-7C0E-4A49-9D4C-164516A2C065}"/>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iŝļîḍé">
              <a:extLst>
                <a:ext uri="{FF2B5EF4-FFF2-40B4-BE49-F238E27FC236}">
                  <a16:creationId xmlns:a16="http://schemas.microsoft.com/office/drawing/2014/main" id="{A2914A87-3878-4B16-909C-67E54DD88E7A}"/>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íṧḷídé">
              <a:extLst>
                <a:ext uri="{FF2B5EF4-FFF2-40B4-BE49-F238E27FC236}">
                  <a16:creationId xmlns:a16="http://schemas.microsoft.com/office/drawing/2014/main" id="{5F9A0FB7-8C4D-4658-A573-76C73C4CAC5E}"/>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îSḻiḋe">
              <a:extLst>
                <a:ext uri="{FF2B5EF4-FFF2-40B4-BE49-F238E27FC236}">
                  <a16:creationId xmlns:a16="http://schemas.microsoft.com/office/drawing/2014/main" id="{74A1C7C0-F70D-428F-BE42-93666D5D95E3}"/>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ḻîḓè">
              <a:extLst>
                <a:ext uri="{FF2B5EF4-FFF2-40B4-BE49-F238E27FC236}">
                  <a16:creationId xmlns:a16="http://schemas.microsoft.com/office/drawing/2014/main" id="{745B1483-D7C5-4E83-861B-BD2683FFD06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ïŝḷíḍe">
              <a:extLst>
                <a:ext uri="{FF2B5EF4-FFF2-40B4-BE49-F238E27FC236}">
                  <a16:creationId xmlns:a16="http://schemas.microsoft.com/office/drawing/2014/main" id="{7CCF2F78-3A76-41D6-ADD2-C453A21A49F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íṩļiḋe">
              <a:extLst>
                <a:ext uri="{FF2B5EF4-FFF2-40B4-BE49-F238E27FC236}">
                  <a16:creationId xmlns:a16="http://schemas.microsoft.com/office/drawing/2014/main" id="{6F6FA0B9-4F25-4101-A323-1CD1B1058E5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îṡlïḍé">
              <a:extLst>
                <a:ext uri="{FF2B5EF4-FFF2-40B4-BE49-F238E27FC236}">
                  <a16:creationId xmlns:a16="http://schemas.microsoft.com/office/drawing/2014/main" id="{E5E64456-9E9F-46D6-A399-836B3A290076}"/>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iS1îḓè">
              <a:extLst>
                <a:ext uri="{FF2B5EF4-FFF2-40B4-BE49-F238E27FC236}">
                  <a16:creationId xmlns:a16="http://schemas.microsoft.com/office/drawing/2014/main" id="{945A193B-F224-4E95-806B-2E073A5AC50F}"/>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íṡḷiḑê">
              <a:extLst>
                <a:ext uri="{FF2B5EF4-FFF2-40B4-BE49-F238E27FC236}">
                  <a16:creationId xmlns:a16="http://schemas.microsoft.com/office/drawing/2014/main" id="{1E17FC94-90EE-4B82-BBB4-E269613D5AEB}"/>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iṩ1íḓê">
              <a:extLst>
                <a:ext uri="{FF2B5EF4-FFF2-40B4-BE49-F238E27FC236}">
                  <a16:creationId xmlns:a16="http://schemas.microsoft.com/office/drawing/2014/main" id="{5FD9D4C1-219C-43E3-8B1D-3E2C9C04656C}"/>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4" name="ïşľïďé">
              <a:extLst>
                <a:ext uri="{FF2B5EF4-FFF2-40B4-BE49-F238E27FC236}">
                  <a16:creationId xmlns:a16="http://schemas.microsoft.com/office/drawing/2014/main" id="{04B0D14D-FFFD-46E3-B027-4502DE9784E4}"/>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ïśḷïḍê">
              <a:extLst>
                <a:ext uri="{FF2B5EF4-FFF2-40B4-BE49-F238E27FC236}">
                  <a16:creationId xmlns:a16="http://schemas.microsoft.com/office/drawing/2014/main" id="{9E0287DE-5C9D-4EC4-AD9F-D4F1DF12EE82}"/>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ïṡḷíḑé">
              <a:extLst>
                <a:ext uri="{FF2B5EF4-FFF2-40B4-BE49-F238E27FC236}">
                  <a16:creationId xmlns:a16="http://schemas.microsoft.com/office/drawing/2014/main" id="{6C3C83EF-0CC8-45DF-B284-B2CEE8CF8678}"/>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śḻíde">
              <a:extLst>
                <a:ext uri="{FF2B5EF4-FFF2-40B4-BE49-F238E27FC236}">
                  <a16:creationId xmlns:a16="http://schemas.microsoft.com/office/drawing/2014/main" id="{A8E3E46B-D8F6-4FAF-9218-A1430C37580F}"/>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í$ḻîdê">
              <a:extLst>
                <a:ext uri="{FF2B5EF4-FFF2-40B4-BE49-F238E27FC236}">
                  <a16:creationId xmlns:a16="http://schemas.microsoft.com/office/drawing/2014/main" id="{400598C4-AF5C-476C-926B-F9A153998BEE}"/>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a:extLst>
                <a:ext uri="{FF2B5EF4-FFF2-40B4-BE49-F238E27FC236}">
                  <a16:creationId xmlns:a16="http://schemas.microsoft.com/office/drawing/2014/main" id="{C6A12BEA-D60C-4DD2-88C8-E04094208921}"/>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0" name="iślíḓè">
              <a:extLst>
                <a:ext uri="{FF2B5EF4-FFF2-40B4-BE49-F238E27FC236}">
                  <a16:creationId xmlns:a16="http://schemas.microsoft.com/office/drawing/2014/main" id="{9F6D83C1-C481-44E4-B743-3F928F0813E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îṥ1ïḋe">
              <a:extLst>
                <a:ext uri="{FF2B5EF4-FFF2-40B4-BE49-F238E27FC236}">
                  <a16:creationId xmlns:a16="http://schemas.microsoft.com/office/drawing/2014/main" id="{AAE96646-5598-41A6-A5AF-3BB725163AC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ṧḷídè">
              <a:extLst>
                <a:ext uri="{FF2B5EF4-FFF2-40B4-BE49-F238E27FC236}">
                  <a16:creationId xmlns:a16="http://schemas.microsoft.com/office/drawing/2014/main" id="{AE0E4526-9DDE-4ED4-A47A-71B4EDF49B83}"/>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ṩḷíḍé">
              <a:extLst>
                <a:ext uri="{FF2B5EF4-FFF2-40B4-BE49-F238E27FC236}">
                  <a16:creationId xmlns:a16="http://schemas.microsoft.com/office/drawing/2014/main" id="{EE065307-740D-4503-9965-D5B662F0892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ï$liḓê">
              <a:extLst>
                <a:ext uri="{FF2B5EF4-FFF2-40B4-BE49-F238E27FC236}">
                  <a16:creationId xmlns:a16="http://schemas.microsoft.com/office/drawing/2014/main" id="{F01FA8E3-4364-4455-A32A-49CCAC49013A}"/>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a:extLst>
                <a:ext uri="{FF2B5EF4-FFF2-40B4-BE49-F238E27FC236}">
                  <a16:creationId xmlns:a16="http://schemas.microsoft.com/office/drawing/2014/main" id="{7FEBB5CE-2EDE-42DE-AFF1-7F3C1B74C309}"/>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íṧļîḓé">
              <a:extLst>
                <a:ext uri="{FF2B5EF4-FFF2-40B4-BE49-F238E27FC236}">
                  <a16:creationId xmlns:a16="http://schemas.microsoft.com/office/drawing/2014/main" id="{40DACBEA-1687-49AC-B2B3-29B290B70DBB}"/>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7" name="iṩḻîḑè">
              <a:extLst>
                <a:ext uri="{FF2B5EF4-FFF2-40B4-BE49-F238E27FC236}">
                  <a16:creationId xmlns:a16="http://schemas.microsoft.com/office/drawing/2014/main" id="{6F6A8937-4ACF-422F-A8DA-BC2465CA2A4D}"/>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8" name="ïṣľíḑé">
              <a:extLst>
                <a:ext uri="{FF2B5EF4-FFF2-40B4-BE49-F238E27FC236}">
                  <a16:creationId xmlns:a16="http://schemas.microsoft.com/office/drawing/2014/main" id="{E2062A4B-21DE-4FF3-9734-CCC4976C3FCE}"/>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9" name="îşḻîḑè">
              <a:extLst>
                <a:ext uri="{FF2B5EF4-FFF2-40B4-BE49-F238E27FC236}">
                  <a16:creationId xmlns:a16="http://schemas.microsoft.com/office/drawing/2014/main" id="{AEA5326E-9E6B-48C0-946D-1864A7EFE464}"/>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a:extLst>
                <a:ext uri="{FF2B5EF4-FFF2-40B4-BE49-F238E27FC236}">
                  <a16:creationId xmlns:a16="http://schemas.microsoft.com/office/drawing/2014/main" id="{9DC7DDD9-5AD2-4814-ADC3-6FDEE1414D9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31" name="işļídè">
              <a:extLst>
                <a:ext uri="{FF2B5EF4-FFF2-40B4-BE49-F238E27FC236}">
                  <a16:creationId xmlns:a16="http://schemas.microsoft.com/office/drawing/2014/main" id="{6DBC4E76-3166-4B44-9AB9-E335A73746E5}"/>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19679826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B4FB549-AB15-4E42-A171-C040AE42A72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004" r="36731"/>
          <a:stretch/>
        </p:blipFill>
        <p:spPr>
          <a:xfrm>
            <a:off x="3744850" y="1433862"/>
            <a:ext cx="1764410" cy="3243551"/>
          </a:xfrm>
          <a:prstGeom prst="rect">
            <a:avLst/>
          </a:prstGeom>
        </p:spPr>
      </p:pic>
      <p:sp>
        <p:nvSpPr>
          <p:cNvPr id="73" name="文本框 5"/>
          <p:cNvSpPr txBox="1">
            <a:spLocks noChangeArrowheads="1"/>
          </p:cNvSpPr>
          <p:nvPr/>
        </p:nvSpPr>
        <p:spPr bwMode="auto">
          <a:xfrm>
            <a:off x="3761522" y="8731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tx1">
                    <a:lumMod val="85000"/>
                    <a:lumOff val="15000"/>
                  </a:schemeClr>
                </a:solidFill>
                <a:latin typeface="+mj-ea"/>
                <a:ea typeface="+mj-ea"/>
              </a:rPr>
              <a:t>论文总结</a:t>
            </a:r>
          </a:p>
        </p:txBody>
      </p:sp>
      <p:sp>
        <p:nvSpPr>
          <p:cNvPr id="74" name="文本框 6"/>
          <p:cNvSpPr txBox="1">
            <a:spLocks noChangeArrowheads="1"/>
          </p:cNvSpPr>
          <p:nvPr/>
        </p:nvSpPr>
        <p:spPr bwMode="auto">
          <a:xfrm>
            <a:off x="3991263" y="532859"/>
            <a:ext cx="11614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Paper Summary</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9729368C-EC70-47E1-A73E-150E80022352}"/>
              </a:ext>
            </a:extLst>
          </p:cNvPr>
          <p:cNvSpPr>
            <a:spLocks noGrp="1"/>
          </p:cNvSpPr>
          <p:nvPr>
            <p:ph type="sldNum" sz="quarter" idx="12"/>
          </p:nvPr>
        </p:nvSpPr>
        <p:spPr/>
        <p:txBody>
          <a:bodyPr/>
          <a:lstStyle/>
          <a:p>
            <a:fld id="{ACBECEF1-1935-4692-9C86-5FD89D9EDF46}" type="slidenum">
              <a:rPr lang="zh-CN" altLang="en-US" smtClean="0"/>
              <a:pPr/>
              <a:t>17</a:t>
            </a:fld>
            <a:endParaRPr lang="zh-CN" altLang="en-US"/>
          </a:p>
        </p:txBody>
      </p:sp>
      <p:sp>
        <p:nvSpPr>
          <p:cNvPr id="7" name="矩形: 圆角 6">
            <a:extLst>
              <a:ext uri="{FF2B5EF4-FFF2-40B4-BE49-F238E27FC236}">
                <a16:creationId xmlns:a16="http://schemas.microsoft.com/office/drawing/2014/main" id="{8FBBE6BF-77BA-4689-BAC3-4DB9C4B26F9A}"/>
              </a:ext>
            </a:extLst>
          </p:cNvPr>
          <p:cNvSpPr/>
          <p:nvPr/>
        </p:nvSpPr>
        <p:spPr>
          <a:xfrm>
            <a:off x="1847654" y="1394690"/>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89"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47306FCF-8037-48A4-9D1B-9333440D97F9}"/>
              </a:ext>
            </a:extLst>
          </p:cNvPr>
          <p:cNvSpPr txBox="1"/>
          <p:nvPr/>
        </p:nvSpPr>
        <p:spPr>
          <a:xfrm>
            <a:off x="179794" y="1899949"/>
            <a:ext cx="2899030"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90" name="矩形: 圆角 89">
            <a:extLst>
              <a:ext uri="{FF2B5EF4-FFF2-40B4-BE49-F238E27FC236}">
                <a16:creationId xmlns:a16="http://schemas.microsoft.com/office/drawing/2014/main" id="{DE096B7C-75D8-4A8C-B95A-AAB683C3154E}"/>
              </a:ext>
            </a:extLst>
          </p:cNvPr>
          <p:cNvSpPr/>
          <p:nvPr/>
        </p:nvSpPr>
        <p:spPr>
          <a:xfrm>
            <a:off x="1885221" y="3008859"/>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91"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10260575-EF7C-4918-9C40-7460C14BAC39}"/>
              </a:ext>
            </a:extLst>
          </p:cNvPr>
          <p:cNvSpPr txBox="1"/>
          <p:nvPr/>
        </p:nvSpPr>
        <p:spPr>
          <a:xfrm>
            <a:off x="217361" y="3476335"/>
            <a:ext cx="2899030"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94" name="矩形: 圆角 93">
            <a:extLst>
              <a:ext uri="{FF2B5EF4-FFF2-40B4-BE49-F238E27FC236}">
                <a16:creationId xmlns:a16="http://schemas.microsoft.com/office/drawing/2014/main" id="{93D7576A-1DB1-4DBB-9E62-B2BA76FDFE7F}"/>
              </a:ext>
            </a:extLst>
          </p:cNvPr>
          <p:cNvSpPr/>
          <p:nvPr/>
        </p:nvSpPr>
        <p:spPr>
          <a:xfrm>
            <a:off x="6245955" y="1425286"/>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95"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680FE808-7645-4BD8-B943-DB5F7BBAD9D9}"/>
              </a:ext>
            </a:extLst>
          </p:cNvPr>
          <p:cNvSpPr txBox="1"/>
          <p:nvPr/>
        </p:nvSpPr>
        <p:spPr>
          <a:xfrm>
            <a:off x="6102095" y="1930545"/>
            <a:ext cx="2899030"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96" name="矩形: 圆角 95">
            <a:extLst>
              <a:ext uri="{FF2B5EF4-FFF2-40B4-BE49-F238E27FC236}">
                <a16:creationId xmlns:a16="http://schemas.microsoft.com/office/drawing/2014/main" id="{4EE808FA-D956-4273-B2E6-DB4CA2AD8986}"/>
              </a:ext>
            </a:extLst>
          </p:cNvPr>
          <p:cNvSpPr/>
          <p:nvPr/>
        </p:nvSpPr>
        <p:spPr>
          <a:xfrm>
            <a:off x="6283522" y="3039455"/>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97"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19B496E3-CE3E-4E43-9F77-7FBCC1EA04D2}"/>
              </a:ext>
            </a:extLst>
          </p:cNvPr>
          <p:cNvSpPr txBox="1"/>
          <p:nvPr/>
        </p:nvSpPr>
        <p:spPr>
          <a:xfrm>
            <a:off x="6139662" y="3506931"/>
            <a:ext cx="2899030"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pic>
        <p:nvPicPr>
          <p:cNvPr id="3" name="图片 2">
            <a:extLst>
              <a:ext uri="{FF2B5EF4-FFF2-40B4-BE49-F238E27FC236}">
                <a16:creationId xmlns:a16="http://schemas.microsoft.com/office/drawing/2014/main" id="{487A7C96-5535-4009-8C20-D5A54B44ED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10448" y="978935"/>
            <a:ext cx="1969481" cy="4087421"/>
          </a:xfrm>
          <a:prstGeom prst="rect">
            <a:avLst/>
          </a:prstGeom>
        </p:spPr>
      </p:pic>
    </p:spTree>
    <p:extLst>
      <p:ext uri="{BB962C8B-B14F-4D97-AF65-F5344CB8AC3E}">
        <p14:creationId xmlns:p14="http://schemas.microsoft.com/office/powerpoint/2010/main" val="16367323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007789" y="1175636"/>
            <a:ext cx="7680931" cy="3393917"/>
          </a:xfrm>
          <a:prstGeom prst="round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椭圆 44"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21466" y="1611623"/>
            <a:ext cx="485930" cy="485932"/>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7" name="椭圆 4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08664" y="1004194"/>
            <a:ext cx="237105" cy="237105"/>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699075" y="651829"/>
            <a:ext cx="237105" cy="237105"/>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9" name="椭圆 4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811685" y="4632510"/>
            <a:ext cx="237105" cy="237105"/>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0" name="椭圆 4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853019" y="4030370"/>
            <a:ext cx="182316" cy="182316"/>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1" name="矩形 50"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288389" y="1715760"/>
            <a:ext cx="7281423" cy="1674305"/>
          </a:xfrm>
          <a:prstGeom prst="rect">
            <a:avLst/>
          </a:prstGeom>
        </p:spPr>
        <p:txBody>
          <a:bodyPr wrap="square">
            <a:spAutoFit/>
          </a:bodyPr>
          <a:lstStyle/>
          <a:p>
            <a:pPr>
              <a:lnSpc>
                <a:spcPct val="150000"/>
              </a:lnSpc>
            </a:pPr>
            <a:r>
              <a:rPr lang="zh-CN" altLang="en-US" sz="1400">
                <a:solidFill>
                  <a:schemeClr val="tx1">
                    <a:lumMod val="85000"/>
                    <a:lumOff val="15000"/>
                  </a:schemeClr>
                </a:solidFill>
                <a:latin typeface="+mj-ea"/>
                <a:ea typeface="+mj-ea"/>
              </a:rPr>
              <a:t>       这次的毕业论文设计总结是在我的指导老师熊猫老师亲切关怀和悉心指导下完成的。从毕业设计选题到设计完成，熊猫老师给予了我耐心指导与细心关怀，有了熊猫老师耐心指导与细心关怀我才不会在设计的过程中迷失方向，失去前进动力。</a:t>
            </a:r>
            <a:endParaRPr lang="en-US" altLang="zh-CN" sz="1400">
              <a:solidFill>
                <a:schemeClr val="tx1">
                  <a:lumMod val="85000"/>
                  <a:lumOff val="15000"/>
                </a:schemeClr>
              </a:solidFill>
              <a:latin typeface="+mj-ea"/>
              <a:ea typeface="+mj-ea"/>
            </a:endParaRPr>
          </a:p>
          <a:p>
            <a:pPr>
              <a:lnSpc>
                <a:spcPct val="150000"/>
              </a:lnSpc>
            </a:pPr>
            <a:r>
              <a:rPr lang="zh-CN" altLang="en-US" sz="1400">
                <a:solidFill>
                  <a:schemeClr val="tx1">
                    <a:lumMod val="85000"/>
                    <a:lumOff val="15000"/>
                  </a:schemeClr>
                </a:solidFill>
                <a:latin typeface="+mj-ea"/>
                <a:ea typeface="+mj-ea"/>
              </a:rPr>
              <a:t>熊猫老师有严肃的科学态度，严谨的治学精神和精益求精的工作作风，这些都是我所需要学习的，感谢熊猫老师给予了我这样一个学习机会，谢谢</a:t>
            </a:r>
            <a:r>
              <a:rPr lang="en-US" altLang="zh-CN" sz="1400">
                <a:solidFill>
                  <a:schemeClr val="tx1">
                    <a:lumMod val="85000"/>
                    <a:lumOff val="15000"/>
                  </a:schemeClr>
                </a:solidFill>
                <a:latin typeface="+mj-ea"/>
                <a:ea typeface="+mj-ea"/>
              </a:rPr>
              <a:t>!</a:t>
            </a:r>
          </a:p>
        </p:txBody>
      </p:sp>
      <p:sp>
        <p:nvSpPr>
          <p:cNvPr id="52" name="矩形 51"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192248" y="3446149"/>
            <a:ext cx="7260906" cy="738664"/>
          </a:xfrm>
          <a:prstGeom prst="rect">
            <a:avLst/>
          </a:prstGeom>
        </p:spPr>
        <p:txBody>
          <a:bodyPr wrap="square">
            <a:spAutoFit/>
          </a:bodyPr>
          <a:lstStyle/>
          <a:p>
            <a:pPr lvl="0">
              <a:lnSpc>
                <a:spcPct val="150000"/>
              </a:lnSpc>
            </a:pPr>
            <a:r>
              <a:rPr lang="zh-CN" altLang="en-US" sz="1400">
                <a:solidFill>
                  <a:schemeClr val="tx1">
                    <a:lumMod val="85000"/>
                    <a:lumOff val="15000"/>
                  </a:schemeClr>
                </a:solidFill>
                <a:latin typeface="+mj-ea"/>
                <a:ea typeface="+mj-ea"/>
              </a:rPr>
              <a:t>       感谢与我并肩作战的舍友与同学们，感谢关心我支持我的朋友们，感谢学校领导、老师们，感谢你们给予我的帮助与关怀</a:t>
            </a:r>
            <a:r>
              <a:rPr lang="en-US" altLang="zh-CN" sz="1400">
                <a:solidFill>
                  <a:schemeClr val="tx1">
                    <a:lumMod val="85000"/>
                    <a:lumOff val="15000"/>
                  </a:schemeClr>
                </a:solidFill>
                <a:latin typeface="+mj-ea"/>
                <a:ea typeface="+mj-ea"/>
              </a:rPr>
              <a:t>;</a:t>
            </a:r>
            <a:r>
              <a:rPr lang="zh-CN" altLang="en-US" sz="1400">
                <a:solidFill>
                  <a:schemeClr val="tx1">
                    <a:lumMod val="85000"/>
                    <a:lumOff val="15000"/>
                  </a:schemeClr>
                </a:solidFill>
                <a:latin typeface="+mj-ea"/>
                <a:ea typeface="+mj-ea"/>
              </a:rPr>
              <a:t> 特别感谢学院四年来为我提供的良好学习环境，谢谢</a:t>
            </a:r>
            <a:r>
              <a:rPr lang="en-US" altLang="zh-CN" sz="1400">
                <a:solidFill>
                  <a:schemeClr val="tx1">
                    <a:lumMod val="85000"/>
                    <a:lumOff val="15000"/>
                  </a:schemeClr>
                </a:solidFill>
                <a:latin typeface="+mj-ea"/>
                <a:ea typeface="+mj-ea"/>
              </a:rPr>
              <a:t>!</a:t>
            </a:r>
            <a:endParaRPr lang="zh-CN" altLang="en-US" sz="1400">
              <a:solidFill>
                <a:schemeClr val="tx1">
                  <a:lumMod val="85000"/>
                  <a:lumOff val="15000"/>
                </a:schemeClr>
              </a:solidFill>
              <a:latin typeface="+mj-ea"/>
              <a:ea typeface="+mj-ea"/>
            </a:endParaRPr>
          </a:p>
        </p:txBody>
      </p:sp>
      <p:sp>
        <p:nvSpPr>
          <p:cNvPr id="54" name="Freeform 5"/>
          <p:cNvSpPr/>
          <p:nvPr/>
        </p:nvSpPr>
        <p:spPr bwMode="auto">
          <a:xfrm>
            <a:off x="499414" y="685494"/>
            <a:ext cx="1385668" cy="12493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5" name="TextBox 156"/>
          <p:cNvSpPr txBox="1"/>
          <p:nvPr/>
        </p:nvSpPr>
        <p:spPr>
          <a:xfrm>
            <a:off x="683703" y="1016119"/>
            <a:ext cx="1010670" cy="584775"/>
          </a:xfrm>
          <a:prstGeom prst="rect">
            <a:avLst/>
          </a:prstGeom>
          <a:noFill/>
        </p:spPr>
        <p:txBody>
          <a:bodyPr wrap="square" rtlCol="0">
            <a:spAutoFit/>
          </a:bodyPr>
          <a:lstStyle/>
          <a:p>
            <a:pPr algn="ctr"/>
            <a:r>
              <a:rPr lang="zh-CN" altLang="en-US" sz="3200" b="1">
                <a:solidFill>
                  <a:schemeClr val="bg1"/>
                </a:solidFill>
                <a:latin typeface="+mj-ea"/>
                <a:ea typeface="+mj-ea"/>
              </a:rPr>
              <a:t>致谢</a:t>
            </a:r>
            <a:endParaRPr lang="zh-CN" altLang="en-US" sz="3200" b="1" dirty="0">
              <a:solidFill>
                <a:schemeClr val="bg1"/>
              </a:solidFill>
              <a:latin typeface="+mj-ea"/>
              <a:ea typeface="+mj-ea"/>
            </a:endParaRPr>
          </a:p>
        </p:txBody>
      </p:sp>
      <p:sp>
        <p:nvSpPr>
          <p:cNvPr id="56" name="Freeform 5"/>
          <p:cNvSpPr/>
          <p:nvPr/>
        </p:nvSpPr>
        <p:spPr bwMode="auto">
          <a:xfrm>
            <a:off x="8125666" y="4102183"/>
            <a:ext cx="811279" cy="73145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文本框 5">
            <a:extLst>
              <a:ext uri="{FF2B5EF4-FFF2-40B4-BE49-F238E27FC236}">
                <a16:creationId xmlns:a16="http://schemas.microsoft.com/office/drawing/2014/main" id="{9FAA1B9C-C856-4BC1-AC0F-ADE5CEE6F475}"/>
              </a:ext>
            </a:extLst>
          </p:cNvPr>
          <p:cNvSpPr txBox="1">
            <a:spLocks noChangeArrowheads="1"/>
          </p:cNvSpPr>
          <p:nvPr/>
        </p:nvSpPr>
        <p:spPr bwMode="auto">
          <a:xfrm>
            <a:off x="3761522" y="8731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tx1">
                    <a:lumMod val="85000"/>
                    <a:lumOff val="15000"/>
                  </a:schemeClr>
                </a:solidFill>
                <a:latin typeface="+mj-ea"/>
                <a:ea typeface="+mj-ea"/>
              </a:rPr>
              <a:t>论文总结</a:t>
            </a:r>
          </a:p>
        </p:txBody>
      </p:sp>
      <p:sp>
        <p:nvSpPr>
          <p:cNvPr id="17" name="文本框 6">
            <a:extLst>
              <a:ext uri="{FF2B5EF4-FFF2-40B4-BE49-F238E27FC236}">
                <a16:creationId xmlns:a16="http://schemas.microsoft.com/office/drawing/2014/main" id="{A8F1F734-C916-473D-ACA2-0FC249E8A1FA}"/>
              </a:ext>
            </a:extLst>
          </p:cNvPr>
          <p:cNvSpPr txBox="1">
            <a:spLocks noChangeArrowheads="1"/>
          </p:cNvSpPr>
          <p:nvPr/>
        </p:nvSpPr>
        <p:spPr bwMode="auto">
          <a:xfrm>
            <a:off x="3991263" y="532859"/>
            <a:ext cx="11614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Paper Summary</a:t>
            </a:r>
          </a:p>
        </p:txBody>
      </p:sp>
      <p:cxnSp>
        <p:nvCxnSpPr>
          <p:cNvPr id="18" name="直接连接符 17">
            <a:extLst>
              <a:ext uri="{FF2B5EF4-FFF2-40B4-BE49-F238E27FC236}">
                <a16:creationId xmlns:a16="http://schemas.microsoft.com/office/drawing/2014/main" id="{12CCDCCA-4CFD-4BF0-A235-57FC726F7943}"/>
              </a:ext>
            </a:extLst>
          </p:cNvPr>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3914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5342"/>
          <a:stretch/>
        </p:blipFill>
        <p:spPr>
          <a:xfrm flipH="1">
            <a:off x="0" y="1"/>
            <a:ext cx="9155876" cy="5147840"/>
          </a:xfrm>
          <a:prstGeom prst="rect">
            <a:avLst/>
          </a:prstGeom>
        </p:spPr>
      </p:pic>
      <p:sp>
        <p:nvSpPr>
          <p:cNvPr id="4" name="矩形 3"/>
          <p:cNvSpPr/>
          <p:nvPr/>
        </p:nvSpPr>
        <p:spPr>
          <a:xfrm>
            <a:off x="0" y="0"/>
            <a:ext cx="9155876" cy="51435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5" name="任意多边形 4"/>
          <p:cNvSpPr/>
          <p:nvPr/>
        </p:nvSpPr>
        <p:spPr>
          <a:xfrm>
            <a:off x="1365999" y="1225355"/>
            <a:ext cx="1876637" cy="3943350"/>
          </a:xfrm>
          <a:custGeom>
            <a:avLst/>
            <a:gdLst>
              <a:gd name="connsiteX0" fmla="*/ 1722120 w 2407920"/>
              <a:gd name="connsiteY0" fmla="*/ 5288280 h 5288280"/>
              <a:gd name="connsiteX1" fmla="*/ 2407920 w 2407920"/>
              <a:gd name="connsiteY1" fmla="*/ 4632960 h 5288280"/>
              <a:gd name="connsiteX2" fmla="*/ 2331720 w 2407920"/>
              <a:gd name="connsiteY2" fmla="*/ 3657600 h 5288280"/>
              <a:gd name="connsiteX3" fmla="*/ 1066800 w 2407920"/>
              <a:gd name="connsiteY3" fmla="*/ 3215640 h 5288280"/>
              <a:gd name="connsiteX4" fmla="*/ 0 w 2407920"/>
              <a:gd name="connsiteY4" fmla="*/ 2636520 h 5288280"/>
              <a:gd name="connsiteX5" fmla="*/ 0 w 2407920"/>
              <a:gd name="connsiteY5" fmla="*/ 2240280 h 5288280"/>
              <a:gd name="connsiteX6" fmla="*/ 243840 w 2407920"/>
              <a:gd name="connsiteY6" fmla="*/ 2072640 h 5288280"/>
              <a:gd name="connsiteX7" fmla="*/ 45720 w 2407920"/>
              <a:gd name="connsiteY7" fmla="*/ 1767840 h 5288280"/>
              <a:gd name="connsiteX8" fmla="*/ 259080 w 2407920"/>
              <a:gd name="connsiteY8" fmla="*/ 1234440 h 5288280"/>
              <a:gd name="connsiteX9" fmla="*/ 502920 w 2407920"/>
              <a:gd name="connsiteY9" fmla="*/ 914400 h 5288280"/>
              <a:gd name="connsiteX10" fmla="*/ 960120 w 2407920"/>
              <a:gd name="connsiteY10" fmla="*/ 838200 h 5288280"/>
              <a:gd name="connsiteX11" fmla="*/ 1036320 w 2407920"/>
              <a:gd name="connsiteY11" fmla="*/ 594360 h 5288280"/>
              <a:gd name="connsiteX12" fmla="*/ 853440 w 2407920"/>
              <a:gd name="connsiteY12" fmla="*/ 259080 h 5288280"/>
              <a:gd name="connsiteX13" fmla="*/ 1173480 w 2407920"/>
              <a:gd name="connsiteY13" fmla="*/ 45720 h 5288280"/>
              <a:gd name="connsiteX14" fmla="*/ 1539240 w 2407920"/>
              <a:gd name="connsiteY14" fmla="*/ 0 h 5288280"/>
              <a:gd name="connsiteX0" fmla="*/ 1722120 w 2492010"/>
              <a:gd name="connsiteY0" fmla="*/ 5288280 h 5288280"/>
              <a:gd name="connsiteX1" fmla="*/ 2407920 w 2492010"/>
              <a:gd name="connsiteY1" fmla="*/ 4632960 h 5288280"/>
              <a:gd name="connsiteX2" fmla="*/ 2331720 w 2492010"/>
              <a:gd name="connsiteY2" fmla="*/ 3657600 h 5288280"/>
              <a:gd name="connsiteX3" fmla="*/ 1066800 w 2492010"/>
              <a:gd name="connsiteY3" fmla="*/ 3215640 h 5288280"/>
              <a:gd name="connsiteX4" fmla="*/ 0 w 2492010"/>
              <a:gd name="connsiteY4" fmla="*/ 2636520 h 5288280"/>
              <a:gd name="connsiteX5" fmla="*/ 0 w 2492010"/>
              <a:gd name="connsiteY5" fmla="*/ 2240280 h 5288280"/>
              <a:gd name="connsiteX6" fmla="*/ 243840 w 2492010"/>
              <a:gd name="connsiteY6" fmla="*/ 2072640 h 5288280"/>
              <a:gd name="connsiteX7" fmla="*/ 45720 w 2492010"/>
              <a:gd name="connsiteY7" fmla="*/ 1767840 h 5288280"/>
              <a:gd name="connsiteX8" fmla="*/ 259080 w 2492010"/>
              <a:gd name="connsiteY8" fmla="*/ 1234440 h 5288280"/>
              <a:gd name="connsiteX9" fmla="*/ 502920 w 2492010"/>
              <a:gd name="connsiteY9" fmla="*/ 914400 h 5288280"/>
              <a:gd name="connsiteX10" fmla="*/ 960120 w 2492010"/>
              <a:gd name="connsiteY10" fmla="*/ 838200 h 5288280"/>
              <a:gd name="connsiteX11" fmla="*/ 1036320 w 2492010"/>
              <a:gd name="connsiteY11" fmla="*/ 594360 h 5288280"/>
              <a:gd name="connsiteX12" fmla="*/ 853440 w 2492010"/>
              <a:gd name="connsiteY12" fmla="*/ 259080 h 5288280"/>
              <a:gd name="connsiteX13" fmla="*/ 1173480 w 2492010"/>
              <a:gd name="connsiteY13" fmla="*/ 45720 h 5288280"/>
              <a:gd name="connsiteX14" fmla="*/ 1539240 w 2492010"/>
              <a:gd name="connsiteY14" fmla="*/ 0 h 5288280"/>
              <a:gd name="connsiteX0" fmla="*/ 1722120 w 2476764"/>
              <a:gd name="connsiteY0" fmla="*/ 5288280 h 5288280"/>
              <a:gd name="connsiteX1" fmla="*/ 2377440 w 2476764"/>
              <a:gd name="connsiteY1" fmla="*/ 4688840 h 5288280"/>
              <a:gd name="connsiteX2" fmla="*/ 2331720 w 2476764"/>
              <a:gd name="connsiteY2" fmla="*/ 3657600 h 5288280"/>
              <a:gd name="connsiteX3" fmla="*/ 1066800 w 2476764"/>
              <a:gd name="connsiteY3" fmla="*/ 3215640 h 5288280"/>
              <a:gd name="connsiteX4" fmla="*/ 0 w 2476764"/>
              <a:gd name="connsiteY4" fmla="*/ 2636520 h 5288280"/>
              <a:gd name="connsiteX5" fmla="*/ 0 w 2476764"/>
              <a:gd name="connsiteY5" fmla="*/ 2240280 h 5288280"/>
              <a:gd name="connsiteX6" fmla="*/ 243840 w 2476764"/>
              <a:gd name="connsiteY6" fmla="*/ 2072640 h 5288280"/>
              <a:gd name="connsiteX7" fmla="*/ 45720 w 2476764"/>
              <a:gd name="connsiteY7" fmla="*/ 1767840 h 5288280"/>
              <a:gd name="connsiteX8" fmla="*/ 259080 w 2476764"/>
              <a:gd name="connsiteY8" fmla="*/ 1234440 h 5288280"/>
              <a:gd name="connsiteX9" fmla="*/ 502920 w 2476764"/>
              <a:gd name="connsiteY9" fmla="*/ 914400 h 5288280"/>
              <a:gd name="connsiteX10" fmla="*/ 960120 w 2476764"/>
              <a:gd name="connsiteY10" fmla="*/ 838200 h 5288280"/>
              <a:gd name="connsiteX11" fmla="*/ 1036320 w 2476764"/>
              <a:gd name="connsiteY11" fmla="*/ 594360 h 5288280"/>
              <a:gd name="connsiteX12" fmla="*/ 853440 w 2476764"/>
              <a:gd name="connsiteY12" fmla="*/ 259080 h 5288280"/>
              <a:gd name="connsiteX13" fmla="*/ 1173480 w 2476764"/>
              <a:gd name="connsiteY13" fmla="*/ 45720 h 5288280"/>
              <a:gd name="connsiteX14" fmla="*/ 1539240 w 2476764"/>
              <a:gd name="connsiteY14" fmla="*/ 0 h 5288280"/>
              <a:gd name="connsiteX0" fmla="*/ 1722120 w 2559254"/>
              <a:gd name="connsiteY0" fmla="*/ 5288280 h 5288280"/>
              <a:gd name="connsiteX1" fmla="*/ 2377440 w 2559254"/>
              <a:gd name="connsiteY1" fmla="*/ 4688840 h 5288280"/>
              <a:gd name="connsiteX2" fmla="*/ 2331720 w 2559254"/>
              <a:gd name="connsiteY2" fmla="*/ 3657600 h 5288280"/>
              <a:gd name="connsiteX3" fmla="*/ 1066800 w 2559254"/>
              <a:gd name="connsiteY3" fmla="*/ 3215640 h 5288280"/>
              <a:gd name="connsiteX4" fmla="*/ 0 w 2559254"/>
              <a:gd name="connsiteY4" fmla="*/ 2636520 h 5288280"/>
              <a:gd name="connsiteX5" fmla="*/ 0 w 2559254"/>
              <a:gd name="connsiteY5" fmla="*/ 2240280 h 5288280"/>
              <a:gd name="connsiteX6" fmla="*/ 243840 w 2559254"/>
              <a:gd name="connsiteY6" fmla="*/ 2072640 h 5288280"/>
              <a:gd name="connsiteX7" fmla="*/ 45720 w 2559254"/>
              <a:gd name="connsiteY7" fmla="*/ 1767840 h 5288280"/>
              <a:gd name="connsiteX8" fmla="*/ 259080 w 2559254"/>
              <a:gd name="connsiteY8" fmla="*/ 1234440 h 5288280"/>
              <a:gd name="connsiteX9" fmla="*/ 502920 w 2559254"/>
              <a:gd name="connsiteY9" fmla="*/ 914400 h 5288280"/>
              <a:gd name="connsiteX10" fmla="*/ 960120 w 2559254"/>
              <a:gd name="connsiteY10" fmla="*/ 838200 h 5288280"/>
              <a:gd name="connsiteX11" fmla="*/ 1036320 w 2559254"/>
              <a:gd name="connsiteY11" fmla="*/ 594360 h 5288280"/>
              <a:gd name="connsiteX12" fmla="*/ 853440 w 2559254"/>
              <a:gd name="connsiteY12" fmla="*/ 259080 h 5288280"/>
              <a:gd name="connsiteX13" fmla="*/ 1173480 w 2559254"/>
              <a:gd name="connsiteY13" fmla="*/ 45720 h 5288280"/>
              <a:gd name="connsiteX14" fmla="*/ 1539240 w 2559254"/>
              <a:gd name="connsiteY14" fmla="*/ 0 h 5288280"/>
              <a:gd name="connsiteX0" fmla="*/ 1722120 w 2518199"/>
              <a:gd name="connsiteY0" fmla="*/ 5288280 h 5288280"/>
              <a:gd name="connsiteX1" fmla="*/ 2377440 w 2518199"/>
              <a:gd name="connsiteY1" fmla="*/ 4688840 h 5288280"/>
              <a:gd name="connsiteX2" fmla="*/ 2331720 w 2518199"/>
              <a:gd name="connsiteY2" fmla="*/ 3657600 h 5288280"/>
              <a:gd name="connsiteX3" fmla="*/ 1066800 w 2518199"/>
              <a:gd name="connsiteY3" fmla="*/ 3215640 h 5288280"/>
              <a:gd name="connsiteX4" fmla="*/ 0 w 2518199"/>
              <a:gd name="connsiteY4" fmla="*/ 2636520 h 5288280"/>
              <a:gd name="connsiteX5" fmla="*/ 0 w 2518199"/>
              <a:gd name="connsiteY5" fmla="*/ 2240280 h 5288280"/>
              <a:gd name="connsiteX6" fmla="*/ 243840 w 2518199"/>
              <a:gd name="connsiteY6" fmla="*/ 2072640 h 5288280"/>
              <a:gd name="connsiteX7" fmla="*/ 45720 w 2518199"/>
              <a:gd name="connsiteY7" fmla="*/ 1767840 h 5288280"/>
              <a:gd name="connsiteX8" fmla="*/ 259080 w 2518199"/>
              <a:gd name="connsiteY8" fmla="*/ 1234440 h 5288280"/>
              <a:gd name="connsiteX9" fmla="*/ 502920 w 2518199"/>
              <a:gd name="connsiteY9" fmla="*/ 914400 h 5288280"/>
              <a:gd name="connsiteX10" fmla="*/ 960120 w 2518199"/>
              <a:gd name="connsiteY10" fmla="*/ 838200 h 5288280"/>
              <a:gd name="connsiteX11" fmla="*/ 1036320 w 2518199"/>
              <a:gd name="connsiteY11" fmla="*/ 594360 h 5288280"/>
              <a:gd name="connsiteX12" fmla="*/ 853440 w 2518199"/>
              <a:gd name="connsiteY12" fmla="*/ 259080 h 5288280"/>
              <a:gd name="connsiteX13" fmla="*/ 1173480 w 2518199"/>
              <a:gd name="connsiteY13" fmla="*/ 45720 h 5288280"/>
              <a:gd name="connsiteX14" fmla="*/ 1539240 w 2518199"/>
              <a:gd name="connsiteY14" fmla="*/ 0 h 5288280"/>
              <a:gd name="connsiteX0" fmla="*/ 1722120 w 2518199"/>
              <a:gd name="connsiteY0" fmla="*/ 5288280 h 5288280"/>
              <a:gd name="connsiteX1" fmla="*/ 2377440 w 2518199"/>
              <a:gd name="connsiteY1" fmla="*/ 4688840 h 5288280"/>
              <a:gd name="connsiteX2" fmla="*/ 2331720 w 2518199"/>
              <a:gd name="connsiteY2" fmla="*/ 3657600 h 5288280"/>
              <a:gd name="connsiteX3" fmla="*/ 1066800 w 2518199"/>
              <a:gd name="connsiteY3" fmla="*/ 3215640 h 5288280"/>
              <a:gd name="connsiteX4" fmla="*/ 0 w 2518199"/>
              <a:gd name="connsiteY4" fmla="*/ 2636520 h 5288280"/>
              <a:gd name="connsiteX5" fmla="*/ 0 w 2518199"/>
              <a:gd name="connsiteY5" fmla="*/ 2240280 h 5288280"/>
              <a:gd name="connsiteX6" fmla="*/ 243840 w 2518199"/>
              <a:gd name="connsiteY6" fmla="*/ 2072640 h 5288280"/>
              <a:gd name="connsiteX7" fmla="*/ 45720 w 2518199"/>
              <a:gd name="connsiteY7" fmla="*/ 1767840 h 5288280"/>
              <a:gd name="connsiteX8" fmla="*/ 259080 w 2518199"/>
              <a:gd name="connsiteY8" fmla="*/ 1234440 h 5288280"/>
              <a:gd name="connsiteX9" fmla="*/ 502920 w 2518199"/>
              <a:gd name="connsiteY9" fmla="*/ 914400 h 5288280"/>
              <a:gd name="connsiteX10" fmla="*/ 960120 w 2518199"/>
              <a:gd name="connsiteY10" fmla="*/ 838200 h 5288280"/>
              <a:gd name="connsiteX11" fmla="*/ 1036320 w 2518199"/>
              <a:gd name="connsiteY11" fmla="*/ 594360 h 5288280"/>
              <a:gd name="connsiteX12" fmla="*/ 853440 w 2518199"/>
              <a:gd name="connsiteY12" fmla="*/ 259080 h 5288280"/>
              <a:gd name="connsiteX13" fmla="*/ 1173480 w 2518199"/>
              <a:gd name="connsiteY13" fmla="*/ 45720 h 5288280"/>
              <a:gd name="connsiteX14" fmla="*/ 1539240 w 2518199"/>
              <a:gd name="connsiteY14" fmla="*/ 0 h 5288280"/>
              <a:gd name="connsiteX0" fmla="*/ 1722120 w 2495061"/>
              <a:gd name="connsiteY0" fmla="*/ 5288280 h 5288280"/>
              <a:gd name="connsiteX1" fmla="*/ 2377440 w 2495061"/>
              <a:gd name="connsiteY1" fmla="*/ 4688840 h 5288280"/>
              <a:gd name="connsiteX2" fmla="*/ 2331720 w 2495061"/>
              <a:gd name="connsiteY2" fmla="*/ 3657600 h 5288280"/>
              <a:gd name="connsiteX3" fmla="*/ 1066800 w 2495061"/>
              <a:gd name="connsiteY3" fmla="*/ 3215640 h 5288280"/>
              <a:gd name="connsiteX4" fmla="*/ 0 w 2495061"/>
              <a:gd name="connsiteY4" fmla="*/ 2636520 h 5288280"/>
              <a:gd name="connsiteX5" fmla="*/ 0 w 2495061"/>
              <a:gd name="connsiteY5" fmla="*/ 2240280 h 5288280"/>
              <a:gd name="connsiteX6" fmla="*/ 243840 w 2495061"/>
              <a:gd name="connsiteY6" fmla="*/ 2072640 h 5288280"/>
              <a:gd name="connsiteX7" fmla="*/ 45720 w 2495061"/>
              <a:gd name="connsiteY7" fmla="*/ 1767840 h 5288280"/>
              <a:gd name="connsiteX8" fmla="*/ 259080 w 2495061"/>
              <a:gd name="connsiteY8" fmla="*/ 1234440 h 5288280"/>
              <a:gd name="connsiteX9" fmla="*/ 502920 w 2495061"/>
              <a:gd name="connsiteY9" fmla="*/ 914400 h 5288280"/>
              <a:gd name="connsiteX10" fmla="*/ 960120 w 2495061"/>
              <a:gd name="connsiteY10" fmla="*/ 838200 h 5288280"/>
              <a:gd name="connsiteX11" fmla="*/ 1036320 w 2495061"/>
              <a:gd name="connsiteY11" fmla="*/ 594360 h 5288280"/>
              <a:gd name="connsiteX12" fmla="*/ 853440 w 2495061"/>
              <a:gd name="connsiteY12" fmla="*/ 259080 h 5288280"/>
              <a:gd name="connsiteX13" fmla="*/ 1173480 w 2495061"/>
              <a:gd name="connsiteY13" fmla="*/ 45720 h 5288280"/>
              <a:gd name="connsiteX14" fmla="*/ 1539240 w 2495061"/>
              <a:gd name="connsiteY14" fmla="*/ 0 h 5288280"/>
              <a:gd name="connsiteX0" fmla="*/ 1722120 w 2485652"/>
              <a:gd name="connsiteY0" fmla="*/ 5288280 h 5288280"/>
              <a:gd name="connsiteX1" fmla="*/ 2377440 w 2485652"/>
              <a:gd name="connsiteY1" fmla="*/ 4688840 h 5288280"/>
              <a:gd name="connsiteX2" fmla="*/ 2316480 w 2485652"/>
              <a:gd name="connsiteY2" fmla="*/ 3662680 h 5288280"/>
              <a:gd name="connsiteX3" fmla="*/ 1066800 w 2485652"/>
              <a:gd name="connsiteY3" fmla="*/ 3215640 h 5288280"/>
              <a:gd name="connsiteX4" fmla="*/ 0 w 2485652"/>
              <a:gd name="connsiteY4" fmla="*/ 2636520 h 5288280"/>
              <a:gd name="connsiteX5" fmla="*/ 0 w 2485652"/>
              <a:gd name="connsiteY5" fmla="*/ 2240280 h 5288280"/>
              <a:gd name="connsiteX6" fmla="*/ 243840 w 2485652"/>
              <a:gd name="connsiteY6" fmla="*/ 2072640 h 5288280"/>
              <a:gd name="connsiteX7" fmla="*/ 45720 w 2485652"/>
              <a:gd name="connsiteY7" fmla="*/ 1767840 h 5288280"/>
              <a:gd name="connsiteX8" fmla="*/ 259080 w 2485652"/>
              <a:gd name="connsiteY8" fmla="*/ 1234440 h 5288280"/>
              <a:gd name="connsiteX9" fmla="*/ 502920 w 2485652"/>
              <a:gd name="connsiteY9" fmla="*/ 914400 h 5288280"/>
              <a:gd name="connsiteX10" fmla="*/ 960120 w 2485652"/>
              <a:gd name="connsiteY10" fmla="*/ 838200 h 5288280"/>
              <a:gd name="connsiteX11" fmla="*/ 1036320 w 2485652"/>
              <a:gd name="connsiteY11" fmla="*/ 594360 h 5288280"/>
              <a:gd name="connsiteX12" fmla="*/ 853440 w 2485652"/>
              <a:gd name="connsiteY12" fmla="*/ 259080 h 5288280"/>
              <a:gd name="connsiteX13" fmla="*/ 1173480 w 2485652"/>
              <a:gd name="connsiteY13" fmla="*/ 45720 h 5288280"/>
              <a:gd name="connsiteX14" fmla="*/ 1539240 w 2485652"/>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995"/>
              <a:gd name="connsiteY0" fmla="*/ 5344160 h 5344160"/>
              <a:gd name="connsiteX1" fmla="*/ 2341880 w 2448995"/>
              <a:gd name="connsiteY1" fmla="*/ 4704080 h 5344160"/>
              <a:gd name="connsiteX2" fmla="*/ 2316480 w 2448995"/>
              <a:gd name="connsiteY2" fmla="*/ 3662680 h 5344160"/>
              <a:gd name="connsiteX3" fmla="*/ 1056640 w 2448995"/>
              <a:gd name="connsiteY3" fmla="*/ 3159760 h 5344160"/>
              <a:gd name="connsiteX4" fmla="*/ 0 w 2448995"/>
              <a:gd name="connsiteY4" fmla="*/ 2636520 h 5344160"/>
              <a:gd name="connsiteX5" fmla="*/ 0 w 2448995"/>
              <a:gd name="connsiteY5" fmla="*/ 2240280 h 5344160"/>
              <a:gd name="connsiteX6" fmla="*/ 243840 w 2448995"/>
              <a:gd name="connsiteY6" fmla="*/ 2072640 h 5344160"/>
              <a:gd name="connsiteX7" fmla="*/ 45720 w 2448995"/>
              <a:gd name="connsiteY7" fmla="*/ 1767840 h 5344160"/>
              <a:gd name="connsiteX8" fmla="*/ 259080 w 2448995"/>
              <a:gd name="connsiteY8" fmla="*/ 1234440 h 5344160"/>
              <a:gd name="connsiteX9" fmla="*/ 502920 w 2448995"/>
              <a:gd name="connsiteY9" fmla="*/ 914400 h 5344160"/>
              <a:gd name="connsiteX10" fmla="*/ 960120 w 2448995"/>
              <a:gd name="connsiteY10" fmla="*/ 838200 h 5344160"/>
              <a:gd name="connsiteX11" fmla="*/ 1036320 w 2448995"/>
              <a:gd name="connsiteY11" fmla="*/ 594360 h 5344160"/>
              <a:gd name="connsiteX12" fmla="*/ 853440 w 2448995"/>
              <a:gd name="connsiteY12" fmla="*/ 259080 h 5344160"/>
              <a:gd name="connsiteX13" fmla="*/ 1173480 w 2448995"/>
              <a:gd name="connsiteY13" fmla="*/ 45720 h 5344160"/>
              <a:gd name="connsiteX14" fmla="*/ 1539240 w 2448995"/>
              <a:gd name="connsiteY14" fmla="*/ 0 h 5344160"/>
              <a:gd name="connsiteX0" fmla="*/ 1701800 w 2448995"/>
              <a:gd name="connsiteY0" fmla="*/ 5344160 h 5344160"/>
              <a:gd name="connsiteX1" fmla="*/ 2341880 w 2448995"/>
              <a:gd name="connsiteY1" fmla="*/ 4704080 h 5344160"/>
              <a:gd name="connsiteX2" fmla="*/ 2316480 w 2448995"/>
              <a:gd name="connsiteY2" fmla="*/ 3662680 h 5344160"/>
              <a:gd name="connsiteX3" fmla="*/ 1056640 w 2448995"/>
              <a:gd name="connsiteY3" fmla="*/ 3159760 h 5344160"/>
              <a:gd name="connsiteX4" fmla="*/ 0 w 2448995"/>
              <a:gd name="connsiteY4" fmla="*/ 2636520 h 5344160"/>
              <a:gd name="connsiteX5" fmla="*/ 0 w 2448995"/>
              <a:gd name="connsiteY5" fmla="*/ 2240280 h 5344160"/>
              <a:gd name="connsiteX6" fmla="*/ 243840 w 2448995"/>
              <a:gd name="connsiteY6" fmla="*/ 2072640 h 5344160"/>
              <a:gd name="connsiteX7" fmla="*/ 45720 w 2448995"/>
              <a:gd name="connsiteY7" fmla="*/ 1767840 h 5344160"/>
              <a:gd name="connsiteX8" fmla="*/ 259080 w 2448995"/>
              <a:gd name="connsiteY8" fmla="*/ 1234440 h 5344160"/>
              <a:gd name="connsiteX9" fmla="*/ 502920 w 2448995"/>
              <a:gd name="connsiteY9" fmla="*/ 914400 h 5344160"/>
              <a:gd name="connsiteX10" fmla="*/ 960120 w 2448995"/>
              <a:gd name="connsiteY10" fmla="*/ 838200 h 5344160"/>
              <a:gd name="connsiteX11" fmla="*/ 1036320 w 2448995"/>
              <a:gd name="connsiteY11" fmla="*/ 594360 h 5344160"/>
              <a:gd name="connsiteX12" fmla="*/ 853440 w 2448995"/>
              <a:gd name="connsiteY12" fmla="*/ 259080 h 5344160"/>
              <a:gd name="connsiteX13" fmla="*/ 1173480 w 2448995"/>
              <a:gd name="connsiteY13" fmla="*/ 45720 h 5344160"/>
              <a:gd name="connsiteX14" fmla="*/ 1539240 w 2448995"/>
              <a:gd name="connsiteY14" fmla="*/ 0 h 5344160"/>
              <a:gd name="connsiteX0" fmla="*/ 1728893 w 2476088"/>
              <a:gd name="connsiteY0" fmla="*/ 5344160 h 5344160"/>
              <a:gd name="connsiteX1" fmla="*/ 2368973 w 2476088"/>
              <a:gd name="connsiteY1" fmla="*/ 4704080 h 5344160"/>
              <a:gd name="connsiteX2" fmla="*/ 2343573 w 2476088"/>
              <a:gd name="connsiteY2" fmla="*/ 3662680 h 5344160"/>
              <a:gd name="connsiteX3" fmla="*/ 1083733 w 2476088"/>
              <a:gd name="connsiteY3" fmla="*/ 3159760 h 5344160"/>
              <a:gd name="connsiteX4" fmla="*/ 27093 w 2476088"/>
              <a:gd name="connsiteY4" fmla="*/ 2636520 h 5344160"/>
              <a:gd name="connsiteX5" fmla="*/ 27093 w 2476088"/>
              <a:gd name="connsiteY5" fmla="*/ 2240280 h 5344160"/>
              <a:gd name="connsiteX6" fmla="*/ 270933 w 2476088"/>
              <a:gd name="connsiteY6" fmla="*/ 2072640 h 5344160"/>
              <a:gd name="connsiteX7" fmla="*/ 72813 w 2476088"/>
              <a:gd name="connsiteY7" fmla="*/ 1767840 h 5344160"/>
              <a:gd name="connsiteX8" fmla="*/ 286173 w 2476088"/>
              <a:gd name="connsiteY8" fmla="*/ 1234440 h 5344160"/>
              <a:gd name="connsiteX9" fmla="*/ 530013 w 2476088"/>
              <a:gd name="connsiteY9" fmla="*/ 914400 h 5344160"/>
              <a:gd name="connsiteX10" fmla="*/ 987213 w 2476088"/>
              <a:gd name="connsiteY10" fmla="*/ 838200 h 5344160"/>
              <a:gd name="connsiteX11" fmla="*/ 1063413 w 2476088"/>
              <a:gd name="connsiteY11" fmla="*/ 594360 h 5344160"/>
              <a:gd name="connsiteX12" fmla="*/ 880533 w 2476088"/>
              <a:gd name="connsiteY12" fmla="*/ 259080 h 5344160"/>
              <a:gd name="connsiteX13" fmla="*/ 1200573 w 2476088"/>
              <a:gd name="connsiteY13" fmla="*/ 45720 h 5344160"/>
              <a:gd name="connsiteX14" fmla="*/ 1566333 w 2476088"/>
              <a:gd name="connsiteY14" fmla="*/ 0 h 5344160"/>
              <a:gd name="connsiteX0" fmla="*/ 1755409 w 2502604"/>
              <a:gd name="connsiteY0" fmla="*/ 5344160 h 5344160"/>
              <a:gd name="connsiteX1" fmla="*/ 2395489 w 2502604"/>
              <a:gd name="connsiteY1" fmla="*/ 4704080 h 5344160"/>
              <a:gd name="connsiteX2" fmla="*/ 2370089 w 2502604"/>
              <a:gd name="connsiteY2" fmla="*/ 3662680 h 5344160"/>
              <a:gd name="connsiteX3" fmla="*/ 1110249 w 2502604"/>
              <a:gd name="connsiteY3" fmla="*/ 3159760 h 5344160"/>
              <a:gd name="connsiteX4" fmla="*/ 53609 w 2502604"/>
              <a:gd name="connsiteY4" fmla="*/ 2636520 h 5344160"/>
              <a:gd name="connsiteX5" fmla="*/ 53609 w 2502604"/>
              <a:gd name="connsiteY5" fmla="*/ 2240280 h 5344160"/>
              <a:gd name="connsiteX6" fmla="*/ 297449 w 2502604"/>
              <a:gd name="connsiteY6" fmla="*/ 2072640 h 5344160"/>
              <a:gd name="connsiteX7" fmla="*/ 99329 w 2502604"/>
              <a:gd name="connsiteY7" fmla="*/ 1767840 h 5344160"/>
              <a:gd name="connsiteX8" fmla="*/ 312689 w 2502604"/>
              <a:gd name="connsiteY8" fmla="*/ 1234440 h 5344160"/>
              <a:gd name="connsiteX9" fmla="*/ 556529 w 2502604"/>
              <a:gd name="connsiteY9" fmla="*/ 914400 h 5344160"/>
              <a:gd name="connsiteX10" fmla="*/ 1013729 w 2502604"/>
              <a:gd name="connsiteY10" fmla="*/ 838200 h 5344160"/>
              <a:gd name="connsiteX11" fmla="*/ 1089929 w 2502604"/>
              <a:gd name="connsiteY11" fmla="*/ 594360 h 5344160"/>
              <a:gd name="connsiteX12" fmla="*/ 907049 w 2502604"/>
              <a:gd name="connsiteY12" fmla="*/ 259080 h 5344160"/>
              <a:gd name="connsiteX13" fmla="*/ 1227089 w 2502604"/>
              <a:gd name="connsiteY13" fmla="*/ 45720 h 5344160"/>
              <a:gd name="connsiteX14" fmla="*/ 1592849 w 2502604"/>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37523 w 2484718"/>
              <a:gd name="connsiteY0" fmla="*/ 5344160 h 5344160"/>
              <a:gd name="connsiteX1" fmla="*/ 2377603 w 2484718"/>
              <a:gd name="connsiteY1" fmla="*/ 4704080 h 5344160"/>
              <a:gd name="connsiteX2" fmla="*/ 2352203 w 2484718"/>
              <a:gd name="connsiteY2" fmla="*/ 3662680 h 5344160"/>
              <a:gd name="connsiteX3" fmla="*/ 1092363 w 2484718"/>
              <a:gd name="connsiteY3" fmla="*/ 3159760 h 5344160"/>
              <a:gd name="connsiteX4" fmla="*/ 35723 w 2484718"/>
              <a:gd name="connsiteY4" fmla="*/ 2636520 h 5344160"/>
              <a:gd name="connsiteX5" fmla="*/ 35723 w 2484718"/>
              <a:gd name="connsiteY5" fmla="*/ 2240280 h 5344160"/>
              <a:gd name="connsiteX6" fmla="*/ 228763 w 2484718"/>
              <a:gd name="connsiteY6" fmla="*/ 2052320 h 5344160"/>
              <a:gd name="connsiteX7" fmla="*/ 81443 w 2484718"/>
              <a:gd name="connsiteY7" fmla="*/ 1767840 h 5344160"/>
              <a:gd name="connsiteX8" fmla="*/ 294803 w 2484718"/>
              <a:gd name="connsiteY8" fmla="*/ 1234440 h 5344160"/>
              <a:gd name="connsiteX9" fmla="*/ 538643 w 2484718"/>
              <a:gd name="connsiteY9" fmla="*/ 914400 h 5344160"/>
              <a:gd name="connsiteX10" fmla="*/ 995843 w 2484718"/>
              <a:gd name="connsiteY10" fmla="*/ 838200 h 5344160"/>
              <a:gd name="connsiteX11" fmla="*/ 1072043 w 2484718"/>
              <a:gd name="connsiteY11" fmla="*/ 594360 h 5344160"/>
              <a:gd name="connsiteX12" fmla="*/ 889163 w 2484718"/>
              <a:gd name="connsiteY12" fmla="*/ 259080 h 5344160"/>
              <a:gd name="connsiteX13" fmla="*/ 1209203 w 2484718"/>
              <a:gd name="connsiteY13" fmla="*/ 45720 h 5344160"/>
              <a:gd name="connsiteX14" fmla="*/ 1574963 w 2484718"/>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28547 w 2502182"/>
              <a:gd name="connsiteY11" fmla="*/ 568960 h 5257800"/>
              <a:gd name="connsiteX12" fmla="*/ 906627 w 2502182"/>
              <a:gd name="connsiteY12" fmla="*/ 172720 h 5257800"/>
              <a:gd name="connsiteX13" fmla="*/ 1226667 w 2502182"/>
              <a:gd name="connsiteY13" fmla="*/ 0 h 525780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28547 w 2502182"/>
              <a:gd name="connsiteY11" fmla="*/ 568960 h 5257800"/>
              <a:gd name="connsiteX12" fmla="*/ 896467 w 2502182"/>
              <a:gd name="connsiteY12" fmla="*/ 233680 h 5257800"/>
              <a:gd name="connsiteX13" fmla="*/ 1226667 w 2502182"/>
              <a:gd name="connsiteY13" fmla="*/ 0 h 525780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59027 w 2502182"/>
              <a:gd name="connsiteY11" fmla="*/ 563880 h 5257800"/>
              <a:gd name="connsiteX12" fmla="*/ 896467 w 2502182"/>
              <a:gd name="connsiteY12" fmla="*/ 233680 h 5257800"/>
              <a:gd name="connsiteX13" fmla="*/ 1226667 w 2502182"/>
              <a:gd name="connsiteY13" fmla="*/ 0 h 525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2182" h="5257800">
                <a:moveTo>
                  <a:pt x="1754987" y="5257800"/>
                </a:moveTo>
                <a:cubicBezTo>
                  <a:pt x="1937867" y="5146040"/>
                  <a:pt x="2292620" y="4897967"/>
                  <a:pt x="2395067" y="4617720"/>
                </a:cubicBezTo>
                <a:cubicBezTo>
                  <a:pt x="2497514" y="4337473"/>
                  <a:pt x="2583874" y="3833707"/>
                  <a:pt x="2369667" y="3576320"/>
                </a:cubicBezTo>
                <a:cubicBezTo>
                  <a:pt x="2155460" y="3318933"/>
                  <a:pt x="1495907" y="3225800"/>
                  <a:pt x="1109827" y="3073400"/>
                </a:cubicBezTo>
                <a:cubicBezTo>
                  <a:pt x="723747" y="2921000"/>
                  <a:pt x="154787" y="2712720"/>
                  <a:pt x="53187" y="2550160"/>
                </a:cubicBezTo>
                <a:cubicBezTo>
                  <a:pt x="-48413" y="2387600"/>
                  <a:pt x="21014" y="2251287"/>
                  <a:pt x="53187" y="2153920"/>
                </a:cubicBezTo>
                <a:cubicBezTo>
                  <a:pt x="85360" y="2056553"/>
                  <a:pt x="236067" y="2072640"/>
                  <a:pt x="246227" y="1965960"/>
                </a:cubicBezTo>
                <a:cubicBezTo>
                  <a:pt x="256387" y="1859280"/>
                  <a:pt x="92980" y="1821180"/>
                  <a:pt x="98907" y="1681480"/>
                </a:cubicBezTo>
                <a:cubicBezTo>
                  <a:pt x="104834" y="1541780"/>
                  <a:pt x="205587" y="1264920"/>
                  <a:pt x="281787" y="1127760"/>
                </a:cubicBezTo>
                <a:cubicBezTo>
                  <a:pt x="357987" y="990600"/>
                  <a:pt x="442654" y="919480"/>
                  <a:pt x="556107" y="858520"/>
                </a:cubicBezTo>
                <a:cubicBezTo>
                  <a:pt x="669560" y="797560"/>
                  <a:pt x="878687" y="811107"/>
                  <a:pt x="962507" y="762000"/>
                </a:cubicBezTo>
                <a:cubicBezTo>
                  <a:pt x="1046327" y="712893"/>
                  <a:pt x="1070034" y="651933"/>
                  <a:pt x="1059027" y="563880"/>
                </a:cubicBezTo>
                <a:cubicBezTo>
                  <a:pt x="1048020" y="475827"/>
                  <a:pt x="868527" y="327660"/>
                  <a:pt x="896467" y="233680"/>
                </a:cubicBezTo>
                <a:cubicBezTo>
                  <a:pt x="924407" y="139700"/>
                  <a:pt x="1099667" y="5080"/>
                  <a:pt x="1226667" y="0"/>
                </a:cubicBezTo>
              </a:path>
            </a:pathLst>
          </a:cu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7" name="flag-pole-with-black-flag_38306"/>
          <p:cNvSpPr>
            <a:spLocks noChangeAspect="1"/>
          </p:cNvSpPr>
          <p:nvPr/>
        </p:nvSpPr>
        <p:spPr bwMode="auto">
          <a:xfrm>
            <a:off x="3180210" y="3535156"/>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lag-pole-with-black-flag_38306"/>
          <p:cNvSpPr>
            <a:spLocks noChangeAspect="1"/>
          </p:cNvSpPr>
          <p:nvPr/>
        </p:nvSpPr>
        <p:spPr bwMode="auto">
          <a:xfrm>
            <a:off x="1471160" y="2220282"/>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lag-pole-with-black-flag_38306"/>
          <p:cNvSpPr>
            <a:spLocks noChangeAspect="1"/>
          </p:cNvSpPr>
          <p:nvPr/>
        </p:nvSpPr>
        <p:spPr bwMode="auto">
          <a:xfrm>
            <a:off x="2233474" y="695208"/>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矩形 13"/>
          <p:cNvSpPr/>
          <p:nvPr/>
        </p:nvSpPr>
        <p:spPr>
          <a:xfrm>
            <a:off x="3527440" y="1175268"/>
            <a:ext cx="3444860" cy="312420"/>
          </a:xfrm>
          <a:prstGeom prst="rect">
            <a:avLst/>
          </a:prstGeom>
          <a:solidFill>
            <a:srgbClr val="56676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3" name="任意多边形 12"/>
          <p:cNvSpPr/>
          <p:nvPr/>
        </p:nvSpPr>
        <p:spPr>
          <a:xfrm>
            <a:off x="3405521" y="1106688"/>
            <a:ext cx="1744980" cy="388620"/>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15" name="文本框 14"/>
          <p:cNvSpPr txBox="1"/>
          <p:nvPr/>
        </p:nvSpPr>
        <p:spPr>
          <a:xfrm>
            <a:off x="3507639" y="1162930"/>
            <a:ext cx="1100996"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相关问题</a:t>
            </a:r>
          </a:p>
        </p:txBody>
      </p:sp>
      <p:sp>
        <p:nvSpPr>
          <p:cNvPr id="16" name="文本框 15"/>
          <p:cNvSpPr txBox="1"/>
          <p:nvPr/>
        </p:nvSpPr>
        <p:spPr>
          <a:xfrm>
            <a:off x="5241049" y="1179985"/>
            <a:ext cx="1350251"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解决措施方法</a:t>
            </a:r>
          </a:p>
        </p:txBody>
      </p:sp>
      <p:sp>
        <p:nvSpPr>
          <p:cNvPr id="17" name="文本框 16"/>
          <p:cNvSpPr txBox="1"/>
          <p:nvPr/>
        </p:nvSpPr>
        <p:spPr>
          <a:xfrm>
            <a:off x="3339550" y="1545745"/>
            <a:ext cx="3803000" cy="475515"/>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在此输入您的文本内容。小奕</a:t>
            </a:r>
            <a:r>
              <a:rPr lang="en-US" altLang="zh-CN"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PPT</a:t>
            </a: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工作室更专业的模板。建议您在展示时采用微软雅黑字体</a:t>
            </a:r>
          </a:p>
        </p:txBody>
      </p:sp>
      <p:sp>
        <p:nvSpPr>
          <p:cNvPr id="27" name="矩形 26"/>
          <p:cNvSpPr/>
          <p:nvPr/>
        </p:nvSpPr>
        <p:spPr>
          <a:xfrm>
            <a:off x="2597227" y="2318241"/>
            <a:ext cx="3444860" cy="312420"/>
          </a:xfrm>
          <a:prstGeom prst="rect">
            <a:avLst/>
          </a:prstGeom>
          <a:solidFill>
            <a:srgbClr val="56676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2475307" y="2249661"/>
            <a:ext cx="1744980" cy="388620"/>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32" name="文本框 31"/>
          <p:cNvSpPr txBox="1"/>
          <p:nvPr/>
        </p:nvSpPr>
        <p:spPr>
          <a:xfrm>
            <a:off x="2577425" y="2305903"/>
            <a:ext cx="1100996"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相关问题</a:t>
            </a:r>
          </a:p>
        </p:txBody>
      </p:sp>
      <p:sp>
        <p:nvSpPr>
          <p:cNvPr id="36" name="文本框 35"/>
          <p:cNvSpPr txBox="1"/>
          <p:nvPr/>
        </p:nvSpPr>
        <p:spPr>
          <a:xfrm>
            <a:off x="4310836" y="2322958"/>
            <a:ext cx="1350251"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解决措施方法</a:t>
            </a:r>
          </a:p>
        </p:txBody>
      </p:sp>
      <p:sp>
        <p:nvSpPr>
          <p:cNvPr id="37" name="文本框 36"/>
          <p:cNvSpPr txBox="1"/>
          <p:nvPr/>
        </p:nvSpPr>
        <p:spPr>
          <a:xfrm>
            <a:off x="2409336" y="2688718"/>
            <a:ext cx="3803000" cy="475515"/>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在此输入您的文本内容。小奕</a:t>
            </a:r>
            <a:r>
              <a:rPr lang="en-US" altLang="zh-CN"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PPT</a:t>
            </a: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工作室更专业的模板。建议您在展示时采用微软雅黑字体</a:t>
            </a:r>
          </a:p>
        </p:txBody>
      </p:sp>
      <p:sp>
        <p:nvSpPr>
          <p:cNvPr id="38" name="矩形 37"/>
          <p:cNvSpPr/>
          <p:nvPr/>
        </p:nvSpPr>
        <p:spPr>
          <a:xfrm>
            <a:off x="4078690" y="3646440"/>
            <a:ext cx="3444860" cy="312420"/>
          </a:xfrm>
          <a:prstGeom prst="rect">
            <a:avLst/>
          </a:prstGeom>
          <a:solidFill>
            <a:srgbClr val="56676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39" name="任意多边形 38"/>
          <p:cNvSpPr/>
          <p:nvPr/>
        </p:nvSpPr>
        <p:spPr>
          <a:xfrm>
            <a:off x="3956770" y="3577860"/>
            <a:ext cx="1744980" cy="388620"/>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40" name="文本框 39"/>
          <p:cNvSpPr txBox="1"/>
          <p:nvPr/>
        </p:nvSpPr>
        <p:spPr>
          <a:xfrm>
            <a:off x="4058888" y="3634102"/>
            <a:ext cx="1100996"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相关问题</a:t>
            </a:r>
          </a:p>
        </p:txBody>
      </p:sp>
      <p:sp>
        <p:nvSpPr>
          <p:cNvPr id="41" name="文本框 40"/>
          <p:cNvSpPr txBox="1"/>
          <p:nvPr/>
        </p:nvSpPr>
        <p:spPr>
          <a:xfrm>
            <a:off x="5792299" y="3651157"/>
            <a:ext cx="1350251"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解决措施方法</a:t>
            </a:r>
          </a:p>
        </p:txBody>
      </p:sp>
      <p:sp>
        <p:nvSpPr>
          <p:cNvPr id="42" name="文本框 41"/>
          <p:cNvSpPr txBox="1"/>
          <p:nvPr/>
        </p:nvSpPr>
        <p:spPr>
          <a:xfrm>
            <a:off x="3890799" y="4016917"/>
            <a:ext cx="3803000" cy="475515"/>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在此输入您的文本内容。小奕</a:t>
            </a:r>
            <a:r>
              <a:rPr lang="en-US" altLang="zh-CN"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PPT</a:t>
            </a: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工作室更专业的模板。建议您在展示时采用微软雅黑字体</a:t>
            </a:r>
          </a:p>
        </p:txBody>
      </p:sp>
      <p:sp>
        <p:nvSpPr>
          <p:cNvPr id="35"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2443571"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存在的问题</a:t>
            </a:r>
          </a:p>
        </p:txBody>
      </p:sp>
    </p:spTree>
    <p:extLst>
      <p:ext uri="{BB962C8B-B14F-4D97-AF65-F5344CB8AC3E}">
        <p14:creationId xmlns:p14="http://schemas.microsoft.com/office/powerpoint/2010/main" val="3367095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a:extLst>
              <a:ext uri="{FF2B5EF4-FFF2-40B4-BE49-F238E27FC236}">
                <a16:creationId xmlns:a16="http://schemas.microsoft.com/office/drawing/2014/main" id="{62962B9A-D085-43E3-A5C9-CE16E389C64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a:extLst>
              <a:ext uri="{FF2B5EF4-FFF2-40B4-BE49-F238E27FC236}">
                <a16:creationId xmlns:a16="http://schemas.microsoft.com/office/drawing/2014/main" id="{14245B21-C5D9-4338-B7A4-0626EED40CF3}"/>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8EEE021A-E427-4579-8679-65A98A016725}"/>
              </a:ext>
            </a:extLst>
          </p:cNvPr>
          <p:cNvGrpSpPr/>
          <p:nvPr/>
        </p:nvGrpSpPr>
        <p:grpSpPr>
          <a:xfrm>
            <a:off x="149235" y="598468"/>
            <a:ext cx="8851889" cy="3954390"/>
            <a:chOff x="149236" y="598468"/>
            <a:chExt cx="8834372" cy="3946565"/>
          </a:xfrm>
        </p:grpSpPr>
        <p:pic>
          <p:nvPicPr>
            <p:cNvPr id="22" name="图片 21">
              <a:extLst>
                <a:ext uri="{FF2B5EF4-FFF2-40B4-BE49-F238E27FC236}">
                  <a16:creationId xmlns:a16="http://schemas.microsoft.com/office/drawing/2014/main" id="{1054C4AE-57FA-4450-9218-53310CC86D1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0218" b="20218"/>
            <a:stretch/>
          </p:blipFill>
          <p:spPr>
            <a:xfrm>
              <a:off x="149236" y="598469"/>
              <a:ext cx="8834372" cy="3946564"/>
            </a:xfrm>
            <a:prstGeom prst="rect">
              <a:avLst/>
            </a:prstGeom>
          </p:spPr>
        </p:pic>
        <p:sp>
          <p:nvSpPr>
            <p:cNvPr id="23" name="矩形 22">
              <a:extLst>
                <a:ext uri="{FF2B5EF4-FFF2-40B4-BE49-F238E27FC236}">
                  <a16:creationId xmlns:a16="http://schemas.microsoft.com/office/drawing/2014/main" id="{523B40F3-9A05-4EB2-8831-183505756F87}"/>
                </a:ext>
              </a:extLst>
            </p:cNvPr>
            <p:cNvSpPr/>
            <p:nvPr/>
          </p:nvSpPr>
          <p:spPr>
            <a:xfrm>
              <a:off x="149236" y="598468"/>
              <a:ext cx="8834372" cy="394656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文本框 6">
            <a:extLst>
              <a:ext uri="{FF2B5EF4-FFF2-40B4-BE49-F238E27FC236}">
                <a16:creationId xmlns:a16="http://schemas.microsoft.com/office/drawing/2014/main" id="{3959FFA8-5A22-4884-B908-735426A4753B}"/>
              </a:ext>
            </a:extLst>
          </p:cNvPr>
          <p:cNvSpPr txBox="1">
            <a:spLocks noChangeArrowheads="1"/>
          </p:cNvSpPr>
          <p:nvPr/>
        </p:nvSpPr>
        <p:spPr bwMode="auto">
          <a:xfrm>
            <a:off x="913024" y="1911726"/>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a:solidFill>
                  <a:schemeClr val="tx1">
                    <a:lumMod val="95000"/>
                    <a:lumOff val="5000"/>
                  </a:schemeClr>
                </a:solidFill>
                <a:latin typeface="+mj-ea"/>
                <a:ea typeface="+mj-ea"/>
              </a:rPr>
              <a:t>选题的背景与意义</a:t>
            </a:r>
          </a:p>
        </p:txBody>
      </p:sp>
      <p:sp>
        <p:nvSpPr>
          <p:cNvPr id="82" name="矩形 81">
            <a:extLst>
              <a:ext uri="{FF2B5EF4-FFF2-40B4-BE49-F238E27FC236}">
                <a16:creationId xmlns:a16="http://schemas.microsoft.com/office/drawing/2014/main" id="{EFC293B5-9CF3-4B65-9805-5C8B3E140D48}"/>
              </a:ext>
            </a:extLst>
          </p:cNvPr>
          <p:cNvSpPr/>
          <p:nvPr/>
        </p:nvSpPr>
        <p:spPr>
          <a:xfrm>
            <a:off x="1171804" y="2201941"/>
            <a:ext cx="2874505" cy="253916"/>
          </a:xfrm>
          <a:prstGeom prst="rect">
            <a:avLst/>
          </a:prstGeom>
        </p:spPr>
        <p:txBody>
          <a:bodyPr wrap="none">
            <a:spAutoFit/>
          </a:bodyPr>
          <a:lstStyle/>
          <a:p>
            <a:pPr lvl="0" algn="ctr"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Background and significance of the selected topic</a:t>
            </a:r>
          </a:p>
        </p:txBody>
      </p:sp>
      <p:sp>
        <p:nvSpPr>
          <p:cNvPr id="83" name="椭圆 82">
            <a:extLst>
              <a:ext uri="{FF2B5EF4-FFF2-40B4-BE49-F238E27FC236}">
                <a16:creationId xmlns:a16="http://schemas.microsoft.com/office/drawing/2014/main" id="{FE3D8DD1-D8C4-49CE-B47B-7E70603875D2}"/>
              </a:ext>
            </a:extLst>
          </p:cNvPr>
          <p:cNvSpPr/>
          <p:nvPr/>
        </p:nvSpPr>
        <p:spPr>
          <a:xfrm>
            <a:off x="519742" y="1993857"/>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1</a:t>
            </a:r>
            <a:endParaRPr lang="zh-CN" altLang="en-US"/>
          </a:p>
        </p:txBody>
      </p:sp>
      <p:sp>
        <p:nvSpPr>
          <p:cNvPr id="85" name="文本框 6">
            <a:extLst>
              <a:ext uri="{FF2B5EF4-FFF2-40B4-BE49-F238E27FC236}">
                <a16:creationId xmlns:a16="http://schemas.microsoft.com/office/drawing/2014/main" id="{61184507-C9F6-4FDB-B17E-E5A487B9531C}"/>
              </a:ext>
            </a:extLst>
          </p:cNvPr>
          <p:cNvSpPr txBox="1">
            <a:spLocks noChangeArrowheads="1"/>
          </p:cNvSpPr>
          <p:nvPr/>
        </p:nvSpPr>
        <p:spPr bwMode="auto">
          <a:xfrm>
            <a:off x="5348161" y="1912881"/>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a:solidFill>
                  <a:schemeClr val="tx1">
                    <a:lumMod val="95000"/>
                    <a:lumOff val="5000"/>
                  </a:schemeClr>
                </a:solidFill>
                <a:latin typeface="+mj-ea"/>
                <a:ea typeface="+mj-ea"/>
              </a:rPr>
              <a:t>研究方法及过程</a:t>
            </a:r>
          </a:p>
        </p:txBody>
      </p:sp>
      <p:sp>
        <p:nvSpPr>
          <p:cNvPr id="86" name="矩形 85">
            <a:extLst>
              <a:ext uri="{FF2B5EF4-FFF2-40B4-BE49-F238E27FC236}">
                <a16:creationId xmlns:a16="http://schemas.microsoft.com/office/drawing/2014/main" id="{DAD21458-BD8F-4FCB-B0AF-46D3A446AF92}"/>
              </a:ext>
            </a:extLst>
          </p:cNvPr>
          <p:cNvSpPr/>
          <p:nvPr/>
        </p:nvSpPr>
        <p:spPr>
          <a:xfrm>
            <a:off x="5348161" y="2203096"/>
            <a:ext cx="1992853" cy="253916"/>
          </a:xfrm>
          <a:prstGeom prst="rect">
            <a:avLst/>
          </a:prstGeom>
        </p:spPr>
        <p:txBody>
          <a:bodyPr wrap="none">
            <a:spAutoFit/>
          </a:bodyPr>
          <a:lstStyle/>
          <a:p>
            <a:pPr lvl="0"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Research methods and processes</a:t>
            </a:r>
          </a:p>
        </p:txBody>
      </p:sp>
      <p:sp>
        <p:nvSpPr>
          <p:cNvPr id="87" name="椭圆 86">
            <a:extLst>
              <a:ext uri="{FF2B5EF4-FFF2-40B4-BE49-F238E27FC236}">
                <a16:creationId xmlns:a16="http://schemas.microsoft.com/office/drawing/2014/main" id="{13871200-F8FB-453F-A6A4-2CBEA7EF277D}"/>
              </a:ext>
            </a:extLst>
          </p:cNvPr>
          <p:cNvSpPr/>
          <p:nvPr/>
        </p:nvSpPr>
        <p:spPr>
          <a:xfrm>
            <a:off x="4954879" y="1995012"/>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2</a:t>
            </a:r>
            <a:endParaRPr lang="zh-CN" altLang="en-US"/>
          </a:p>
        </p:txBody>
      </p:sp>
      <p:sp>
        <p:nvSpPr>
          <p:cNvPr id="89" name="文本框 6">
            <a:extLst>
              <a:ext uri="{FF2B5EF4-FFF2-40B4-BE49-F238E27FC236}">
                <a16:creationId xmlns:a16="http://schemas.microsoft.com/office/drawing/2014/main" id="{B5007828-FFEF-4D64-B1F0-9EA0FD791C91}"/>
              </a:ext>
            </a:extLst>
          </p:cNvPr>
          <p:cNvSpPr txBox="1">
            <a:spLocks noChangeArrowheads="1"/>
          </p:cNvSpPr>
          <p:nvPr/>
        </p:nvSpPr>
        <p:spPr bwMode="auto">
          <a:xfrm>
            <a:off x="913024" y="3159762"/>
            <a:ext cx="2031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a:solidFill>
                  <a:schemeClr val="tx1">
                    <a:lumMod val="95000"/>
                    <a:lumOff val="5000"/>
                  </a:schemeClr>
                </a:solidFill>
                <a:latin typeface="+mj-ea"/>
                <a:ea typeface="+mj-ea"/>
              </a:rPr>
              <a:t>研究成果展示及应用</a:t>
            </a:r>
          </a:p>
        </p:txBody>
      </p:sp>
      <p:sp>
        <p:nvSpPr>
          <p:cNvPr id="90" name="矩形 89">
            <a:extLst>
              <a:ext uri="{FF2B5EF4-FFF2-40B4-BE49-F238E27FC236}">
                <a16:creationId xmlns:a16="http://schemas.microsoft.com/office/drawing/2014/main" id="{AE334C08-E6A3-46BE-9004-FFFCF9DB9689}"/>
              </a:ext>
            </a:extLst>
          </p:cNvPr>
          <p:cNvSpPr/>
          <p:nvPr/>
        </p:nvSpPr>
        <p:spPr>
          <a:xfrm>
            <a:off x="913024" y="3449977"/>
            <a:ext cx="2909771" cy="253916"/>
          </a:xfrm>
          <a:prstGeom prst="rect">
            <a:avLst/>
          </a:prstGeom>
        </p:spPr>
        <p:txBody>
          <a:bodyPr wrap="none">
            <a:spAutoFit/>
          </a:bodyPr>
          <a:lstStyle/>
          <a:p>
            <a:pPr lvl="0"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Demonstration and application of research results</a:t>
            </a:r>
          </a:p>
        </p:txBody>
      </p:sp>
      <p:sp>
        <p:nvSpPr>
          <p:cNvPr id="91" name="椭圆 90">
            <a:extLst>
              <a:ext uri="{FF2B5EF4-FFF2-40B4-BE49-F238E27FC236}">
                <a16:creationId xmlns:a16="http://schemas.microsoft.com/office/drawing/2014/main" id="{7430155F-A8F4-41BE-A29D-FE3394CA894E}"/>
              </a:ext>
            </a:extLst>
          </p:cNvPr>
          <p:cNvSpPr/>
          <p:nvPr/>
        </p:nvSpPr>
        <p:spPr>
          <a:xfrm>
            <a:off x="519742" y="3241893"/>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3</a:t>
            </a:r>
            <a:endParaRPr lang="zh-CN" altLang="en-US"/>
          </a:p>
        </p:txBody>
      </p:sp>
      <p:sp>
        <p:nvSpPr>
          <p:cNvPr id="93" name="文本框 6">
            <a:extLst>
              <a:ext uri="{FF2B5EF4-FFF2-40B4-BE49-F238E27FC236}">
                <a16:creationId xmlns:a16="http://schemas.microsoft.com/office/drawing/2014/main" id="{E0ECE42C-09E8-42E7-9BB1-04B2D77DAA09}"/>
              </a:ext>
            </a:extLst>
          </p:cNvPr>
          <p:cNvSpPr txBox="1">
            <a:spLocks noChangeArrowheads="1"/>
          </p:cNvSpPr>
          <p:nvPr/>
        </p:nvSpPr>
        <p:spPr bwMode="auto">
          <a:xfrm>
            <a:off x="5348161" y="3159762"/>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a:solidFill>
                  <a:schemeClr val="tx1">
                    <a:lumMod val="95000"/>
                    <a:lumOff val="5000"/>
                  </a:schemeClr>
                </a:solidFill>
                <a:latin typeface="+mj-ea"/>
                <a:ea typeface="+mj-ea"/>
              </a:rPr>
              <a:t>论文总结</a:t>
            </a:r>
          </a:p>
        </p:txBody>
      </p:sp>
      <p:sp>
        <p:nvSpPr>
          <p:cNvPr id="94" name="矩形 93">
            <a:extLst>
              <a:ext uri="{FF2B5EF4-FFF2-40B4-BE49-F238E27FC236}">
                <a16:creationId xmlns:a16="http://schemas.microsoft.com/office/drawing/2014/main" id="{38CE2679-270A-446B-970B-A7E1A05E489A}"/>
              </a:ext>
            </a:extLst>
          </p:cNvPr>
          <p:cNvSpPr/>
          <p:nvPr/>
        </p:nvSpPr>
        <p:spPr>
          <a:xfrm>
            <a:off x="5348161" y="3449977"/>
            <a:ext cx="1045479" cy="253916"/>
          </a:xfrm>
          <a:prstGeom prst="rect">
            <a:avLst/>
          </a:prstGeom>
        </p:spPr>
        <p:txBody>
          <a:bodyPr wrap="none">
            <a:spAutoFit/>
          </a:bodyPr>
          <a:lstStyle/>
          <a:p>
            <a:pPr lvl="0" fontAlgn="base">
              <a:spcBef>
                <a:spcPct val="0"/>
              </a:spcBef>
              <a:spcAft>
                <a:spcPct val="0"/>
              </a:spcAft>
              <a:defRPr/>
            </a:pPr>
            <a:r>
              <a:rPr lang="en-US" altLang="zh-CN" sz="1050">
                <a:solidFill>
                  <a:schemeClr val="tx1">
                    <a:lumMod val="95000"/>
                    <a:lumOff val="5000"/>
                  </a:schemeClr>
                </a:solidFill>
                <a:latin typeface="Calibri Light" panose="020F0302020204030204" pitchFamily="34" charset="0"/>
                <a:ea typeface="方正兰亭黑_GBK"/>
              </a:rPr>
              <a:t>Paper Summary</a:t>
            </a:r>
          </a:p>
        </p:txBody>
      </p:sp>
      <p:sp>
        <p:nvSpPr>
          <p:cNvPr id="95" name="椭圆 94">
            <a:extLst>
              <a:ext uri="{FF2B5EF4-FFF2-40B4-BE49-F238E27FC236}">
                <a16:creationId xmlns:a16="http://schemas.microsoft.com/office/drawing/2014/main" id="{9DD90895-C501-4657-BA08-133F6D252F6B}"/>
              </a:ext>
            </a:extLst>
          </p:cNvPr>
          <p:cNvSpPr/>
          <p:nvPr/>
        </p:nvSpPr>
        <p:spPr>
          <a:xfrm>
            <a:off x="4954879" y="3241893"/>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4</a:t>
            </a:r>
            <a:endParaRPr lang="zh-CN" altLang="en-US"/>
          </a:p>
        </p:txBody>
      </p:sp>
      <p:sp>
        <p:nvSpPr>
          <p:cNvPr id="97" name="文本框 9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214560CB-900B-47C6-BFDC-0F00114D461E}"/>
              </a:ext>
            </a:extLst>
          </p:cNvPr>
          <p:cNvSpPr txBox="1">
            <a:spLocks noChangeArrowheads="1"/>
          </p:cNvSpPr>
          <p:nvPr/>
        </p:nvSpPr>
        <p:spPr bwMode="auto">
          <a:xfrm>
            <a:off x="3603130" y="1159762"/>
            <a:ext cx="1937739" cy="338554"/>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600" dirty="0">
                <a:solidFill>
                  <a:schemeClr val="accent1"/>
                </a:solidFill>
                <a:latin typeface="+mj-lt"/>
                <a:ea typeface="+mj-ea"/>
                <a:sym typeface="Calibri" panose="020F0502020204030204" pitchFamily="34" charset="0"/>
              </a:rPr>
              <a:t>CONTENTS</a:t>
            </a:r>
          </a:p>
        </p:txBody>
      </p:sp>
      <p:sp>
        <p:nvSpPr>
          <p:cNvPr id="156" name="文本框 15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5F1E62D9-AF5D-4FDB-A844-18FECB16A200}"/>
              </a:ext>
            </a:extLst>
          </p:cNvPr>
          <p:cNvSpPr txBox="1">
            <a:spLocks noChangeArrowheads="1"/>
          </p:cNvSpPr>
          <p:nvPr/>
        </p:nvSpPr>
        <p:spPr bwMode="auto">
          <a:xfrm>
            <a:off x="3668152" y="596225"/>
            <a:ext cx="1807694" cy="646331"/>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3600" dirty="0">
                <a:solidFill>
                  <a:schemeClr val="accent1"/>
                </a:solidFill>
                <a:latin typeface="+mj-ea"/>
                <a:ea typeface="+mj-ea"/>
                <a:sym typeface="Calibri" panose="020F0502020204030204" pitchFamily="34" charset="0"/>
              </a:rPr>
              <a:t>目 录</a:t>
            </a:r>
            <a:endParaRPr lang="en-US" altLang="zh-CN" sz="3600" dirty="0">
              <a:solidFill>
                <a:schemeClr val="accent1"/>
              </a:solidFill>
              <a:latin typeface="+mj-ea"/>
              <a:ea typeface="+mj-ea"/>
              <a:sym typeface="Calibri" panose="020F0502020204030204" pitchFamily="34" charset="0"/>
            </a:endParaRPr>
          </a:p>
        </p:txBody>
      </p:sp>
      <p:cxnSp>
        <p:nvCxnSpPr>
          <p:cNvPr id="157" name="直接连接符 156">
            <a:extLst>
              <a:ext uri="{FF2B5EF4-FFF2-40B4-BE49-F238E27FC236}">
                <a16:creationId xmlns:a16="http://schemas.microsoft.com/office/drawing/2014/main" id="{09A37DD0-34D6-48F8-95CE-BF28EF85D24B}"/>
              </a:ext>
            </a:extLst>
          </p:cNvPr>
          <p:cNvCxnSpPr/>
          <p:nvPr/>
        </p:nvCxnSpPr>
        <p:spPr>
          <a:xfrm>
            <a:off x="4428836" y="1498316"/>
            <a:ext cx="2863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0358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500"/>
                                        <p:tgtEl>
                                          <p:spTgt spid="1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fade">
                                      <p:cBhvr>
                                        <p:cTn id="16" dur="500"/>
                                        <p:tgtEl>
                                          <p:spTgt spid="8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animEffect transition="in" filter="fade">
                                      <p:cBhvr>
                                        <p:cTn id="19" dur="500"/>
                                        <p:tgtEl>
                                          <p:spTgt spid="8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fade">
                                      <p:cBhvr>
                                        <p:cTn id="22" dur="500"/>
                                        <p:tgtEl>
                                          <p:spTgt spid="8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fade">
                                      <p:cBhvr>
                                        <p:cTn id="25" dur="500"/>
                                        <p:tgtEl>
                                          <p:spTgt spid="8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6"/>
                                        </p:tgtEl>
                                        <p:attrNameLst>
                                          <p:attrName>style.visibility</p:attrName>
                                        </p:attrNameLst>
                                      </p:cBhvr>
                                      <p:to>
                                        <p:strVal val="visible"/>
                                      </p:to>
                                    </p:set>
                                    <p:animEffect transition="in" filter="fade">
                                      <p:cBhvr>
                                        <p:cTn id="28" dur="500"/>
                                        <p:tgtEl>
                                          <p:spTgt spid="8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1"/>
                                        </p:tgtEl>
                                        <p:attrNameLst>
                                          <p:attrName>style.visibility</p:attrName>
                                        </p:attrNameLst>
                                      </p:cBhvr>
                                      <p:to>
                                        <p:strVal val="visible"/>
                                      </p:to>
                                    </p:set>
                                    <p:animEffect transition="in" filter="fade">
                                      <p:cBhvr>
                                        <p:cTn id="31" dur="500"/>
                                        <p:tgtEl>
                                          <p:spTgt spid="9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Effect transition="in" filter="fade">
                                      <p:cBhvr>
                                        <p:cTn id="34" dur="500"/>
                                        <p:tgtEl>
                                          <p:spTgt spid="9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9"/>
                                        </p:tgtEl>
                                        <p:attrNameLst>
                                          <p:attrName>style.visibility</p:attrName>
                                        </p:attrNameLst>
                                      </p:cBhvr>
                                      <p:to>
                                        <p:strVal val="visible"/>
                                      </p:to>
                                    </p:set>
                                    <p:animEffect transition="in" filter="fade">
                                      <p:cBhvr>
                                        <p:cTn id="37" dur="500"/>
                                        <p:tgtEl>
                                          <p:spTgt spid="8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5"/>
                                        </p:tgtEl>
                                        <p:attrNameLst>
                                          <p:attrName>style.visibility</p:attrName>
                                        </p:attrNameLst>
                                      </p:cBhvr>
                                      <p:to>
                                        <p:strVal val="visible"/>
                                      </p:to>
                                    </p:set>
                                    <p:animEffect transition="in" filter="fade">
                                      <p:cBhvr>
                                        <p:cTn id="40" dur="500"/>
                                        <p:tgtEl>
                                          <p:spTgt spid="9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fade">
                                      <p:cBhvr>
                                        <p:cTn id="43" dur="500"/>
                                        <p:tgtEl>
                                          <p:spTgt spid="9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4"/>
                                        </p:tgtEl>
                                        <p:attrNameLst>
                                          <p:attrName>style.visibility</p:attrName>
                                        </p:attrNameLst>
                                      </p:cBhvr>
                                      <p:to>
                                        <p:strVal val="visible"/>
                                      </p:to>
                                    </p:set>
                                    <p:animEffect transition="in" filter="fade">
                                      <p:cBhvr>
                                        <p:cTn id="46"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83" grpId="0" animBg="1"/>
      <p:bldP spid="85" grpId="0"/>
      <p:bldP spid="86" grpId="0"/>
      <p:bldP spid="87" grpId="0" animBg="1"/>
      <p:bldP spid="89" grpId="0"/>
      <p:bldP spid="90" grpId="0"/>
      <p:bldP spid="91" grpId="0" animBg="1"/>
      <p:bldP spid="93" grpId="0"/>
      <p:bldP spid="94" grpId="0"/>
      <p:bldP spid="95" grpId="0" animBg="1"/>
      <p:bldP spid="97" grpId="0"/>
      <p:bldP spid="15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F7CDB32-CE46-43FE-865A-AD720066713C}"/>
              </a:ext>
            </a:extLst>
          </p:cNvPr>
          <p:cNvSpPr>
            <a:spLocks noGrp="1"/>
          </p:cNvSpPr>
          <p:nvPr>
            <p:ph type="sldNum" sz="quarter" idx="12"/>
          </p:nvPr>
        </p:nvSpPr>
        <p:spPr/>
        <p:txBody>
          <a:bodyPr/>
          <a:lstStyle/>
          <a:p>
            <a:fld id="{ACBECEF1-1935-4692-9C86-5FD89D9EDF46}" type="slidenum">
              <a:rPr lang="zh-CN" altLang="en-US" smtClean="0"/>
              <a:pPr/>
              <a:t>20</a:t>
            </a:fld>
            <a:endParaRPr lang="zh-CN" altLang="en-US"/>
          </a:p>
        </p:txBody>
      </p:sp>
      <p:sp>
        <p:nvSpPr>
          <p:cNvPr id="53" name="Oval 6"/>
          <p:cNvSpPr>
            <a:spLocks noChangeArrowheads="1"/>
          </p:cNvSpPr>
          <p:nvPr/>
        </p:nvSpPr>
        <p:spPr bwMode="auto">
          <a:xfrm>
            <a:off x="4775790" y="1436138"/>
            <a:ext cx="746284" cy="74628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sp>
        <p:nvSpPr>
          <p:cNvPr id="54" name="Oval 7"/>
          <p:cNvSpPr>
            <a:spLocks noChangeArrowheads="1"/>
          </p:cNvSpPr>
          <p:nvPr/>
        </p:nvSpPr>
        <p:spPr bwMode="auto">
          <a:xfrm>
            <a:off x="5358853" y="2407910"/>
            <a:ext cx="746284" cy="74628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grpSp>
        <p:nvGrpSpPr>
          <p:cNvPr id="73" name="Group 3"/>
          <p:cNvGrpSpPr/>
          <p:nvPr/>
        </p:nvGrpSpPr>
        <p:grpSpPr>
          <a:xfrm>
            <a:off x="2910553" y="1307826"/>
            <a:ext cx="3322895" cy="3273833"/>
            <a:chOff x="3880737" y="1865688"/>
            <a:chExt cx="4430526" cy="4365110"/>
          </a:xfrm>
          <a:solidFill>
            <a:srgbClr val="56676F"/>
          </a:solidFill>
        </p:grpSpPr>
        <p:sp>
          <p:nvSpPr>
            <p:cNvPr id="74" name="Freeform 5"/>
            <p:cNvSpPr>
              <a:spLocks noEditPoints="1"/>
            </p:cNvSpPr>
            <p:nvPr/>
          </p:nvSpPr>
          <p:spPr bwMode="auto">
            <a:xfrm>
              <a:off x="5319840" y="1865688"/>
              <a:ext cx="2991423" cy="2738572"/>
            </a:xfrm>
            <a:custGeom>
              <a:avLst/>
              <a:gdLst>
                <a:gd name="T0" fmla="*/ 598 w 1755"/>
                <a:gd name="T1" fmla="*/ 1493 h 1606"/>
                <a:gd name="T2" fmla="*/ 708 w 1755"/>
                <a:gd name="T3" fmla="*/ 1359 h 1606"/>
                <a:gd name="T4" fmla="*/ 708 w 1755"/>
                <a:gd name="T5" fmla="*/ 1359 h 1606"/>
                <a:gd name="T6" fmla="*/ 708 w 1755"/>
                <a:gd name="T7" fmla="*/ 1358 h 1606"/>
                <a:gd name="T8" fmla="*/ 718 w 1755"/>
                <a:gd name="T9" fmla="*/ 1335 h 1606"/>
                <a:gd name="T10" fmla="*/ 779 w 1755"/>
                <a:gd name="T11" fmla="*/ 1262 h 1606"/>
                <a:gd name="T12" fmla="*/ 1048 w 1755"/>
                <a:gd name="T13" fmla="*/ 1304 h 1606"/>
                <a:gd name="T14" fmla="*/ 1058 w 1755"/>
                <a:gd name="T15" fmla="*/ 1318 h 1606"/>
                <a:gd name="T16" fmla="*/ 1082 w 1755"/>
                <a:gd name="T17" fmla="*/ 1356 h 1606"/>
                <a:gd name="T18" fmla="*/ 1567 w 1755"/>
                <a:gd name="T19" fmla="*/ 1431 h 1606"/>
                <a:gd name="T20" fmla="*/ 1642 w 1755"/>
                <a:gd name="T21" fmla="*/ 946 h 1606"/>
                <a:gd name="T22" fmla="*/ 1157 w 1755"/>
                <a:gd name="T23" fmla="*/ 872 h 1606"/>
                <a:gd name="T24" fmla="*/ 1038 w 1755"/>
                <a:gd name="T25" fmla="*/ 1028 h 1606"/>
                <a:gd name="T26" fmla="*/ 977 w 1755"/>
                <a:gd name="T27" fmla="*/ 1103 h 1606"/>
                <a:gd name="T28" fmla="*/ 708 w 1755"/>
                <a:gd name="T29" fmla="*/ 1061 h 1606"/>
                <a:gd name="T30" fmla="*/ 701 w 1755"/>
                <a:gd name="T31" fmla="*/ 1053 h 1606"/>
                <a:gd name="T32" fmla="*/ 677 w 1755"/>
                <a:gd name="T33" fmla="*/ 1014 h 1606"/>
                <a:gd name="T34" fmla="*/ 655 w 1755"/>
                <a:gd name="T35" fmla="*/ 928 h 1606"/>
                <a:gd name="T36" fmla="*/ 842 w 1755"/>
                <a:gd name="T37" fmla="*/ 733 h 1606"/>
                <a:gd name="T38" fmla="*/ 1111 w 1755"/>
                <a:gd name="T39" fmla="*/ 672 h 1606"/>
                <a:gd name="T40" fmla="*/ 1186 w 1755"/>
                <a:gd name="T41" fmla="*/ 187 h 1606"/>
                <a:gd name="T42" fmla="*/ 701 w 1755"/>
                <a:gd name="T43" fmla="*/ 113 h 1606"/>
                <a:gd name="T44" fmla="*/ 603 w 1755"/>
                <a:gd name="T45" fmla="*/ 562 h 1606"/>
                <a:gd name="T46" fmla="*/ 601 w 1755"/>
                <a:gd name="T47" fmla="*/ 561 h 1606"/>
                <a:gd name="T48" fmla="*/ 639 w 1755"/>
                <a:gd name="T49" fmla="*/ 675 h 1606"/>
                <a:gd name="T50" fmla="*/ 450 w 1755"/>
                <a:gd name="T51" fmla="*/ 870 h 1606"/>
                <a:gd name="T52" fmla="*/ 449 w 1755"/>
                <a:gd name="T53" fmla="*/ 870 h 1606"/>
                <a:gd name="T54" fmla="*/ 188 w 1755"/>
                <a:gd name="T55" fmla="*/ 933 h 1606"/>
                <a:gd name="T56" fmla="*/ 113 w 1755"/>
                <a:gd name="T57" fmla="*/ 1418 h 1606"/>
                <a:gd name="T58" fmla="*/ 598 w 1755"/>
                <a:gd name="T59" fmla="*/ 1493 h 1606"/>
                <a:gd name="T60" fmla="*/ 1597 w 1755"/>
                <a:gd name="T61" fmla="*/ 979 h 1606"/>
                <a:gd name="T62" fmla="*/ 1534 w 1755"/>
                <a:gd name="T63" fmla="*/ 1387 h 1606"/>
                <a:gd name="T64" fmla="*/ 1126 w 1755"/>
                <a:gd name="T65" fmla="*/ 1324 h 1606"/>
                <a:gd name="T66" fmla="*/ 1189 w 1755"/>
                <a:gd name="T67" fmla="*/ 916 h 1606"/>
                <a:gd name="T68" fmla="*/ 1597 w 1755"/>
                <a:gd name="T69" fmla="*/ 979 h 1606"/>
                <a:gd name="T70" fmla="*/ 734 w 1755"/>
                <a:gd name="T71" fmla="*/ 157 h 1606"/>
                <a:gd name="T72" fmla="*/ 1141 w 1755"/>
                <a:gd name="T73" fmla="*/ 220 h 1606"/>
                <a:gd name="T74" fmla="*/ 1078 w 1755"/>
                <a:gd name="T75" fmla="*/ 628 h 1606"/>
                <a:gd name="T76" fmla="*/ 671 w 1755"/>
                <a:gd name="T77" fmla="*/ 565 h 1606"/>
                <a:gd name="T78" fmla="*/ 734 w 1755"/>
                <a:gd name="T79" fmla="*/ 157 h 1606"/>
                <a:gd name="T80" fmla="*/ 221 w 1755"/>
                <a:gd name="T81" fmla="*/ 977 h 1606"/>
                <a:gd name="T82" fmla="*/ 629 w 1755"/>
                <a:gd name="T83" fmla="*/ 1040 h 1606"/>
                <a:gd name="T84" fmla="*/ 566 w 1755"/>
                <a:gd name="T85" fmla="*/ 1448 h 1606"/>
                <a:gd name="T86" fmla="*/ 158 w 1755"/>
                <a:gd name="T87" fmla="*/ 1385 h 1606"/>
                <a:gd name="T88" fmla="*/ 221 w 1755"/>
                <a:gd name="T89" fmla="*/ 977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55" h="1606">
                  <a:moveTo>
                    <a:pt x="598" y="1493"/>
                  </a:moveTo>
                  <a:cubicBezTo>
                    <a:pt x="647" y="1457"/>
                    <a:pt x="684" y="1410"/>
                    <a:pt x="708" y="1359"/>
                  </a:cubicBezTo>
                  <a:cubicBezTo>
                    <a:pt x="708" y="1359"/>
                    <a:pt x="708" y="1359"/>
                    <a:pt x="708" y="1359"/>
                  </a:cubicBezTo>
                  <a:cubicBezTo>
                    <a:pt x="708" y="1359"/>
                    <a:pt x="708" y="1358"/>
                    <a:pt x="708" y="1358"/>
                  </a:cubicBezTo>
                  <a:cubicBezTo>
                    <a:pt x="712" y="1350"/>
                    <a:pt x="715" y="1343"/>
                    <a:pt x="718" y="1335"/>
                  </a:cubicBezTo>
                  <a:cubicBezTo>
                    <a:pt x="732" y="1307"/>
                    <a:pt x="753" y="1281"/>
                    <a:pt x="779" y="1262"/>
                  </a:cubicBezTo>
                  <a:cubicBezTo>
                    <a:pt x="865" y="1199"/>
                    <a:pt x="985" y="1218"/>
                    <a:pt x="1048" y="1304"/>
                  </a:cubicBezTo>
                  <a:cubicBezTo>
                    <a:pt x="1058" y="1318"/>
                    <a:pt x="1058" y="1318"/>
                    <a:pt x="1058" y="1318"/>
                  </a:cubicBezTo>
                  <a:cubicBezTo>
                    <a:pt x="1065" y="1331"/>
                    <a:pt x="1073" y="1344"/>
                    <a:pt x="1082" y="1356"/>
                  </a:cubicBezTo>
                  <a:cubicBezTo>
                    <a:pt x="1195" y="1511"/>
                    <a:pt x="1412" y="1544"/>
                    <a:pt x="1567" y="1431"/>
                  </a:cubicBezTo>
                  <a:cubicBezTo>
                    <a:pt x="1721" y="1318"/>
                    <a:pt x="1755" y="1101"/>
                    <a:pt x="1642" y="946"/>
                  </a:cubicBezTo>
                  <a:cubicBezTo>
                    <a:pt x="1528" y="792"/>
                    <a:pt x="1311" y="758"/>
                    <a:pt x="1157" y="872"/>
                  </a:cubicBezTo>
                  <a:cubicBezTo>
                    <a:pt x="1101" y="912"/>
                    <a:pt x="1061" y="967"/>
                    <a:pt x="1038" y="1028"/>
                  </a:cubicBezTo>
                  <a:cubicBezTo>
                    <a:pt x="1024" y="1056"/>
                    <a:pt x="1004" y="1083"/>
                    <a:pt x="977" y="1103"/>
                  </a:cubicBezTo>
                  <a:cubicBezTo>
                    <a:pt x="891" y="1165"/>
                    <a:pt x="771" y="1147"/>
                    <a:pt x="708" y="1061"/>
                  </a:cubicBezTo>
                  <a:cubicBezTo>
                    <a:pt x="706" y="1058"/>
                    <a:pt x="703" y="1055"/>
                    <a:pt x="701" y="1053"/>
                  </a:cubicBezTo>
                  <a:cubicBezTo>
                    <a:pt x="694" y="1039"/>
                    <a:pt x="686" y="1026"/>
                    <a:pt x="677" y="1014"/>
                  </a:cubicBezTo>
                  <a:cubicBezTo>
                    <a:pt x="664" y="988"/>
                    <a:pt x="655" y="959"/>
                    <a:pt x="655" y="928"/>
                  </a:cubicBezTo>
                  <a:cubicBezTo>
                    <a:pt x="653" y="823"/>
                    <a:pt x="737" y="736"/>
                    <a:pt x="842" y="733"/>
                  </a:cubicBezTo>
                  <a:cubicBezTo>
                    <a:pt x="933" y="750"/>
                    <a:pt x="1030" y="731"/>
                    <a:pt x="1111" y="672"/>
                  </a:cubicBezTo>
                  <a:cubicBezTo>
                    <a:pt x="1265" y="559"/>
                    <a:pt x="1299" y="342"/>
                    <a:pt x="1186" y="187"/>
                  </a:cubicBezTo>
                  <a:cubicBezTo>
                    <a:pt x="1073" y="33"/>
                    <a:pt x="855" y="0"/>
                    <a:pt x="701" y="113"/>
                  </a:cubicBezTo>
                  <a:cubicBezTo>
                    <a:pt x="558" y="217"/>
                    <a:pt x="519" y="412"/>
                    <a:pt x="603" y="562"/>
                  </a:cubicBezTo>
                  <a:cubicBezTo>
                    <a:pt x="601" y="561"/>
                    <a:pt x="601" y="561"/>
                    <a:pt x="601" y="561"/>
                  </a:cubicBezTo>
                  <a:cubicBezTo>
                    <a:pt x="624" y="592"/>
                    <a:pt x="638" y="633"/>
                    <a:pt x="639" y="675"/>
                  </a:cubicBezTo>
                  <a:cubicBezTo>
                    <a:pt x="641" y="781"/>
                    <a:pt x="556" y="867"/>
                    <a:pt x="450" y="870"/>
                  </a:cubicBezTo>
                  <a:cubicBezTo>
                    <a:pt x="449" y="870"/>
                    <a:pt x="449" y="870"/>
                    <a:pt x="449" y="870"/>
                  </a:cubicBezTo>
                  <a:cubicBezTo>
                    <a:pt x="360" y="858"/>
                    <a:pt x="266" y="875"/>
                    <a:pt x="188" y="933"/>
                  </a:cubicBezTo>
                  <a:cubicBezTo>
                    <a:pt x="34" y="1046"/>
                    <a:pt x="0" y="1263"/>
                    <a:pt x="113" y="1418"/>
                  </a:cubicBezTo>
                  <a:cubicBezTo>
                    <a:pt x="226" y="1572"/>
                    <a:pt x="444" y="1606"/>
                    <a:pt x="598" y="1493"/>
                  </a:cubicBezTo>
                  <a:close/>
                  <a:moveTo>
                    <a:pt x="1597" y="979"/>
                  </a:moveTo>
                  <a:cubicBezTo>
                    <a:pt x="1692" y="1109"/>
                    <a:pt x="1664" y="1292"/>
                    <a:pt x="1534" y="1387"/>
                  </a:cubicBezTo>
                  <a:cubicBezTo>
                    <a:pt x="1404" y="1482"/>
                    <a:pt x="1221" y="1454"/>
                    <a:pt x="1126" y="1324"/>
                  </a:cubicBezTo>
                  <a:cubicBezTo>
                    <a:pt x="1031" y="1194"/>
                    <a:pt x="1059" y="1011"/>
                    <a:pt x="1189" y="916"/>
                  </a:cubicBezTo>
                  <a:cubicBezTo>
                    <a:pt x="1319" y="821"/>
                    <a:pt x="1502" y="849"/>
                    <a:pt x="1597" y="979"/>
                  </a:cubicBezTo>
                  <a:close/>
                  <a:moveTo>
                    <a:pt x="734" y="157"/>
                  </a:moveTo>
                  <a:cubicBezTo>
                    <a:pt x="863" y="62"/>
                    <a:pt x="1046" y="90"/>
                    <a:pt x="1141" y="220"/>
                  </a:cubicBezTo>
                  <a:cubicBezTo>
                    <a:pt x="1236" y="350"/>
                    <a:pt x="1208" y="533"/>
                    <a:pt x="1078" y="628"/>
                  </a:cubicBezTo>
                  <a:cubicBezTo>
                    <a:pt x="949" y="723"/>
                    <a:pt x="766" y="695"/>
                    <a:pt x="671" y="565"/>
                  </a:cubicBezTo>
                  <a:cubicBezTo>
                    <a:pt x="575" y="435"/>
                    <a:pt x="604" y="252"/>
                    <a:pt x="734" y="157"/>
                  </a:cubicBezTo>
                  <a:close/>
                  <a:moveTo>
                    <a:pt x="221" y="977"/>
                  </a:moveTo>
                  <a:cubicBezTo>
                    <a:pt x="351" y="882"/>
                    <a:pt x="533" y="910"/>
                    <a:pt x="629" y="1040"/>
                  </a:cubicBezTo>
                  <a:cubicBezTo>
                    <a:pt x="724" y="1170"/>
                    <a:pt x="695" y="1353"/>
                    <a:pt x="566" y="1448"/>
                  </a:cubicBezTo>
                  <a:cubicBezTo>
                    <a:pt x="436" y="1543"/>
                    <a:pt x="253" y="1515"/>
                    <a:pt x="158" y="1385"/>
                  </a:cubicBezTo>
                  <a:cubicBezTo>
                    <a:pt x="63" y="1255"/>
                    <a:pt x="91" y="1072"/>
                    <a:pt x="221" y="9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75" name="Freeform 8"/>
            <p:cNvSpPr>
              <a:spLocks noEditPoints="1"/>
            </p:cNvSpPr>
            <p:nvPr/>
          </p:nvSpPr>
          <p:spPr bwMode="auto">
            <a:xfrm>
              <a:off x="3880737" y="3264536"/>
              <a:ext cx="2785118" cy="2966262"/>
            </a:xfrm>
            <a:custGeom>
              <a:avLst/>
              <a:gdLst>
                <a:gd name="T0" fmla="*/ 1383 w 1634"/>
                <a:gd name="T1" fmla="*/ 1217 h 1740"/>
                <a:gd name="T2" fmla="*/ 1281 w 1634"/>
                <a:gd name="T3" fmla="*/ 1077 h 1740"/>
                <a:gd name="T4" fmla="*/ 1281 w 1634"/>
                <a:gd name="T5" fmla="*/ 1077 h 1740"/>
                <a:gd name="T6" fmla="*/ 1280 w 1634"/>
                <a:gd name="T7" fmla="*/ 1077 h 1740"/>
                <a:gd name="T8" fmla="*/ 1260 w 1634"/>
                <a:gd name="T9" fmla="*/ 1062 h 1740"/>
                <a:gd name="T10" fmla="*/ 1204 w 1634"/>
                <a:gd name="T11" fmla="*/ 985 h 1740"/>
                <a:gd name="T12" fmla="*/ 1311 w 1634"/>
                <a:gd name="T13" fmla="*/ 735 h 1740"/>
                <a:gd name="T14" fmla="*/ 1328 w 1634"/>
                <a:gd name="T15" fmla="*/ 730 h 1740"/>
                <a:gd name="T16" fmla="*/ 1370 w 1634"/>
                <a:gd name="T17" fmla="*/ 715 h 1740"/>
                <a:gd name="T18" fmla="*/ 1562 w 1634"/>
                <a:gd name="T19" fmla="*/ 264 h 1740"/>
                <a:gd name="T20" fmla="*/ 1111 w 1634"/>
                <a:gd name="T21" fmla="*/ 72 h 1740"/>
                <a:gd name="T22" fmla="*/ 919 w 1634"/>
                <a:gd name="T23" fmla="*/ 524 h 1740"/>
                <a:gd name="T24" fmla="*/ 1041 w 1634"/>
                <a:gd name="T25" fmla="*/ 677 h 1740"/>
                <a:gd name="T26" fmla="*/ 1099 w 1634"/>
                <a:gd name="T27" fmla="*/ 755 h 1740"/>
                <a:gd name="T28" fmla="*/ 992 w 1634"/>
                <a:gd name="T29" fmla="*/ 1005 h 1740"/>
                <a:gd name="T30" fmla="*/ 982 w 1634"/>
                <a:gd name="T31" fmla="*/ 1010 h 1740"/>
                <a:gd name="T32" fmla="*/ 939 w 1634"/>
                <a:gd name="T33" fmla="*/ 1023 h 1740"/>
                <a:gd name="T34" fmla="*/ 851 w 1634"/>
                <a:gd name="T35" fmla="*/ 1024 h 1740"/>
                <a:gd name="T36" fmla="*/ 707 w 1634"/>
                <a:gd name="T37" fmla="*/ 795 h 1740"/>
                <a:gd name="T38" fmla="*/ 715 w 1634"/>
                <a:gd name="T39" fmla="*/ 519 h 1740"/>
                <a:gd name="T40" fmla="*/ 263 w 1634"/>
                <a:gd name="T41" fmla="*/ 327 h 1740"/>
                <a:gd name="T42" fmla="*/ 72 w 1634"/>
                <a:gd name="T43" fmla="*/ 779 h 1740"/>
                <a:gd name="T44" fmla="*/ 485 w 1634"/>
                <a:gd name="T45" fmla="*/ 985 h 1740"/>
                <a:gd name="T46" fmla="*/ 483 w 1634"/>
                <a:gd name="T47" fmla="*/ 987 h 1740"/>
                <a:gd name="T48" fmla="*/ 602 w 1634"/>
                <a:gd name="T49" fmla="*/ 978 h 1740"/>
                <a:gd name="T50" fmla="*/ 744 w 1634"/>
                <a:gd name="T51" fmla="*/ 1209 h 1740"/>
                <a:gd name="T52" fmla="*/ 744 w 1634"/>
                <a:gd name="T53" fmla="*/ 1209 h 1740"/>
                <a:gd name="T54" fmla="*/ 740 w 1634"/>
                <a:gd name="T55" fmla="*/ 1477 h 1740"/>
                <a:gd name="T56" fmla="*/ 1191 w 1634"/>
                <a:gd name="T57" fmla="*/ 1669 h 1740"/>
                <a:gd name="T58" fmla="*/ 1383 w 1634"/>
                <a:gd name="T59" fmla="*/ 1217 h 1740"/>
                <a:gd name="T60" fmla="*/ 1132 w 1634"/>
                <a:gd name="T61" fmla="*/ 123 h 1740"/>
                <a:gd name="T62" fmla="*/ 1511 w 1634"/>
                <a:gd name="T63" fmla="*/ 285 h 1740"/>
                <a:gd name="T64" fmla="*/ 1350 w 1634"/>
                <a:gd name="T65" fmla="*/ 664 h 1740"/>
                <a:gd name="T66" fmla="*/ 970 w 1634"/>
                <a:gd name="T67" fmla="*/ 503 h 1740"/>
                <a:gd name="T68" fmla="*/ 1132 w 1634"/>
                <a:gd name="T69" fmla="*/ 123 h 1740"/>
                <a:gd name="T70" fmla="*/ 122 w 1634"/>
                <a:gd name="T71" fmla="*/ 758 h 1740"/>
                <a:gd name="T72" fmla="*/ 284 w 1634"/>
                <a:gd name="T73" fmla="*/ 378 h 1740"/>
                <a:gd name="T74" fmla="*/ 663 w 1634"/>
                <a:gd name="T75" fmla="*/ 539 h 1740"/>
                <a:gd name="T76" fmla="*/ 502 w 1634"/>
                <a:gd name="T77" fmla="*/ 919 h 1740"/>
                <a:gd name="T78" fmla="*/ 122 w 1634"/>
                <a:gd name="T79" fmla="*/ 758 h 1740"/>
                <a:gd name="T80" fmla="*/ 791 w 1634"/>
                <a:gd name="T81" fmla="*/ 1457 h 1740"/>
                <a:gd name="T82" fmla="*/ 952 w 1634"/>
                <a:gd name="T83" fmla="*/ 1077 h 1740"/>
                <a:gd name="T84" fmla="*/ 1332 w 1634"/>
                <a:gd name="T85" fmla="*/ 1238 h 1740"/>
                <a:gd name="T86" fmla="*/ 1171 w 1634"/>
                <a:gd name="T87" fmla="*/ 1618 h 1740"/>
                <a:gd name="T88" fmla="*/ 791 w 1634"/>
                <a:gd name="T89" fmla="*/ 1457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34" h="1740">
                  <a:moveTo>
                    <a:pt x="1383" y="1217"/>
                  </a:moveTo>
                  <a:cubicBezTo>
                    <a:pt x="1361" y="1161"/>
                    <a:pt x="1325" y="1115"/>
                    <a:pt x="1281" y="1077"/>
                  </a:cubicBezTo>
                  <a:cubicBezTo>
                    <a:pt x="1281" y="1077"/>
                    <a:pt x="1281" y="1077"/>
                    <a:pt x="1281" y="1077"/>
                  </a:cubicBezTo>
                  <a:cubicBezTo>
                    <a:pt x="1281" y="1077"/>
                    <a:pt x="1280" y="1077"/>
                    <a:pt x="1280" y="1077"/>
                  </a:cubicBezTo>
                  <a:cubicBezTo>
                    <a:pt x="1273" y="1072"/>
                    <a:pt x="1267" y="1067"/>
                    <a:pt x="1260" y="1062"/>
                  </a:cubicBezTo>
                  <a:cubicBezTo>
                    <a:pt x="1236" y="1042"/>
                    <a:pt x="1217" y="1016"/>
                    <a:pt x="1204" y="985"/>
                  </a:cubicBezTo>
                  <a:cubicBezTo>
                    <a:pt x="1165" y="887"/>
                    <a:pt x="1212" y="775"/>
                    <a:pt x="1311" y="735"/>
                  </a:cubicBezTo>
                  <a:cubicBezTo>
                    <a:pt x="1328" y="730"/>
                    <a:pt x="1328" y="730"/>
                    <a:pt x="1328" y="730"/>
                  </a:cubicBezTo>
                  <a:cubicBezTo>
                    <a:pt x="1342" y="726"/>
                    <a:pt x="1356" y="721"/>
                    <a:pt x="1370" y="715"/>
                  </a:cubicBezTo>
                  <a:cubicBezTo>
                    <a:pt x="1548" y="644"/>
                    <a:pt x="1634" y="441"/>
                    <a:pt x="1562" y="264"/>
                  </a:cubicBezTo>
                  <a:cubicBezTo>
                    <a:pt x="1491" y="87"/>
                    <a:pt x="1288" y="0"/>
                    <a:pt x="1111" y="72"/>
                  </a:cubicBezTo>
                  <a:cubicBezTo>
                    <a:pt x="934" y="144"/>
                    <a:pt x="847" y="346"/>
                    <a:pt x="919" y="524"/>
                  </a:cubicBezTo>
                  <a:cubicBezTo>
                    <a:pt x="945" y="588"/>
                    <a:pt x="988" y="640"/>
                    <a:pt x="1041" y="677"/>
                  </a:cubicBezTo>
                  <a:cubicBezTo>
                    <a:pt x="1065" y="697"/>
                    <a:pt x="1086" y="723"/>
                    <a:pt x="1099" y="755"/>
                  </a:cubicBezTo>
                  <a:cubicBezTo>
                    <a:pt x="1138" y="853"/>
                    <a:pt x="1091" y="966"/>
                    <a:pt x="992" y="1005"/>
                  </a:cubicBezTo>
                  <a:cubicBezTo>
                    <a:pt x="989" y="1007"/>
                    <a:pt x="985" y="1008"/>
                    <a:pt x="982" y="1010"/>
                  </a:cubicBezTo>
                  <a:cubicBezTo>
                    <a:pt x="968" y="1013"/>
                    <a:pt x="953" y="1018"/>
                    <a:pt x="939" y="1023"/>
                  </a:cubicBezTo>
                  <a:cubicBezTo>
                    <a:pt x="911" y="1029"/>
                    <a:pt x="881" y="1031"/>
                    <a:pt x="851" y="1024"/>
                  </a:cubicBezTo>
                  <a:cubicBezTo>
                    <a:pt x="748" y="999"/>
                    <a:pt x="684" y="897"/>
                    <a:pt x="707" y="795"/>
                  </a:cubicBezTo>
                  <a:cubicBezTo>
                    <a:pt x="746" y="711"/>
                    <a:pt x="752" y="611"/>
                    <a:pt x="715" y="519"/>
                  </a:cubicBezTo>
                  <a:cubicBezTo>
                    <a:pt x="643" y="341"/>
                    <a:pt x="441" y="255"/>
                    <a:pt x="263" y="327"/>
                  </a:cubicBezTo>
                  <a:cubicBezTo>
                    <a:pt x="86" y="398"/>
                    <a:pt x="0" y="602"/>
                    <a:pt x="72" y="779"/>
                  </a:cubicBezTo>
                  <a:cubicBezTo>
                    <a:pt x="138" y="943"/>
                    <a:pt x="316" y="1028"/>
                    <a:pt x="485" y="985"/>
                  </a:cubicBezTo>
                  <a:cubicBezTo>
                    <a:pt x="483" y="987"/>
                    <a:pt x="483" y="987"/>
                    <a:pt x="483" y="987"/>
                  </a:cubicBezTo>
                  <a:cubicBezTo>
                    <a:pt x="519" y="973"/>
                    <a:pt x="561" y="968"/>
                    <a:pt x="602" y="978"/>
                  </a:cubicBezTo>
                  <a:cubicBezTo>
                    <a:pt x="705" y="1002"/>
                    <a:pt x="769" y="1106"/>
                    <a:pt x="744" y="1209"/>
                  </a:cubicBezTo>
                  <a:cubicBezTo>
                    <a:pt x="744" y="1209"/>
                    <a:pt x="744" y="1209"/>
                    <a:pt x="744" y="1209"/>
                  </a:cubicBezTo>
                  <a:cubicBezTo>
                    <a:pt x="708" y="1292"/>
                    <a:pt x="704" y="1388"/>
                    <a:pt x="740" y="1477"/>
                  </a:cubicBezTo>
                  <a:cubicBezTo>
                    <a:pt x="811" y="1655"/>
                    <a:pt x="1014" y="1740"/>
                    <a:pt x="1191" y="1669"/>
                  </a:cubicBezTo>
                  <a:cubicBezTo>
                    <a:pt x="1369" y="1597"/>
                    <a:pt x="1455" y="1394"/>
                    <a:pt x="1383" y="1217"/>
                  </a:cubicBezTo>
                  <a:close/>
                  <a:moveTo>
                    <a:pt x="1132" y="123"/>
                  </a:moveTo>
                  <a:cubicBezTo>
                    <a:pt x="1281" y="63"/>
                    <a:pt x="1451" y="135"/>
                    <a:pt x="1511" y="285"/>
                  </a:cubicBezTo>
                  <a:cubicBezTo>
                    <a:pt x="1572" y="434"/>
                    <a:pt x="1499" y="604"/>
                    <a:pt x="1350" y="664"/>
                  </a:cubicBezTo>
                  <a:cubicBezTo>
                    <a:pt x="1201" y="725"/>
                    <a:pt x="1030" y="652"/>
                    <a:pt x="970" y="503"/>
                  </a:cubicBezTo>
                  <a:cubicBezTo>
                    <a:pt x="910" y="354"/>
                    <a:pt x="982" y="183"/>
                    <a:pt x="1132" y="123"/>
                  </a:cubicBezTo>
                  <a:close/>
                  <a:moveTo>
                    <a:pt x="122" y="758"/>
                  </a:moveTo>
                  <a:cubicBezTo>
                    <a:pt x="62" y="608"/>
                    <a:pt x="135" y="438"/>
                    <a:pt x="284" y="378"/>
                  </a:cubicBezTo>
                  <a:cubicBezTo>
                    <a:pt x="433" y="318"/>
                    <a:pt x="603" y="390"/>
                    <a:pt x="663" y="539"/>
                  </a:cubicBezTo>
                  <a:cubicBezTo>
                    <a:pt x="724" y="689"/>
                    <a:pt x="651" y="859"/>
                    <a:pt x="502" y="919"/>
                  </a:cubicBezTo>
                  <a:cubicBezTo>
                    <a:pt x="353" y="979"/>
                    <a:pt x="182" y="907"/>
                    <a:pt x="122" y="758"/>
                  </a:cubicBezTo>
                  <a:close/>
                  <a:moveTo>
                    <a:pt x="791" y="1457"/>
                  </a:moveTo>
                  <a:cubicBezTo>
                    <a:pt x="731" y="1307"/>
                    <a:pt x="803" y="1137"/>
                    <a:pt x="952" y="1077"/>
                  </a:cubicBezTo>
                  <a:cubicBezTo>
                    <a:pt x="1102" y="1017"/>
                    <a:pt x="1272" y="1089"/>
                    <a:pt x="1332" y="1238"/>
                  </a:cubicBezTo>
                  <a:cubicBezTo>
                    <a:pt x="1392" y="1388"/>
                    <a:pt x="1320" y="1558"/>
                    <a:pt x="1171" y="1618"/>
                  </a:cubicBezTo>
                  <a:cubicBezTo>
                    <a:pt x="1021" y="1678"/>
                    <a:pt x="851" y="1606"/>
                    <a:pt x="791" y="145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sp>
        <p:nvSpPr>
          <p:cNvPr id="83" name="Freeform 9"/>
          <p:cNvSpPr>
            <a:spLocks/>
          </p:cNvSpPr>
          <p:nvPr/>
        </p:nvSpPr>
        <p:spPr bwMode="auto">
          <a:xfrm>
            <a:off x="2999239" y="2775862"/>
            <a:ext cx="822704" cy="823648"/>
          </a:xfrm>
          <a:custGeom>
            <a:avLst/>
            <a:gdLst>
              <a:gd name="T0" fmla="*/ 533 w 644"/>
              <a:gd name="T1" fmla="*/ 524 h 644"/>
              <a:gd name="T2" fmla="*/ 120 w 644"/>
              <a:gd name="T3" fmla="*/ 532 h 644"/>
              <a:gd name="T4" fmla="*/ 112 w 644"/>
              <a:gd name="T5" fmla="*/ 120 h 644"/>
              <a:gd name="T6" fmla="*/ 524 w 644"/>
              <a:gd name="T7" fmla="*/ 112 h 644"/>
              <a:gd name="T8" fmla="*/ 533 w 644"/>
              <a:gd name="T9" fmla="*/ 524 h 644"/>
            </a:gdLst>
            <a:ahLst/>
            <a:cxnLst>
              <a:cxn ang="0">
                <a:pos x="T0" y="T1"/>
              </a:cxn>
              <a:cxn ang="0">
                <a:pos x="T2" y="T3"/>
              </a:cxn>
              <a:cxn ang="0">
                <a:pos x="T4" y="T5"/>
              </a:cxn>
              <a:cxn ang="0">
                <a:pos x="T6" y="T7"/>
              </a:cxn>
              <a:cxn ang="0">
                <a:pos x="T8" y="T9"/>
              </a:cxn>
            </a:cxnLst>
            <a:rect l="0" t="0" r="r" b="b"/>
            <a:pathLst>
              <a:path w="644" h="644">
                <a:moveTo>
                  <a:pt x="533" y="524"/>
                </a:moveTo>
                <a:cubicBezTo>
                  <a:pt x="421" y="641"/>
                  <a:pt x="236" y="644"/>
                  <a:pt x="120" y="532"/>
                </a:cubicBezTo>
                <a:cubicBezTo>
                  <a:pt x="4" y="421"/>
                  <a:pt x="0" y="236"/>
                  <a:pt x="112" y="120"/>
                </a:cubicBezTo>
                <a:cubicBezTo>
                  <a:pt x="224" y="4"/>
                  <a:pt x="408" y="0"/>
                  <a:pt x="524" y="112"/>
                </a:cubicBezTo>
                <a:cubicBezTo>
                  <a:pt x="641" y="224"/>
                  <a:pt x="644" y="408"/>
                  <a:pt x="533"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sp>
        <p:nvSpPr>
          <p:cNvPr id="84" name="Freeform 10"/>
          <p:cNvSpPr>
            <a:spLocks/>
          </p:cNvSpPr>
          <p:nvPr/>
        </p:nvSpPr>
        <p:spPr bwMode="auto">
          <a:xfrm>
            <a:off x="4085171" y="2451309"/>
            <a:ext cx="823648" cy="823648"/>
          </a:xfrm>
          <a:custGeom>
            <a:avLst/>
            <a:gdLst>
              <a:gd name="T0" fmla="*/ 532 w 644"/>
              <a:gd name="T1" fmla="*/ 524 h 644"/>
              <a:gd name="T2" fmla="*/ 119 w 644"/>
              <a:gd name="T3" fmla="*/ 532 h 644"/>
              <a:gd name="T4" fmla="*/ 111 w 644"/>
              <a:gd name="T5" fmla="*/ 120 h 644"/>
              <a:gd name="T6" fmla="*/ 524 w 644"/>
              <a:gd name="T7" fmla="*/ 112 h 644"/>
              <a:gd name="T8" fmla="*/ 532 w 644"/>
              <a:gd name="T9" fmla="*/ 524 h 644"/>
            </a:gdLst>
            <a:ahLst/>
            <a:cxnLst>
              <a:cxn ang="0">
                <a:pos x="T0" y="T1"/>
              </a:cxn>
              <a:cxn ang="0">
                <a:pos x="T2" y="T3"/>
              </a:cxn>
              <a:cxn ang="0">
                <a:pos x="T4" y="T5"/>
              </a:cxn>
              <a:cxn ang="0">
                <a:pos x="T6" y="T7"/>
              </a:cxn>
              <a:cxn ang="0">
                <a:pos x="T8" y="T9"/>
              </a:cxn>
            </a:cxnLst>
            <a:rect l="0" t="0" r="r" b="b"/>
            <a:pathLst>
              <a:path w="644" h="644">
                <a:moveTo>
                  <a:pt x="532" y="524"/>
                </a:moveTo>
                <a:cubicBezTo>
                  <a:pt x="420" y="640"/>
                  <a:pt x="235" y="644"/>
                  <a:pt x="119" y="532"/>
                </a:cubicBezTo>
                <a:cubicBezTo>
                  <a:pt x="3" y="421"/>
                  <a:pt x="0" y="236"/>
                  <a:pt x="111" y="120"/>
                </a:cubicBezTo>
                <a:cubicBezTo>
                  <a:pt x="223" y="4"/>
                  <a:pt x="408" y="0"/>
                  <a:pt x="524" y="112"/>
                </a:cubicBezTo>
                <a:cubicBezTo>
                  <a:pt x="640" y="223"/>
                  <a:pt x="644" y="408"/>
                  <a:pt x="532"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sp>
        <p:nvSpPr>
          <p:cNvPr id="85" name="Freeform 11"/>
          <p:cNvSpPr>
            <a:spLocks/>
          </p:cNvSpPr>
          <p:nvPr/>
        </p:nvSpPr>
        <p:spPr bwMode="auto">
          <a:xfrm>
            <a:off x="3849304" y="3671213"/>
            <a:ext cx="822704" cy="823648"/>
          </a:xfrm>
          <a:custGeom>
            <a:avLst/>
            <a:gdLst>
              <a:gd name="T0" fmla="*/ 532 w 644"/>
              <a:gd name="T1" fmla="*/ 524 h 644"/>
              <a:gd name="T2" fmla="*/ 119 w 644"/>
              <a:gd name="T3" fmla="*/ 532 h 644"/>
              <a:gd name="T4" fmla="*/ 111 w 644"/>
              <a:gd name="T5" fmla="*/ 120 h 644"/>
              <a:gd name="T6" fmla="*/ 524 w 644"/>
              <a:gd name="T7" fmla="*/ 112 h 644"/>
              <a:gd name="T8" fmla="*/ 532 w 644"/>
              <a:gd name="T9" fmla="*/ 524 h 644"/>
            </a:gdLst>
            <a:ahLst/>
            <a:cxnLst>
              <a:cxn ang="0">
                <a:pos x="T0" y="T1"/>
              </a:cxn>
              <a:cxn ang="0">
                <a:pos x="T2" y="T3"/>
              </a:cxn>
              <a:cxn ang="0">
                <a:pos x="T4" y="T5"/>
              </a:cxn>
              <a:cxn ang="0">
                <a:pos x="T6" y="T7"/>
              </a:cxn>
              <a:cxn ang="0">
                <a:pos x="T8" y="T9"/>
              </a:cxn>
            </a:cxnLst>
            <a:rect l="0" t="0" r="r" b="b"/>
            <a:pathLst>
              <a:path w="644" h="644">
                <a:moveTo>
                  <a:pt x="532" y="524"/>
                </a:moveTo>
                <a:cubicBezTo>
                  <a:pt x="420" y="640"/>
                  <a:pt x="235" y="644"/>
                  <a:pt x="119" y="532"/>
                </a:cubicBezTo>
                <a:cubicBezTo>
                  <a:pt x="3" y="421"/>
                  <a:pt x="0" y="236"/>
                  <a:pt x="111" y="120"/>
                </a:cubicBezTo>
                <a:cubicBezTo>
                  <a:pt x="223" y="4"/>
                  <a:pt x="408" y="0"/>
                  <a:pt x="524" y="112"/>
                </a:cubicBezTo>
                <a:cubicBezTo>
                  <a:pt x="640" y="223"/>
                  <a:pt x="644" y="408"/>
                  <a:pt x="532"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grpSp>
        <p:nvGrpSpPr>
          <p:cNvPr id="86" name="Group 12"/>
          <p:cNvGrpSpPr/>
          <p:nvPr/>
        </p:nvGrpSpPr>
        <p:grpSpPr>
          <a:xfrm>
            <a:off x="3210630" y="2930366"/>
            <a:ext cx="399921" cy="447653"/>
            <a:chOff x="3471863" y="1916113"/>
            <a:chExt cx="492125" cy="550863"/>
          </a:xfrm>
          <a:solidFill>
            <a:schemeClr val="bg1"/>
          </a:solidFill>
        </p:grpSpPr>
        <p:sp>
          <p:nvSpPr>
            <p:cNvPr id="87" name="Freeform 70"/>
            <p:cNvSpPr>
              <a:spLocks noEditPoints="1"/>
            </p:cNvSpPr>
            <p:nvPr/>
          </p:nvSpPr>
          <p:spPr bwMode="auto">
            <a:xfrm>
              <a:off x="3633788" y="1916113"/>
              <a:ext cx="330200" cy="330200"/>
            </a:xfrm>
            <a:custGeom>
              <a:avLst/>
              <a:gdLst>
                <a:gd name="T0" fmla="*/ 958 w 2077"/>
                <a:gd name="T1" fmla="*/ 277 h 2076"/>
                <a:gd name="T2" fmla="*/ 796 w 2077"/>
                <a:gd name="T3" fmla="*/ 377 h 2076"/>
                <a:gd name="T4" fmla="*/ 576 w 2077"/>
                <a:gd name="T5" fmla="*/ 455 h 2076"/>
                <a:gd name="T6" fmla="*/ 456 w 2077"/>
                <a:gd name="T7" fmla="*/ 350 h 2076"/>
                <a:gd name="T8" fmla="*/ 457 w 2077"/>
                <a:gd name="T9" fmla="*/ 573 h 2076"/>
                <a:gd name="T10" fmla="*/ 379 w 2077"/>
                <a:gd name="T11" fmla="*/ 793 h 2076"/>
                <a:gd name="T12" fmla="*/ 281 w 2077"/>
                <a:gd name="T13" fmla="*/ 955 h 2076"/>
                <a:gd name="T14" fmla="*/ 142 w 2077"/>
                <a:gd name="T15" fmla="*/ 1105 h 2076"/>
                <a:gd name="T16" fmla="*/ 300 w 2077"/>
                <a:gd name="T17" fmla="*/ 1120 h 2076"/>
                <a:gd name="T18" fmla="*/ 400 w 2077"/>
                <a:gd name="T19" fmla="*/ 1331 h 2076"/>
                <a:gd name="T20" fmla="*/ 446 w 2077"/>
                <a:gd name="T21" fmla="*/ 1515 h 2076"/>
                <a:gd name="T22" fmla="*/ 459 w 2077"/>
                <a:gd name="T23" fmla="*/ 1723 h 2076"/>
                <a:gd name="T24" fmla="*/ 591 w 2077"/>
                <a:gd name="T25" fmla="*/ 1612 h 2076"/>
                <a:gd name="T26" fmla="*/ 846 w 2077"/>
                <a:gd name="T27" fmla="*/ 1714 h 2076"/>
                <a:gd name="T28" fmla="*/ 957 w 2077"/>
                <a:gd name="T29" fmla="*/ 1922 h 2076"/>
                <a:gd name="T30" fmla="*/ 1111 w 2077"/>
                <a:gd name="T31" fmla="*/ 1934 h 2076"/>
                <a:gd name="T32" fmla="*/ 1130 w 2077"/>
                <a:gd name="T33" fmla="*/ 1759 h 2076"/>
                <a:gd name="T34" fmla="*/ 1382 w 2077"/>
                <a:gd name="T35" fmla="*/ 1650 h 2076"/>
                <a:gd name="T36" fmla="*/ 1608 w 2077"/>
                <a:gd name="T37" fmla="*/ 1720 h 2076"/>
                <a:gd name="T38" fmla="*/ 1723 w 2077"/>
                <a:gd name="T39" fmla="*/ 1623 h 2076"/>
                <a:gd name="T40" fmla="*/ 1613 w 2077"/>
                <a:gd name="T41" fmla="*/ 1464 h 2076"/>
                <a:gd name="T42" fmla="*/ 1730 w 2077"/>
                <a:gd name="T43" fmla="*/ 1175 h 2076"/>
                <a:gd name="T44" fmla="*/ 1929 w 2077"/>
                <a:gd name="T45" fmla="*/ 1118 h 2076"/>
                <a:gd name="T46" fmla="*/ 1934 w 2077"/>
                <a:gd name="T47" fmla="*/ 962 h 2076"/>
                <a:gd name="T48" fmla="*/ 1747 w 2077"/>
                <a:gd name="T49" fmla="*/ 934 h 2076"/>
                <a:gd name="T50" fmla="*/ 1624 w 2077"/>
                <a:gd name="T51" fmla="*/ 648 h 2076"/>
                <a:gd name="T52" fmla="*/ 1728 w 2077"/>
                <a:gd name="T53" fmla="*/ 463 h 2076"/>
                <a:gd name="T54" fmla="*/ 1616 w 2077"/>
                <a:gd name="T55" fmla="*/ 350 h 2076"/>
                <a:gd name="T56" fmla="*/ 1449 w 2077"/>
                <a:gd name="T57" fmla="*/ 461 h 2076"/>
                <a:gd name="T58" fmla="*/ 1159 w 2077"/>
                <a:gd name="T59" fmla="*/ 341 h 2076"/>
                <a:gd name="T60" fmla="*/ 1119 w 2077"/>
                <a:gd name="T61" fmla="*/ 145 h 2076"/>
                <a:gd name="T62" fmla="*/ 1139 w 2077"/>
                <a:gd name="T63" fmla="*/ 3 h 2076"/>
                <a:gd name="T64" fmla="*/ 1260 w 2077"/>
                <a:gd name="T65" fmla="*/ 152 h 2076"/>
                <a:gd name="T66" fmla="*/ 1547 w 2077"/>
                <a:gd name="T67" fmla="*/ 227 h 2076"/>
                <a:gd name="T68" fmla="*/ 1705 w 2077"/>
                <a:gd name="T69" fmla="*/ 239 h 2076"/>
                <a:gd name="T70" fmla="*/ 1866 w 2077"/>
                <a:gd name="T71" fmla="*/ 474 h 2076"/>
                <a:gd name="T72" fmla="*/ 1819 w 2077"/>
                <a:gd name="T73" fmla="*/ 714 h 2076"/>
                <a:gd name="T74" fmla="*/ 2032 w 2077"/>
                <a:gd name="T75" fmla="*/ 861 h 2076"/>
                <a:gd name="T76" fmla="*/ 2065 w 2077"/>
                <a:gd name="T77" fmla="*/ 1165 h 2076"/>
                <a:gd name="T78" fmla="*/ 1925 w 2077"/>
                <a:gd name="T79" fmla="*/ 1259 h 2076"/>
                <a:gd name="T80" fmla="*/ 1852 w 2077"/>
                <a:gd name="T81" fmla="*/ 1551 h 2076"/>
                <a:gd name="T82" fmla="*/ 1821 w 2077"/>
                <a:gd name="T83" fmla="*/ 1722 h 2076"/>
                <a:gd name="T84" fmla="*/ 1592 w 2077"/>
                <a:gd name="T85" fmla="*/ 1863 h 2076"/>
                <a:gd name="T86" fmla="*/ 1361 w 2077"/>
                <a:gd name="T87" fmla="*/ 1818 h 2076"/>
                <a:gd name="T88" fmla="*/ 1216 w 2077"/>
                <a:gd name="T89" fmla="*/ 2031 h 2076"/>
                <a:gd name="T90" fmla="*/ 910 w 2077"/>
                <a:gd name="T91" fmla="*/ 2064 h 2076"/>
                <a:gd name="T92" fmla="*/ 817 w 2077"/>
                <a:gd name="T93" fmla="*/ 1852 h 2076"/>
                <a:gd name="T94" fmla="*/ 508 w 2077"/>
                <a:gd name="T95" fmla="*/ 1857 h 2076"/>
                <a:gd name="T96" fmla="*/ 354 w 2077"/>
                <a:gd name="T97" fmla="*/ 1820 h 2076"/>
                <a:gd name="T98" fmla="*/ 216 w 2077"/>
                <a:gd name="T99" fmla="*/ 1577 h 2076"/>
                <a:gd name="T100" fmla="*/ 240 w 2077"/>
                <a:gd name="T101" fmla="*/ 1311 h 2076"/>
                <a:gd name="T102" fmla="*/ 26 w 2077"/>
                <a:gd name="T103" fmla="*/ 1192 h 2076"/>
                <a:gd name="T104" fmla="*/ 26 w 2077"/>
                <a:gd name="T105" fmla="*/ 884 h 2076"/>
                <a:gd name="T106" fmla="*/ 246 w 2077"/>
                <a:gd name="T107" fmla="*/ 748 h 2076"/>
                <a:gd name="T108" fmla="*/ 211 w 2077"/>
                <a:gd name="T109" fmla="*/ 474 h 2076"/>
                <a:gd name="T110" fmla="*/ 372 w 2077"/>
                <a:gd name="T111" fmla="*/ 239 h 2076"/>
                <a:gd name="T112" fmla="*/ 530 w 2077"/>
                <a:gd name="T113" fmla="*/ 227 h 2076"/>
                <a:gd name="T114" fmla="*/ 817 w 2077"/>
                <a:gd name="T115" fmla="*/ 224 h 2076"/>
                <a:gd name="T116" fmla="*/ 910 w 2077"/>
                <a:gd name="T117" fmla="*/ 12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7" h="2076">
                  <a:moveTo>
                    <a:pt x="971" y="140"/>
                  </a:moveTo>
                  <a:lnTo>
                    <a:pt x="967" y="140"/>
                  </a:lnTo>
                  <a:lnTo>
                    <a:pt x="964" y="142"/>
                  </a:lnTo>
                  <a:lnTo>
                    <a:pt x="961" y="145"/>
                  </a:lnTo>
                  <a:lnTo>
                    <a:pt x="959" y="149"/>
                  </a:lnTo>
                  <a:lnTo>
                    <a:pt x="958" y="152"/>
                  </a:lnTo>
                  <a:lnTo>
                    <a:pt x="958" y="277"/>
                  </a:lnTo>
                  <a:lnTo>
                    <a:pt x="956" y="296"/>
                  </a:lnTo>
                  <a:lnTo>
                    <a:pt x="948" y="314"/>
                  </a:lnTo>
                  <a:lnTo>
                    <a:pt x="936" y="329"/>
                  </a:lnTo>
                  <a:lnTo>
                    <a:pt x="920" y="340"/>
                  </a:lnTo>
                  <a:lnTo>
                    <a:pt x="902" y="346"/>
                  </a:lnTo>
                  <a:lnTo>
                    <a:pt x="849" y="360"/>
                  </a:lnTo>
                  <a:lnTo>
                    <a:pt x="796" y="377"/>
                  </a:lnTo>
                  <a:lnTo>
                    <a:pt x="745" y="397"/>
                  </a:lnTo>
                  <a:lnTo>
                    <a:pt x="697" y="422"/>
                  </a:lnTo>
                  <a:lnTo>
                    <a:pt x="649" y="451"/>
                  </a:lnTo>
                  <a:lnTo>
                    <a:pt x="631" y="460"/>
                  </a:lnTo>
                  <a:lnTo>
                    <a:pt x="612" y="463"/>
                  </a:lnTo>
                  <a:lnTo>
                    <a:pt x="594" y="461"/>
                  </a:lnTo>
                  <a:lnTo>
                    <a:pt x="576" y="455"/>
                  </a:lnTo>
                  <a:lnTo>
                    <a:pt x="561" y="443"/>
                  </a:lnTo>
                  <a:lnTo>
                    <a:pt x="471" y="352"/>
                  </a:lnTo>
                  <a:lnTo>
                    <a:pt x="468" y="350"/>
                  </a:lnTo>
                  <a:lnTo>
                    <a:pt x="465" y="349"/>
                  </a:lnTo>
                  <a:lnTo>
                    <a:pt x="462" y="349"/>
                  </a:lnTo>
                  <a:lnTo>
                    <a:pt x="459" y="349"/>
                  </a:lnTo>
                  <a:lnTo>
                    <a:pt x="456" y="350"/>
                  </a:lnTo>
                  <a:lnTo>
                    <a:pt x="453" y="352"/>
                  </a:lnTo>
                  <a:lnTo>
                    <a:pt x="356" y="450"/>
                  </a:lnTo>
                  <a:lnTo>
                    <a:pt x="353" y="456"/>
                  </a:lnTo>
                  <a:lnTo>
                    <a:pt x="353" y="462"/>
                  </a:lnTo>
                  <a:lnTo>
                    <a:pt x="356" y="467"/>
                  </a:lnTo>
                  <a:lnTo>
                    <a:pt x="446" y="557"/>
                  </a:lnTo>
                  <a:lnTo>
                    <a:pt x="457" y="573"/>
                  </a:lnTo>
                  <a:lnTo>
                    <a:pt x="465" y="591"/>
                  </a:lnTo>
                  <a:lnTo>
                    <a:pt x="466" y="610"/>
                  </a:lnTo>
                  <a:lnTo>
                    <a:pt x="462" y="629"/>
                  </a:lnTo>
                  <a:lnTo>
                    <a:pt x="454" y="645"/>
                  </a:lnTo>
                  <a:lnTo>
                    <a:pt x="425" y="693"/>
                  </a:lnTo>
                  <a:lnTo>
                    <a:pt x="400" y="742"/>
                  </a:lnTo>
                  <a:lnTo>
                    <a:pt x="379" y="793"/>
                  </a:lnTo>
                  <a:lnTo>
                    <a:pt x="362" y="845"/>
                  </a:lnTo>
                  <a:lnTo>
                    <a:pt x="350" y="899"/>
                  </a:lnTo>
                  <a:lnTo>
                    <a:pt x="343" y="918"/>
                  </a:lnTo>
                  <a:lnTo>
                    <a:pt x="332" y="933"/>
                  </a:lnTo>
                  <a:lnTo>
                    <a:pt x="317" y="945"/>
                  </a:lnTo>
                  <a:lnTo>
                    <a:pt x="300" y="952"/>
                  </a:lnTo>
                  <a:lnTo>
                    <a:pt x="281" y="955"/>
                  </a:lnTo>
                  <a:lnTo>
                    <a:pt x="153" y="955"/>
                  </a:lnTo>
                  <a:lnTo>
                    <a:pt x="150" y="955"/>
                  </a:lnTo>
                  <a:lnTo>
                    <a:pt x="147" y="958"/>
                  </a:lnTo>
                  <a:lnTo>
                    <a:pt x="144" y="961"/>
                  </a:lnTo>
                  <a:lnTo>
                    <a:pt x="143" y="964"/>
                  </a:lnTo>
                  <a:lnTo>
                    <a:pt x="142" y="967"/>
                  </a:lnTo>
                  <a:lnTo>
                    <a:pt x="142" y="1105"/>
                  </a:lnTo>
                  <a:lnTo>
                    <a:pt x="143" y="1109"/>
                  </a:lnTo>
                  <a:lnTo>
                    <a:pt x="144" y="1113"/>
                  </a:lnTo>
                  <a:lnTo>
                    <a:pt x="147" y="1115"/>
                  </a:lnTo>
                  <a:lnTo>
                    <a:pt x="150" y="1117"/>
                  </a:lnTo>
                  <a:lnTo>
                    <a:pt x="153" y="1118"/>
                  </a:lnTo>
                  <a:lnTo>
                    <a:pt x="281" y="1118"/>
                  </a:lnTo>
                  <a:lnTo>
                    <a:pt x="300" y="1120"/>
                  </a:lnTo>
                  <a:lnTo>
                    <a:pt x="317" y="1128"/>
                  </a:lnTo>
                  <a:lnTo>
                    <a:pt x="332" y="1140"/>
                  </a:lnTo>
                  <a:lnTo>
                    <a:pt x="343" y="1156"/>
                  </a:lnTo>
                  <a:lnTo>
                    <a:pt x="350" y="1174"/>
                  </a:lnTo>
                  <a:lnTo>
                    <a:pt x="362" y="1228"/>
                  </a:lnTo>
                  <a:lnTo>
                    <a:pt x="379" y="1280"/>
                  </a:lnTo>
                  <a:lnTo>
                    <a:pt x="400" y="1331"/>
                  </a:lnTo>
                  <a:lnTo>
                    <a:pt x="425" y="1379"/>
                  </a:lnTo>
                  <a:lnTo>
                    <a:pt x="454" y="1427"/>
                  </a:lnTo>
                  <a:lnTo>
                    <a:pt x="462" y="1445"/>
                  </a:lnTo>
                  <a:lnTo>
                    <a:pt x="467" y="1464"/>
                  </a:lnTo>
                  <a:lnTo>
                    <a:pt x="465" y="1483"/>
                  </a:lnTo>
                  <a:lnTo>
                    <a:pt x="457" y="1500"/>
                  </a:lnTo>
                  <a:lnTo>
                    <a:pt x="446" y="1515"/>
                  </a:lnTo>
                  <a:lnTo>
                    <a:pt x="356" y="1606"/>
                  </a:lnTo>
                  <a:lnTo>
                    <a:pt x="353" y="1611"/>
                  </a:lnTo>
                  <a:lnTo>
                    <a:pt x="353" y="1617"/>
                  </a:lnTo>
                  <a:lnTo>
                    <a:pt x="356" y="1623"/>
                  </a:lnTo>
                  <a:lnTo>
                    <a:pt x="453" y="1720"/>
                  </a:lnTo>
                  <a:lnTo>
                    <a:pt x="456" y="1722"/>
                  </a:lnTo>
                  <a:lnTo>
                    <a:pt x="459" y="1723"/>
                  </a:lnTo>
                  <a:lnTo>
                    <a:pt x="462" y="1724"/>
                  </a:lnTo>
                  <a:lnTo>
                    <a:pt x="465" y="1723"/>
                  </a:lnTo>
                  <a:lnTo>
                    <a:pt x="468" y="1722"/>
                  </a:lnTo>
                  <a:lnTo>
                    <a:pt x="471" y="1720"/>
                  </a:lnTo>
                  <a:lnTo>
                    <a:pt x="559" y="1630"/>
                  </a:lnTo>
                  <a:lnTo>
                    <a:pt x="574" y="1619"/>
                  </a:lnTo>
                  <a:lnTo>
                    <a:pt x="591" y="1612"/>
                  </a:lnTo>
                  <a:lnTo>
                    <a:pt x="609" y="1610"/>
                  </a:lnTo>
                  <a:lnTo>
                    <a:pt x="629" y="1614"/>
                  </a:lnTo>
                  <a:lnTo>
                    <a:pt x="648" y="1622"/>
                  </a:lnTo>
                  <a:lnTo>
                    <a:pt x="695" y="1651"/>
                  </a:lnTo>
                  <a:lnTo>
                    <a:pt x="744" y="1676"/>
                  </a:lnTo>
                  <a:lnTo>
                    <a:pt x="795" y="1697"/>
                  </a:lnTo>
                  <a:lnTo>
                    <a:pt x="846" y="1714"/>
                  </a:lnTo>
                  <a:lnTo>
                    <a:pt x="900" y="1726"/>
                  </a:lnTo>
                  <a:lnTo>
                    <a:pt x="919" y="1733"/>
                  </a:lnTo>
                  <a:lnTo>
                    <a:pt x="935" y="1744"/>
                  </a:lnTo>
                  <a:lnTo>
                    <a:pt x="947" y="1759"/>
                  </a:lnTo>
                  <a:lnTo>
                    <a:pt x="955" y="1776"/>
                  </a:lnTo>
                  <a:lnTo>
                    <a:pt x="957" y="1796"/>
                  </a:lnTo>
                  <a:lnTo>
                    <a:pt x="957" y="1922"/>
                  </a:lnTo>
                  <a:lnTo>
                    <a:pt x="958" y="1926"/>
                  </a:lnTo>
                  <a:lnTo>
                    <a:pt x="959" y="1929"/>
                  </a:lnTo>
                  <a:lnTo>
                    <a:pt x="963" y="1932"/>
                  </a:lnTo>
                  <a:lnTo>
                    <a:pt x="966" y="1934"/>
                  </a:lnTo>
                  <a:lnTo>
                    <a:pt x="970" y="1934"/>
                  </a:lnTo>
                  <a:lnTo>
                    <a:pt x="1108" y="1934"/>
                  </a:lnTo>
                  <a:lnTo>
                    <a:pt x="1111" y="1934"/>
                  </a:lnTo>
                  <a:lnTo>
                    <a:pt x="1114" y="1932"/>
                  </a:lnTo>
                  <a:lnTo>
                    <a:pt x="1118" y="1929"/>
                  </a:lnTo>
                  <a:lnTo>
                    <a:pt x="1119" y="1926"/>
                  </a:lnTo>
                  <a:lnTo>
                    <a:pt x="1120" y="1922"/>
                  </a:lnTo>
                  <a:lnTo>
                    <a:pt x="1120" y="1796"/>
                  </a:lnTo>
                  <a:lnTo>
                    <a:pt x="1123" y="1776"/>
                  </a:lnTo>
                  <a:lnTo>
                    <a:pt x="1130" y="1759"/>
                  </a:lnTo>
                  <a:lnTo>
                    <a:pt x="1142" y="1744"/>
                  </a:lnTo>
                  <a:lnTo>
                    <a:pt x="1158" y="1733"/>
                  </a:lnTo>
                  <a:lnTo>
                    <a:pt x="1177" y="1726"/>
                  </a:lnTo>
                  <a:lnTo>
                    <a:pt x="1231" y="1714"/>
                  </a:lnTo>
                  <a:lnTo>
                    <a:pt x="1282" y="1697"/>
                  </a:lnTo>
                  <a:lnTo>
                    <a:pt x="1333" y="1676"/>
                  </a:lnTo>
                  <a:lnTo>
                    <a:pt x="1382" y="1650"/>
                  </a:lnTo>
                  <a:lnTo>
                    <a:pt x="1430" y="1622"/>
                  </a:lnTo>
                  <a:lnTo>
                    <a:pt x="1447" y="1614"/>
                  </a:lnTo>
                  <a:lnTo>
                    <a:pt x="1466" y="1610"/>
                  </a:lnTo>
                  <a:lnTo>
                    <a:pt x="1485" y="1611"/>
                  </a:lnTo>
                  <a:lnTo>
                    <a:pt x="1503" y="1619"/>
                  </a:lnTo>
                  <a:lnTo>
                    <a:pt x="1518" y="1630"/>
                  </a:lnTo>
                  <a:lnTo>
                    <a:pt x="1608" y="1720"/>
                  </a:lnTo>
                  <a:lnTo>
                    <a:pt x="1611" y="1722"/>
                  </a:lnTo>
                  <a:lnTo>
                    <a:pt x="1614" y="1723"/>
                  </a:lnTo>
                  <a:lnTo>
                    <a:pt x="1617" y="1724"/>
                  </a:lnTo>
                  <a:lnTo>
                    <a:pt x="1619" y="1723"/>
                  </a:lnTo>
                  <a:lnTo>
                    <a:pt x="1622" y="1722"/>
                  </a:lnTo>
                  <a:lnTo>
                    <a:pt x="1625" y="1720"/>
                  </a:lnTo>
                  <a:lnTo>
                    <a:pt x="1723" y="1623"/>
                  </a:lnTo>
                  <a:lnTo>
                    <a:pt x="1726" y="1618"/>
                  </a:lnTo>
                  <a:lnTo>
                    <a:pt x="1726" y="1611"/>
                  </a:lnTo>
                  <a:lnTo>
                    <a:pt x="1723" y="1606"/>
                  </a:lnTo>
                  <a:lnTo>
                    <a:pt x="1633" y="1516"/>
                  </a:lnTo>
                  <a:lnTo>
                    <a:pt x="1621" y="1501"/>
                  </a:lnTo>
                  <a:lnTo>
                    <a:pt x="1615" y="1483"/>
                  </a:lnTo>
                  <a:lnTo>
                    <a:pt x="1613" y="1464"/>
                  </a:lnTo>
                  <a:lnTo>
                    <a:pt x="1616" y="1446"/>
                  </a:lnTo>
                  <a:lnTo>
                    <a:pt x="1624" y="1428"/>
                  </a:lnTo>
                  <a:lnTo>
                    <a:pt x="1654" y="1380"/>
                  </a:lnTo>
                  <a:lnTo>
                    <a:pt x="1679" y="1332"/>
                  </a:lnTo>
                  <a:lnTo>
                    <a:pt x="1700" y="1281"/>
                  </a:lnTo>
                  <a:lnTo>
                    <a:pt x="1717" y="1229"/>
                  </a:lnTo>
                  <a:lnTo>
                    <a:pt x="1730" y="1175"/>
                  </a:lnTo>
                  <a:lnTo>
                    <a:pt x="1736" y="1156"/>
                  </a:lnTo>
                  <a:lnTo>
                    <a:pt x="1747" y="1141"/>
                  </a:lnTo>
                  <a:lnTo>
                    <a:pt x="1761" y="1128"/>
                  </a:lnTo>
                  <a:lnTo>
                    <a:pt x="1779" y="1121"/>
                  </a:lnTo>
                  <a:lnTo>
                    <a:pt x="1798" y="1119"/>
                  </a:lnTo>
                  <a:lnTo>
                    <a:pt x="1925" y="1119"/>
                  </a:lnTo>
                  <a:lnTo>
                    <a:pt x="1929" y="1118"/>
                  </a:lnTo>
                  <a:lnTo>
                    <a:pt x="1932" y="1117"/>
                  </a:lnTo>
                  <a:lnTo>
                    <a:pt x="1934" y="1114"/>
                  </a:lnTo>
                  <a:lnTo>
                    <a:pt x="1936" y="1110"/>
                  </a:lnTo>
                  <a:lnTo>
                    <a:pt x="1936" y="1107"/>
                  </a:lnTo>
                  <a:lnTo>
                    <a:pt x="1936" y="969"/>
                  </a:lnTo>
                  <a:lnTo>
                    <a:pt x="1936" y="965"/>
                  </a:lnTo>
                  <a:lnTo>
                    <a:pt x="1934" y="962"/>
                  </a:lnTo>
                  <a:lnTo>
                    <a:pt x="1932" y="959"/>
                  </a:lnTo>
                  <a:lnTo>
                    <a:pt x="1929" y="958"/>
                  </a:lnTo>
                  <a:lnTo>
                    <a:pt x="1925" y="957"/>
                  </a:lnTo>
                  <a:lnTo>
                    <a:pt x="1798" y="957"/>
                  </a:lnTo>
                  <a:lnTo>
                    <a:pt x="1779" y="954"/>
                  </a:lnTo>
                  <a:lnTo>
                    <a:pt x="1761" y="946"/>
                  </a:lnTo>
                  <a:lnTo>
                    <a:pt x="1747" y="934"/>
                  </a:lnTo>
                  <a:lnTo>
                    <a:pt x="1736" y="919"/>
                  </a:lnTo>
                  <a:lnTo>
                    <a:pt x="1730" y="900"/>
                  </a:lnTo>
                  <a:lnTo>
                    <a:pt x="1716" y="847"/>
                  </a:lnTo>
                  <a:lnTo>
                    <a:pt x="1699" y="794"/>
                  </a:lnTo>
                  <a:lnTo>
                    <a:pt x="1678" y="744"/>
                  </a:lnTo>
                  <a:lnTo>
                    <a:pt x="1654" y="694"/>
                  </a:lnTo>
                  <a:lnTo>
                    <a:pt x="1624" y="648"/>
                  </a:lnTo>
                  <a:lnTo>
                    <a:pt x="1616" y="630"/>
                  </a:lnTo>
                  <a:lnTo>
                    <a:pt x="1613" y="611"/>
                  </a:lnTo>
                  <a:lnTo>
                    <a:pt x="1615" y="592"/>
                  </a:lnTo>
                  <a:lnTo>
                    <a:pt x="1621" y="574"/>
                  </a:lnTo>
                  <a:lnTo>
                    <a:pt x="1633" y="559"/>
                  </a:lnTo>
                  <a:lnTo>
                    <a:pt x="1724" y="468"/>
                  </a:lnTo>
                  <a:lnTo>
                    <a:pt x="1728" y="463"/>
                  </a:lnTo>
                  <a:lnTo>
                    <a:pt x="1728" y="457"/>
                  </a:lnTo>
                  <a:lnTo>
                    <a:pt x="1724" y="451"/>
                  </a:lnTo>
                  <a:lnTo>
                    <a:pt x="1626" y="354"/>
                  </a:lnTo>
                  <a:lnTo>
                    <a:pt x="1623" y="351"/>
                  </a:lnTo>
                  <a:lnTo>
                    <a:pt x="1621" y="350"/>
                  </a:lnTo>
                  <a:lnTo>
                    <a:pt x="1618" y="350"/>
                  </a:lnTo>
                  <a:lnTo>
                    <a:pt x="1616" y="350"/>
                  </a:lnTo>
                  <a:lnTo>
                    <a:pt x="1613" y="351"/>
                  </a:lnTo>
                  <a:lnTo>
                    <a:pt x="1609" y="354"/>
                  </a:lnTo>
                  <a:lnTo>
                    <a:pt x="1520" y="444"/>
                  </a:lnTo>
                  <a:lnTo>
                    <a:pt x="1504" y="456"/>
                  </a:lnTo>
                  <a:lnTo>
                    <a:pt x="1486" y="462"/>
                  </a:lnTo>
                  <a:lnTo>
                    <a:pt x="1467" y="464"/>
                  </a:lnTo>
                  <a:lnTo>
                    <a:pt x="1449" y="461"/>
                  </a:lnTo>
                  <a:lnTo>
                    <a:pt x="1431" y="452"/>
                  </a:lnTo>
                  <a:lnTo>
                    <a:pt x="1384" y="423"/>
                  </a:lnTo>
                  <a:lnTo>
                    <a:pt x="1335" y="399"/>
                  </a:lnTo>
                  <a:lnTo>
                    <a:pt x="1284" y="378"/>
                  </a:lnTo>
                  <a:lnTo>
                    <a:pt x="1232" y="361"/>
                  </a:lnTo>
                  <a:lnTo>
                    <a:pt x="1178" y="348"/>
                  </a:lnTo>
                  <a:lnTo>
                    <a:pt x="1159" y="341"/>
                  </a:lnTo>
                  <a:lnTo>
                    <a:pt x="1143" y="330"/>
                  </a:lnTo>
                  <a:lnTo>
                    <a:pt x="1131" y="315"/>
                  </a:lnTo>
                  <a:lnTo>
                    <a:pt x="1124" y="298"/>
                  </a:lnTo>
                  <a:lnTo>
                    <a:pt x="1121" y="278"/>
                  </a:lnTo>
                  <a:lnTo>
                    <a:pt x="1121" y="152"/>
                  </a:lnTo>
                  <a:lnTo>
                    <a:pt x="1121" y="149"/>
                  </a:lnTo>
                  <a:lnTo>
                    <a:pt x="1119" y="145"/>
                  </a:lnTo>
                  <a:lnTo>
                    <a:pt x="1117" y="142"/>
                  </a:lnTo>
                  <a:lnTo>
                    <a:pt x="1112" y="140"/>
                  </a:lnTo>
                  <a:lnTo>
                    <a:pt x="1109" y="140"/>
                  </a:lnTo>
                  <a:lnTo>
                    <a:pt x="971" y="140"/>
                  </a:lnTo>
                  <a:close/>
                  <a:moveTo>
                    <a:pt x="970" y="0"/>
                  </a:moveTo>
                  <a:lnTo>
                    <a:pt x="1108" y="0"/>
                  </a:lnTo>
                  <a:lnTo>
                    <a:pt x="1139" y="3"/>
                  </a:lnTo>
                  <a:lnTo>
                    <a:pt x="1167" y="12"/>
                  </a:lnTo>
                  <a:lnTo>
                    <a:pt x="1193" y="25"/>
                  </a:lnTo>
                  <a:lnTo>
                    <a:pt x="1216" y="44"/>
                  </a:lnTo>
                  <a:lnTo>
                    <a:pt x="1234" y="66"/>
                  </a:lnTo>
                  <a:lnTo>
                    <a:pt x="1248" y="93"/>
                  </a:lnTo>
                  <a:lnTo>
                    <a:pt x="1257" y="121"/>
                  </a:lnTo>
                  <a:lnTo>
                    <a:pt x="1260" y="152"/>
                  </a:lnTo>
                  <a:lnTo>
                    <a:pt x="1260" y="223"/>
                  </a:lnTo>
                  <a:lnTo>
                    <a:pt x="1329" y="245"/>
                  </a:lnTo>
                  <a:lnTo>
                    <a:pt x="1394" y="272"/>
                  </a:lnTo>
                  <a:lnTo>
                    <a:pt x="1457" y="305"/>
                  </a:lnTo>
                  <a:lnTo>
                    <a:pt x="1508" y="255"/>
                  </a:lnTo>
                  <a:lnTo>
                    <a:pt x="1527" y="239"/>
                  </a:lnTo>
                  <a:lnTo>
                    <a:pt x="1547" y="227"/>
                  </a:lnTo>
                  <a:lnTo>
                    <a:pt x="1569" y="217"/>
                  </a:lnTo>
                  <a:lnTo>
                    <a:pt x="1592" y="212"/>
                  </a:lnTo>
                  <a:lnTo>
                    <a:pt x="1616" y="210"/>
                  </a:lnTo>
                  <a:lnTo>
                    <a:pt x="1640" y="212"/>
                  </a:lnTo>
                  <a:lnTo>
                    <a:pt x="1663" y="217"/>
                  </a:lnTo>
                  <a:lnTo>
                    <a:pt x="1684" y="227"/>
                  </a:lnTo>
                  <a:lnTo>
                    <a:pt x="1705" y="239"/>
                  </a:lnTo>
                  <a:lnTo>
                    <a:pt x="1723" y="255"/>
                  </a:lnTo>
                  <a:lnTo>
                    <a:pt x="1821" y="352"/>
                  </a:lnTo>
                  <a:lnTo>
                    <a:pt x="1839" y="373"/>
                  </a:lnTo>
                  <a:lnTo>
                    <a:pt x="1852" y="397"/>
                  </a:lnTo>
                  <a:lnTo>
                    <a:pt x="1862" y="422"/>
                  </a:lnTo>
                  <a:lnTo>
                    <a:pt x="1866" y="447"/>
                  </a:lnTo>
                  <a:lnTo>
                    <a:pt x="1866" y="474"/>
                  </a:lnTo>
                  <a:lnTo>
                    <a:pt x="1862" y="499"/>
                  </a:lnTo>
                  <a:lnTo>
                    <a:pt x="1852" y="523"/>
                  </a:lnTo>
                  <a:lnTo>
                    <a:pt x="1839" y="546"/>
                  </a:lnTo>
                  <a:lnTo>
                    <a:pt x="1821" y="567"/>
                  </a:lnTo>
                  <a:lnTo>
                    <a:pt x="1771" y="618"/>
                  </a:lnTo>
                  <a:lnTo>
                    <a:pt x="1796" y="665"/>
                  </a:lnTo>
                  <a:lnTo>
                    <a:pt x="1819" y="714"/>
                  </a:lnTo>
                  <a:lnTo>
                    <a:pt x="1837" y="765"/>
                  </a:lnTo>
                  <a:lnTo>
                    <a:pt x="1853" y="816"/>
                  </a:lnTo>
                  <a:lnTo>
                    <a:pt x="1925" y="816"/>
                  </a:lnTo>
                  <a:lnTo>
                    <a:pt x="1955" y="818"/>
                  </a:lnTo>
                  <a:lnTo>
                    <a:pt x="1984" y="828"/>
                  </a:lnTo>
                  <a:lnTo>
                    <a:pt x="2010" y="842"/>
                  </a:lnTo>
                  <a:lnTo>
                    <a:pt x="2032" y="861"/>
                  </a:lnTo>
                  <a:lnTo>
                    <a:pt x="2051" y="883"/>
                  </a:lnTo>
                  <a:lnTo>
                    <a:pt x="2065" y="909"/>
                  </a:lnTo>
                  <a:lnTo>
                    <a:pt x="2075" y="938"/>
                  </a:lnTo>
                  <a:lnTo>
                    <a:pt x="2077" y="968"/>
                  </a:lnTo>
                  <a:lnTo>
                    <a:pt x="2077" y="1106"/>
                  </a:lnTo>
                  <a:lnTo>
                    <a:pt x="2075" y="1137"/>
                  </a:lnTo>
                  <a:lnTo>
                    <a:pt x="2065" y="1165"/>
                  </a:lnTo>
                  <a:lnTo>
                    <a:pt x="2051" y="1192"/>
                  </a:lnTo>
                  <a:lnTo>
                    <a:pt x="2032" y="1214"/>
                  </a:lnTo>
                  <a:lnTo>
                    <a:pt x="2010" y="1233"/>
                  </a:lnTo>
                  <a:lnTo>
                    <a:pt x="1984" y="1247"/>
                  </a:lnTo>
                  <a:lnTo>
                    <a:pt x="1955" y="1255"/>
                  </a:lnTo>
                  <a:lnTo>
                    <a:pt x="1925" y="1258"/>
                  </a:lnTo>
                  <a:lnTo>
                    <a:pt x="1925" y="1259"/>
                  </a:lnTo>
                  <a:lnTo>
                    <a:pt x="1853" y="1259"/>
                  </a:lnTo>
                  <a:lnTo>
                    <a:pt x="1831" y="1328"/>
                  </a:lnTo>
                  <a:lnTo>
                    <a:pt x="1803" y="1393"/>
                  </a:lnTo>
                  <a:lnTo>
                    <a:pt x="1771" y="1456"/>
                  </a:lnTo>
                  <a:lnTo>
                    <a:pt x="1821" y="1507"/>
                  </a:lnTo>
                  <a:lnTo>
                    <a:pt x="1839" y="1528"/>
                  </a:lnTo>
                  <a:lnTo>
                    <a:pt x="1852" y="1551"/>
                  </a:lnTo>
                  <a:lnTo>
                    <a:pt x="1862" y="1577"/>
                  </a:lnTo>
                  <a:lnTo>
                    <a:pt x="1866" y="1602"/>
                  </a:lnTo>
                  <a:lnTo>
                    <a:pt x="1866" y="1628"/>
                  </a:lnTo>
                  <a:lnTo>
                    <a:pt x="1862" y="1654"/>
                  </a:lnTo>
                  <a:lnTo>
                    <a:pt x="1852" y="1678"/>
                  </a:lnTo>
                  <a:lnTo>
                    <a:pt x="1839" y="1701"/>
                  </a:lnTo>
                  <a:lnTo>
                    <a:pt x="1821" y="1722"/>
                  </a:lnTo>
                  <a:lnTo>
                    <a:pt x="1723" y="1820"/>
                  </a:lnTo>
                  <a:lnTo>
                    <a:pt x="1705" y="1836"/>
                  </a:lnTo>
                  <a:lnTo>
                    <a:pt x="1684" y="1849"/>
                  </a:lnTo>
                  <a:lnTo>
                    <a:pt x="1663" y="1857"/>
                  </a:lnTo>
                  <a:lnTo>
                    <a:pt x="1640" y="1863"/>
                  </a:lnTo>
                  <a:lnTo>
                    <a:pt x="1616" y="1864"/>
                  </a:lnTo>
                  <a:lnTo>
                    <a:pt x="1592" y="1863"/>
                  </a:lnTo>
                  <a:lnTo>
                    <a:pt x="1569" y="1857"/>
                  </a:lnTo>
                  <a:lnTo>
                    <a:pt x="1547" y="1849"/>
                  </a:lnTo>
                  <a:lnTo>
                    <a:pt x="1527" y="1836"/>
                  </a:lnTo>
                  <a:lnTo>
                    <a:pt x="1508" y="1820"/>
                  </a:lnTo>
                  <a:lnTo>
                    <a:pt x="1457" y="1770"/>
                  </a:lnTo>
                  <a:lnTo>
                    <a:pt x="1410" y="1796"/>
                  </a:lnTo>
                  <a:lnTo>
                    <a:pt x="1361" y="1818"/>
                  </a:lnTo>
                  <a:lnTo>
                    <a:pt x="1312" y="1837"/>
                  </a:lnTo>
                  <a:lnTo>
                    <a:pt x="1260" y="1852"/>
                  </a:lnTo>
                  <a:lnTo>
                    <a:pt x="1260" y="1924"/>
                  </a:lnTo>
                  <a:lnTo>
                    <a:pt x="1257" y="1954"/>
                  </a:lnTo>
                  <a:lnTo>
                    <a:pt x="1248" y="1983"/>
                  </a:lnTo>
                  <a:lnTo>
                    <a:pt x="1234" y="2009"/>
                  </a:lnTo>
                  <a:lnTo>
                    <a:pt x="1216" y="2031"/>
                  </a:lnTo>
                  <a:lnTo>
                    <a:pt x="1193" y="2050"/>
                  </a:lnTo>
                  <a:lnTo>
                    <a:pt x="1167" y="2064"/>
                  </a:lnTo>
                  <a:lnTo>
                    <a:pt x="1139" y="2073"/>
                  </a:lnTo>
                  <a:lnTo>
                    <a:pt x="1108" y="2076"/>
                  </a:lnTo>
                  <a:lnTo>
                    <a:pt x="970" y="2076"/>
                  </a:lnTo>
                  <a:lnTo>
                    <a:pt x="938" y="2073"/>
                  </a:lnTo>
                  <a:lnTo>
                    <a:pt x="910" y="2064"/>
                  </a:lnTo>
                  <a:lnTo>
                    <a:pt x="884" y="2050"/>
                  </a:lnTo>
                  <a:lnTo>
                    <a:pt x="861" y="2031"/>
                  </a:lnTo>
                  <a:lnTo>
                    <a:pt x="843" y="2009"/>
                  </a:lnTo>
                  <a:lnTo>
                    <a:pt x="829" y="1983"/>
                  </a:lnTo>
                  <a:lnTo>
                    <a:pt x="820" y="1954"/>
                  </a:lnTo>
                  <a:lnTo>
                    <a:pt x="817" y="1924"/>
                  </a:lnTo>
                  <a:lnTo>
                    <a:pt x="817" y="1852"/>
                  </a:lnTo>
                  <a:lnTo>
                    <a:pt x="748" y="1831"/>
                  </a:lnTo>
                  <a:lnTo>
                    <a:pt x="683" y="1802"/>
                  </a:lnTo>
                  <a:lnTo>
                    <a:pt x="620" y="1770"/>
                  </a:lnTo>
                  <a:lnTo>
                    <a:pt x="569" y="1820"/>
                  </a:lnTo>
                  <a:lnTo>
                    <a:pt x="550" y="1836"/>
                  </a:lnTo>
                  <a:lnTo>
                    <a:pt x="530" y="1849"/>
                  </a:lnTo>
                  <a:lnTo>
                    <a:pt x="508" y="1857"/>
                  </a:lnTo>
                  <a:lnTo>
                    <a:pt x="486" y="1863"/>
                  </a:lnTo>
                  <a:lnTo>
                    <a:pt x="461" y="1864"/>
                  </a:lnTo>
                  <a:lnTo>
                    <a:pt x="437" y="1863"/>
                  </a:lnTo>
                  <a:lnTo>
                    <a:pt x="414" y="1857"/>
                  </a:lnTo>
                  <a:lnTo>
                    <a:pt x="393" y="1849"/>
                  </a:lnTo>
                  <a:lnTo>
                    <a:pt x="372" y="1836"/>
                  </a:lnTo>
                  <a:lnTo>
                    <a:pt x="354" y="1820"/>
                  </a:lnTo>
                  <a:lnTo>
                    <a:pt x="256" y="1722"/>
                  </a:lnTo>
                  <a:lnTo>
                    <a:pt x="238" y="1701"/>
                  </a:lnTo>
                  <a:lnTo>
                    <a:pt x="225" y="1678"/>
                  </a:lnTo>
                  <a:lnTo>
                    <a:pt x="216" y="1654"/>
                  </a:lnTo>
                  <a:lnTo>
                    <a:pt x="211" y="1628"/>
                  </a:lnTo>
                  <a:lnTo>
                    <a:pt x="211" y="1602"/>
                  </a:lnTo>
                  <a:lnTo>
                    <a:pt x="216" y="1577"/>
                  </a:lnTo>
                  <a:lnTo>
                    <a:pt x="225" y="1551"/>
                  </a:lnTo>
                  <a:lnTo>
                    <a:pt x="238" y="1528"/>
                  </a:lnTo>
                  <a:lnTo>
                    <a:pt x="256" y="1507"/>
                  </a:lnTo>
                  <a:lnTo>
                    <a:pt x="306" y="1456"/>
                  </a:lnTo>
                  <a:lnTo>
                    <a:pt x="281" y="1410"/>
                  </a:lnTo>
                  <a:lnTo>
                    <a:pt x="259" y="1360"/>
                  </a:lnTo>
                  <a:lnTo>
                    <a:pt x="240" y="1311"/>
                  </a:lnTo>
                  <a:lnTo>
                    <a:pt x="224" y="1259"/>
                  </a:lnTo>
                  <a:lnTo>
                    <a:pt x="152" y="1259"/>
                  </a:lnTo>
                  <a:lnTo>
                    <a:pt x="122" y="1256"/>
                  </a:lnTo>
                  <a:lnTo>
                    <a:pt x="93" y="1248"/>
                  </a:lnTo>
                  <a:lnTo>
                    <a:pt x="67" y="1233"/>
                  </a:lnTo>
                  <a:lnTo>
                    <a:pt x="45" y="1215"/>
                  </a:lnTo>
                  <a:lnTo>
                    <a:pt x="26" y="1192"/>
                  </a:lnTo>
                  <a:lnTo>
                    <a:pt x="12" y="1166"/>
                  </a:lnTo>
                  <a:lnTo>
                    <a:pt x="3" y="1138"/>
                  </a:lnTo>
                  <a:lnTo>
                    <a:pt x="0" y="1107"/>
                  </a:lnTo>
                  <a:lnTo>
                    <a:pt x="0" y="969"/>
                  </a:lnTo>
                  <a:lnTo>
                    <a:pt x="3" y="938"/>
                  </a:lnTo>
                  <a:lnTo>
                    <a:pt x="12" y="909"/>
                  </a:lnTo>
                  <a:lnTo>
                    <a:pt x="26" y="884"/>
                  </a:lnTo>
                  <a:lnTo>
                    <a:pt x="45" y="861"/>
                  </a:lnTo>
                  <a:lnTo>
                    <a:pt x="67" y="843"/>
                  </a:lnTo>
                  <a:lnTo>
                    <a:pt x="93" y="829"/>
                  </a:lnTo>
                  <a:lnTo>
                    <a:pt x="122" y="819"/>
                  </a:lnTo>
                  <a:lnTo>
                    <a:pt x="152" y="816"/>
                  </a:lnTo>
                  <a:lnTo>
                    <a:pt x="224" y="816"/>
                  </a:lnTo>
                  <a:lnTo>
                    <a:pt x="246" y="748"/>
                  </a:lnTo>
                  <a:lnTo>
                    <a:pt x="274" y="682"/>
                  </a:lnTo>
                  <a:lnTo>
                    <a:pt x="306" y="619"/>
                  </a:lnTo>
                  <a:lnTo>
                    <a:pt x="256" y="568"/>
                  </a:lnTo>
                  <a:lnTo>
                    <a:pt x="238" y="547"/>
                  </a:lnTo>
                  <a:lnTo>
                    <a:pt x="225" y="524"/>
                  </a:lnTo>
                  <a:lnTo>
                    <a:pt x="216" y="500"/>
                  </a:lnTo>
                  <a:lnTo>
                    <a:pt x="211" y="474"/>
                  </a:lnTo>
                  <a:lnTo>
                    <a:pt x="211" y="448"/>
                  </a:lnTo>
                  <a:lnTo>
                    <a:pt x="216" y="422"/>
                  </a:lnTo>
                  <a:lnTo>
                    <a:pt x="225" y="398"/>
                  </a:lnTo>
                  <a:lnTo>
                    <a:pt x="238" y="374"/>
                  </a:lnTo>
                  <a:lnTo>
                    <a:pt x="256" y="353"/>
                  </a:lnTo>
                  <a:lnTo>
                    <a:pt x="354" y="255"/>
                  </a:lnTo>
                  <a:lnTo>
                    <a:pt x="372" y="239"/>
                  </a:lnTo>
                  <a:lnTo>
                    <a:pt x="393" y="227"/>
                  </a:lnTo>
                  <a:lnTo>
                    <a:pt x="414" y="218"/>
                  </a:lnTo>
                  <a:lnTo>
                    <a:pt x="437" y="213"/>
                  </a:lnTo>
                  <a:lnTo>
                    <a:pt x="461" y="211"/>
                  </a:lnTo>
                  <a:lnTo>
                    <a:pt x="486" y="213"/>
                  </a:lnTo>
                  <a:lnTo>
                    <a:pt x="508" y="218"/>
                  </a:lnTo>
                  <a:lnTo>
                    <a:pt x="530" y="227"/>
                  </a:lnTo>
                  <a:lnTo>
                    <a:pt x="550" y="239"/>
                  </a:lnTo>
                  <a:lnTo>
                    <a:pt x="569" y="255"/>
                  </a:lnTo>
                  <a:lnTo>
                    <a:pt x="620" y="306"/>
                  </a:lnTo>
                  <a:lnTo>
                    <a:pt x="667" y="281"/>
                  </a:lnTo>
                  <a:lnTo>
                    <a:pt x="716" y="258"/>
                  </a:lnTo>
                  <a:lnTo>
                    <a:pt x="765" y="239"/>
                  </a:lnTo>
                  <a:lnTo>
                    <a:pt x="817" y="224"/>
                  </a:lnTo>
                  <a:lnTo>
                    <a:pt x="817" y="152"/>
                  </a:lnTo>
                  <a:lnTo>
                    <a:pt x="820" y="121"/>
                  </a:lnTo>
                  <a:lnTo>
                    <a:pt x="829" y="93"/>
                  </a:lnTo>
                  <a:lnTo>
                    <a:pt x="843" y="66"/>
                  </a:lnTo>
                  <a:lnTo>
                    <a:pt x="861" y="44"/>
                  </a:lnTo>
                  <a:lnTo>
                    <a:pt x="884" y="25"/>
                  </a:lnTo>
                  <a:lnTo>
                    <a:pt x="910" y="12"/>
                  </a:lnTo>
                  <a:lnTo>
                    <a:pt x="938" y="3"/>
                  </a:lnTo>
                  <a:lnTo>
                    <a:pt x="9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88" name="Freeform 71"/>
            <p:cNvSpPr>
              <a:spLocks noEditPoints="1"/>
            </p:cNvSpPr>
            <p:nvPr/>
          </p:nvSpPr>
          <p:spPr bwMode="auto">
            <a:xfrm>
              <a:off x="3729038" y="2011363"/>
              <a:ext cx="139700" cy="139700"/>
            </a:xfrm>
            <a:custGeom>
              <a:avLst/>
              <a:gdLst>
                <a:gd name="T0" fmla="*/ 398 w 886"/>
                <a:gd name="T1" fmla="*/ 143 h 884"/>
                <a:gd name="T2" fmla="*/ 316 w 886"/>
                <a:gd name="T3" fmla="*/ 169 h 884"/>
                <a:gd name="T4" fmla="*/ 245 w 886"/>
                <a:gd name="T5" fmla="*/ 214 h 884"/>
                <a:gd name="T6" fmla="*/ 189 w 886"/>
                <a:gd name="T7" fmla="*/ 277 h 884"/>
                <a:gd name="T8" fmla="*/ 153 w 886"/>
                <a:gd name="T9" fmla="*/ 355 h 884"/>
                <a:gd name="T10" fmla="*/ 141 w 886"/>
                <a:gd name="T11" fmla="*/ 442 h 884"/>
                <a:gd name="T12" fmla="*/ 153 w 886"/>
                <a:gd name="T13" fmla="*/ 529 h 884"/>
                <a:gd name="T14" fmla="*/ 189 w 886"/>
                <a:gd name="T15" fmla="*/ 606 h 884"/>
                <a:gd name="T16" fmla="*/ 245 w 886"/>
                <a:gd name="T17" fmla="*/ 669 h 884"/>
                <a:gd name="T18" fmla="*/ 316 w 886"/>
                <a:gd name="T19" fmla="*/ 716 h 884"/>
                <a:gd name="T20" fmla="*/ 398 w 886"/>
                <a:gd name="T21" fmla="*/ 740 h 884"/>
                <a:gd name="T22" fmla="*/ 488 w 886"/>
                <a:gd name="T23" fmla="*/ 740 h 884"/>
                <a:gd name="T24" fmla="*/ 570 w 886"/>
                <a:gd name="T25" fmla="*/ 716 h 884"/>
                <a:gd name="T26" fmla="*/ 641 w 886"/>
                <a:gd name="T27" fmla="*/ 669 h 884"/>
                <a:gd name="T28" fmla="*/ 696 w 886"/>
                <a:gd name="T29" fmla="*/ 606 h 884"/>
                <a:gd name="T30" fmla="*/ 732 w 886"/>
                <a:gd name="T31" fmla="*/ 529 h 884"/>
                <a:gd name="T32" fmla="*/ 745 w 886"/>
                <a:gd name="T33" fmla="*/ 442 h 884"/>
                <a:gd name="T34" fmla="*/ 732 w 886"/>
                <a:gd name="T35" fmla="*/ 355 h 884"/>
                <a:gd name="T36" fmla="*/ 696 w 886"/>
                <a:gd name="T37" fmla="*/ 277 h 884"/>
                <a:gd name="T38" fmla="*/ 641 w 886"/>
                <a:gd name="T39" fmla="*/ 214 h 884"/>
                <a:gd name="T40" fmla="*/ 570 w 886"/>
                <a:gd name="T41" fmla="*/ 169 h 884"/>
                <a:gd name="T42" fmla="*/ 488 w 886"/>
                <a:gd name="T43" fmla="*/ 143 h 884"/>
                <a:gd name="T44" fmla="*/ 443 w 886"/>
                <a:gd name="T45" fmla="*/ 0 h 884"/>
                <a:gd name="T46" fmla="*/ 544 w 886"/>
                <a:gd name="T47" fmla="*/ 11 h 884"/>
                <a:gd name="T48" fmla="*/ 638 w 886"/>
                <a:gd name="T49" fmla="*/ 45 h 884"/>
                <a:gd name="T50" fmla="*/ 719 w 886"/>
                <a:gd name="T51" fmla="*/ 97 h 884"/>
                <a:gd name="T52" fmla="*/ 788 w 886"/>
                <a:gd name="T53" fmla="*/ 165 h 884"/>
                <a:gd name="T54" fmla="*/ 840 w 886"/>
                <a:gd name="T55" fmla="*/ 248 h 884"/>
                <a:gd name="T56" fmla="*/ 873 w 886"/>
                <a:gd name="T57" fmla="*/ 340 h 884"/>
                <a:gd name="T58" fmla="*/ 886 w 886"/>
                <a:gd name="T59" fmla="*/ 442 h 884"/>
                <a:gd name="T60" fmla="*/ 873 w 886"/>
                <a:gd name="T61" fmla="*/ 543 h 884"/>
                <a:gd name="T62" fmla="*/ 840 w 886"/>
                <a:gd name="T63" fmla="*/ 636 h 884"/>
                <a:gd name="T64" fmla="*/ 788 w 886"/>
                <a:gd name="T65" fmla="*/ 718 h 884"/>
                <a:gd name="T66" fmla="*/ 719 w 886"/>
                <a:gd name="T67" fmla="*/ 787 h 884"/>
                <a:gd name="T68" fmla="*/ 638 w 886"/>
                <a:gd name="T69" fmla="*/ 839 h 884"/>
                <a:gd name="T70" fmla="*/ 544 w 886"/>
                <a:gd name="T71" fmla="*/ 872 h 884"/>
                <a:gd name="T72" fmla="*/ 443 w 886"/>
                <a:gd name="T73" fmla="*/ 884 h 884"/>
                <a:gd name="T74" fmla="*/ 341 w 886"/>
                <a:gd name="T75" fmla="*/ 872 h 884"/>
                <a:gd name="T76" fmla="*/ 248 w 886"/>
                <a:gd name="T77" fmla="*/ 839 h 884"/>
                <a:gd name="T78" fmla="*/ 166 w 886"/>
                <a:gd name="T79" fmla="*/ 787 h 884"/>
                <a:gd name="T80" fmla="*/ 97 w 886"/>
                <a:gd name="T81" fmla="*/ 718 h 884"/>
                <a:gd name="T82" fmla="*/ 46 w 886"/>
                <a:gd name="T83" fmla="*/ 636 h 884"/>
                <a:gd name="T84" fmla="*/ 12 w 886"/>
                <a:gd name="T85" fmla="*/ 543 h 884"/>
                <a:gd name="T86" fmla="*/ 0 w 886"/>
                <a:gd name="T87" fmla="*/ 442 h 884"/>
                <a:gd name="T88" fmla="*/ 12 w 886"/>
                <a:gd name="T89" fmla="*/ 340 h 884"/>
                <a:gd name="T90" fmla="*/ 46 w 886"/>
                <a:gd name="T91" fmla="*/ 248 h 884"/>
                <a:gd name="T92" fmla="*/ 97 w 886"/>
                <a:gd name="T93" fmla="*/ 165 h 884"/>
                <a:gd name="T94" fmla="*/ 166 w 886"/>
                <a:gd name="T95" fmla="*/ 97 h 884"/>
                <a:gd name="T96" fmla="*/ 248 w 886"/>
                <a:gd name="T97" fmla="*/ 45 h 884"/>
                <a:gd name="T98" fmla="*/ 341 w 886"/>
                <a:gd name="T99" fmla="*/ 11 h 884"/>
                <a:gd name="T100" fmla="*/ 443 w 886"/>
                <a:gd name="T101"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6" h="884">
                  <a:moveTo>
                    <a:pt x="443" y="140"/>
                  </a:moveTo>
                  <a:lnTo>
                    <a:pt x="398" y="143"/>
                  </a:lnTo>
                  <a:lnTo>
                    <a:pt x="356" y="153"/>
                  </a:lnTo>
                  <a:lnTo>
                    <a:pt x="316" y="169"/>
                  </a:lnTo>
                  <a:lnTo>
                    <a:pt x="279" y="189"/>
                  </a:lnTo>
                  <a:lnTo>
                    <a:pt x="245" y="214"/>
                  </a:lnTo>
                  <a:lnTo>
                    <a:pt x="215" y="243"/>
                  </a:lnTo>
                  <a:lnTo>
                    <a:pt x="189" y="277"/>
                  </a:lnTo>
                  <a:lnTo>
                    <a:pt x="169" y="315"/>
                  </a:lnTo>
                  <a:lnTo>
                    <a:pt x="153" y="355"/>
                  </a:lnTo>
                  <a:lnTo>
                    <a:pt x="144" y="397"/>
                  </a:lnTo>
                  <a:lnTo>
                    <a:pt x="141" y="442"/>
                  </a:lnTo>
                  <a:lnTo>
                    <a:pt x="144" y="486"/>
                  </a:lnTo>
                  <a:lnTo>
                    <a:pt x="153" y="529"/>
                  </a:lnTo>
                  <a:lnTo>
                    <a:pt x="169" y="569"/>
                  </a:lnTo>
                  <a:lnTo>
                    <a:pt x="189" y="606"/>
                  </a:lnTo>
                  <a:lnTo>
                    <a:pt x="215" y="640"/>
                  </a:lnTo>
                  <a:lnTo>
                    <a:pt x="245" y="669"/>
                  </a:lnTo>
                  <a:lnTo>
                    <a:pt x="279" y="695"/>
                  </a:lnTo>
                  <a:lnTo>
                    <a:pt x="316" y="716"/>
                  </a:lnTo>
                  <a:lnTo>
                    <a:pt x="356" y="731"/>
                  </a:lnTo>
                  <a:lnTo>
                    <a:pt x="398" y="740"/>
                  </a:lnTo>
                  <a:lnTo>
                    <a:pt x="443" y="743"/>
                  </a:lnTo>
                  <a:lnTo>
                    <a:pt x="488" y="740"/>
                  </a:lnTo>
                  <a:lnTo>
                    <a:pt x="530" y="731"/>
                  </a:lnTo>
                  <a:lnTo>
                    <a:pt x="570" y="716"/>
                  </a:lnTo>
                  <a:lnTo>
                    <a:pt x="607" y="695"/>
                  </a:lnTo>
                  <a:lnTo>
                    <a:pt x="641" y="669"/>
                  </a:lnTo>
                  <a:lnTo>
                    <a:pt x="670" y="640"/>
                  </a:lnTo>
                  <a:lnTo>
                    <a:pt x="696" y="606"/>
                  </a:lnTo>
                  <a:lnTo>
                    <a:pt x="717" y="569"/>
                  </a:lnTo>
                  <a:lnTo>
                    <a:pt x="732" y="529"/>
                  </a:lnTo>
                  <a:lnTo>
                    <a:pt x="741" y="486"/>
                  </a:lnTo>
                  <a:lnTo>
                    <a:pt x="745" y="442"/>
                  </a:lnTo>
                  <a:lnTo>
                    <a:pt x="741" y="397"/>
                  </a:lnTo>
                  <a:lnTo>
                    <a:pt x="732" y="355"/>
                  </a:lnTo>
                  <a:lnTo>
                    <a:pt x="717" y="315"/>
                  </a:lnTo>
                  <a:lnTo>
                    <a:pt x="696" y="277"/>
                  </a:lnTo>
                  <a:lnTo>
                    <a:pt x="670" y="243"/>
                  </a:lnTo>
                  <a:lnTo>
                    <a:pt x="641" y="214"/>
                  </a:lnTo>
                  <a:lnTo>
                    <a:pt x="607" y="189"/>
                  </a:lnTo>
                  <a:lnTo>
                    <a:pt x="570" y="169"/>
                  </a:lnTo>
                  <a:lnTo>
                    <a:pt x="530" y="153"/>
                  </a:lnTo>
                  <a:lnTo>
                    <a:pt x="488" y="143"/>
                  </a:lnTo>
                  <a:lnTo>
                    <a:pt x="443" y="140"/>
                  </a:lnTo>
                  <a:close/>
                  <a:moveTo>
                    <a:pt x="443" y="0"/>
                  </a:moveTo>
                  <a:lnTo>
                    <a:pt x="494" y="3"/>
                  </a:lnTo>
                  <a:lnTo>
                    <a:pt x="544" y="11"/>
                  </a:lnTo>
                  <a:lnTo>
                    <a:pt x="592" y="25"/>
                  </a:lnTo>
                  <a:lnTo>
                    <a:pt x="638" y="45"/>
                  </a:lnTo>
                  <a:lnTo>
                    <a:pt x="680" y="68"/>
                  </a:lnTo>
                  <a:lnTo>
                    <a:pt x="719" y="97"/>
                  </a:lnTo>
                  <a:lnTo>
                    <a:pt x="756" y="130"/>
                  </a:lnTo>
                  <a:lnTo>
                    <a:pt x="788" y="165"/>
                  </a:lnTo>
                  <a:lnTo>
                    <a:pt x="816" y="205"/>
                  </a:lnTo>
                  <a:lnTo>
                    <a:pt x="840" y="248"/>
                  </a:lnTo>
                  <a:lnTo>
                    <a:pt x="859" y="293"/>
                  </a:lnTo>
                  <a:lnTo>
                    <a:pt x="873" y="340"/>
                  </a:lnTo>
                  <a:lnTo>
                    <a:pt x="883" y="390"/>
                  </a:lnTo>
                  <a:lnTo>
                    <a:pt x="886" y="442"/>
                  </a:lnTo>
                  <a:lnTo>
                    <a:pt x="883" y="493"/>
                  </a:lnTo>
                  <a:lnTo>
                    <a:pt x="873" y="543"/>
                  </a:lnTo>
                  <a:lnTo>
                    <a:pt x="859" y="590"/>
                  </a:lnTo>
                  <a:lnTo>
                    <a:pt x="840" y="636"/>
                  </a:lnTo>
                  <a:lnTo>
                    <a:pt x="816" y="679"/>
                  </a:lnTo>
                  <a:lnTo>
                    <a:pt x="788" y="718"/>
                  </a:lnTo>
                  <a:lnTo>
                    <a:pt x="756" y="754"/>
                  </a:lnTo>
                  <a:lnTo>
                    <a:pt x="719" y="787"/>
                  </a:lnTo>
                  <a:lnTo>
                    <a:pt x="680" y="815"/>
                  </a:lnTo>
                  <a:lnTo>
                    <a:pt x="638" y="839"/>
                  </a:lnTo>
                  <a:lnTo>
                    <a:pt x="592" y="858"/>
                  </a:lnTo>
                  <a:lnTo>
                    <a:pt x="544" y="872"/>
                  </a:lnTo>
                  <a:lnTo>
                    <a:pt x="494" y="880"/>
                  </a:lnTo>
                  <a:lnTo>
                    <a:pt x="443" y="884"/>
                  </a:lnTo>
                  <a:lnTo>
                    <a:pt x="392" y="880"/>
                  </a:lnTo>
                  <a:lnTo>
                    <a:pt x="341" y="872"/>
                  </a:lnTo>
                  <a:lnTo>
                    <a:pt x="294" y="858"/>
                  </a:lnTo>
                  <a:lnTo>
                    <a:pt x="248" y="839"/>
                  </a:lnTo>
                  <a:lnTo>
                    <a:pt x="206" y="815"/>
                  </a:lnTo>
                  <a:lnTo>
                    <a:pt x="166" y="787"/>
                  </a:lnTo>
                  <a:lnTo>
                    <a:pt x="130" y="754"/>
                  </a:lnTo>
                  <a:lnTo>
                    <a:pt x="97" y="718"/>
                  </a:lnTo>
                  <a:lnTo>
                    <a:pt x="70" y="679"/>
                  </a:lnTo>
                  <a:lnTo>
                    <a:pt x="46" y="636"/>
                  </a:lnTo>
                  <a:lnTo>
                    <a:pt x="27" y="590"/>
                  </a:lnTo>
                  <a:lnTo>
                    <a:pt x="12" y="543"/>
                  </a:lnTo>
                  <a:lnTo>
                    <a:pt x="4" y="493"/>
                  </a:lnTo>
                  <a:lnTo>
                    <a:pt x="0" y="442"/>
                  </a:lnTo>
                  <a:lnTo>
                    <a:pt x="4" y="390"/>
                  </a:lnTo>
                  <a:lnTo>
                    <a:pt x="12" y="340"/>
                  </a:lnTo>
                  <a:lnTo>
                    <a:pt x="27" y="293"/>
                  </a:lnTo>
                  <a:lnTo>
                    <a:pt x="46" y="248"/>
                  </a:lnTo>
                  <a:lnTo>
                    <a:pt x="70" y="205"/>
                  </a:lnTo>
                  <a:lnTo>
                    <a:pt x="97" y="165"/>
                  </a:lnTo>
                  <a:lnTo>
                    <a:pt x="130" y="130"/>
                  </a:lnTo>
                  <a:lnTo>
                    <a:pt x="166" y="97"/>
                  </a:lnTo>
                  <a:lnTo>
                    <a:pt x="206" y="68"/>
                  </a:lnTo>
                  <a:lnTo>
                    <a:pt x="248" y="45"/>
                  </a:lnTo>
                  <a:lnTo>
                    <a:pt x="294" y="25"/>
                  </a:lnTo>
                  <a:lnTo>
                    <a:pt x="341" y="11"/>
                  </a:lnTo>
                  <a:lnTo>
                    <a:pt x="392" y="3"/>
                  </a:lnTo>
                  <a:lnTo>
                    <a:pt x="4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89" name="Freeform 72"/>
            <p:cNvSpPr>
              <a:spLocks/>
            </p:cNvSpPr>
            <p:nvPr/>
          </p:nvSpPr>
          <p:spPr bwMode="auto">
            <a:xfrm>
              <a:off x="3471863" y="2006601"/>
              <a:ext cx="403225" cy="460375"/>
            </a:xfrm>
            <a:custGeom>
              <a:avLst/>
              <a:gdLst>
                <a:gd name="T0" fmla="*/ 1098 w 2541"/>
                <a:gd name="T1" fmla="*/ 8 h 2906"/>
                <a:gd name="T2" fmla="*/ 1133 w 2541"/>
                <a:gd name="T3" fmla="*/ 48 h 2906"/>
                <a:gd name="T4" fmla="*/ 1130 w 2541"/>
                <a:gd name="T5" fmla="*/ 102 h 2906"/>
                <a:gd name="T6" fmla="*/ 1090 w 2541"/>
                <a:gd name="T7" fmla="*/ 136 h 2906"/>
                <a:gd name="T8" fmla="*/ 917 w 2541"/>
                <a:gd name="T9" fmla="*/ 214 h 2906"/>
                <a:gd name="T10" fmla="*/ 736 w 2541"/>
                <a:gd name="T11" fmla="*/ 341 h 2906"/>
                <a:gd name="T12" fmla="*/ 590 w 2541"/>
                <a:gd name="T13" fmla="*/ 501 h 2906"/>
                <a:gd name="T14" fmla="*/ 479 w 2541"/>
                <a:gd name="T15" fmla="*/ 688 h 2906"/>
                <a:gd name="T16" fmla="*/ 409 w 2541"/>
                <a:gd name="T17" fmla="*/ 895 h 2906"/>
                <a:gd name="T18" fmla="*/ 386 w 2541"/>
                <a:gd name="T19" fmla="*/ 1114 h 2906"/>
                <a:gd name="T20" fmla="*/ 378 w 2541"/>
                <a:gd name="T21" fmla="*/ 1330 h 2906"/>
                <a:gd name="T22" fmla="*/ 141 w 2541"/>
                <a:gd name="T23" fmla="*/ 1791 h 2906"/>
                <a:gd name="T24" fmla="*/ 145 w 2541"/>
                <a:gd name="T25" fmla="*/ 1829 h 2906"/>
                <a:gd name="T26" fmla="*/ 188 w 2541"/>
                <a:gd name="T27" fmla="*/ 1851 h 2906"/>
                <a:gd name="T28" fmla="*/ 336 w 2541"/>
                <a:gd name="T29" fmla="*/ 1855 h 2906"/>
                <a:gd name="T30" fmla="*/ 377 w 2541"/>
                <a:gd name="T31" fmla="*/ 1887 h 2906"/>
                <a:gd name="T32" fmla="*/ 386 w 2541"/>
                <a:gd name="T33" fmla="*/ 2330 h 2906"/>
                <a:gd name="T34" fmla="*/ 414 w 2541"/>
                <a:gd name="T35" fmla="*/ 2418 h 2906"/>
                <a:gd name="T36" fmla="*/ 482 w 2541"/>
                <a:gd name="T37" fmla="*/ 2477 h 2906"/>
                <a:gd name="T38" fmla="*/ 856 w 2541"/>
                <a:gd name="T39" fmla="*/ 2445 h 2906"/>
                <a:gd name="T40" fmla="*/ 899 w 2541"/>
                <a:gd name="T41" fmla="*/ 2452 h 2906"/>
                <a:gd name="T42" fmla="*/ 933 w 2541"/>
                <a:gd name="T43" fmla="*/ 2494 h 2906"/>
                <a:gd name="T44" fmla="*/ 2099 w 2541"/>
                <a:gd name="T45" fmla="*/ 2764 h 2906"/>
                <a:gd name="T46" fmla="*/ 2109 w 2541"/>
                <a:gd name="T47" fmla="*/ 1888 h 2906"/>
                <a:gd name="T48" fmla="*/ 2224 w 2541"/>
                <a:gd name="T49" fmla="*/ 1763 h 2906"/>
                <a:gd name="T50" fmla="*/ 2347 w 2541"/>
                <a:gd name="T51" fmla="*/ 1575 h 2906"/>
                <a:gd name="T52" fmla="*/ 2412 w 2541"/>
                <a:gd name="T53" fmla="*/ 1419 h 2906"/>
                <a:gd name="T54" fmla="*/ 2455 w 2541"/>
                <a:gd name="T55" fmla="*/ 1389 h 2906"/>
                <a:gd name="T56" fmla="*/ 2509 w 2541"/>
                <a:gd name="T57" fmla="*/ 1400 h 2906"/>
                <a:gd name="T58" fmla="*/ 2539 w 2541"/>
                <a:gd name="T59" fmla="*/ 1443 h 2906"/>
                <a:gd name="T60" fmla="*/ 2509 w 2541"/>
                <a:gd name="T61" fmla="*/ 1556 h 2906"/>
                <a:gd name="T62" fmla="*/ 2395 w 2541"/>
                <a:gd name="T63" fmla="*/ 1770 h 2906"/>
                <a:gd name="T64" fmla="*/ 2239 w 2541"/>
                <a:gd name="T65" fmla="*/ 1955 h 2906"/>
                <a:gd name="T66" fmla="*/ 2230 w 2541"/>
                <a:gd name="T67" fmla="*/ 2871 h 2906"/>
                <a:gd name="T68" fmla="*/ 2187 w 2541"/>
                <a:gd name="T69" fmla="*/ 2902 h 2906"/>
                <a:gd name="T70" fmla="*/ 847 w 2541"/>
                <a:gd name="T71" fmla="*/ 2902 h 2906"/>
                <a:gd name="T72" fmla="*/ 805 w 2541"/>
                <a:gd name="T73" fmla="*/ 2871 h 2906"/>
                <a:gd name="T74" fmla="*/ 796 w 2541"/>
                <a:gd name="T75" fmla="*/ 2596 h 2906"/>
                <a:gd name="T76" fmla="*/ 551 w 2541"/>
                <a:gd name="T77" fmla="*/ 2631 h 2906"/>
                <a:gd name="T78" fmla="*/ 461 w 2541"/>
                <a:gd name="T79" fmla="*/ 2618 h 2906"/>
                <a:gd name="T80" fmla="*/ 350 w 2541"/>
                <a:gd name="T81" fmla="*/ 2557 h 2906"/>
                <a:gd name="T82" fmla="*/ 274 w 2541"/>
                <a:gd name="T83" fmla="*/ 2455 h 2906"/>
                <a:gd name="T84" fmla="*/ 246 w 2541"/>
                <a:gd name="T85" fmla="*/ 2329 h 2906"/>
                <a:gd name="T86" fmla="*/ 176 w 2541"/>
                <a:gd name="T87" fmla="*/ 1989 h 2906"/>
                <a:gd name="T88" fmla="*/ 87 w 2541"/>
                <a:gd name="T89" fmla="*/ 1961 h 2906"/>
                <a:gd name="T90" fmla="*/ 24 w 2541"/>
                <a:gd name="T91" fmla="*/ 1900 h 2906"/>
                <a:gd name="T92" fmla="*/ 0 w 2541"/>
                <a:gd name="T93" fmla="*/ 1817 h 2906"/>
                <a:gd name="T94" fmla="*/ 16 w 2541"/>
                <a:gd name="T95" fmla="*/ 1724 h 2906"/>
                <a:gd name="T96" fmla="*/ 247 w 2541"/>
                <a:gd name="T97" fmla="*/ 1114 h 2906"/>
                <a:gd name="T98" fmla="*/ 271 w 2541"/>
                <a:gd name="T99" fmla="*/ 878 h 2906"/>
                <a:gd name="T100" fmla="*/ 341 w 2541"/>
                <a:gd name="T101" fmla="*/ 655 h 2906"/>
                <a:gd name="T102" fmla="*/ 453 w 2541"/>
                <a:gd name="T103" fmla="*/ 453 h 2906"/>
                <a:gd name="T104" fmla="*/ 602 w 2541"/>
                <a:gd name="T105" fmla="*/ 274 h 2906"/>
                <a:gd name="T106" fmla="*/ 785 w 2541"/>
                <a:gd name="T107" fmla="*/ 129 h 2906"/>
                <a:gd name="T108" fmla="*/ 983 w 2541"/>
                <a:gd name="T109" fmla="*/ 27 h 2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1" h="2906">
                  <a:moveTo>
                    <a:pt x="1063" y="0"/>
                  </a:moveTo>
                  <a:lnTo>
                    <a:pt x="1082" y="1"/>
                  </a:lnTo>
                  <a:lnTo>
                    <a:pt x="1098" y="8"/>
                  </a:lnTo>
                  <a:lnTo>
                    <a:pt x="1113" y="17"/>
                  </a:lnTo>
                  <a:lnTo>
                    <a:pt x="1125" y="31"/>
                  </a:lnTo>
                  <a:lnTo>
                    <a:pt x="1133" y="48"/>
                  </a:lnTo>
                  <a:lnTo>
                    <a:pt x="1137" y="66"/>
                  </a:lnTo>
                  <a:lnTo>
                    <a:pt x="1135" y="85"/>
                  </a:lnTo>
                  <a:lnTo>
                    <a:pt x="1130" y="102"/>
                  </a:lnTo>
                  <a:lnTo>
                    <a:pt x="1121" y="116"/>
                  </a:lnTo>
                  <a:lnTo>
                    <a:pt x="1107" y="128"/>
                  </a:lnTo>
                  <a:lnTo>
                    <a:pt x="1090" y="136"/>
                  </a:lnTo>
                  <a:lnTo>
                    <a:pt x="1036" y="156"/>
                  </a:lnTo>
                  <a:lnTo>
                    <a:pt x="983" y="180"/>
                  </a:lnTo>
                  <a:lnTo>
                    <a:pt x="917" y="214"/>
                  </a:lnTo>
                  <a:lnTo>
                    <a:pt x="854" y="252"/>
                  </a:lnTo>
                  <a:lnTo>
                    <a:pt x="793" y="295"/>
                  </a:lnTo>
                  <a:lnTo>
                    <a:pt x="736" y="341"/>
                  </a:lnTo>
                  <a:lnTo>
                    <a:pt x="684" y="392"/>
                  </a:lnTo>
                  <a:lnTo>
                    <a:pt x="634" y="444"/>
                  </a:lnTo>
                  <a:lnTo>
                    <a:pt x="590" y="501"/>
                  </a:lnTo>
                  <a:lnTo>
                    <a:pt x="549" y="561"/>
                  </a:lnTo>
                  <a:lnTo>
                    <a:pt x="512" y="624"/>
                  </a:lnTo>
                  <a:lnTo>
                    <a:pt x="479" y="688"/>
                  </a:lnTo>
                  <a:lnTo>
                    <a:pt x="452" y="755"/>
                  </a:lnTo>
                  <a:lnTo>
                    <a:pt x="428" y="824"/>
                  </a:lnTo>
                  <a:lnTo>
                    <a:pt x="409" y="895"/>
                  </a:lnTo>
                  <a:lnTo>
                    <a:pt x="397" y="966"/>
                  </a:lnTo>
                  <a:lnTo>
                    <a:pt x="388" y="1040"/>
                  </a:lnTo>
                  <a:lnTo>
                    <a:pt x="386" y="1114"/>
                  </a:lnTo>
                  <a:lnTo>
                    <a:pt x="386" y="1297"/>
                  </a:lnTo>
                  <a:lnTo>
                    <a:pt x="384" y="1314"/>
                  </a:lnTo>
                  <a:lnTo>
                    <a:pt x="378" y="1330"/>
                  </a:lnTo>
                  <a:lnTo>
                    <a:pt x="154" y="1758"/>
                  </a:lnTo>
                  <a:lnTo>
                    <a:pt x="147" y="1775"/>
                  </a:lnTo>
                  <a:lnTo>
                    <a:pt x="141" y="1791"/>
                  </a:lnTo>
                  <a:lnTo>
                    <a:pt x="139" y="1806"/>
                  </a:lnTo>
                  <a:lnTo>
                    <a:pt x="140" y="1818"/>
                  </a:lnTo>
                  <a:lnTo>
                    <a:pt x="145" y="1829"/>
                  </a:lnTo>
                  <a:lnTo>
                    <a:pt x="154" y="1838"/>
                  </a:lnTo>
                  <a:lnTo>
                    <a:pt x="169" y="1846"/>
                  </a:lnTo>
                  <a:lnTo>
                    <a:pt x="188" y="1851"/>
                  </a:lnTo>
                  <a:lnTo>
                    <a:pt x="211" y="1852"/>
                  </a:lnTo>
                  <a:lnTo>
                    <a:pt x="317" y="1852"/>
                  </a:lnTo>
                  <a:lnTo>
                    <a:pt x="336" y="1855"/>
                  </a:lnTo>
                  <a:lnTo>
                    <a:pt x="352" y="1862"/>
                  </a:lnTo>
                  <a:lnTo>
                    <a:pt x="366" y="1873"/>
                  </a:lnTo>
                  <a:lnTo>
                    <a:pt x="377" y="1887"/>
                  </a:lnTo>
                  <a:lnTo>
                    <a:pt x="384" y="1904"/>
                  </a:lnTo>
                  <a:lnTo>
                    <a:pt x="386" y="1923"/>
                  </a:lnTo>
                  <a:lnTo>
                    <a:pt x="386" y="2330"/>
                  </a:lnTo>
                  <a:lnTo>
                    <a:pt x="389" y="2362"/>
                  </a:lnTo>
                  <a:lnTo>
                    <a:pt x="399" y="2392"/>
                  </a:lnTo>
                  <a:lnTo>
                    <a:pt x="414" y="2418"/>
                  </a:lnTo>
                  <a:lnTo>
                    <a:pt x="433" y="2443"/>
                  </a:lnTo>
                  <a:lnTo>
                    <a:pt x="456" y="2463"/>
                  </a:lnTo>
                  <a:lnTo>
                    <a:pt x="482" y="2477"/>
                  </a:lnTo>
                  <a:lnTo>
                    <a:pt x="512" y="2487"/>
                  </a:lnTo>
                  <a:lnTo>
                    <a:pt x="543" y="2491"/>
                  </a:lnTo>
                  <a:lnTo>
                    <a:pt x="856" y="2445"/>
                  </a:lnTo>
                  <a:lnTo>
                    <a:pt x="870" y="2444"/>
                  </a:lnTo>
                  <a:lnTo>
                    <a:pt x="885" y="2447"/>
                  </a:lnTo>
                  <a:lnTo>
                    <a:pt x="899" y="2452"/>
                  </a:lnTo>
                  <a:lnTo>
                    <a:pt x="912" y="2461"/>
                  </a:lnTo>
                  <a:lnTo>
                    <a:pt x="924" y="2476"/>
                  </a:lnTo>
                  <a:lnTo>
                    <a:pt x="933" y="2494"/>
                  </a:lnTo>
                  <a:lnTo>
                    <a:pt x="936" y="2514"/>
                  </a:lnTo>
                  <a:lnTo>
                    <a:pt x="936" y="2764"/>
                  </a:lnTo>
                  <a:lnTo>
                    <a:pt x="2099" y="2764"/>
                  </a:lnTo>
                  <a:lnTo>
                    <a:pt x="2099" y="1925"/>
                  </a:lnTo>
                  <a:lnTo>
                    <a:pt x="2101" y="1906"/>
                  </a:lnTo>
                  <a:lnTo>
                    <a:pt x="2109" y="1888"/>
                  </a:lnTo>
                  <a:lnTo>
                    <a:pt x="2121" y="1873"/>
                  </a:lnTo>
                  <a:lnTo>
                    <a:pt x="2175" y="1820"/>
                  </a:lnTo>
                  <a:lnTo>
                    <a:pt x="2224" y="1763"/>
                  </a:lnTo>
                  <a:lnTo>
                    <a:pt x="2270" y="1703"/>
                  </a:lnTo>
                  <a:lnTo>
                    <a:pt x="2310" y="1640"/>
                  </a:lnTo>
                  <a:lnTo>
                    <a:pt x="2347" y="1575"/>
                  </a:lnTo>
                  <a:lnTo>
                    <a:pt x="2377" y="1506"/>
                  </a:lnTo>
                  <a:lnTo>
                    <a:pt x="2404" y="1436"/>
                  </a:lnTo>
                  <a:lnTo>
                    <a:pt x="2412" y="1419"/>
                  </a:lnTo>
                  <a:lnTo>
                    <a:pt x="2424" y="1405"/>
                  </a:lnTo>
                  <a:lnTo>
                    <a:pt x="2438" y="1395"/>
                  </a:lnTo>
                  <a:lnTo>
                    <a:pt x="2455" y="1389"/>
                  </a:lnTo>
                  <a:lnTo>
                    <a:pt x="2474" y="1388"/>
                  </a:lnTo>
                  <a:lnTo>
                    <a:pt x="2492" y="1391"/>
                  </a:lnTo>
                  <a:lnTo>
                    <a:pt x="2509" y="1400"/>
                  </a:lnTo>
                  <a:lnTo>
                    <a:pt x="2523" y="1411"/>
                  </a:lnTo>
                  <a:lnTo>
                    <a:pt x="2533" y="1426"/>
                  </a:lnTo>
                  <a:lnTo>
                    <a:pt x="2539" y="1443"/>
                  </a:lnTo>
                  <a:lnTo>
                    <a:pt x="2541" y="1461"/>
                  </a:lnTo>
                  <a:lnTo>
                    <a:pt x="2537" y="1480"/>
                  </a:lnTo>
                  <a:lnTo>
                    <a:pt x="2509" y="1556"/>
                  </a:lnTo>
                  <a:lnTo>
                    <a:pt x="2476" y="1630"/>
                  </a:lnTo>
                  <a:lnTo>
                    <a:pt x="2438" y="1701"/>
                  </a:lnTo>
                  <a:lnTo>
                    <a:pt x="2395" y="1770"/>
                  </a:lnTo>
                  <a:lnTo>
                    <a:pt x="2348" y="1835"/>
                  </a:lnTo>
                  <a:lnTo>
                    <a:pt x="2295" y="1896"/>
                  </a:lnTo>
                  <a:lnTo>
                    <a:pt x="2239" y="1955"/>
                  </a:lnTo>
                  <a:lnTo>
                    <a:pt x="2239" y="2835"/>
                  </a:lnTo>
                  <a:lnTo>
                    <a:pt x="2236" y="2854"/>
                  </a:lnTo>
                  <a:lnTo>
                    <a:pt x="2230" y="2871"/>
                  </a:lnTo>
                  <a:lnTo>
                    <a:pt x="2218" y="2884"/>
                  </a:lnTo>
                  <a:lnTo>
                    <a:pt x="2204" y="2896"/>
                  </a:lnTo>
                  <a:lnTo>
                    <a:pt x="2187" y="2902"/>
                  </a:lnTo>
                  <a:lnTo>
                    <a:pt x="2168" y="2906"/>
                  </a:lnTo>
                  <a:lnTo>
                    <a:pt x="865" y="2906"/>
                  </a:lnTo>
                  <a:lnTo>
                    <a:pt x="847" y="2902"/>
                  </a:lnTo>
                  <a:lnTo>
                    <a:pt x="830" y="2896"/>
                  </a:lnTo>
                  <a:lnTo>
                    <a:pt x="816" y="2884"/>
                  </a:lnTo>
                  <a:lnTo>
                    <a:pt x="805" y="2871"/>
                  </a:lnTo>
                  <a:lnTo>
                    <a:pt x="798" y="2854"/>
                  </a:lnTo>
                  <a:lnTo>
                    <a:pt x="796" y="2835"/>
                  </a:lnTo>
                  <a:lnTo>
                    <a:pt x="796" y="2596"/>
                  </a:lnTo>
                  <a:lnTo>
                    <a:pt x="558" y="2631"/>
                  </a:lnTo>
                  <a:lnTo>
                    <a:pt x="555" y="2631"/>
                  </a:lnTo>
                  <a:lnTo>
                    <a:pt x="551" y="2631"/>
                  </a:lnTo>
                  <a:lnTo>
                    <a:pt x="549" y="2630"/>
                  </a:lnTo>
                  <a:lnTo>
                    <a:pt x="503" y="2627"/>
                  </a:lnTo>
                  <a:lnTo>
                    <a:pt x="461" y="2618"/>
                  </a:lnTo>
                  <a:lnTo>
                    <a:pt x="421" y="2602"/>
                  </a:lnTo>
                  <a:lnTo>
                    <a:pt x="384" y="2582"/>
                  </a:lnTo>
                  <a:lnTo>
                    <a:pt x="350" y="2557"/>
                  </a:lnTo>
                  <a:lnTo>
                    <a:pt x="321" y="2526"/>
                  </a:lnTo>
                  <a:lnTo>
                    <a:pt x="295" y="2493"/>
                  </a:lnTo>
                  <a:lnTo>
                    <a:pt x="274" y="2455"/>
                  </a:lnTo>
                  <a:lnTo>
                    <a:pt x="260" y="2415"/>
                  </a:lnTo>
                  <a:lnTo>
                    <a:pt x="249" y="2373"/>
                  </a:lnTo>
                  <a:lnTo>
                    <a:pt x="246" y="2329"/>
                  </a:lnTo>
                  <a:lnTo>
                    <a:pt x="246" y="1991"/>
                  </a:lnTo>
                  <a:lnTo>
                    <a:pt x="211" y="1991"/>
                  </a:lnTo>
                  <a:lnTo>
                    <a:pt x="176" y="1989"/>
                  </a:lnTo>
                  <a:lnTo>
                    <a:pt x="143" y="1983"/>
                  </a:lnTo>
                  <a:lnTo>
                    <a:pt x="114" y="1973"/>
                  </a:lnTo>
                  <a:lnTo>
                    <a:pt x="87" y="1961"/>
                  </a:lnTo>
                  <a:lnTo>
                    <a:pt x="62" y="1944"/>
                  </a:lnTo>
                  <a:lnTo>
                    <a:pt x="41" y="1924"/>
                  </a:lnTo>
                  <a:lnTo>
                    <a:pt x="24" y="1900"/>
                  </a:lnTo>
                  <a:lnTo>
                    <a:pt x="12" y="1874"/>
                  </a:lnTo>
                  <a:lnTo>
                    <a:pt x="3" y="1846"/>
                  </a:lnTo>
                  <a:lnTo>
                    <a:pt x="0" y="1817"/>
                  </a:lnTo>
                  <a:lnTo>
                    <a:pt x="0" y="1787"/>
                  </a:lnTo>
                  <a:lnTo>
                    <a:pt x="5" y="1756"/>
                  </a:lnTo>
                  <a:lnTo>
                    <a:pt x="16" y="1724"/>
                  </a:lnTo>
                  <a:lnTo>
                    <a:pt x="30" y="1693"/>
                  </a:lnTo>
                  <a:lnTo>
                    <a:pt x="247" y="1279"/>
                  </a:lnTo>
                  <a:lnTo>
                    <a:pt x="247" y="1114"/>
                  </a:lnTo>
                  <a:lnTo>
                    <a:pt x="250" y="1034"/>
                  </a:lnTo>
                  <a:lnTo>
                    <a:pt x="257" y="956"/>
                  </a:lnTo>
                  <a:lnTo>
                    <a:pt x="271" y="878"/>
                  </a:lnTo>
                  <a:lnTo>
                    <a:pt x="289" y="802"/>
                  </a:lnTo>
                  <a:lnTo>
                    <a:pt x="313" y="728"/>
                  </a:lnTo>
                  <a:lnTo>
                    <a:pt x="341" y="655"/>
                  </a:lnTo>
                  <a:lnTo>
                    <a:pt x="374" y="586"/>
                  </a:lnTo>
                  <a:lnTo>
                    <a:pt x="412" y="518"/>
                  </a:lnTo>
                  <a:lnTo>
                    <a:pt x="453" y="453"/>
                  </a:lnTo>
                  <a:lnTo>
                    <a:pt x="498" y="390"/>
                  </a:lnTo>
                  <a:lnTo>
                    <a:pt x="549" y="330"/>
                  </a:lnTo>
                  <a:lnTo>
                    <a:pt x="602" y="274"/>
                  </a:lnTo>
                  <a:lnTo>
                    <a:pt x="659" y="223"/>
                  </a:lnTo>
                  <a:lnTo>
                    <a:pt x="721" y="173"/>
                  </a:lnTo>
                  <a:lnTo>
                    <a:pt x="785" y="129"/>
                  </a:lnTo>
                  <a:lnTo>
                    <a:pt x="854" y="89"/>
                  </a:lnTo>
                  <a:lnTo>
                    <a:pt x="924" y="52"/>
                  </a:lnTo>
                  <a:lnTo>
                    <a:pt x="983" y="27"/>
                  </a:lnTo>
                  <a:lnTo>
                    <a:pt x="1045" y="3"/>
                  </a:lnTo>
                  <a:lnTo>
                    <a:pt x="10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90" name="Group 16"/>
          <p:cNvGrpSpPr/>
          <p:nvPr/>
        </p:nvGrpSpPr>
        <p:grpSpPr>
          <a:xfrm>
            <a:off x="4281969" y="2639123"/>
            <a:ext cx="430051" cy="448020"/>
            <a:chOff x="708025" y="1916113"/>
            <a:chExt cx="531813" cy="554037"/>
          </a:xfrm>
          <a:solidFill>
            <a:schemeClr val="bg1"/>
          </a:solidFill>
        </p:grpSpPr>
        <p:sp>
          <p:nvSpPr>
            <p:cNvPr id="91" name="Freeform 93"/>
            <p:cNvSpPr>
              <a:spLocks/>
            </p:cNvSpPr>
            <p:nvPr/>
          </p:nvSpPr>
          <p:spPr bwMode="auto">
            <a:xfrm>
              <a:off x="708025" y="1916113"/>
              <a:ext cx="307975" cy="457200"/>
            </a:xfrm>
            <a:custGeom>
              <a:avLst/>
              <a:gdLst>
                <a:gd name="T0" fmla="*/ 1457 w 1939"/>
                <a:gd name="T1" fmla="*/ 4 h 2887"/>
                <a:gd name="T2" fmla="*/ 1621 w 1939"/>
                <a:gd name="T3" fmla="*/ 49 h 2887"/>
                <a:gd name="T4" fmla="*/ 1761 w 1939"/>
                <a:gd name="T5" fmla="*/ 140 h 2887"/>
                <a:gd name="T6" fmla="*/ 1865 w 1939"/>
                <a:gd name="T7" fmla="*/ 268 h 2887"/>
                <a:gd name="T8" fmla="*/ 1927 w 1939"/>
                <a:gd name="T9" fmla="*/ 426 h 2887"/>
                <a:gd name="T10" fmla="*/ 1939 w 1939"/>
                <a:gd name="T11" fmla="*/ 1064 h 2887"/>
                <a:gd name="T12" fmla="*/ 1918 w 1939"/>
                <a:gd name="T13" fmla="*/ 1175 h 2887"/>
                <a:gd name="T14" fmla="*/ 1861 w 1939"/>
                <a:gd name="T15" fmla="*/ 1269 h 2887"/>
                <a:gd name="T16" fmla="*/ 1831 w 1939"/>
                <a:gd name="T17" fmla="*/ 1784 h 2887"/>
                <a:gd name="T18" fmla="*/ 1799 w 1939"/>
                <a:gd name="T19" fmla="*/ 1825 h 2887"/>
                <a:gd name="T20" fmla="*/ 1745 w 1939"/>
                <a:gd name="T21" fmla="*/ 1832 h 2887"/>
                <a:gd name="T22" fmla="*/ 1703 w 1939"/>
                <a:gd name="T23" fmla="*/ 1801 h 2887"/>
                <a:gd name="T24" fmla="*/ 1694 w 1939"/>
                <a:gd name="T25" fmla="*/ 1260 h 2887"/>
                <a:gd name="T26" fmla="*/ 1712 w 1939"/>
                <a:gd name="T27" fmla="*/ 1213 h 2887"/>
                <a:gd name="T28" fmla="*/ 1764 w 1939"/>
                <a:gd name="T29" fmla="*/ 1165 h 2887"/>
                <a:gd name="T30" fmla="*/ 1796 w 1939"/>
                <a:gd name="T31" fmla="*/ 1092 h 2887"/>
                <a:gd name="T32" fmla="*/ 1796 w 1939"/>
                <a:gd name="T33" fmla="*/ 492 h 2887"/>
                <a:gd name="T34" fmla="*/ 1751 w 1939"/>
                <a:gd name="T35" fmla="*/ 354 h 2887"/>
                <a:gd name="T36" fmla="*/ 1664 w 1939"/>
                <a:gd name="T37" fmla="*/ 242 h 2887"/>
                <a:gd name="T38" fmla="*/ 1543 w 1939"/>
                <a:gd name="T39" fmla="*/ 168 h 2887"/>
                <a:gd name="T40" fmla="*/ 1398 w 1939"/>
                <a:gd name="T41" fmla="*/ 141 h 2887"/>
                <a:gd name="T42" fmla="*/ 1186 w 1939"/>
                <a:gd name="T43" fmla="*/ 154 h 2887"/>
                <a:gd name="T44" fmla="*/ 1057 w 1939"/>
                <a:gd name="T45" fmla="*/ 213 h 2887"/>
                <a:gd name="T46" fmla="*/ 957 w 1939"/>
                <a:gd name="T47" fmla="*/ 313 h 2887"/>
                <a:gd name="T48" fmla="*/ 897 w 1939"/>
                <a:gd name="T49" fmla="*/ 443 h 2887"/>
                <a:gd name="T50" fmla="*/ 884 w 1939"/>
                <a:gd name="T51" fmla="*/ 1064 h 2887"/>
                <a:gd name="T52" fmla="*/ 904 w 1939"/>
                <a:gd name="T53" fmla="*/ 1143 h 2887"/>
                <a:gd name="T54" fmla="*/ 958 w 1939"/>
                <a:gd name="T55" fmla="*/ 1203 h 2887"/>
                <a:gd name="T56" fmla="*/ 987 w 1939"/>
                <a:gd name="T57" fmla="*/ 1243 h 2887"/>
                <a:gd name="T58" fmla="*/ 987 w 1939"/>
                <a:gd name="T59" fmla="*/ 1786 h 2887"/>
                <a:gd name="T60" fmla="*/ 954 w 1939"/>
                <a:gd name="T61" fmla="*/ 1838 h 2887"/>
                <a:gd name="T62" fmla="*/ 904 w 1939"/>
                <a:gd name="T63" fmla="*/ 1865 h 2887"/>
                <a:gd name="T64" fmla="*/ 824 w 1939"/>
                <a:gd name="T65" fmla="*/ 1908 h 2887"/>
                <a:gd name="T66" fmla="*/ 710 w 1939"/>
                <a:gd name="T67" fmla="*/ 1972 h 2887"/>
                <a:gd name="T68" fmla="*/ 572 w 1939"/>
                <a:gd name="T69" fmla="*/ 2055 h 2887"/>
                <a:gd name="T70" fmla="*/ 420 w 1939"/>
                <a:gd name="T71" fmla="*/ 2156 h 2887"/>
                <a:gd name="T72" fmla="*/ 261 w 1939"/>
                <a:gd name="T73" fmla="*/ 2274 h 2887"/>
                <a:gd name="T74" fmla="*/ 165 w 1939"/>
                <a:gd name="T75" fmla="*/ 2367 h 2887"/>
                <a:gd name="T76" fmla="*/ 140 w 1939"/>
                <a:gd name="T77" fmla="*/ 2458 h 2887"/>
                <a:gd name="T78" fmla="*/ 131 w 1939"/>
                <a:gd name="T79" fmla="*/ 2852 h 2887"/>
                <a:gd name="T80" fmla="*/ 88 w 1939"/>
                <a:gd name="T81" fmla="*/ 2885 h 2887"/>
                <a:gd name="T82" fmla="*/ 34 w 1939"/>
                <a:gd name="T83" fmla="*/ 2877 h 2887"/>
                <a:gd name="T84" fmla="*/ 2 w 1939"/>
                <a:gd name="T85" fmla="*/ 2836 h 2887"/>
                <a:gd name="T86" fmla="*/ 2 w 1939"/>
                <a:gd name="T87" fmla="*/ 2418 h 2887"/>
                <a:gd name="T88" fmla="*/ 39 w 1939"/>
                <a:gd name="T89" fmla="*/ 2303 h 2887"/>
                <a:gd name="T90" fmla="*/ 118 w 1939"/>
                <a:gd name="T91" fmla="*/ 2209 h 2887"/>
                <a:gd name="T92" fmla="*/ 287 w 1939"/>
                <a:gd name="T93" fmla="*/ 2078 h 2887"/>
                <a:gd name="T94" fmla="*/ 452 w 1939"/>
                <a:gd name="T95" fmla="*/ 1965 h 2887"/>
                <a:gd name="T96" fmla="*/ 603 w 1939"/>
                <a:gd name="T97" fmla="*/ 1871 h 2887"/>
                <a:gd name="T98" fmla="*/ 731 w 1939"/>
                <a:gd name="T99" fmla="*/ 1798 h 2887"/>
                <a:gd name="T100" fmla="*/ 826 w 1939"/>
                <a:gd name="T101" fmla="*/ 1747 h 2887"/>
                <a:gd name="T102" fmla="*/ 822 w 1939"/>
                <a:gd name="T103" fmla="*/ 1269 h 2887"/>
                <a:gd name="T104" fmla="*/ 764 w 1939"/>
                <a:gd name="T105" fmla="*/ 1175 h 2887"/>
                <a:gd name="T106" fmla="*/ 744 w 1939"/>
                <a:gd name="T107" fmla="*/ 1064 h 2887"/>
                <a:gd name="T108" fmla="*/ 756 w 1939"/>
                <a:gd name="T109" fmla="*/ 426 h 2887"/>
                <a:gd name="T110" fmla="*/ 818 w 1939"/>
                <a:gd name="T111" fmla="*/ 268 h 2887"/>
                <a:gd name="T112" fmla="*/ 922 w 1939"/>
                <a:gd name="T113" fmla="*/ 140 h 2887"/>
                <a:gd name="T114" fmla="*/ 1062 w 1939"/>
                <a:gd name="T115" fmla="*/ 49 h 2887"/>
                <a:gd name="T116" fmla="*/ 1226 w 1939"/>
                <a:gd name="T117" fmla="*/ 4 h 2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39" h="2887">
                  <a:moveTo>
                    <a:pt x="1285" y="0"/>
                  </a:moveTo>
                  <a:lnTo>
                    <a:pt x="1398" y="0"/>
                  </a:lnTo>
                  <a:lnTo>
                    <a:pt x="1457" y="4"/>
                  </a:lnTo>
                  <a:lnTo>
                    <a:pt x="1514" y="13"/>
                  </a:lnTo>
                  <a:lnTo>
                    <a:pt x="1569" y="28"/>
                  </a:lnTo>
                  <a:lnTo>
                    <a:pt x="1621" y="49"/>
                  </a:lnTo>
                  <a:lnTo>
                    <a:pt x="1670" y="75"/>
                  </a:lnTo>
                  <a:lnTo>
                    <a:pt x="1717" y="106"/>
                  </a:lnTo>
                  <a:lnTo>
                    <a:pt x="1761" y="140"/>
                  </a:lnTo>
                  <a:lnTo>
                    <a:pt x="1799" y="179"/>
                  </a:lnTo>
                  <a:lnTo>
                    <a:pt x="1834" y="223"/>
                  </a:lnTo>
                  <a:lnTo>
                    <a:pt x="1865" y="268"/>
                  </a:lnTo>
                  <a:lnTo>
                    <a:pt x="1891" y="318"/>
                  </a:lnTo>
                  <a:lnTo>
                    <a:pt x="1912" y="371"/>
                  </a:lnTo>
                  <a:lnTo>
                    <a:pt x="1927" y="426"/>
                  </a:lnTo>
                  <a:lnTo>
                    <a:pt x="1936" y="483"/>
                  </a:lnTo>
                  <a:lnTo>
                    <a:pt x="1939" y="542"/>
                  </a:lnTo>
                  <a:lnTo>
                    <a:pt x="1939" y="1064"/>
                  </a:lnTo>
                  <a:lnTo>
                    <a:pt x="1936" y="1103"/>
                  </a:lnTo>
                  <a:lnTo>
                    <a:pt x="1930" y="1140"/>
                  </a:lnTo>
                  <a:lnTo>
                    <a:pt x="1918" y="1175"/>
                  </a:lnTo>
                  <a:lnTo>
                    <a:pt x="1903" y="1208"/>
                  </a:lnTo>
                  <a:lnTo>
                    <a:pt x="1884" y="1240"/>
                  </a:lnTo>
                  <a:lnTo>
                    <a:pt x="1861" y="1269"/>
                  </a:lnTo>
                  <a:lnTo>
                    <a:pt x="1834" y="1295"/>
                  </a:lnTo>
                  <a:lnTo>
                    <a:pt x="1834" y="1764"/>
                  </a:lnTo>
                  <a:lnTo>
                    <a:pt x="1831" y="1784"/>
                  </a:lnTo>
                  <a:lnTo>
                    <a:pt x="1825" y="1801"/>
                  </a:lnTo>
                  <a:lnTo>
                    <a:pt x="1814" y="1814"/>
                  </a:lnTo>
                  <a:lnTo>
                    <a:pt x="1799" y="1825"/>
                  </a:lnTo>
                  <a:lnTo>
                    <a:pt x="1782" y="1832"/>
                  </a:lnTo>
                  <a:lnTo>
                    <a:pt x="1764" y="1835"/>
                  </a:lnTo>
                  <a:lnTo>
                    <a:pt x="1745" y="1832"/>
                  </a:lnTo>
                  <a:lnTo>
                    <a:pt x="1728" y="1825"/>
                  </a:lnTo>
                  <a:lnTo>
                    <a:pt x="1714" y="1814"/>
                  </a:lnTo>
                  <a:lnTo>
                    <a:pt x="1703" y="1801"/>
                  </a:lnTo>
                  <a:lnTo>
                    <a:pt x="1696" y="1784"/>
                  </a:lnTo>
                  <a:lnTo>
                    <a:pt x="1694" y="1764"/>
                  </a:lnTo>
                  <a:lnTo>
                    <a:pt x="1694" y="1260"/>
                  </a:lnTo>
                  <a:lnTo>
                    <a:pt x="1696" y="1243"/>
                  </a:lnTo>
                  <a:lnTo>
                    <a:pt x="1701" y="1227"/>
                  </a:lnTo>
                  <a:lnTo>
                    <a:pt x="1712" y="1213"/>
                  </a:lnTo>
                  <a:lnTo>
                    <a:pt x="1725" y="1203"/>
                  </a:lnTo>
                  <a:lnTo>
                    <a:pt x="1746" y="1186"/>
                  </a:lnTo>
                  <a:lnTo>
                    <a:pt x="1764" y="1165"/>
                  </a:lnTo>
                  <a:lnTo>
                    <a:pt x="1779" y="1143"/>
                  </a:lnTo>
                  <a:lnTo>
                    <a:pt x="1790" y="1119"/>
                  </a:lnTo>
                  <a:lnTo>
                    <a:pt x="1796" y="1092"/>
                  </a:lnTo>
                  <a:lnTo>
                    <a:pt x="1798" y="1064"/>
                  </a:lnTo>
                  <a:lnTo>
                    <a:pt x="1798" y="542"/>
                  </a:lnTo>
                  <a:lnTo>
                    <a:pt x="1796" y="492"/>
                  </a:lnTo>
                  <a:lnTo>
                    <a:pt x="1786" y="443"/>
                  </a:lnTo>
                  <a:lnTo>
                    <a:pt x="1772" y="397"/>
                  </a:lnTo>
                  <a:lnTo>
                    <a:pt x="1751" y="354"/>
                  </a:lnTo>
                  <a:lnTo>
                    <a:pt x="1727" y="313"/>
                  </a:lnTo>
                  <a:lnTo>
                    <a:pt x="1697" y="276"/>
                  </a:lnTo>
                  <a:lnTo>
                    <a:pt x="1664" y="242"/>
                  </a:lnTo>
                  <a:lnTo>
                    <a:pt x="1627" y="213"/>
                  </a:lnTo>
                  <a:lnTo>
                    <a:pt x="1586" y="188"/>
                  </a:lnTo>
                  <a:lnTo>
                    <a:pt x="1543" y="168"/>
                  </a:lnTo>
                  <a:lnTo>
                    <a:pt x="1496" y="154"/>
                  </a:lnTo>
                  <a:lnTo>
                    <a:pt x="1448" y="144"/>
                  </a:lnTo>
                  <a:lnTo>
                    <a:pt x="1398" y="141"/>
                  </a:lnTo>
                  <a:lnTo>
                    <a:pt x="1285" y="141"/>
                  </a:lnTo>
                  <a:lnTo>
                    <a:pt x="1235" y="144"/>
                  </a:lnTo>
                  <a:lnTo>
                    <a:pt x="1186" y="154"/>
                  </a:lnTo>
                  <a:lnTo>
                    <a:pt x="1141" y="168"/>
                  </a:lnTo>
                  <a:lnTo>
                    <a:pt x="1097" y="189"/>
                  </a:lnTo>
                  <a:lnTo>
                    <a:pt x="1057" y="213"/>
                  </a:lnTo>
                  <a:lnTo>
                    <a:pt x="1019" y="243"/>
                  </a:lnTo>
                  <a:lnTo>
                    <a:pt x="985" y="276"/>
                  </a:lnTo>
                  <a:lnTo>
                    <a:pt x="957" y="313"/>
                  </a:lnTo>
                  <a:lnTo>
                    <a:pt x="931" y="354"/>
                  </a:lnTo>
                  <a:lnTo>
                    <a:pt x="912" y="397"/>
                  </a:lnTo>
                  <a:lnTo>
                    <a:pt x="897" y="443"/>
                  </a:lnTo>
                  <a:lnTo>
                    <a:pt x="887" y="492"/>
                  </a:lnTo>
                  <a:lnTo>
                    <a:pt x="884" y="542"/>
                  </a:lnTo>
                  <a:lnTo>
                    <a:pt x="884" y="1064"/>
                  </a:lnTo>
                  <a:lnTo>
                    <a:pt x="886" y="1092"/>
                  </a:lnTo>
                  <a:lnTo>
                    <a:pt x="894" y="1119"/>
                  </a:lnTo>
                  <a:lnTo>
                    <a:pt x="904" y="1143"/>
                  </a:lnTo>
                  <a:lnTo>
                    <a:pt x="918" y="1165"/>
                  </a:lnTo>
                  <a:lnTo>
                    <a:pt x="936" y="1186"/>
                  </a:lnTo>
                  <a:lnTo>
                    <a:pt x="958" y="1203"/>
                  </a:lnTo>
                  <a:lnTo>
                    <a:pt x="971" y="1213"/>
                  </a:lnTo>
                  <a:lnTo>
                    <a:pt x="981" y="1227"/>
                  </a:lnTo>
                  <a:lnTo>
                    <a:pt x="987" y="1243"/>
                  </a:lnTo>
                  <a:lnTo>
                    <a:pt x="989" y="1260"/>
                  </a:lnTo>
                  <a:lnTo>
                    <a:pt x="989" y="1764"/>
                  </a:lnTo>
                  <a:lnTo>
                    <a:pt x="987" y="1786"/>
                  </a:lnTo>
                  <a:lnTo>
                    <a:pt x="980" y="1805"/>
                  </a:lnTo>
                  <a:lnTo>
                    <a:pt x="969" y="1823"/>
                  </a:lnTo>
                  <a:lnTo>
                    <a:pt x="954" y="1838"/>
                  </a:lnTo>
                  <a:lnTo>
                    <a:pt x="937" y="1849"/>
                  </a:lnTo>
                  <a:lnTo>
                    <a:pt x="924" y="1856"/>
                  </a:lnTo>
                  <a:lnTo>
                    <a:pt x="904" y="1865"/>
                  </a:lnTo>
                  <a:lnTo>
                    <a:pt x="882" y="1877"/>
                  </a:lnTo>
                  <a:lnTo>
                    <a:pt x="854" y="1891"/>
                  </a:lnTo>
                  <a:lnTo>
                    <a:pt x="824" y="1908"/>
                  </a:lnTo>
                  <a:lnTo>
                    <a:pt x="789" y="1926"/>
                  </a:lnTo>
                  <a:lnTo>
                    <a:pt x="751" y="1947"/>
                  </a:lnTo>
                  <a:lnTo>
                    <a:pt x="710" y="1972"/>
                  </a:lnTo>
                  <a:lnTo>
                    <a:pt x="666" y="1997"/>
                  </a:lnTo>
                  <a:lnTo>
                    <a:pt x="620" y="2025"/>
                  </a:lnTo>
                  <a:lnTo>
                    <a:pt x="572" y="2055"/>
                  </a:lnTo>
                  <a:lnTo>
                    <a:pt x="523" y="2087"/>
                  </a:lnTo>
                  <a:lnTo>
                    <a:pt x="472" y="2121"/>
                  </a:lnTo>
                  <a:lnTo>
                    <a:pt x="420" y="2156"/>
                  </a:lnTo>
                  <a:lnTo>
                    <a:pt x="367" y="2194"/>
                  </a:lnTo>
                  <a:lnTo>
                    <a:pt x="314" y="2234"/>
                  </a:lnTo>
                  <a:lnTo>
                    <a:pt x="261" y="2274"/>
                  </a:lnTo>
                  <a:lnTo>
                    <a:pt x="206" y="2318"/>
                  </a:lnTo>
                  <a:lnTo>
                    <a:pt x="184" y="2340"/>
                  </a:lnTo>
                  <a:lnTo>
                    <a:pt x="165" y="2367"/>
                  </a:lnTo>
                  <a:lnTo>
                    <a:pt x="151" y="2395"/>
                  </a:lnTo>
                  <a:lnTo>
                    <a:pt x="144" y="2426"/>
                  </a:lnTo>
                  <a:lnTo>
                    <a:pt x="140" y="2458"/>
                  </a:lnTo>
                  <a:lnTo>
                    <a:pt x="140" y="2817"/>
                  </a:lnTo>
                  <a:lnTo>
                    <a:pt x="137" y="2836"/>
                  </a:lnTo>
                  <a:lnTo>
                    <a:pt x="131" y="2852"/>
                  </a:lnTo>
                  <a:lnTo>
                    <a:pt x="120" y="2867"/>
                  </a:lnTo>
                  <a:lnTo>
                    <a:pt x="105" y="2877"/>
                  </a:lnTo>
                  <a:lnTo>
                    <a:pt x="88" y="2885"/>
                  </a:lnTo>
                  <a:lnTo>
                    <a:pt x="70" y="2887"/>
                  </a:lnTo>
                  <a:lnTo>
                    <a:pt x="51" y="2885"/>
                  </a:lnTo>
                  <a:lnTo>
                    <a:pt x="34" y="2877"/>
                  </a:lnTo>
                  <a:lnTo>
                    <a:pt x="20" y="2867"/>
                  </a:lnTo>
                  <a:lnTo>
                    <a:pt x="10" y="2852"/>
                  </a:lnTo>
                  <a:lnTo>
                    <a:pt x="2" y="2836"/>
                  </a:lnTo>
                  <a:lnTo>
                    <a:pt x="0" y="2817"/>
                  </a:lnTo>
                  <a:lnTo>
                    <a:pt x="0" y="2458"/>
                  </a:lnTo>
                  <a:lnTo>
                    <a:pt x="2" y="2418"/>
                  </a:lnTo>
                  <a:lnTo>
                    <a:pt x="10" y="2377"/>
                  </a:lnTo>
                  <a:lnTo>
                    <a:pt x="22" y="2339"/>
                  </a:lnTo>
                  <a:lnTo>
                    <a:pt x="39" y="2303"/>
                  </a:lnTo>
                  <a:lnTo>
                    <a:pt x="62" y="2269"/>
                  </a:lnTo>
                  <a:lnTo>
                    <a:pt x="87" y="2237"/>
                  </a:lnTo>
                  <a:lnTo>
                    <a:pt x="118" y="2209"/>
                  </a:lnTo>
                  <a:lnTo>
                    <a:pt x="174" y="2163"/>
                  </a:lnTo>
                  <a:lnTo>
                    <a:pt x="231" y="2120"/>
                  </a:lnTo>
                  <a:lnTo>
                    <a:pt x="287" y="2078"/>
                  </a:lnTo>
                  <a:lnTo>
                    <a:pt x="344" y="2039"/>
                  </a:lnTo>
                  <a:lnTo>
                    <a:pt x="398" y="2001"/>
                  </a:lnTo>
                  <a:lnTo>
                    <a:pt x="452" y="1965"/>
                  </a:lnTo>
                  <a:lnTo>
                    <a:pt x="504" y="1931"/>
                  </a:lnTo>
                  <a:lnTo>
                    <a:pt x="555" y="1901"/>
                  </a:lnTo>
                  <a:lnTo>
                    <a:pt x="603" y="1871"/>
                  </a:lnTo>
                  <a:lnTo>
                    <a:pt x="649" y="1844"/>
                  </a:lnTo>
                  <a:lnTo>
                    <a:pt x="692" y="1820"/>
                  </a:lnTo>
                  <a:lnTo>
                    <a:pt x="731" y="1798"/>
                  </a:lnTo>
                  <a:lnTo>
                    <a:pt x="767" y="1778"/>
                  </a:lnTo>
                  <a:lnTo>
                    <a:pt x="799" y="1761"/>
                  </a:lnTo>
                  <a:lnTo>
                    <a:pt x="826" y="1747"/>
                  </a:lnTo>
                  <a:lnTo>
                    <a:pt x="849" y="1736"/>
                  </a:lnTo>
                  <a:lnTo>
                    <a:pt x="849" y="1295"/>
                  </a:lnTo>
                  <a:lnTo>
                    <a:pt x="822" y="1269"/>
                  </a:lnTo>
                  <a:lnTo>
                    <a:pt x="799" y="1240"/>
                  </a:lnTo>
                  <a:lnTo>
                    <a:pt x="780" y="1208"/>
                  </a:lnTo>
                  <a:lnTo>
                    <a:pt x="764" y="1175"/>
                  </a:lnTo>
                  <a:lnTo>
                    <a:pt x="753" y="1140"/>
                  </a:lnTo>
                  <a:lnTo>
                    <a:pt x="746" y="1103"/>
                  </a:lnTo>
                  <a:lnTo>
                    <a:pt x="744" y="1064"/>
                  </a:lnTo>
                  <a:lnTo>
                    <a:pt x="744" y="542"/>
                  </a:lnTo>
                  <a:lnTo>
                    <a:pt x="747" y="483"/>
                  </a:lnTo>
                  <a:lnTo>
                    <a:pt x="756" y="426"/>
                  </a:lnTo>
                  <a:lnTo>
                    <a:pt x="771" y="371"/>
                  </a:lnTo>
                  <a:lnTo>
                    <a:pt x="792" y="318"/>
                  </a:lnTo>
                  <a:lnTo>
                    <a:pt x="818" y="268"/>
                  </a:lnTo>
                  <a:lnTo>
                    <a:pt x="848" y="223"/>
                  </a:lnTo>
                  <a:lnTo>
                    <a:pt x="883" y="179"/>
                  </a:lnTo>
                  <a:lnTo>
                    <a:pt x="922" y="140"/>
                  </a:lnTo>
                  <a:lnTo>
                    <a:pt x="966" y="106"/>
                  </a:lnTo>
                  <a:lnTo>
                    <a:pt x="1012" y="75"/>
                  </a:lnTo>
                  <a:lnTo>
                    <a:pt x="1062" y="49"/>
                  </a:lnTo>
                  <a:lnTo>
                    <a:pt x="1114" y="28"/>
                  </a:lnTo>
                  <a:lnTo>
                    <a:pt x="1169" y="13"/>
                  </a:lnTo>
                  <a:lnTo>
                    <a:pt x="1226" y="4"/>
                  </a:lnTo>
                  <a:lnTo>
                    <a:pt x="12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2" name="Freeform 94"/>
            <p:cNvSpPr>
              <a:spLocks noEditPoints="1"/>
            </p:cNvSpPr>
            <p:nvPr/>
          </p:nvSpPr>
          <p:spPr bwMode="auto">
            <a:xfrm>
              <a:off x="882650" y="2206625"/>
              <a:ext cx="77788" cy="263525"/>
            </a:xfrm>
            <a:custGeom>
              <a:avLst/>
              <a:gdLst>
                <a:gd name="T0" fmla="*/ 144 w 487"/>
                <a:gd name="T1" fmla="*/ 1406 h 1657"/>
                <a:gd name="T2" fmla="*/ 335 w 487"/>
                <a:gd name="T3" fmla="*/ 1404 h 1657"/>
                <a:gd name="T4" fmla="*/ 264 w 487"/>
                <a:gd name="T5" fmla="*/ 313 h 1657"/>
                <a:gd name="T6" fmla="*/ 217 w 487"/>
                <a:gd name="T7" fmla="*/ 313 h 1657"/>
                <a:gd name="T8" fmla="*/ 416 w 487"/>
                <a:gd name="T9" fmla="*/ 0 h 1657"/>
                <a:gd name="T10" fmla="*/ 452 w 487"/>
                <a:gd name="T11" fmla="*/ 9 h 1657"/>
                <a:gd name="T12" fmla="*/ 477 w 487"/>
                <a:gd name="T13" fmla="*/ 35 h 1657"/>
                <a:gd name="T14" fmla="*/ 487 w 487"/>
                <a:gd name="T15" fmla="*/ 70 h 1657"/>
                <a:gd name="T16" fmla="*/ 476 w 487"/>
                <a:gd name="T17" fmla="*/ 142 h 1657"/>
                <a:gd name="T18" fmla="*/ 445 w 487"/>
                <a:gd name="T19" fmla="*/ 206 h 1657"/>
                <a:gd name="T20" fmla="*/ 477 w 487"/>
                <a:gd name="T21" fmla="*/ 1431 h 1657"/>
                <a:gd name="T22" fmla="*/ 466 w 487"/>
                <a:gd name="T23" fmla="*/ 1470 h 1657"/>
                <a:gd name="T24" fmla="*/ 284 w 487"/>
                <a:gd name="T25" fmla="*/ 1638 h 1657"/>
                <a:gd name="T26" fmla="*/ 254 w 487"/>
                <a:gd name="T27" fmla="*/ 1655 h 1657"/>
                <a:gd name="T28" fmla="*/ 221 w 487"/>
                <a:gd name="T29" fmla="*/ 1655 h 1657"/>
                <a:gd name="T30" fmla="*/ 190 w 487"/>
                <a:gd name="T31" fmla="*/ 1639 h 1657"/>
                <a:gd name="T32" fmla="*/ 14 w 487"/>
                <a:gd name="T33" fmla="*/ 1478 h 1657"/>
                <a:gd name="T34" fmla="*/ 2 w 487"/>
                <a:gd name="T35" fmla="*/ 1450 h 1657"/>
                <a:gd name="T36" fmla="*/ 54 w 487"/>
                <a:gd name="T37" fmla="*/ 223 h 1657"/>
                <a:gd name="T38" fmla="*/ 20 w 487"/>
                <a:gd name="T39" fmla="*/ 168 h 1657"/>
                <a:gd name="T40" fmla="*/ 2 w 487"/>
                <a:gd name="T41" fmla="*/ 105 h 1657"/>
                <a:gd name="T42" fmla="*/ 2 w 487"/>
                <a:gd name="T43" fmla="*/ 52 h 1657"/>
                <a:gd name="T44" fmla="*/ 20 w 487"/>
                <a:gd name="T45" fmla="*/ 21 h 1657"/>
                <a:gd name="T46" fmla="*/ 51 w 487"/>
                <a:gd name="T47" fmla="*/ 3 h 1657"/>
                <a:gd name="T48" fmla="*/ 88 w 487"/>
                <a:gd name="T49" fmla="*/ 3 h 1657"/>
                <a:gd name="T50" fmla="*/ 120 w 487"/>
                <a:gd name="T51" fmla="*/ 21 h 1657"/>
                <a:gd name="T52" fmla="*/ 137 w 487"/>
                <a:gd name="T53" fmla="*/ 52 h 1657"/>
                <a:gd name="T54" fmla="*/ 143 w 487"/>
                <a:gd name="T55" fmla="*/ 95 h 1657"/>
                <a:gd name="T56" fmla="*/ 163 w 487"/>
                <a:gd name="T57" fmla="*/ 135 h 1657"/>
                <a:gd name="T58" fmla="*/ 198 w 487"/>
                <a:gd name="T59" fmla="*/ 164 h 1657"/>
                <a:gd name="T60" fmla="*/ 244 w 487"/>
                <a:gd name="T61" fmla="*/ 174 h 1657"/>
                <a:gd name="T62" fmla="*/ 283 w 487"/>
                <a:gd name="T63" fmla="*/ 166 h 1657"/>
                <a:gd name="T64" fmla="*/ 306 w 487"/>
                <a:gd name="T65" fmla="*/ 151 h 1657"/>
                <a:gd name="T66" fmla="*/ 327 w 487"/>
                <a:gd name="T67" fmla="*/ 131 h 1657"/>
                <a:gd name="T68" fmla="*/ 344 w 487"/>
                <a:gd name="T69" fmla="*/ 92 h 1657"/>
                <a:gd name="T70" fmla="*/ 349 w 487"/>
                <a:gd name="T71" fmla="*/ 52 h 1657"/>
                <a:gd name="T72" fmla="*/ 366 w 487"/>
                <a:gd name="T73" fmla="*/ 21 h 1657"/>
                <a:gd name="T74" fmla="*/ 398 w 487"/>
                <a:gd name="T75" fmla="*/ 3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7" h="1657">
                  <a:moveTo>
                    <a:pt x="190" y="308"/>
                  </a:moveTo>
                  <a:lnTo>
                    <a:pt x="144" y="1406"/>
                  </a:lnTo>
                  <a:lnTo>
                    <a:pt x="237" y="1492"/>
                  </a:lnTo>
                  <a:lnTo>
                    <a:pt x="335" y="1404"/>
                  </a:lnTo>
                  <a:lnTo>
                    <a:pt x="285" y="311"/>
                  </a:lnTo>
                  <a:lnTo>
                    <a:pt x="264" y="313"/>
                  </a:lnTo>
                  <a:lnTo>
                    <a:pt x="244" y="314"/>
                  </a:lnTo>
                  <a:lnTo>
                    <a:pt x="217" y="313"/>
                  </a:lnTo>
                  <a:lnTo>
                    <a:pt x="190" y="308"/>
                  </a:lnTo>
                  <a:close/>
                  <a:moveTo>
                    <a:pt x="416" y="0"/>
                  </a:moveTo>
                  <a:lnTo>
                    <a:pt x="435" y="3"/>
                  </a:lnTo>
                  <a:lnTo>
                    <a:pt x="452" y="9"/>
                  </a:lnTo>
                  <a:lnTo>
                    <a:pt x="466" y="21"/>
                  </a:lnTo>
                  <a:lnTo>
                    <a:pt x="477" y="35"/>
                  </a:lnTo>
                  <a:lnTo>
                    <a:pt x="484" y="52"/>
                  </a:lnTo>
                  <a:lnTo>
                    <a:pt x="487" y="70"/>
                  </a:lnTo>
                  <a:lnTo>
                    <a:pt x="484" y="107"/>
                  </a:lnTo>
                  <a:lnTo>
                    <a:pt x="476" y="142"/>
                  </a:lnTo>
                  <a:lnTo>
                    <a:pt x="463" y="176"/>
                  </a:lnTo>
                  <a:lnTo>
                    <a:pt x="445" y="206"/>
                  </a:lnTo>
                  <a:lnTo>
                    <a:pt x="422" y="234"/>
                  </a:lnTo>
                  <a:lnTo>
                    <a:pt x="477" y="1431"/>
                  </a:lnTo>
                  <a:lnTo>
                    <a:pt x="475" y="1451"/>
                  </a:lnTo>
                  <a:lnTo>
                    <a:pt x="466" y="1470"/>
                  </a:lnTo>
                  <a:lnTo>
                    <a:pt x="453" y="1486"/>
                  </a:lnTo>
                  <a:lnTo>
                    <a:pt x="284" y="1638"/>
                  </a:lnTo>
                  <a:lnTo>
                    <a:pt x="270" y="1649"/>
                  </a:lnTo>
                  <a:lnTo>
                    <a:pt x="254" y="1655"/>
                  </a:lnTo>
                  <a:lnTo>
                    <a:pt x="237" y="1657"/>
                  </a:lnTo>
                  <a:lnTo>
                    <a:pt x="221" y="1655"/>
                  </a:lnTo>
                  <a:lnTo>
                    <a:pt x="205" y="1649"/>
                  </a:lnTo>
                  <a:lnTo>
                    <a:pt x="190" y="1639"/>
                  </a:lnTo>
                  <a:lnTo>
                    <a:pt x="24" y="1489"/>
                  </a:lnTo>
                  <a:lnTo>
                    <a:pt x="14" y="1478"/>
                  </a:lnTo>
                  <a:lnTo>
                    <a:pt x="6" y="1465"/>
                  </a:lnTo>
                  <a:lnTo>
                    <a:pt x="2" y="1450"/>
                  </a:lnTo>
                  <a:lnTo>
                    <a:pt x="1" y="1434"/>
                  </a:lnTo>
                  <a:lnTo>
                    <a:pt x="54" y="223"/>
                  </a:lnTo>
                  <a:lnTo>
                    <a:pt x="35" y="198"/>
                  </a:lnTo>
                  <a:lnTo>
                    <a:pt x="20" y="168"/>
                  </a:lnTo>
                  <a:lnTo>
                    <a:pt x="10" y="137"/>
                  </a:lnTo>
                  <a:lnTo>
                    <a:pt x="2" y="105"/>
                  </a:lnTo>
                  <a:lnTo>
                    <a:pt x="0" y="71"/>
                  </a:lnTo>
                  <a:lnTo>
                    <a:pt x="2" y="52"/>
                  </a:lnTo>
                  <a:lnTo>
                    <a:pt x="10" y="36"/>
                  </a:lnTo>
                  <a:lnTo>
                    <a:pt x="20" y="21"/>
                  </a:lnTo>
                  <a:lnTo>
                    <a:pt x="34" y="10"/>
                  </a:lnTo>
                  <a:lnTo>
                    <a:pt x="51" y="3"/>
                  </a:lnTo>
                  <a:lnTo>
                    <a:pt x="70" y="1"/>
                  </a:lnTo>
                  <a:lnTo>
                    <a:pt x="88" y="3"/>
                  </a:lnTo>
                  <a:lnTo>
                    <a:pt x="105" y="10"/>
                  </a:lnTo>
                  <a:lnTo>
                    <a:pt x="120" y="21"/>
                  </a:lnTo>
                  <a:lnTo>
                    <a:pt x="131" y="36"/>
                  </a:lnTo>
                  <a:lnTo>
                    <a:pt x="137" y="52"/>
                  </a:lnTo>
                  <a:lnTo>
                    <a:pt x="140" y="71"/>
                  </a:lnTo>
                  <a:lnTo>
                    <a:pt x="143" y="95"/>
                  </a:lnTo>
                  <a:lnTo>
                    <a:pt x="151" y="116"/>
                  </a:lnTo>
                  <a:lnTo>
                    <a:pt x="163" y="135"/>
                  </a:lnTo>
                  <a:lnTo>
                    <a:pt x="179" y="151"/>
                  </a:lnTo>
                  <a:lnTo>
                    <a:pt x="198" y="164"/>
                  </a:lnTo>
                  <a:lnTo>
                    <a:pt x="219" y="171"/>
                  </a:lnTo>
                  <a:lnTo>
                    <a:pt x="244" y="174"/>
                  </a:lnTo>
                  <a:lnTo>
                    <a:pt x="264" y="172"/>
                  </a:lnTo>
                  <a:lnTo>
                    <a:pt x="283" y="166"/>
                  </a:lnTo>
                  <a:lnTo>
                    <a:pt x="301" y="156"/>
                  </a:lnTo>
                  <a:lnTo>
                    <a:pt x="306" y="151"/>
                  </a:lnTo>
                  <a:lnTo>
                    <a:pt x="313" y="147"/>
                  </a:lnTo>
                  <a:lnTo>
                    <a:pt x="327" y="131"/>
                  </a:lnTo>
                  <a:lnTo>
                    <a:pt x="337" y="113"/>
                  </a:lnTo>
                  <a:lnTo>
                    <a:pt x="344" y="92"/>
                  </a:lnTo>
                  <a:lnTo>
                    <a:pt x="346" y="70"/>
                  </a:lnTo>
                  <a:lnTo>
                    <a:pt x="349" y="52"/>
                  </a:lnTo>
                  <a:lnTo>
                    <a:pt x="355" y="35"/>
                  </a:lnTo>
                  <a:lnTo>
                    <a:pt x="366" y="21"/>
                  </a:lnTo>
                  <a:lnTo>
                    <a:pt x="381" y="9"/>
                  </a:lnTo>
                  <a:lnTo>
                    <a:pt x="398" y="3"/>
                  </a:lnTo>
                  <a:lnTo>
                    <a:pt x="4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3" name="Freeform 95"/>
            <p:cNvSpPr>
              <a:spLocks noEditPoints="1"/>
            </p:cNvSpPr>
            <p:nvPr/>
          </p:nvSpPr>
          <p:spPr bwMode="auto">
            <a:xfrm>
              <a:off x="1139825" y="2171700"/>
              <a:ext cx="100013" cy="100013"/>
            </a:xfrm>
            <a:custGeom>
              <a:avLst/>
              <a:gdLst>
                <a:gd name="T0" fmla="*/ 140 w 632"/>
                <a:gd name="T1" fmla="*/ 147 h 632"/>
                <a:gd name="T2" fmla="*/ 140 w 632"/>
                <a:gd name="T3" fmla="*/ 492 h 632"/>
                <a:gd name="T4" fmla="*/ 487 w 632"/>
                <a:gd name="T5" fmla="*/ 492 h 632"/>
                <a:gd name="T6" fmla="*/ 476 w 632"/>
                <a:gd name="T7" fmla="*/ 447 h 632"/>
                <a:gd name="T8" fmla="*/ 460 w 632"/>
                <a:gd name="T9" fmla="*/ 402 h 632"/>
                <a:gd name="T10" fmla="*/ 440 w 632"/>
                <a:gd name="T11" fmla="*/ 361 h 632"/>
                <a:gd name="T12" fmla="*/ 416 w 632"/>
                <a:gd name="T13" fmla="*/ 320 h 632"/>
                <a:gd name="T14" fmla="*/ 387 w 632"/>
                <a:gd name="T15" fmla="*/ 283 h 632"/>
                <a:gd name="T16" fmla="*/ 352 w 632"/>
                <a:gd name="T17" fmla="*/ 249 h 632"/>
                <a:gd name="T18" fmla="*/ 314 w 632"/>
                <a:gd name="T19" fmla="*/ 219 h 632"/>
                <a:gd name="T20" fmla="*/ 274 w 632"/>
                <a:gd name="T21" fmla="*/ 194 h 632"/>
                <a:gd name="T22" fmla="*/ 232 w 632"/>
                <a:gd name="T23" fmla="*/ 174 h 632"/>
                <a:gd name="T24" fmla="*/ 187 w 632"/>
                <a:gd name="T25" fmla="*/ 158 h 632"/>
                <a:gd name="T26" fmla="*/ 140 w 632"/>
                <a:gd name="T27" fmla="*/ 147 h 632"/>
                <a:gd name="T28" fmla="*/ 70 w 632"/>
                <a:gd name="T29" fmla="*/ 0 h 632"/>
                <a:gd name="T30" fmla="*/ 123 w 632"/>
                <a:gd name="T31" fmla="*/ 2 h 632"/>
                <a:gd name="T32" fmla="*/ 176 w 632"/>
                <a:gd name="T33" fmla="*/ 10 h 632"/>
                <a:gd name="T34" fmla="*/ 227 w 632"/>
                <a:gd name="T35" fmla="*/ 22 h 632"/>
                <a:gd name="T36" fmla="*/ 277 w 632"/>
                <a:gd name="T37" fmla="*/ 40 h 632"/>
                <a:gd name="T38" fmla="*/ 325 w 632"/>
                <a:gd name="T39" fmla="*/ 61 h 632"/>
                <a:gd name="T40" fmla="*/ 371 w 632"/>
                <a:gd name="T41" fmla="*/ 87 h 632"/>
                <a:gd name="T42" fmla="*/ 413 w 632"/>
                <a:gd name="T43" fmla="*/ 117 h 632"/>
                <a:gd name="T44" fmla="*/ 454 w 632"/>
                <a:gd name="T45" fmla="*/ 151 h 632"/>
                <a:gd name="T46" fmla="*/ 491 w 632"/>
                <a:gd name="T47" fmla="*/ 190 h 632"/>
                <a:gd name="T48" fmla="*/ 523 w 632"/>
                <a:gd name="T49" fmla="*/ 230 h 632"/>
                <a:gd name="T50" fmla="*/ 552 w 632"/>
                <a:gd name="T51" fmla="*/ 273 h 632"/>
                <a:gd name="T52" fmla="*/ 575 w 632"/>
                <a:gd name="T53" fmla="*/ 317 h 632"/>
                <a:gd name="T54" fmla="*/ 595 w 632"/>
                <a:gd name="T55" fmla="*/ 363 h 632"/>
                <a:gd name="T56" fmla="*/ 611 w 632"/>
                <a:gd name="T57" fmla="*/ 412 h 632"/>
                <a:gd name="T58" fmla="*/ 623 w 632"/>
                <a:gd name="T59" fmla="*/ 461 h 632"/>
                <a:gd name="T60" fmla="*/ 629 w 632"/>
                <a:gd name="T61" fmla="*/ 511 h 632"/>
                <a:gd name="T62" fmla="*/ 632 w 632"/>
                <a:gd name="T63" fmla="*/ 562 h 632"/>
                <a:gd name="T64" fmla="*/ 629 w 632"/>
                <a:gd name="T65" fmla="*/ 581 h 632"/>
                <a:gd name="T66" fmla="*/ 622 w 632"/>
                <a:gd name="T67" fmla="*/ 598 h 632"/>
                <a:gd name="T68" fmla="*/ 611 w 632"/>
                <a:gd name="T69" fmla="*/ 612 h 632"/>
                <a:gd name="T70" fmla="*/ 598 w 632"/>
                <a:gd name="T71" fmla="*/ 623 h 632"/>
                <a:gd name="T72" fmla="*/ 580 w 632"/>
                <a:gd name="T73" fmla="*/ 630 h 632"/>
                <a:gd name="T74" fmla="*/ 561 w 632"/>
                <a:gd name="T75" fmla="*/ 632 h 632"/>
                <a:gd name="T76" fmla="*/ 70 w 632"/>
                <a:gd name="T77" fmla="*/ 632 h 632"/>
                <a:gd name="T78" fmla="*/ 52 w 632"/>
                <a:gd name="T79" fmla="*/ 630 h 632"/>
                <a:gd name="T80" fmla="*/ 35 w 632"/>
                <a:gd name="T81" fmla="*/ 623 h 632"/>
                <a:gd name="T82" fmla="*/ 21 w 632"/>
                <a:gd name="T83" fmla="*/ 612 h 632"/>
                <a:gd name="T84" fmla="*/ 9 w 632"/>
                <a:gd name="T85" fmla="*/ 598 h 632"/>
                <a:gd name="T86" fmla="*/ 3 w 632"/>
                <a:gd name="T87" fmla="*/ 581 h 632"/>
                <a:gd name="T88" fmla="*/ 0 w 632"/>
                <a:gd name="T89" fmla="*/ 562 h 632"/>
                <a:gd name="T90" fmla="*/ 0 w 632"/>
                <a:gd name="T91" fmla="*/ 70 h 632"/>
                <a:gd name="T92" fmla="*/ 3 w 632"/>
                <a:gd name="T93" fmla="*/ 51 h 632"/>
                <a:gd name="T94" fmla="*/ 9 w 632"/>
                <a:gd name="T95" fmla="*/ 34 h 632"/>
                <a:gd name="T96" fmla="*/ 20 w 632"/>
                <a:gd name="T97" fmla="*/ 20 h 632"/>
                <a:gd name="T98" fmla="*/ 35 w 632"/>
                <a:gd name="T99" fmla="*/ 10 h 632"/>
                <a:gd name="T100" fmla="*/ 52 w 632"/>
                <a:gd name="T101" fmla="*/ 2 h 632"/>
                <a:gd name="T102" fmla="*/ 70 w 632"/>
                <a:gd name="T103" fmla="*/ 0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2" h="632">
                  <a:moveTo>
                    <a:pt x="140" y="147"/>
                  </a:moveTo>
                  <a:lnTo>
                    <a:pt x="140" y="492"/>
                  </a:lnTo>
                  <a:lnTo>
                    <a:pt x="487" y="492"/>
                  </a:lnTo>
                  <a:lnTo>
                    <a:pt x="476" y="447"/>
                  </a:lnTo>
                  <a:lnTo>
                    <a:pt x="460" y="402"/>
                  </a:lnTo>
                  <a:lnTo>
                    <a:pt x="440" y="361"/>
                  </a:lnTo>
                  <a:lnTo>
                    <a:pt x="416" y="320"/>
                  </a:lnTo>
                  <a:lnTo>
                    <a:pt x="387" y="283"/>
                  </a:lnTo>
                  <a:lnTo>
                    <a:pt x="352" y="249"/>
                  </a:lnTo>
                  <a:lnTo>
                    <a:pt x="314" y="219"/>
                  </a:lnTo>
                  <a:lnTo>
                    <a:pt x="274" y="194"/>
                  </a:lnTo>
                  <a:lnTo>
                    <a:pt x="232" y="174"/>
                  </a:lnTo>
                  <a:lnTo>
                    <a:pt x="187" y="158"/>
                  </a:lnTo>
                  <a:lnTo>
                    <a:pt x="140" y="147"/>
                  </a:lnTo>
                  <a:close/>
                  <a:moveTo>
                    <a:pt x="70" y="0"/>
                  </a:moveTo>
                  <a:lnTo>
                    <a:pt x="123" y="2"/>
                  </a:lnTo>
                  <a:lnTo>
                    <a:pt x="176" y="10"/>
                  </a:lnTo>
                  <a:lnTo>
                    <a:pt x="227" y="22"/>
                  </a:lnTo>
                  <a:lnTo>
                    <a:pt x="277" y="40"/>
                  </a:lnTo>
                  <a:lnTo>
                    <a:pt x="325" y="61"/>
                  </a:lnTo>
                  <a:lnTo>
                    <a:pt x="371" y="87"/>
                  </a:lnTo>
                  <a:lnTo>
                    <a:pt x="413" y="117"/>
                  </a:lnTo>
                  <a:lnTo>
                    <a:pt x="454" y="151"/>
                  </a:lnTo>
                  <a:lnTo>
                    <a:pt x="491" y="190"/>
                  </a:lnTo>
                  <a:lnTo>
                    <a:pt x="523" y="230"/>
                  </a:lnTo>
                  <a:lnTo>
                    <a:pt x="552" y="273"/>
                  </a:lnTo>
                  <a:lnTo>
                    <a:pt x="575" y="317"/>
                  </a:lnTo>
                  <a:lnTo>
                    <a:pt x="595" y="363"/>
                  </a:lnTo>
                  <a:lnTo>
                    <a:pt x="611" y="412"/>
                  </a:lnTo>
                  <a:lnTo>
                    <a:pt x="623" y="461"/>
                  </a:lnTo>
                  <a:lnTo>
                    <a:pt x="629" y="511"/>
                  </a:lnTo>
                  <a:lnTo>
                    <a:pt x="632" y="562"/>
                  </a:lnTo>
                  <a:lnTo>
                    <a:pt x="629" y="581"/>
                  </a:lnTo>
                  <a:lnTo>
                    <a:pt x="622" y="598"/>
                  </a:lnTo>
                  <a:lnTo>
                    <a:pt x="611" y="612"/>
                  </a:lnTo>
                  <a:lnTo>
                    <a:pt x="598" y="623"/>
                  </a:lnTo>
                  <a:lnTo>
                    <a:pt x="580" y="630"/>
                  </a:lnTo>
                  <a:lnTo>
                    <a:pt x="561" y="632"/>
                  </a:lnTo>
                  <a:lnTo>
                    <a:pt x="70" y="632"/>
                  </a:lnTo>
                  <a:lnTo>
                    <a:pt x="52" y="630"/>
                  </a:lnTo>
                  <a:lnTo>
                    <a:pt x="35" y="623"/>
                  </a:lnTo>
                  <a:lnTo>
                    <a:pt x="21" y="612"/>
                  </a:lnTo>
                  <a:lnTo>
                    <a:pt x="9" y="598"/>
                  </a:lnTo>
                  <a:lnTo>
                    <a:pt x="3" y="581"/>
                  </a:lnTo>
                  <a:lnTo>
                    <a:pt x="0" y="562"/>
                  </a:lnTo>
                  <a:lnTo>
                    <a:pt x="0" y="70"/>
                  </a:lnTo>
                  <a:lnTo>
                    <a:pt x="3" y="51"/>
                  </a:lnTo>
                  <a:lnTo>
                    <a:pt x="9" y="34"/>
                  </a:lnTo>
                  <a:lnTo>
                    <a:pt x="20" y="20"/>
                  </a:lnTo>
                  <a:lnTo>
                    <a:pt x="35" y="10"/>
                  </a:lnTo>
                  <a:lnTo>
                    <a:pt x="52" y="2"/>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4" name="Freeform 96"/>
            <p:cNvSpPr>
              <a:spLocks noEditPoints="1"/>
            </p:cNvSpPr>
            <p:nvPr/>
          </p:nvSpPr>
          <p:spPr bwMode="auto">
            <a:xfrm>
              <a:off x="996950" y="2192338"/>
              <a:ext cx="220663" cy="220663"/>
            </a:xfrm>
            <a:custGeom>
              <a:avLst/>
              <a:gdLst>
                <a:gd name="T0" fmla="*/ 569 w 1395"/>
                <a:gd name="T1" fmla="*/ 156 h 1394"/>
                <a:gd name="T2" fmla="*/ 461 w 1395"/>
                <a:gd name="T3" fmla="*/ 194 h 1394"/>
                <a:gd name="T4" fmla="*/ 364 w 1395"/>
                <a:gd name="T5" fmla="*/ 252 h 1394"/>
                <a:gd name="T6" fmla="*/ 281 w 1395"/>
                <a:gd name="T7" fmla="*/ 328 h 1394"/>
                <a:gd name="T8" fmla="*/ 215 w 1395"/>
                <a:gd name="T9" fmla="*/ 419 h 1394"/>
                <a:gd name="T10" fmla="*/ 168 w 1395"/>
                <a:gd name="T11" fmla="*/ 524 h 1394"/>
                <a:gd name="T12" fmla="*/ 144 w 1395"/>
                <a:gd name="T13" fmla="*/ 638 h 1394"/>
                <a:gd name="T14" fmla="*/ 144 w 1395"/>
                <a:gd name="T15" fmla="*/ 758 h 1394"/>
                <a:gd name="T16" fmla="*/ 169 w 1395"/>
                <a:gd name="T17" fmla="*/ 873 h 1394"/>
                <a:gd name="T18" fmla="*/ 217 w 1395"/>
                <a:gd name="T19" fmla="*/ 978 h 1394"/>
                <a:gd name="T20" fmla="*/ 284 w 1395"/>
                <a:gd name="T21" fmla="*/ 1069 h 1394"/>
                <a:gd name="T22" fmla="*/ 369 w 1395"/>
                <a:gd name="T23" fmla="*/ 1146 h 1394"/>
                <a:gd name="T24" fmla="*/ 468 w 1395"/>
                <a:gd name="T25" fmla="*/ 1205 h 1394"/>
                <a:gd name="T26" fmla="*/ 578 w 1395"/>
                <a:gd name="T27" fmla="*/ 1241 h 1394"/>
                <a:gd name="T28" fmla="*/ 697 w 1395"/>
                <a:gd name="T29" fmla="*/ 1254 h 1394"/>
                <a:gd name="T30" fmla="*/ 815 w 1395"/>
                <a:gd name="T31" fmla="*/ 1242 h 1394"/>
                <a:gd name="T32" fmla="*/ 925 w 1395"/>
                <a:gd name="T33" fmla="*/ 1206 h 1394"/>
                <a:gd name="T34" fmla="*/ 1023 w 1395"/>
                <a:gd name="T35" fmla="*/ 1148 h 1394"/>
                <a:gd name="T36" fmla="*/ 1107 w 1395"/>
                <a:gd name="T37" fmla="*/ 1074 h 1394"/>
                <a:gd name="T38" fmla="*/ 1175 w 1395"/>
                <a:gd name="T39" fmla="*/ 983 h 1394"/>
                <a:gd name="T40" fmla="*/ 1223 w 1395"/>
                <a:gd name="T41" fmla="*/ 880 h 1394"/>
                <a:gd name="T42" fmla="*/ 1249 w 1395"/>
                <a:gd name="T43" fmla="*/ 767 h 1394"/>
                <a:gd name="T44" fmla="*/ 679 w 1395"/>
                <a:gd name="T45" fmla="*/ 765 h 1394"/>
                <a:gd name="T46" fmla="*/ 648 w 1395"/>
                <a:gd name="T47" fmla="*/ 747 h 1394"/>
                <a:gd name="T48" fmla="*/ 630 w 1395"/>
                <a:gd name="T49" fmla="*/ 716 h 1394"/>
                <a:gd name="T50" fmla="*/ 628 w 1395"/>
                <a:gd name="T51" fmla="*/ 145 h 1394"/>
                <a:gd name="T52" fmla="*/ 716 w 1395"/>
                <a:gd name="T53" fmla="*/ 2 h 1394"/>
                <a:gd name="T54" fmla="*/ 747 w 1395"/>
                <a:gd name="T55" fmla="*/ 20 h 1394"/>
                <a:gd name="T56" fmla="*/ 765 w 1395"/>
                <a:gd name="T57" fmla="*/ 51 h 1394"/>
                <a:gd name="T58" fmla="*/ 768 w 1395"/>
                <a:gd name="T59" fmla="*/ 627 h 1394"/>
                <a:gd name="T60" fmla="*/ 1343 w 1395"/>
                <a:gd name="T61" fmla="*/ 629 h 1394"/>
                <a:gd name="T62" fmla="*/ 1375 w 1395"/>
                <a:gd name="T63" fmla="*/ 647 h 1394"/>
                <a:gd name="T64" fmla="*/ 1392 w 1395"/>
                <a:gd name="T65" fmla="*/ 678 h 1394"/>
                <a:gd name="T66" fmla="*/ 1392 w 1395"/>
                <a:gd name="T67" fmla="*/ 764 h 1394"/>
                <a:gd name="T68" fmla="*/ 1367 w 1395"/>
                <a:gd name="T69" fmla="*/ 893 h 1394"/>
                <a:gd name="T70" fmla="*/ 1320 w 1395"/>
                <a:gd name="T71" fmla="*/ 1012 h 1394"/>
                <a:gd name="T72" fmla="*/ 1252 w 1395"/>
                <a:gd name="T73" fmla="*/ 1118 h 1394"/>
                <a:gd name="T74" fmla="*/ 1167 w 1395"/>
                <a:gd name="T75" fmla="*/ 1212 h 1394"/>
                <a:gd name="T76" fmla="*/ 1067 w 1395"/>
                <a:gd name="T77" fmla="*/ 1288 h 1394"/>
                <a:gd name="T78" fmla="*/ 953 w 1395"/>
                <a:gd name="T79" fmla="*/ 1345 h 1394"/>
                <a:gd name="T80" fmla="*/ 830 w 1395"/>
                <a:gd name="T81" fmla="*/ 1381 h 1394"/>
                <a:gd name="T82" fmla="*/ 697 w 1395"/>
                <a:gd name="T83" fmla="*/ 1394 h 1394"/>
                <a:gd name="T84" fmla="*/ 565 w 1395"/>
                <a:gd name="T85" fmla="*/ 1381 h 1394"/>
                <a:gd name="T86" fmla="*/ 442 w 1395"/>
                <a:gd name="T87" fmla="*/ 1345 h 1394"/>
                <a:gd name="T88" fmla="*/ 328 w 1395"/>
                <a:gd name="T89" fmla="*/ 1288 h 1394"/>
                <a:gd name="T90" fmla="*/ 228 w 1395"/>
                <a:gd name="T91" fmla="*/ 1212 h 1394"/>
                <a:gd name="T92" fmla="*/ 143 w 1395"/>
                <a:gd name="T93" fmla="*/ 1118 h 1394"/>
                <a:gd name="T94" fmla="*/ 76 w 1395"/>
                <a:gd name="T95" fmla="*/ 1012 h 1394"/>
                <a:gd name="T96" fmla="*/ 28 w 1395"/>
                <a:gd name="T97" fmla="*/ 893 h 1394"/>
                <a:gd name="T98" fmla="*/ 3 w 1395"/>
                <a:gd name="T99" fmla="*/ 764 h 1394"/>
                <a:gd name="T100" fmla="*/ 3 w 1395"/>
                <a:gd name="T101" fmla="*/ 630 h 1394"/>
                <a:gd name="T102" fmla="*/ 28 w 1395"/>
                <a:gd name="T103" fmla="*/ 501 h 1394"/>
                <a:gd name="T104" fmla="*/ 76 w 1395"/>
                <a:gd name="T105" fmla="*/ 382 h 1394"/>
                <a:gd name="T106" fmla="*/ 143 w 1395"/>
                <a:gd name="T107" fmla="*/ 276 h 1394"/>
                <a:gd name="T108" fmla="*/ 228 w 1395"/>
                <a:gd name="T109" fmla="*/ 182 h 1394"/>
                <a:gd name="T110" fmla="*/ 328 w 1395"/>
                <a:gd name="T111" fmla="*/ 107 h 1394"/>
                <a:gd name="T112" fmla="*/ 442 w 1395"/>
                <a:gd name="T113" fmla="*/ 49 h 1394"/>
                <a:gd name="T114" fmla="*/ 565 w 1395"/>
                <a:gd name="T115" fmla="*/ 12 h 1394"/>
                <a:gd name="T116" fmla="*/ 697 w 1395"/>
                <a:gd name="T117" fmla="*/ 0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95" h="1394">
                  <a:moveTo>
                    <a:pt x="628" y="145"/>
                  </a:moveTo>
                  <a:lnTo>
                    <a:pt x="569" y="156"/>
                  </a:lnTo>
                  <a:lnTo>
                    <a:pt x="514" y="172"/>
                  </a:lnTo>
                  <a:lnTo>
                    <a:pt x="461" y="194"/>
                  </a:lnTo>
                  <a:lnTo>
                    <a:pt x="411" y="220"/>
                  </a:lnTo>
                  <a:lnTo>
                    <a:pt x="364" y="252"/>
                  </a:lnTo>
                  <a:lnTo>
                    <a:pt x="320" y="287"/>
                  </a:lnTo>
                  <a:lnTo>
                    <a:pt x="281" y="328"/>
                  </a:lnTo>
                  <a:lnTo>
                    <a:pt x="246" y="372"/>
                  </a:lnTo>
                  <a:lnTo>
                    <a:pt x="215" y="419"/>
                  </a:lnTo>
                  <a:lnTo>
                    <a:pt x="190" y="470"/>
                  </a:lnTo>
                  <a:lnTo>
                    <a:pt x="168" y="524"/>
                  </a:lnTo>
                  <a:lnTo>
                    <a:pt x="153" y="579"/>
                  </a:lnTo>
                  <a:lnTo>
                    <a:pt x="144" y="638"/>
                  </a:lnTo>
                  <a:lnTo>
                    <a:pt x="141" y="697"/>
                  </a:lnTo>
                  <a:lnTo>
                    <a:pt x="144" y="758"/>
                  </a:lnTo>
                  <a:lnTo>
                    <a:pt x="153" y="816"/>
                  </a:lnTo>
                  <a:lnTo>
                    <a:pt x="169" y="873"/>
                  </a:lnTo>
                  <a:lnTo>
                    <a:pt x="191" y="927"/>
                  </a:lnTo>
                  <a:lnTo>
                    <a:pt x="217" y="978"/>
                  </a:lnTo>
                  <a:lnTo>
                    <a:pt x="248" y="1026"/>
                  </a:lnTo>
                  <a:lnTo>
                    <a:pt x="284" y="1069"/>
                  </a:lnTo>
                  <a:lnTo>
                    <a:pt x="325" y="1110"/>
                  </a:lnTo>
                  <a:lnTo>
                    <a:pt x="369" y="1146"/>
                  </a:lnTo>
                  <a:lnTo>
                    <a:pt x="417" y="1178"/>
                  </a:lnTo>
                  <a:lnTo>
                    <a:pt x="468" y="1205"/>
                  </a:lnTo>
                  <a:lnTo>
                    <a:pt x="522" y="1226"/>
                  </a:lnTo>
                  <a:lnTo>
                    <a:pt x="578" y="1241"/>
                  </a:lnTo>
                  <a:lnTo>
                    <a:pt x="638" y="1250"/>
                  </a:lnTo>
                  <a:lnTo>
                    <a:pt x="697" y="1254"/>
                  </a:lnTo>
                  <a:lnTo>
                    <a:pt x="758" y="1250"/>
                  </a:lnTo>
                  <a:lnTo>
                    <a:pt x="815" y="1242"/>
                  </a:lnTo>
                  <a:lnTo>
                    <a:pt x="872" y="1226"/>
                  </a:lnTo>
                  <a:lnTo>
                    <a:pt x="925" y="1206"/>
                  </a:lnTo>
                  <a:lnTo>
                    <a:pt x="975" y="1179"/>
                  </a:lnTo>
                  <a:lnTo>
                    <a:pt x="1023" y="1148"/>
                  </a:lnTo>
                  <a:lnTo>
                    <a:pt x="1066" y="1113"/>
                  </a:lnTo>
                  <a:lnTo>
                    <a:pt x="1107" y="1074"/>
                  </a:lnTo>
                  <a:lnTo>
                    <a:pt x="1143" y="1030"/>
                  </a:lnTo>
                  <a:lnTo>
                    <a:pt x="1175" y="983"/>
                  </a:lnTo>
                  <a:lnTo>
                    <a:pt x="1201" y="933"/>
                  </a:lnTo>
                  <a:lnTo>
                    <a:pt x="1223" y="880"/>
                  </a:lnTo>
                  <a:lnTo>
                    <a:pt x="1239" y="825"/>
                  </a:lnTo>
                  <a:lnTo>
                    <a:pt x="1249" y="767"/>
                  </a:lnTo>
                  <a:lnTo>
                    <a:pt x="697" y="767"/>
                  </a:lnTo>
                  <a:lnTo>
                    <a:pt x="679" y="765"/>
                  </a:lnTo>
                  <a:lnTo>
                    <a:pt x="662" y="758"/>
                  </a:lnTo>
                  <a:lnTo>
                    <a:pt x="648" y="747"/>
                  </a:lnTo>
                  <a:lnTo>
                    <a:pt x="636" y="732"/>
                  </a:lnTo>
                  <a:lnTo>
                    <a:pt x="630" y="716"/>
                  </a:lnTo>
                  <a:lnTo>
                    <a:pt x="628" y="697"/>
                  </a:lnTo>
                  <a:lnTo>
                    <a:pt x="628" y="145"/>
                  </a:lnTo>
                  <a:close/>
                  <a:moveTo>
                    <a:pt x="697" y="0"/>
                  </a:moveTo>
                  <a:lnTo>
                    <a:pt x="716" y="2"/>
                  </a:lnTo>
                  <a:lnTo>
                    <a:pt x="733" y="10"/>
                  </a:lnTo>
                  <a:lnTo>
                    <a:pt x="747" y="20"/>
                  </a:lnTo>
                  <a:lnTo>
                    <a:pt x="759" y="34"/>
                  </a:lnTo>
                  <a:lnTo>
                    <a:pt x="765" y="51"/>
                  </a:lnTo>
                  <a:lnTo>
                    <a:pt x="768" y="70"/>
                  </a:lnTo>
                  <a:lnTo>
                    <a:pt x="768" y="627"/>
                  </a:lnTo>
                  <a:lnTo>
                    <a:pt x="1325" y="627"/>
                  </a:lnTo>
                  <a:lnTo>
                    <a:pt x="1343" y="629"/>
                  </a:lnTo>
                  <a:lnTo>
                    <a:pt x="1360" y="636"/>
                  </a:lnTo>
                  <a:lnTo>
                    <a:pt x="1375" y="647"/>
                  </a:lnTo>
                  <a:lnTo>
                    <a:pt x="1385" y="662"/>
                  </a:lnTo>
                  <a:lnTo>
                    <a:pt x="1392" y="678"/>
                  </a:lnTo>
                  <a:lnTo>
                    <a:pt x="1395" y="697"/>
                  </a:lnTo>
                  <a:lnTo>
                    <a:pt x="1392" y="764"/>
                  </a:lnTo>
                  <a:lnTo>
                    <a:pt x="1382" y="829"/>
                  </a:lnTo>
                  <a:lnTo>
                    <a:pt x="1367" y="893"/>
                  </a:lnTo>
                  <a:lnTo>
                    <a:pt x="1346" y="954"/>
                  </a:lnTo>
                  <a:lnTo>
                    <a:pt x="1320" y="1012"/>
                  </a:lnTo>
                  <a:lnTo>
                    <a:pt x="1289" y="1066"/>
                  </a:lnTo>
                  <a:lnTo>
                    <a:pt x="1252" y="1118"/>
                  </a:lnTo>
                  <a:lnTo>
                    <a:pt x="1212" y="1167"/>
                  </a:lnTo>
                  <a:lnTo>
                    <a:pt x="1167" y="1212"/>
                  </a:lnTo>
                  <a:lnTo>
                    <a:pt x="1119" y="1252"/>
                  </a:lnTo>
                  <a:lnTo>
                    <a:pt x="1067" y="1288"/>
                  </a:lnTo>
                  <a:lnTo>
                    <a:pt x="1012" y="1320"/>
                  </a:lnTo>
                  <a:lnTo>
                    <a:pt x="953" y="1345"/>
                  </a:lnTo>
                  <a:lnTo>
                    <a:pt x="893" y="1366"/>
                  </a:lnTo>
                  <a:lnTo>
                    <a:pt x="830" y="1381"/>
                  </a:lnTo>
                  <a:lnTo>
                    <a:pt x="765" y="1391"/>
                  </a:lnTo>
                  <a:lnTo>
                    <a:pt x="697" y="1394"/>
                  </a:lnTo>
                  <a:lnTo>
                    <a:pt x="630" y="1391"/>
                  </a:lnTo>
                  <a:lnTo>
                    <a:pt x="565" y="1381"/>
                  </a:lnTo>
                  <a:lnTo>
                    <a:pt x="502" y="1366"/>
                  </a:lnTo>
                  <a:lnTo>
                    <a:pt x="442" y="1345"/>
                  </a:lnTo>
                  <a:lnTo>
                    <a:pt x="383" y="1320"/>
                  </a:lnTo>
                  <a:lnTo>
                    <a:pt x="328" y="1288"/>
                  </a:lnTo>
                  <a:lnTo>
                    <a:pt x="276" y="1252"/>
                  </a:lnTo>
                  <a:lnTo>
                    <a:pt x="228" y="1212"/>
                  </a:lnTo>
                  <a:lnTo>
                    <a:pt x="183" y="1167"/>
                  </a:lnTo>
                  <a:lnTo>
                    <a:pt x="143" y="1118"/>
                  </a:lnTo>
                  <a:lnTo>
                    <a:pt x="107" y="1066"/>
                  </a:lnTo>
                  <a:lnTo>
                    <a:pt x="76" y="1012"/>
                  </a:lnTo>
                  <a:lnTo>
                    <a:pt x="49" y="954"/>
                  </a:lnTo>
                  <a:lnTo>
                    <a:pt x="28" y="893"/>
                  </a:lnTo>
                  <a:lnTo>
                    <a:pt x="13" y="829"/>
                  </a:lnTo>
                  <a:lnTo>
                    <a:pt x="3" y="764"/>
                  </a:lnTo>
                  <a:lnTo>
                    <a:pt x="0" y="697"/>
                  </a:lnTo>
                  <a:lnTo>
                    <a:pt x="3" y="630"/>
                  </a:lnTo>
                  <a:lnTo>
                    <a:pt x="13" y="565"/>
                  </a:lnTo>
                  <a:lnTo>
                    <a:pt x="28" y="501"/>
                  </a:lnTo>
                  <a:lnTo>
                    <a:pt x="49" y="441"/>
                  </a:lnTo>
                  <a:lnTo>
                    <a:pt x="76" y="382"/>
                  </a:lnTo>
                  <a:lnTo>
                    <a:pt x="107" y="328"/>
                  </a:lnTo>
                  <a:lnTo>
                    <a:pt x="143" y="276"/>
                  </a:lnTo>
                  <a:lnTo>
                    <a:pt x="183" y="227"/>
                  </a:lnTo>
                  <a:lnTo>
                    <a:pt x="228" y="182"/>
                  </a:lnTo>
                  <a:lnTo>
                    <a:pt x="276" y="142"/>
                  </a:lnTo>
                  <a:lnTo>
                    <a:pt x="328" y="107"/>
                  </a:lnTo>
                  <a:lnTo>
                    <a:pt x="383" y="75"/>
                  </a:lnTo>
                  <a:lnTo>
                    <a:pt x="442" y="49"/>
                  </a:lnTo>
                  <a:lnTo>
                    <a:pt x="502" y="28"/>
                  </a:lnTo>
                  <a:lnTo>
                    <a:pt x="565" y="12"/>
                  </a:lnTo>
                  <a:lnTo>
                    <a:pt x="630" y="3"/>
                  </a:lnTo>
                  <a:lnTo>
                    <a:pt x="6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95" name="Group 21"/>
          <p:cNvGrpSpPr/>
          <p:nvPr/>
        </p:nvGrpSpPr>
        <p:grpSpPr>
          <a:xfrm>
            <a:off x="4955446" y="1549953"/>
            <a:ext cx="386969" cy="443161"/>
            <a:chOff x="9990138" y="2690813"/>
            <a:chExt cx="481013" cy="550863"/>
          </a:xfrm>
          <a:solidFill>
            <a:schemeClr val="bg1"/>
          </a:solidFill>
        </p:grpSpPr>
        <p:sp>
          <p:nvSpPr>
            <p:cNvPr id="96" name="Freeform 107"/>
            <p:cNvSpPr>
              <a:spLocks/>
            </p:cNvSpPr>
            <p:nvPr/>
          </p:nvSpPr>
          <p:spPr bwMode="auto">
            <a:xfrm>
              <a:off x="10121901" y="3182938"/>
              <a:ext cx="219075" cy="58738"/>
            </a:xfrm>
            <a:custGeom>
              <a:avLst/>
              <a:gdLst>
                <a:gd name="T0" fmla="*/ 689 w 1378"/>
                <a:gd name="T1" fmla="*/ 0 h 371"/>
                <a:gd name="T2" fmla="*/ 708 w 1378"/>
                <a:gd name="T3" fmla="*/ 2 h 371"/>
                <a:gd name="T4" fmla="*/ 724 w 1378"/>
                <a:gd name="T5" fmla="*/ 10 h 371"/>
                <a:gd name="T6" fmla="*/ 739 w 1378"/>
                <a:gd name="T7" fmla="*/ 20 h 371"/>
                <a:gd name="T8" fmla="*/ 749 w 1378"/>
                <a:gd name="T9" fmla="*/ 35 h 371"/>
                <a:gd name="T10" fmla="*/ 757 w 1378"/>
                <a:gd name="T11" fmla="*/ 51 h 371"/>
                <a:gd name="T12" fmla="*/ 759 w 1378"/>
                <a:gd name="T13" fmla="*/ 70 h 371"/>
                <a:gd name="T14" fmla="*/ 759 w 1378"/>
                <a:gd name="T15" fmla="*/ 230 h 371"/>
                <a:gd name="T16" fmla="*/ 1307 w 1378"/>
                <a:gd name="T17" fmla="*/ 230 h 371"/>
                <a:gd name="T18" fmla="*/ 1326 w 1378"/>
                <a:gd name="T19" fmla="*/ 232 h 371"/>
                <a:gd name="T20" fmla="*/ 1343 w 1378"/>
                <a:gd name="T21" fmla="*/ 239 h 371"/>
                <a:gd name="T22" fmla="*/ 1357 w 1378"/>
                <a:gd name="T23" fmla="*/ 250 h 371"/>
                <a:gd name="T24" fmla="*/ 1368 w 1378"/>
                <a:gd name="T25" fmla="*/ 265 h 371"/>
                <a:gd name="T26" fmla="*/ 1375 w 1378"/>
                <a:gd name="T27" fmla="*/ 282 h 371"/>
                <a:gd name="T28" fmla="*/ 1378 w 1378"/>
                <a:gd name="T29" fmla="*/ 300 h 371"/>
                <a:gd name="T30" fmla="*/ 1376 w 1378"/>
                <a:gd name="T31" fmla="*/ 319 h 371"/>
                <a:gd name="T32" fmla="*/ 1368 w 1378"/>
                <a:gd name="T33" fmla="*/ 336 h 371"/>
                <a:gd name="T34" fmla="*/ 1358 w 1378"/>
                <a:gd name="T35" fmla="*/ 349 h 371"/>
                <a:gd name="T36" fmla="*/ 1343 w 1378"/>
                <a:gd name="T37" fmla="*/ 361 h 371"/>
                <a:gd name="T38" fmla="*/ 1326 w 1378"/>
                <a:gd name="T39" fmla="*/ 367 h 371"/>
                <a:gd name="T40" fmla="*/ 1308 w 1378"/>
                <a:gd name="T41" fmla="*/ 371 h 371"/>
                <a:gd name="T42" fmla="*/ 71 w 1378"/>
                <a:gd name="T43" fmla="*/ 371 h 371"/>
                <a:gd name="T44" fmla="*/ 52 w 1378"/>
                <a:gd name="T45" fmla="*/ 367 h 371"/>
                <a:gd name="T46" fmla="*/ 35 w 1378"/>
                <a:gd name="T47" fmla="*/ 361 h 371"/>
                <a:gd name="T48" fmla="*/ 21 w 1378"/>
                <a:gd name="T49" fmla="*/ 349 h 371"/>
                <a:gd name="T50" fmla="*/ 9 w 1378"/>
                <a:gd name="T51" fmla="*/ 336 h 371"/>
                <a:gd name="T52" fmla="*/ 3 w 1378"/>
                <a:gd name="T53" fmla="*/ 319 h 371"/>
                <a:gd name="T54" fmla="*/ 0 w 1378"/>
                <a:gd name="T55" fmla="*/ 300 h 371"/>
                <a:gd name="T56" fmla="*/ 3 w 1378"/>
                <a:gd name="T57" fmla="*/ 282 h 371"/>
                <a:gd name="T58" fmla="*/ 9 w 1378"/>
                <a:gd name="T59" fmla="*/ 265 h 371"/>
                <a:gd name="T60" fmla="*/ 21 w 1378"/>
                <a:gd name="T61" fmla="*/ 250 h 371"/>
                <a:gd name="T62" fmla="*/ 35 w 1378"/>
                <a:gd name="T63" fmla="*/ 239 h 371"/>
                <a:gd name="T64" fmla="*/ 52 w 1378"/>
                <a:gd name="T65" fmla="*/ 232 h 371"/>
                <a:gd name="T66" fmla="*/ 71 w 1378"/>
                <a:gd name="T67" fmla="*/ 230 h 371"/>
                <a:gd name="T68" fmla="*/ 618 w 1378"/>
                <a:gd name="T69" fmla="*/ 230 h 371"/>
                <a:gd name="T70" fmla="*/ 618 w 1378"/>
                <a:gd name="T71" fmla="*/ 70 h 371"/>
                <a:gd name="T72" fmla="*/ 621 w 1378"/>
                <a:gd name="T73" fmla="*/ 51 h 371"/>
                <a:gd name="T74" fmla="*/ 627 w 1378"/>
                <a:gd name="T75" fmla="*/ 35 h 371"/>
                <a:gd name="T76" fmla="*/ 639 w 1378"/>
                <a:gd name="T77" fmla="*/ 20 h 371"/>
                <a:gd name="T78" fmla="*/ 653 w 1378"/>
                <a:gd name="T79" fmla="*/ 10 h 371"/>
                <a:gd name="T80" fmla="*/ 670 w 1378"/>
                <a:gd name="T81" fmla="*/ 2 h 371"/>
                <a:gd name="T82" fmla="*/ 689 w 1378"/>
                <a:gd name="T83"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78" h="371">
                  <a:moveTo>
                    <a:pt x="689" y="0"/>
                  </a:moveTo>
                  <a:lnTo>
                    <a:pt x="708" y="2"/>
                  </a:lnTo>
                  <a:lnTo>
                    <a:pt x="724" y="10"/>
                  </a:lnTo>
                  <a:lnTo>
                    <a:pt x="739" y="20"/>
                  </a:lnTo>
                  <a:lnTo>
                    <a:pt x="749" y="35"/>
                  </a:lnTo>
                  <a:lnTo>
                    <a:pt x="757" y="51"/>
                  </a:lnTo>
                  <a:lnTo>
                    <a:pt x="759" y="70"/>
                  </a:lnTo>
                  <a:lnTo>
                    <a:pt x="759" y="230"/>
                  </a:lnTo>
                  <a:lnTo>
                    <a:pt x="1307" y="230"/>
                  </a:lnTo>
                  <a:lnTo>
                    <a:pt x="1326" y="232"/>
                  </a:lnTo>
                  <a:lnTo>
                    <a:pt x="1343" y="239"/>
                  </a:lnTo>
                  <a:lnTo>
                    <a:pt x="1357" y="250"/>
                  </a:lnTo>
                  <a:lnTo>
                    <a:pt x="1368" y="265"/>
                  </a:lnTo>
                  <a:lnTo>
                    <a:pt x="1375" y="282"/>
                  </a:lnTo>
                  <a:lnTo>
                    <a:pt x="1378" y="300"/>
                  </a:lnTo>
                  <a:lnTo>
                    <a:pt x="1376" y="319"/>
                  </a:lnTo>
                  <a:lnTo>
                    <a:pt x="1368" y="336"/>
                  </a:lnTo>
                  <a:lnTo>
                    <a:pt x="1358" y="349"/>
                  </a:lnTo>
                  <a:lnTo>
                    <a:pt x="1343" y="361"/>
                  </a:lnTo>
                  <a:lnTo>
                    <a:pt x="1326" y="367"/>
                  </a:lnTo>
                  <a:lnTo>
                    <a:pt x="1308" y="371"/>
                  </a:lnTo>
                  <a:lnTo>
                    <a:pt x="71" y="371"/>
                  </a:lnTo>
                  <a:lnTo>
                    <a:pt x="52" y="367"/>
                  </a:lnTo>
                  <a:lnTo>
                    <a:pt x="35" y="361"/>
                  </a:lnTo>
                  <a:lnTo>
                    <a:pt x="21" y="349"/>
                  </a:lnTo>
                  <a:lnTo>
                    <a:pt x="9" y="336"/>
                  </a:lnTo>
                  <a:lnTo>
                    <a:pt x="3" y="319"/>
                  </a:lnTo>
                  <a:lnTo>
                    <a:pt x="0" y="300"/>
                  </a:lnTo>
                  <a:lnTo>
                    <a:pt x="3" y="282"/>
                  </a:lnTo>
                  <a:lnTo>
                    <a:pt x="9" y="265"/>
                  </a:lnTo>
                  <a:lnTo>
                    <a:pt x="21" y="250"/>
                  </a:lnTo>
                  <a:lnTo>
                    <a:pt x="35" y="239"/>
                  </a:lnTo>
                  <a:lnTo>
                    <a:pt x="52" y="232"/>
                  </a:lnTo>
                  <a:lnTo>
                    <a:pt x="71" y="230"/>
                  </a:lnTo>
                  <a:lnTo>
                    <a:pt x="618" y="230"/>
                  </a:lnTo>
                  <a:lnTo>
                    <a:pt x="618" y="70"/>
                  </a:lnTo>
                  <a:lnTo>
                    <a:pt x="621" y="51"/>
                  </a:lnTo>
                  <a:lnTo>
                    <a:pt x="627" y="35"/>
                  </a:lnTo>
                  <a:lnTo>
                    <a:pt x="639" y="20"/>
                  </a:lnTo>
                  <a:lnTo>
                    <a:pt x="653" y="10"/>
                  </a:lnTo>
                  <a:lnTo>
                    <a:pt x="670" y="2"/>
                  </a:lnTo>
                  <a:lnTo>
                    <a:pt x="6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7" name="Freeform 108"/>
            <p:cNvSpPr>
              <a:spLocks noEditPoints="1"/>
            </p:cNvSpPr>
            <p:nvPr/>
          </p:nvSpPr>
          <p:spPr bwMode="auto">
            <a:xfrm>
              <a:off x="9990138" y="2809875"/>
              <a:ext cx="481013" cy="347663"/>
            </a:xfrm>
            <a:custGeom>
              <a:avLst/>
              <a:gdLst>
                <a:gd name="T0" fmla="*/ 1388 w 3034"/>
                <a:gd name="T1" fmla="*/ 1364 h 2187"/>
                <a:gd name="T2" fmla="*/ 1263 w 3034"/>
                <a:gd name="T3" fmla="*/ 1465 h 2187"/>
                <a:gd name="T4" fmla="*/ 1808 w 3034"/>
                <a:gd name="T5" fmla="*/ 1577 h 2187"/>
                <a:gd name="T6" fmla="*/ 1732 w 3034"/>
                <a:gd name="T7" fmla="*/ 1434 h 2187"/>
                <a:gd name="T8" fmla="*/ 1594 w 3034"/>
                <a:gd name="T9" fmla="*/ 1351 h 2187"/>
                <a:gd name="T10" fmla="*/ 2873 w 3034"/>
                <a:gd name="T11" fmla="*/ 0 h 2187"/>
                <a:gd name="T12" fmla="*/ 2986 w 3034"/>
                <a:gd name="T13" fmla="*/ 47 h 2187"/>
                <a:gd name="T14" fmla="*/ 3034 w 3034"/>
                <a:gd name="T15" fmla="*/ 160 h 2187"/>
                <a:gd name="T16" fmla="*/ 3006 w 3034"/>
                <a:gd name="T17" fmla="*/ 2117 h 2187"/>
                <a:gd name="T18" fmla="*/ 2906 w 3034"/>
                <a:gd name="T19" fmla="*/ 2184 h 2187"/>
                <a:gd name="T20" fmla="*/ 98 w 3034"/>
                <a:gd name="T21" fmla="*/ 2175 h 2187"/>
                <a:gd name="T22" fmla="*/ 13 w 3034"/>
                <a:gd name="T23" fmla="*/ 2089 h 2187"/>
                <a:gd name="T24" fmla="*/ 2 w 3034"/>
                <a:gd name="T25" fmla="*/ 1625 h 2187"/>
                <a:gd name="T26" fmla="*/ 51 w 3034"/>
                <a:gd name="T27" fmla="*/ 1576 h 2187"/>
                <a:gd name="T28" fmla="*/ 645 w 3034"/>
                <a:gd name="T29" fmla="*/ 1577 h 2187"/>
                <a:gd name="T30" fmla="*/ 716 w 3034"/>
                <a:gd name="T31" fmla="*/ 1411 h 2187"/>
                <a:gd name="T32" fmla="*/ 851 w 3034"/>
                <a:gd name="T33" fmla="*/ 1296 h 2187"/>
                <a:gd name="T34" fmla="*/ 1030 w 3034"/>
                <a:gd name="T35" fmla="*/ 1252 h 2187"/>
                <a:gd name="T36" fmla="*/ 1090 w 3034"/>
                <a:gd name="T37" fmla="*/ 1287 h 2187"/>
                <a:gd name="T38" fmla="*/ 1090 w 3034"/>
                <a:gd name="T39" fmla="*/ 1358 h 2187"/>
                <a:gd name="T40" fmla="*/ 1030 w 3034"/>
                <a:gd name="T41" fmla="*/ 1393 h 2187"/>
                <a:gd name="T42" fmla="*/ 892 w 3034"/>
                <a:gd name="T43" fmla="*/ 1434 h 2187"/>
                <a:gd name="T44" fmla="*/ 801 w 3034"/>
                <a:gd name="T45" fmla="*/ 1542 h 2187"/>
                <a:gd name="T46" fmla="*/ 1096 w 3034"/>
                <a:gd name="T47" fmla="*/ 1482 h 2187"/>
                <a:gd name="T48" fmla="*/ 1200 w 3034"/>
                <a:gd name="T49" fmla="*/ 1324 h 2187"/>
                <a:gd name="T50" fmla="*/ 1362 w 3034"/>
                <a:gd name="T51" fmla="*/ 1224 h 2187"/>
                <a:gd name="T52" fmla="*/ 1432 w 3034"/>
                <a:gd name="T53" fmla="*/ 1206 h 2187"/>
                <a:gd name="T54" fmla="*/ 1519 w 3034"/>
                <a:gd name="T55" fmla="*/ 1199 h 2187"/>
                <a:gd name="T56" fmla="*/ 1695 w 3034"/>
                <a:gd name="T57" fmla="*/ 1238 h 2187"/>
                <a:gd name="T58" fmla="*/ 1849 w 3034"/>
                <a:gd name="T59" fmla="*/ 1356 h 2187"/>
                <a:gd name="T60" fmla="*/ 1940 w 3034"/>
                <a:gd name="T61" fmla="*/ 1528 h 2187"/>
                <a:gd name="T62" fmla="*/ 2201 w 3034"/>
                <a:gd name="T63" fmla="*/ 1511 h 2187"/>
                <a:gd name="T64" fmla="*/ 2096 w 3034"/>
                <a:gd name="T65" fmla="*/ 1417 h 2187"/>
                <a:gd name="T66" fmla="*/ 1970 w 3034"/>
                <a:gd name="T67" fmla="*/ 1391 h 2187"/>
                <a:gd name="T68" fmla="*/ 1920 w 3034"/>
                <a:gd name="T69" fmla="*/ 1342 h 2187"/>
                <a:gd name="T70" fmla="*/ 1938 w 3034"/>
                <a:gd name="T71" fmla="*/ 1273 h 2187"/>
                <a:gd name="T72" fmla="*/ 2035 w 3034"/>
                <a:gd name="T73" fmla="*/ 1255 h 2187"/>
                <a:gd name="T74" fmla="*/ 2206 w 3034"/>
                <a:gd name="T75" fmla="*/ 1319 h 2187"/>
                <a:gd name="T76" fmla="*/ 2328 w 3034"/>
                <a:gd name="T77" fmla="*/ 1449 h 2187"/>
                <a:gd name="T78" fmla="*/ 2674 w 3034"/>
                <a:gd name="T79" fmla="*/ 1577 h 2187"/>
                <a:gd name="T80" fmla="*/ 2734 w 3034"/>
                <a:gd name="T81" fmla="*/ 1612 h 2187"/>
                <a:gd name="T82" fmla="*/ 2734 w 3034"/>
                <a:gd name="T83" fmla="*/ 1683 h 2187"/>
                <a:gd name="T84" fmla="*/ 2674 w 3034"/>
                <a:gd name="T85" fmla="*/ 1718 h 2187"/>
                <a:gd name="T86" fmla="*/ 150 w 3034"/>
                <a:gd name="T87" fmla="*/ 2045 h 2187"/>
                <a:gd name="T88" fmla="*/ 2891 w 3034"/>
                <a:gd name="T89" fmla="*/ 2037 h 2187"/>
                <a:gd name="T90" fmla="*/ 2883 w 3034"/>
                <a:gd name="T91" fmla="*/ 143 h 2187"/>
                <a:gd name="T92" fmla="*/ 2078 w 3034"/>
                <a:gd name="T93" fmla="*/ 131 h 2187"/>
                <a:gd name="T94" fmla="*/ 2044 w 3034"/>
                <a:gd name="T95" fmla="*/ 70 h 2187"/>
                <a:gd name="T96" fmla="*/ 2078 w 3034"/>
                <a:gd name="T97" fmla="*/ 9 h 2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34" h="2187">
                  <a:moveTo>
                    <a:pt x="1510" y="1339"/>
                  </a:moveTo>
                  <a:lnTo>
                    <a:pt x="1467" y="1342"/>
                  </a:lnTo>
                  <a:lnTo>
                    <a:pt x="1427" y="1351"/>
                  </a:lnTo>
                  <a:lnTo>
                    <a:pt x="1388" y="1364"/>
                  </a:lnTo>
                  <a:lnTo>
                    <a:pt x="1352" y="1383"/>
                  </a:lnTo>
                  <a:lnTo>
                    <a:pt x="1318" y="1407"/>
                  </a:lnTo>
                  <a:lnTo>
                    <a:pt x="1288" y="1434"/>
                  </a:lnTo>
                  <a:lnTo>
                    <a:pt x="1263" y="1465"/>
                  </a:lnTo>
                  <a:lnTo>
                    <a:pt x="1242" y="1500"/>
                  </a:lnTo>
                  <a:lnTo>
                    <a:pt x="1225" y="1537"/>
                  </a:lnTo>
                  <a:lnTo>
                    <a:pt x="1213" y="1577"/>
                  </a:lnTo>
                  <a:lnTo>
                    <a:pt x="1808" y="1577"/>
                  </a:lnTo>
                  <a:lnTo>
                    <a:pt x="1795" y="1537"/>
                  </a:lnTo>
                  <a:lnTo>
                    <a:pt x="1778" y="1500"/>
                  </a:lnTo>
                  <a:lnTo>
                    <a:pt x="1757" y="1465"/>
                  </a:lnTo>
                  <a:lnTo>
                    <a:pt x="1732" y="1434"/>
                  </a:lnTo>
                  <a:lnTo>
                    <a:pt x="1702" y="1407"/>
                  </a:lnTo>
                  <a:lnTo>
                    <a:pt x="1669" y="1383"/>
                  </a:lnTo>
                  <a:lnTo>
                    <a:pt x="1633" y="1364"/>
                  </a:lnTo>
                  <a:lnTo>
                    <a:pt x="1594" y="1351"/>
                  </a:lnTo>
                  <a:lnTo>
                    <a:pt x="1553" y="1342"/>
                  </a:lnTo>
                  <a:lnTo>
                    <a:pt x="1510" y="1339"/>
                  </a:lnTo>
                  <a:close/>
                  <a:moveTo>
                    <a:pt x="2114" y="0"/>
                  </a:moveTo>
                  <a:lnTo>
                    <a:pt x="2873" y="0"/>
                  </a:lnTo>
                  <a:lnTo>
                    <a:pt x="2906" y="3"/>
                  </a:lnTo>
                  <a:lnTo>
                    <a:pt x="2935" y="12"/>
                  </a:lnTo>
                  <a:lnTo>
                    <a:pt x="2963" y="27"/>
                  </a:lnTo>
                  <a:lnTo>
                    <a:pt x="2986" y="47"/>
                  </a:lnTo>
                  <a:lnTo>
                    <a:pt x="3006" y="71"/>
                  </a:lnTo>
                  <a:lnTo>
                    <a:pt x="3021" y="98"/>
                  </a:lnTo>
                  <a:lnTo>
                    <a:pt x="3030" y="128"/>
                  </a:lnTo>
                  <a:lnTo>
                    <a:pt x="3034" y="160"/>
                  </a:lnTo>
                  <a:lnTo>
                    <a:pt x="3034" y="2027"/>
                  </a:lnTo>
                  <a:lnTo>
                    <a:pt x="3030" y="2058"/>
                  </a:lnTo>
                  <a:lnTo>
                    <a:pt x="3021" y="2089"/>
                  </a:lnTo>
                  <a:lnTo>
                    <a:pt x="3006" y="2117"/>
                  </a:lnTo>
                  <a:lnTo>
                    <a:pt x="2986" y="2140"/>
                  </a:lnTo>
                  <a:lnTo>
                    <a:pt x="2963" y="2160"/>
                  </a:lnTo>
                  <a:lnTo>
                    <a:pt x="2935" y="2175"/>
                  </a:lnTo>
                  <a:lnTo>
                    <a:pt x="2906" y="2184"/>
                  </a:lnTo>
                  <a:lnTo>
                    <a:pt x="2873" y="2187"/>
                  </a:lnTo>
                  <a:lnTo>
                    <a:pt x="161" y="2187"/>
                  </a:lnTo>
                  <a:lnTo>
                    <a:pt x="128" y="2184"/>
                  </a:lnTo>
                  <a:lnTo>
                    <a:pt x="98" y="2175"/>
                  </a:lnTo>
                  <a:lnTo>
                    <a:pt x="71" y="2160"/>
                  </a:lnTo>
                  <a:lnTo>
                    <a:pt x="47" y="2140"/>
                  </a:lnTo>
                  <a:lnTo>
                    <a:pt x="28" y="2117"/>
                  </a:lnTo>
                  <a:lnTo>
                    <a:pt x="13" y="2089"/>
                  </a:lnTo>
                  <a:lnTo>
                    <a:pt x="3" y="2058"/>
                  </a:lnTo>
                  <a:lnTo>
                    <a:pt x="0" y="2027"/>
                  </a:lnTo>
                  <a:lnTo>
                    <a:pt x="0" y="1644"/>
                  </a:lnTo>
                  <a:lnTo>
                    <a:pt x="2" y="1625"/>
                  </a:lnTo>
                  <a:lnTo>
                    <a:pt x="10" y="1608"/>
                  </a:lnTo>
                  <a:lnTo>
                    <a:pt x="20" y="1594"/>
                  </a:lnTo>
                  <a:lnTo>
                    <a:pt x="34" y="1582"/>
                  </a:lnTo>
                  <a:lnTo>
                    <a:pt x="51" y="1576"/>
                  </a:lnTo>
                  <a:lnTo>
                    <a:pt x="70" y="1573"/>
                  </a:lnTo>
                  <a:lnTo>
                    <a:pt x="80" y="1574"/>
                  </a:lnTo>
                  <a:lnTo>
                    <a:pt x="91" y="1577"/>
                  </a:lnTo>
                  <a:lnTo>
                    <a:pt x="645" y="1577"/>
                  </a:lnTo>
                  <a:lnTo>
                    <a:pt x="655" y="1532"/>
                  </a:lnTo>
                  <a:lnTo>
                    <a:pt x="671" y="1489"/>
                  </a:lnTo>
                  <a:lnTo>
                    <a:pt x="691" y="1448"/>
                  </a:lnTo>
                  <a:lnTo>
                    <a:pt x="716" y="1411"/>
                  </a:lnTo>
                  <a:lnTo>
                    <a:pt x="744" y="1376"/>
                  </a:lnTo>
                  <a:lnTo>
                    <a:pt x="777" y="1345"/>
                  </a:lnTo>
                  <a:lnTo>
                    <a:pt x="813" y="1318"/>
                  </a:lnTo>
                  <a:lnTo>
                    <a:pt x="851" y="1296"/>
                  </a:lnTo>
                  <a:lnTo>
                    <a:pt x="893" y="1277"/>
                  </a:lnTo>
                  <a:lnTo>
                    <a:pt x="937" y="1264"/>
                  </a:lnTo>
                  <a:lnTo>
                    <a:pt x="982" y="1255"/>
                  </a:lnTo>
                  <a:lnTo>
                    <a:pt x="1030" y="1252"/>
                  </a:lnTo>
                  <a:lnTo>
                    <a:pt x="1049" y="1254"/>
                  </a:lnTo>
                  <a:lnTo>
                    <a:pt x="1066" y="1262"/>
                  </a:lnTo>
                  <a:lnTo>
                    <a:pt x="1080" y="1272"/>
                  </a:lnTo>
                  <a:lnTo>
                    <a:pt x="1090" y="1287"/>
                  </a:lnTo>
                  <a:lnTo>
                    <a:pt x="1098" y="1304"/>
                  </a:lnTo>
                  <a:lnTo>
                    <a:pt x="1100" y="1322"/>
                  </a:lnTo>
                  <a:lnTo>
                    <a:pt x="1098" y="1341"/>
                  </a:lnTo>
                  <a:lnTo>
                    <a:pt x="1090" y="1358"/>
                  </a:lnTo>
                  <a:lnTo>
                    <a:pt x="1080" y="1372"/>
                  </a:lnTo>
                  <a:lnTo>
                    <a:pt x="1066" y="1383"/>
                  </a:lnTo>
                  <a:lnTo>
                    <a:pt x="1049" y="1390"/>
                  </a:lnTo>
                  <a:lnTo>
                    <a:pt x="1030" y="1393"/>
                  </a:lnTo>
                  <a:lnTo>
                    <a:pt x="993" y="1395"/>
                  </a:lnTo>
                  <a:lnTo>
                    <a:pt x="957" y="1404"/>
                  </a:lnTo>
                  <a:lnTo>
                    <a:pt x="923" y="1416"/>
                  </a:lnTo>
                  <a:lnTo>
                    <a:pt x="892" y="1434"/>
                  </a:lnTo>
                  <a:lnTo>
                    <a:pt x="864" y="1456"/>
                  </a:lnTo>
                  <a:lnTo>
                    <a:pt x="838" y="1482"/>
                  </a:lnTo>
                  <a:lnTo>
                    <a:pt x="818" y="1510"/>
                  </a:lnTo>
                  <a:lnTo>
                    <a:pt x="801" y="1542"/>
                  </a:lnTo>
                  <a:lnTo>
                    <a:pt x="789" y="1577"/>
                  </a:lnTo>
                  <a:lnTo>
                    <a:pt x="1070" y="1577"/>
                  </a:lnTo>
                  <a:lnTo>
                    <a:pt x="1080" y="1528"/>
                  </a:lnTo>
                  <a:lnTo>
                    <a:pt x="1096" y="1482"/>
                  </a:lnTo>
                  <a:lnTo>
                    <a:pt x="1116" y="1438"/>
                  </a:lnTo>
                  <a:lnTo>
                    <a:pt x="1140" y="1397"/>
                  </a:lnTo>
                  <a:lnTo>
                    <a:pt x="1169" y="1359"/>
                  </a:lnTo>
                  <a:lnTo>
                    <a:pt x="1200" y="1324"/>
                  </a:lnTo>
                  <a:lnTo>
                    <a:pt x="1236" y="1292"/>
                  </a:lnTo>
                  <a:lnTo>
                    <a:pt x="1275" y="1265"/>
                  </a:lnTo>
                  <a:lnTo>
                    <a:pt x="1318" y="1242"/>
                  </a:lnTo>
                  <a:lnTo>
                    <a:pt x="1362" y="1224"/>
                  </a:lnTo>
                  <a:lnTo>
                    <a:pt x="1410" y="1210"/>
                  </a:lnTo>
                  <a:lnTo>
                    <a:pt x="1412" y="1209"/>
                  </a:lnTo>
                  <a:lnTo>
                    <a:pt x="1419" y="1208"/>
                  </a:lnTo>
                  <a:lnTo>
                    <a:pt x="1432" y="1206"/>
                  </a:lnTo>
                  <a:lnTo>
                    <a:pt x="1448" y="1204"/>
                  </a:lnTo>
                  <a:lnTo>
                    <a:pt x="1468" y="1201"/>
                  </a:lnTo>
                  <a:lnTo>
                    <a:pt x="1492" y="1199"/>
                  </a:lnTo>
                  <a:lnTo>
                    <a:pt x="1519" y="1199"/>
                  </a:lnTo>
                  <a:lnTo>
                    <a:pt x="1550" y="1200"/>
                  </a:lnTo>
                  <a:lnTo>
                    <a:pt x="1600" y="1208"/>
                  </a:lnTo>
                  <a:lnTo>
                    <a:pt x="1648" y="1220"/>
                  </a:lnTo>
                  <a:lnTo>
                    <a:pt x="1695" y="1238"/>
                  </a:lnTo>
                  <a:lnTo>
                    <a:pt x="1738" y="1262"/>
                  </a:lnTo>
                  <a:lnTo>
                    <a:pt x="1778" y="1289"/>
                  </a:lnTo>
                  <a:lnTo>
                    <a:pt x="1815" y="1320"/>
                  </a:lnTo>
                  <a:lnTo>
                    <a:pt x="1849" y="1356"/>
                  </a:lnTo>
                  <a:lnTo>
                    <a:pt x="1879" y="1394"/>
                  </a:lnTo>
                  <a:lnTo>
                    <a:pt x="1903" y="1436"/>
                  </a:lnTo>
                  <a:lnTo>
                    <a:pt x="1924" y="1481"/>
                  </a:lnTo>
                  <a:lnTo>
                    <a:pt x="1940" y="1528"/>
                  </a:lnTo>
                  <a:lnTo>
                    <a:pt x="1950" y="1577"/>
                  </a:lnTo>
                  <a:lnTo>
                    <a:pt x="2229" y="1577"/>
                  </a:lnTo>
                  <a:lnTo>
                    <a:pt x="2218" y="1543"/>
                  </a:lnTo>
                  <a:lnTo>
                    <a:pt x="2201" y="1511"/>
                  </a:lnTo>
                  <a:lnTo>
                    <a:pt x="2179" y="1483"/>
                  </a:lnTo>
                  <a:lnTo>
                    <a:pt x="2155" y="1456"/>
                  </a:lnTo>
                  <a:lnTo>
                    <a:pt x="2127" y="1435"/>
                  </a:lnTo>
                  <a:lnTo>
                    <a:pt x="2096" y="1417"/>
                  </a:lnTo>
                  <a:lnTo>
                    <a:pt x="2062" y="1405"/>
                  </a:lnTo>
                  <a:lnTo>
                    <a:pt x="2026" y="1396"/>
                  </a:lnTo>
                  <a:lnTo>
                    <a:pt x="1988" y="1393"/>
                  </a:lnTo>
                  <a:lnTo>
                    <a:pt x="1970" y="1391"/>
                  </a:lnTo>
                  <a:lnTo>
                    <a:pt x="1953" y="1383"/>
                  </a:lnTo>
                  <a:lnTo>
                    <a:pt x="1938" y="1373"/>
                  </a:lnTo>
                  <a:lnTo>
                    <a:pt x="1928" y="1359"/>
                  </a:lnTo>
                  <a:lnTo>
                    <a:pt x="1920" y="1342"/>
                  </a:lnTo>
                  <a:lnTo>
                    <a:pt x="1918" y="1323"/>
                  </a:lnTo>
                  <a:lnTo>
                    <a:pt x="1920" y="1304"/>
                  </a:lnTo>
                  <a:lnTo>
                    <a:pt x="1928" y="1287"/>
                  </a:lnTo>
                  <a:lnTo>
                    <a:pt x="1938" y="1273"/>
                  </a:lnTo>
                  <a:lnTo>
                    <a:pt x="1953" y="1263"/>
                  </a:lnTo>
                  <a:lnTo>
                    <a:pt x="1970" y="1255"/>
                  </a:lnTo>
                  <a:lnTo>
                    <a:pt x="1988" y="1253"/>
                  </a:lnTo>
                  <a:lnTo>
                    <a:pt x="2035" y="1255"/>
                  </a:lnTo>
                  <a:lnTo>
                    <a:pt x="2082" y="1264"/>
                  </a:lnTo>
                  <a:lnTo>
                    <a:pt x="2125" y="1278"/>
                  </a:lnTo>
                  <a:lnTo>
                    <a:pt x="2167" y="1296"/>
                  </a:lnTo>
                  <a:lnTo>
                    <a:pt x="2206" y="1319"/>
                  </a:lnTo>
                  <a:lnTo>
                    <a:pt x="2242" y="1346"/>
                  </a:lnTo>
                  <a:lnTo>
                    <a:pt x="2274" y="1377"/>
                  </a:lnTo>
                  <a:lnTo>
                    <a:pt x="2302" y="1412"/>
                  </a:lnTo>
                  <a:lnTo>
                    <a:pt x="2328" y="1449"/>
                  </a:lnTo>
                  <a:lnTo>
                    <a:pt x="2348" y="1489"/>
                  </a:lnTo>
                  <a:lnTo>
                    <a:pt x="2363" y="1533"/>
                  </a:lnTo>
                  <a:lnTo>
                    <a:pt x="2373" y="1577"/>
                  </a:lnTo>
                  <a:lnTo>
                    <a:pt x="2674" y="1577"/>
                  </a:lnTo>
                  <a:lnTo>
                    <a:pt x="2692" y="1580"/>
                  </a:lnTo>
                  <a:lnTo>
                    <a:pt x="2709" y="1588"/>
                  </a:lnTo>
                  <a:lnTo>
                    <a:pt x="2724" y="1598"/>
                  </a:lnTo>
                  <a:lnTo>
                    <a:pt x="2734" y="1612"/>
                  </a:lnTo>
                  <a:lnTo>
                    <a:pt x="2742" y="1629"/>
                  </a:lnTo>
                  <a:lnTo>
                    <a:pt x="2744" y="1648"/>
                  </a:lnTo>
                  <a:lnTo>
                    <a:pt x="2742" y="1667"/>
                  </a:lnTo>
                  <a:lnTo>
                    <a:pt x="2734" y="1683"/>
                  </a:lnTo>
                  <a:lnTo>
                    <a:pt x="2724" y="1698"/>
                  </a:lnTo>
                  <a:lnTo>
                    <a:pt x="2709" y="1708"/>
                  </a:lnTo>
                  <a:lnTo>
                    <a:pt x="2692" y="1716"/>
                  </a:lnTo>
                  <a:lnTo>
                    <a:pt x="2674" y="1718"/>
                  </a:lnTo>
                  <a:lnTo>
                    <a:pt x="140" y="1718"/>
                  </a:lnTo>
                  <a:lnTo>
                    <a:pt x="140" y="2027"/>
                  </a:lnTo>
                  <a:lnTo>
                    <a:pt x="143" y="2037"/>
                  </a:lnTo>
                  <a:lnTo>
                    <a:pt x="150" y="2045"/>
                  </a:lnTo>
                  <a:lnTo>
                    <a:pt x="161" y="2048"/>
                  </a:lnTo>
                  <a:lnTo>
                    <a:pt x="2873" y="2048"/>
                  </a:lnTo>
                  <a:lnTo>
                    <a:pt x="2883" y="2045"/>
                  </a:lnTo>
                  <a:lnTo>
                    <a:pt x="2891" y="2037"/>
                  </a:lnTo>
                  <a:lnTo>
                    <a:pt x="2893" y="2027"/>
                  </a:lnTo>
                  <a:lnTo>
                    <a:pt x="2893" y="160"/>
                  </a:lnTo>
                  <a:lnTo>
                    <a:pt x="2891" y="150"/>
                  </a:lnTo>
                  <a:lnTo>
                    <a:pt x="2883" y="143"/>
                  </a:lnTo>
                  <a:lnTo>
                    <a:pt x="2873" y="140"/>
                  </a:lnTo>
                  <a:lnTo>
                    <a:pt x="2114" y="140"/>
                  </a:lnTo>
                  <a:lnTo>
                    <a:pt x="2095" y="137"/>
                  </a:lnTo>
                  <a:lnTo>
                    <a:pt x="2078" y="131"/>
                  </a:lnTo>
                  <a:lnTo>
                    <a:pt x="2064" y="119"/>
                  </a:lnTo>
                  <a:lnTo>
                    <a:pt x="2053" y="105"/>
                  </a:lnTo>
                  <a:lnTo>
                    <a:pt x="2046" y="89"/>
                  </a:lnTo>
                  <a:lnTo>
                    <a:pt x="2044" y="70"/>
                  </a:lnTo>
                  <a:lnTo>
                    <a:pt x="2046" y="52"/>
                  </a:lnTo>
                  <a:lnTo>
                    <a:pt x="2053" y="35"/>
                  </a:lnTo>
                  <a:lnTo>
                    <a:pt x="2064" y="20"/>
                  </a:lnTo>
                  <a:lnTo>
                    <a:pt x="2078" y="9"/>
                  </a:lnTo>
                  <a:lnTo>
                    <a:pt x="2095" y="2"/>
                  </a:lnTo>
                  <a:lnTo>
                    <a:pt x="21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8" name="Freeform 109"/>
            <p:cNvSpPr>
              <a:spLocks/>
            </p:cNvSpPr>
            <p:nvPr/>
          </p:nvSpPr>
          <p:spPr bwMode="auto">
            <a:xfrm>
              <a:off x="9990138" y="2809875"/>
              <a:ext cx="157163" cy="231775"/>
            </a:xfrm>
            <a:custGeom>
              <a:avLst/>
              <a:gdLst>
                <a:gd name="T0" fmla="*/ 161 w 993"/>
                <a:gd name="T1" fmla="*/ 0 h 1455"/>
                <a:gd name="T2" fmla="*/ 922 w 993"/>
                <a:gd name="T3" fmla="*/ 0 h 1455"/>
                <a:gd name="T4" fmla="*/ 941 w 993"/>
                <a:gd name="T5" fmla="*/ 2 h 1455"/>
                <a:gd name="T6" fmla="*/ 958 w 993"/>
                <a:gd name="T7" fmla="*/ 9 h 1455"/>
                <a:gd name="T8" fmla="*/ 972 w 993"/>
                <a:gd name="T9" fmla="*/ 20 h 1455"/>
                <a:gd name="T10" fmla="*/ 983 w 993"/>
                <a:gd name="T11" fmla="*/ 35 h 1455"/>
                <a:gd name="T12" fmla="*/ 990 w 993"/>
                <a:gd name="T13" fmla="*/ 52 h 1455"/>
                <a:gd name="T14" fmla="*/ 993 w 993"/>
                <a:gd name="T15" fmla="*/ 70 h 1455"/>
                <a:gd name="T16" fmla="*/ 990 w 993"/>
                <a:gd name="T17" fmla="*/ 89 h 1455"/>
                <a:gd name="T18" fmla="*/ 983 w 993"/>
                <a:gd name="T19" fmla="*/ 105 h 1455"/>
                <a:gd name="T20" fmla="*/ 972 w 993"/>
                <a:gd name="T21" fmla="*/ 119 h 1455"/>
                <a:gd name="T22" fmla="*/ 958 w 993"/>
                <a:gd name="T23" fmla="*/ 131 h 1455"/>
                <a:gd name="T24" fmla="*/ 941 w 993"/>
                <a:gd name="T25" fmla="*/ 137 h 1455"/>
                <a:gd name="T26" fmla="*/ 922 w 993"/>
                <a:gd name="T27" fmla="*/ 140 h 1455"/>
                <a:gd name="T28" fmla="*/ 161 w 993"/>
                <a:gd name="T29" fmla="*/ 140 h 1455"/>
                <a:gd name="T30" fmla="*/ 150 w 993"/>
                <a:gd name="T31" fmla="*/ 143 h 1455"/>
                <a:gd name="T32" fmla="*/ 143 w 993"/>
                <a:gd name="T33" fmla="*/ 150 h 1455"/>
                <a:gd name="T34" fmla="*/ 140 w 993"/>
                <a:gd name="T35" fmla="*/ 160 h 1455"/>
                <a:gd name="T36" fmla="*/ 140 w 993"/>
                <a:gd name="T37" fmla="*/ 1384 h 1455"/>
                <a:gd name="T38" fmla="*/ 138 w 993"/>
                <a:gd name="T39" fmla="*/ 1404 h 1455"/>
                <a:gd name="T40" fmla="*/ 130 w 993"/>
                <a:gd name="T41" fmla="*/ 1420 h 1455"/>
                <a:gd name="T42" fmla="*/ 120 w 993"/>
                <a:gd name="T43" fmla="*/ 1434 h 1455"/>
                <a:gd name="T44" fmla="*/ 105 w 993"/>
                <a:gd name="T45" fmla="*/ 1446 h 1455"/>
                <a:gd name="T46" fmla="*/ 89 w 993"/>
                <a:gd name="T47" fmla="*/ 1452 h 1455"/>
                <a:gd name="T48" fmla="*/ 70 w 993"/>
                <a:gd name="T49" fmla="*/ 1455 h 1455"/>
                <a:gd name="T50" fmla="*/ 51 w 993"/>
                <a:gd name="T51" fmla="*/ 1452 h 1455"/>
                <a:gd name="T52" fmla="*/ 34 w 993"/>
                <a:gd name="T53" fmla="*/ 1446 h 1455"/>
                <a:gd name="T54" fmla="*/ 20 w 993"/>
                <a:gd name="T55" fmla="*/ 1434 h 1455"/>
                <a:gd name="T56" fmla="*/ 10 w 993"/>
                <a:gd name="T57" fmla="*/ 1420 h 1455"/>
                <a:gd name="T58" fmla="*/ 2 w 993"/>
                <a:gd name="T59" fmla="*/ 1404 h 1455"/>
                <a:gd name="T60" fmla="*/ 0 w 993"/>
                <a:gd name="T61" fmla="*/ 1384 h 1455"/>
                <a:gd name="T62" fmla="*/ 0 w 993"/>
                <a:gd name="T63" fmla="*/ 160 h 1455"/>
                <a:gd name="T64" fmla="*/ 3 w 993"/>
                <a:gd name="T65" fmla="*/ 128 h 1455"/>
                <a:gd name="T66" fmla="*/ 13 w 993"/>
                <a:gd name="T67" fmla="*/ 98 h 1455"/>
                <a:gd name="T68" fmla="*/ 28 w 993"/>
                <a:gd name="T69" fmla="*/ 71 h 1455"/>
                <a:gd name="T70" fmla="*/ 47 w 993"/>
                <a:gd name="T71" fmla="*/ 47 h 1455"/>
                <a:gd name="T72" fmla="*/ 71 w 993"/>
                <a:gd name="T73" fmla="*/ 27 h 1455"/>
                <a:gd name="T74" fmla="*/ 98 w 993"/>
                <a:gd name="T75" fmla="*/ 12 h 1455"/>
                <a:gd name="T76" fmla="*/ 128 w 993"/>
                <a:gd name="T77" fmla="*/ 3 h 1455"/>
                <a:gd name="T78" fmla="*/ 161 w 993"/>
                <a:gd name="T79"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3" h="1455">
                  <a:moveTo>
                    <a:pt x="161" y="0"/>
                  </a:moveTo>
                  <a:lnTo>
                    <a:pt x="922" y="0"/>
                  </a:lnTo>
                  <a:lnTo>
                    <a:pt x="941" y="2"/>
                  </a:lnTo>
                  <a:lnTo>
                    <a:pt x="958" y="9"/>
                  </a:lnTo>
                  <a:lnTo>
                    <a:pt x="972" y="20"/>
                  </a:lnTo>
                  <a:lnTo>
                    <a:pt x="983" y="35"/>
                  </a:lnTo>
                  <a:lnTo>
                    <a:pt x="990" y="52"/>
                  </a:lnTo>
                  <a:lnTo>
                    <a:pt x="993" y="70"/>
                  </a:lnTo>
                  <a:lnTo>
                    <a:pt x="990" y="89"/>
                  </a:lnTo>
                  <a:lnTo>
                    <a:pt x="983" y="105"/>
                  </a:lnTo>
                  <a:lnTo>
                    <a:pt x="972" y="119"/>
                  </a:lnTo>
                  <a:lnTo>
                    <a:pt x="958" y="131"/>
                  </a:lnTo>
                  <a:lnTo>
                    <a:pt x="941" y="137"/>
                  </a:lnTo>
                  <a:lnTo>
                    <a:pt x="922" y="140"/>
                  </a:lnTo>
                  <a:lnTo>
                    <a:pt x="161" y="140"/>
                  </a:lnTo>
                  <a:lnTo>
                    <a:pt x="150" y="143"/>
                  </a:lnTo>
                  <a:lnTo>
                    <a:pt x="143" y="150"/>
                  </a:lnTo>
                  <a:lnTo>
                    <a:pt x="140" y="160"/>
                  </a:lnTo>
                  <a:lnTo>
                    <a:pt x="140" y="1384"/>
                  </a:lnTo>
                  <a:lnTo>
                    <a:pt x="138" y="1404"/>
                  </a:lnTo>
                  <a:lnTo>
                    <a:pt x="130" y="1420"/>
                  </a:lnTo>
                  <a:lnTo>
                    <a:pt x="120" y="1434"/>
                  </a:lnTo>
                  <a:lnTo>
                    <a:pt x="105" y="1446"/>
                  </a:lnTo>
                  <a:lnTo>
                    <a:pt x="89" y="1452"/>
                  </a:lnTo>
                  <a:lnTo>
                    <a:pt x="70" y="1455"/>
                  </a:lnTo>
                  <a:lnTo>
                    <a:pt x="51" y="1452"/>
                  </a:lnTo>
                  <a:lnTo>
                    <a:pt x="34" y="1446"/>
                  </a:lnTo>
                  <a:lnTo>
                    <a:pt x="20" y="1434"/>
                  </a:lnTo>
                  <a:lnTo>
                    <a:pt x="10" y="1420"/>
                  </a:lnTo>
                  <a:lnTo>
                    <a:pt x="2" y="1404"/>
                  </a:lnTo>
                  <a:lnTo>
                    <a:pt x="0" y="1384"/>
                  </a:lnTo>
                  <a:lnTo>
                    <a:pt x="0" y="160"/>
                  </a:lnTo>
                  <a:lnTo>
                    <a:pt x="3" y="128"/>
                  </a:lnTo>
                  <a:lnTo>
                    <a:pt x="13" y="98"/>
                  </a:lnTo>
                  <a:lnTo>
                    <a:pt x="28" y="71"/>
                  </a:lnTo>
                  <a:lnTo>
                    <a:pt x="47" y="47"/>
                  </a:lnTo>
                  <a:lnTo>
                    <a:pt x="71" y="27"/>
                  </a:lnTo>
                  <a:lnTo>
                    <a:pt x="98" y="12"/>
                  </a:lnTo>
                  <a:lnTo>
                    <a:pt x="128" y="3"/>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9" name="Freeform 110"/>
            <p:cNvSpPr>
              <a:spLocks/>
            </p:cNvSpPr>
            <p:nvPr/>
          </p:nvSpPr>
          <p:spPr bwMode="auto">
            <a:xfrm>
              <a:off x="10139363" y="2690813"/>
              <a:ext cx="179388" cy="300038"/>
            </a:xfrm>
            <a:custGeom>
              <a:avLst/>
              <a:gdLst>
                <a:gd name="T0" fmla="*/ 603 w 1137"/>
                <a:gd name="T1" fmla="*/ 7 h 1894"/>
                <a:gd name="T2" fmla="*/ 887 w 1137"/>
                <a:gd name="T3" fmla="*/ 325 h 1894"/>
                <a:gd name="T4" fmla="*/ 951 w 1137"/>
                <a:gd name="T5" fmla="*/ 433 h 1894"/>
                <a:gd name="T6" fmla="*/ 974 w 1137"/>
                <a:gd name="T7" fmla="*/ 557 h 1894"/>
                <a:gd name="T8" fmla="*/ 980 w 1137"/>
                <a:gd name="T9" fmla="*/ 1155 h 1894"/>
                <a:gd name="T10" fmla="*/ 1114 w 1137"/>
                <a:gd name="T11" fmla="*/ 1375 h 1894"/>
                <a:gd name="T12" fmla="*/ 1137 w 1137"/>
                <a:gd name="T13" fmla="*/ 1477 h 1894"/>
                <a:gd name="T14" fmla="*/ 1127 w 1137"/>
                <a:gd name="T15" fmla="*/ 1653 h 1894"/>
                <a:gd name="T16" fmla="*/ 1086 w 1137"/>
                <a:gd name="T17" fmla="*/ 1685 h 1894"/>
                <a:gd name="T18" fmla="*/ 912 w 1137"/>
                <a:gd name="T19" fmla="*/ 1823 h 1894"/>
                <a:gd name="T20" fmla="*/ 891 w 1137"/>
                <a:gd name="T21" fmla="*/ 1873 h 1894"/>
                <a:gd name="T22" fmla="*/ 841 w 1137"/>
                <a:gd name="T23" fmla="*/ 1893 h 1894"/>
                <a:gd name="T24" fmla="*/ 793 w 1137"/>
                <a:gd name="T25" fmla="*/ 1873 h 1894"/>
                <a:gd name="T26" fmla="*/ 771 w 1137"/>
                <a:gd name="T27" fmla="*/ 1823 h 1894"/>
                <a:gd name="T28" fmla="*/ 747 w 1137"/>
                <a:gd name="T29" fmla="*/ 1652 h 1894"/>
                <a:gd name="T30" fmla="*/ 740 w 1137"/>
                <a:gd name="T31" fmla="*/ 1598 h 1894"/>
                <a:gd name="T32" fmla="*/ 772 w 1137"/>
                <a:gd name="T33" fmla="*/ 1556 h 1894"/>
                <a:gd name="T34" fmla="*/ 996 w 1137"/>
                <a:gd name="T35" fmla="*/ 1546 h 1894"/>
                <a:gd name="T36" fmla="*/ 988 w 1137"/>
                <a:gd name="T37" fmla="*/ 1436 h 1894"/>
                <a:gd name="T38" fmla="*/ 854 w 1137"/>
                <a:gd name="T39" fmla="*/ 1216 h 1894"/>
                <a:gd name="T40" fmla="*/ 833 w 1137"/>
                <a:gd name="T41" fmla="*/ 1116 h 1894"/>
                <a:gd name="T42" fmla="*/ 824 w 1137"/>
                <a:gd name="T43" fmla="*/ 497 h 1894"/>
                <a:gd name="T44" fmla="*/ 781 w 1137"/>
                <a:gd name="T45" fmla="*/ 416 h 1894"/>
                <a:gd name="T46" fmla="*/ 352 w 1137"/>
                <a:gd name="T47" fmla="*/ 442 h 1894"/>
                <a:gd name="T48" fmla="*/ 321 w 1137"/>
                <a:gd name="T49" fmla="*/ 526 h 1894"/>
                <a:gd name="T50" fmla="*/ 316 w 1137"/>
                <a:gd name="T51" fmla="*/ 1149 h 1894"/>
                <a:gd name="T52" fmla="*/ 276 w 1137"/>
                <a:gd name="T53" fmla="*/ 1252 h 1894"/>
                <a:gd name="T54" fmla="*/ 143 w 1137"/>
                <a:gd name="T55" fmla="*/ 1459 h 1894"/>
                <a:gd name="T56" fmla="*/ 338 w 1137"/>
                <a:gd name="T57" fmla="*/ 1547 h 1894"/>
                <a:gd name="T58" fmla="*/ 388 w 1137"/>
                <a:gd name="T59" fmla="*/ 1567 h 1894"/>
                <a:gd name="T60" fmla="*/ 409 w 1137"/>
                <a:gd name="T61" fmla="*/ 1617 h 1894"/>
                <a:gd name="T62" fmla="*/ 388 w 1137"/>
                <a:gd name="T63" fmla="*/ 1667 h 1894"/>
                <a:gd name="T64" fmla="*/ 338 w 1137"/>
                <a:gd name="T65" fmla="*/ 1688 h 1894"/>
                <a:gd name="T66" fmla="*/ 335 w 1137"/>
                <a:gd name="T67" fmla="*/ 1842 h 1894"/>
                <a:gd name="T68" fmla="*/ 303 w 1137"/>
                <a:gd name="T69" fmla="*/ 1885 h 1894"/>
                <a:gd name="T70" fmla="*/ 250 w 1137"/>
                <a:gd name="T71" fmla="*/ 1891 h 1894"/>
                <a:gd name="T72" fmla="*/ 207 w 1137"/>
                <a:gd name="T73" fmla="*/ 1859 h 1894"/>
                <a:gd name="T74" fmla="*/ 198 w 1137"/>
                <a:gd name="T75" fmla="*/ 1688 h 1894"/>
                <a:gd name="T76" fmla="*/ 35 w 1137"/>
                <a:gd name="T77" fmla="*/ 1678 h 1894"/>
                <a:gd name="T78" fmla="*/ 2 w 1137"/>
                <a:gd name="T79" fmla="*/ 1636 h 1894"/>
                <a:gd name="T80" fmla="*/ 3 w 1137"/>
                <a:gd name="T81" fmla="*/ 1443 h 1894"/>
                <a:gd name="T82" fmla="*/ 45 w 1137"/>
                <a:gd name="T83" fmla="*/ 1338 h 1894"/>
                <a:gd name="T84" fmla="*/ 178 w 1137"/>
                <a:gd name="T85" fmla="*/ 1134 h 1894"/>
                <a:gd name="T86" fmla="*/ 182 w 1137"/>
                <a:gd name="T87" fmla="*/ 515 h 1894"/>
                <a:gd name="T88" fmla="*/ 218 w 1137"/>
                <a:gd name="T89" fmla="*/ 395 h 1894"/>
                <a:gd name="T90" fmla="*/ 522 w 1137"/>
                <a:gd name="T91" fmla="*/ 25 h 1894"/>
                <a:gd name="T92" fmla="*/ 574 w 1137"/>
                <a:gd name="T93" fmla="*/ 0 h 1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7" h="1894">
                  <a:moveTo>
                    <a:pt x="574" y="0"/>
                  </a:moveTo>
                  <a:lnTo>
                    <a:pt x="589" y="3"/>
                  </a:lnTo>
                  <a:lnTo>
                    <a:pt x="603" y="7"/>
                  </a:lnTo>
                  <a:lnTo>
                    <a:pt x="617" y="14"/>
                  </a:lnTo>
                  <a:lnTo>
                    <a:pt x="627" y="25"/>
                  </a:lnTo>
                  <a:lnTo>
                    <a:pt x="887" y="325"/>
                  </a:lnTo>
                  <a:lnTo>
                    <a:pt x="913" y="359"/>
                  </a:lnTo>
                  <a:lnTo>
                    <a:pt x="934" y="395"/>
                  </a:lnTo>
                  <a:lnTo>
                    <a:pt x="951" y="433"/>
                  </a:lnTo>
                  <a:lnTo>
                    <a:pt x="964" y="473"/>
                  </a:lnTo>
                  <a:lnTo>
                    <a:pt x="971" y="515"/>
                  </a:lnTo>
                  <a:lnTo>
                    <a:pt x="974" y="557"/>
                  </a:lnTo>
                  <a:lnTo>
                    <a:pt x="974" y="1118"/>
                  </a:lnTo>
                  <a:lnTo>
                    <a:pt x="976" y="1137"/>
                  </a:lnTo>
                  <a:lnTo>
                    <a:pt x="980" y="1155"/>
                  </a:lnTo>
                  <a:lnTo>
                    <a:pt x="989" y="1173"/>
                  </a:lnTo>
                  <a:lnTo>
                    <a:pt x="1097" y="1343"/>
                  </a:lnTo>
                  <a:lnTo>
                    <a:pt x="1114" y="1375"/>
                  </a:lnTo>
                  <a:lnTo>
                    <a:pt x="1127" y="1407"/>
                  </a:lnTo>
                  <a:lnTo>
                    <a:pt x="1134" y="1442"/>
                  </a:lnTo>
                  <a:lnTo>
                    <a:pt x="1137" y="1477"/>
                  </a:lnTo>
                  <a:lnTo>
                    <a:pt x="1137" y="1617"/>
                  </a:lnTo>
                  <a:lnTo>
                    <a:pt x="1134" y="1636"/>
                  </a:lnTo>
                  <a:lnTo>
                    <a:pt x="1127" y="1653"/>
                  </a:lnTo>
                  <a:lnTo>
                    <a:pt x="1116" y="1667"/>
                  </a:lnTo>
                  <a:lnTo>
                    <a:pt x="1102" y="1678"/>
                  </a:lnTo>
                  <a:lnTo>
                    <a:pt x="1086" y="1685"/>
                  </a:lnTo>
                  <a:lnTo>
                    <a:pt x="1067" y="1688"/>
                  </a:lnTo>
                  <a:lnTo>
                    <a:pt x="912" y="1688"/>
                  </a:lnTo>
                  <a:lnTo>
                    <a:pt x="912" y="1823"/>
                  </a:lnTo>
                  <a:lnTo>
                    <a:pt x="909" y="1841"/>
                  </a:lnTo>
                  <a:lnTo>
                    <a:pt x="903" y="1858"/>
                  </a:lnTo>
                  <a:lnTo>
                    <a:pt x="891" y="1873"/>
                  </a:lnTo>
                  <a:lnTo>
                    <a:pt x="877" y="1883"/>
                  </a:lnTo>
                  <a:lnTo>
                    <a:pt x="860" y="1891"/>
                  </a:lnTo>
                  <a:lnTo>
                    <a:pt x="841" y="1893"/>
                  </a:lnTo>
                  <a:lnTo>
                    <a:pt x="823" y="1891"/>
                  </a:lnTo>
                  <a:lnTo>
                    <a:pt x="806" y="1883"/>
                  </a:lnTo>
                  <a:lnTo>
                    <a:pt x="793" y="1873"/>
                  </a:lnTo>
                  <a:lnTo>
                    <a:pt x="781" y="1858"/>
                  </a:lnTo>
                  <a:lnTo>
                    <a:pt x="773" y="1841"/>
                  </a:lnTo>
                  <a:lnTo>
                    <a:pt x="771" y="1823"/>
                  </a:lnTo>
                  <a:lnTo>
                    <a:pt x="771" y="1676"/>
                  </a:lnTo>
                  <a:lnTo>
                    <a:pt x="758" y="1666"/>
                  </a:lnTo>
                  <a:lnTo>
                    <a:pt x="747" y="1652"/>
                  </a:lnTo>
                  <a:lnTo>
                    <a:pt x="740" y="1635"/>
                  </a:lnTo>
                  <a:lnTo>
                    <a:pt x="737" y="1617"/>
                  </a:lnTo>
                  <a:lnTo>
                    <a:pt x="740" y="1598"/>
                  </a:lnTo>
                  <a:lnTo>
                    <a:pt x="747" y="1581"/>
                  </a:lnTo>
                  <a:lnTo>
                    <a:pt x="758" y="1567"/>
                  </a:lnTo>
                  <a:lnTo>
                    <a:pt x="772" y="1556"/>
                  </a:lnTo>
                  <a:lnTo>
                    <a:pt x="789" y="1549"/>
                  </a:lnTo>
                  <a:lnTo>
                    <a:pt x="807" y="1546"/>
                  </a:lnTo>
                  <a:lnTo>
                    <a:pt x="996" y="1546"/>
                  </a:lnTo>
                  <a:lnTo>
                    <a:pt x="996" y="1477"/>
                  </a:lnTo>
                  <a:lnTo>
                    <a:pt x="995" y="1456"/>
                  </a:lnTo>
                  <a:lnTo>
                    <a:pt x="988" y="1436"/>
                  </a:lnTo>
                  <a:lnTo>
                    <a:pt x="979" y="1417"/>
                  </a:lnTo>
                  <a:lnTo>
                    <a:pt x="871" y="1247"/>
                  </a:lnTo>
                  <a:lnTo>
                    <a:pt x="854" y="1216"/>
                  </a:lnTo>
                  <a:lnTo>
                    <a:pt x="842" y="1184"/>
                  </a:lnTo>
                  <a:lnTo>
                    <a:pt x="836" y="1151"/>
                  </a:lnTo>
                  <a:lnTo>
                    <a:pt x="833" y="1116"/>
                  </a:lnTo>
                  <a:lnTo>
                    <a:pt x="833" y="556"/>
                  </a:lnTo>
                  <a:lnTo>
                    <a:pt x="831" y="526"/>
                  </a:lnTo>
                  <a:lnTo>
                    <a:pt x="824" y="497"/>
                  </a:lnTo>
                  <a:lnTo>
                    <a:pt x="814" y="468"/>
                  </a:lnTo>
                  <a:lnTo>
                    <a:pt x="800" y="442"/>
                  </a:lnTo>
                  <a:lnTo>
                    <a:pt x="781" y="416"/>
                  </a:lnTo>
                  <a:lnTo>
                    <a:pt x="576" y="178"/>
                  </a:lnTo>
                  <a:lnTo>
                    <a:pt x="370" y="417"/>
                  </a:lnTo>
                  <a:lnTo>
                    <a:pt x="352" y="442"/>
                  </a:lnTo>
                  <a:lnTo>
                    <a:pt x="338" y="468"/>
                  </a:lnTo>
                  <a:lnTo>
                    <a:pt x="328" y="497"/>
                  </a:lnTo>
                  <a:lnTo>
                    <a:pt x="321" y="526"/>
                  </a:lnTo>
                  <a:lnTo>
                    <a:pt x="319" y="556"/>
                  </a:lnTo>
                  <a:lnTo>
                    <a:pt x="319" y="1112"/>
                  </a:lnTo>
                  <a:lnTo>
                    <a:pt x="316" y="1149"/>
                  </a:lnTo>
                  <a:lnTo>
                    <a:pt x="308" y="1185"/>
                  </a:lnTo>
                  <a:lnTo>
                    <a:pt x="294" y="1219"/>
                  </a:lnTo>
                  <a:lnTo>
                    <a:pt x="276" y="1252"/>
                  </a:lnTo>
                  <a:lnTo>
                    <a:pt x="160" y="1418"/>
                  </a:lnTo>
                  <a:lnTo>
                    <a:pt x="149" y="1438"/>
                  </a:lnTo>
                  <a:lnTo>
                    <a:pt x="143" y="1459"/>
                  </a:lnTo>
                  <a:lnTo>
                    <a:pt x="140" y="1481"/>
                  </a:lnTo>
                  <a:lnTo>
                    <a:pt x="140" y="1547"/>
                  </a:lnTo>
                  <a:lnTo>
                    <a:pt x="338" y="1547"/>
                  </a:lnTo>
                  <a:lnTo>
                    <a:pt x="357" y="1549"/>
                  </a:lnTo>
                  <a:lnTo>
                    <a:pt x="374" y="1557"/>
                  </a:lnTo>
                  <a:lnTo>
                    <a:pt x="388" y="1567"/>
                  </a:lnTo>
                  <a:lnTo>
                    <a:pt x="400" y="1582"/>
                  </a:lnTo>
                  <a:lnTo>
                    <a:pt x="406" y="1599"/>
                  </a:lnTo>
                  <a:lnTo>
                    <a:pt x="409" y="1617"/>
                  </a:lnTo>
                  <a:lnTo>
                    <a:pt x="406" y="1636"/>
                  </a:lnTo>
                  <a:lnTo>
                    <a:pt x="400" y="1653"/>
                  </a:lnTo>
                  <a:lnTo>
                    <a:pt x="388" y="1667"/>
                  </a:lnTo>
                  <a:lnTo>
                    <a:pt x="374" y="1678"/>
                  </a:lnTo>
                  <a:lnTo>
                    <a:pt x="357" y="1685"/>
                  </a:lnTo>
                  <a:lnTo>
                    <a:pt x="338" y="1688"/>
                  </a:lnTo>
                  <a:lnTo>
                    <a:pt x="338" y="1688"/>
                  </a:lnTo>
                  <a:lnTo>
                    <a:pt x="338" y="1823"/>
                  </a:lnTo>
                  <a:lnTo>
                    <a:pt x="335" y="1842"/>
                  </a:lnTo>
                  <a:lnTo>
                    <a:pt x="329" y="1859"/>
                  </a:lnTo>
                  <a:lnTo>
                    <a:pt x="317" y="1873"/>
                  </a:lnTo>
                  <a:lnTo>
                    <a:pt x="303" y="1885"/>
                  </a:lnTo>
                  <a:lnTo>
                    <a:pt x="287" y="1891"/>
                  </a:lnTo>
                  <a:lnTo>
                    <a:pt x="268" y="1894"/>
                  </a:lnTo>
                  <a:lnTo>
                    <a:pt x="250" y="1891"/>
                  </a:lnTo>
                  <a:lnTo>
                    <a:pt x="233" y="1885"/>
                  </a:lnTo>
                  <a:lnTo>
                    <a:pt x="218" y="1873"/>
                  </a:lnTo>
                  <a:lnTo>
                    <a:pt x="207" y="1859"/>
                  </a:lnTo>
                  <a:lnTo>
                    <a:pt x="200" y="1842"/>
                  </a:lnTo>
                  <a:lnTo>
                    <a:pt x="198" y="1823"/>
                  </a:lnTo>
                  <a:lnTo>
                    <a:pt x="198" y="1688"/>
                  </a:lnTo>
                  <a:lnTo>
                    <a:pt x="70" y="1688"/>
                  </a:lnTo>
                  <a:lnTo>
                    <a:pt x="52" y="1685"/>
                  </a:lnTo>
                  <a:lnTo>
                    <a:pt x="35" y="1678"/>
                  </a:lnTo>
                  <a:lnTo>
                    <a:pt x="20" y="1667"/>
                  </a:lnTo>
                  <a:lnTo>
                    <a:pt x="9" y="1653"/>
                  </a:lnTo>
                  <a:lnTo>
                    <a:pt x="2" y="1636"/>
                  </a:lnTo>
                  <a:lnTo>
                    <a:pt x="0" y="1617"/>
                  </a:lnTo>
                  <a:lnTo>
                    <a:pt x="0" y="1481"/>
                  </a:lnTo>
                  <a:lnTo>
                    <a:pt x="3" y="1443"/>
                  </a:lnTo>
                  <a:lnTo>
                    <a:pt x="11" y="1406"/>
                  </a:lnTo>
                  <a:lnTo>
                    <a:pt x="25" y="1371"/>
                  </a:lnTo>
                  <a:lnTo>
                    <a:pt x="45" y="1338"/>
                  </a:lnTo>
                  <a:lnTo>
                    <a:pt x="161" y="1171"/>
                  </a:lnTo>
                  <a:lnTo>
                    <a:pt x="171" y="1154"/>
                  </a:lnTo>
                  <a:lnTo>
                    <a:pt x="178" y="1134"/>
                  </a:lnTo>
                  <a:lnTo>
                    <a:pt x="180" y="1113"/>
                  </a:lnTo>
                  <a:lnTo>
                    <a:pt x="180" y="556"/>
                  </a:lnTo>
                  <a:lnTo>
                    <a:pt x="182" y="515"/>
                  </a:lnTo>
                  <a:lnTo>
                    <a:pt x="189" y="473"/>
                  </a:lnTo>
                  <a:lnTo>
                    <a:pt x="201" y="433"/>
                  </a:lnTo>
                  <a:lnTo>
                    <a:pt x="218" y="395"/>
                  </a:lnTo>
                  <a:lnTo>
                    <a:pt x="239" y="359"/>
                  </a:lnTo>
                  <a:lnTo>
                    <a:pt x="264" y="326"/>
                  </a:lnTo>
                  <a:lnTo>
                    <a:pt x="522" y="25"/>
                  </a:lnTo>
                  <a:lnTo>
                    <a:pt x="536" y="12"/>
                  </a:lnTo>
                  <a:lnTo>
                    <a:pt x="554" y="4"/>
                  </a:lnTo>
                  <a:lnTo>
                    <a:pt x="5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0" name="Freeform 111"/>
            <p:cNvSpPr>
              <a:spLocks/>
            </p:cNvSpPr>
            <p:nvPr/>
          </p:nvSpPr>
          <p:spPr bwMode="auto">
            <a:xfrm>
              <a:off x="10217151" y="2943225"/>
              <a:ext cx="22225" cy="71438"/>
            </a:xfrm>
            <a:custGeom>
              <a:avLst/>
              <a:gdLst>
                <a:gd name="T0" fmla="*/ 70 w 140"/>
                <a:gd name="T1" fmla="*/ 0 h 445"/>
                <a:gd name="T2" fmla="*/ 89 w 140"/>
                <a:gd name="T3" fmla="*/ 2 h 445"/>
                <a:gd name="T4" fmla="*/ 106 w 140"/>
                <a:gd name="T5" fmla="*/ 9 h 445"/>
                <a:gd name="T6" fmla="*/ 120 w 140"/>
                <a:gd name="T7" fmla="*/ 20 h 445"/>
                <a:gd name="T8" fmla="*/ 130 w 140"/>
                <a:gd name="T9" fmla="*/ 35 h 445"/>
                <a:gd name="T10" fmla="*/ 138 w 140"/>
                <a:gd name="T11" fmla="*/ 52 h 445"/>
                <a:gd name="T12" fmla="*/ 140 w 140"/>
                <a:gd name="T13" fmla="*/ 70 h 445"/>
                <a:gd name="T14" fmla="*/ 140 w 140"/>
                <a:gd name="T15" fmla="*/ 375 h 445"/>
                <a:gd name="T16" fmla="*/ 138 w 140"/>
                <a:gd name="T17" fmla="*/ 394 h 445"/>
                <a:gd name="T18" fmla="*/ 130 w 140"/>
                <a:gd name="T19" fmla="*/ 412 h 445"/>
                <a:gd name="T20" fmla="*/ 119 w 140"/>
                <a:gd name="T21" fmla="*/ 426 h 445"/>
                <a:gd name="T22" fmla="*/ 103 w 140"/>
                <a:gd name="T23" fmla="*/ 438 h 445"/>
                <a:gd name="T24" fmla="*/ 86 w 140"/>
                <a:gd name="T25" fmla="*/ 444 h 445"/>
                <a:gd name="T26" fmla="*/ 66 w 140"/>
                <a:gd name="T27" fmla="*/ 445 h 445"/>
                <a:gd name="T28" fmla="*/ 48 w 140"/>
                <a:gd name="T29" fmla="*/ 442 h 445"/>
                <a:gd name="T30" fmla="*/ 32 w 140"/>
                <a:gd name="T31" fmla="*/ 435 h 445"/>
                <a:gd name="T32" fmla="*/ 19 w 140"/>
                <a:gd name="T33" fmla="*/ 422 h 445"/>
                <a:gd name="T34" fmla="*/ 9 w 140"/>
                <a:gd name="T35" fmla="*/ 408 h 445"/>
                <a:gd name="T36" fmla="*/ 2 w 140"/>
                <a:gd name="T37" fmla="*/ 391 h 445"/>
                <a:gd name="T38" fmla="*/ 0 w 140"/>
                <a:gd name="T39" fmla="*/ 372 h 445"/>
                <a:gd name="T40" fmla="*/ 0 w 140"/>
                <a:gd name="T41" fmla="*/ 70 h 445"/>
                <a:gd name="T42" fmla="*/ 2 w 140"/>
                <a:gd name="T43" fmla="*/ 52 h 445"/>
                <a:gd name="T44" fmla="*/ 10 w 140"/>
                <a:gd name="T45" fmla="*/ 35 h 445"/>
                <a:gd name="T46" fmla="*/ 20 w 140"/>
                <a:gd name="T47" fmla="*/ 20 h 445"/>
                <a:gd name="T48" fmla="*/ 35 w 140"/>
                <a:gd name="T49" fmla="*/ 9 h 445"/>
                <a:gd name="T50" fmla="*/ 51 w 140"/>
                <a:gd name="T51" fmla="*/ 2 h 445"/>
                <a:gd name="T52" fmla="*/ 70 w 140"/>
                <a:gd name="T53"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0" h="445">
                  <a:moveTo>
                    <a:pt x="70" y="0"/>
                  </a:moveTo>
                  <a:lnTo>
                    <a:pt x="89" y="2"/>
                  </a:lnTo>
                  <a:lnTo>
                    <a:pt x="106" y="9"/>
                  </a:lnTo>
                  <a:lnTo>
                    <a:pt x="120" y="20"/>
                  </a:lnTo>
                  <a:lnTo>
                    <a:pt x="130" y="35"/>
                  </a:lnTo>
                  <a:lnTo>
                    <a:pt x="138" y="52"/>
                  </a:lnTo>
                  <a:lnTo>
                    <a:pt x="140" y="70"/>
                  </a:lnTo>
                  <a:lnTo>
                    <a:pt x="140" y="375"/>
                  </a:lnTo>
                  <a:lnTo>
                    <a:pt x="138" y="394"/>
                  </a:lnTo>
                  <a:lnTo>
                    <a:pt x="130" y="412"/>
                  </a:lnTo>
                  <a:lnTo>
                    <a:pt x="119" y="426"/>
                  </a:lnTo>
                  <a:lnTo>
                    <a:pt x="103" y="438"/>
                  </a:lnTo>
                  <a:lnTo>
                    <a:pt x="86" y="444"/>
                  </a:lnTo>
                  <a:lnTo>
                    <a:pt x="66" y="445"/>
                  </a:lnTo>
                  <a:lnTo>
                    <a:pt x="48" y="442"/>
                  </a:lnTo>
                  <a:lnTo>
                    <a:pt x="32" y="435"/>
                  </a:lnTo>
                  <a:lnTo>
                    <a:pt x="19" y="422"/>
                  </a:lnTo>
                  <a:lnTo>
                    <a:pt x="9" y="408"/>
                  </a:lnTo>
                  <a:lnTo>
                    <a:pt x="2" y="391"/>
                  </a:lnTo>
                  <a:lnTo>
                    <a:pt x="0" y="372"/>
                  </a:lnTo>
                  <a:lnTo>
                    <a:pt x="0" y="70"/>
                  </a:lnTo>
                  <a:lnTo>
                    <a:pt x="2" y="52"/>
                  </a:lnTo>
                  <a:lnTo>
                    <a:pt x="10" y="35"/>
                  </a:lnTo>
                  <a:lnTo>
                    <a:pt x="20" y="20"/>
                  </a:lnTo>
                  <a:lnTo>
                    <a:pt x="35" y="9"/>
                  </a:lnTo>
                  <a:lnTo>
                    <a:pt x="51" y="2"/>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101" name="Group 27"/>
          <p:cNvGrpSpPr/>
          <p:nvPr/>
        </p:nvGrpSpPr>
        <p:grpSpPr>
          <a:xfrm>
            <a:off x="4027471" y="3843797"/>
            <a:ext cx="483380" cy="477824"/>
            <a:chOff x="4356100" y="3465513"/>
            <a:chExt cx="552450" cy="546100"/>
          </a:xfrm>
          <a:solidFill>
            <a:schemeClr val="bg1"/>
          </a:solidFill>
        </p:grpSpPr>
        <p:sp>
          <p:nvSpPr>
            <p:cNvPr id="102" name="Freeform 242"/>
            <p:cNvSpPr>
              <a:spLocks/>
            </p:cNvSpPr>
            <p:nvPr/>
          </p:nvSpPr>
          <p:spPr bwMode="auto">
            <a:xfrm>
              <a:off x="4486275" y="3465513"/>
              <a:ext cx="422275" cy="422275"/>
            </a:xfrm>
            <a:custGeom>
              <a:avLst/>
              <a:gdLst>
                <a:gd name="T0" fmla="*/ 2000 w 2664"/>
                <a:gd name="T1" fmla="*/ 115 h 2664"/>
                <a:gd name="T2" fmla="*/ 2063 w 2664"/>
                <a:gd name="T3" fmla="*/ 268 h 2664"/>
                <a:gd name="T4" fmla="*/ 2150 w 2664"/>
                <a:gd name="T5" fmla="*/ 560 h 2664"/>
                <a:gd name="T6" fmla="*/ 2425 w 2664"/>
                <a:gd name="T7" fmla="*/ 602 h 2664"/>
                <a:gd name="T8" fmla="*/ 2566 w 2664"/>
                <a:gd name="T9" fmla="*/ 688 h 2664"/>
                <a:gd name="T10" fmla="*/ 2660 w 2664"/>
                <a:gd name="T11" fmla="*/ 999 h 2664"/>
                <a:gd name="T12" fmla="*/ 2552 w 2664"/>
                <a:gd name="T13" fmla="*/ 1126 h 2664"/>
                <a:gd name="T14" fmla="*/ 2552 w 2664"/>
                <a:gd name="T15" fmla="*/ 1538 h 2664"/>
                <a:gd name="T16" fmla="*/ 2660 w 2664"/>
                <a:gd name="T17" fmla="*/ 1662 h 2664"/>
                <a:gd name="T18" fmla="*/ 2565 w 2664"/>
                <a:gd name="T19" fmla="*/ 1976 h 2664"/>
                <a:gd name="T20" fmla="*/ 2426 w 2664"/>
                <a:gd name="T21" fmla="*/ 2062 h 2664"/>
                <a:gd name="T22" fmla="*/ 2149 w 2664"/>
                <a:gd name="T23" fmla="*/ 2103 h 2664"/>
                <a:gd name="T24" fmla="*/ 2062 w 2664"/>
                <a:gd name="T25" fmla="*/ 2395 h 2664"/>
                <a:gd name="T26" fmla="*/ 1999 w 2664"/>
                <a:gd name="T27" fmla="*/ 2548 h 2664"/>
                <a:gd name="T28" fmla="*/ 1706 w 2664"/>
                <a:gd name="T29" fmla="*/ 2664 h 2664"/>
                <a:gd name="T30" fmla="*/ 1551 w 2664"/>
                <a:gd name="T31" fmla="*/ 2576 h 2664"/>
                <a:gd name="T32" fmla="*/ 1481 w 2664"/>
                <a:gd name="T33" fmla="*/ 2322 h 2664"/>
                <a:gd name="T34" fmla="*/ 1579 w 2664"/>
                <a:gd name="T35" fmla="*/ 2308 h 2664"/>
                <a:gd name="T36" fmla="*/ 1691 w 2664"/>
                <a:gd name="T37" fmla="*/ 2520 h 2664"/>
                <a:gd name="T38" fmla="*/ 1914 w 2664"/>
                <a:gd name="T39" fmla="*/ 2435 h 2664"/>
                <a:gd name="T40" fmla="*/ 1849 w 2664"/>
                <a:gd name="T41" fmla="*/ 2216 h 2664"/>
                <a:gd name="T42" fmla="*/ 1982 w 2664"/>
                <a:gd name="T43" fmla="*/ 2071 h 2664"/>
                <a:gd name="T44" fmla="*/ 2179 w 2664"/>
                <a:gd name="T45" fmla="*/ 1854 h 2664"/>
                <a:gd name="T46" fmla="*/ 2421 w 2664"/>
                <a:gd name="T47" fmla="*/ 1921 h 2664"/>
                <a:gd name="T48" fmla="*/ 2524 w 2664"/>
                <a:gd name="T49" fmla="*/ 1696 h 2664"/>
                <a:gd name="T50" fmla="*/ 2310 w 2664"/>
                <a:gd name="T51" fmla="*/ 1578 h 2664"/>
                <a:gd name="T52" fmla="*/ 2316 w 2664"/>
                <a:gd name="T53" fmla="*/ 1293 h 2664"/>
                <a:gd name="T54" fmla="*/ 2322 w 2664"/>
                <a:gd name="T55" fmla="*/ 1072 h 2664"/>
                <a:gd name="T56" fmla="*/ 2525 w 2664"/>
                <a:gd name="T57" fmla="*/ 962 h 2664"/>
                <a:gd name="T58" fmla="*/ 2428 w 2664"/>
                <a:gd name="T59" fmla="*/ 745 h 2664"/>
                <a:gd name="T60" fmla="*/ 2180 w 2664"/>
                <a:gd name="T61" fmla="*/ 810 h 2664"/>
                <a:gd name="T62" fmla="*/ 1983 w 2664"/>
                <a:gd name="T63" fmla="*/ 593 h 2664"/>
                <a:gd name="T64" fmla="*/ 1850 w 2664"/>
                <a:gd name="T65" fmla="*/ 448 h 2664"/>
                <a:gd name="T66" fmla="*/ 1915 w 2664"/>
                <a:gd name="T67" fmla="*/ 228 h 2664"/>
                <a:gd name="T68" fmla="*/ 1686 w 2664"/>
                <a:gd name="T69" fmla="*/ 146 h 2664"/>
                <a:gd name="T70" fmla="*/ 1563 w 2664"/>
                <a:gd name="T71" fmla="*/ 364 h 2664"/>
                <a:gd name="T72" fmla="*/ 1218 w 2664"/>
                <a:gd name="T73" fmla="*/ 354 h 2664"/>
                <a:gd name="T74" fmla="*/ 1063 w 2664"/>
                <a:gd name="T75" fmla="*/ 325 h 2664"/>
                <a:gd name="T76" fmla="*/ 953 w 2664"/>
                <a:gd name="T77" fmla="*/ 139 h 2664"/>
                <a:gd name="T78" fmla="*/ 743 w 2664"/>
                <a:gd name="T79" fmla="*/ 255 h 2664"/>
                <a:gd name="T80" fmla="*/ 801 w 2664"/>
                <a:gd name="T81" fmla="*/ 501 h 2664"/>
                <a:gd name="T82" fmla="*/ 553 w 2664"/>
                <a:gd name="T83" fmla="*/ 732 h 2664"/>
                <a:gd name="T84" fmla="*/ 430 w 2664"/>
                <a:gd name="T85" fmla="*/ 810 h 2664"/>
                <a:gd name="T86" fmla="*/ 221 w 2664"/>
                <a:gd name="T87" fmla="*/ 757 h 2664"/>
                <a:gd name="T88" fmla="*/ 154 w 2664"/>
                <a:gd name="T89" fmla="*/ 988 h 2664"/>
                <a:gd name="T90" fmla="*/ 368 w 2664"/>
                <a:gd name="T91" fmla="*/ 1116 h 2664"/>
                <a:gd name="T92" fmla="*/ 309 w 2664"/>
                <a:gd name="T93" fmla="*/ 1195 h 2664"/>
                <a:gd name="T94" fmla="*/ 43 w 2664"/>
                <a:gd name="T95" fmla="*/ 1074 h 2664"/>
                <a:gd name="T96" fmla="*/ 4 w 2664"/>
                <a:gd name="T97" fmla="*/ 915 h 2664"/>
                <a:gd name="T98" fmla="*/ 159 w 2664"/>
                <a:gd name="T99" fmla="*/ 627 h 2664"/>
                <a:gd name="T100" fmla="*/ 324 w 2664"/>
                <a:gd name="T101" fmla="*/ 615 h 2664"/>
                <a:gd name="T102" fmla="*/ 660 w 2664"/>
                <a:gd name="T103" fmla="*/ 430 h 2664"/>
                <a:gd name="T104" fmla="*/ 616 w 2664"/>
                <a:gd name="T105" fmla="*/ 184 h 2664"/>
                <a:gd name="T106" fmla="*/ 889 w 2664"/>
                <a:gd name="T107" fmla="*/ 13 h 2664"/>
                <a:gd name="T108" fmla="*/ 1054 w 2664"/>
                <a:gd name="T109" fmla="*/ 27 h 2664"/>
                <a:gd name="T110" fmla="*/ 1252 w 2664"/>
                <a:gd name="T111" fmla="*/ 211 h 2664"/>
                <a:gd name="T112" fmla="*/ 1570 w 2664"/>
                <a:gd name="T113" fmla="*/ 62 h 2664"/>
                <a:gd name="T114" fmla="*/ 1720 w 2664"/>
                <a:gd name="T115" fmla="*/ 0 h 2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4" h="2664">
                  <a:moveTo>
                    <a:pt x="1720" y="0"/>
                  </a:moveTo>
                  <a:lnTo>
                    <a:pt x="1749" y="4"/>
                  </a:lnTo>
                  <a:lnTo>
                    <a:pt x="1777" y="13"/>
                  </a:lnTo>
                  <a:lnTo>
                    <a:pt x="1951" y="86"/>
                  </a:lnTo>
                  <a:lnTo>
                    <a:pt x="1977" y="98"/>
                  </a:lnTo>
                  <a:lnTo>
                    <a:pt x="2000" y="115"/>
                  </a:lnTo>
                  <a:lnTo>
                    <a:pt x="2020" y="135"/>
                  </a:lnTo>
                  <a:lnTo>
                    <a:pt x="2036" y="158"/>
                  </a:lnTo>
                  <a:lnTo>
                    <a:pt x="2050" y="185"/>
                  </a:lnTo>
                  <a:lnTo>
                    <a:pt x="2059" y="212"/>
                  </a:lnTo>
                  <a:lnTo>
                    <a:pt x="2063" y="240"/>
                  </a:lnTo>
                  <a:lnTo>
                    <a:pt x="2063" y="268"/>
                  </a:lnTo>
                  <a:lnTo>
                    <a:pt x="2059" y="296"/>
                  </a:lnTo>
                  <a:lnTo>
                    <a:pt x="2050" y="324"/>
                  </a:lnTo>
                  <a:lnTo>
                    <a:pt x="2005" y="431"/>
                  </a:lnTo>
                  <a:lnTo>
                    <a:pt x="2055" y="471"/>
                  </a:lnTo>
                  <a:lnTo>
                    <a:pt x="2104" y="515"/>
                  </a:lnTo>
                  <a:lnTo>
                    <a:pt x="2150" y="560"/>
                  </a:lnTo>
                  <a:lnTo>
                    <a:pt x="2193" y="608"/>
                  </a:lnTo>
                  <a:lnTo>
                    <a:pt x="2234" y="660"/>
                  </a:lnTo>
                  <a:lnTo>
                    <a:pt x="2341" y="615"/>
                  </a:lnTo>
                  <a:lnTo>
                    <a:pt x="2369" y="606"/>
                  </a:lnTo>
                  <a:lnTo>
                    <a:pt x="2396" y="602"/>
                  </a:lnTo>
                  <a:lnTo>
                    <a:pt x="2425" y="602"/>
                  </a:lnTo>
                  <a:lnTo>
                    <a:pt x="2453" y="606"/>
                  </a:lnTo>
                  <a:lnTo>
                    <a:pt x="2480" y="615"/>
                  </a:lnTo>
                  <a:lnTo>
                    <a:pt x="2506" y="628"/>
                  </a:lnTo>
                  <a:lnTo>
                    <a:pt x="2529" y="645"/>
                  </a:lnTo>
                  <a:lnTo>
                    <a:pt x="2549" y="665"/>
                  </a:lnTo>
                  <a:lnTo>
                    <a:pt x="2566" y="688"/>
                  </a:lnTo>
                  <a:lnTo>
                    <a:pt x="2580" y="714"/>
                  </a:lnTo>
                  <a:lnTo>
                    <a:pt x="2651" y="888"/>
                  </a:lnTo>
                  <a:lnTo>
                    <a:pt x="2660" y="915"/>
                  </a:lnTo>
                  <a:lnTo>
                    <a:pt x="2664" y="944"/>
                  </a:lnTo>
                  <a:lnTo>
                    <a:pt x="2664" y="971"/>
                  </a:lnTo>
                  <a:lnTo>
                    <a:pt x="2660" y="999"/>
                  </a:lnTo>
                  <a:lnTo>
                    <a:pt x="2651" y="1027"/>
                  </a:lnTo>
                  <a:lnTo>
                    <a:pt x="2638" y="1052"/>
                  </a:lnTo>
                  <a:lnTo>
                    <a:pt x="2621" y="1075"/>
                  </a:lnTo>
                  <a:lnTo>
                    <a:pt x="2601" y="1095"/>
                  </a:lnTo>
                  <a:lnTo>
                    <a:pt x="2577" y="1112"/>
                  </a:lnTo>
                  <a:lnTo>
                    <a:pt x="2552" y="1126"/>
                  </a:lnTo>
                  <a:lnTo>
                    <a:pt x="2445" y="1170"/>
                  </a:lnTo>
                  <a:lnTo>
                    <a:pt x="2453" y="1251"/>
                  </a:lnTo>
                  <a:lnTo>
                    <a:pt x="2456" y="1331"/>
                  </a:lnTo>
                  <a:lnTo>
                    <a:pt x="2453" y="1413"/>
                  </a:lnTo>
                  <a:lnTo>
                    <a:pt x="2445" y="1493"/>
                  </a:lnTo>
                  <a:lnTo>
                    <a:pt x="2552" y="1538"/>
                  </a:lnTo>
                  <a:lnTo>
                    <a:pt x="2579" y="1552"/>
                  </a:lnTo>
                  <a:lnTo>
                    <a:pt x="2602" y="1568"/>
                  </a:lnTo>
                  <a:lnTo>
                    <a:pt x="2622" y="1589"/>
                  </a:lnTo>
                  <a:lnTo>
                    <a:pt x="2638" y="1612"/>
                  </a:lnTo>
                  <a:lnTo>
                    <a:pt x="2650" y="1636"/>
                  </a:lnTo>
                  <a:lnTo>
                    <a:pt x="2660" y="1662"/>
                  </a:lnTo>
                  <a:lnTo>
                    <a:pt x="2664" y="1691"/>
                  </a:lnTo>
                  <a:lnTo>
                    <a:pt x="2664" y="1719"/>
                  </a:lnTo>
                  <a:lnTo>
                    <a:pt x="2660" y="1748"/>
                  </a:lnTo>
                  <a:lnTo>
                    <a:pt x="2651" y="1775"/>
                  </a:lnTo>
                  <a:lnTo>
                    <a:pt x="2579" y="1949"/>
                  </a:lnTo>
                  <a:lnTo>
                    <a:pt x="2565" y="1976"/>
                  </a:lnTo>
                  <a:lnTo>
                    <a:pt x="2548" y="2000"/>
                  </a:lnTo>
                  <a:lnTo>
                    <a:pt x="2528" y="2019"/>
                  </a:lnTo>
                  <a:lnTo>
                    <a:pt x="2505" y="2035"/>
                  </a:lnTo>
                  <a:lnTo>
                    <a:pt x="2479" y="2048"/>
                  </a:lnTo>
                  <a:lnTo>
                    <a:pt x="2453" y="2056"/>
                  </a:lnTo>
                  <a:lnTo>
                    <a:pt x="2426" y="2062"/>
                  </a:lnTo>
                  <a:lnTo>
                    <a:pt x="2397" y="2062"/>
                  </a:lnTo>
                  <a:lnTo>
                    <a:pt x="2369" y="2058"/>
                  </a:lnTo>
                  <a:lnTo>
                    <a:pt x="2340" y="2048"/>
                  </a:lnTo>
                  <a:lnTo>
                    <a:pt x="2233" y="2004"/>
                  </a:lnTo>
                  <a:lnTo>
                    <a:pt x="2192" y="2054"/>
                  </a:lnTo>
                  <a:lnTo>
                    <a:pt x="2149" y="2103"/>
                  </a:lnTo>
                  <a:lnTo>
                    <a:pt x="2103" y="2149"/>
                  </a:lnTo>
                  <a:lnTo>
                    <a:pt x="2054" y="2191"/>
                  </a:lnTo>
                  <a:lnTo>
                    <a:pt x="2004" y="2232"/>
                  </a:lnTo>
                  <a:lnTo>
                    <a:pt x="2048" y="2340"/>
                  </a:lnTo>
                  <a:lnTo>
                    <a:pt x="2058" y="2367"/>
                  </a:lnTo>
                  <a:lnTo>
                    <a:pt x="2062" y="2395"/>
                  </a:lnTo>
                  <a:lnTo>
                    <a:pt x="2062" y="2423"/>
                  </a:lnTo>
                  <a:lnTo>
                    <a:pt x="2058" y="2452"/>
                  </a:lnTo>
                  <a:lnTo>
                    <a:pt x="2048" y="2479"/>
                  </a:lnTo>
                  <a:lnTo>
                    <a:pt x="2035" y="2504"/>
                  </a:lnTo>
                  <a:lnTo>
                    <a:pt x="2019" y="2528"/>
                  </a:lnTo>
                  <a:lnTo>
                    <a:pt x="1999" y="2548"/>
                  </a:lnTo>
                  <a:lnTo>
                    <a:pt x="1975" y="2564"/>
                  </a:lnTo>
                  <a:lnTo>
                    <a:pt x="1950" y="2578"/>
                  </a:lnTo>
                  <a:lnTo>
                    <a:pt x="1776" y="2650"/>
                  </a:lnTo>
                  <a:lnTo>
                    <a:pt x="1753" y="2657"/>
                  </a:lnTo>
                  <a:lnTo>
                    <a:pt x="1730" y="2661"/>
                  </a:lnTo>
                  <a:lnTo>
                    <a:pt x="1706" y="2664"/>
                  </a:lnTo>
                  <a:lnTo>
                    <a:pt x="1672" y="2660"/>
                  </a:lnTo>
                  <a:lnTo>
                    <a:pt x="1637" y="2650"/>
                  </a:lnTo>
                  <a:lnTo>
                    <a:pt x="1610" y="2636"/>
                  </a:lnTo>
                  <a:lnTo>
                    <a:pt x="1588" y="2619"/>
                  </a:lnTo>
                  <a:lnTo>
                    <a:pt x="1568" y="2599"/>
                  </a:lnTo>
                  <a:lnTo>
                    <a:pt x="1551" y="2576"/>
                  </a:lnTo>
                  <a:lnTo>
                    <a:pt x="1538" y="2551"/>
                  </a:lnTo>
                  <a:lnTo>
                    <a:pt x="1472" y="2391"/>
                  </a:lnTo>
                  <a:lnTo>
                    <a:pt x="1467" y="2373"/>
                  </a:lnTo>
                  <a:lnTo>
                    <a:pt x="1467" y="2355"/>
                  </a:lnTo>
                  <a:lnTo>
                    <a:pt x="1472" y="2338"/>
                  </a:lnTo>
                  <a:lnTo>
                    <a:pt x="1481" y="2322"/>
                  </a:lnTo>
                  <a:lnTo>
                    <a:pt x="1493" y="2309"/>
                  </a:lnTo>
                  <a:lnTo>
                    <a:pt x="1510" y="2299"/>
                  </a:lnTo>
                  <a:lnTo>
                    <a:pt x="1528" y="2295"/>
                  </a:lnTo>
                  <a:lnTo>
                    <a:pt x="1546" y="2295"/>
                  </a:lnTo>
                  <a:lnTo>
                    <a:pt x="1564" y="2300"/>
                  </a:lnTo>
                  <a:lnTo>
                    <a:pt x="1579" y="2308"/>
                  </a:lnTo>
                  <a:lnTo>
                    <a:pt x="1593" y="2321"/>
                  </a:lnTo>
                  <a:lnTo>
                    <a:pt x="1602" y="2338"/>
                  </a:lnTo>
                  <a:lnTo>
                    <a:pt x="1667" y="2497"/>
                  </a:lnTo>
                  <a:lnTo>
                    <a:pt x="1674" y="2508"/>
                  </a:lnTo>
                  <a:lnTo>
                    <a:pt x="1681" y="2515"/>
                  </a:lnTo>
                  <a:lnTo>
                    <a:pt x="1691" y="2520"/>
                  </a:lnTo>
                  <a:lnTo>
                    <a:pt x="1701" y="2523"/>
                  </a:lnTo>
                  <a:lnTo>
                    <a:pt x="1713" y="2523"/>
                  </a:lnTo>
                  <a:lnTo>
                    <a:pt x="1722" y="2520"/>
                  </a:lnTo>
                  <a:lnTo>
                    <a:pt x="1896" y="2449"/>
                  </a:lnTo>
                  <a:lnTo>
                    <a:pt x="1906" y="2443"/>
                  </a:lnTo>
                  <a:lnTo>
                    <a:pt x="1914" y="2435"/>
                  </a:lnTo>
                  <a:lnTo>
                    <a:pt x="1919" y="2425"/>
                  </a:lnTo>
                  <a:lnTo>
                    <a:pt x="1923" y="2415"/>
                  </a:lnTo>
                  <a:lnTo>
                    <a:pt x="1923" y="2404"/>
                  </a:lnTo>
                  <a:lnTo>
                    <a:pt x="1919" y="2394"/>
                  </a:lnTo>
                  <a:lnTo>
                    <a:pt x="1853" y="2235"/>
                  </a:lnTo>
                  <a:lnTo>
                    <a:pt x="1849" y="2216"/>
                  </a:lnTo>
                  <a:lnTo>
                    <a:pt x="1849" y="2197"/>
                  </a:lnTo>
                  <a:lnTo>
                    <a:pt x="1855" y="2178"/>
                  </a:lnTo>
                  <a:lnTo>
                    <a:pt x="1865" y="2162"/>
                  </a:lnTo>
                  <a:lnTo>
                    <a:pt x="1879" y="2149"/>
                  </a:lnTo>
                  <a:lnTo>
                    <a:pt x="1932" y="2111"/>
                  </a:lnTo>
                  <a:lnTo>
                    <a:pt x="1982" y="2071"/>
                  </a:lnTo>
                  <a:lnTo>
                    <a:pt x="2028" y="2027"/>
                  </a:lnTo>
                  <a:lnTo>
                    <a:pt x="2072" y="1981"/>
                  </a:lnTo>
                  <a:lnTo>
                    <a:pt x="2112" y="1931"/>
                  </a:lnTo>
                  <a:lnTo>
                    <a:pt x="2150" y="1878"/>
                  </a:lnTo>
                  <a:lnTo>
                    <a:pt x="2163" y="1864"/>
                  </a:lnTo>
                  <a:lnTo>
                    <a:pt x="2179" y="1854"/>
                  </a:lnTo>
                  <a:lnTo>
                    <a:pt x="2197" y="1849"/>
                  </a:lnTo>
                  <a:lnTo>
                    <a:pt x="2216" y="1848"/>
                  </a:lnTo>
                  <a:lnTo>
                    <a:pt x="2236" y="1853"/>
                  </a:lnTo>
                  <a:lnTo>
                    <a:pt x="2395" y="1919"/>
                  </a:lnTo>
                  <a:lnTo>
                    <a:pt x="2408" y="1922"/>
                  </a:lnTo>
                  <a:lnTo>
                    <a:pt x="2421" y="1921"/>
                  </a:lnTo>
                  <a:lnTo>
                    <a:pt x="2433" y="1916"/>
                  </a:lnTo>
                  <a:lnTo>
                    <a:pt x="2442" y="1908"/>
                  </a:lnTo>
                  <a:lnTo>
                    <a:pt x="2450" y="1896"/>
                  </a:lnTo>
                  <a:lnTo>
                    <a:pt x="2523" y="1722"/>
                  </a:lnTo>
                  <a:lnTo>
                    <a:pt x="2525" y="1710"/>
                  </a:lnTo>
                  <a:lnTo>
                    <a:pt x="2524" y="1696"/>
                  </a:lnTo>
                  <a:lnTo>
                    <a:pt x="2519" y="1684"/>
                  </a:lnTo>
                  <a:lnTo>
                    <a:pt x="2511" y="1675"/>
                  </a:lnTo>
                  <a:lnTo>
                    <a:pt x="2499" y="1668"/>
                  </a:lnTo>
                  <a:lnTo>
                    <a:pt x="2340" y="1602"/>
                  </a:lnTo>
                  <a:lnTo>
                    <a:pt x="2323" y="1592"/>
                  </a:lnTo>
                  <a:lnTo>
                    <a:pt x="2310" y="1578"/>
                  </a:lnTo>
                  <a:lnTo>
                    <a:pt x="2301" y="1561"/>
                  </a:lnTo>
                  <a:lnTo>
                    <a:pt x="2297" y="1542"/>
                  </a:lnTo>
                  <a:lnTo>
                    <a:pt x="2298" y="1523"/>
                  </a:lnTo>
                  <a:lnTo>
                    <a:pt x="2310" y="1447"/>
                  </a:lnTo>
                  <a:lnTo>
                    <a:pt x="2316" y="1370"/>
                  </a:lnTo>
                  <a:lnTo>
                    <a:pt x="2316" y="1293"/>
                  </a:lnTo>
                  <a:lnTo>
                    <a:pt x="2310" y="1218"/>
                  </a:lnTo>
                  <a:lnTo>
                    <a:pt x="2298" y="1141"/>
                  </a:lnTo>
                  <a:lnTo>
                    <a:pt x="2297" y="1122"/>
                  </a:lnTo>
                  <a:lnTo>
                    <a:pt x="2301" y="1103"/>
                  </a:lnTo>
                  <a:lnTo>
                    <a:pt x="2310" y="1086"/>
                  </a:lnTo>
                  <a:lnTo>
                    <a:pt x="2322" y="1072"/>
                  </a:lnTo>
                  <a:lnTo>
                    <a:pt x="2340" y="1063"/>
                  </a:lnTo>
                  <a:lnTo>
                    <a:pt x="2499" y="996"/>
                  </a:lnTo>
                  <a:lnTo>
                    <a:pt x="2509" y="991"/>
                  </a:lnTo>
                  <a:lnTo>
                    <a:pt x="2517" y="983"/>
                  </a:lnTo>
                  <a:lnTo>
                    <a:pt x="2523" y="973"/>
                  </a:lnTo>
                  <a:lnTo>
                    <a:pt x="2525" y="962"/>
                  </a:lnTo>
                  <a:lnTo>
                    <a:pt x="2525" y="952"/>
                  </a:lnTo>
                  <a:lnTo>
                    <a:pt x="2523" y="941"/>
                  </a:lnTo>
                  <a:lnTo>
                    <a:pt x="2451" y="768"/>
                  </a:lnTo>
                  <a:lnTo>
                    <a:pt x="2445" y="758"/>
                  </a:lnTo>
                  <a:lnTo>
                    <a:pt x="2437" y="751"/>
                  </a:lnTo>
                  <a:lnTo>
                    <a:pt x="2428" y="745"/>
                  </a:lnTo>
                  <a:lnTo>
                    <a:pt x="2412" y="742"/>
                  </a:lnTo>
                  <a:lnTo>
                    <a:pt x="2396" y="745"/>
                  </a:lnTo>
                  <a:lnTo>
                    <a:pt x="2236" y="811"/>
                  </a:lnTo>
                  <a:lnTo>
                    <a:pt x="2217" y="816"/>
                  </a:lnTo>
                  <a:lnTo>
                    <a:pt x="2198" y="815"/>
                  </a:lnTo>
                  <a:lnTo>
                    <a:pt x="2180" y="810"/>
                  </a:lnTo>
                  <a:lnTo>
                    <a:pt x="2164" y="799"/>
                  </a:lnTo>
                  <a:lnTo>
                    <a:pt x="2150" y="784"/>
                  </a:lnTo>
                  <a:lnTo>
                    <a:pt x="2113" y="732"/>
                  </a:lnTo>
                  <a:lnTo>
                    <a:pt x="2072" y="682"/>
                  </a:lnTo>
                  <a:lnTo>
                    <a:pt x="2029" y="636"/>
                  </a:lnTo>
                  <a:lnTo>
                    <a:pt x="1983" y="593"/>
                  </a:lnTo>
                  <a:lnTo>
                    <a:pt x="1933" y="551"/>
                  </a:lnTo>
                  <a:lnTo>
                    <a:pt x="1880" y="515"/>
                  </a:lnTo>
                  <a:lnTo>
                    <a:pt x="1866" y="501"/>
                  </a:lnTo>
                  <a:lnTo>
                    <a:pt x="1855" y="485"/>
                  </a:lnTo>
                  <a:lnTo>
                    <a:pt x="1850" y="467"/>
                  </a:lnTo>
                  <a:lnTo>
                    <a:pt x="1850" y="448"/>
                  </a:lnTo>
                  <a:lnTo>
                    <a:pt x="1855" y="429"/>
                  </a:lnTo>
                  <a:lnTo>
                    <a:pt x="1920" y="269"/>
                  </a:lnTo>
                  <a:lnTo>
                    <a:pt x="1924" y="258"/>
                  </a:lnTo>
                  <a:lnTo>
                    <a:pt x="1924" y="248"/>
                  </a:lnTo>
                  <a:lnTo>
                    <a:pt x="1920" y="237"/>
                  </a:lnTo>
                  <a:lnTo>
                    <a:pt x="1915" y="228"/>
                  </a:lnTo>
                  <a:lnTo>
                    <a:pt x="1908" y="221"/>
                  </a:lnTo>
                  <a:lnTo>
                    <a:pt x="1898" y="215"/>
                  </a:lnTo>
                  <a:lnTo>
                    <a:pt x="1724" y="143"/>
                  </a:lnTo>
                  <a:lnTo>
                    <a:pt x="1711" y="139"/>
                  </a:lnTo>
                  <a:lnTo>
                    <a:pt x="1698" y="140"/>
                  </a:lnTo>
                  <a:lnTo>
                    <a:pt x="1686" y="146"/>
                  </a:lnTo>
                  <a:lnTo>
                    <a:pt x="1676" y="154"/>
                  </a:lnTo>
                  <a:lnTo>
                    <a:pt x="1670" y="165"/>
                  </a:lnTo>
                  <a:lnTo>
                    <a:pt x="1603" y="325"/>
                  </a:lnTo>
                  <a:lnTo>
                    <a:pt x="1594" y="342"/>
                  </a:lnTo>
                  <a:lnTo>
                    <a:pt x="1580" y="354"/>
                  </a:lnTo>
                  <a:lnTo>
                    <a:pt x="1563" y="364"/>
                  </a:lnTo>
                  <a:lnTo>
                    <a:pt x="1544" y="368"/>
                  </a:lnTo>
                  <a:lnTo>
                    <a:pt x="1524" y="367"/>
                  </a:lnTo>
                  <a:lnTo>
                    <a:pt x="1448" y="354"/>
                  </a:lnTo>
                  <a:lnTo>
                    <a:pt x="1372" y="348"/>
                  </a:lnTo>
                  <a:lnTo>
                    <a:pt x="1295" y="348"/>
                  </a:lnTo>
                  <a:lnTo>
                    <a:pt x="1218" y="354"/>
                  </a:lnTo>
                  <a:lnTo>
                    <a:pt x="1142" y="367"/>
                  </a:lnTo>
                  <a:lnTo>
                    <a:pt x="1122" y="368"/>
                  </a:lnTo>
                  <a:lnTo>
                    <a:pt x="1104" y="364"/>
                  </a:lnTo>
                  <a:lnTo>
                    <a:pt x="1087" y="355"/>
                  </a:lnTo>
                  <a:lnTo>
                    <a:pt x="1074" y="342"/>
                  </a:lnTo>
                  <a:lnTo>
                    <a:pt x="1063" y="325"/>
                  </a:lnTo>
                  <a:lnTo>
                    <a:pt x="998" y="165"/>
                  </a:lnTo>
                  <a:lnTo>
                    <a:pt x="991" y="155"/>
                  </a:lnTo>
                  <a:lnTo>
                    <a:pt x="984" y="148"/>
                  </a:lnTo>
                  <a:lnTo>
                    <a:pt x="975" y="143"/>
                  </a:lnTo>
                  <a:lnTo>
                    <a:pt x="964" y="139"/>
                  </a:lnTo>
                  <a:lnTo>
                    <a:pt x="953" y="139"/>
                  </a:lnTo>
                  <a:lnTo>
                    <a:pt x="943" y="143"/>
                  </a:lnTo>
                  <a:lnTo>
                    <a:pt x="769" y="214"/>
                  </a:lnTo>
                  <a:lnTo>
                    <a:pt x="757" y="222"/>
                  </a:lnTo>
                  <a:lnTo>
                    <a:pt x="749" y="231"/>
                  </a:lnTo>
                  <a:lnTo>
                    <a:pt x="745" y="243"/>
                  </a:lnTo>
                  <a:lnTo>
                    <a:pt x="743" y="255"/>
                  </a:lnTo>
                  <a:lnTo>
                    <a:pt x="746" y="269"/>
                  </a:lnTo>
                  <a:lnTo>
                    <a:pt x="812" y="428"/>
                  </a:lnTo>
                  <a:lnTo>
                    <a:pt x="817" y="447"/>
                  </a:lnTo>
                  <a:lnTo>
                    <a:pt x="816" y="466"/>
                  </a:lnTo>
                  <a:lnTo>
                    <a:pt x="811" y="484"/>
                  </a:lnTo>
                  <a:lnTo>
                    <a:pt x="801" y="501"/>
                  </a:lnTo>
                  <a:lnTo>
                    <a:pt x="786" y="514"/>
                  </a:lnTo>
                  <a:lnTo>
                    <a:pt x="733" y="551"/>
                  </a:lnTo>
                  <a:lnTo>
                    <a:pt x="684" y="592"/>
                  </a:lnTo>
                  <a:lnTo>
                    <a:pt x="637" y="635"/>
                  </a:lnTo>
                  <a:lnTo>
                    <a:pt x="593" y="682"/>
                  </a:lnTo>
                  <a:lnTo>
                    <a:pt x="553" y="732"/>
                  </a:lnTo>
                  <a:lnTo>
                    <a:pt x="515" y="784"/>
                  </a:lnTo>
                  <a:lnTo>
                    <a:pt x="502" y="798"/>
                  </a:lnTo>
                  <a:lnTo>
                    <a:pt x="486" y="809"/>
                  </a:lnTo>
                  <a:lnTo>
                    <a:pt x="468" y="814"/>
                  </a:lnTo>
                  <a:lnTo>
                    <a:pt x="449" y="815"/>
                  </a:lnTo>
                  <a:lnTo>
                    <a:pt x="430" y="810"/>
                  </a:lnTo>
                  <a:lnTo>
                    <a:pt x="270" y="743"/>
                  </a:lnTo>
                  <a:lnTo>
                    <a:pt x="260" y="741"/>
                  </a:lnTo>
                  <a:lnTo>
                    <a:pt x="249" y="741"/>
                  </a:lnTo>
                  <a:lnTo>
                    <a:pt x="238" y="743"/>
                  </a:lnTo>
                  <a:lnTo>
                    <a:pt x="229" y="750"/>
                  </a:lnTo>
                  <a:lnTo>
                    <a:pt x="221" y="757"/>
                  </a:lnTo>
                  <a:lnTo>
                    <a:pt x="215" y="766"/>
                  </a:lnTo>
                  <a:lnTo>
                    <a:pt x="144" y="940"/>
                  </a:lnTo>
                  <a:lnTo>
                    <a:pt x="140" y="953"/>
                  </a:lnTo>
                  <a:lnTo>
                    <a:pt x="141" y="966"/>
                  </a:lnTo>
                  <a:lnTo>
                    <a:pt x="146" y="978"/>
                  </a:lnTo>
                  <a:lnTo>
                    <a:pt x="154" y="988"/>
                  </a:lnTo>
                  <a:lnTo>
                    <a:pt x="166" y="995"/>
                  </a:lnTo>
                  <a:lnTo>
                    <a:pt x="326" y="1061"/>
                  </a:lnTo>
                  <a:lnTo>
                    <a:pt x="342" y="1070"/>
                  </a:lnTo>
                  <a:lnTo>
                    <a:pt x="354" y="1083"/>
                  </a:lnTo>
                  <a:lnTo>
                    <a:pt x="364" y="1098"/>
                  </a:lnTo>
                  <a:lnTo>
                    <a:pt x="368" y="1116"/>
                  </a:lnTo>
                  <a:lnTo>
                    <a:pt x="369" y="1134"/>
                  </a:lnTo>
                  <a:lnTo>
                    <a:pt x="364" y="1152"/>
                  </a:lnTo>
                  <a:lnTo>
                    <a:pt x="354" y="1169"/>
                  </a:lnTo>
                  <a:lnTo>
                    <a:pt x="342" y="1182"/>
                  </a:lnTo>
                  <a:lnTo>
                    <a:pt x="326" y="1191"/>
                  </a:lnTo>
                  <a:lnTo>
                    <a:pt x="309" y="1195"/>
                  </a:lnTo>
                  <a:lnTo>
                    <a:pt x="290" y="1195"/>
                  </a:lnTo>
                  <a:lnTo>
                    <a:pt x="272" y="1191"/>
                  </a:lnTo>
                  <a:lnTo>
                    <a:pt x="113" y="1125"/>
                  </a:lnTo>
                  <a:lnTo>
                    <a:pt x="87" y="1111"/>
                  </a:lnTo>
                  <a:lnTo>
                    <a:pt x="62" y="1094"/>
                  </a:lnTo>
                  <a:lnTo>
                    <a:pt x="43" y="1074"/>
                  </a:lnTo>
                  <a:lnTo>
                    <a:pt x="27" y="1051"/>
                  </a:lnTo>
                  <a:lnTo>
                    <a:pt x="14" y="1027"/>
                  </a:lnTo>
                  <a:lnTo>
                    <a:pt x="5" y="999"/>
                  </a:lnTo>
                  <a:lnTo>
                    <a:pt x="0" y="972"/>
                  </a:lnTo>
                  <a:lnTo>
                    <a:pt x="0" y="944"/>
                  </a:lnTo>
                  <a:lnTo>
                    <a:pt x="4" y="915"/>
                  </a:lnTo>
                  <a:lnTo>
                    <a:pt x="14" y="887"/>
                  </a:lnTo>
                  <a:lnTo>
                    <a:pt x="87" y="713"/>
                  </a:lnTo>
                  <a:lnTo>
                    <a:pt x="99" y="687"/>
                  </a:lnTo>
                  <a:lnTo>
                    <a:pt x="116" y="664"/>
                  </a:lnTo>
                  <a:lnTo>
                    <a:pt x="136" y="644"/>
                  </a:lnTo>
                  <a:lnTo>
                    <a:pt x="159" y="627"/>
                  </a:lnTo>
                  <a:lnTo>
                    <a:pt x="185" y="615"/>
                  </a:lnTo>
                  <a:lnTo>
                    <a:pt x="212" y="605"/>
                  </a:lnTo>
                  <a:lnTo>
                    <a:pt x="241" y="601"/>
                  </a:lnTo>
                  <a:lnTo>
                    <a:pt x="269" y="601"/>
                  </a:lnTo>
                  <a:lnTo>
                    <a:pt x="296" y="605"/>
                  </a:lnTo>
                  <a:lnTo>
                    <a:pt x="324" y="615"/>
                  </a:lnTo>
                  <a:lnTo>
                    <a:pt x="433" y="659"/>
                  </a:lnTo>
                  <a:lnTo>
                    <a:pt x="473" y="608"/>
                  </a:lnTo>
                  <a:lnTo>
                    <a:pt x="516" y="560"/>
                  </a:lnTo>
                  <a:lnTo>
                    <a:pt x="561" y="514"/>
                  </a:lnTo>
                  <a:lnTo>
                    <a:pt x="610" y="470"/>
                  </a:lnTo>
                  <a:lnTo>
                    <a:pt x="660" y="430"/>
                  </a:lnTo>
                  <a:lnTo>
                    <a:pt x="616" y="323"/>
                  </a:lnTo>
                  <a:lnTo>
                    <a:pt x="607" y="294"/>
                  </a:lnTo>
                  <a:lnTo>
                    <a:pt x="602" y="266"/>
                  </a:lnTo>
                  <a:lnTo>
                    <a:pt x="603" y="237"/>
                  </a:lnTo>
                  <a:lnTo>
                    <a:pt x="608" y="210"/>
                  </a:lnTo>
                  <a:lnTo>
                    <a:pt x="616" y="184"/>
                  </a:lnTo>
                  <a:lnTo>
                    <a:pt x="629" y="158"/>
                  </a:lnTo>
                  <a:lnTo>
                    <a:pt x="646" y="136"/>
                  </a:lnTo>
                  <a:lnTo>
                    <a:pt x="666" y="115"/>
                  </a:lnTo>
                  <a:lnTo>
                    <a:pt x="689" y="98"/>
                  </a:lnTo>
                  <a:lnTo>
                    <a:pt x="715" y="85"/>
                  </a:lnTo>
                  <a:lnTo>
                    <a:pt x="889" y="13"/>
                  </a:lnTo>
                  <a:lnTo>
                    <a:pt x="917" y="4"/>
                  </a:lnTo>
                  <a:lnTo>
                    <a:pt x="944" y="0"/>
                  </a:lnTo>
                  <a:lnTo>
                    <a:pt x="972" y="0"/>
                  </a:lnTo>
                  <a:lnTo>
                    <a:pt x="1001" y="4"/>
                  </a:lnTo>
                  <a:lnTo>
                    <a:pt x="1028" y="13"/>
                  </a:lnTo>
                  <a:lnTo>
                    <a:pt x="1054" y="27"/>
                  </a:lnTo>
                  <a:lnTo>
                    <a:pt x="1077" y="43"/>
                  </a:lnTo>
                  <a:lnTo>
                    <a:pt x="1097" y="64"/>
                  </a:lnTo>
                  <a:lnTo>
                    <a:pt x="1114" y="87"/>
                  </a:lnTo>
                  <a:lnTo>
                    <a:pt x="1126" y="112"/>
                  </a:lnTo>
                  <a:lnTo>
                    <a:pt x="1172" y="219"/>
                  </a:lnTo>
                  <a:lnTo>
                    <a:pt x="1252" y="211"/>
                  </a:lnTo>
                  <a:lnTo>
                    <a:pt x="1333" y="208"/>
                  </a:lnTo>
                  <a:lnTo>
                    <a:pt x="1414" y="211"/>
                  </a:lnTo>
                  <a:lnTo>
                    <a:pt x="1494" y="219"/>
                  </a:lnTo>
                  <a:lnTo>
                    <a:pt x="1540" y="112"/>
                  </a:lnTo>
                  <a:lnTo>
                    <a:pt x="1552" y="86"/>
                  </a:lnTo>
                  <a:lnTo>
                    <a:pt x="1570" y="62"/>
                  </a:lnTo>
                  <a:lnTo>
                    <a:pt x="1590" y="42"/>
                  </a:lnTo>
                  <a:lnTo>
                    <a:pt x="1613" y="26"/>
                  </a:lnTo>
                  <a:lnTo>
                    <a:pt x="1638" y="13"/>
                  </a:lnTo>
                  <a:lnTo>
                    <a:pt x="1664" y="4"/>
                  </a:lnTo>
                  <a:lnTo>
                    <a:pt x="1692" y="0"/>
                  </a:lnTo>
                  <a:lnTo>
                    <a:pt x="17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3" name="Freeform 243"/>
            <p:cNvSpPr>
              <a:spLocks/>
            </p:cNvSpPr>
            <p:nvPr/>
          </p:nvSpPr>
          <p:spPr bwMode="auto">
            <a:xfrm>
              <a:off x="4606925" y="3586163"/>
              <a:ext cx="180975" cy="180975"/>
            </a:xfrm>
            <a:custGeom>
              <a:avLst/>
              <a:gdLst>
                <a:gd name="T0" fmla="*/ 573 w 1145"/>
                <a:gd name="T1" fmla="*/ 0 h 1143"/>
                <a:gd name="T2" fmla="*/ 694 w 1145"/>
                <a:gd name="T3" fmla="*/ 13 h 1143"/>
                <a:gd name="T4" fmla="*/ 807 w 1145"/>
                <a:gd name="T5" fmla="*/ 51 h 1143"/>
                <a:gd name="T6" fmla="*/ 908 w 1145"/>
                <a:gd name="T7" fmla="*/ 109 h 1143"/>
                <a:gd name="T8" fmla="*/ 995 w 1145"/>
                <a:gd name="T9" fmla="*/ 187 h 1143"/>
                <a:gd name="T10" fmla="*/ 1065 w 1145"/>
                <a:gd name="T11" fmla="*/ 280 h 1143"/>
                <a:gd name="T12" fmla="*/ 1114 w 1145"/>
                <a:gd name="T13" fmla="*/ 388 h 1143"/>
                <a:gd name="T14" fmla="*/ 1140 w 1145"/>
                <a:gd name="T15" fmla="*/ 505 h 1143"/>
                <a:gd name="T16" fmla="*/ 1142 w 1145"/>
                <a:gd name="T17" fmla="*/ 625 h 1143"/>
                <a:gd name="T18" fmla="*/ 1119 w 1145"/>
                <a:gd name="T19" fmla="*/ 737 h 1143"/>
                <a:gd name="T20" fmla="*/ 1077 w 1145"/>
                <a:gd name="T21" fmla="*/ 840 h 1143"/>
                <a:gd name="T22" fmla="*/ 1016 w 1145"/>
                <a:gd name="T23" fmla="*/ 932 h 1143"/>
                <a:gd name="T24" fmla="*/ 939 w 1145"/>
                <a:gd name="T25" fmla="*/ 1010 h 1143"/>
                <a:gd name="T26" fmla="*/ 848 w 1145"/>
                <a:gd name="T27" fmla="*/ 1072 h 1143"/>
                <a:gd name="T28" fmla="*/ 746 w 1145"/>
                <a:gd name="T29" fmla="*/ 1116 h 1143"/>
                <a:gd name="T30" fmla="*/ 634 w 1145"/>
                <a:gd name="T31" fmla="*/ 1139 h 1143"/>
                <a:gd name="T32" fmla="*/ 575 w 1145"/>
                <a:gd name="T33" fmla="*/ 1143 h 1143"/>
                <a:gd name="T34" fmla="*/ 540 w 1145"/>
                <a:gd name="T35" fmla="*/ 1133 h 1143"/>
                <a:gd name="T36" fmla="*/ 515 w 1145"/>
                <a:gd name="T37" fmla="*/ 1108 h 1143"/>
                <a:gd name="T38" fmla="*/ 506 w 1145"/>
                <a:gd name="T39" fmla="*/ 1073 h 1143"/>
                <a:gd name="T40" fmla="*/ 514 w 1145"/>
                <a:gd name="T41" fmla="*/ 1037 h 1143"/>
                <a:gd name="T42" fmla="*/ 539 w 1145"/>
                <a:gd name="T43" fmla="*/ 1012 h 1143"/>
                <a:gd name="T44" fmla="*/ 575 w 1145"/>
                <a:gd name="T45" fmla="*/ 1002 h 1143"/>
                <a:gd name="T46" fmla="*/ 673 w 1145"/>
                <a:gd name="T47" fmla="*/ 990 h 1143"/>
                <a:gd name="T48" fmla="*/ 764 w 1145"/>
                <a:gd name="T49" fmla="*/ 957 h 1143"/>
                <a:gd name="T50" fmla="*/ 844 w 1145"/>
                <a:gd name="T51" fmla="*/ 905 h 1143"/>
                <a:gd name="T52" fmla="*/ 910 w 1145"/>
                <a:gd name="T53" fmla="*/ 838 h 1143"/>
                <a:gd name="T54" fmla="*/ 960 w 1145"/>
                <a:gd name="T55" fmla="*/ 758 h 1143"/>
                <a:gd name="T56" fmla="*/ 992 w 1145"/>
                <a:gd name="T57" fmla="*/ 666 h 1143"/>
                <a:gd name="T58" fmla="*/ 1003 w 1145"/>
                <a:gd name="T59" fmla="*/ 568 h 1143"/>
                <a:gd name="T60" fmla="*/ 990 w 1145"/>
                <a:gd name="T61" fmla="*/ 463 h 1143"/>
                <a:gd name="T62" fmla="*/ 952 w 1145"/>
                <a:gd name="T63" fmla="*/ 367 h 1143"/>
                <a:gd name="T64" fmla="*/ 893 w 1145"/>
                <a:gd name="T65" fmla="*/ 284 h 1143"/>
                <a:gd name="T66" fmla="*/ 817 w 1145"/>
                <a:gd name="T67" fmla="*/ 216 h 1143"/>
                <a:gd name="T68" fmla="*/ 727 w 1145"/>
                <a:gd name="T69" fmla="*/ 169 h 1143"/>
                <a:gd name="T70" fmla="*/ 626 w 1145"/>
                <a:gd name="T71" fmla="*/ 143 h 1143"/>
                <a:gd name="T72" fmla="*/ 569 w 1145"/>
                <a:gd name="T73" fmla="*/ 139 h 1143"/>
                <a:gd name="T74" fmla="*/ 473 w 1145"/>
                <a:gd name="T75" fmla="*/ 151 h 1143"/>
                <a:gd name="T76" fmla="*/ 382 w 1145"/>
                <a:gd name="T77" fmla="*/ 184 h 1143"/>
                <a:gd name="T78" fmla="*/ 301 w 1145"/>
                <a:gd name="T79" fmla="*/ 235 h 1143"/>
                <a:gd name="T80" fmla="*/ 232 w 1145"/>
                <a:gd name="T81" fmla="*/ 305 h 1143"/>
                <a:gd name="T82" fmla="*/ 182 w 1145"/>
                <a:gd name="T83" fmla="*/ 387 h 1143"/>
                <a:gd name="T84" fmla="*/ 151 w 1145"/>
                <a:gd name="T85" fmla="*/ 478 h 1143"/>
                <a:gd name="T86" fmla="*/ 141 w 1145"/>
                <a:gd name="T87" fmla="*/ 575 h 1143"/>
                <a:gd name="T88" fmla="*/ 132 w 1145"/>
                <a:gd name="T89" fmla="*/ 610 h 1143"/>
                <a:gd name="T90" fmla="*/ 107 w 1145"/>
                <a:gd name="T91" fmla="*/ 636 h 1143"/>
                <a:gd name="T92" fmla="*/ 71 w 1145"/>
                <a:gd name="T93" fmla="*/ 645 h 1143"/>
                <a:gd name="T94" fmla="*/ 52 w 1145"/>
                <a:gd name="T95" fmla="*/ 643 h 1143"/>
                <a:gd name="T96" fmla="*/ 21 w 1145"/>
                <a:gd name="T97" fmla="*/ 625 h 1143"/>
                <a:gd name="T98" fmla="*/ 3 w 1145"/>
                <a:gd name="T99" fmla="*/ 593 h 1143"/>
                <a:gd name="T100" fmla="*/ 3 w 1145"/>
                <a:gd name="T101" fmla="*/ 519 h 1143"/>
                <a:gd name="T102" fmla="*/ 24 w 1145"/>
                <a:gd name="T103" fmla="*/ 409 h 1143"/>
                <a:gd name="T104" fmla="*/ 66 w 1145"/>
                <a:gd name="T105" fmla="*/ 306 h 1143"/>
                <a:gd name="T106" fmla="*/ 127 w 1145"/>
                <a:gd name="T107" fmla="*/ 213 h 1143"/>
                <a:gd name="T108" fmla="*/ 207 w 1145"/>
                <a:gd name="T109" fmla="*/ 132 h 1143"/>
                <a:gd name="T110" fmla="*/ 300 w 1145"/>
                <a:gd name="T111" fmla="*/ 69 h 1143"/>
                <a:gd name="T112" fmla="*/ 402 w 1145"/>
                <a:gd name="T113" fmla="*/ 25 h 1143"/>
                <a:gd name="T114" fmla="*/ 512 w 1145"/>
                <a:gd name="T115" fmla="*/ 3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45" h="1143">
                  <a:moveTo>
                    <a:pt x="569" y="0"/>
                  </a:moveTo>
                  <a:lnTo>
                    <a:pt x="573" y="0"/>
                  </a:lnTo>
                  <a:lnTo>
                    <a:pt x="634" y="3"/>
                  </a:lnTo>
                  <a:lnTo>
                    <a:pt x="694" y="13"/>
                  </a:lnTo>
                  <a:lnTo>
                    <a:pt x="752" y="29"/>
                  </a:lnTo>
                  <a:lnTo>
                    <a:pt x="807" y="51"/>
                  </a:lnTo>
                  <a:lnTo>
                    <a:pt x="860" y="77"/>
                  </a:lnTo>
                  <a:lnTo>
                    <a:pt x="908" y="109"/>
                  </a:lnTo>
                  <a:lnTo>
                    <a:pt x="954" y="146"/>
                  </a:lnTo>
                  <a:lnTo>
                    <a:pt x="995" y="187"/>
                  </a:lnTo>
                  <a:lnTo>
                    <a:pt x="1033" y="232"/>
                  </a:lnTo>
                  <a:lnTo>
                    <a:pt x="1065" y="280"/>
                  </a:lnTo>
                  <a:lnTo>
                    <a:pt x="1092" y="332"/>
                  </a:lnTo>
                  <a:lnTo>
                    <a:pt x="1114" y="388"/>
                  </a:lnTo>
                  <a:lnTo>
                    <a:pt x="1130" y="445"/>
                  </a:lnTo>
                  <a:lnTo>
                    <a:pt x="1140" y="505"/>
                  </a:lnTo>
                  <a:lnTo>
                    <a:pt x="1145" y="567"/>
                  </a:lnTo>
                  <a:lnTo>
                    <a:pt x="1142" y="625"/>
                  </a:lnTo>
                  <a:lnTo>
                    <a:pt x="1133" y="682"/>
                  </a:lnTo>
                  <a:lnTo>
                    <a:pt x="1119" y="737"/>
                  </a:lnTo>
                  <a:lnTo>
                    <a:pt x="1101" y="790"/>
                  </a:lnTo>
                  <a:lnTo>
                    <a:pt x="1077" y="840"/>
                  </a:lnTo>
                  <a:lnTo>
                    <a:pt x="1049" y="888"/>
                  </a:lnTo>
                  <a:lnTo>
                    <a:pt x="1016" y="932"/>
                  </a:lnTo>
                  <a:lnTo>
                    <a:pt x="979" y="972"/>
                  </a:lnTo>
                  <a:lnTo>
                    <a:pt x="939" y="1010"/>
                  </a:lnTo>
                  <a:lnTo>
                    <a:pt x="896" y="1042"/>
                  </a:lnTo>
                  <a:lnTo>
                    <a:pt x="848" y="1072"/>
                  </a:lnTo>
                  <a:lnTo>
                    <a:pt x="799" y="1096"/>
                  </a:lnTo>
                  <a:lnTo>
                    <a:pt x="746" y="1116"/>
                  </a:lnTo>
                  <a:lnTo>
                    <a:pt x="691" y="1130"/>
                  </a:lnTo>
                  <a:lnTo>
                    <a:pt x="634" y="1139"/>
                  </a:lnTo>
                  <a:lnTo>
                    <a:pt x="576" y="1143"/>
                  </a:lnTo>
                  <a:lnTo>
                    <a:pt x="575" y="1143"/>
                  </a:lnTo>
                  <a:lnTo>
                    <a:pt x="557" y="1140"/>
                  </a:lnTo>
                  <a:lnTo>
                    <a:pt x="540" y="1133"/>
                  </a:lnTo>
                  <a:lnTo>
                    <a:pt x="526" y="1123"/>
                  </a:lnTo>
                  <a:lnTo>
                    <a:pt x="515" y="1108"/>
                  </a:lnTo>
                  <a:lnTo>
                    <a:pt x="508" y="1092"/>
                  </a:lnTo>
                  <a:lnTo>
                    <a:pt x="506" y="1073"/>
                  </a:lnTo>
                  <a:lnTo>
                    <a:pt x="508" y="1054"/>
                  </a:lnTo>
                  <a:lnTo>
                    <a:pt x="514" y="1037"/>
                  </a:lnTo>
                  <a:lnTo>
                    <a:pt x="525" y="1022"/>
                  </a:lnTo>
                  <a:lnTo>
                    <a:pt x="539" y="1012"/>
                  </a:lnTo>
                  <a:lnTo>
                    <a:pt x="556" y="1005"/>
                  </a:lnTo>
                  <a:lnTo>
                    <a:pt x="575" y="1002"/>
                  </a:lnTo>
                  <a:lnTo>
                    <a:pt x="625" y="999"/>
                  </a:lnTo>
                  <a:lnTo>
                    <a:pt x="673" y="990"/>
                  </a:lnTo>
                  <a:lnTo>
                    <a:pt x="720" y="976"/>
                  </a:lnTo>
                  <a:lnTo>
                    <a:pt x="764" y="957"/>
                  </a:lnTo>
                  <a:lnTo>
                    <a:pt x="805" y="933"/>
                  </a:lnTo>
                  <a:lnTo>
                    <a:pt x="844" y="905"/>
                  </a:lnTo>
                  <a:lnTo>
                    <a:pt x="879" y="873"/>
                  </a:lnTo>
                  <a:lnTo>
                    <a:pt x="910" y="838"/>
                  </a:lnTo>
                  <a:lnTo>
                    <a:pt x="937" y="799"/>
                  </a:lnTo>
                  <a:lnTo>
                    <a:pt x="960" y="758"/>
                  </a:lnTo>
                  <a:lnTo>
                    <a:pt x="979" y="714"/>
                  </a:lnTo>
                  <a:lnTo>
                    <a:pt x="992" y="666"/>
                  </a:lnTo>
                  <a:lnTo>
                    <a:pt x="1000" y="618"/>
                  </a:lnTo>
                  <a:lnTo>
                    <a:pt x="1003" y="568"/>
                  </a:lnTo>
                  <a:lnTo>
                    <a:pt x="999" y="514"/>
                  </a:lnTo>
                  <a:lnTo>
                    <a:pt x="990" y="463"/>
                  </a:lnTo>
                  <a:lnTo>
                    <a:pt x="973" y="413"/>
                  </a:lnTo>
                  <a:lnTo>
                    <a:pt x="952" y="367"/>
                  </a:lnTo>
                  <a:lnTo>
                    <a:pt x="924" y="324"/>
                  </a:lnTo>
                  <a:lnTo>
                    <a:pt x="893" y="284"/>
                  </a:lnTo>
                  <a:lnTo>
                    <a:pt x="857" y="248"/>
                  </a:lnTo>
                  <a:lnTo>
                    <a:pt x="817" y="216"/>
                  </a:lnTo>
                  <a:lnTo>
                    <a:pt x="773" y="190"/>
                  </a:lnTo>
                  <a:lnTo>
                    <a:pt x="727" y="169"/>
                  </a:lnTo>
                  <a:lnTo>
                    <a:pt x="678" y="153"/>
                  </a:lnTo>
                  <a:lnTo>
                    <a:pt x="626" y="143"/>
                  </a:lnTo>
                  <a:lnTo>
                    <a:pt x="572" y="139"/>
                  </a:lnTo>
                  <a:lnTo>
                    <a:pt x="569" y="139"/>
                  </a:lnTo>
                  <a:lnTo>
                    <a:pt x="520" y="142"/>
                  </a:lnTo>
                  <a:lnTo>
                    <a:pt x="473" y="151"/>
                  </a:lnTo>
                  <a:lnTo>
                    <a:pt x="427" y="165"/>
                  </a:lnTo>
                  <a:lnTo>
                    <a:pt x="382" y="184"/>
                  </a:lnTo>
                  <a:lnTo>
                    <a:pt x="341" y="207"/>
                  </a:lnTo>
                  <a:lnTo>
                    <a:pt x="301" y="235"/>
                  </a:lnTo>
                  <a:lnTo>
                    <a:pt x="265" y="268"/>
                  </a:lnTo>
                  <a:lnTo>
                    <a:pt x="232" y="305"/>
                  </a:lnTo>
                  <a:lnTo>
                    <a:pt x="205" y="345"/>
                  </a:lnTo>
                  <a:lnTo>
                    <a:pt x="182" y="387"/>
                  </a:lnTo>
                  <a:lnTo>
                    <a:pt x="164" y="431"/>
                  </a:lnTo>
                  <a:lnTo>
                    <a:pt x="151" y="478"/>
                  </a:lnTo>
                  <a:lnTo>
                    <a:pt x="143" y="525"/>
                  </a:lnTo>
                  <a:lnTo>
                    <a:pt x="141" y="575"/>
                  </a:lnTo>
                  <a:lnTo>
                    <a:pt x="139" y="592"/>
                  </a:lnTo>
                  <a:lnTo>
                    <a:pt x="132" y="610"/>
                  </a:lnTo>
                  <a:lnTo>
                    <a:pt x="121" y="624"/>
                  </a:lnTo>
                  <a:lnTo>
                    <a:pt x="107" y="636"/>
                  </a:lnTo>
                  <a:lnTo>
                    <a:pt x="90" y="643"/>
                  </a:lnTo>
                  <a:lnTo>
                    <a:pt x="71" y="645"/>
                  </a:lnTo>
                  <a:lnTo>
                    <a:pt x="70" y="645"/>
                  </a:lnTo>
                  <a:lnTo>
                    <a:pt x="52" y="643"/>
                  </a:lnTo>
                  <a:lnTo>
                    <a:pt x="35" y="636"/>
                  </a:lnTo>
                  <a:lnTo>
                    <a:pt x="21" y="625"/>
                  </a:lnTo>
                  <a:lnTo>
                    <a:pt x="10" y="610"/>
                  </a:lnTo>
                  <a:lnTo>
                    <a:pt x="3" y="593"/>
                  </a:lnTo>
                  <a:lnTo>
                    <a:pt x="0" y="576"/>
                  </a:lnTo>
                  <a:lnTo>
                    <a:pt x="3" y="519"/>
                  </a:lnTo>
                  <a:lnTo>
                    <a:pt x="11" y="463"/>
                  </a:lnTo>
                  <a:lnTo>
                    <a:pt x="24" y="409"/>
                  </a:lnTo>
                  <a:lnTo>
                    <a:pt x="42" y="356"/>
                  </a:lnTo>
                  <a:lnTo>
                    <a:pt x="66" y="306"/>
                  </a:lnTo>
                  <a:lnTo>
                    <a:pt x="94" y="258"/>
                  </a:lnTo>
                  <a:lnTo>
                    <a:pt x="127" y="213"/>
                  </a:lnTo>
                  <a:lnTo>
                    <a:pt x="165" y="170"/>
                  </a:lnTo>
                  <a:lnTo>
                    <a:pt x="207" y="132"/>
                  </a:lnTo>
                  <a:lnTo>
                    <a:pt x="251" y="98"/>
                  </a:lnTo>
                  <a:lnTo>
                    <a:pt x="300" y="69"/>
                  </a:lnTo>
                  <a:lnTo>
                    <a:pt x="350" y="44"/>
                  </a:lnTo>
                  <a:lnTo>
                    <a:pt x="402" y="25"/>
                  </a:lnTo>
                  <a:lnTo>
                    <a:pt x="456" y="12"/>
                  </a:lnTo>
                  <a:lnTo>
                    <a:pt x="512" y="3"/>
                  </a:lnTo>
                  <a:lnTo>
                    <a:pt x="5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4" name="Freeform 244"/>
            <p:cNvSpPr>
              <a:spLocks noEditPoints="1"/>
            </p:cNvSpPr>
            <p:nvPr/>
          </p:nvSpPr>
          <p:spPr bwMode="auto">
            <a:xfrm>
              <a:off x="4356100" y="3684588"/>
              <a:ext cx="327025" cy="327025"/>
            </a:xfrm>
            <a:custGeom>
              <a:avLst/>
              <a:gdLst>
                <a:gd name="T0" fmla="*/ 950 w 2058"/>
                <a:gd name="T1" fmla="*/ 279 h 2058"/>
                <a:gd name="T2" fmla="*/ 789 w 2058"/>
                <a:gd name="T3" fmla="*/ 378 h 2058"/>
                <a:gd name="T4" fmla="*/ 571 w 2058"/>
                <a:gd name="T5" fmla="*/ 455 h 2058"/>
                <a:gd name="T6" fmla="*/ 453 w 2058"/>
                <a:gd name="T7" fmla="*/ 350 h 2058"/>
                <a:gd name="T8" fmla="*/ 353 w 2058"/>
                <a:gd name="T9" fmla="*/ 465 h 2058"/>
                <a:gd name="T10" fmla="*/ 422 w 2058"/>
                <a:gd name="T11" fmla="*/ 688 h 2058"/>
                <a:gd name="T12" fmla="*/ 315 w 2058"/>
                <a:gd name="T13" fmla="*/ 938 h 2058"/>
                <a:gd name="T14" fmla="*/ 142 w 2058"/>
                <a:gd name="T15" fmla="*/ 957 h 2058"/>
                <a:gd name="T16" fmla="*/ 153 w 2058"/>
                <a:gd name="T17" fmla="*/ 1109 h 2058"/>
                <a:gd name="T18" fmla="*/ 360 w 2058"/>
                <a:gd name="T19" fmla="*/ 1219 h 2058"/>
                <a:gd name="T20" fmla="*/ 461 w 2058"/>
                <a:gd name="T21" fmla="*/ 1470 h 2058"/>
                <a:gd name="T22" fmla="*/ 351 w 2058"/>
                <a:gd name="T23" fmla="*/ 1605 h 2058"/>
                <a:gd name="T24" fmla="*/ 463 w 2058"/>
                <a:gd name="T25" fmla="*/ 1708 h 2058"/>
                <a:gd name="T26" fmla="*/ 643 w 2058"/>
                <a:gd name="T27" fmla="*/ 1607 h 2058"/>
                <a:gd name="T28" fmla="*/ 928 w 2058"/>
                <a:gd name="T29" fmla="*/ 1730 h 2058"/>
                <a:gd name="T30" fmla="*/ 954 w 2058"/>
                <a:gd name="T31" fmla="*/ 1916 h 2058"/>
                <a:gd name="T32" fmla="*/ 1109 w 2058"/>
                <a:gd name="T33" fmla="*/ 1911 h 2058"/>
                <a:gd name="T34" fmla="*/ 1167 w 2058"/>
                <a:gd name="T35" fmla="*/ 1713 h 2058"/>
                <a:gd name="T36" fmla="*/ 1453 w 2058"/>
                <a:gd name="T37" fmla="*/ 1597 h 2058"/>
                <a:gd name="T38" fmla="*/ 1602 w 2058"/>
                <a:gd name="T39" fmla="*/ 1710 h 2058"/>
                <a:gd name="T40" fmla="*/ 1710 w 2058"/>
                <a:gd name="T41" fmla="*/ 1602 h 2058"/>
                <a:gd name="T42" fmla="*/ 1598 w 2058"/>
                <a:gd name="T43" fmla="*/ 1454 h 2058"/>
                <a:gd name="T44" fmla="*/ 1713 w 2058"/>
                <a:gd name="T45" fmla="*/ 1167 h 2058"/>
                <a:gd name="T46" fmla="*/ 1911 w 2058"/>
                <a:gd name="T47" fmla="*/ 1110 h 2058"/>
                <a:gd name="T48" fmla="*/ 1917 w 2058"/>
                <a:gd name="T49" fmla="*/ 955 h 2058"/>
                <a:gd name="T50" fmla="*/ 1731 w 2058"/>
                <a:gd name="T51" fmla="*/ 928 h 2058"/>
                <a:gd name="T52" fmla="*/ 1609 w 2058"/>
                <a:gd name="T53" fmla="*/ 644 h 2058"/>
                <a:gd name="T54" fmla="*/ 1708 w 2058"/>
                <a:gd name="T55" fmla="*/ 464 h 2058"/>
                <a:gd name="T56" fmla="*/ 1607 w 2058"/>
                <a:gd name="T57" fmla="*/ 352 h 2058"/>
                <a:gd name="T58" fmla="*/ 1490 w 2058"/>
                <a:gd name="T59" fmla="*/ 455 h 2058"/>
                <a:gd name="T60" fmla="*/ 1272 w 2058"/>
                <a:gd name="T61" fmla="*/ 378 h 2058"/>
                <a:gd name="T62" fmla="*/ 1110 w 2058"/>
                <a:gd name="T63" fmla="*/ 279 h 2058"/>
                <a:gd name="T64" fmla="*/ 962 w 2058"/>
                <a:gd name="T65" fmla="*/ 141 h 2058"/>
                <a:gd name="T66" fmla="*/ 1224 w 2058"/>
                <a:gd name="T67" fmla="*/ 67 h 2058"/>
                <a:gd name="T68" fmla="*/ 1398 w 2058"/>
                <a:gd name="T69" fmla="*/ 279 h 2058"/>
                <a:gd name="T70" fmla="*/ 1602 w 2058"/>
                <a:gd name="T71" fmla="*/ 209 h 2058"/>
                <a:gd name="T72" fmla="*/ 1834 w 2058"/>
                <a:gd name="T73" fmla="*/ 388 h 2058"/>
                <a:gd name="T74" fmla="*/ 1805 w 2058"/>
                <a:gd name="T75" fmla="*/ 564 h 2058"/>
                <a:gd name="T76" fmla="*/ 1937 w 2058"/>
                <a:gd name="T77" fmla="*/ 812 h 2058"/>
                <a:gd name="T78" fmla="*/ 2058 w 2058"/>
                <a:gd name="T79" fmla="*/ 960 h 2058"/>
                <a:gd name="T80" fmla="*/ 1966 w 2058"/>
                <a:gd name="T81" fmla="*/ 1238 h 2058"/>
                <a:gd name="T82" fmla="*/ 1756 w 2058"/>
                <a:gd name="T83" fmla="*/ 1444 h 2058"/>
                <a:gd name="T84" fmla="*/ 1848 w 2058"/>
                <a:gd name="T85" fmla="*/ 1631 h 2058"/>
                <a:gd name="T86" fmla="*/ 1648 w 2058"/>
                <a:gd name="T87" fmla="*/ 1841 h 2058"/>
                <a:gd name="T88" fmla="*/ 1445 w 2058"/>
                <a:gd name="T89" fmla="*/ 1755 h 2058"/>
                <a:gd name="T90" fmla="*/ 1238 w 2058"/>
                <a:gd name="T91" fmla="*/ 1965 h 2058"/>
                <a:gd name="T92" fmla="*/ 961 w 2058"/>
                <a:gd name="T93" fmla="*/ 2058 h 2058"/>
                <a:gd name="T94" fmla="*/ 812 w 2058"/>
                <a:gd name="T95" fmla="*/ 1936 h 2058"/>
                <a:gd name="T96" fmla="*/ 564 w 2058"/>
                <a:gd name="T97" fmla="*/ 1805 h 2058"/>
                <a:gd name="T98" fmla="*/ 400 w 2058"/>
                <a:gd name="T99" fmla="*/ 1837 h 2058"/>
                <a:gd name="T100" fmla="*/ 210 w 2058"/>
                <a:gd name="T101" fmla="*/ 1614 h 2058"/>
                <a:gd name="T102" fmla="*/ 278 w 2058"/>
                <a:gd name="T103" fmla="*/ 1397 h 2058"/>
                <a:gd name="T104" fmla="*/ 67 w 2058"/>
                <a:gd name="T105" fmla="*/ 1223 h 2058"/>
                <a:gd name="T106" fmla="*/ 3 w 2058"/>
                <a:gd name="T107" fmla="*/ 930 h 2058"/>
                <a:gd name="T108" fmla="*/ 152 w 2058"/>
                <a:gd name="T109" fmla="*/ 809 h 2058"/>
                <a:gd name="T110" fmla="*/ 236 w 2058"/>
                <a:gd name="T111" fmla="*/ 543 h 2058"/>
                <a:gd name="T112" fmla="*/ 236 w 2058"/>
                <a:gd name="T113" fmla="*/ 371 h 2058"/>
                <a:gd name="T114" fmla="*/ 458 w 2058"/>
                <a:gd name="T115" fmla="*/ 209 h 2058"/>
                <a:gd name="T116" fmla="*/ 709 w 2058"/>
                <a:gd name="T117" fmla="*/ 256 h 2058"/>
                <a:gd name="T118" fmla="*/ 853 w 2058"/>
                <a:gd name="T119" fmla="*/ 45 h 2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58" h="2058">
                  <a:moveTo>
                    <a:pt x="962" y="141"/>
                  </a:moveTo>
                  <a:lnTo>
                    <a:pt x="958" y="143"/>
                  </a:lnTo>
                  <a:lnTo>
                    <a:pt x="954" y="145"/>
                  </a:lnTo>
                  <a:lnTo>
                    <a:pt x="952" y="147"/>
                  </a:lnTo>
                  <a:lnTo>
                    <a:pt x="951" y="150"/>
                  </a:lnTo>
                  <a:lnTo>
                    <a:pt x="950" y="153"/>
                  </a:lnTo>
                  <a:lnTo>
                    <a:pt x="950" y="279"/>
                  </a:lnTo>
                  <a:lnTo>
                    <a:pt x="947" y="299"/>
                  </a:lnTo>
                  <a:lnTo>
                    <a:pt x="940" y="315"/>
                  </a:lnTo>
                  <a:lnTo>
                    <a:pt x="928" y="330"/>
                  </a:lnTo>
                  <a:lnTo>
                    <a:pt x="912" y="342"/>
                  </a:lnTo>
                  <a:lnTo>
                    <a:pt x="893" y="348"/>
                  </a:lnTo>
                  <a:lnTo>
                    <a:pt x="840" y="361"/>
                  </a:lnTo>
                  <a:lnTo>
                    <a:pt x="789" y="378"/>
                  </a:lnTo>
                  <a:lnTo>
                    <a:pt x="738" y="398"/>
                  </a:lnTo>
                  <a:lnTo>
                    <a:pt x="690" y="423"/>
                  </a:lnTo>
                  <a:lnTo>
                    <a:pt x="643" y="451"/>
                  </a:lnTo>
                  <a:lnTo>
                    <a:pt x="625" y="460"/>
                  </a:lnTo>
                  <a:lnTo>
                    <a:pt x="607" y="464"/>
                  </a:lnTo>
                  <a:lnTo>
                    <a:pt x="588" y="462"/>
                  </a:lnTo>
                  <a:lnTo>
                    <a:pt x="571" y="455"/>
                  </a:lnTo>
                  <a:lnTo>
                    <a:pt x="555" y="443"/>
                  </a:lnTo>
                  <a:lnTo>
                    <a:pt x="466" y="352"/>
                  </a:lnTo>
                  <a:lnTo>
                    <a:pt x="463" y="350"/>
                  </a:lnTo>
                  <a:lnTo>
                    <a:pt x="461" y="349"/>
                  </a:lnTo>
                  <a:lnTo>
                    <a:pt x="458" y="349"/>
                  </a:lnTo>
                  <a:lnTo>
                    <a:pt x="456" y="349"/>
                  </a:lnTo>
                  <a:lnTo>
                    <a:pt x="453" y="350"/>
                  </a:lnTo>
                  <a:lnTo>
                    <a:pt x="450" y="352"/>
                  </a:lnTo>
                  <a:lnTo>
                    <a:pt x="353" y="449"/>
                  </a:lnTo>
                  <a:lnTo>
                    <a:pt x="351" y="452"/>
                  </a:lnTo>
                  <a:lnTo>
                    <a:pt x="350" y="456"/>
                  </a:lnTo>
                  <a:lnTo>
                    <a:pt x="350" y="459"/>
                  </a:lnTo>
                  <a:lnTo>
                    <a:pt x="351" y="462"/>
                  </a:lnTo>
                  <a:lnTo>
                    <a:pt x="353" y="465"/>
                  </a:lnTo>
                  <a:lnTo>
                    <a:pt x="443" y="554"/>
                  </a:lnTo>
                  <a:lnTo>
                    <a:pt x="455" y="569"/>
                  </a:lnTo>
                  <a:lnTo>
                    <a:pt x="461" y="587"/>
                  </a:lnTo>
                  <a:lnTo>
                    <a:pt x="463" y="606"/>
                  </a:lnTo>
                  <a:lnTo>
                    <a:pt x="460" y="625"/>
                  </a:lnTo>
                  <a:lnTo>
                    <a:pt x="451" y="642"/>
                  </a:lnTo>
                  <a:lnTo>
                    <a:pt x="422" y="688"/>
                  </a:lnTo>
                  <a:lnTo>
                    <a:pt x="398" y="737"/>
                  </a:lnTo>
                  <a:lnTo>
                    <a:pt x="376" y="788"/>
                  </a:lnTo>
                  <a:lnTo>
                    <a:pt x="360" y="839"/>
                  </a:lnTo>
                  <a:lnTo>
                    <a:pt x="347" y="892"/>
                  </a:lnTo>
                  <a:lnTo>
                    <a:pt x="341" y="911"/>
                  </a:lnTo>
                  <a:lnTo>
                    <a:pt x="330" y="927"/>
                  </a:lnTo>
                  <a:lnTo>
                    <a:pt x="315" y="938"/>
                  </a:lnTo>
                  <a:lnTo>
                    <a:pt x="297" y="947"/>
                  </a:lnTo>
                  <a:lnTo>
                    <a:pt x="278" y="949"/>
                  </a:lnTo>
                  <a:lnTo>
                    <a:pt x="153" y="949"/>
                  </a:lnTo>
                  <a:lnTo>
                    <a:pt x="149" y="950"/>
                  </a:lnTo>
                  <a:lnTo>
                    <a:pt x="146" y="951"/>
                  </a:lnTo>
                  <a:lnTo>
                    <a:pt x="143" y="954"/>
                  </a:lnTo>
                  <a:lnTo>
                    <a:pt x="142" y="957"/>
                  </a:lnTo>
                  <a:lnTo>
                    <a:pt x="141" y="960"/>
                  </a:lnTo>
                  <a:lnTo>
                    <a:pt x="141" y="1097"/>
                  </a:lnTo>
                  <a:lnTo>
                    <a:pt x="142" y="1101"/>
                  </a:lnTo>
                  <a:lnTo>
                    <a:pt x="143" y="1104"/>
                  </a:lnTo>
                  <a:lnTo>
                    <a:pt x="146" y="1107"/>
                  </a:lnTo>
                  <a:lnTo>
                    <a:pt x="149" y="1108"/>
                  </a:lnTo>
                  <a:lnTo>
                    <a:pt x="153" y="1109"/>
                  </a:lnTo>
                  <a:lnTo>
                    <a:pt x="278" y="1109"/>
                  </a:lnTo>
                  <a:lnTo>
                    <a:pt x="297" y="1111"/>
                  </a:lnTo>
                  <a:lnTo>
                    <a:pt x="315" y="1120"/>
                  </a:lnTo>
                  <a:lnTo>
                    <a:pt x="330" y="1131"/>
                  </a:lnTo>
                  <a:lnTo>
                    <a:pt x="341" y="1147"/>
                  </a:lnTo>
                  <a:lnTo>
                    <a:pt x="347" y="1166"/>
                  </a:lnTo>
                  <a:lnTo>
                    <a:pt x="360" y="1219"/>
                  </a:lnTo>
                  <a:lnTo>
                    <a:pt x="376" y="1270"/>
                  </a:lnTo>
                  <a:lnTo>
                    <a:pt x="398" y="1321"/>
                  </a:lnTo>
                  <a:lnTo>
                    <a:pt x="422" y="1368"/>
                  </a:lnTo>
                  <a:lnTo>
                    <a:pt x="451" y="1416"/>
                  </a:lnTo>
                  <a:lnTo>
                    <a:pt x="460" y="1433"/>
                  </a:lnTo>
                  <a:lnTo>
                    <a:pt x="463" y="1452"/>
                  </a:lnTo>
                  <a:lnTo>
                    <a:pt x="461" y="1470"/>
                  </a:lnTo>
                  <a:lnTo>
                    <a:pt x="455" y="1488"/>
                  </a:lnTo>
                  <a:lnTo>
                    <a:pt x="443" y="1504"/>
                  </a:lnTo>
                  <a:lnTo>
                    <a:pt x="353" y="1593"/>
                  </a:lnTo>
                  <a:lnTo>
                    <a:pt x="351" y="1596"/>
                  </a:lnTo>
                  <a:lnTo>
                    <a:pt x="350" y="1599"/>
                  </a:lnTo>
                  <a:lnTo>
                    <a:pt x="350" y="1602"/>
                  </a:lnTo>
                  <a:lnTo>
                    <a:pt x="351" y="1605"/>
                  </a:lnTo>
                  <a:lnTo>
                    <a:pt x="353" y="1609"/>
                  </a:lnTo>
                  <a:lnTo>
                    <a:pt x="450" y="1704"/>
                  </a:lnTo>
                  <a:lnTo>
                    <a:pt x="453" y="1708"/>
                  </a:lnTo>
                  <a:lnTo>
                    <a:pt x="456" y="1709"/>
                  </a:lnTo>
                  <a:lnTo>
                    <a:pt x="458" y="1709"/>
                  </a:lnTo>
                  <a:lnTo>
                    <a:pt x="461" y="1709"/>
                  </a:lnTo>
                  <a:lnTo>
                    <a:pt x="463" y="1708"/>
                  </a:lnTo>
                  <a:lnTo>
                    <a:pt x="466" y="1704"/>
                  </a:lnTo>
                  <a:lnTo>
                    <a:pt x="555" y="1616"/>
                  </a:lnTo>
                  <a:lnTo>
                    <a:pt x="569" y="1605"/>
                  </a:lnTo>
                  <a:lnTo>
                    <a:pt x="586" y="1598"/>
                  </a:lnTo>
                  <a:lnTo>
                    <a:pt x="604" y="1596"/>
                  </a:lnTo>
                  <a:lnTo>
                    <a:pt x="624" y="1599"/>
                  </a:lnTo>
                  <a:lnTo>
                    <a:pt x="643" y="1607"/>
                  </a:lnTo>
                  <a:lnTo>
                    <a:pt x="690" y="1636"/>
                  </a:lnTo>
                  <a:lnTo>
                    <a:pt x="738" y="1661"/>
                  </a:lnTo>
                  <a:lnTo>
                    <a:pt x="789" y="1682"/>
                  </a:lnTo>
                  <a:lnTo>
                    <a:pt x="840" y="1699"/>
                  </a:lnTo>
                  <a:lnTo>
                    <a:pt x="893" y="1713"/>
                  </a:lnTo>
                  <a:lnTo>
                    <a:pt x="912" y="1719"/>
                  </a:lnTo>
                  <a:lnTo>
                    <a:pt x="928" y="1730"/>
                  </a:lnTo>
                  <a:lnTo>
                    <a:pt x="940" y="1745"/>
                  </a:lnTo>
                  <a:lnTo>
                    <a:pt x="948" y="1762"/>
                  </a:lnTo>
                  <a:lnTo>
                    <a:pt x="950" y="1781"/>
                  </a:lnTo>
                  <a:lnTo>
                    <a:pt x="950" y="1907"/>
                  </a:lnTo>
                  <a:lnTo>
                    <a:pt x="951" y="1911"/>
                  </a:lnTo>
                  <a:lnTo>
                    <a:pt x="952" y="1914"/>
                  </a:lnTo>
                  <a:lnTo>
                    <a:pt x="954" y="1916"/>
                  </a:lnTo>
                  <a:lnTo>
                    <a:pt x="958" y="1918"/>
                  </a:lnTo>
                  <a:lnTo>
                    <a:pt x="962" y="1918"/>
                  </a:lnTo>
                  <a:lnTo>
                    <a:pt x="1099" y="1918"/>
                  </a:lnTo>
                  <a:lnTo>
                    <a:pt x="1102" y="1918"/>
                  </a:lnTo>
                  <a:lnTo>
                    <a:pt x="1105" y="1916"/>
                  </a:lnTo>
                  <a:lnTo>
                    <a:pt x="1108" y="1914"/>
                  </a:lnTo>
                  <a:lnTo>
                    <a:pt x="1109" y="1911"/>
                  </a:lnTo>
                  <a:lnTo>
                    <a:pt x="1110" y="1907"/>
                  </a:lnTo>
                  <a:lnTo>
                    <a:pt x="1110" y="1781"/>
                  </a:lnTo>
                  <a:lnTo>
                    <a:pt x="1113" y="1762"/>
                  </a:lnTo>
                  <a:lnTo>
                    <a:pt x="1121" y="1745"/>
                  </a:lnTo>
                  <a:lnTo>
                    <a:pt x="1133" y="1730"/>
                  </a:lnTo>
                  <a:lnTo>
                    <a:pt x="1148" y="1719"/>
                  </a:lnTo>
                  <a:lnTo>
                    <a:pt x="1167" y="1713"/>
                  </a:lnTo>
                  <a:lnTo>
                    <a:pt x="1220" y="1700"/>
                  </a:lnTo>
                  <a:lnTo>
                    <a:pt x="1272" y="1683"/>
                  </a:lnTo>
                  <a:lnTo>
                    <a:pt x="1321" y="1662"/>
                  </a:lnTo>
                  <a:lnTo>
                    <a:pt x="1370" y="1638"/>
                  </a:lnTo>
                  <a:lnTo>
                    <a:pt x="1417" y="1610"/>
                  </a:lnTo>
                  <a:lnTo>
                    <a:pt x="1434" y="1600"/>
                  </a:lnTo>
                  <a:lnTo>
                    <a:pt x="1453" y="1597"/>
                  </a:lnTo>
                  <a:lnTo>
                    <a:pt x="1472" y="1599"/>
                  </a:lnTo>
                  <a:lnTo>
                    <a:pt x="1490" y="1605"/>
                  </a:lnTo>
                  <a:lnTo>
                    <a:pt x="1506" y="1618"/>
                  </a:lnTo>
                  <a:lnTo>
                    <a:pt x="1594" y="1707"/>
                  </a:lnTo>
                  <a:lnTo>
                    <a:pt x="1598" y="1709"/>
                  </a:lnTo>
                  <a:lnTo>
                    <a:pt x="1600" y="1710"/>
                  </a:lnTo>
                  <a:lnTo>
                    <a:pt x="1602" y="1710"/>
                  </a:lnTo>
                  <a:lnTo>
                    <a:pt x="1605" y="1710"/>
                  </a:lnTo>
                  <a:lnTo>
                    <a:pt x="1607" y="1709"/>
                  </a:lnTo>
                  <a:lnTo>
                    <a:pt x="1610" y="1707"/>
                  </a:lnTo>
                  <a:lnTo>
                    <a:pt x="1706" y="1610"/>
                  </a:lnTo>
                  <a:lnTo>
                    <a:pt x="1708" y="1607"/>
                  </a:lnTo>
                  <a:lnTo>
                    <a:pt x="1709" y="1604"/>
                  </a:lnTo>
                  <a:lnTo>
                    <a:pt x="1710" y="1602"/>
                  </a:lnTo>
                  <a:lnTo>
                    <a:pt x="1709" y="1600"/>
                  </a:lnTo>
                  <a:lnTo>
                    <a:pt x="1708" y="1597"/>
                  </a:lnTo>
                  <a:lnTo>
                    <a:pt x="1706" y="1594"/>
                  </a:lnTo>
                  <a:lnTo>
                    <a:pt x="1618" y="1505"/>
                  </a:lnTo>
                  <a:lnTo>
                    <a:pt x="1606" y="1489"/>
                  </a:lnTo>
                  <a:lnTo>
                    <a:pt x="1600" y="1473"/>
                  </a:lnTo>
                  <a:lnTo>
                    <a:pt x="1598" y="1454"/>
                  </a:lnTo>
                  <a:lnTo>
                    <a:pt x="1601" y="1435"/>
                  </a:lnTo>
                  <a:lnTo>
                    <a:pt x="1609" y="1417"/>
                  </a:lnTo>
                  <a:lnTo>
                    <a:pt x="1638" y="1370"/>
                  </a:lnTo>
                  <a:lnTo>
                    <a:pt x="1663" y="1322"/>
                  </a:lnTo>
                  <a:lnTo>
                    <a:pt x="1683" y="1271"/>
                  </a:lnTo>
                  <a:lnTo>
                    <a:pt x="1700" y="1220"/>
                  </a:lnTo>
                  <a:lnTo>
                    <a:pt x="1713" y="1167"/>
                  </a:lnTo>
                  <a:lnTo>
                    <a:pt x="1719" y="1148"/>
                  </a:lnTo>
                  <a:lnTo>
                    <a:pt x="1731" y="1132"/>
                  </a:lnTo>
                  <a:lnTo>
                    <a:pt x="1745" y="1121"/>
                  </a:lnTo>
                  <a:lnTo>
                    <a:pt x="1762" y="1113"/>
                  </a:lnTo>
                  <a:lnTo>
                    <a:pt x="1782" y="1110"/>
                  </a:lnTo>
                  <a:lnTo>
                    <a:pt x="1908" y="1110"/>
                  </a:lnTo>
                  <a:lnTo>
                    <a:pt x="1911" y="1110"/>
                  </a:lnTo>
                  <a:lnTo>
                    <a:pt x="1914" y="1108"/>
                  </a:lnTo>
                  <a:lnTo>
                    <a:pt x="1917" y="1106"/>
                  </a:lnTo>
                  <a:lnTo>
                    <a:pt x="1918" y="1103"/>
                  </a:lnTo>
                  <a:lnTo>
                    <a:pt x="1919" y="1098"/>
                  </a:lnTo>
                  <a:lnTo>
                    <a:pt x="1919" y="961"/>
                  </a:lnTo>
                  <a:lnTo>
                    <a:pt x="1918" y="958"/>
                  </a:lnTo>
                  <a:lnTo>
                    <a:pt x="1917" y="955"/>
                  </a:lnTo>
                  <a:lnTo>
                    <a:pt x="1914" y="953"/>
                  </a:lnTo>
                  <a:lnTo>
                    <a:pt x="1911" y="951"/>
                  </a:lnTo>
                  <a:lnTo>
                    <a:pt x="1908" y="951"/>
                  </a:lnTo>
                  <a:lnTo>
                    <a:pt x="1782" y="951"/>
                  </a:lnTo>
                  <a:lnTo>
                    <a:pt x="1762" y="948"/>
                  </a:lnTo>
                  <a:lnTo>
                    <a:pt x="1745" y="940"/>
                  </a:lnTo>
                  <a:lnTo>
                    <a:pt x="1731" y="928"/>
                  </a:lnTo>
                  <a:lnTo>
                    <a:pt x="1719" y="912"/>
                  </a:lnTo>
                  <a:lnTo>
                    <a:pt x="1713" y="894"/>
                  </a:lnTo>
                  <a:lnTo>
                    <a:pt x="1700" y="840"/>
                  </a:lnTo>
                  <a:lnTo>
                    <a:pt x="1683" y="789"/>
                  </a:lnTo>
                  <a:lnTo>
                    <a:pt x="1663" y="739"/>
                  </a:lnTo>
                  <a:lnTo>
                    <a:pt x="1638" y="691"/>
                  </a:lnTo>
                  <a:lnTo>
                    <a:pt x="1609" y="644"/>
                  </a:lnTo>
                  <a:lnTo>
                    <a:pt x="1601" y="626"/>
                  </a:lnTo>
                  <a:lnTo>
                    <a:pt x="1598" y="607"/>
                  </a:lnTo>
                  <a:lnTo>
                    <a:pt x="1599" y="588"/>
                  </a:lnTo>
                  <a:lnTo>
                    <a:pt x="1606" y="570"/>
                  </a:lnTo>
                  <a:lnTo>
                    <a:pt x="1618" y="555"/>
                  </a:lnTo>
                  <a:lnTo>
                    <a:pt x="1706" y="466"/>
                  </a:lnTo>
                  <a:lnTo>
                    <a:pt x="1708" y="464"/>
                  </a:lnTo>
                  <a:lnTo>
                    <a:pt x="1709" y="461"/>
                  </a:lnTo>
                  <a:lnTo>
                    <a:pt x="1710" y="459"/>
                  </a:lnTo>
                  <a:lnTo>
                    <a:pt x="1709" y="457"/>
                  </a:lnTo>
                  <a:lnTo>
                    <a:pt x="1708" y="453"/>
                  </a:lnTo>
                  <a:lnTo>
                    <a:pt x="1706" y="450"/>
                  </a:lnTo>
                  <a:lnTo>
                    <a:pt x="1610" y="354"/>
                  </a:lnTo>
                  <a:lnTo>
                    <a:pt x="1607" y="352"/>
                  </a:lnTo>
                  <a:lnTo>
                    <a:pt x="1605" y="351"/>
                  </a:lnTo>
                  <a:lnTo>
                    <a:pt x="1602" y="350"/>
                  </a:lnTo>
                  <a:lnTo>
                    <a:pt x="1600" y="351"/>
                  </a:lnTo>
                  <a:lnTo>
                    <a:pt x="1598" y="352"/>
                  </a:lnTo>
                  <a:lnTo>
                    <a:pt x="1594" y="354"/>
                  </a:lnTo>
                  <a:lnTo>
                    <a:pt x="1506" y="443"/>
                  </a:lnTo>
                  <a:lnTo>
                    <a:pt x="1490" y="455"/>
                  </a:lnTo>
                  <a:lnTo>
                    <a:pt x="1472" y="462"/>
                  </a:lnTo>
                  <a:lnTo>
                    <a:pt x="1453" y="463"/>
                  </a:lnTo>
                  <a:lnTo>
                    <a:pt x="1434" y="460"/>
                  </a:lnTo>
                  <a:lnTo>
                    <a:pt x="1417" y="451"/>
                  </a:lnTo>
                  <a:lnTo>
                    <a:pt x="1370" y="423"/>
                  </a:lnTo>
                  <a:lnTo>
                    <a:pt x="1321" y="398"/>
                  </a:lnTo>
                  <a:lnTo>
                    <a:pt x="1272" y="378"/>
                  </a:lnTo>
                  <a:lnTo>
                    <a:pt x="1220" y="361"/>
                  </a:lnTo>
                  <a:lnTo>
                    <a:pt x="1167" y="348"/>
                  </a:lnTo>
                  <a:lnTo>
                    <a:pt x="1148" y="342"/>
                  </a:lnTo>
                  <a:lnTo>
                    <a:pt x="1133" y="330"/>
                  </a:lnTo>
                  <a:lnTo>
                    <a:pt x="1120" y="315"/>
                  </a:lnTo>
                  <a:lnTo>
                    <a:pt x="1113" y="299"/>
                  </a:lnTo>
                  <a:lnTo>
                    <a:pt x="1110" y="279"/>
                  </a:lnTo>
                  <a:lnTo>
                    <a:pt x="1110" y="153"/>
                  </a:lnTo>
                  <a:lnTo>
                    <a:pt x="1109" y="150"/>
                  </a:lnTo>
                  <a:lnTo>
                    <a:pt x="1108" y="147"/>
                  </a:lnTo>
                  <a:lnTo>
                    <a:pt x="1105" y="145"/>
                  </a:lnTo>
                  <a:lnTo>
                    <a:pt x="1102" y="143"/>
                  </a:lnTo>
                  <a:lnTo>
                    <a:pt x="1099" y="141"/>
                  </a:lnTo>
                  <a:lnTo>
                    <a:pt x="962" y="141"/>
                  </a:lnTo>
                  <a:close/>
                  <a:moveTo>
                    <a:pt x="961" y="0"/>
                  </a:moveTo>
                  <a:lnTo>
                    <a:pt x="1098" y="0"/>
                  </a:lnTo>
                  <a:lnTo>
                    <a:pt x="1128" y="3"/>
                  </a:lnTo>
                  <a:lnTo>
                    <a:pt x="1157" y="12"/>
                  </a:lnTo>
                  <a:lnTo>
                    <a:pt x="1183" y="26"/>
                  </a:lnTo>
                  <a:lnTo>
                    <a:pt x="1205" y="45"/>
                  </a:lnTo>
                  <a:lnTo>
                    <a:pt x="1224" y="67"/>
                  </a:lnTo>
                  <a:lnTo>
                    <a:pt x="1238" y="93"/>
                  </a:lnTo>
                  <a:lnTo>
                    <a:pt x="1246" y="121"/>
                  </a:lnTo>
                  <a:lnTo>
                    <a:pt x="1250" y="152"/>
                  </a:lnTo>
                  <a:lnTo>
                    <a:pt x="1250" y="223"/>
                  </a:lnTo>
                  <a:lnTo>
                    <a:pt x="1300" y="237"/>
                  </a:lnTo>
                  <a:lnTo>
                    <a:pt x="1350" y="256"/>
                  </a:lnTo>
                  <a:lnTo>
                    <a:pt x="1398" y="279"/>
                  </a:lnTo>
                  <a:lnTo>
                    <a:pt x="1445" y="303"/>
                  </a:lnTo>
                  <a:lnTo>
                    <a:pt x="1494" y="253"/>
                  </a:lnTo>
                  <a:lnTo>
                    <a:pt x="1512" y="237"/>
                  </a:lnTo>
                  <a:lnTo>
                    <a:pt x="1532" y="225"/>
                  </a:lnTo>
                  <a:lnTo>
                    <a:pt x="1554" y="216"/>
                  </a:lnTo>
                  <a:lnTo>
                    <a:pt x="1578" y="211"/>
                  </a:lnTo>
                  <a:lnTo>
                    <a:pt x="1602" y="209"/>
                  </a:lnTo>
                  <a:lnTo>
                    <a:pt x="1631" y="212"/>
                  </a:lnTo>
                  <a:lnTo>
                    <a:pt x="1660" y="221"/>
                  </a:lnTo>
                  <a:lnTo>
                    <a:pt x="1686" y="234"/>
                  </a:lnTo>
                  <a:lnTo>
                    <a:pt x="1708" y="253"/>
                  </a:lnTo>
                  <a:lnTo>
                    <a:pt x="1805" y="350"/>
                  </a:lnTo>
                  <a:lnTo>
                    <a:pt x="1821" y="368"/>
                  </a:lnTo>
                  <a:lnTo>
                    <a:pt x="1834" y="388"/>
                  </a:lnTo>
                  <a:lnTo>
                    <a:pt x="1842" y="410"/>
                  </a:lnTo>
                  <a:lnTo>
                    <a:pt x="1849" y="433"/>
                  </a:lnTo>
                  <a:lnTo>
                    <a:pt x="1850" y="457"/>
                  </a:lnTo>
                  <a:lnTo>
                    <a:pt x="1848" y="487"/>
                  </a:lnTo>
                  <a:lnTo>
                    <a:pt x="1838" y="516"/>
                  </a:lnTo>
                  <a:lnTo>
                    <a:pt x="1824" y="541"/>
                  </a:lnTo>
                  <a:lnTo>
                    <a:pt x="1805" y="564"/>
                  </a:lnTo>
                  <a:lnTo>
                    <a:pt x="1756" y="614"/>
                  </a:lnTo>
                  <a:lnTo>
                    <a:pt x="1781" y="661"/>
                  </a:lnTo>
                  <a:lnTo>
                    <a:pt x="1802" y="709"/>
                  </a:lnTo>
                  <a:lnTo>
                    <a:pt x="1821" y="758"/>
                  </a:lnTo>
                  <a:lnTo>
                    <a:pt x="1837" y="809"/>
                  </a:lnTo>
                  <a:lnTo>
                    <a:pt x="1907" y="809"/>
                  </a:lnTo>
                  <a:lnTo>
                    <a:pt x="1937" y="812"/>
                  </a:lnTo>
                  <a:lnTo>
                    <a:pt x="1966" y="820"/>
                  </a:lnTo>
                  <a:lnTo>
                    <a:pt x="1992" y="835"/>
                  </a:lnTo>
                  <a:lnTo>
                    <a:pt x="2014" y="853"/>
                  </a:lnTo>
                  <a:lnTo>
                    <a:pt x="2033" y="875"/>
                  </a:lnTo>
                  <a:lnTo>
                    <a:pt x="2047" y="901"/>
                  </a:lnTo>
                  <a:lnTo>
                    <a:pt x="2055" y="930"/>
                  </a:lnTo>
                  <a:lnTo>
                    <a:pt x="2058" y="960"/>
                  </a:lnTo>
                  <a:lnTo>
                    <a:pt x="2058" y="1097"/>
                  </a:lnTo>
                  <a:lnTo>
                    <a:pt x="2055" y="1128"/>
                  </a:lnTo>
                  <a:lnTo>
                    <a:pt x="2047" y="1156"/>
                  </a:lnTo>
                  <a:lnTo>
                    <a:pt x="2033" y="1182"/>
                  </a:lnTo>
                  <a:lnTo>
                    <a:pt x="2014" y="1205"/>
                  </a:lnTo>
                  <a:lnTo>
                    <a:pt x="1992" y="1223"/>
                  </a:lnTo>
                  <a:lnTo>
                    <a:pt x="1966" y="1238"/>
                  </a:lnTo>
                  <a:lnTo>
                    <a:pt x="1937" y="1246"/>
                  </a:lnTo>
                  <a:lnTo>
                    <a:pt x="1907" y="1249"/>
                  </a:lnTo>
                  <a:lnTo>
                    <a:pt x="1837" y="1249"/>
                  </a:lnTo>
                  <a:lnTo>
                    <a:pt x="1821" y="1300"/>
                  </a:lnTo>
                  <a:lnTo>
                    <a:pt x="1802" y="1349"/>
                  </a:lnTo>
                  <a:lnTo>
                    <a:pt x="1781" y="1397"/>
                  </a:lnTo>
                  <a:lnTo>
                    <a:pt x="1756" y="1444"/>
                  </a:lnTo>
                  <a:lnTo>
                    <a:pt x="1805" y="1494"/>
                  </a:lnTo>
                  <a:lnTo>
                    <a:pt x="1821" y="1512"/>
                  </a:lnTo>
                  <a:lnTo>
                    <a:pt x="1834" y="1532"/>
                  </a:lnTo>
                  <a:lnTo>
                    <a:pt x="1842" y="1554"/>
                  </a:lnTo>
                  <a:lnTo>
                    <a:pt x="1849" y="1577"/>
                  </a:lnTo>
                  <a:lnTo>
                    <a:pt x="1850" y="1600"/>
                  </a:lnTo>
                  <a:lnTo>
                    <a:pt x="1848" y="1631"/>
                  </a:lnTo>
                  <a:lnTo>
                    <a:pt x="1838" y="1659"/>
                  </a:lnTo>
                  <a:lnTo>
                    <a:pt x="1824" y="1684"/>
                  </a:lnTo>
                  <a:lnTo>
                    <a:pt x="1805" y="1708"/>
                  </a:lnTo>
                  <a:lnTo>
                    <a:pt x="1708" y="1805"/>
                  </a:lnTo>
                  <a:lnTo>
                    <a:pt x="1690" y="1820"/>
                  </a:lnTo>
                  <a:lnTo>
                    <a:pt x="1670" y="1833"/>
                  </a:lnTo>
                  <a:lnTo>
                    <a:pt x="1648" y="1841"/>
                  </a:lnTo>
                  <a:lnTo>
                    <a:pt x="1625" y="1847"/>
                  </a:lnTo>
                  <a:lnTo>
                    <a:pt x="1602" y="1849"/>
                  </a:lnTo>
                  <a:lnTo>
                    <a:pt x="1571" y="1846"/>
                  </a:lnTo>
                  <a:lnTo>
                    <a:pt x="1544" y="1837"/>
                  </a:lnTo>
                  <a:lnTo>
                    <a:pt x="1517" y="1824"/>
                  </a:lnTo>
                  <a:lnTo>
                    <a:pt x="1494" y="1805"/>
                  </a:lnTo>
                  <a:lnTo>
                    <a:pt x="1445" y="1755"/>
                  </a:lnTo>
                  <a:lnTo>
                    <a:pt x="1398" y="1779"/>
                  </a:lnTo>
                  <a:lnTo>
                    <a:pt x="1350" y="1801"/>
                  </a:lnTo>
                  <a:lnTo>
                    <a:pt x="1300" y="1820"/>
                  </a:lnTo>
                  <a:lnTo>
                    <a:pt x="1250" y="1835"/>
                  </a:lnTo>
                  <a:lnTo>
                    <a:pt x="1250" y="1906"/>
                  </a:lnTo>
                  <a:lnTo>
                    <a:pt x="1246" y="1936"/>
                  </a:lnTo>
                  <a:lnTo>
                    <a:pt x="1238" y="1965"/>
                  </a:lnTo>
                  <a:lnTo>
                    <a:pt x="1224" y="1991"/>
                  </a:lnTo>
                  <a:lnTo>
                    <a:pt x="1205" y="2013"/>
                  </a:lnTo>
                  <a:lnTo>
                    <a:pt x="1183" y="2032"/>
                  </a:lnTo>
                  <a:lnTo>
                    <a:pt x="1157" y="2046"/>
                  </a:lnTo>
                  <a:lnTo>
                    <a:pt x="1128" y="2054"/>
                  </a:lnTo>
                  <a:lnTo>
                    <a:pt x="1098" y="2058"/>
                  </a:lnTo>
                  <a:lnTo>
                    <a:pt x="961" y="2058"/>
                  </a:lnTo>
                  <a:lnTo>
                    <a:pt x="930" y="2054"/>
                  </a:lnTo>
                  <a:lnTo>
                    <a:pt x="903" y="2046"/>
                  </a:lnTo>
                  <a:lnTo>
                    <a:pt x="876" y="2032"/>
                  </a:lnTo>
                  <a:lnTo>
                    <a:pt x="854" y="2013"/>
                  </a:lnTo>
                  <a:lnTo>
                    <a:pt x="835" y="1991"/>
                  </a:lnTo>
                  <a:lnTo>
                    <a:pt x="821" y="1965"/>
                  </a:lnTo>
                  <a:lnTo>
                    <a:pt x="812" y="1936"/>
                  </a:lnTo>
                  <a:lnTo>
                    <a:pt x="809" y="1906"/>
                  </a:lnTo>
                  <a:lnTo>
                    <a:pt x="809" y="1835"/>
                  </a:lnTo>
                  <a:lnTo>
                    <a:pt x="758" y="1820"/>
                  </a:lnTo>
                  <a:lnTo>
                    <a:pt x="709" y="1801"/>
                  </a:lnTo>
                  <a:lnTo>
                    <a:pt x="661" y="1779"/>
                  </a:lnTo>
                  <a:lnTo>
                    <a:pt x="615" y="1755"/>
                  </a:lnTo>
                  <a:lnTo>
                    <a:pt x="564" y="1805"/>
                  </a:lnTo>
                  <a:lnTo>
                    <a:pt x="546" y="1820"/>
                  </a:lnTo>
                  <a:lnTo>
                    <a:pt x="526" y="1833"/>
                  </a:lnTo>
                  <a:lnTo>
                    <a:pt x="504" y="1841"/>
                  </a:lnTo>
                  <a:lnTo>
                    <a:pt x="481" y="1847"/>
                  </a:lnTo>
                  <a:lnTo>
                    <a:pt x="458" y="1849"/>
                  </a:lnTo>
                  <a:lnTo>
                    <a:pt x="427" y="1846"/>
                  </a:lnTo>
                  <a:lnTo>
                    <a:pt x="400" y="1837"/>
                  </a:lnTo>
                  <a:lnTo>
                    <a:pt x="373" y="1824"/>
                  </a:lnTo>
                  <a:lnTo>
                    <a:pt x="350" y="1805"/>
                  </a:lnTo>
                  <a:lnTo>
                    <a:pt x="253" y="1708"/>
                  </a:lnTo>
                  <a:lnTo>
                    <a:pt x="236" y="1687"/>
                  </a:lnTo>
                  <a:lnTo>
                    <a:pt x="223" y="1663"/>
                  </a:lnTo>
                  <a:lnTo>
                    <a:pt x="214" y="1639"/>
                  </a:lnTo>
                  <a:lnTo>
                    <a:pt x="210" y="1614"/>
                  </a:lnTo>
                  <a:lnTo>
                    <a:pt x="210" y="1587"/>
                  </a:lnTo>
                  <a:lnTo>
                    <a:pt x="214" y="1562"/>
                  </a:lnTo>
                  <a:lnTo>
                    <a:pt x="223" y="1538"/>
                  </a:lnTo>
                  <a:lnTo>
                    <a:pt x="236" y="1515"/>
                  </a:lnTo>
                  <a:lnTo>
                    <a:pt x="253" y="1494"/>
                  </a:lnTo>
                  <a:lnTo>
                    <a:pt x="304" y="1444"/>
                  </a:lnTo>
                  <a:lnTo>
                    <a:pt x="278" y="1397"/>
                  </a:lnTo>
                  <a:lnTo>
                    <a:pt x="256" y="1349"/>
                  </a:lnTo>
                  <a:lnTo>
                    <a:pt x="237" y="1300"/>
                  </a:lnTo>
                  <a:lnTo>
                    <a:pt x="223" y="1249"/>
                  </a:lnTo>
                  <a:lnTo>
                    <a:pt x="152" y="1249"/>
                  </a:lnTo>
                  <a:lnTo>
                    <a:pt x="121" y="1246"/>
                  </a:lnTo>
                  <a:lnTo>
                    <a:pt x="93" y="1238"/>
                  </a:lnTo>
                  <a:lnTo>
                    <a:pt x="67" y="1223"/>
                  </a:lnTo>
                  <a:lnTo>
                    <a:pt x="44" y="1205"/>
                  </a:lnTo>
                  <a:lnTo>
                    <a:pt x="26" y="1182"/>
                  </a:lnTo>
                  <a:lnTo>
                    <a:pt x="12" y="1156"/>
                  </a:lnTo>
                  <a:lnTo>
                    <a:pt x="3" y="1128"/>
                  </a:lnTo>
                  <a:lnTo>
                    <a:pt x="0" y="1097"/>
                  </a:lnTo>
                  <a:lnTo>
                    <a:pt x="0" y="960"/>
                  </a:lnTo>
                  <a:lnTo>
                    <a:pt x="3" y="930"/>
                  </a:lnTo>
                  <a:lnTo>
                    <a:pt x="12" y="901"/>
                  </a:lnTo>
                  <a:lnTo>
                    <a:pt x="26" y="875"/>
                  </a:lnTo>
                  <a:lnTo>
                    <a:pt x="44" y="853"/>
                  </a:lnTo>
                  <a:lnTo>
                    <a:pt x="67" y="835"/>
                  </a:lnTo>
                  <a:lnTo>
                    <a:pt x="93" y="820"/>
                  </a:lnTo>
                  <a:lnTo>
                    <a:pt x="121" y="812"/>
                  </a:lnTo>
                  <a:lnTo>
                    <a:pt x="152" y="809"/>
                  </a:lnTo>
                  <a:lnTo>
                    <a:pt x="223" y="809"/>
                  </a:lnTo>
                  <a:lnTo>
                    <a:pt x="237" y="758"/>
                  </a:lnTo>
                  <a:lnTo>
                    <a:pt x="256" y="709"/>
                  </a:lnTo>
                  <a:lnTo>
                    <a:pt x="278" y="661"/>
                  </a:lnTo>
                  <a:lnTo>
                    <a:pt x="304" y="614"/>
                  </a:lnTo>
                  <a:lnTo>
                    <a:pt x="253" y="564"/>
                  </a:lnTo>
                  <a:lnTo>
                    <a:pt x="236" y="543"/>
                  </a:lnTo>
                  <a:lnTo>
                    <a:pt x="223" y="520"/>
                  </a:lnTo>
                  <a:lnTo>
                    <a:pt x="214" y="496"/>
                  </a:lnTo>
                  <a:lnTo>
                    <a:pt x="210" y="470"/>
                  </a:lnTo>
                  <a:lnTo>
                    <a:pt x="210" y="444"/>
                  </a:lnTo>
                  <a:lnTo>
                    <a:pt x="214" y="419"/>
                  </a:lnTo>
                  <a:lnTo>
                    <a:pt x="223" y="394"/>
                  </a:lnTo>
                  <a:lnTo>
                    <a:pt x="236" y="371"/>
                  </a:lnTo>
                  <a:lnTo>
                    <a:pt x="253" y="350"/>
                  </a:lnTo>
                  <a:lnTo>
                    <a:pt x="350" y="253"/>
                  </a:lnTo>
                  <a:lnTo>
                    <a:pt x="368" y="237"/>
                  </a:lnTo>
                  <a:lnTo>
                    <a:pt x="388" y="225"/>
                  </a:lnTo>
                  <a:lnTo>
                    <a:pt x="410" y="216"/>
                  </a:lnTo>
                  <a:lnTo>
                    <a:pt x="433" y="211"/>
                  </a:lnTo>
                  <a:lnTo>
                    <a:pt x="458" y="209"/>
                  </a:lnTo>
                  <a:lnTo>
                    <a:pt x="487" y="212"/>
                  </a:lnTo>
                  <a:lnTo>
                    <a:pt x="516" y="221"/>
                  </a:lnTo>
                  <a:lnTo>
                    <a:pt x="542" y="234"/>
                  </a:lnTo>
                  <a:lnTo>
                    <a:pt x="564" y="253"/>
                  </a:lnTo>
                  <a:lnTo>
                    <a:pt x="615" y="303"/>
                  </a:lnTo>
                  <a:lnTo>
                    <a:pt x="661" y="279"/>
                  </a:lnTo>
                  <a:lnTo>
                    <a:pt x="709" y="256"/>
                  </a:lnTo>
                  <a:lnTo>
                    <a:pt x="758" y="237"/>
                  </a:lnTo>
                  <a:lnTo>
                    <a:pt x="809" y="223"/>
                  </a:lnTo>
                  <a:lnTo>
                    <a:pt x="809" y="152"/>
                  </a:lnTo>
                  <a:lnTo>
                    <a:pt x="812" y="121"/>
                  </a:lnTo>
                  <a:lnTo>
                    <a:pt x="820" y="93"/>
                  </a:lnTo>
                  <a:lnTo>
                    <a:pt x="835" y="67"/>
                  </a:lnTo>
                  <a:lnTo>
                    <a:pt x="853" y="45"/>
                  </a:lnTo>
                  <a:lnTo>
                    <a:pt x="876" y="26"/>
                  </a:lnTo>
                  <a:lnTo>
                    <a:pt x="902" y="12"/>
                  </a:lnTo>
                  <a:lnTo>
                    <a:pt x="930" y="3"/>
                  </a:lnTo>
                  <a:lnTo>
                    <a:pt x="9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5" name="Freeform 245"/>
            <p:cNvSpPr>
              <a:spLocks noEditPoints="1"/>
            </p:cNvSpPr>
            <p:nvPr/>
          </p:nvSpPr>
          <p:spPr bwMode="auto">
            <a:xfrm>
              <a:off x="4452938" y="3783013"/>
              <a:ext cx="133350" cy="131763"/>
            </a:xfrm>
            <a:custGeom>
              <a:avLst/>
              <a:gdLst>
                <a:gd name="T0" fmla="*/ 376 w 834"/>
                <a:gd name="T1" fmla="*/ 143 h 834"/>
                <a:gd name="T2" fmla="*/ 300 w 834"/>
                <a:gd name="T3" fmla="*/ 166 h 834"/>
                <a:gd name="T4" fmla="*/ 235 w 834"/>
                <a:gd name="T5" fmla="*/ 208 h 834"/>
                <a:gd name="T6" fmla="*/ 184 w 834"/>
                <a:gd name="T7" fmla="*/ 266 h 834"/>
                <a:gd name="T8" fmla="*/ 152 w 834"/>
                <a:gd name="T9" fmla="*/ 337 h 834"/>
                <a:gd name="T10" fmla="*/ 140 w 834"/>
                <a:gd name="T11" fmla="*/ 417 h 834"/>
                <a:gd name="T12" fmla="*/ 152 w 834"/>
                <a:gd name="T13" fmla="*/ 497 h 834"/>
                <a:gd name="T14" fmla="*/ 184 w 834"/>
                <a:gd name="T15" fmla="*/ 568 h 834"/>
                <a:gd name="T16" fmla="*/ 235 w 834"/>
                <a:gd name="T17" fmla="*/ 626 h 834"/>
                <a:gd name="T18" fmla="*/ 300 w 834"/>
                <a:gd name="T19" fmla="*/ 668 h 834"/>
                <a:gd name="T20" fmla="*/ 376 w 834"/>
                <a:gd name="T21" fmla="*/ 691 h 834"/>
                <a:gd name="T22" fmla="*/ 457 w 834"/>
                <a:gd name="T23" fmla="*/ 691 h 834"/>
                <a:gd name="T24" fmla="*/ 533 w 834"/>
                <a:gd name="T25" fmla="*/ 668 h 834"/>
                <a:gd name="T26" fmla="*/ 599 w 834"/>
                <a:gd name="T27" fmla="*/ 626 h 834"/>
                <a:gd name="T28" fmla="*/ 649 w 834"/>
                <a:gd name="T29" fmla="*/ 568 h 834"/>
                <a:gd name="T30" fmla="*/ 682 w 834"/>
                <a:gd name="T31" fmla="*/ 497 h 834"/>
                <a:gd name="T32" fmla="*/ 694 w 834"/>
                <a:gd name="T33" fmla="*/ 417 h 834"/>
                <a:gd name="T34" fmla="*/ 682 w 834"/>
                <a:gd name="T35" fmla="*/ 337 h 834"/>
                <a:gd name="T36" fmla="*/ 649 w 834"/>
                <a:gd name="T37" fmla="*/ 266 h 834"/>
                <a:gd name="T38" fmla="*/ 599 w 834"/>
                <a:gd name="T39" fmla="*/ 208 h 834"/>
                <a:gd name="T40" fmla="*/ 533 w 834"/>
                <a:gd name="T41" fmla="*/ 166 h 834"/>
                <a:gd name="T42" fmla="*/ 457 w 834"/>
                <a:gd name="T43" fmla="*/ 143 h 834"/>
                <a:gd name="T44" fmla="*/ 416 w 834"/>
                <a:gd name="T45" fmla="*/ 0 h 834"/>
                <a:gd name="T46" fmla="*/ 519 w 834"/>
                <a:gd name="T47" fmla="*/ 12 h 834"/>
                <a:gd name="T48" fmla="*/ 612 w 834"/>
                <a:gd name="T49" fmla="*/ 48 h 834"/>
                <a:gd name="T50" fmla="*/ 694 w 834"/>
                <a:gd name="T51" fmla="*/ 105 h 834"/>
                <a:gd name="T52" fmla="*/ 759 w 834"/>
                <a:gd name="T53" fmla="*/ 179 h 834"/>
                <a:gd name="T54" fmla="*/ 805 w 834"/>
                <a:gd name="T55" fmla="*/ 266 h 834"/>
                <a:gd name="T56" fmla="*/ 831 w 834"/>
                <a:gd name="T57" fmla="*/ 364 h 834"/>
                <a:gd name="T58" fmla="*/ 831 w 834"/>
                <a:gd name="T59" fmla="*/ 470 h 834"/>
                <a:gd name="T60" fmla="*/ 805 w 834"/>
                <a:gd name="T61" fmla="*/ 568 h 834"/>
                <a:gd name="T62" fmla="*/ 759 w 834"/>
                <a:gd name="T63" fmla="*/ 655 h 834"/>
                <a:gd name="T64" fmla="*/ 694 w 834"/>
                <a:gd name="T65" fmla="*/ 729 h 834"/>
                <a:gd name="T66" fmla="*/ 612 w 834"/>
                <a:gd name="T67" fmla="*/ 785 h 834"/>
                <a:gd name="T68" fmla="*/ 520 w 834"/>
                <a:gd name="T69" fmla="*/ 822 h 834"/>
                <a:gd name="T70" fmla="*/ 417 w 834"/>
                <a:gd name="T71" fmla="*/ 834 h 834"/>
                <a:gd name="T72" fmla="*/ 314 w 834"/>
                <a:gd name="T73" fmla="*/ 822 h 834"/>
                <a:gd name="T74" fmla="*/ 221 w 834"/>
                <a:gd name="T75" fmla="*/ 785 h 834"/>
                <a:gd name="T76" fmla="*/ 140 w 834"/>
                <a:gd name="T77" fmla="*/ 729 h 834"/>
                <a:gd name="T78" fmla="*/ 75 w 834"/>
                <a:gd name="T79" fmla="*/ 655 h 834"/>
                <a:gd name="T80" fmla="*/ 27 w 834"/>
                <a:gd name="T81" fmla="*/ 568 h 834"/>
                <a:gd name="T82" fmla="*/ 3 w 834"/>
                <a:gd name="T83" fmla="*/ 470 h 834"/>
                <a:gd name="T84" fmla="*/ 3 w 834"/>
                <a:gd name="T85" fmla="*/ 364 h 834"/>
                <a:gd name="T86" fmla="*/ 27 w 834"/>
                <a:gd name="T87" fmla="*/ 266 h 834"/>
                <a:gd name="T88" fmla="*/ 74 w 834"/>
                <a:gd name="T89" fmla="*/ 179 h 834"/>
                <a:gd name="T90" fmla="*/ 139 w 834"/>
                <a:gd name="T91" fmla="*/ 105 h 834"/>
                <a:gd name="T92" fmla="*/ 220 w 834"/>
                <a:gd name="T93" fmla="*/ 48 h 834"/>
                <a:gd name="T94" fmla="*/ 314 w 834"/>
                <a:gd name="T95" fmla="*/ 12 h 834"/>
                <a:gd name="T96" fmla="*/ 416 w 834"/>
                <a:gd name="T97"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4" h="834">
                  <a:moveTo>
                    <a:pt x="417" y="140"/>
                  </a:moveTo>
                  <a:lnTo>
                    <a:pt x="376" y="143"/>
                  </a:lnTo>
                  <a:lnTo>
                    <a:pt x="337" y="151"/>
                  </a:lnTo>
                  <a:lnTo>
                    <a:pt x="300" y="166"/>
                  </a:lnTo>
                  <a:lnTo>
                    <a:pt x="266" y="185"/>
                  </a:lnTo>
                  <a:lnTo>
                    <a:pt x="235" y="208"/>
                  </a:lnTo>
                  <a:lnTo>
                    <a:pt x="207" y="236"/>
                  </a:lnTo>
                  <a:lnTo>
                    <a:pt x="184" y="266"/>
                  </a:lnTo>
                  <a:lnTo>
                    <a:pt x="165" y="300"/>
                  </a:lnTo>
                  <a:lnTo>
                    <a:pt x="152" y="337"/>
                  </a:lnTo>
                  <a:lnTo>
                    <a:pt x="143" y="376"/>
                  </a:lnTo>
                  <a:lnTo>
                    <a:pt x="140" y="417"/>
                  </a:lnTo>
                  <a:lnTo>
                    <a:pt x="143" y="458"/>
                  </a:lnTo>
                  <a:lnTo>
                    <a:pt x="152" y="497"/>
                  </a:lnTo>
                  <a:lnTo>
                    <a:pt x="165" y="533"/>
                  </a:lnTo>
                  <a:lnTo>
                    <a:pt x="184" y="568"/>
                  </a:lnTo>
                  <a:lnTo>
                    <a:pt x="207" y="598"/>
                  </a:lnTo>
                  <a:lnTo>
                    <a:pt x="235" y="626"/>
                  </a:lnTo>
                  <a:lnTo>
                    <a:pt x="266" y="649"/>
                  </a:lnTo>
                  <a:lnTo>
                    <a:pt x="300" y="668"/>
                  </a:lnTo>
                  <a:lnTo>
                    <a:pt x="337" y="681"/>
                  </a:lnTo>
                  <a:lnTo>
                    <a:pt x="376" y="691"/>
                  </a:lnTo>
                  <a:lnTo>
                    <a:pt x="417" y="694"/>
                  </a:lnTo>
                  <a:lnTo>
                    <a:pt x="457" y="691"/>
                  </a:lnTo>
                  <a:lnTo>
                    <a:pt x="496" y="681"/>
                  </a:lnTo>
                  <a:lnTo>
                    <a:pt x="533" y="668"/>
                  </a:lnTo>
                  <a:lnTo>
                    <a:pt x="567" y="649"/>
                  </a:lnTo>
                  <a:lnTo>
                    <a:pt x="599" y="626"/>
                  </a:lnTo>
                  <a:lnTo>
                    <a:pt x="626" y="598"/>
                  </a:lnTo>
                  <a:lnTo>
                    <a:pt x="649" y="568"/>
                  </a:lnTo>
                  <a:lnTo>
                    <a:pt x="668" y="534"/>
                  </a:lnTo>
                  <a:lnTo>
                    <a:pt x="682" y="497"/>
                  </a:lnTo>
                  <a:lnTo>
                    <a:pt x="690" y="458"/>
                  </a:lnTo>
                  <a:lnTo>
                    <a:pt x="694" y="417"/>
                  </a:lnTo>
                  <a:lnTo>
                    <a:pt x="690" y="376"/>
                  </a:lnTo>
                  <a:lnTo>
                    <a:pt x="682" y="337"/>
                  </a:lnTo>
                  <a:lnTo>
                    <a:pt x="668" y="300"/>
                  </a:lnTo>
                  <a:lnTo>
                    <a:pt x="649" y="266"/>
                  </a:lnTo>
                  <a:lnTo>
                    <a:pt x="626" y="236"/>
                  </a:lnTo>
                  <a:lnTo>
                    <a:pt x="599" y="208"/>
                  </a:lnTo>
                  <a:lnTo>
                    <a:pt x="567" y="185"/>
                  </a:lnTo>
                  <a:lnTo>
                    <a:pt x="533" y="166"/>
                  </a:lnTo>
                  <a:lnTo>
                    <a:pt x="496" y="151"/>
                  </a:lnTo>
                  <a:lnTo>
                    <a:pt x="457" y="143"/>
                  </a:lnTo>
                  <a:lnTo>
                    <a:pt x="417" y="140"/>
                  </a:lnTo>
                  <a:close/>
                  <a:moveTo>
                    <a:pt x="416" y="0"/>
                  </a:moveTo>
                  <a:lnTo>
                    <a:pt x="468" y="3"/>
                  </a:lnTo>
                  <a:lnTo>
                    <a:pt x="519" y="12"/>
                  </a:lnTo>
                  <a:lnTo>
                    <a:pt x="567" y="28"/>
                  </a:lnTo>
                  <a:lnTo>
                    <a:pt x="612" y="48"/>
                  </a:lnTo>
                  <a:lnTo>
                    <a:pt x="655" y="74"/>
                  </a:lnTo>
                  <a:lnTo>
                    <a:pt x="694" y="105"/>
                  </a:lnTo>
                  <a:lnTo>
                    <a:pt x="728" y="140"/>
                  </a:lnTo>
                  <a:lnTo>
                    <a:pt x="759" y="179"/>
                  </a:lnTo>
                  <a:lnTo>
                    <a:pt x="784" y="221"/>
                  </a:lnTo>
                  <a:lnTo>
                    <a:pt x="805" y="266"/>
                  </a:lnTo>
                  <a:lnTo>
                    <a:pt x="821" y="315"/>
                  </a:lnTo>
                  <a:lnTo>
                    <a:pt x="831" y="364"/>
                  </a:lnTo>
                  <a:lnTo>
                    <a:pt x="834" y="417"/>
                  </a:lnTo>
                  <a:lnTo>
                    <a:pt x="831" y="470"/>
                  </a:lnTo>
                  <a:lnTo>
                    <a:pt x="821" y="519"/>
                  </a:lnTo>
                  <a:lnTo>
                    <a:pt x="805" y="568"/>
                  </a:lnTo>
                  <a:lnTo>
                    <a:pt x="785" y="613"/>
                  </a:lnTo>
                  <a:lnTo>
                    <a:pt x="759" y="655"/>
                  </a:lnTo>
                  <a:lnTo>
                    <a:pt x="728" y="694"/>
                  </a:lnTo>
                  <a:lnTo>
                    <a:pt x="694" y="729"/>
                  </a:lnTo>
                  <a:lnTo>
                    <a:pt x="655" y="759"/>
                  </a:lnTo>
                  <a:lnTo>
                    <a:pt x="612" y="785"/>
                  </a:lnTo>
                  <a:lnTo>
                    <a:pt x="567" y="806"/>
                  </a:lnTo>
                  <a:lnTo>
                    <a:pt x="520" y="822"/>
                  </a:lnTo>
                  <a:lnTo>
                    <a:pt x="469" y="831"/>
                  </a:lnTo>
                  <a:lnTo>
                    <a:pt x="417" y="834"/>
                  </a:lnTo>
                  <a:lnTo>
                    <a:pt x="365" y="831"/>
                  </a:lnTo>
                  <a:lnTo>
                    <a:pt x="314" y="822"/>
                  </a:lnTo>
                  <a:lnTo>
                    <a:pt x="266" y="806"/>
                  </a:lnTo>
                  <a:lnTo>
                    <a:pt x="221" y="785"/>
                  </a:lnTo>
                  <a:lnTo>
                    <a:pt x="179" y="759"/>
                  </a:lnTo>
                  <a:lnTo>
                    <a:pt x="140" y="729"/>
                  </a:lnTo>
                  <a:lnTo>
                    <a:pt x="105" y="694"/>
                  </a:lnTo>
                  <a:lnTo>
                    <a:pt x="75" y="655"/>
                  </a:lnTo>
                  <a:lnTo>
                    <a:pt x="48" y="613"/>
                  </a:lnTo>
                  <a:lnTo>
                    <a:pt x="27" y="568"/>
                  </a:lnTo>
                  <a:lnTo>
                    <a:pt x="12" y="519"/>
                  </a:lnTo>
                  <a:lnTo>
                    <a:pt x="3" y="470"/>
                  </a:lnTo>
                  <a:lnTo>
                    <a:pt x="0" y="417"/>
                  </a:lnTo>
                  <a:lnTo>
                    <a:pt x="3" y="364"/>
                  </a:lnTo>
                  <a:lnTo>
                    <a:pt x="12" y="315"/>
                  </a:lnTo>
                  <a:lnTo>
                    <a:pt x="27" y="266"/>
                  </a:lnTo>
                  <a:lnTo>
                    <a:pt x="48" y="221"/>
                  </a:lnTo>
                  <a:lnTo>
                    <a:pt x="74" y="179"/>
                  </a:lnTo>
                  <a:lnTo>
                    <a:pt x="104" y="140"/>
                  </a:lnTo>
                  <a:lnTo>
                    <a:pt x="139" y="105"/>
                  </a:lnTo>
                  <a:lnTo>
                    <a:pt x="178" y="74"/>
                  </a:lnTo>
                  <a:lnTo>
                    <a:pt x="220" y="48"/>
                  </a:lnTo>
                  <a:lnTo>
                    <a:pt x="265" y="28"/>
                  </a:lnTo>
                  <a:lnTo>
                    <a:pt x="314" y="12"/>
                  </a:lnTo>
                  <a:lnTo>
                    <a:pt x="364" y="3"/>
                  </a:lnTo>
                  <a:lnTo>
                    <a:pt x="4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106" name="Group 37"/>
          <p:cNvGrpSpPr/>
          <p:nvPr/>
        </p:nvGrpSpPr>
        <p:grpSpPr>
          <a:xfrm>
            <a:off x="5535322" y="2584941"/>
            <a:ext cx="393344" cy="392220"/>
            <a:chOff x="1603375" y="1916113"/>
            <a:chExt cx="557213" cy="555625"/>
          </a:xfrm>
          <a:solidFill>
            <a:schemeClr val="bg1"/>
          </a:solidFill>
        </p:grpSpPr>
        <p:sp>
          <p:nvSpPr>
            <p:cNvPr id="107" name="Freeform 74"/>
            <p:cNvSpPr>
              <a:spLocks noEditPoints="1"/>
            </p:cNvSpPr>
            <p:nvPr/>
          </p:nvSpPr>
          <p:spPr bwMode="auto">
            <a:xfrm>
              <a:off x="1603375" y="1916113"/>
              <a:ext cx="557213" cy="555625"/>
            </a:xfrm>
            <a:custGeom>
              <a:avLst/>
              <a:gdLst>
                <a:gd name="T0" fmla="*/ 190 w 3510"/>
                <a:gd name="T1" fmla="*/ 3035 h 3500"/>
                <a:gd name="T2" fmla="*/ 203 w 3510"/>
                <a:gd name="T3" fmla="*/ 3200 h 3500"/>
                <a:gd name="T4" fmla="*/ 333 w 3510"/>
                <a:gd name="T5" fmla="*/ 3310 h 3500"/>
                <a:gd name="T6" fmla="*/ 497 w 3510"/>
                <a:gd name="T7" fmla="*/ 3297 h 3500"/>
                <a:gd name="T8" fmla="*/ 905 w 3510"/>
                <a:gd name="T9" fmla="*/ 2290 h 3500"/>
                <a:gd name="T10" fmla="*/ 2237 w 3510"/>
                <a:gd name="T11" fmla="*/ 180 h 3500"/>
                <a:gd name="T12" fmla="*/ 1892 w 3510"/>
                <a:gd name="T13" fmla="*/ 235 h 3500"/>
                <a:gd name="T14" fmla="*/ 1576 w 3510"/>
                <a:gd name="T15" fmla="*/ 401 h 3500"/>
                <a:gd name="T16" fmla="*/ 1319 w 3510"/>
                <a:gd name="T17" fmla="*/ 678 h 3500"/>
                <a:gd name="T18" fmla="*/ 1174 w 3510"/>
                <a:gd name="T19" fmla="*/ 1016 h 3500"/>
                <a:gd name="T20" fmla="*/ 1150 w 3510"/>
                <a:gd name="T21" fmla="*/ 1379 h 3500"/>
                <a:gd name="T22" fmla="*/ 1247 w 3510"/>
                <a:gd name="T23" fmla="*/ 1731 h 3500"/>
                <a:gd name="T24" fmla="*/ 1465 w 3510"/>
                <a:gd name="T25" fmla="*/ 2040 h 3500"/>
                <a:gd name="T26" fmla="*/ 1774 w 3510"/>
                <a:gd name="T27" fmla="*/ 2257 h 3500"/>
                <a:gd name="T28" fmla="*/ 2127 w 3510"/>
                <a:gd name="T29" fmla="*/ 2353 h 3500"/>
                <a:gd name="T30" fmla="*/ 2491 w 3510"/>
                <a:gd name="T31" fmla="*/ 2329 h 3500"/>
                <a:gd name="T32" fmla="*/ 2830 w 3510"/>
                <a:gd name="T33" fmla="*/ 2185 h 3500"/>
                <a:gd name="T34" fmla="*/ 3111 w 3510"/>
                <a:gd name="T35" fmla="*/ 1923 h 3500"/>
                <a:gd name="T36" fmla="*/ 3280 w 3510"/>
                <a:gd name="T37" fmla="*/ 1593 h 3500"/>
                <a:gd name="T38" fmla="*/ 3329 w 3510"/>
                <a:gd name="T39" fmla="*/ 1232 h 3500"/>
                <a:gd name="T40" fmla="*/ 3257 w 3510"/>
                <a:gd name="T41" fmla="*/ 876 h 3500"/>
                <a:gd name="T42" fmla="*/ 3063 w 3510"/>
                <a:gd name="T43" fmla="*/ 556 h 3500"/>
                <a:gd name="T44" fmla="*/ 2777 w 3510"/>
                <a:gd name="T45" fmla="*/ 321 h 3500"/>
                <a:gd name="T46" fmla="*/ 2446 w 3510"/>
                <a:gd name="T47" fmla="*/ 200 h 3500"/>
                <a:gd name="T48" fmla="*/ 2319 w 3510"/>
                <a:gd name="T49" fmla="*/ 2 h 3500"/>
                <a:gd name="T50" fmla="*/ 2717 w 3510"/>
                <a:gd name="T51" fmla="*/ 93 h 3500"/>
                <a:gd name="T52" fmla="*/ 3074 w 3510"/>
                <a:gd name="T53" fmla="*/ 312 h 3500"/>
                <a:gd name="T54" fmla="*/ 3344 w 3510"/>
                <a:gd name="T55" fmla="*/ 642 h 3500"/>
                <a:gd name="T56" fmla="*/ 3487 w 3510"/>
                <a:gd name="T57" fmla="*/ 1027 h 3500"/>
                <a:gd name="T58" fmla="*/ 3508 w 3510"/>
                <a:gd name="T59" fmla="*/ 1350 h 3500"/>
                <a:gd name="T60" fmla="*/ 3416 w 3510"/>
                <a:gd name="T61" fmla="*/ 1748 h 3500"/>
                <a:gd name="T62" fmla="*/ 3197 w 3510"/>
                <a:gd name="T63" fmla="*/ 2104 h 3500"/>
                <a:gd name="T64" fmla="*/ 2867 w 3510"/>
                <a:gd name="T65" fmla="*/ 2374 h 3500"/>
                <a:gd name="T66" fmla="*/ 2480 w 3510"/>
                <a:gd name="T67" fmla="*/ 2516 h 3500"/>
                <a:gd name="T68" fmla="*/ 2075 w 3510"/>
                <a:gd name="T69" fmla="*/ 2528 h 3500"/>
                <a:gd name="T70" fmla="*/ 1684 w 3510"/>
                <a:gd name="T71" fmla="*/ 2413 h 3500"/>
                <a:gd name="T72" fmla="*/ 1251 w 3510"/>
                <a:gd name="T73" fmla="*/ 2380 h 3500"/>
                <a:gd name="T74" fmla="*/ 1432 w 3510"/>
                <a:gd name="T75" fmla="*/ 2608 h 3500"/>
                <a:gd name="T76" fmla="*/ 647 w 3510"/>
                <a:gd name="T77" fmla="*/ 3414 h 3500"/>
                <a:gd name="T78" fmla="*/ 442 w 3510"/>
                <a:gd name="T79" fmla="*/ 3498 h 3500"/>
                <a:gd name="T80" fmla="*/ 229 w 3510"/>
                <a:gd name="T81" fmla="*/ 3462 h 3500"/>
                <a:gd name="T82" fmla="*/ 60 w 3510"/>
                <a:gd name="T83" fmla="*/ 3311 h 3500"/>
                <a:gd name="T84" fmla="*/ 0 w 3510"/>
                <a:gd name="T85" fmla="*/ 3102 h 3500"/>
                <a:gd name="T86" fmla="*/ 38 w 3510"/>
                <a:gd name="T87" fmla="*/ 2932 h 3500"/>
                <a:gd name="T88" fmla="*/ 857 w 3510"/>
                <a:gd name="T89" fmla="*/ 2085 h 3500"/>
                <a:gd name="T90" fmla="*/ 952 w 3510"/>
                <a:gd name="T91" fmla="*/ 2085 h 3500"/>
                <a:gd name="T92" fmla="*/ 1172 w 3510"/>
                <a:gd name="T93" fmla="*/ 1965 h 3500"/>
                <a:gd name="T94" fmla="*/ 1005 w 3510"/>
                <a:gd name="T95" fmla="*/ 1590 h 3500"/>
                <a:gd name="T96" fmla="*/ 967 w 3510"/>
                <a:gd name="T97" fmla="*/ 1187 h 3500"/>
                <a:gd name="T98" fmla="*/ 1057 w 3510"/>
                <a:gd name="T99" fmla="*/ 790 h 3500"/>
                <a:gd name="T100" fmla="*/ 1277 w 3510"/>
                <a:gd name="T101" fmla="*/ 435 h 3500"/>
                <a:gd name="T102" fmla="*/ 1608 w 3510"/>
                <a:gd name="T103" fmla="*/ 165 h 3500"/>
                <a:gd name="T104" fmla="*/ 1993 w 3510"/>
                <a:gd name="T105" fmla="*/ 23 h 3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10" h="3500">
                  <a:moveTo>
                    <a:pt x="649" y="2545"/>
                  </a:moveTo>
                  <a:lnTo>
                    <a:pt x="245" y="2947"/>
                  </a:lnTo>
                  <a:lnTo>
                    <a:pt x="221" y="2975"/>
                  </a:lnTo>
                  <a:lnTo>
                    <a:pt x="203" y="3005"/>
                  </a:lnTo>
                  <a:lnTo>
                    <a:pt x="190" y="3035"/>
                  </a:lnTo>
                  <a:lnTo>
                    <a:pt x="183" y="3068"/>
                  </a:lnTo>
                  <a:lnTo>
                    <a:pt x="181" y="3102"/>
                  </a:lnTo>
                  <a:lnTo>
                    <a:pt x="183" y="3135"/>
                  </a:lnTo>
                  <a:lnTo>
                    <a:pt x="190" y="3168"/>
                  </a:lnTo>
                  <a:lnTo>
                    <a:pt x="203" y="3200"/>
                  </a:lnTo>
                  <a:lnTo>
                    <a:pt x="221" y="3230"/>
                  </a:lnTo>
                  <a:lnTo>
                    <a:pt x="245" y="3256"/>
                  </a:lnTo>
                  <a:lnTo>
                    <a:pt x="271" y="3279"/>
                  </a:lnTo>
                  <a:lnTo>
                    <a:pt x="301" y="3297"/>
                  </a:lnTo>
                  <a:lnTo>
                    <a:pt x="333" y="3310"/>
                  </a:lnTo>
                  <a:lnTo>
                    <a:pt x="366" y="3318"/>
                  </a:lnTo>
                  <a:lnTo>
                    <a:pt x="399" y="3320"/>
                  </a:lnTo>
                  <a:lnTo>
                    <a:pt x="433" y="3318"/>
                  </a:lnTo>
                  <a:lnTo>
                    <a:pt x="466" y="3310"/>
                  </a:lnTo>
                  <a:lnTo>
                    <a:pt x="497" y="3297"/>
                  </a:lnTo>
                  <a:lnTo>
                    <a:pt x="527" y="3279"/>
                  </a:lnTo>
                  <a:lnTo>
                    <a:pt x="553" y="3256"/>
                  </a:lnTo>
                  <a:lnTo>
                    <a:pt x="957" y="2853"/>
                  </a:lnTo>
                  <a:lnTo>
                    <a:pt x="649" y="2545"/>
                  </a:lnTo>
                  <a:close/>
                  <a:moveTo>
                    <a:pt x="905" y="2290"/>
                  </a:moveTo>
                  <a:lnTo>
                    <a:pt x="776" y="2417"/>
                  </a:lnTo>
                  <a:lnTo>
                    <a:pt x="1086" y="2726"/>
                  </a:lnTo>
                  <a:lnTo>
                    <a:pt x="1214" y="2597"/>
                  </a:lnTo>
                  <a:lnTo>
                    <a:pt x="905" y="2290"/>
                  </a:lnTo>
                  <a:close/>
                  <a:moveTo>
                    <a:pt x="2237" y="180"/>
                  </a:moveTo>
                  <a:lnTo>
                    <a:pt x="2167" y="182"/>
                  </a:lnTo>
                  <a:lnTo>
                    <a:pt x="2097" y="189"/>
                  </a:lnTo>
                  <a:lnTo>
                    <a:pt x="2028" y="200"/>
                  </a:lnTo>
                  <a:lnTo>
                    <a:pt x="1959" y="215"/>
                  </a:lnTo>
                  <a:lnTo>
                    <a:pt x="1892" y="235"/>
                  </a:lnTo>
                  <a:lnTo>
                    <a:pt x="1825" y="260"/>
                  </a:lnTo>
                  <a:lnTo>
                    <a:pt x="1760" y="288"/>
                  </a:lnTo>
                  <a:lnTo>
                    <a:pt x="1698" y="321"/>
                  </a:lnTo>
                  <a:lnTo>
                    <a:pt x="1636" y="360"/>
                  </a:lnTo>
                  <a:lnTo>
                    <a:pt x="1576" y="401"/>
                  </a:lnTo>
                  <a:lnTo>
                    <a:pt x="1519" y="448"/>
                  </a:lnTo>
                  <a:lnTo>
                    <a:pt x="1465" y="498"/>
                  </a:lnTo>
                  <a:lnTo>
                    <a:pt x="1411" y="556"/>
                  </a:lnTo>
                  <a:lnTo>
                    <a:pt x="1363" y="615"/>
                  </a:lnTo>
                  <a:lnTo>
                    <a:pt x="1319" y="678"/>
                  </a:lnTo>
                  <a:lnTo>
                    <a:pt x="1281" y="741"/>
                  </a:lnTo>
                  <a:lnTo>
                    <a:pt x="1247" y="808"/>
                  </a:lnTo>
                  <a:lnTo>
                    <a:pt x="1218" y="876"/>
                  </a:lnTo>
                  <a:lnTo>
                    <a:pt x="1193" y="946"/>
                  </a:lnTo>
                  <a:lnTo>
                    <a:pt x="1174" y="1016"/>
                  </a:lnTo>
                  <a:lnTo>
                    <a:pt x="1159" y="1088"/>
                  </a:lnTo>
                  <a:lnTo>
                    <a:pt x="1150" y="1160"/>
                  </a:lnTo>
                  <a:lnTo>
                    <a:pt x="1146" y="1232"/>
                  </a:lnTo>
                  <a:lnTo>
                    <a:pt x="1146" y="1306"/>
                  </a:lnTo>
                  <a:lnTo>
                    <a:pt x="1150" y="1379"/>
                  </a:lnTo>
                  <a:lnTo>
                    <a:pt x="1159" y="1451"/>
                  </a:lnTo>
                  <a:lnTo>
                    <a:pt x="1174" y="1522"/>
                  </a:lnTo>
                  <a:lnTo>
                    <a:pt x="1193" y="1593"/>
                  </a:lnTo>
                  <a:lnTo>
                    <a:pt x="1218" y="1662"/>
                  </a:lnTo>
                  <a:lnTo>
                    <a:pt x="1247" y="1731"/>
                  </a:lnTo>
                  <a:lnTo>
                    <a:pt x="1281" y="1797"/>
                  </a:lnTo>
                  <a:lnTo>
                    <a:pt x="1319" y="1861"/>
                  </a:lnTo>
                  <a:lnTo>
                    <a:pt x="1363" y="1923"/>
                  </a:lnTo>
                  <a:lnTo>
                    <a:pt x="1411" y="1983"/>
                  </a:lnTo>
                  <a:lnTo>
                    <a:pt x="1465" y="2040"/>
                  </a:lnTo>
                  <a:lnTo>
                    <a:pt x="1521" y="2093"/>
                  </a:lnTo>
                  <a:lnTo>
                    <a:pt x="1582" y="2141"/>
                  </a:lnTo>
                  <a:lnTo>
                    <a:pt x="1643" y="2185"/>
                  </a:lnTo>
                  <a:lnTo>
                    <a:pt x="1708" y="2223"/>
                  </a:lnTo>
                  <a:lnTo>
                    <a:pt x="1774" y="2257"/>
                  </a:lnTo>
                  <a:lnTo>
                    <a:pt x="1843" y="2286"/>
                  </a:lnTo>
                  <a:lnTo>
                    <a:pt x="1912" y="2310"/>
                  </a:lnTo>
                  <a:lnTo>
                    <a:pt x="1984" y="2329"/>
                  </a:lnTo>
                  <a:lnTo>
                    <a:pt x="2055" y="2344"/>
                  </a:lnTo>
                  <a:lnTo>
                    <a:pt x="2127" y="2353"/>
                  </a:lnTo>
                  <a:lnTo>
                    <a:pt x="2201" y="2358"/>
                  </a:lnTo>
                  <a:lnTo>
                    <a:pt x="2274" y="2358"/>
                  </a:lnTo>
                  <a:lnTo>
                    <a:pt x="2346" y="2353"/>
                  </a:lnTo>
                  <a:lnTo>
                    <a:pt x="2419" y="2344"/>
                  </a:lnTo>
                  <a:lnTo>
                    <a:pt x="2491" y="2329"/>
                  </a:lnTo>
                  <a:lnTo>
                    <a:pt x="2561" y="2310"/>
                  </a:lnTo>
                  <a:lnTo>
                    <a:pt x="2631" y="2286"/>
                  </a:lnTo>
                  <a:lnTo>
                    <a:pt x="2700" y="2257"/>
                  </a:lnTo>
                  <a:lnTo>
                    <a:pt x="2767" y="2223"/>
                  </a:lnTo>
                  <a:lnTo>
                    <a:pt x="2830" y="2185"/>
                  </a:lnTo>
                  <a:lnTo>
                    <a:pt x="2893" y="2141"/>
                  </a:lnTo>
                  <a:lnTo>
                    <a:pt x="2953" y="2093"/>
                  </a:lnTo>
                  <a:lnTo>
                    <a:pt x="3010" y="2040"/>
                  </a:lnTo>
                  <a:lnTo>
                    <a:pt x="3063" y="1983"/>
                  </a:lnTo>
                  <a:lnTo>
                    <a:pt x="3111" y="1923"/>
                  </a:lnTo>
                  <a:lnTo>
                    <a:pt x="3155" y="1861"/>
                  </a:lnTo>
                  <a:lnTo>
                    <a:pt x="3193" y="1797"/>
                  </a:lnTo>
                  <a:lnTo>
                    <a:pt x="3227" y="1731"/>
                  </a:lnTo>
                  <a:lnTo>
                    <a:pt x="3257" y="1662"/>
                  </a:lnTo>
                  <a:lnTo>
                    <a:pt x="3280" y="1593"/>
                  </a:lnTo>
                  <a:lnTo>
                    <a:pt x="3299" y="1522"/>
                  </a:lnTo>
                  <a:lnTo>
                    <a:pt x="3314" y="1451"/>
                  </a:lnTo>
                  <a:lnTo>
                    <a:pt x="3324" y="1379"/>
                  </a:lnTo>
                  <a:lnTo>
                    <a:pt x="3329" y="1306"/>
                  </a:lnTo>
                  <a:lnTo>
                    <a:pt x="3329" y="1232"/>
                  </a:lnTo>
                  <a:lnTo>
                    <a:pt x="3324" y="1160"/>
                  </a:lnTo>
                  <a:lnTo>
                    <a:pt x="3314" y="1088"/>
                  </a:lnTo>
                  <a:lnTo>
                    <a:pt x="3299" y="1016"/>
                  </a:lnTo>
                  <a:lnTo>
                    <a:pt x="3280" y="946"/>
                  </a:lnTo>
                  <a:lnTo>
                    <a:pt x="3257" y="876"/>
                  </a:lnTo>
                  <a:lnTo>
                    <a:pt x="3227" y="808"/>
                  </a:lnTo>
                  <a:lnTo>
                    <a:pt x="3193" y="741"/>
                  </a:lnTo>
                  <a:lnTo>
                    <a:pt x="3155" y="678"/>
                  </a:lnTo>
                  <a:lnTo>
                    <a:pt x="3111" y="615"/>
                  </a:lnTo>
                  <a:lnTo>
                    <a:pt x="3063" y="556"/>
                  </a:lnTo>
                  <a:lnTo>
                    <a:pt x="3010" y="498"/>
                  </a:lnTo>
                  <a:lnTo>
                    <a:pt x="2955" y="448"/>
                  </a:lnTo>
                  <a:lnTo>
                    <a:pt x="2898" y="401"/>
                  </a:lnTo>
                  <a:lnTo>
                    <a:pt x="2839" y="360"/>
                  </a:lnTo>
                  <a:lnTo>
                    <a:pt x="2777" y="321"/>
                  </a:lnTo>
                  <a:lnTo>
                    <a:pt x="2713" y="288"/>
                  </a:lnTo>
                  <a:lnTo>
                    <a:pt x="2648" y="260"/>
                  </a:lnTo>
                  <a:lnTo>
                    <a:pt x="2583" y="235"/>
                  </a:lnTo>
                  <a:lnTo>
                    <a:pt x="2514" y="215"/>
                  </a:lnTo>
                  <a:lnTo>
                    <a:pt x="2446" y="200"/>
                  </a:lnTo>
                  <a:lnTo>
                    <a:pt x="2376" y="189"/>
                  </a:lnTo>
                  <a:lnTo>
                    <a:pt x="2307" y="182"/>
                  </a:lnTo>
                  <a:lnTo>
                    <a:pt x="2237" y="180"/>
                  </a:lnTo>
                  <a:close/>
                  <a:moveTo>
                    <a:pt x="2237" y="0"/>
                  </a:moveTo>
                  <a:lnTo>
                    <a:pt x="2319" y="2"/>
                  </a:lnTo>
                  <a:lnTo>
                    <a:pt x="2400" y="11"/>
                  </a:lnTo>
                  <a:lnTo>
                    <a:pt x="2480" y="23"/>
                  </a:lnTo>
                  <a:lnTo>
                    <a:pt x="2560" y="41"/>
                  </a:lnTo>
                  <a:lnTo>
                    <a:pt x="2639" y="65"/>
                  </a:lnTo>
                  <a:lnTo>
                    <a:pt x="2717" y="93"/>
                  </a:lnTo>
                  <a:lnTo>
                    <a:pt x="2792" y="126"/>
                  </a:lnTo>
                  <a:lnTo>
                    <a:pt x="2867" y="165"/>
                  </a:lnTo>
                  <a:lnTo>
                    <a:pt x="2938" y="209"/>
                  </a:lnTo>
                  <a:lnTo>
                    <a:pt x="3007" y="258"/>
                  </a:lnTo>
                  <a:lnTo>
                    <a:pt x="3074" y="312"/>
                  </a:lnTo>
                  <a:lnTo>
                    <a:pt x="3138" y="371"/>
                  </a:lnTo>
                  <a:lnTo>
                    <a:pt x="3197" y="435"/>
                  </a:lnTo>
                  <a:lnTo>
                    <a:pt x="3252" y="502"/>
                  </a:lnTo>
                  <a:lnTo>
                    <a:pt x="3300" y="571"/>
                  </a:lnTo>
                  <a:lnTo>
                    <a:pt x="3344" y="642"/>
                  </a:lnTo>
                  <a:lnTo>
                    <a:pt x="3383" y="716"/>
                  </a:lnTo>
                  <a:lnTo>
                    <a:pt x="3416" y="791"/>
                  </a:lnTo>
                  <a:lnTo>
                    <a:pt x="3445" y="869"/>
                  </a:lnTo>
                  <a:lnTo>
                    <a:pt x="3469" y="947"/>
                  </a:lnTo>
                  <a:lnTo>
                    <a:pt x="3487" y="1027"/>
                  </a:lnTo>
                  <a:lnTo>
                    <a:pt x="3499" y="1107"/>
                  </a:lnTo>
                  <a:lnTo>
                    <a:pt x="3508" y="1188"/>
                  </a:lnTo>
                  <a:lnTo>
                    <a:pt x="3510" y="1270"/>
                  </a:lnTo>
                  <a:lnTo>
                    <a:pt x="3510" y="1270"/>
                  </a:lnTo>
                  <a:lnTo>
                    <a:pt x="3508" y="1350"/>
                  </a:lnTo>
                  <a:lnTo>
                    <a:pt x="3499" y="1432"/>
                  </a:lnTo>
                  <a:lnTo>
                    <a:pt x="3487" y="1512"/>
                  </a:lnTo>
                  <a:lnTo>
                    <a:pt x="3469" y="1592"/>
                  </a:lnTo>
                  <a:lnTo>
                    <a:pt x="3445" y="1670"/>
                  </a:lnTo>
                  <a:lnTo>
                    <a:pt x="3416" y="1748"/>
                  </a:lnTo>
                  <a:lnTo>
                    <a:pt x="3383" y="1823"/>
                  </a:lnTo>
                  <a:lnTo>
                    <a:pt x="3344" y="1896"/>
                  </a:lnTo>
                  <a:lnTo>
                    <a:pt x="3300" y="1968"/>
                  </a:lnTo>
                  <a:lnTo>
                    <a:pt x="3252" y="2037"/>
                  </a:lnTo>
                  <a:lnTo>
                    <a:pt x="3197" y="2104"/>
                  </a:lnTo>
                  <a:lnTo>
                    <a:pt x="3138" y="2167"/>
                  </a:lnTo>
                  <a:lnTo>
                    <a:pt x="3074" y="2226"/>
                  </a:lnTo>
                  <a:lnTo>
                    <a:pt x="3007" y="2280"/>
                  </a:lnTo>
                  <a:lnTo>
                    <a:pt x="2938" y="2330"/>
                  </a:lnTo>
                  <a:lnTo>
                    <a:pt x="2867" y="2374"/>
                  </a:lnTo>
                  <a:lnTo>
                    <a:pt x="2792" y="2412"/>
                  </a:lnTo>
                  <a:lnTo>
                    <a:pt x="2717" y="2446"/>
                  </a:lnTo>
                  <a:lnTo>
                    <a:pt x="2639" y="2474"/>
                  </a:lnTo>
                  <a:lnTo>
                    <a:pt x="2560" y="2498"/>
                  </a:lnTo>
                  <a:lnTo>
                    <a:pt x="2480" y="2516"/>
                  </a:lnTo>
                  <a:lnTo>
                    <a:pt x="2400" y="2528"/>
                  </a:lnTo>
                  <a:lnTo>
                    <a:pt x="2319" y="2536"/>
                  </a:lnTo>
                  <a:lnTo>
                    <a:pt x="2237" y="2539"/>
                  </a:lnTo>
                  <a:lnTo>
                    <a:pt x="2156" y="2536"/>
                  </a:lnTo>
                  <a:lnTo>
                    <a:pt x="2075" y="2528"/>
                  </a:lnTo>
                  <a:lnTo>
                    <a:pt x="1994" y="2516"/>
                  </a:lnTo>
                  <a:lnTo>
                    <a:pt x="1915" y="2498"/>
                  </a:lnTo>
                  <a:lnTo>
                    <a:pt x="1837" y="2474"/>
                  </a:lnTo>
                  <a:lnTo>
                    <a:pt x="1759" y="2447"/>
                  </a:lnTo>
                  <a:lnTo>
                    <a:pt x="1684" y="2413"/>
                  </a:lnTo>
                  <a:lnTo>
                    <a:pt x="1610" y="2375"/>
                  </a:lnTo>
                  <a:lnTo>
                    <a:pt x="1538" y="2331"/>
                  </a:lnTo>
                  <a:lnTo>
                    <a:pt x="1469" y="2282"/>
                  </a:lnTo>
                  <a:lnTo>
                    <a:pt x="1403" y="2228"/>
                  </a:lnTo>
                  <a:lnTo>
                    <a:pt x="1251" y="2380"/>
                  </a:lnTo>
                  <a:lnTo>
                    <a:pt x="1405" y="2534"/>
                  </a:lnTo>
                  <a:lnTo>
                    <a:pt x="1419" y="2551"/>
                  </a:lnTo>
                  <a:lnTo>
                    <a:pt x="1427" y="2569"/>
                  </a:lnTo>
                  <a:lnTo>
                    <a:pt x="1432" y="2588"/>
                  </a:lnTo>
                  <a:lnTo>
                    <a:pt x="1432" y="2608"/>
                  </a:lnTo>
                  <a:lnTo>
                    <a:pt x="1427" y="2627"/>
                  </a:lnTo>
                  <a:lnTo>
                    <a:pt x="1419" y="2645"/>
                  </a:lnTo>
                  <a:lnTo>
                    <a:pt x="1405" y="2661"/>
                  </a:lnTo>
                  <a:lnTo>
                    <a:pt x="682" y="3383"/>
                  </a:lnTo>
                  <a:lnTo>
                    <a:pt x="647" y="3414"/>
                  </a:lnTo>
                  <a:lnTo>
                    <a:pt x="609" y="3441"/>
                  </a:lnTo>
                  <a:lnTo>
                    <a:pt x="570" y="3462"/>
                  </a:lnTo>
                  <a:lnTo>
                    <a:pt x="529" y="3479"/>
                  </a:lnTo>
                  <a:lnTo>
                    <a:pt x="486" y="3490"/>
                  </a:lnTo>
                  <a:lnTo>
                    <a:pt x="442" y="3498"/>
                  </a:lnTo>
                  <a:lnTo>
                    <a:pt x="399" y="3500"/>
                  </a:lnTo>
                  <a:lnTo>
                    <a:pt x="355" y="3498"/>
                  </a:lnTo>
                  <a:lnTo>
                    <a:pt x="312" y="3490"/>
                  </a:lnTo>
                  <a:lnTo>
                    <a:pt x="269" y="3479"/>
                  </a:lnTo>
                  <a:lnTo>
                    <a:pt x="229" y="3462"/>
                  </a:lnTo>
                  <a:lnTo>
                    <a:pt x="189" y="3441"/>
                  </a:lnTo>
                  <a:lnTo>
                    <a:pt x="151" y="3414"/>
                  </a:lnTo>
                  <a:lnTo>
                    <a:pt x="117" y="3383"/>
                  </a:lnTo>
                  <a:lnTo>
                    <a:pt x="86" y="3349"/>
                  </a:lnTo>
                  <a:lnTo>
                    <a:pt x="60" y="3311"/>
                  </a:lnTo>
                  <a:lnTo>
                    <a:pt x="38" y="3272"/>
                  </a:lnTo>
                  <a:lnTo>
                    <a:pt x="21" y="3232"/>
                  </a:lnTo>
                  <a:lnTo>
                    <a:pt x="10" y="3189"/>
                  </a:lnTo>
                  <a:lnTo>
                    <a:pt x="2" y="3146"/>
                  </a:lnTo>
                  <a:lnTo>
                    <a:pt x="0" y="3102"/>
                  </a:lnTo>
                  <a:lnTo>
                    <a:pt x="0" y="3102"/>
                  </a:lnTo>
                  <a:lnTo>
                    <a:pt x="2" y="3059"/>
                  </a:lnTo>
                  <a:lnTo>
                    <a:pt x="10" y="3015"/>
                  </a:lnTo>
                  <a:lnTo>
                    <a:pt x="21" y="2973"/>
                  </a:lnTo>
                  <a:lnTo>
                    <a:pt x="38" y="2932"/>
                  </a:lnTo>
                  <a:lnTo>
                    <a:pt x="60" y="2892"/>
                  </a:lnTo>
                  <a:lnTo>
                    <a:pt x="86" y="2855"/>
                  </a:lnTo>
                  <a:lnTo>
                    <a:pt x="117" y="2820"/>
                  </a:lnTo>
                  <a:lnTo>
                    <a:pt x="841" y="2099"/>
                  </a:lnTo>
                  <a:lnTo>
                    <a:pt x="857" y="2085"/>
                  </a:lnTo>
                  <a:lnTo>
                    <a:pt x="875" y="2077"/>
                  </a:lnTo>
                  <a:lnTo>
                    <a:pt x="895" y="2072"/>
                  </a:lnTo>
                  <a:lnTo>
                    <a:pt x="915" y="2072"/>
                  </a:lnTo>
                  <a:lnTo>
                    <a:pt x="934" y="2077"/>
                  </a:lnTo>
                  <a:lnTo>
                    <a:pt x="952" y="2085"/>
                  </a:lnTo>
                  <a:lnTo>
                    <a:pt x="969" y="2099"/>
                  </a:lnTo>
                  <a:lnTo>
                    <a:pt x="1123" y="2253"/>
                  </a:lnTo>
                  <a:lnTo>
                    <a:pt x="1275" y="2101"/>
                  </a:lnTo>
                  <a:lnTo>
                    <a:pt x="1221" y="2035"/>
                  </a:lnTo>
                  <a:lnTo>
                    <a:pt x="1172" y="1965"/>
                  </a:lnTo>
                  <a:lnTo>
                    <a:pt x="1129" y="1894"/>
                  </a:lnTo>
                  <a:lnTo>
                    <a:pt x="1090" y="1821"/>
                  </a:lnTo>
                  <a:lnTo>
                    <a:pt x="1056" y="1745"/>
                  </a:lnTo>
                  <a:lnTo>
                    <a:pt x="1029" y="1668"/>
                  </a:lnTo>
                  <a:lnTo>
                    <a:pt x="1005" y="1590"/>
                  </a:lnTo>
                  <a:lnTo>
                    <a:pt x="987" y="1510"/>
                  </a:lnTo>
                  <a:lnTo>
                    <a:pt x="974" y="1430"/>
                  </a:lnTo>
                  <a:lnTo>
                    <a:pt x="967" y="1349"/>
                  </a:lnTo>
                  <a:lnTo>
                    <a:pt x="964" y="1267"/>
                  </a:lnTo>
                  <a:lnTo>
                    <a:pt x="967" y="1187"/>
                  </a:lnTo>
                  <a:lnTo>
                    <a:pt x="974" y="1106"/>
                  </a:lnTo>
                  <a:lnTo>
                    <a:pt x="988" y="1026"/>
                  </a:lnTo>
                  <a:lnTo>
                    <a:pt x="1006" y="946"/>
                  </a:lnTo>
                  <a:lnTo>
                    <a:pt x="1030" y="868"/>
                  </a:lnTo>
                  <a:lnTo>
                    <a:pt x="1057" y="790"/>
                  </a:lnTo>
                  <a:lnTo>
                    <a:pt x="1091" y="715"/>
                  </a:lnTo>
                  <a:lnTo>
                    <a:pt x="1130" y="642"/>
                  </a:lnTo>
                  <a:lnTo>
                    <a:pt x="1174" y="570"/>
                  </a:lnTo>
                  <a:lnTo>
                    <a:pt x="1223" y="501"/>
                  </a:lnTo>
                  <a:lnTo>
                    <a:pt x="1277" y="435"/>
                  </a:lnTo>
                  <a:lnTo>
                    <a:pt x="1337" y="371"/>
                  </a:lnTo>
                  <a:lnTo>
                    <a:pt x="1400" y="312"/>
                  </a:lnTo>
                  <a:lnTo>
                    <a:pt x="1467" y="258"/>
                  </a:lnTo>
                  <a:lnTo>
                    <a:pt x="1536" y="209"/>
                  </a:lnTo>
                  <a:lnTo>
                    <a:pt x="1608" y="165"/>
                  </a:lnTo>
                  <a:lnTo>
                    <a:pt x="1682" y="126"/>
                  </a:lnTo>
                  <a:lnTo>
                    <a:pt x="1757" y="93"/>
                  </a:lnTo>
                  <a:lnTo>
                    <a:pt x="1835" y="65"/>
                  </a:lnTo>
                  <a:lnTo>
                    <a:pt x="1913" y="41"/>
                  </a:lnTo>
                  <a:lnTo>
                    <a:pt x="1993" y="23"/>
                  </a:lnTo>
                  <a:lnTo>
                    <a:pt x="2074" y="11"/>
                  </a:lnTo>
                  <a:lnTo>
                    <a:pt x="2156" y="2"/>
                  </a:lnTo>
                  <a:lnTo>
                    <a:pt x="2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8" name="Freeform 75"/>
            <p:cNvSpPr>
              <a:spLocks noEditPoints="1"/>
            </p:cNvSpPr>
            <p:nvPr/>
          </p:nvSpPr>
          <p:spPr bwMode="auto">
            <a:xfrm>
              <a:off x="1819275" y="1978026"/>
              <a:ext cx="279400" cy="279400"/>
            </a:xfrm>
            <a:custGeom>
              <a:avLst/>
              <a:gdLst>
                <a:gd name="T0" fmla="*/ 760 w 1765"/>
                <a:gd name="T1" fmla="*/ 191 h 1760"/>
                <a:gd name="T2" fmla="*/ 586 w 1765"/>
                <a:gd name="T3" fmla="*/ 246 h 1760"/>
                <a:gd name="T4" fmla="*/ 432 w 1765"/>
                <a:gd name="T5" fmla="*/ 344 h 1760"/>
                <a:gd name="T6" fmla="*/ 306 w 1765"/>
                <a:gd name="T7" fmla="*/ 480 h 1760"/>
                <a:gd name="T8" fmla="*/ 222 w 1765"/>
                <a:gd name="T9" fmla="*/ 641 h 1760"/>
                <a:gd name="T10" fmla="*/ 183 w 1765"/>
                <a:gd name="T11" fmla="*/ 819 h 1760"/>
                <a:gd name="T12" fmla="*/ 192 w 1765"/>
                <a:gd name="T13" fmla="*/ 1003 h 1760"/>
                <a:gd name="T14" fmla="*/ 246 w 1765"/>
                <a:gd name="T15" fmla="*/ 1175 h 1760"/>
                <a:gd name="T16" fmla="*/ 344 w 1765"/>
                <a:gd name="T17" fmla="*/ 1329 h 1760"/>
                <a:gd name="T18" fmla="*/ 481 w 1765"/>
                <a:gd name="T19" fmla="*/ 1454 h 1760"/>
                <a:gd name="T20" fmla="*/ 641 w 1765"/>
                <a:gd name="T21" fmla="*/ 1538 h 1760"/>
                <a:gd name="T22" fmla="*/ 820 w 1765"/>
                <a:gd name="T23" fmla="*/ 1577 h 1760"/>
                <a:gd name="T24" fmla="*/ 1005 w 1765"/>
                <a:gd name="T25" fmla="*/ 1569 h 1760"/>
                <a:gd name="T26" fmla="*/ 1179 w 1765"/>
                <a:gd name="T27" fmla="*/ 1515 h 1760"/>
                <a:gd name="T28" fmla="*/ 1333 w 1765"/>
                <a:gd name="T29" fmla="*/ 1417 h 1760"/>
                <a:gd name="T30" fmla="*/ 1457 w 1765"/>
                <a:gd name="T31" fmla="*/ 1280 h 1760"/>
                <a:gd name="T32" fmla="*/ 1541 w 1765"/>
                <a:gd name="T33" fmla="*/ 1120 h 1760"/>
                <a:gd name="T34" fmla="*/ 1581 w 1765"/>
                <a:gd name="T35" fmla="*/ 942 h 1760"/>
                <a:gd name="T36" fmla="*/ 1573 w 1765"/>
                <a:gd name="T37" fmla="*/ 758 h 1760"/>
                <a:gd name="T38" fmla="*/ 1518 w 1765"/>
                <a:gd name="T39" fmla="*/ 585 h 1760"/>
                <a:gd name="T40" fmla="*/ 1420 w 1765"/>
                <a:gd name="T41" fmla="*/ 431 h 1760"/>
                <a:gd name="T42" fmla="*/ 1284 w 1765"/>
                <a:gd name="T43" fmla="*/ 307 h 1760"/>
                <a:gd name="T44" fmla="*/ 1122 w 1765"/>
                <a:gd name="T45" fmla="*/ 223 h 1760"/>
                <a:gd name="T46" fmla="*/ 944 w 1765"/>
                <a:gd name="T47" fmla="*/ 184 h 1760"/>
                <a:gd name="T48" fmla="*/ 952 w 1765"/>
                <a:gd name="T49" fmla="*/ 3 h 1760"/>
                <a:gd name="T50" fmla="*/ 1155 w 1765"/>
                <a:gd name="T51" fmla="*/ 44 h 1760"/>
                <a:gd name="T52" fmla="*/ 1342 w 1765"/>
                <a:gd name="T53" fmla="*/ 130 h 1760"/>
                <a:gd name="T54" fmla="*/ 1506 w 1765"/>
                <a:gd name="T55" fmla="*/ 258 h 1760"/>
                <a:gd name="T56" fmla="*/ 1635 w 1765"/>
                <a:gd name="T57" fmla="*/ 421 h 1760"/>
                <a:gd name="T58" fmla="*/ 1721 w 1765"/>
                <a:gd name="T59" fmla="*/ 608 h 1760"/>
                <a:gd name="T60" fmla="*/ 1761 w 1765"/>
                <a:gd name="T61" fmla="*/ 811 h 1760"/>
                <a:gd name="T62" fmla="*/ 1753 w 1765"/>
                <a:gd name="T63" fmla="*/ 1019 h 1760"/>
                <a:gd name="T64" fmla="*/ 1698 w 1765"/>
                <a:gd name="T65" fmla="*/ 1217 h 1760"/>
                <a:gd name="T66" fmla="*/ 1597 w 1765"/>
                <a:gd name="T67" fmla="*/ 1396 h 1760"/>
                <a:gd name="T68" fmla="*/ 1454 w 1765"/>
                <a:gd name="T69" fmla="*/ 1550 h 1760"/>
                <a:gd name="T70" fmla="*/ 1282 w 1765"/>
                <a:gd name="T71" fmla="*/ 1664 h 1760"/>
                <a:gd name="T72" fmla="*/ 1089 w 1765"/>
                <a:gd name="T73" fmla="*/ 1735 h 1760"/>
                <a:gd name="T74" fmla="*/ 882 w 1765"/>
                <a:gd name="T75" fmla="*/ 1760 h 1760"/>
                <a:gd name="T76" fmla="*/ 674 w 1765"/>
                <a:gd name="T77" fmla="*/ 1735 h 1760"/>
                <a:gd name="T78" fmla="*/ 482 w 1765"/>
                <a:gd name="T79" fmla="*/ 1664 h 1760"/>
                <a:gd name="T80" fmla="*/ 310 w 1765"/>
                <a:gd name="T81" fmla="*/ 1550 h 1760"/>
                <a:gd name="T82" fmla="*/ 167 w 1765"/>
                <a:gd name="T83" fmla="*/ 1396 h 1760"/>
                <a:gd name="T84" fmla="*/ 67 w 1765"/>
                <a:gd name="T85" fmla="*/ 1217 h 1760"/>
                <a:gd name="T86" fmla="*/ 11 w 1765"/>
                <a:gd name="T87" fmla="*/ 1019 h 1760"/>
                <a:gd name="T88" fmla="*/ 2 w 1765"/>
                <a:gd name="T89" fmla="*/ 811 h 1760"/>
                <a:gd name="T90" fmla="*/ 43 w 1765"/>
                <a:gd name="T91" fmla="*/ 608 h 1760"/>
                <a:gd name="T92" fmla="*/ 129 w 1765"/>
                <a:gd name="T93" fmla="*/ 421 h 1760"/>
                <a:gd name="T94" fmla="*/ 259 w 1765"/>
                <a:gd name="T95" fmla="*/ 258 h 1760"/>
                <a:gd name="T96" fmla="*/ 422 w 1765"/>
                <a:gd name="T97" fmla="*/ 130 h 1760"/>
                <a:gd name="T98" fmla="*/ 608 w 1765"/>
                <a:gd name="T99" fmla="*/ 44 h 1760"/>
                <a:gd name="T100" fmla="*/ 812 w 1765"/>
                <a:gd name="T101" fmla="*/ 3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65" h="1760">
                  <a:moveTo>
                    <a:pt x="882" y="181"/>
                  </a:moveTo>
                  <a:lnTo>
                    <a:pt x="820" y="184"/>
                  </a:lnTo>
                  <a:lnTo>
                    <a:pt x="760" y="191"/>
                  </a:lnTo>
                  <a:lnTo>
                    <a:pt x="700" y="205"/>
                  </a:lnTo>
                  <a:lnTo>
                    <a:pt x="641" y="223"/>
                  </a:lnTo>
                  <a:lnTo>
                    <a:pt x="586" y="246"/>
                  </a:lnTo>
                  <a:lnTo>
                    <a:pt x="532" y="274"/>
                  </a:lnTo>
                  <a:lnTo>
                    <a:pt x="481" y="307"/>
                  </a:lnTo>
                  <a:lnTo>
                    <a:pt x="432" y="344"/>
                  </a:lnTo>
                  <a:lnTo>
                    <a:pt x="386" y="385"/>
                  </a:lnTo>
                  <a:lnTo>
                    <a:pt x="344" y="431"/>
                  </a:lnTo>
                  <a:lnTo>
                    <a:pt x="306" y="480"/>
                  </a:lnTo>
                  <a:lnTo>
                    <a:pt x="273" y="532"/>
                  </a:lnTo>
                  <a:lnTo>
                    <a:pt x="246" y="585"/>
                  </a:lnTo>
                  <a:lnTo>
                    <a:pt x="222" y="641"/>
                  </a:lnTo>
                  <a:lnTo>
                    <a:pt x="204" y="698"/>
                  </a:lnTo>
                  <a:lnTo>
                    <a:pt x="192" y="758"/>
                  </a:lnTo>
                  <a:lnTo>
                    <a:pt x="183" y="819"/>
                  </a:lnTo>
                  <a:lnTo>
                    <a:pt x="181" y="881"/>
                  </a:lnTo>
                  <a:lnTo>
                    <a:pt x="183" y="942"/>
                  </a:lnTo>
                  <a:lnTo>
                    <a:pt x="192" y="1003"/>
                  </a:lnTo>
                  <a:lnTo>
                    <a:pt x="204" y="1062"/>
                  </a:lnTo>
                  <a:lnTo>
                    <a:pt x="222" y="1120"/>
                  </a:lnTo>
                  <a:lnTo>
                    <a:pt x="246" y="1175"/>
                  </a:lnTo>
                  <a:lnTo>
                    <a:pt x="273" y="1229"/>
                  </a:lnTo>
                  <a:lnTo>
                    <a:pt x="306" y="1280"/>
                  </a:lnTo>
                  <a:lnTo>
                    <a:pt x="344" y="1329"/>
                  </a:lnTo>
                  <a:lnTo>
                    <a:pt x="386" y="1375"/>
                  </a:lnTo>
                  <a:lnTo>
                    <a:pt x="432" y="1417"/>
                  </a:lnTo>
                  <a:lnTo>
                    <a:pt x="481" y="1454"/>
                  </a:lnTo>
                  <a:lnTo>
                    <a:pt x="532" y="1487"/>
                  </a:lnTo>
                  <a:lnTo>
                    <a:pt x="586" y="1515"/>
                  </a:lnTo>
                  <a:lnTo>
                    <a:pt x="641" y="1538"/>
                  </a:lnTo>
                  <a:lnTo>
                    <a:pt x="700" y="1556"/>
                  </a:lnTo>
                  <a:lnTo>
                    <a:pt x="760" y="1569"/>
                  </a:lnTo>
                  <a:lnTo>
                    <a:pt x="820" y="1577"/>
                  </a:lnTo>
                  <a:lnTo>
                    <a:pt x="882" y="1579"/>
                  </a:lnTo>
                  <a:lnTo>
                    <a:pt x="944" y="1577"/>
                  </a:lnTo>
                  <a:lnTo>
                    <a:pt x="1005" y="1569"/>
                  </a:lnTo>
                  <a:lnTo>
                    <a:pt x="1065" y="1556"/>
                  </a:lnTo>
                  <a:lnTo>
                    <a:pt x="1122" y="1538"/>
                  </a:lnTo>
                  <a:lnTo>
                    <a:pt x="1179" y="1515"/>
                  </a:lnTo>
                  <a:lnTo>
                    <a:pt x="1232" y="1487"/>
                  </a:lnTo>
                  <a:lnTo>
                    <a:pt x="1284" y="1454"/>
                  </a:lnTo>
                  <a:lnTo>
                    <a:pt x="1333" y="1417"/>
                  </a:lnTo>
                  <a:lnTo>
                    <a:pt x="1379" y="1375"/>
                  </a:lnTo>
                  <a:lnTo>
                    <a:pt x="1420" y="1329"/>
                  </a:lnTo>
                  <a:lnTo>
                    <a:pt x="1457" y="1280"/>
                  </a:lnTo>
                  <a:lnTo>
                    <a:pt x="1490" y="1229"/>
                  </a:lnTo>
                  <a:lnTo>
                    <a:pt x="1518" y="1175"/>
                  </a:lnTo>
                  <a:lnTo>
                    <a:pt x="1541" y="1120"/>
                  </a:lnTo>
                  <a:lnTo>
                    <a:pt x="1559" y="1062"/>
                  </a:lnTo>
                  <a:lnTo>
                    <a:pt x="1573" y="1003"/>
                  </a:lnTo>
                  <a:lnTo>
                    <a:pt x="1581" y="942"/>
                  </a:lnTo>
                  <a:lnTo>
                    <a:pt x="1584" y="881"/>
                  </a:lnTo>
                  <a:lnTo>
                    <a:pt x="1581" y="819"/>
                  </a:lnTo>
                  <a:lnTo>
                    <a:pt x="1573" y="758"/>
                  </a:lnTo>
                  <a:lnTo>
                    <a:pt x="1559" y="698"/>
                  </a:lnTo>
                  <a:lnTo>
                    <a:pt x="1541" y="641"/>
                  </a:lnTo>
                  <a:lnTo>
                    <a:pt x="1518" y="585"/>
                  </a:lnTo>
                  <a:lnTo>
                    <a:pt x="1490" y="532"/>
                  </a:lnTo>
                  <a:lnTo>
                    <a:pt x="1457" y="480"/>
                  </a:lnTo>
                  <a:lnTo>
                    <a:pt x="1420" y="431"/>
                  </a:lnTo>
                  <a:lnTo>
                    <a:pt x="1379" y="385"/>
                  </a:lnTo>
                  <a:lnTo>
                    <a:pt x="1333" y="344"/>
                  </a:lnTo>
                  <a:lnTo>
                    <a:pt x="1284" y="307"/>
                  </a:lnTo>
                  <a:lnTo>
                    <a:pt x="1232" y="274"/>
                  </a:lnTo>
                  <a:lnTo>
                    <a:pt x="1179" y="246"/>
                  </a:lnTo>
                  <a:lnTo>
                    <a:pt x="1122" y="223"/>
                  </a:lnTo>
                  <a:lnTo>
                    <a:pt x="1065" y="205"/>
                  </a:lnTo>
                  <a:lnTo>
                    <a:pt x="1005" y="191"/>
                  </a:lnTo>
                  <a:lnTo>
                    <a:pt x="944" y="184"/>
                  </a:lnTo>
                  <a:lnTo>
                    <a:pt x="882" y="181"/>
                  </a:lnTo>
                  <a:close/>
                  <a:moveTo>
                    <a:pt x="882" y="0"/>
                  </a:moveTo>
                  <a:lnTo>
                    <a:pt x="952" y="3"/>
                  </a:lnTo>
                  <a:lnTo>
                    <a:pt x="1021" y="12"/>
                  </a:lnTo>
                  <a:lnTo>
                    <a:pt x="1089" y="25"/>
                  </a:lnTo>
                  <a:lnTo>
                    <a:pt x="1155" y="44"/>
                  </a:lnTo>
                  <a:lnTo>
                    <a:pt x="1220" y="67"/>
                  </a:lnTo>
                  <a:lnTo>
                    <a:pt x="1282" y="96"/>
                  </a:lnTo>
                  <a:lnTo>
                    <a:pt x="1342" y="130"/>
                  </a:lnTo>
                  <a:lnTo>
                    <a:pt x="1400" y="168"/>
                  </a:lnTo>
                  <a:lnTo>
                    <a:pt x="1454" y="211"/>
                  </a:lnTo>
                  <a:lnTo>
                    <a:pt x="1506" y="258"/>
                  </a:lnTo>
                  <a:lnTo>
                    <a:pt x="1553" y="310"/>
                  </a:lnTo>
                  <a:lnTo>
                    <a:pt x="1597" y="364"/>
                  </a:lnTo>
                  <a:lnTo>
                    <a:pt x="1635" y="421"/>
                  </a:lnTo>
                  <a:lnTo>
                    <a:pt x="1669" y="482"/>
                  </a:lnTo>
                  <a:lnTo>
                    <a:pt x="1698" y="543"/>
                  </a:lnTo>
                  <a:lnTo>
                    <a:pt x="1721" y="608"/>
                  </a:lnTo>
                  <a:lnTo>
                    <a:pt x="1740" y="674"/>
                  </a:lnTo>
                  <a:lnTo>
                    <a:pt x="1753" y="742"/>
                  </a:lnTo>
                  <a:lnTo>
                    <a:pt x="1761" y="811"/>
                  </a:lnTo>
                  <a:lnTo>
                    <a:pt x="1765" y="881"/>
                  </a:lnTo>
                  <a:lnTo>
                    <a:pt x="1761" y="951"/>
                  </a:lnTo>
                  <a:lnTo>
                    <a:pt x="1753" y="1019"/>
                  </a:lnTo>
                  <a:lnTo>
                    <a:pt x="1740" y="1087"/>
                  </a:lnTo>
                  <a:lnTo>
                    <a:pt x="1721" y="1153"/>
                  </a:lnTo>
                  <a:lnTo>
                    <a:pt x="1698" y="1217"/>
                  </a:lnTo>
                  <a:lnTo>
                    <a:pt x="1669" y="1279"/>
                  </a:lnTo>
                  <a:lnTo>
                    <a:pt x="1635" y="1339"/>
                  </a:lnTo>
                  <a:lnTo>
                    <a:pt x="1597" y="1396"/>
                  </a:lnTo>
                  <a:lnTo>
                    <a:pt x="1553" y="1451"/>
                  </a:lnTo>
                  <a:lnTo>
                    <a:pt x="1506" y="1502"/>
                  </a:lnTo>
                  <a:lnTo>
                    <a:pt x="1454" y="1550"/>
                  </a:lnTo>
                  <a:lnTo>
                    <a:pt x="1400" y="1593"/>
                  </a:lnTo>
                  <a:lnTo>
                    <a:pt x="1342" y="1631"/>
                  </a:lnTo>
                  <a:lnTo>
                    <a:pt x="1282" y="1664"/>
                  </a:lnTo>
                  <a:lnTo>
                    <a:pt x="1220" y="1693"/>
                  </a:lnTo>
                  <a:lnTo>
                    <a:pt x="1155" y="1717"/>
                  </a:lnTo>
                  <a:lnTo>
                    <a:pt x="1089" y="1735"/>
                  </a:lnTo>
                  <a:lnTo>
                    <a:pt x="1021" y="1749"/>
                  </a:lnTo>
                  <a:lnTo>
                    <a:pt x="952" y="1758"/>
                  </a:lnTo>
                  <a:lnTo>
                    <a:pt x="882" y="1760"/>
                  </a:lnTo>
                  <a:lnTo>
                    <a:pt x="812" y="1758"/>
                  </a:lnTo>
                  <a:lnTo>
                    <a:pt x="742" y="1749"/>
                  </a:lnTo>
                  <a:lnTo>
                    <a:pt x="674" y="1735"/>
                  </a:lnTo>
                  <a:lnTo>
                    <a:pt x="608" y="1717"/>
                  </a:lnTo>
                  <a:lnTo>
                    <a:pt x="545" y="1693"/>
                  </a:lnTo>
                  <a:lnTo>
                    <a:pt x="482" y="1664"/>
                  </a:lnTo>
                  <a:lnTo>
                    <a:pt x="422" y="1631"/>
                  </a:lnTo>
                  <a:lnTo>
                    <a:pt x="365" y="1593"/>
                  </a:lnTo>
                  <a:lnTo>
                    <a:pt x="310" y="1550"/>
                  </a:lnTo>
                  <a:lnTo>
                    <a:pt x="259" y="1502"/>
                  </a:lnTo>
                  <a:lnTo>
                    <a:pt x="211" y="1451"/>
                  </a:lnTo>
                  <a:lnTo>
                    <a:pt x="167" y="1396"/>
                  </a:lnTo>
                  <a:lnTo>
                    <a:pt x="129" y="1339"/>
                  </a:lnTo>
                  <a:lnTo>
                    <a:pt x="96" y="1279"/>
                  </a:lnTo>
                  <a:lnTo>
                    <a:pt x="67" y="1217"/>
                  </a:lnTo>
                  <a:lnTo>
                    <a:pt x="43" y="1153"/>
                  </a:lnTo>
                  <a:lnTo>
                    <a:pt x="25" y="1087"/>
                  </a:lnTo>
                  <a:lnTo>
                    <a:pt x="11" y="1019"/>
                  </a:lnTo>
                  <a:lnTo>
                    <a:pt x="2" y="951"/>
                  </a:lnTo>
                  <a:lnTo>
                    <a:pt x="0" y="881"/>
                  </a:lnTo>
                  <a:lnTo>
                    <a:pt x="2" y="811"/>
                  </a:lnTo>
                  <a:lnTo>
                    <a:pt x="11" y="742"/>
                  </a:lnTo>
                  <a:lnTo>
                    <a:pt x="25" y="674"/>
                  </a:lnTo>
                  <a:lnTo>
                    <a:pt x="43" y="608"/>
                  </a:lnTo>
                  <a:lnTo>
                    <a:pt x="67" y="543"/>
                  </a:lnTo>
                  <a:lnTo>
                    <a:pt x="96" y="482"/>
                  </a:lnTo>
                  <a:lnTo>
                    <a:pt x="129" y="421"/>
                  </a:lnTo>
                  <a:lnTo>
                    <a:pt x="167" y="364"/>
                  </a:lnTo>
                  <a:lnTo>
                    <a:pt x="211" y="310"/>
                  </a:lnTo>
                  <a:lnTo>
                    <a:pt x="259" y="258"/>
                  </a:lnTo>
                  <a:lnTo>
                    <a:pt x="310" y="211"/>
                  </a:lnTo>
                  <a:lnTo>
                    <a:pt x="365" y="168"/>
                  </a:lnTo>
                  <a:lnTo>
                    <a:pt x="422" y="130"/>
                  </a:lnTo>
                  <a:lnTo>
                    <a:pt x="482" y="96"/>
                  </a:lnTo>
                  <a:lnTo>
                    <a:pt x="545" y="67"/>
                  </a:lnTo>
                  <a:lnTo>
                    <a:pt x="608" y="44"/>
                  </a:lnTo>
                  <a:lnTo>
                    <a:pt x="674" y="25"/>
                  </a:lnTo>
                  <a:lnTo>
                    <a:pt x="742" y="12"/>
                  </a:lnTo>
                  <a:lnTo>
                    <a:pt x="812" y="3"/>
                  </a:lnTo>
                  <a:lnTo>
                    <a:pt x="8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9" name="Freeform 76"/>
            <p:cNvSpPr>
              <a:spLocks/>
            </p:cNvSpPr>
            <p:nvPr/>
          </p:nvSpPr>
          <p:spPr bwMode="auto">
            <a:xfrm>
              <a:off x="1900238" y="2060576"/>
              <a:ext cx="115888" cy="114300"/>
            </a:xfrm>
            <a:custGeom>
              <a:avLst/>
              <a:gdLst>
                <a:gd name="T0" fmla="*/ 363 w 726"/>
                <a:gd name="T1" fmla="*/ 0 h 723"/>
                <a:gd name="T2" fmla="*/ 387 w 726"/>
                <a:gd name="T3" fmla="*/ 3 h 723"/>
                <a:gd name="T4" fmla="*/ 409 w 726"/>
                <a:gd name="T5" fmla="*/ 12 h 723"/>
                <a:gd name="T6" fmla="*/ 427 w 726"/>
                <a:gd name="T7" fmla="*/ 26 h 723"/>
                <a:gd name="T8" fmla="*/ 442 w 726"/>
                <a:gd name="T9" fmla="*/ 44 h 723"/>
                <a:gd name="T10" fmla="*/ 450 w 726"/>
                <a:gd name="T11" fmla="*/ 66 h 723"/>
                <a:gd name="T12" fmla="*/ 453 w 726"/>
                <a:gd name="T13" fmla="*/ 90 h 723"/>
                <a:gd name="T14" fmla="*/ 453 w 726"/>
                <a:gd name="T15" fmla="*/ 271 h 723"/>
                <a:gd name="T16" fmla="*/ 635 w 726"/>
                <a:gd name="T17" fmla="*/ 271 h 723"/>
                <a:gd name="T18" fmla="*/ 660 w 726"/>
                <a:gd name="T19" fmla="*/ 275 h 723"/>
                <a:gd name="T20" fmla="*/ 681 w 726"/>
                <a:gd name="T21" fmla="*/ 283 h 723"/>
                <a:gd name="T22" fmla="*/ 699 w 726"/>
                <a:gd name="T23" fmla="*/ 298 h 723"/>
                <a:gd name="T24" fmla="*/ 714 w 726"/>
                <a:gd name="T25" fmla="*/ 316 h 723"/>
                <a:gd name="T26" fmla="*/ 722 w 726"/>
                <a:gd name="T27" fmla="*/ 337 h 723"/>
                <a:gd name="T28" fmla="*/ 726 w 726"/>
                <a:gd name="T29" fmla="*/ 362 h 723"/>
                <a:gd name="T30" fmla="*/ 722 w 726"/>
                <a:gd name="T31" fmla="*/ 385 h 723"/>
                <a:gd name="T32" fmla="*/ 714 w 726"/>
                <a:gd name="T33" fmla="*/ 407 h 723"/>
                <a:gd name="T34" fmla="*/ 699 w 726"/>
                <a:gd name="T35" fmla="*/ 425 h 723"/>
                <a:gd name="T36" fmla="*/ 681 w 726"/>
                <a:gd name="T37" fmla="*/ 439 h 723"/>
                <a:gd name="T38" fmla="*/ 660 w 726"/>
                <a:gd name="T39" fmla="*/ 449 h 723"/>
                <a:gd name="T40" fmla="*/ 635 w 726"/>
                <a:gd name="T41" fmla="*/ 452 h 723"/>
                <a:gd name="T42" fmla="*/ 453 w 726"/>
                <a:gd name="T43" fmla="*/ 452 h 723"/>
                <a:gd name="T44" fmla="*/ 453 w 726"/>
                <a:gd name="T45" fmla="*/ 633 h 723"/>
                <a:gd name="T46" fmla="*/ 450 w 726"/>
                <a:gd name="T47" fmla="*/ 656 h 723"/>
                <a:gd name="T48" fmla="*/ 442 w 726"/>
                <a:gd name="T49" fmla="*/ 679 h 723"/>
                <a:gd name="T50" fmla="*/ 427 w 726"/>
                <a:gd name="T51" fmla="*/ 697 h 723"/>
                <a:gd name="T52" fmla="*/ 409 w 726"/>
                <a:gd name="T53" fmla="*/ 710 h 723"/>
                <a:gd name="T54" fmla="*/ 387 w 726"/>
                <a:gd name="T55" fmla="*/ 720 h 723"/>
                <a:gd name="T56" fmla="*/ 363 w 726"/>
                <a:gd name="T57" fmla="*/ 723 h 723"/>
                <a:gd name="T58" fmla="*/ 339 w 726"/>
                <a:gd name="T59" fmla="*/ 720 h 723"/>
                <a:gd name="T60" fmla="*/ 317 w 726"/>
                <a:gd name="T61" fmla="*/ 710 h 723"/>
                <a:gd name="T62" fmla="*/ 299 w 726"/>
                <a:gd name="T63" fmla="*/ 697 h 723"/>
                <a:gd name="T64" fmla="*/ 285 w 726"/>
                <a:gd name="T65" fmla="*/ 679 h 723"/>
                <a:gd name="T66" fmla="*/ 276 w 726"/>
                <a:gd name="T67" fmla="*/ 656 h 723"/>
                <a:gd name="T68" fmla="*/ 272 w 726"/>
                <a:gd name="T69" fmla="*/ 633 h 723"/>
                <a:gd name="T70" fmla="*/ 272 w 726"/>
                <a:gd name="T71" fmla="*/ 452 h 723"/>
                <a:gd name="T72" fmla="*/ 91 w 726"/>
                <a:gd name="T73" fmla="*/ 452 h 723"/>
                <a:gd name="T74" fmla="*/ 67 w 726"/>
                <a:gd name="T75" fmla="*/ 449 h 723"/>
                <a:gd name="T76" fmla="*/ 45 w 726"/>
                <a:gd name="T77" fmla="*/ 439 h 723"/>
                <a:gd name="T78" fmla="*/ 27 w 726"/>
                <a:gd name="T79" fmla="*/ 425 h 723"/>
                <a:gd name="T80" fmla="*/ 13 w 726"/>
                <a:gd name="T81" fmla="*/ 407 h 723"/>
                <a:gd name="T82" fmla="*/ 3 w 726"/>
                <a:gd name="T83" fmla="*/ 385 h 723"/>
                <a:gd name="T84" fmla="*/ 0 w 726"/>
                <a:gd name="T85" fmla="*/ 362 h 723"/>
                <a:gd name="T86" fmla="*/ 3 w 726"/>
                <a:gd name="T87" fmla="*/ 337 h 723"/>
                <a:gd name="T88" fmla="*/ 13 w 726"/>
                <a:gd name="T89" fmla="*/ 316 h 723"/>
                <a:gd name="T90" fmla="*/ 27 w 726"/>
                <a:gd name="T91" fmla="*/ 298 h 723"/>
                <a:gd name="T92" fmla="*/ 45 w 726"/>
                <a:gd name="T93" fmla="*/ 283 h 723"/>
                <a:gd name="T94" fmla="*/ 67 w 726"/>
                <a:gd name="T95" fmla="*/ 275 h 723"/>
                <a:gd name="T96" fmla="*/ 91 w 726"/>
                <a:gd name="T97" fmla="*/ 271 h 723"/>
                <a:gd name="T98" fmla="*/ 272 w 726"/>
                <a:gd name="T99" fmla="*/ 271 h 723"/>
                <a:gd name="T100" fmla="*/ 272 w 726"/>
                <a:gd name="T101" fmla="*/ 90 h 723"/>
                <a:gd name="T102" fmla="*/ 276 w 726"/>
                <a:gd name="T103" fmla="*/ 66 h 723"/>
                <a:gd name="T104" fmla="*/ 285 w 726"/>
                <a:gd name="T105" fmla="*/ 44 h 723"/>
                <a:gd name="T106" fmla="*/ 299 w 726"/>
                <a:gd name="T107" fmla="*/ 26 h 723"/>
                <a:gd name="T108" fmla="*/ 317 w 726"/>
                <a:gd name="T109" fmla="*/ 12 h 723"/>
                <a:gd name="T110" fmla="*/ 339 w 726"/>
                <a:gd name="T111" fmla="*/ 3 h 723"/>
                <a:gd name="T112" fmla="*/ 363 w 726"/>
                <a:gd name="T113" fmla="*/ 0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6" h="723">
                  <a:moveTo>
                    <a:pt x="363" y="0"/>
                  </a:moveTo>
                  <a:lnTo>
                    <a:pt x="387" y="3"/>
                  </a:lnTo>
                  <a:lnTo>
                    <a:pt x="409" y="12"/>
                  </a:lnTo>
                  <a:lnTo>
                    <a:pt x="427" y="26"/>
                  </a:lnTo>
                  <a:lnTo>
                    <a:pt x="442" y="44"/>
                  </a:lnTo>
                  <a:lnTo>
                    <a:pt x="450" y="66"/>
                  </a:lnTo>
                  <a:lnTo>
                    <a:pt x="453" y="90"/>
                  </a:lnTo>
                  <a:lnTo>
                    <a:pt x="453" y="271"/>
                  </a:lnTo>
                  <a:lnTo>
                    <a:pt x="635" y="271"/>
                  </a:lnTo>
                  <a:lnTo>
                    <a:pt x="660" y="275"/>
                  </a:lnTo>
                  <a:lnTo>
                    <a:pt x="681" y="283"/>
                  </a:lnTo>
                  <a:lnTo>
                    <a:pt x="699" y="298"/>
                  </a:lnTo>
                  <a:lnTo>
                    <a:pt x="714" y="316"/>
                  </a:lnTo>
                  <a:lnTo>
                    <a:pt x="722" y="337"/>
                  </a:lnTo>
                  <a:lnTo>
                    <a:pt x="726" y="362"/>
                  </a:lnTo>
                  <a:lnTo>
                    <a:pt x="722" y="385"/>
                  </a:lnTo>
                  <a:lnTo>
                    <a:pt x="714" y="407"/>
                  </a:lnTo>
                  <a:lnTo>
                    <a:pt x="699" y="425"/>
                  </a:lnTo>
                  <a:lnTo>
                    <a:pt x="681" y="439"/>
                  </a:lnTo>
                  <a:lnTo>
                    <a:pt x="660" y="449"/>
                  </a:lnTo>
                  <a:lnTo>
                    <a:pt x="635" y="452"/>
                  </a:lnTo>
                  <a:lnTo>
                    <a:pt x="453" y="452"/>
                  </a:lnTo>
                  <a:lnTo>
                    <a:pt x="453" y="633"/>
                  </a:lnTo>
                  <a:lnTo>
                    <a:pt x="450" y="656"/>
                  </a:lnTo>
                  <a:lnTo>
                    <a:pt x="442" y="679"/>
                  </a:lnTo>
                  <a:lnTo>
                    <a:pt x="427" y="697"/>
                  </a:lnTo>
                  <a:lnTo>
                    <a:pt x="409" y="710"/>
                  </a:lnTo>
                  <a:lnTo>
                    <a:pt x="387" y="720"/>
                  </a:lnTo>
                  <a:lnTo>
                    <a:pt x="363" y="723"/>
                  </a:lnTo>
                  <a:lnTo>
                    <a:pt x="339" y="720"/>
                  </a:lnTo>
                  <a:lnTo>
                    <a:pt x="317" y="710"/>
                  </a:lnTo>
                  <a:lnTo>
                    <a:pt x="299" y="697"/>
                  </a:lnTo>
                  <a:lnTo>
                    <a:pt x="285" y="679"/>
                  </a:lnTo>
                  <a:lnTo>
                    <a:pt x="276" y="656"/>
                  </a:lnTo>
                  <a:lnTo>
                    <a:pt x="272" y="633"/>
                  </a:lnTo>
                  <a:lnTo>
                    <a:pt x="272" y="452"/>
                  </a:lnTo>
                  <a:lnTo>
                    <a:pt x="91" y="452"/>
                  </a:lnTo>
                  <a:lnTo>
                    <a:pt x="67" y="449"/>
                  </a:lnTo>
                  <a:lnTo>
                    <a:pt x="45" y="439"/>
                  </a:lnTo>
                  <a:lnTo>
                    <a:pt x="27" y="425"/>
                  </a:lnTo>
                  <a:lnTo>
                    <a:pt x="13" y="407"/>
                  </a:lnTo>
                  <a:lnTo>
                    <a:pt x="3" y="385"/>
                  </a:lnTo>
                  <a:lnTo>
                    <a:pt x="0" y="362"/>
                  </a:lnTo>
                  <a:lnTo>
                    <a:pt x="3" y="337"/>
                  </a:lnTo>
                  <a:lnTo>
                    <a:pt x="13" y="316"/>
                  </a:lnTo>
                  <a:lnTo>
                    <a:pt x="27" y="298"/>
                  </a:lnTo>
                  <a:lnTo>
                    <a:pt x="45" y="283"/>
                  </a:lnTo>
                  <a:lnTo>
                    <a:pt x="67" y="275"/>
                  </a:lnTo>
                  <a:lnTo>
                    <a:pt x="91" y="271"/>
                  </a:lnTo>
                  <a:lnTo>
                    <a:pt x="272" y="271"/>
                  </a:lnTo>
                  <a:lnTo>
                    <a:pt x="272" y="90"/>
                  </a:lnTo>
                  <a:lnTo>
                    <a:pt x="276" y="66"/>
                  </a:lnTo>
                  <a:lnTo>
                    <a:pt x="285" y="44"/>
                  </a:lnTo>
                  <a:lnTo>
                    <a:pt x="299" y="26"/>
                  </a:lnTo>
                  <a:lnTo>
                    <a:pt x="317" y="12"/>
                  </a:lnTo>
                  <a:lnTo>
                    <a:pt x="339" y="3"/>
                  </a:lnTo>
                  <a:lnTo>
                    <a:pt x="3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sp>
        <p:nvSpPr>
          <p:cNvPr id="110" name="1"/>
          <p:cNvSpPr txBox="1">
            <a:spLocks noChangeArrowheads="1"/>
          </p:cNvSpPr>
          <p:nvPr/>
        </p:nvSpPr>
        <p:spPr bwMode="auto">
          <a:xfrm>
            <a:off x="5884962" y="1436138"/>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1" name="1"/>
          <p:cNvSpPr txBox="1">
            <a:spLocks noChangeArrowheads="1"/>
          </p:cNvSpPr>
          <p:nvPr/>
        </p:nvSpPr>
        <p:spPr bwMode="auto">
          <a:xfrm>
            <a:off x="5873601" y="1659445"/>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2" name="1"/>
          <p:cNvSpPr txBox="1">
            <a:spLocks noChangeArrowheads="1"/>
          </p:cNvSpPr>
          <p:nvPr/>
        </p:nvSpPr>
        <p:spPr bwMode="auto">
          <a:xfrm>
            <a:off x="6414891" y="2469868"/>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3" name="1"/>
          <p:cNvSpPr txBox="1">
            <a:spLocks noChangeArrowheads="1"/>
          </p:cNvSpPr>
          <p:nvPr/>
        </p:nvSpPr>
        <p:spPr bwMode="auto">
          <a:xfrm>
            <a:off x="6403530" y="2693176"/>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4" name="1"/>
          <p:cNvSpPr txBox="1">
            <a:spLocks noChangeArrowheads="1"/>
          </p:cNvSpPr>
          <p:nvPr/>
        </p:nvSpPr>
        <p:spPr bwMode="auto">
          <a:xfrm>
            <a:off x="4936407" y="3841021"/>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5" name="1"/>
          <p:cNvSpPr txBox="1">
            <a:spLocks noChangeArrowheads="1"/>
          </p:cNvSpPr>
          <p:nvPr/>
        </p:nvSpPr>
        <p:spPr bwMode="auto">
          <a:xfrm>
            <a:off x="4925046" y="4064329"/>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6" name="1"/>
          <p:cNvSpPr txBox="1">
            <a:spLocks noChangeArrowheads="1"/>
          </p:cNvSpPr>
          <p:nvPr/>
        </p:nvSpPr>
        <p:spPr bwMode="auto">
          <a:xfrm>
            <a:off x="2592280" y="1875268"/>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7" name="1"/>
          <p:cNvSpPr txBox="1">
            <a:spLocks noChangeArrowheads="1"/>
          </p:cNvSpPr>
          <p:nvPr/>
        </p:nvSpPr>
        <p:spPr bwMode="auto">
          <a:xfrm>
            <a:off x="1861173" y="2098576"/>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8" name="1"/>
          <p:cNvSpPr txBox="1">
            <a:spLocks noChangeArrowheads="1"/>
          </p:cNvSpPr>
          <p:nvPr/>
        </p:nvSpPr>
        <p:spPr bwMode="auto">
          <a:xfrm>
            <a:off x="1696119" y="2902477"/>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9" name="1"/>
          <p:cNvSpPr txBox="1">
            <a:spLocks noChangeArrowheads="1"/>
          </p:cNvSpPr>
          <p:nvPr/>
        </p:nvSpPr>
        <p:spPr bwMode="auto">
          <a:xfrm>
            <a:off x="965012" y="3125785"/>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20"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138112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应对措施</a:t>
            </a:r>
          </a:p>
        </p:txBody>
      </p:sp>
    </p:spTree>
    <p:extLst>
      <p:ext uri="{BB962C8B-B14F-4D97-AF65-F5344CB8AC3E}">
        <p14:creationId xmlns:p14="http://schemas.microsoft.com/office/powerpoint/2010/main" val="38533747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500" fill="hold"/>
                                        <p:tgtEl>
                                          <p:spTgt spid="83"/>
                                        </p:tgtEl>
                                        <p:attrNameLst>
                                          <p:attrName>ppt_w</p:attrName>
                                        </p:attrNameLst>
                                      </p:cBhvr>
                                      <p:tavLst>
                                        <p:tav tm="0">
                                          <p:val>
                                            <p:fltVal val="0"/>
                                          </p:val>
                                        </p:tav>
                                        <p:tav tm="100000">
                                          <p:val>
                                            <p:strVal val="#ppt_w"/>
                                          </p:val>
                                        </p:tav>
                                      </p:tavLst>
                                    </p:anim>
                                    <p:anim calcmode="lin" valueType="num">
                                      <p:cBhvr>
                                        <p:cTn id="8" dur="500" fill="hold"/>
                                        <p:tgtEl>
                                          <p:spTgt spid="83"/>
                                        </p:tgtEl>
                                        <p:attrNameLst>
                                          <p:attrName>ppt_h</p:attrName>
                                        </p:attrNameLst>
                                      </p:cBhvr>
                                      <p:tavLst>
                                        <p:tav tm="0">
                                          <p:val>
                                            <p:fltVal val="0"/>
                                          </p:val>
                                        </p:tav>
                                        <p:tav tm="100000">
                                          <p:val>
                                            <p:strVal val="#ppt_h"/>
                                          </p:val>
                                        </p:tav>
                                      </p:tavLst>
                                    </p:anim>
                                    <p:animEffect transition="in" filter="fade">
                                      <p:cBhvr>
                                        <p:cTn id="9" dur="500"/>
                                        <p:tgtEl>
                                          <p:spTgt spid="8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6"/>
                                        </p:tgtEl>
                                        <p:attrNameLst>
                                          <p:attrName>style.visibility</p:attrName>
                                        </p:attrNameLst>
                                      </p:cBhvr>
                                      <p:to>
                                        <p:strVal val="visible"/>
                                      </p:to>
                                    </p:set>
                                    <p:anim calcmode="lin" valueType="num">
                                      <p:cBhvr>
                                        <p:cTn id="13" dur="500" fill="hold"/>
                                        <p:tgtEl>
                                          <p:spTgt spid="86"/>
                                        </p:tgtEl>
                                        <p:attrNameLst>
                                          <p:attrName>ppt_w</p:attrName>
                                        </p:attrNameLst>
                                      </p:cBhvr>
                                      <p:tavLst>
                                        <p:tav tm="0">
                                          <p:val>
                                            <p:fltVal val="0"/>
                                          </p:val>
                                        </p:tav>
                                        <p:tav tm="100000">
                                          <p:val>
                                            <p:strVal val="#ppt_w"/>
                                          </p:val>
                                        </p:tav>
                                      </p:tavLst>
                                    </p:anim>
                                    <p:anim calcmode="lin" valueType="num">
                                      <p:cBhvr>
                                        <p:cTn id="14" dur="500" fill="hold"/>
                                        <p:tgtEl>
                                          <p:spTgt spid="86"/>
                                        </p:tgtEl>
                                        <p:attrNameLst>
                                          <p:attrName>ppt_h</p:attrName>
                                        </p:attrNameLst>
                                      </p:cBhvr>
                                      <p:tavLst>
                                        <p:tav tm="0">
                                          <p:val>
                                            <p:fltVal val="0"/>
                                          </p:val>
                                        </p:tav>
                                        <p:tav tm="100000">
                                          <p:val>
                                            <p:strVal val="#ppt_h"/>
                                          </p:val>
                                        </p:tav>
                                      </p:tavLst>
                                    </p:anim>
                                    <p:animEffect transition="in" filter="fade">
                                      <p:cBhvr>
                                        <p:cTn id="15" dur="500"/>
                                        <p:tgtEl>
                                          <p:spTgt spid="86"/>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5"/>
                                        </p:tgtEl>
                                        <p:attrNameLst>
                                          <p:attrName>style.visibility</p:attrName>
                                        </p:attrNameLst>
                                      </p:cBhvr>
                                      <p:to>
                                        <p:strVal val="visible"/>
                                      </p:to>
                                    </p:set>
                                    <p:anim calcmode="lin" valueType="num">
                                      <p:cBhvr>
                                        <p:cTn id="19" dur="500" fill="hold"/>
                                        <p:tgtEl>
                                          <p:spTgt spid="85"/>
                                        </p:tgtEl>
                                        <p:attrNameLst>
                                          <p:attrName>ppt_w</p:attrName>
                                        </p:attrNameLst>
                                      </p:cBhvr>
                                      <p:tavLst>
                                        <p:tav tm="0">
                                          <p:val>
                                            <p:fltVal val="0"/>
                                          </p:val>
                                        </p:tav>
                                        <p:tav tm="100000">
                                          <p:val>
                                            <p:strVal val="#ppt_w"/>
                                          </p:val>
                                        </p:tav>
                                      </p:tavLst>
                                    </p:anim>
                                    <p:anim calcmode="lin" valueType="num">
                                      <p:cBhvr>
                                        <p:cTn id="20" dur="500" fill="hold"/>
                                        <p:tgtEl>
                                          <p:spTgt spid="85"/>
                                        </p:tgtEl>
                                        <p:attrNameLst>
                                          <p:attrName>ppt_h</p:attrName>
                                        </p:attrNameLst>
                                      </p:cBhvr>
                                      <p:tavLst>
                                        <p:tav tm="0">
                                          <p:val>
                                            <p:fltVal val="0"/>
                                          </p:val>
                                        </p:tav>
                                        <p:tav tm="100000">
                                          <p:val>
                                            <p:strVal val="#ppt_h"/>
                                          </p:val>
                                        </p:tav>
                                      </p:tavLst>
                                    </p:anim>
                                    <p:animEffect transition="in" filter="fade">
                                      <p:cBhvr>
                                        <p:cTn id="21" dur="500"/>
                                        <p:tgtEl>
                                          <p:spTgt spid="8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01"/>
                                        </p:tgtEl>
                                        <p:attrNameLst>
                                          <p:attrName>style.visibility</p:attrName>
                                        </p:attrNameLst>
                                      </p:cBhvr>
                                      <p:to>
                                        <p:strVal val="visible"/>
                                      </p:to>
                                    </p:set>
                                    <p:anim calcmode="lin" valueType="num">
                                      <p:cBhvr>
                                        <p:cTn id="25" dur="500" fill="hold"/>
                                        <p:tgtEl>
                                          <p:spTgt spid="101"/>
                                        </p:tgtEl>
                                        <p:attrNameLst>
                                          <p:attrName>ppt_w</p:attrName>
                                        </p:attrNameLst>
                                      </p:cBhvr>
                                      <p:tavLst>
                                        <p:tav tm="0">
                                          <p:val>
                                            <p:fltVal val="0"/>
                                          </p:val>
                                        </p:tav>
                                        <p:tav tm="100000">
                                          <p:val>
                                            <p:strVal val="#ppt_w"/>
                                          </p:val>
                                        </p:tav>
                                      </p:tavLst>
                                    </p:anim>
                                    <p:anim calcmode="lin" valueType="num">
                                      <p:cBhvr>
                                        <p:cTn id="26" dur="500" fill="hold"/>
                                        <p:tgtEl>
                                          <p:spTgt spid="101"/>
                                        </p:tgtEl>
                                        <p:attrNameLst>
                                          <p:attrName>ppt_h</p:attrName>
                                        </p:attrNameLst>
                                      </p:cBhvr>
                                      <p:tavLst>
                                        <p:tav tm="0">
                                          <p:val>
                                            <p:fltVal val="0"/>
                                          </p:val>
                                        </p:tav>
                                        <p:tav tm="100000">
                                          <p:val>
                                            <p:strVal val="#ppt_h"/>
                                          </p:val>
                                        </p:tav>
                                      </p:tavLst>
                                    </p:anim>
                                    <p:animEffect transition="in" filter="fade">
                                      <p:cBhvr>
                                        <p:cTn id="27" dur="500"/>
                                        <p:tgtEl>
                                          <p:spTgt spid="10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84"/>
                                        </p:tgtEl>
                                        <p:attrNameLst>
                                          <p:attrName>style.visibility</p:attrName>
                                        </p:attrNameLst>
                                      </p:cBhvr>
                                      <p:to>
                                        <p:strVal val="visible"/>
                                      </p:to>
                                    </p:set>
                                    <p:anim calcmode="lin" valueType="num">
                                      <p:cBhvr>
                                        <p:cTn id="31" dur="500" fill="hold"/>
                                        <p:tgtEl>
                                          <p:spTgt spid="84"/>
                                        </p:tgtEl>
                                        <p:attrNameLst>
                                          <p:attrName>ppt_w</p:attrName>
                                        </p:attrNameLst>
                                      </p:cBhvr>
                                      <p:tavLst>
                                        <p:tav tm="0">
                                          <p:val>
                                            <p:fltVal val="0"/>
                                          </p:val>
                                        </p:tav>
                                        <p:tav tm="100000">
                                          <p:val>
                                            <p:strVal val="#ppt_w"/>
                                          </p:val>
                                        </p:tav>
                                      </p:tavLst>
                                    </p:anim>
                                    <p:anim calcmode="lin" valueType="num">
                                      <p:cBhvr>
                                        <p:cTn id="32" dur="500" fill="hold"/>
                                        <p:tgtEl>
                                          <p:spTgt spid="84"/>
                                        </p:tgtEl>
                                        <p:attrNameLst>
                                          <p:attrName>ppt_h</p:attrName>
                                        </p:attrNameLst>
                                      </p:cBhvr>
                                      <p:tavLst>
                                        <p:tav tm="0">
                                          <p:val>
                                            <p:fltVal val="0"/>
                                          </p:val>
                                        </p:tav>
                                        <p:tav tm="100000">
                                          <p:val>
                                            <p:strVal val="#ppt_h"/>
                                          </p:val>
                                        </p:tav>
                                      </p:tavLst>
                                    </p:anim>
                                    <p:animEffect transition="in" filter="fade">
                                      <p:cBhvr>
                                        <p:cTn id="33" dur="500"/>
                                        <p:tgtEl>
                                          <p:spTgt spid="84"/>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90"/>
                                        </p:tgtEl>
                                        <p:attrNameLst>
                                          <p:attrName>style.visibility</p:attrName>
                                        </p:attrNameLst>
                                      </p:cBhvr>
                                      <p:to>
                                        <p:strVal val="visible"/>
                                      </p:to>
                                    </p:set>
                                    <p:anim calcmode="lin" valueType="num">
                                      <p:cBhvr>
                                        <p:cTn id="37" dur="500" fill="hold"/>
                                        <p:tgtEl>
                                          <p:spTgt spid="90"/>
                                        </p:tgtEl>
                                        <p:attrNameLst>
                                          <p:attrName>ppt_w</p:attrName>
                                        </p:attrNameLst>
                                      </p:cBhvr>
                                      <p:tavLst>
                                        <p:tav tm="0">
                                          <p:val>
                                            <p:fltVal val="0"/>
                                          </p:val>
                                        </p:tav>
                                        <p:tav tm="100000">
                                          <p:val>
                                            <p:strVal val="#ppt_w"/>
                                          </p:val>
                                        </p:tav>
                                      </p:tavLst>
                                    </p:anim>
                                    <p:anim calcmode="lin" valueType="num">
                                      <p:cBhvr>
                                        <p:cTn id="38" dur="500" fill="hold"/>
                                        <p:tgtEl>
                                          <p:spTgt spid="90"/>
                                        </p:tgtEl>
                                        <p:attrNameLst>
                                          <p:attrName>ppt_h</p:attrName>
                                        </p:attrNameLst>
                                      </p:cBhvr>
                                      <p:tavLst>
                                        <p:tav tm="0">
                                          <p:val>
                                            <p:fltVal val="0"/>
                                          </p:val>
                                        </p:tav>
                                        <p:tav tm="100000">
                                          <p:val>
                                            <p:strVal val="#ppt_h"/>
                                          </p:val>
                                        </p:tav>
                                      </p:tavLst>
                                    </p:anim>
                                    <p:animEffect transition="in" filter="fade">
                                      <p:cBhvr>
                                        <p:cTn id="39" dur="500"/>
                                        <p:tgtEl>
                                          <p:spTgt spid="9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p:cTn id="43" dur="500" fill="hold"/>
                                        <p:tgtEl>
                                          <p:spTgt spid="54"/>
                                        </p:tgtEl>
                                        <p:attrNameLst>
                                          <p:attrName>ppt_w</p:attrName>
                                        </p:attrNameLst>
                                      </p:cBhvr>
                                      <p:tavLst>
                                        <p:tav tm="0">
                                          <p:val>
                                            <p:fltVal val="0"/>
                                          </p:val>
                                        </p:tav>
                                        <p:tav tm="100000">
                                          <p:val>
                                            <p:strVal val="#ppt_w"/>
                                          </p:val>
                                        </p:tav>
                                      </p:tavLst>
                                    </p:anim>
                                    <p:anim calcmode="lin" valueType="num">
                                      <p:cBhvr>
                                        <p:cTn id="44" dur="500" fill="hold"/>
                                        <p:tgtEl>
                                          <p:spTgt spid="54"/>
                                        </p:tgtEl>
                                        <p:attrNameLst>
                                          <p:attrName>ppt_h</p:attrName>
                                        </p:attrNameLst>
                                      </p:cBhvr>
                                      <p:tavLst>
                                        <p:tav tm="0">
                                          <p:val>
                                            <p:fltVal val="0"/>
                                          </p:val>
                                        </p:tav>
                                        <p:tav tm="100000">
                                          <p:val>
                                            <p:strVal val="#ppt_h"/>
                                          </p:val>
                                        </p:tav>
                                      </p:tavLst>
                                    </p:anim>
                                    <p:animEffect transition="in" filter="fade">
                                      <p:cBhvr>
                                        <p:cTn id="45" dur="500"/>
                                        <p:tgtEl>
                                          <p:spTgt spid="54"/>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106"/>
                                        </p:tgtEl>
                                        <p:attrNameLst>
                                          <p:attrName>style.visibility</p:attrName>
                                        </p:attrNameLst>
                                      </p:cBhvr>
                                      <p:to>
                                        <p:strVal val="visible"/>
                                      </p:to>
                                    </p:set>
                                    <p:anim calcmode="lin" valueType="num">
                                      <p:cBhvr>
                                        <p:cTn id="49" dur="500" fill="hold"/>
                                        <p:tgtEl>
                                          <p:spTgt spid="106"/>
                                        </p:tgtEl>
                                        <p:attrNameLst>
                                          <p:attrName>ppt_w</p:attrName>
                                        </p:attrNameLst>
                                      </p:cBhvr>
                                      <p:tavLst>
                                        <p:tav tm="0">
                                          <p:val>
                                            <p:fltVal val="0"/>
                                          </p:val>
                                        </p:tav>
                                        <p:tav tm="100000">
                                          <p:val>
                                            <p:strVal val="#ppt_w"/>
                                          </p:val>
                                        </p:tav>
                                      </p:tavLst>
                                    </p:anim>
                                    <p:anim calcmode="lin" valueType="num">
                                      <p:cBhvr>
                                        <p:cTn id="50" dur="500" fill="hold"/>
                                        <p:tgtEl>
                                          <p:spTgt spid="106"/>
                                        </p:tgtEl>
                                        <p:attrNameLst>
                                          <p:attrName>ppt_h</p:attrName>
                                        </p:attrNameLst>
                                      </p:cBhvr>
                                      <p:tavLst>
                                        <p:tav tm="0">
                                          <p:val>
                                            <p:fltVal val="0"/>
                                          </p:val>
                                        </p:tav>
                                        <p:tav tm="100000">
                                          <p:val>
                                            <p:strVal val="#ppt_h"/>
                                          </p:val>
                                        </p:tav>
                                      </p:tavLst>
                                    </p:anim>
                                    <p:animEffect transition="in" filter="fade">
                                      <p:cBhvr>
                                        <p:cTn id="51" dur="500"/>
                                        <p:tgtEl>
                                          <p:spTgt spid="10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p:cTn id="55" dur="500" fill="hold"/>
                                        <p:tgtEl>
                                          <p:spTgt spid="53"/>
                                        </p:tgtEl>
                                        <p:attrNameLst>
                                          <p:attrName>ppt_w</p:attrName>
                                        </p:attrNameLst>
                                      </p:cBhvr>
                                      <p:tavLst>
                                        <p:tav tm="0">
                                          <p:val>
                                            <p:fltVal val="0"/>
                                          </p:val>
                                        </p:tav>
                                        <p:tav tm="100000">
                                          <p:val>
                                            <p:strVal val="#ppt_w"/>
                                          </p:val>
                                        </p:tav>
                                      </p:tavLst>
                                    </p:anim>
                                    <p:anim calcmode="lin" valueType="num">
                                      <p:cBhvr>
                                        <p:cTn id="56" dur="500" fill="hold"/>
                                        <p:tgtEl>
                                          <p:spTgt spid="53"/>
                                        </p:tgtEl>
                                        <p:attrNameLst>
                                          <p:attrName>ppt_h</p:attrName>
                                        </p:attrNameLst>
                                      </p:cBhvr>
                                      <p:tavLst>
                                        <p:tav tm="0">
                                          <p:val>
                                            <p:fltVal val="0"/>
                                          </p:val>
                                        </p:tav>
                                        <p:tav tm="100000">
                                          <p:val>
                                            <p:strVal val="#ppt_h"/>
                                          </p:val>
                                        </p:tav>
                                      </p:tavLst>
                                    </p:anim>
                                    <p:animEffect transition="in" filter="fade">
                                      <p:cBhvr>
                                        <p:cTn id="57" dur="500"/>
                                        <p:tgtEl>
                                          <p:spTgt spid="53"/>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95"/>
                                        </p:tgtEl>
                                        <p:attrNameLst>
                                          <p:attrName>style.visibility</p:attrName>
                                        </p:attrNameLst>
                                      </p:cBhvr>
                                      <p:to>
                                        <p:strVal val="visible"/>
                                      </p:to>
                                    </p:set>
                                    <p:anim calcmode="lin" valueType="num">
                                      <p:cBhvr>
                                        <p:cTn id="61" dur="500" fill="hold"/>
                                        <p:tgtEl>
                                          <p:spTgt spid="95"/>
                                        </p:tgtEl>
                                        <p:attrNameLst>
                                          <p:attrName>ppt_w</p:attrName>
                                        </p:attrNameLst>
                                      </p:cBhvr>
                                      <p:tavLst>
                                        <p:tav tm="0">
                                          <p:val>
                                            <p:fltVal val="0"/>
                                          </p:val>
                                        </p:tav>
                                        <p:tav tm="100000">
                                          <p:val>
                                            <p:strVal val="#ppt_w"/>
                                          </p:val>
                                        </p:tav>
                                      </p:tavLst>
                                    </p:anim>
                                    <p:anim calcmode="lin" valueType="num">
                                      <p:cBhvr>
                                        <p:cTn id="62" dur="500" fill="hold"/>
                                        <p:tgtEl>
                                          <p:spTgt spid="95"/>
                                        </p:tgtEl>
                                        <p:attrNameLst>
                                          <p:attrName>ppt_h</p:attrName>
                                        </p:attrNameLst>
                                      </p:cBhvr>
                                      <p:tavLst>
                                        <p:tav tm="0">
                                          <p:val>
                                            <p:fltVal val="0"/>
                                          </p:val>
                                        </p:tav>
                                        <p:tav tm="100000">
                                          <p:val>
                                            <p:strVal val="#ppt_h"/>
                                          </p:val>
                                        </p:tav>
                                      </p:tavLst>
                                    </p:anim>
                                    <p:animEffect transition="in" filter="fade">
                                      <p:cBhvr>
                                        <p:cTn id="6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83" grpId="0" animBg="1"/>
      <p:bldP spid="84" grpId="0" animBg="1"/>
      <p:bldP spid="8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13760" y="-16928"/>
            <a:ext cx="5730240" cy="5160862"/>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 name="任意多边形 5"/>
          <p:cNvSpPr/>
          <p:nvPr/>
        </p:nvSpPr>
        <p:spPr>
          <a:xfrm>
            <a:off x="0" y="-17362"/>
            <a:ext cx="4589585" cy="5160862"/>
          </a:xfrm>
          <a:custGeom>
            <a:avLst/>
            <a:gdLst>
              <a:gd name="connsiteX0" fmla="*/ 0 w 6119446"/>
              <a:gd name="connsiteY0" fmla="*/ 0 h 6881149"/>
              <a:gd name="connsiteX1" fmla="*/ 5473182 w 6119446"/>
              <a:gd name="connsiteY1" fmla="*/ 0 h 6881149"/>
              <a:gd name="connsiteX2" fmla="*/ 5522799 w 6119446"/>
              <a:gd name="connsiteY2" fmla="*/ 125839 h 6881149"/>
              <a:gd name="connsiteX3" fmla="*/ 6119446 w 6119446"/>
              <a:gd name="connsiteY3" fmla="*/ 3506661 h 6881149"/>
              <a:gd name="connsiteX4" fmla="*/ 5677386 w 6119446"/>
              <a:gd name="connsiteY4" fmla="*/ 6430615 h 6881149"/>
              <a:gd name="connsiteX5" fmla="*/ 5524942 w 6119446"/>
              <a:gd name="connsiteY5" fmla="*/ 6881149 h 6881149"/>
              <a:gd name="connsiteX6" fmla="*/ 0 w 6119446"/>
              <a:gd name="connsiteY6" fmla="*/ 6881149 h 688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19446" h="6881149">
                <a:moveTo>
                  <a:pt x="0" y="0"/>
                </a:moveTo>
                <a:lnTo>
                  <a:pt x="5473182" y="0"/>
                </a:lnTo>
                <a:lnTo>
                  <a:pt x="5522799" y="125839"/>
                </a:lnTo>
                <a:cubicBezTo>
                  <a:pt x="5908791" y="1180033"/>
                  <a:pt x="6119446" y="2318747"/>
                  <a:pt x="6119446" y="3506661"/>
                </a:cubicBezTo>
                <a:cubicBezTo>
                  <a:pt x="6119446" y="4524874"/>
                  <a:pt x="5964679" y="5506939"/>
                  <a:pt x="5677386" y="6430615"/>
                </a:cubicBezTo>
                <a:lnTo>
                  <a:pt x="5524942" y="6881149"/>
                </a:lnTo>
                <a:lnTo>
                  <a:pt x="0" y="6881149"/>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任意多边形 9"/>
          <p:cNvSpPr/>
          <p:nvPr/>
        </p:nvSpPr>
        <p:spPr>
          <a:xfrm>
            <a:off x="4099879" y="-22860"/>
            <a:ext cx="880352" cy="5160862"/>
          </a:xfrm>
          <a:custGeom>
            <a:avLst/>
            <a:gdLst>
              <a:gd name="connsiteX0" fmla="*/ 0 w 1173802"/>
              <a:gd name="connsiteY0" fmla="*/ 0 h 6881149"/>
              <a:gd name="connsiteX1" fmla="*/ 553595 w 1173802"/>
              <a:gd name="connsiteY1" fmla="*/ 0 h 6881149"/>
              <a:gd name="connsiteX2" fmla="*/ 577155 w 1173802"/>
              <a:gd name="connsiteY2" fmla="*/ 59753 h 6881149"/>
              <a:gd name="connsiteX3" fmla="*/ 1173802 w 1173802"/>
              <a:gd name="connsiteY3" fmla="*/ 3440575 h 6881149"/>
              <a:gd name="connsiteX4" fmla="*/ 577155 w 1173802"/>
              <a:gd name="connsiteY4" fmla="*/ 6821398 h 6881149"/>
              <a:gd name="connsiteX5" fmla="*/ 553596 w 1173802"/>
              <a:gd name="connsiteY5" fmla="*/ 6881149 h 6881149"/>
              <a:gd name="connsiteX6" fmla="*/ 51760 w 1173802"/>
              <a:gd name="connsiteY6" fmla="*/ 6881149 h 6881149"/>
              <a:gd name="connsiteX7" fmla="*/ 204204 w 1173802"/>
              <a:gd name="connsiteY7" fmla="*/ 6430615 h 6881149"/>
              <a:gd name="connsiteX8" fmla="*/ 646264 w 1173802"/>
              <a:gd name="connsiteY8" fmla="*/ 3506661 h 6881149"/>
              <a:gd name="connsiteX9" fmla="*/ 49617 w 1173802"/>
              <a:gd name="connsiteY9" fmla="*/ 125839 h 6881149"/>
              <a:gd name="connsiteX10" fmla="*/ 0 w 1173802"/>
              <a:gd name="connsiteY10" fmla="*/ 0 h 688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3802" h="6881149">
                <a:moveTo>
                  <a:pt x="0" y="0"/>
                </a:moveTo>
                <a:lnTo>
                  <a:pt x="553595" y="0"/>
                </a:lnTo>
                <a:lnTo>
                  <a:pt x="577155" y="59753"/>
                </a:lnTo>
                <a:cubicBezTo>
                  <a:pt x="963147" y="1113947"/>
                  <a:pt x="1173802" y="2252660"/>
                  <a:pt x="1173802" y="3440575"/>
                </a:cubicBezTo>
                <a:cubicBezTo>
                  <a:pt x="1173802" y="4628490"/>
                  <a:pt x="963147" y="5767203"/>
                  <a:pt x="577155" y="6821398"/>
                </a:cubicBezTo>
                <a:lnTo>
                  <a:pt x="553596" y="6881149"/>
                </a:lnTo>
                <a:lnTo>
                  <a:pt x="51760" y="6881149"/>
                </a:lnTo>
                <a:lnTo>
                  <a:pt x="204204" y="6430615"/>
                </a:lnTo>
                <a:cubicBezTo>
                  <a:pt x="491497" y="5506939"/>
                  <a:pt x="646264" y="4524874"/>
                  <a:pt x="646264" y="3506661"/>
                </a:cubicBezTo>
                <a:cubicBezTo>
                  <a:pt x="646264" y="2318747"/>
                  <a:pt x="435609" y="1180033"/>
                  <a:pt x="49617" y="125839"/>
                </a:cubicBezTo>
                <a:lnTo>
                  <a:pt x="0"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11" name="文本框 10"/>
          <p:cNvSpPr txBox="1"/>
          <p:nvPr/>
        </p:nvSpPr>
        <p:spPr>
          <a:xfrm>
            <a:off x="482808" y="892255"/>
            <a:ext cx="2439365" cy="484748"/>
          </a:xfrm>
          <a:prstGeom prst="rect">
            <a:avLst/>
          </a:prstGeom>
          <a:noFill/>
        </p:spPr>
        <p:txBody>
          <a:bodyPr wrap="square" lIns="68580" tIns="34290" rIns="68580" bIns="34290" rtlCol="0">
            <a:spAutoFit/>
          </a:bodyPr>
          <a:lstStyle/>
          <a:p>
            <a:r>
              <a:rPr lang="zh-CN" altLang="en-US" sz="2700" b="1" dirty="0">
                <a:solidFill>
                  <a:schemeClr val="bg1"/>
                </a:solidFill>
                <a:latin typeface="微软雅黑" panose="020B0503020204020204" pitchFamily="34" charset="-122"/>
                <a:ea typeface="微软雅黑" panose="020B0503020204020204" pitchFamily="34" charset="-122"/>
              </a:rPr>
              <a:t>生活的理想</a:t>
            </a:r>
          </a:p>
        </p:txBody>
      </p:sp>
      <p:sp>
        <p:nvSpPr>
          <p:cNvPr id="12" name="文本框 11"/>
          <p:cNvSpPr txBox="1"/>
          <p:nvPr/>
        </p:nvSpPr>
        <p:spPr>
          <a:xfrm>
            <a:off x="1224951" y="1430835"/>
            <a:ext cx="3364634" cy="484748"/>
          </a:xfrm>
          <a:prstGeom prst="rect">
            <a:avLst/>
          </a:prstGeom>
          <a:noFill/>
        </p:spPr>
        <p:txBody>
          <a:bodyPr wrap="square" lIns="68580" tIns="34290" rIns="68580" bIns="34290" rtlCol="0">
            <a:spAutoFit/>
          </a:bodyPr>
          <a:lstStyle/>
          <a:p>
            <a:r>
              <a:rPr lang="zh-CN" altLang="en-US" sz="2700" b="1" dirty="0">
                <a:solidFill>
                  <a:schemeClr val="bg1"/>
                </a:solidFill>
                <a:latin typeface="微软雅黑" panose="020B0503020204020204" pitchFamily="34" charset="-122"/>
                <a:ea typeface="微软雅黑" panose="020B0503020204020204" pitchFamily="34" charset="-122"/>
              </a:rPr>
              <a:t>就是为了</a:t>
            </a:r>
            <a:r>
              <a:rPr lang="zh-CN" altLang="en-US" sz="2700" b="1" dirty="0">
                <a:solidFill>
                  <a:schemeClr val="accent1">
                    <a:lumMod val="50000"/>
                    <a:lumOff val="50000"/>
                  </a:schemeClr>
                </a:solidFill>
                <a:latin typeface="微软雅黑" panose="020B0503020204020204" pitchFamily="34" charset="-122"/>
                <a:ea typeface="微软雅黑" panose="020B0503020204020204" pitchFamily="34" charset="-122"/>
              </a:rPr>
              <a:t>理想的生活</a:t>
            </a:r>
          </a:p>
        </p:txBody>
      </p:sp>
      <p:cxnSp>
        <p:nvCxnSpPr>
          <p:cNvPr id="22" name="直接连接符 21"/>
          <p:cNvCxnSpPr/>
          <p:nvPr/>
        </p:nvCxnSpPr>
        <p:spPr>
          <a:xfrm>
            <a:off x="513825" y="4297680"/>
            <a:ext cx="571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1"/>
          <p:cNvSpPr>
            <a:spLocks noChangeArrowheads="1"/>
          </p:cNvSpPr>
          <p:nvPr/>
        </p:nvSpPr>
        <p:spPr bwMode="auto">
          <a:xfrm>
            <a:off x="528528" y="3003613"/>
            <a:ext cx="3079927"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a:solidFill>
                  <a:schemeClr val="bg1"/>
                </a:solidFill>
                <a:sym typeface="Arial" panose="020B0604020202020204" pitchFamily="34" charset="0"/>
              </a:rPr>
              <a:t>单</a:t>
            </a:r>
            <a:r>
              <a:rPr lang="zh-CN" altLang="en-US" sz="1200" dirty="0">
                <a:solidFill>
                  <a:schemeClr val="bg1"/>
                </a:solidFill>
                <a:sym typeface="Arial" panose="020B0604020202020204" pitchFamily="34" charset="0"/>
              </a:rPr>
              <a:t>击此处编辑您要的内容，建议您在展示时采用微软雅黑字体，本模版所有图形线条及其相应素材均可自由编辑、改色、替换。更多使用说明和作品请详阅模版最末的使用手册。</a:t>
            </a:r>
            <a:endParaRPr lang="en-US" altLang="zh-CN" sz="1200" dirty="0">
              <a:solidFill>
                <a:schemeClr val="bg1"/>
              </a:solidFill>
              <a:sym typeface="Arial" panose="020B0604020202020204" pitchFamily="34" charset="0"/>
            </a:endParaRPr>
          </a:p>
        </p:txBody>
      </p:sp>
      <p:sp>
        <p:nvSpPr>
          <p:cNvPr id="18" name="1"/>
          <p:cNvSpPr>
            <a:spLocks noChangeArrowheads="1"/>
          </p:cNvSpPr>
          <p:nvPr/>
        </p:nvSpPr>
        <p:spPr bwMode="auto">
          <a:xfrm>
            <a:off x="528528" y="2264210"/>
            <a:ext cx="3079927"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20000"/>
              </a:lnSpc>
              <a:spcBef>
                <a:spcPct val="20000"/>
              </a:spcBef>
            </a:pPr>
            <a:r>
              <a:rPr lang="zh-CN" altLang="en-US" sz="1200" dirty="0">
                <a:solidFill>
                  <a:schemeClr val="bg1"/>
                </a:solidFill>
                <a:latin typeface="微软雅黑" panose="020B0503020204020204" pitchFamily="34" charset="-122"/>
              </a:rPr>
              <a:t>小奕</a:t>
            </a:r>
            <a:r>
              <a:rPr lang="en-US" altLang="zh-CN" sz="1200" dirty="0">
                <a:solidFill>
                  <a:schemeClr val="bg1"/>
                </a:solidFill>
                <a:latin typeface="微软雅黑" panose="020B0503020204020204" pitchFamily="34" charset="-122"/>
              </a:rPr>
              <a:t>PPT</a:t>
            </a:r>
            <a:r>
              <a:rPr lang="zh-CN" altLang="zh-CN" sz="1200" dirty="0">
                <a:solidFill>
                  <a:schemeClr val="bg1"/>
                </a:solidFill>
                <a:latin typeface="微软雅黑" panose="020B0503020204020204" pitchFamily="34" charset="-122"/>
              </a:rPr>
              <a:t>工作室更专业的模板。</a:t>
            </a:r>
            <a:r>
              <a:rPr lang="zh-CN" altLang="en-US" sz="1200" dirty="0">
                <a:solidFill>
                  <a:schemeClr val="bg1"/>
                </a:solidFill>
                <a:latin typeface="微软雅黑" panose="020B0503020204020204" pitchFamily="34" charset="-122"/>
              </a:rPr>
              <a:t>小奕</a:t>
            </a:r>
            <a:r>
              <a:rPr lang="zh-CN" altLang="zh-CN" sz="1200" dirty="0">
                <a:solidFill>
                  <a:schemeClr val="bg1"/>
                </a:solidFill>
                <a:latin typeface="微软雅黑" panose="020B0503020204020204" pitchFamily="34" charset="-122"/>
              </a:rPr>
              <a:t>，色彩纷呈，潮流时尚</a:t>
            </a:r>
            <a:r>
              <a:rPr lang="zh-CN" altLang="en-US" sz="1200" dirty="0">
                <a:solidFill>
                  <a:schemeClr val="bg1"/>
                </a:solidFill>
                <a:latin typeface="微软雅黑" panose="020B0503020204020204" pitchFamily="34" charset="-122"/>
              </a:rPr>
              <a:t>。</a:t>
            </a:r>
            <a:endParaRPr lang="en-US" altLang="zh-CN" sz="1200" dirty="0">
              <a:solidFill>
                <a:schemeClr val="bg1"/>
              </a:solidFill>
              <a:sym typeface="Arial" panose="020B0604020202020204" pitchFamily="34" charset="0"/>
            </a:endParaRPr>
          </a:p>
        </p:txBody>
      </p:sp>
    </p:spTree>
    <p:extLst>
      <p:ext uri="{BB962C8B-B14F-4D97-AF65-F5344CB8AC3E}">
        <p14:creationId xmlns:p14="http://schemas.microsoft.com/office/powerpoint/2010/main" val="27764366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4945DECD-A03C-41F5-B843-0EC1F094ADFB}"/>
              </a:ext>
            </a:extLst>
          </p:cNvPr>
          <p:cNvSpPr/>
          <p:nvPr/>
        </p:nvSpPr>
        <p:spPr>
          <a:xfrm>
            <a:off x="5945692" y="1988982"/>
            <a:ext cx="2663834" cy="1398845"/>
          </a:xfrm>
          <a:prstGeom prst="rect">
            <a:avLst/>
          </a:prstGeom>
        </p:spPr>
        <p:txBody>
          <a:bodyPr wrap="square" lIns="68580" tIns="34290" rIns="68580" bIns="34290">
            <a:spAutoFit/>
          </a:bodyPr>
          <a:lstStyle/>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矩形 26">
            <a:extLst>
              <a:ext uri="{FF2B5EF4-FFF2-40B4-BE49-F238E27FC236}">
                <a16:creationId xmlns:a16="http://schemas.microsoft.com/office/drawing/2014/main" id="{D4D0AE9B-2E6D-4773-8298-9A6AB4253F06}"/>
              </a:ext>
            </a:extLst>
          </p:cNvPr>
          <p:cNvSpPr/>
          <p:nvPr/>
        </p:nvSpPr>
        <p:spPr>
          <a:xfrm>
            <a:off x="5945692" y="1691943"/>
            <a:ext cx="2812135" cy="318549"/>
          </a:xfrm>
          <a:prstGeom prst="rect">
            <a:avLst/>
          </a:prstGeom>
        </p:spPr>
        <p:txBody>
          <a:bodyPr wrap="square" lIns="68580" tIns="34290" rIns="68580" bIns="34290">
            <a:spAutoFit/>
          </a:bodyPr>
          <a:lstStyle/>
          <a:p>
            <a:pPr lvl="0">
              <a:lnSpc>
                <a:spcPct val="120000"/>
              </a:lnSpc>
              <a:defRPr/>
            </a:pPr>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国外相关文献</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矩形 27">
            <a:extLst>
              <a:ext uri="{FF2B5EF4-FFF2-40B4-BE49-F238E27FC236}">
                <a16:creationId xmlns:a16="http://schemas.microsoft.com/office/drawing/2014/main" id="{B9CED1A2-5756-48A8-994C-1EEAF1E37DC1}"/>
              </a:ext>
            </a:extLst>
          </p:cNvPr>
          <p:cNvSpPr/>
          <p:nvPr/>
        </p:nvSpPr>
        <p:spPr>
          <a:xfrm>
            <a:off x="5945693" y="1105070"/>
            <a:ext cx="2368935" cy="512448"/>
          </a:xfrm>
          <a:prstGeom prst="rect">
            <a:avLst/>
          </a:prstGeom>
        </p:spPr>
        <p:txBody>
          <a:bodyPr wrap="square" lIns="68580" tIns="34290" rIns="68580" bIns="34290">
            <a:spAutoFit/>
          </a:bodyPr>
          <a:lstStyle/>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矩形 28">
            <a:extLst>
              <a:ext uri="{FF2B5EF4-FFF2-40B4-BE49-F238E27FC236}">
                <a16:creationId xmlns:a16="http://schemas.microsoft.com/office/drawing/2014/main" id="{63FCD6E8-44AF-4999-B6F9-5F08EBBCD848}"/>
              </a:ext>
            </a:extLst>
          </p:cNvPr>
          <p:cNvSpPr/>
          <p:nvPr/>
        </p:nvSpPr>
        <p:spPr>
          <a:xfrm>
            <a:off x="5945693" y="813322"/>
            <a:ext cx="2368935" cy="327782"/>
          </a:xfrm>
          <a:prstGeom prst="rect">
            <a:avLst/>
          </a:prstGeom>
        </p:spPr>
        <p:txBody>
          <a:bodyPr wrap="square" lIns="68580" tIns="34290" rIns="68580" bIns="34290">
            <a:spAutoFit/>
          </a:bodyPr>
          <a:lstStyle/>
          <a:p>
            <a:pPr>
              <a:lnSpc>
                <a:spcPct val="120000"/>
              </a:lnSpc>
              <a:defRPr/>
            </a:pPr>
            <a:r>
              <a:rPr lang="zh-CN" altLang="en-US" sz="1400"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国内相关文献</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 name="矩形 29">
            <a:extLst>
              <a:ext uri="{FF2B5EF4-FFF2-40B4-BE49-F238E27FC236}">
                <a16:creationId xmlns:a16="http://schemas.microsoft.com/office/drawing/2014/main" id="{34A7E633-DAED-4C67-87A2-FF76990FD6E1}"/>
              </a:ext>
            </a:extLst>
          </p:cNvPr>
          <p:cNvSpPr/>
          <p:nvPr/>
        </p:nvSpPr>
        <p:spPr>
          <a:xfrm>
            <a:off x="5968553" y="3805012"/>
            <a:ext cx="2663834" cy="734047"/>
          </a:xfrm>
          <a:prstGeom prst="rect">
            <a:avLst/>
          </a:prstGeom>
        </p:spPr>
        <p:txBody>
          <a:bodyPr wrap="square" lIns="68580" tIns="34290" rIns="68580" bIns="34290">
            <a:spAutoFit/>
          </a:bodyPr>
          <a:lstStyle/>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矩形 30">
            <a:extLst>
              <a:ext uri="{FF2B5EF4-FFF2-40B4-BE49-F238E27FC236}">
                <a16:creationId xmlns:a16="http://schemas.microsoft.com/office/drawing/2014/main" id="{75075BD6-F703-4EEC-B903-4074DF8BDEB4}"/>
              </a:ext>
            </a:extLst>
          </p:cNvPr>
          <p:cNvSpPr/>
          <p:nvPr/>
        </p:nvSpPr>
        <p:spPr>
          <a:xfrm>
            <a:off x="5945693" y="3469873"/>
            <a:ext cx="2812135" cy="318549"/>
          </a:xfrm>
          <a:prstGeom prst="rect">
            <a:avLst/>
          </a:prstGeom>
        </p:spPr>
        <p:txBody>
          <a:bodyPr wrap="square" lIns="68580" tIns="34290" rIns="68580" bIns="34290">
            <a:spAutoFit/>
          </a:bodyPr>
          <a:lstStyle/>
          <a:p>
            <a:pPr lvl="0">
              <a:lnSpc>
                <a:spcPct val="120000"/>
              </a:lnSpc>
              <a:defRPr/>
            </a:pPr>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网络相关文献</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矩形 31">
            <a:extLst>
              <a:ext uri="{FF2B5EF4-FFF2-40B4-BE49-F238E27FC236}">
                <a16:creationId xmlns:a16="http://schemas.microsoft.com/office/drawing/2014/main" id="{F18C6177-02FC-48BF-A35F-59C9E98478F8}"/>
              </a:ext>
            </a:extLst>
          </p:cNvPr>
          <p:cNvSpPr/>
          <p:nvPr/>
        </p:nvSpPr>
        <p:spPr>
          <a:xfrm>
            <a:off x="5999032" y="676514"/>
            <a:ext cx="880430" cy="34289"/>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id="{09B51B13-D3DA-43D6-82B4-A91419B1F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287" y="2163"/>
            <a:ext cx="4175960" cy="5139174"/>
          </a:xfrm>
          <a:prstGeom prst="rect">
            <a:avLst/>
          </a:prstGeom>
        </p:spPr>
      </p:pic>
      <p:sp>
        <p:nvSpPr>
          <p:cNvPr id="20" name="矩形 19">
            <a:extLst>
              <a:ext uri="{FF2B5EF4-FFF2-40B4-BE49-F238E27FC236}">
                <a16:creationId xmlns:a16="http://schemas.microsoft.com/office/drawing/2014/main" id="{7D70A6CD-5EBC-47FE-9E0E-5956EF37CA04}"/>
              </a:ext>
            </a:extLst>
          </p:cNvPr>
          <p:cNvSpPr/>
          <p:nvPr/>
        </p:nvSpPr>
        <p:spPr>
          <a:xfrm>
            <a:off x="940651" y="-9205"/>
            <a:ext cx="4175960" cy="5143499"/>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CB032F11-EA9A-4D95-B60F-C93CD6108D20}"/>
              </a:ext>
            </a:extLst>
          </p:cNvPr>
          <p:cNvSpPr/>
          <p:nvPr/>
        </p:nvSpPr>
        <p:spPr>
          <a:xfrm>
            <a:off x="2407787" y="322750"/>
            <a:ext cx="3008684" cy="4479590"/>
          </a:xfrm>
          <a:prstGeom prst="rect">
            <a:avLst/>
          </a:prstGeom>
          <a:solidFill>
            <a:schemeClr val="accent1">
              <a:lumMod val="90000"/>
              <a:lumOff val="1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F99752B4-5C89-4BB0-90BB-1C0676D5DA4F}"/>
              </a:ext>
            </a:extLst>
          </p:cNvPr>
          <p:cNvSpPr/>
          <p:nvPr/>
        </p:nvSpPr>
        <p:spPr>
          <a:xfrm>
            <a:off x="2579839" y="2069155"/>
            <a:ext cx="3317147" cy="530915"/>
          </a:xfrm>
          <a:prstGeom prst="rect">
            <a:avLst/>
          </a:prstGeom>
        </p:spPr>
        <p:txBody>
          <a:bodyPr wrap="square" lIns="68580" tIns="34290" rIns="68580" bIns="34290">
            <a:spAutoFit/>
          </a:bodyPr>
          <a:lstStyle/>
          <a:p>
            <a:pPr>
              <a:defRPr/>
            </a:pPr>
            <a:r>
              <a:rPr lang="zh-CN" altLang="en-US" sz="3000" b="1" spc="600">
                <a:solidFill>
                  <a:prstClr val="white"/>
                </a:solidFill>
                <a:latin typeface="微软雅黑" panose="020B0503020204020204" pitchFamily="34" charset="-122"/>
                <a:ea typeface="微软雅黑" panose="020B0503020204020204" pitchFamily="34" charset="-122"/>
              </a:rPr>
              <a:t>参考文献</a:t>
            </a:r>
            <a:endParaRPr lang="zh-CN" altLang="en-US" sz="3000" b="1" spc="600" dirty="0">
              <a:solidFill>
                <a:prstClr val="white"/>
              </a:solidFill>
              <a:latin typeface="微软雅黑" panose="020B0503020204020204" pitchFamily="34" charset="-122"/>
              <a:ea typeface="微软雅黑" panose="020B0503020204020204" pitchFamily="34" charset="-122"/>
            </a:endParaRPr>
          </a:p>
        </p:txBody>
      </p:sp>
      <p:cxnSp>
        <p:nvCxnSpPr>
          <p:cNvPr id="23" name="直接连接符 22">
            <a:extLst>
              <a:ext uri="{FF2B5EF4-FFF2-40B4-BE49-F238E27FC236}">
                <a16:creationId xmlns:a16="http://schemas.microsoft.com/office/drawing/2014/main" id="{5318A37A-F8FE-4E8A-BF86-D3AE61B979F9}"/>
              </a:ext>
            </a:extLst>
          </p:cNvPr>
          <p:cNvCxnSpPr>
            <a:cxnSpLocks/>
          </p:cNvCxnSpPr>
          <p:nvPr/>
        </p:nvCxnSpPr>
        <p:spPr>
          <a:xfrm>
            <a:off x="2681496" y="1841540"/>
            <a:ext cx="137826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6B967FB-2DB7-4BCC-8646-3A4564CCB99B}"/>
              </a:ext>
            </a:extLst>
          </p:cNvPr>
          <p:cNvCxnSpPr>
            <a:cxnSpLocks/>
          </p:cNvCxnSpPr>
          <p:nvPr/>
        </p:nvCxnSpPr>
        <p:spPr>
          <a:xfrm>
            <a:off x="2681496" y="3185436"/>
            <a:ext cx="81267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DC593CAA-066D-4018-B735-2895A8CC573C}"/>
              </a:ext>
            </a:extLst>
          </p:cNvPr>
          <p:cNvSpPr/>
          <p:nvPr/>
        </p:nvSpPr>
        <p:spPr>
          <a:xfrm>
            <a:off x="2579839" y="2658067"/>
            <a:ext cx="2147359" cy="238527"/>
          </a:xfrm>
          <a:prstGeom prst="rect">
            <a:avLst/>
          </a:prstGeom>
        </p:spPr>
        <p:txBody>
          <a:bodyPr wrap="square" lIns="68580" tIns="34290" rIns="68580" bIns="34290">
            <a:spAutoFit/>
          </a:bodyPr>
          <a:lstStyle/>
          <a:p>
            <a:pPr lvl="0" algn="dist">
              <a:defRPr/>
            </a:pPr>
            <a:r>
              <a:rPr lang="en-US" altLang="zh-CN" sz="1100" spc="45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references</a:t>
            </a:r>
            <a:endParaRPr lang="zh-CN" altLang="en-US" sz="1100" spc="450" dirty="0">
              <a:solidFill>
                <a:schemeClr val="bg1"/>
              </a:solidFill>
              <a:latin typeface="微软雅黑" panose="020B0503020204020204" pitchFamily="34" charset="-122"/>
              <a:ea typeface="微软雅黑" panose="020B0503020204020204" pitchFamily="34" charset="-122"/>
            </a:endParaRPr>
          </a:p>
        </p:txBody>
      </p:sp>
      <p:sp>
        <p:nvSpPr>
          <p:cNvPr id="33" name="signing-contract_66138"/>
          <p:cNvSpPr>
            <a:spLocks noChangeAspect="1"/>
          </p:cNvSpPr>
          <p:nvPr/>
        </p:nvSpPr>
        <p:spPr bwMode="auto">
          <a:xfrm>
            <a:off x="2681496" y="1094969"/>
            <a:ext cx="530498" cy="530196"/>
          </a:xfrm>
          <a:custGeom>
            <a:avLst/>
            <a:gdLst>
              <a:gd name="connsiteX0" fmla="*/ 177088 w 577759"/>
              <a:gd name="connsiteY0" fmla="*/ 396051 h 577432"/>
              <a:gd name="connsiteX1" fmla="*/ 185388 w 577759"/>
              <a:gd name="connsiteY1" fmla="*/ 400653 h 577432"/>
              <a:gd name="connsiteX2" fmla="*/ 178010 w 577759"/>
              <a:gd name="connsiteY2" fmla="*/ 436543 h 577432"/>
              <a:gd name="connsiteX3" fmla="*/ 184466 w 577759"/>
              <a:gd name="connsiteY3" fmla="*/ 440224 h 577432"/>
              <a:gd name="connsiteX4" fmla="*/ 186310 w 577759"/>
              <a:gd name="connsiteY4" fmla="*/ 442985 h 577432"/>
              <a:gd name="connsiteX5" fmla="*/ 201988 w 577759"/>
              <a:gd name="connsiteY5" fmla="*/ 452188 h 577432"/>
              <a:gd name="connsiteX6" fmla="*/ 204755 w 577759"/>
              <a:gd name="connsiteY6" fmla="*/ 458630 h 577432"/>
              <a:gd name="connsiteX7" fmla="*/ 274843 w 577759"/>
              <a:gd name="connsiteY7" fmla="*/ 460470 h 577432"/>
              <a:gd name="connsiteX8" fmla="*/ 274843 w 577759"/>
              <a:gd name="connsiteY8" fmla="*/ 480716 h 577432"/>
              <a:gd name="connsiteX9" fmla="*/ 206599 w 577759"/>
              <a:gd name="connsiteY9" fmla="*/ 478876 h 577432"/>
              <a:gd name="connsiteX10" fmla="*/ 194610 w 577759"/>
              <a:gd name="connsiteY10" fmla="*/ 481636 h 577432"/>
              <a:gd name="connsiteX11" fmla="*/ 183544 w 577759"/>
              <a:gd name="connsiteY11" fmla="*/ 473354 h 577432"/>
              <a:gd name="connsiteX12" fmla="*/ 183544 w 577759"/>
              <a:gd name="connsiteY12" fmla="*/ 466912 h 577432"/>
              <a:gd name="connsiteX13" fmla="*/ 178933 w 577759"/>
              <a:gd name="connsiteY13" fmla="*/ 474274 h 577432"/>
              <a:gd name="connsiteX14" fmla="*/ 161410 w 577759"/>
              <a:gd name="connsiteY14" fmla="*/ 465992 h 577432"/>
              <a:gd name="connsiteX15" fmla="*/ 162333 w 577759"/>
              <a:gd name="connsiteY15" fmla="*/ 464151 h 577432"/>
              <a:gd name="connsiteX16" fmla="*/ 163255 w 577759"/>
              <a:gd name="connsiteY16" fmla="*/ 460470 h 577432"/>
              <a:gd name="connsiteX17" fmla="*/ 156799 w 577759"/>
              <a:gd name="connsiteY17" fmla="*/ 466912 h 577432"/>
              <a:gd name="connsiteX18" fmla="*/ 140199 w 577759"/>
              <a:gd name="connsiteY18" fmla="*/ 456789 h 577432"/>
              <a:gd name="connsiteX19" fmla="*/ 154033 w 577759"/>
              <a:gd name="connsiteY19" fmla="*/ 435623 h 577432"/>
              <a:gd name="connsiteX20" fmla="*/ 103311 w 577759"/>
              <a:gd name="connsiteY20" fmla="*/ 495441 h 577432"/>
              <a:gd name="connsiteX21" fmla="*/ 85789 w 577759"/>
              <a:gd name="connsiteY21" fmla="*/ 485318 h 577432"/>
              <a:gd name="connsiteX22" fmla="*/ 143888 w 577759"/>
              <a:gd name="connsiteY22" fmla="*/ 417217 h 577432"/>
              <a:gd name="connsiteX23" fmla="*/ 177088 w 577759"/>
              <a:gd name="connsiteY23" fmla="*/ 396051 h 577432"/>
              <a:gd name="connsiteX24" fmla="*/ 326592 w 577759"/>
              <a:gd name="connsiteY24" fmla="*/ 382185 h 577432"/>
              <a:gd name="connsiteX25" fmla="*/ 324748 w 577759"/>
              <a:gd name="connsiteY25" fmla="*/ 412582 h 577432"/>
              <a:gd name="connsiteX26" fmla="*/ 340423 w 577759"/>
              <a:gd name="connsiteY26" fmla="*/ 420871 h 577432"/>
              <a:gd name="connsiteX27" fmla="*/ 355177 w 577759"/>
              <a:gd name="connsiteY27" fmla="*/ 430082 h 577432"/>
              <a:gd name="connsiteX28" fmla="*/ 380995 w 577759"/>
              <a:gd name="connsiteY28" fmla="*/ 413503 h 577432"/>
              <a:gd name="connsiteX29" fmla="*/ 356099 w 577759"/>
              <a:gd name="connsiteY29" fmla="*/ 393238 h 577432"/>
              <a:gd name="connsiteX30" fmla="*/ 326592 w 577759"/>
              <a:gd name="connsiteY30" fmla="*/ 382185 h 577432"/>
              <a:gd name="connsiteX31" fmla="*/ 125443 w 577759"/>
              <a:gd name="connsiteY31" fmla="*/ 299294 h 577432"/>
              <a:gd name="connsiteX32" fmla="*/ 224189 w 577759"/>
              <a:gd name="connsiteY32" fmla="*/ 299294 h 577432"/>
              <a:gd name="connsiteX33" fmla="*/ 250029 w 577759"/>
              <a:gd name="connsiteY33" fmla="*/ 326015 h 577432"/>
              <a:gd name="connsiteX34" fmla="*/ 224189 w 577759"/>
              <a:gd name="connsiteY34" fmla="*/ 351815 h 577432"/>
              <a:gd name="connsiteX35" fmla="*/ 125443 w 577759"/>
              <a:gd name="connsiteY35" fmla="*/ 351815 h 577432"/>
              <a:gd name="connsiteX36" fmla="*/ 98680 w 577759"/>
              <a:gd name="connsiteY36" fmla="*/ 326015 h 577432"/>
              <a:gd name="connsiteX37" fmla="*/ 125443 w 577759"/>
              <a:gd name="connsiteY37" fmla="*/ 299294 h 577432"/>
              <a:gd name="connsiteX38" fmla="*/ 125436 w 577759"/>
              <a:gd name="connsiteY38" fmla="*/ 200762 h 577432"/>
              <a:gd name="connsiteX39" fmla="*/ 321952 w 577759"/>
              <a:gd name="connsiteY39" fmla="*/ 200762 h 577432"/>
              <a:gd name="connsiteX40" fmla="*/ 348708 w 577759"/>
              <a:gd name="connsiteY40" fmla="*/ 227483 h 577432"/>
              <a:gd name="connsiteX41" fmla="*/ 321952 w 577759"/>
              <a:gd name="connsiteY41" fmla="*/ 253283 h 577432"/>
              <a:gd name="connsiteX42" fmla="*/ 125436 w 577759"/>
              <a:gd name="connsiteY42" fmla="*/ 253283 h 577432"/>
              <a:gd name="connsiteX43" fmla="*/ 98680 w 577759"/>
              <a:gd name="connsiteY43" fmla="*/ 227483 h 577432"/>
              <a:gd name="connsiteX44" fmla="*/ 125436 w 577759"/>
              <a:gd name="connsiteY44" fmla="*/ 200762 h 577432"/>
              <a:gd name="connsiteX45" fmla="*/ 125436 w 577759"/>
              <a:gd name="connsiteY45" fmla="*/ 103118 h 577432"/>
              <a:gd name="connsiteX46" fmla="*/ 321952 w 577759"/>
              <a:gd name="connsiteY46" fmla="*/ 103118 h 577432"/>
              <a:gd name="connsiteX47" fmla="*/ 348708 w 577759"/>
              <a:gd name="connsiteY47" fmla="*/ 128918 h 577432"/>
              <a:gd name="connsiteX48" fmla="*/ 321952 w 577759"/>
              <a:gd name="connsiteY48" fmla="*/ 155639 h 577432"/>
              <a:gd name="connsiteX49" fmla="*/ 125436 w 577759"/>
              <a:gd name="connsiteY49" fmla="*/ 155639 h 577432"/>
              <a:gd name="connsiteX50" fmla="*/ 98680 w 577759"/>
              <a:gd name="connsiteY50" fmla="*/ 128918 h 577432"/>
              <a:gd name="connsiteX51" fmla="*/ 125436 w 577759"/>
              <a:gd name="connsiteY51" fmla="*/ 103118 h 577432"/>
              <a:gd name="connsiteX52" fmla="*/ 497753 w 577759"/>
              <a:gd name="connsiteY52" fmla="*/ 64639 h 577432"/>
              <a:gd name="connsiteX53" fmla="*/ 537748 w 577759"/>
              <a:gd name="connsiteY53" fmla="*/ 78225 h 577432"/>
              <a:gd name="connsiteX54" fmla="*/ 577398 w 577759"/>
              <a:gd name="connsiteY54" fmla="*/ 121516 h 577432"/>
              <a:gd name="connsiteX55" fmla="*/ 575554 w 577759"/>
              <a:gd name="connsiteY55" fmla="*/ 130727 h 577432"/>
              <a:gd name="connsiteX56" fmla="*/ 411424 w 577759"/>
              <a:gd name="connsiteY56" fmla="*/ 415345 h 577432"/>
              <a:gd name="connsiteX57" fmla="*/ 407735 w 577759"/>
              <a:gd name="connsiteY57" fmla="*/ 419029 h 577432"/>
              <a:gd name="connsiteX58" fmla="*/ 321982 w 577759"/>
              <a:gd name="connsiteY58" fmla="*/ 476137 h 577432"/>
              <a:gd name="connsiteX59" fmla="*/ 308151 w 577759"/>
              <a:gd name="connsiteY59" fmla="*/ 476137 h 577432"/>
              <a:gd name="connsiteX60" fmla="*/ 301696 w 577759"/>
              <a:gd name="connsiteY60" fmla="*/ 464163 h 577432"/>
              <a:gd name="connsiteX61" fmla="*/ 307229 w 577759"/>
              <a:gd name="connsiteY61" fmla="*/ 361921 h 577432"/>
              <a:gd name="connsiteX62" fmla="*/ 309073 w 577759"/>
              <a:gd name="connsiteY62" fmla="*/ 355473 h 577432"/>
              <a:gd name="connsiteX63" fmla="*/ 473203 w 577759"/>
              <a:gd name="connsiteY63" fmla="*/ 71777 h 577432"/>
              <a:gd name="connsiteX64" fmla="*/ 480580 w 577759"/>
              <a:gd name="connsiteY64" fmla="*/ 66250 h 577432"/>
              <a:gd name="connsiteX65" fmla="*/ 497753 w 577759"/>
              <a:gd name="connsiteY65" fmla="*/ 64639 h 577432"/>
              <a:gd name="connsiteX66" fmla="*/ 26751 w 577759"/>
              <a:gd name="connsiteY66" fmla="*/ 0 h 577432"/>
              <a:gd name="connsiteX67" fmla="*/ 420637 w 577759"/>
              <a:gd name="connsiteY67" fmla="*/ 0 h 577432"/>
              <a:gd name="connsiteX68" fmla="*/ 447388 w 577759"/>
              <a:gd name="connsiteY68" fmla="*/ 25786 h 577432"/>
              <a:gd name="connsiteX69" fmla="*/ 447388 w 577759"/>
              <a:gd name="connsiteY69" fmla="*/ 65387 h 577432"/>
              <a:gd name="connsiteX70" fmla="*/ 394808 w 577759"/>
              <a:gd name="connsiteY70" fmla="*/ 156560 h 577432"/>
              <a:gd name="connsiteX71" fmla="*/ 394808 w 577759"/>
              <a:gd name="connsiteY71" fmla="*/ 52494 h 577432"/>
              <a:gd name="connsiteX72" fmla="*/ 52580 w 577759"/>
              <a:gd name="connsiteY72" fmla="*/ 52494 h 577432"/>
              <a:gd name="connsiteX73" fmla="*/ 52580 w 577759"/>
              <a:gd name="connsiteY73" fmla="*/ 524938 h 577432"/>
              <a:gd name="connsiteX74" fmla="*/ 394808 w 577759"/>
              <a:gd name="connsiteY74" fmla="*/ 524938 h 577432"/>
              <a:gd name="connsiteX75" fmla="*/ 394808 w 577759"/>
              <a:gd name="connsiteY75" fmla="*/ 459551 h 577432"/>
              <a:gd name="connsiteX76" fmla="*/ 422482 w 577759"/>
              <a:gd name="connsiteY76" fmla="*/ 441132 h 577432"/>
              <a:gd name="connsiteX77" fmla="*/ 434474 w 577759"/>
              <a:gd name="connsiteY77" fmla="*/ 428239 h 577432"/>
              <a:gd name="connsiteX78" fmla="*/ 447388 w 577759"/>
              <a:gd name="connsiteY78" fmla="*/ 406137 h 577432"/>
              <a:gd name="connsiteX79" fmla="*/ 447388 w 577759"/>
              <a:gd name="connsiteY79" fmla="*/ 550725 h 577432"/>
              <a:gd name="connsiteX80" fmla="*/ 420637 w 577759"/>
              <a:gd name="connsiteY80" fmla="*/ 577432 h 577432"/>
              <a:gd name="connsiteX81" fmla="*/ 26751 w 577759"/>
              <a:gd name="connsiteY81" fmla="*/ 577432 h 577432"/>
              <a:gd name="connsiteX82" fmla="*/ 0 w 577759"/>
              <a:gd name="connsiteY82" fmla="*/ 550725 h 577432"/>
              <a:gd name="connsiteX83" fmla="*/ 0 w 577759"/>
              <a:gd name="connsiteY83" fmla="*/ 25786 h 577432"/>
              <a:gd name="connsiteX84" fmla="*/ 26751 w 577759"/>
              <a:gd name="connsiteY84"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77759" h="577432">
                <a:moveTo>
                  <a:pt x="177088" y="396051"/>
                </a:moveTo>
                <a:cubicBezTo>
                  <a:pt x="179855" y="396051"/>
                  <a:pt x="183544" y="397892"/>
                  <a:pt x="185388" y="400653"/>
                </a:cubicBezTo>
                <a:cubicBezTo>
                  <a:pt x="189999" y="411696"/>
                  <a:pt x="185388" y="423659"/>
                  <a:pt x="178010" y="436543"/>
                </a:cubicBezTo>
                <a:cubicBezTo>
                  <a:pt x="180777" y="436543"/>
                  <a:pt x="182621" y="438384"/>
                  <a:pt x="184466" y="440224"/>
                </a:cubicBezTo>
                <a:cubicBezTo>
                  <a:pt x="185388" y="441145"/>
                  <a:pt x="185388" y="442065"/>
                  <a:pt x="186310" y="442985"/>
                </a:cubicBezTo>
                <a:cubicBezTo>
                  <a:pt x="191844" y="442065"/>
                  <a:pt x="197377" y="444826"/>
                  <a:pt x="201988" y="452188"/>
                </a:cubicBezTo>
                <a:cubicBezTo>
                  <a:pt x="203832" y="454949"/>
                  <a:pt x="204755" y="456789"/>
                  <a:pt x="204755" y="458630"/>
                </a:cubicBezTo>
                <a:cubicBezTo>
                  <a:pt x="229654" y="454028"/>
                  <a:pt x="249943" y="460470"/>
                  <a:pt x="274843" y="460470"/>
                </a:cubicBezTo>
                <a:cubicBezTo>
                  <a:pt x="287754" y="460470"/>
                  <a:pt x="287754" y="480716"/>
                  <a:pt x="274843" y="480716"/>
                </a:cubicBezTo>
                <a:cubicBezTo>
                  <a:pt x="253632" y="480716"/>
                  <a:pt x="226888" y="468753"/>
                  <a:pt x="206599" y="478876"/>
                </a:cubicBezTo>
                <a:cubicBezTo>
                  <a:pt x="202910" y="480716"/>
                  <a:pt x="198299" y="483477"/>
                  <a:pt x="194610" y="481636"/>
                </a:cubicBezTo>
                <a:cubicBezTo>
                  <a:pt x="189999" y="479796"/>
                  <a:pt x="184466" y="478876"/>
                  <a:pt x="183544" y="473354"/>
                </a:cubicBezTo>
                <a:cubicBezTo>
                  <a:pt x="183544" y="470593"/>
                  <a:pt x="183544" y="468753"/>
                  <a:pt x="183544" y="466912"/>
                </a:cubicBezTo>
                <a:cubicBezTo>
                  <a:pt x="181699" y="469673"/>
                  <a:pt x="180777" y="471513"/>
                  <a:pt x="178933" y="474274"/>
                </a:cubicBezTo>
                <a:cubicBezTo>
                  <a:pt x="173399" y="482557"/>
                  <a:pt x="156799" y="477035"/>
                  <a:pt x="161410" y="465992"/>
                </a:cubicBezTo>
                <a:cubicBezTo>
                  <a:pt x="161410" y="465992"/>
                  <a:pt x="161410" y="465072"/>
                  <a:pt x="162333" y="464151"/>
                </a:cubicBezTo>
                <a:cubicBezTo>
                  <a:pt x="162333" y="462311"/>
                  <a:pt x="163255" y="461391"/>
                  <a:pt x="163255" y="460470"/>
                </a:cubicBezTo>
                <a:cubicBezTo>
                  <a:pt x="161410" y="462311"/>
                  <a:pt x="158644" y="464151"/>
                  <a:pt x="156799" y="466912"/>
                </a:cubicBezTo>
                <a:cubicBezTo>
                  <a:pt x="150344" y="477035"/>
                  <a:pt x="132822" y="467832"/>
                  <a:pt x="140199" y="456789"/>
                </a:cubicBezTo>
                <a:cubicBezTo>
                  <a:pt x="144811" y="449427"/>
                  <a:pt x="149422" y="442985"/>
                  <a:pt x="154033" y="435623"/>
                </a:cubicBezTo>
                <a:cubicBezTo>
                  <a:pt x="135588" y="454028"/>
                  <a:pt x="118988" y="474274"/>
                  <a:pt x="103311" y="495441"/>
                </a:cubicBezTo>
                <a:cubicBezTo>
                  <a:pt x="95011" y="504643"/>
                  <a:pt x="78411" y="495441"/>
                  <a:pt x="85789" y="485318"/>
                </a:cubicBezTo>
                <a:cubicBezTo>
                  <a:pt x="104233" y="462311"/>
                  <a:pt x="122677" y="438384"/>
                  <a:pt x="143888" y="417217"/>
                </a:cubicBezTo>
                <a:cubicBezTo>
                  <a:pt x="152188" y="408935"/>
                  <a:pt x="163255" y="396051"/>
                  <a:pt x="177088" y="396051"/>
                </a:cubicBezTo>
                <a:close/>
                <a:moveTo>
                  <a:pt x="326592" y="382185"/>
                </a:moveTo>
                <a:lnTo>
                  <a:pt x="324748" y="412582"/>
                </a:lnTo>
                <a:cubicBezTo>
                  <a:pt x="329358" y="414424"/>
                  <a:pt x="334891" y="417187"/>
                  <a:pt x="340423" y="420871"/>
                </a:cubicBezTo>
                <a:cubicBezTo>
                  <a:pt x="345956" y="423635"/>
                  <a:pt x="350566" y="427319"/>
                  <a:pt x="355177" y="430082"/>
                </a:cubicBezTo>
                <a:lnTo>
                  <a:pt x="380995" y="413503"/>
                </a:lnTo>
                <a:cubicBezTo>
                  <a:pt x="376385" y="407976"/>
                  <a:pt x="369008" y="400607"/>
                  <a:pt x="356099" y="393238"/>
                </a:cubicBezTo>
                <a:cubicBezTo>
                  <a:pt x="343190" y="385869"/>
                  <a:pt x="333047" y="383106"/>
                  <a:pt x="326592" y="382185"/>
                </a:cubicBezTo>
                <a:close/>
                <a:moveTo>
                  <a:pt x="125443" y="299294"/>
                </a:moveTo>
                <a:lnTo>
                  <a:pt x="224189" y="299294"/>
                </a:lnTo>
                <a:cubicBezTo>
                  <a:pt x="238032" y="299294"/>
                  <a:pt x="250029" y="311272"/>
                  <a:pt x="250029" y="326015"/>
                </a:cubicBezTo>
                <a:cubicBezTo>
                  <a:pt x="250029" y="339836"/>
                  <a:pt x="238032" y="351815"/>
                  <a:pt x="224189" y="351815"/>
                </a:cubicBezTo>
                <a:lnTo>
                  <a:pt x="125443" y="351815"/>
                </a:lnTo>
                <a:cubicBezTo>
                  <a:pt x="110677" y="351815"/>
                  <a:pt x="98680" y="339836"/>
                  <a:pt x="98680" y="326015"/>
                </a:cubicBezTo>
                <a:cubicBezTo>
                  <a:pt x="98680" y="311272"/>
                  <a:pt x="110677" y="299294"/>
                  <a:pt x="125443" y="299294"/>
                </a:cubicBezTo>
                <a:close/>
                <a:moveTo>
                  <a:pt x="125436" y="200762"/>
                </a:moveTo>
                <a:lnTo>
                  <a:pt x="321952" y="200762"/>
                </a:lnTo>
                <a:cubicBezTo>
                  <a:pt x="336714" y="200762"/>
                  <a:pt x="348708" y="212740"/>
                  <a:pt x="348708" y="227483"/>
                </a:cubicBezTo>
                <a:cubicBezTo>
                  <a:pt x="348708" y="242226"/>
                  <a:pt x="336714" y="253283"/>
                  <a:pt x="321952" y="253283"/>
                </a:cubicBezTo>
                <a:lnTo>
                  <a:pt x="125436" y="253283"/>
                </a:lnTo>
                <a:cubicBezTo>
                  <a:pt x="110674" y="253283"/>
                  <a:pt x="98680" y="242226"/>
                  <a:pt x="98680" y="227483"/>
                </a:cubicBezTo>
                <a:cubicBezTo>
                  <a:pt x="98680" y="212740"/>
                  <a:pt x="110674" y="200762"/>
                  <a:pt x="125436" y="200762"/>
                </a:cubicBezTo>
                <a:close/>
                <a:moveTo>
                  <a:pt x="125436" y="103118"/>
                </a:moveTo>
                <a:lnTo>
                  <a:pt x="321952" y="103118"/>
                </a:lnTo>
                <a:cubicBezTo>
                  <a:pt x="336714" y="103118"/>
                  <a:pt x="348708" y="114175"/>
                  <a:pt x="348708" y="128918"/>
                </a:cubicBezTo>
                <a:cubicBezTo>
                  <a:pt x="348708" y="143660"/>
                  <a:pt x="336714" y="155639"/>
                  <a:pt x="321952" y="155639"/>
                </a:cubicBezTo>
                <a:lnTo>
                  <a:pt x="125436" y="155639"/>
                </a:lnTo>
                <a:cubicBezTo>
                  <a:pt x="110674" y="155639"/>
                  <a:pt x="98680" y="143660"/>
                  <a:pt x="98680" y="128918"/>
                </a:cubicBezTo>
                <a:cubicBezTo>
                  <a:pt x="98680" y="114175"/>
                  <a:pt x="110674" y="103118"/>
                  <a:pt x="125436" y="103118"/>
                </a:cubicBezTo>
                <a:close/>
                <a:moveTo>
                  <a:pt x="497753" y="64639"/>
                </a:moveTo>
                <a:cubicBezTo>
                  <a:pt x="507550" y="65329"/>
                  <a:pt x="521151" y="68553"/>
                  <a:pt x="537748" y="78225"/>
                </a:cubicBezTo>
                <a:cubicBezTo>
                  <a:pt x="570943" y="97568"/>
                  <a:pt x="576476" y="118753"/>
                  <a:pt x="577398" y="121516"/>
                </a:cubicBezTo>
                <a:cubicBezTo>
                  <a:pt x="578320" y="124279"/>
                  <a:pt x="577398" y="127964"/>
                  <a:pt x="575554" y="130727"/>
                </a:cubicBezTo>
                <a:lnTo>
                  <a:pt x="411424" y="415345"/>
                </a:lnTo>
                <a:cubicBezTo>
                  <a:pt x="410501" y="416266"/>
                  <a:pt x="409579" y="418108"/>
                  <a:pt x="407735" y="419029"/>
                </a:cubicBezTo>
                <a:lnTo>
                  <a:pt x="321982" y="476137"/>
                </a:lnTo>
                <a:cubicBezTo>
                  <a:pt x="317371" y="478900"/>
                  <a:pt x="312761" y="478900"/>
                  <a:pt x="308151" y="476137"/>
                </a:cubicBezTo>
                <a:cubicBezTo>
                  <a:pt x="303540" y="473374"/>
                  <a:pt x="300774" y="468768"/>
                  <a:pt x="301696" y="464163"/>
                </a:cubicBezTo>
                <a:lnTo>
                  <a:pt x="307229" y="361921"/>
                </a:lnTo>
                <a:cubicBezTo>
                  <a:pt x="308151" y="359158"/>
                  <a:pt x="308151" y="357316"/>
                  <a:pt x="309073" y="355473"/>
                </a:cubicBezTo>
                <a:lnTo>
                  <a:pt x="473203" y="71777"/>
                </a:lnTo>
                <a:cubicBezTo>
                  <a:pt x="475047" y="69014"/>
                  <a:pt x="477813" y="67172"/>
                  <a:pt x="480580" y="66250"/>
                </a:cubicBezTo>
                <a:cubicBezTo>
                  <a:pt x="481963" y="65790"/>
                  <a:pt x="487956" y="63948"/>
                  <a:pt x="497753" y="64639"/>
                </a:cubicBezTo>
                <a:close/>
                <a:moveTo>
                  <a:pt x="26751" y="0"/>
                </a:moveTo>
                <a:lnTo>
                  <a:pt x="420637" y="0"/>
                </a:lnTo>
                <a:cubicBezTo>
                  <a:pt x="435396" y="0"/>
                  <a:pt x="447388" y="11972"/>
                  <a:pt x="447388" y="25786"/>
                </a:cubicBezTo>
                <a:lnTo>
                  <a:pt x="447388" y="65387"/>
                </a:lnTo>
                <a:lnTo>
                  <a:pt x="394808" y="156560"/>
                </a:lnTo>
                <a:lnTo>
                  <a:pt x="394808" y="52494"/>
                </a:lnTo>
                <a:lnTo>
                  <a:pt x="52580" y="52494"/>
                </a:lnTo>
                <a:lnTo>
                  <a:pt x="52580" y="524938"/>
                </a:lnTo>
                <a:lnTo>
                  <a:pt x="394808" y="524938"/>
                </a:lnTo>
                <a:lnTo>
                  <a:pt x="394808" y="459551"/>
                </a:lnTo>
                <a:lnTo>
                  <a:pt x="422482" y="441132"/>
                </a:lnTo>
                <a:cubicBezTo>
                  <a:pt x="427094" y="437449"/>
                  <a:pt x="431706" y="432844"/>
                  <a:pt x="434474" y="428239"/>
                </a:cubicBezTo>
                <a:lnTo>
                  <a:pt x="447388" y="406137"/>
                </a:lnTo>
                <a:lnTo>
                  <a:pt x="447388" y="550725"/>
                </a:lnTo>
                <a:cubicBezTo>
                  <a:pt x="447388" y="565460"/>
                  <a:pt x="435396" y="577432"/>
                  <a:pt x="420637" y="577432"/>
                </a:cubicBezTo>
                <a:lnTo>
                  <a:pt x="26751" y="577432"/>
                </a:lnTo>
                <a:cubicBezTo>
                  <a:pt x="11992" y="577432"/>
                  <a:pt x="0" y="565460"/>
                  <a:pt x="0" y="550725"/>
                </a:cubicBezTo>
                <a:lnTo>
                  <a:pt x="0" y="25786"/>
                </a:lnTo>
                <a:cubicBezTo>
                  <a:pt x="0" y="11972"/>
                  <a:pt x="11992" y="0"/>
                  <a:pt x="26751" y="0"/>
                </a:cubicBezTo>
                <a:close/>
              </a:path>
            </a:pathLst>
          </a:custGeom>
          <a:solidFill>
            <a:schemeClr val="bg1"/>
          </a:solidFill>
          <a:ln>
            <a:noFill/>
          </a:ln>
        </p:spPr>
      </p:sp>
    </p:spTree>
    <p:extLst>
      <p:ext uri="{BB962C8B-B14F-4D97-AF65-F5344CB8AC3E}">
        <p14:creationId xmlns:p14="http://schemas.microsoft.com/office/powerpoint/2010/main" val="21281583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a:extLst>
              <a:ext uri="{FF2B5EF4-FFF2-40B4-BE49-F238E27FC236}">
                <a16:creationId xmlns:a16="http://schemas.microsoft.com/office/drawing/2014/main" id="{F6F2699B-AAAD-42D2-9920-DAFA5F749707}"/>
              </a:ext>
            </a:extLst>
          </p:cNvPr>
          <p:cNvPicPr>
            <a:picLocks noChangeAspect="1"/>
          </p:cNvPicPr>
          <p:nvPr/>
        </p:nvPicPr>
        <p:blipFill rotWithShape="1">
          <a:blip cstate="print">
            <a:extLst>
              <a:ext uri="{28A0092B-C50C-407E-A947-70E740481C1C}">
                <a14:useLocalDpi xmlns:a14="http://schemas.microsoft.com/office/drawing/2010/main" val="0"/>
              </a:ext>
            </a:extLst>
          </a:blip>
          <a:srcRect l="845" t="5069" r="845" b="11982"/>
          <a:stretch/>
        </p:blipFill>
        <p:spPr>
          <a:xfrm>
            <a:off x="0" y="0"/>
            <a:ext cx="9144000" cy="5143500"/>
          </a:xfrm>
          <a:prstGeom prst="rect">
            <a:avLst/>
          </a:prstGeom>
        </p:spPr>
      </p:pic>
      <p:sp>
        <p:nvSpPr>
          <p:cNvPr id="161" name="矩形 160">
            <a:extLst>
              <a:ext uri="{FF2B5EF4-FFF2-40B4-BE49-F238E27FC236}">
                <a16:creationId xmlns:a16="http://schemas.microsoft.com/office/drawing/2014/main" id="{F6865B0B-B4AE-419A-B8A6-C4C59915F7D7}"/>
              </a:ext>
            </a:extLst>
          </p:cNvPr>
          <p:cNvSpPr/>
          <p:nvPr/>
        </p:nvSpPr>
        <p:spPr>
          <a:xfrm>
            <a:off x="0" y="0"/>
            <a:ext cx="9144000" cy="5143500"/>
          </a:xfrm>
          <a:prstGeom prst="rect">
            <a:avLst/>
          </a:prstGeom>
          <a:gradFill>
            <a:gsLst>
              <a:gs pos="12000">
                <a:schemeClr val="tx1"/>
              </a:gs>
              <a:gs pos="87000">
                <a:schemeClr val="accent1">
                  <a:lumMod val="90000"/>
                  <a:lumOff val="10000"/>
                </a:schemeClr>
              </a:gs>
            </a:gsLst>
            <a:lin ang="27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等线" panose="020F0502020204030204"/>
              <a:ea typeface="等线" panose="02010600030101010101" pitchFamily="2" charset="-122"/>
            </a:endParaRPr>
          </a:p>
        </p:txBody>
      </p:sp>
      <p:sp>
        <p:nvSpPr>
          <p:cNvPr id="171" name="矩形 170">
            <a:extLst>
              <a:ext uri="{FF2B5EF4-FFF2-40B4-BE49-F238E27FC236}">
                <a16:creationId xmlns:a16="http://schemas.microsoft.com/office/drawing/2014/main" id="{9D46AFFC-1B01-40FC-9E7F-979BC705DD4B}"/>
              </a:ext>
            </a:extLst>
          </p:cNvPr>
          <p:cNvSpPr/>
          <p:nvPr/>
        </p:nvSpPr>
        <p:spPr>
          <a:xfrm>
            <a:off x="714375" y="401836"/>
            <a:ext cx="7715250" cy="4339829"/>
          </a:xfrm>
          <a:prstGeom prst="rect">
            <a:avLst/>
          </a:prstGeom>
          <a:noFill/>
          <a:ln w="2222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等线" panose="020F0502020204030204"/>
              <a:ea typeface="等线" panose="02010600030101010101" pitchFamily="2" charset="-122"/>
            </a:endParaRPr>
          </a:p>
        </p:txBody>
      </p:sp>
      <p:sp>
        <p:nvSpPr>
          <p:cNvPr id="14" name="文本框 13">
            <a:extLst>
              <a:ext uri="{FF2B5EF4-FFF2-40B4-BE49-F238E27FC236}">
                <a16:creationId xmlns:a16="http://schemas.microsoft.com/office/drawing/2014/main" id="{218EBF9C-7A57-4E2B-B091-038179765D49}"/>
              </a:ext>
            </a:extLst>
          </p:cNvPr>
          <p:cNvSpPr txBox="1"/>
          <p:nvPr/>
        </p:nvSpPr>
        <p:spPr>
          <a:xfrm>
            <a:off x="1323239" y="1248928"/>
            <a:ext cx="1390650" cy="1177245"/>
          </a:xfrm>
          <a:prstGeom prst="rect">
            <a:avLst/>
          </a:prstGeom>
          <a:noFill/>
          <a:effectLst/>
        </p:spPr>
        <p:txBody>
          <a:bodyPr wrap="square" lIns="68580" tIns="34290" rIns="68580" bIns="34290" rtlCol="0">
            <a:spAutoFit/>
          </a:bodyPr>
          <a:lstStyle/>
          <a:p>
            <a:pPr algn="ctr">
              <a:defRPr/>
            </a:pPr>
            <a:r>
              <a:rPr lang="zh-CN" altLang="en-US" sz="7200" dirty="0">
                <a:solidFill>
                  <a:prstClr val="white"/>
                </a:solidFill>
                <a:latin typeface="汉仪尚巍手书W" panose="00020600040101010101" pitchFamily="18" charset="-122"/>
                <a:ea typeface="汉仪尚巍手书W" panose="00020600040101010101" pitchFamily="18" charset="-122"/>
              </a:rPr>
              <a:t>与</a:t>
            </a:r>
          </a:p>
        </p:txBody>
      </p:sp>
      <p:sp>
        <p:nvSpPr>
          <p:cNvPr id="15" name="文本框 14">
            <a:extLst>
              <a:ext uri="{FF2B5EF4-FFF2-40B4-BE49-F238E27FC236}">
                <a16:creationId xmlns:a16="http://schemas.microsoft.com/office/drawing/2014/main" id="{91940771-07CA-456C-A1B0-E52DAA00B47A}"/>
              </a:ext>
            </a:extLst>
          </p:cNvPr>
          <p:cNvSpPr txBox="1"/>
          <p:nvPr/>
        </p:nvSpPr>
        <p:spPr>
          <a:xfrm>
            <a:off x="2119964" y="1464521"/>
            <a:ext cx="1390650" cy="830997"/>
          </a:xfrm>
          <a:prstGeom prst="rect">
            <a:avLst/>
          </a:prstGeom>
          <a:noFill/>
          <a:effectLst/>
        </p:spPr>
        <p:txBody>
          <a:bodyPr wrap="square" lIns="68580" tIns="34290" rIns="68580" bIns="34290" rtlCol="0">
            <a:spAutoFit/>
          </a:bodyPr>
          <a:lstStyle/>
          <a:p>
            <a:pPr algn="ctr">
              <a:defRPr/>
            </a:pPr>
            <a:r>
              <a:rPr lang="zh-CN" altLang="en-US" sz="5000" dirty="0">
                <a:solidFill>
                  <a:prstClr val="white"/>
                </a:solidFill>
                <a:latin typeface="汉仪尚巍手书W" panose="00020600040101010101" pitchFamily="18" charset="-122"/>
                <a:ea typeface="汉仪尚巍手书W" panose="00020600040101010101" pitchFamily="18" charset="-122"/>
              </a:rPr>
              <a:t>有</a:t>
            </a:r>
          </a:p>
        </p:txBody>
      </p:sp>
      <p:sp>
        <p:nvSpPr>
          <p:cNvPr id="16" name="文本框 15">
            <a:extLst>
              <a:ext uri="{FF2B5EF4-FFF2-40B4-BE49-F238E27FC236}">
                <a16:creationId xmlns:a16="http://schemas.microsoft.com/office/drawing/2014/main" id="{495D209B-EEB8-4149-AB79-5A002B82F10E}"/>
              </a:ext>
            </a:extLst>
          </p:cNvPr>
          <p:cNvSpPr txBox="1"/>
          <p:nvPr/>
        </p:nvSpPr>
        <p:spPr>
          <a:xfrm>
            <a:off x="2891811" y="1184677"/>
            <a:ext cx="1390650" cy="1223412"/>
          </a:xfrm>
          <a:prstGeom prst="rect">
            <a:avLst/>
          </a:prstGeom>
          <a:noFill/>
          <a:effectLst/>
        </p:spPr>
        <p:txBody>
          <a:bodyPr wrap="square" lIns="68580" tIns="34290" rIns="68580" bIns="34290" rtlCol="0">
            <a:spAutoFit/>
          </a:bodyPr>
          <a:lstStyle/>
          <a:p>
            <a:pPr algn="ctr">
              <a:defRPr/>
            </a:pPr>
            <a:r>
              <a:rPr lang="zh-CN" altLang="en-US" sz="7200" dirty="0">
                <a:solidFill>
                  <a:prstClr val="white"/>
                </a:solidFill>
                <a:latin typeface="汉仪尚巍手书W" panose="00020600040101010101" pitchFamily="18" charset="-122"/>
                <a:ea typeface="汉仪尚巍手书W" panose="00020600040101010101" pitchFamily="18" charset="-122"/>
              </a:rPr>
              <a:t>肝</a:t>
            </a:r>
          </a:p>
        </p:txBody>
      </p:sp>
      <p:sp>
        <p:nvSpPr>
          <p:cNvPr id="17" name="文本框 16">
            <a:extLst>
              <a:ext uri="{FF2B5EF4-FFF2-40B4-BE49-F238E27FC236}">
                <a16:creationId xmlns:a16="http://schemas.microsoft.com/office/drawing/2014/main" id="{B1386522-18CB-472C-A33D-628C271867C9}"/>
              </a:ext>
            </a:extLst>
          </p:cNvPr>
          <p:cNvSpPr txBox="1"/>
          <p:nvPr/>
        </p:nvSpPr>
        <p:spPr>
          <a:xfrm>
            <a:off x="3560903" y="1445131"/>
            <a:ext cx="1390650" cy="761747"/>
          </a:xfrm>
          <a:prstGeom prst="rect">
            <a:avLst/>
          </a:prstGeom>
          <a:noFill/>
          <a:effectLst/>
        </p:spPr>
        <p:txBody>
          <a:bodyPr wrap="square" lIns="68580" tIns="34290" rIns="68580" bIns="34290" rtlCol="0">
            <a:spAutoFit/>
          </a:bodyPr>
          <a:lstStyle/>
          <a:p>
            <a:pPr algn="ctr">
              <a:defRPr/>
            </a:pPr>
            <a:r>
              <a:rPr lang="zh-CN" altLang="en-US" sz="4500" dirty="0">
                <a:solidFill>
                  <a:prstClr val="white"/>
                </a:solidFill>
                <a:latin typeface="汉仪尚巍手书W" panose="00020600040101010101" pitchFamily="18" charset="-122"/>
                <a:ea typeface="汉仪尚巍手书W" panose="00020600040101010101" pitchFamily="18" charset="-122"/>
              </a:rPr>
              <a:t>胆</a:t>
            </a:r>
          </a:p>
        </p:txBody>
      </p:sp>
      <p:sp>
        <p:nvSpPr>
          <p:cNvPr id="18" name="文本框 17">
            <a:extLst>
              <a:ext uri="{FF2B5EF4-FFF2-40B4-BE49-F238E27FC236}">
                <a16:creationId xmlns:a16="http://schemas.microsoft.com/office/drawing/2014/main" id="{53BA7E92-7C92-4494-BFC3-0142DFA2F053}"/>
              </a:ext>
            </a:extLst>
          </p:cNvPr>
          <p:cNvSpPr txBox="1"/>
          <p:nvPr/>
        </p:nvSpPr>
        <p:spPr>
          <a:xfrm>
            <a:off x="4181584" y="1383730"/>
            <a:ext cx="1390650" cy="992579"/>
          </a:xfrm>
          <a:prstGeom prst="rect">
            <a:avLst/>
          </a:prstGeom>
          <a:noFill/>
          <a:effectLst/>
        </p:spPr>
        <p:txBody>
          <a:bodyPr wrap="square" lIns="68580" tIns="34290" rIns="68580" bIns="34290" rtlCol="0">
            <a:spAutoFit/>
          </a:bodyPr>
          <a:lstStyle/>
          <a:p>
            <a:pPr algn="ctr">
              <a:defRPr/>
            </a:pPr>
            <a:r>
              <a:rPr lang="zh-CN" altLang="en-US" sz="6000" dirty="0">
                <a:solidFill>
                  <a:prstClr val="white"/>
                </a:solidFill>
                <a:latin typeface="汉仪尚巍手书W" panose="00020600040101010101" pitchFamily="18" charset="-122"/>
                <a:ea typeface="汉仪尚巍手书W" panose="00020600040101010101" pitchFamily="18" charset="-122"/>
              </a:rPr>
              <a:t>人</a:t>
            </a:r>
          </a:p>
        </p:txBody>
      </p:sp>
      <p:sp>
        <p:nvSpPr>
          <p:cNvPr id="19" name="文本框 18">
            <a:extLst>
              <a:ext uri="{FF2B5EF4-FFF2-40B4-BE49-F238E27FC236}">
                <a16:creationId xmlns:a16="http://schemas.microsoft.com/office/drawing/2014/main" id="{F219ECBF-1E61-4D18-88A4-2AFC6DE78244}"/>
              </a:ext>
            </a:extLst>
          </p:cNvPr>
          <p:cNvSpPr txBox="1"/>
          <p:nvPr/>
        </p:nvSpPr>
        <p:spPr>
          <a:xfrm>
            <a:off x="4970864" y="1108866"/>
            <a:ext cx="1390650" cy="1281120"/>
          </a:xfrm>
          <a:prstGeom prst="rect">
            <a:avLst/>
          </a:prstGeom>
          <a:noFill/>
          <a:effectLst/>
        </p:spPr>
        <p:txBody>
          <a:bodyPr wrap="square" lIns="68580" tIns="34290" rIns="68580" bIns="34290" rtlCol="0">
            <a:spAutoFit/>
          </a:bodyPr>
          <a:lstStyle/>
          <a:p>
            <a:pPr algn="ctr">
              <a:defRPr/>
            </a:pPr>
            <a:r>
              <a:rPr lang="zh-CN" altLang="en-US" sz="7900" dirty="0">
                <a:solidFill>
                  <a:prstClr val="white"/>
                </a:solidFill>
                <a:latin typeface="汉仪尚巍手书W" panose="00020600040101010101" pitchFamily="18" charset="-122"/>
                <a:ea typeface="汉仪尚巍手书W" panose="00020600040101010101" pitchFamily="18" charset="-122"/>
              </a:rPr>
              <a:t>共</a:t>
            </a:r>
          </a:p>
        </p:txBody>
      </p:sp>
      <p:sp>
        <p:nvSpPr>
          <p:cNvPr id="20" name="文本框 19">
            <a:extLst>
              <a:ext uri="{FF2B5EF4-FFF2-40B4-BE49-F238E27FC236}">
                <a16:creationId xmlns:a16="http://schemas.microsoft.com/office/drawing/2014/main" id="{BDF32DAE-1E3F-4427-90EB-9EA0D7D27EE2}"/>
              </a:ext>
            </a:extLst>
          </p:cNvPr>
          <p:cNvSpPr txBox="1"/>
          <p:nvPr/>
        </p:nvSpPr>
        <p:spPr>
          <a:xfrm>
            <a:off x="5658993" y="1463318"/>
            <a:ext cx="1390650" cy="830997"/>
          </a:xfrm>
          <a:prstGeom prst="rect">
            <a:avLst/>
          </a:prstGeom>
          <a:noFill/>
          <a:effectLst/>
        </p:spPr>
        <p:txBody>
          <a:bodyPr wrap="square" lIns="68580" tIns="34290" rIns="68580" bIns="34290" rtlCol="0">
            <a:spAutoFit/>
          </a:bodyPr>
          <a:lstStyle/>
          <a:p>
            <a:pPr algn="ctr">
              <a:defRPr/>
            </a:pPr>
            <a:r>
              <a:rPr lang="zh-CN" altLang="en-US" sz="5000" dirty="0">
                <a:solidFill>
                  <a:prstClr val="white"/>
                </a:solidFill>
                <a:latin typeface="汉仪尚巍手书W" panose="00020600040101010101" pitchFamily="18" charset="-122"/>
                <a:ea typeface="汉仪尚巍手书W" panose="00020600040101010101" pitchFamily="18" charset="-122"/>
              </a:rPr>
              <a:t>事</a:t>
            </a:r>
          </a:p>
        </p:txBody>
      </p:sp>
      <p:sp>
        <p:nvSpPr>
          <p:cNvPr id="22" name="文本框 21">
            <a:extLst>
              <a:ext uri="{FF2B5EF4-FFF2-40B4-BE49-F238E27FC236}">
                <a16:creationId xmlns:a16="http://schemas.microsoft.com/office/drawing/2014/main" id="{B01E3F36-B77A-4C6B-9203-DAD76918F688}"/>
              </a:ext>
            </a:extLst>
          </p:cNvPr>
          <p:cNvSpPr txBox="1"/>
          <p:nvPr/>
        </p:nvSpPr>
        <p:spPr>
          <a:xfrm>
            <a:off x="2059919" y="2091916"/>
            <a:ext cx="1390650" cy="1281120"/>
          </a:xfrm>
          <a:prstGeom prst="rect">
            <a:avLst/>
          </a:prstGeom>
          <a:noFill/>
          <a:effectLst/>
        </p:spPr>
        <p:txBody>
          <a:bodyPr wrap="square" lIns="68580" tIns="34290" rIns="68580" bIns="34290" rtlCol="0">
            <a:spAutoFit/>
          </a:bodyPr>
          <a:lstStyle/>
          <a:p>
            <a:pPr algn="ctr">
              <a:defRPr/>
            </a:pPr>
            <a:r>
              <a:rPr lang="zh-CN" altLang="en-US" sz="7900" dirty="0">
                <a:solidFill>
                  <a:prstClr val="white"/>
                </a:solidFill>
                <a:latin typeface="汉仪尚巍手书W" panose="00020600040101010101" pitchFamily="18" charset="-122"/>
                <a:ea typeface="汉仪尚巍手书W" panose="00020600040101010101" pitchFamily="18" charset="-122"/>
              </a:rPr>
              <a:t>从</a:t>
            </a:r>
          </a:p>
        </p:txBody>
      </p:sp>
      <p:sp>
        <p:nvSpPr>
          <p:cNvPr id="23" name="文本框 22">
            <a:extLst>
              <a:ext uri="{FF2B5EF4-FFF2-40B4-BE49-F238E27FC236}">
                <a16:creationId xmlns:a16="http://schemas.microsoft.com/office/drawing/2014/main" id="{A09CE74B-9DC5-4A57-8973-39B7786BA053}"/>
              </a:ext>
            </a:extLst>
          </p:cNvPr>
          <p:cNvSpPr txBox="1"/>
          <p:nvPr/>
        </p:nvSpPr>
        <p:spPr>
          <a:xfrm>
            <a:off x="2794941" y="2433864"/>
            <a:ext cx="1390650" cy="900247"/>
          </a:xfrm>
          <a:prstGeom prst="rect">
            <a:avLst/>
          </a:prstGeom>
          <a:noFill/>
          <a:effectLst/>
        </p:spPr>
        <p:txBody>
          <a:bodyPr wrap="square" lIns="68580" tIns="34290" rIns="68580" bIns="34290" rtlCol="0">
            <a:spAutoFit/>
          </a:bodyPr>
          <a:lstStyle/>
          <a:p>
            <a:pPr algn="ctr">
              <a:defRPr/>
            </a:pPr>
            <a:r>
              <a:rPr lang="zh-CN" altLang="en-US" sz="5400" dirty="0">
                <a:solidFill>
                  <a:prstClr val="white"/>
                </a:solidFill>
                <a:latin typeface="汉仪尚巍手书W" panose="00020600040101010101" pitchFamily="18" charset="-122"/>
                <a:ea typeface="汉仪尚巍手书W" panose="00020600040101010101" pitchFamily="18" charset="-122"/>
              </a:rPr>
              <a:t>无</a:t>
            </a:r>
          </a:p>
        </p:txBody>
      </p:sp>
      <p:sp>
        <p:nvSpPr>
          <p:cNvPr id="24" name="文本框 23">
            <a:extLst>
              <a:ext uri="{FF2B5EF4-FFF2-40B4-BE49-F238E27FC236}">
                <a16:creationId xmlns:a16="http://schemas.microsoft.com/office/drawing/2014/main" id="{60387ECB-98B6-4013-A8D2-F7CD18183CB6}"/>
              </a:ext>
            </a:extLst>
          </p:cNvPr>
          <p:cNvSpPr txBox="1"/>
          <p:nvPr/>
        </p:nvSpPr>
        <p:spPr>
          <a:xfrm>
            <a:off x="3542433" y="2084523"/>
            <a:ext cx="1390650" cy="1396536"/>
          </a:xfrm>
          <a:prstGeom prst="rect">
            <a:avLst/>
          </a:prstGeom>
          <a:noFill/>
          <a:effectLst/>
        </p:spPr>
        <p:txBody>
          <a:bodyPr wrap="square" lIns="68580" tIns="34290" rIns="68580" bIns="34290" rtlCol="0">
            <a:spAutoFit/>
          </a:bodyPr>
          <a:lstStyle/>
          <a:p>
            <a:pPr algn="ctr">
              <a:defRPr/>
            </a:pPr>
            <a:r>
              <a:rPr lang="zh-CN" altLang="en-US" sz="8600" dirty="0">
                <a:solidFill>
                  <a:prstClr val="white"/>
                </a:solidFill>
                <a:latin typeface="汉仪尚巍手书W" panose="00020600040101010101" pitchFamily="18" charset="-122"/>
                <a:ea typeface="汉仪尚巍手书W" panose="00020600040101010101" pitchFamily="18" charset="-122"/>
              </a:rPr>
              <a:t>字</a:t>
            </a:r>
          </a:p>
        </p:txBody>
      </p:sp>
      <p:sp>
        <p:nvSpPr>
          <p:cNvPr id="25" name="文本框 24">
            <a:extLst>
              <a:ext uri="{FF2B5EF4-FFF2-40B4-BE49-F238E27FC236}">
                <a16:creationId xmlns:a16="http://schemas.microsoft.com/office/drawing/2014/main" id="{A57482BB-87A7-4BB9-8AC9-EB0806A0CFAB}"/>
              </a:ext>
            </a:extLst>
          </p:cNvPr>
          <p:cNvSpPr txBox="1"/>
          <p:nvPr/>
        </p:nvSpPr>
        <p:spPr>
          <a:xfrm>
            <a:off x="4187184" y="2424847"/>
            <a:ext cx="1390650" cy="830997"/>
          </a:xfrm>
          <a:prstGeom prst="rect">
            <a:avLst/>
          </a:prstGeom>
          <a:noFill/>
          <a:effectLst/>
        </p:spPr>
        <p:txBody>
          <a:bodyPr wrap="square" lIns="68580" tIns="34290" rIns="68580" bIns="34290" rtlCol="0">
            <a:spAutoFit/>
          </a:bodyPr>
          <a:lstStyle/>
          <a:p>
            <a:pPr algn="ctr">
              <a:defRPr/>
            </a:pPr>
            <a:r>
              <a:rPr lang="zh-CN" altLang="en-US" sz="5000" dirty="0">
                <a:solidFill>
                  <a:prstClr val="white"/>
                </a:solidFill>
                <a:latin typeface="汉仪尚巍手书W" panose="00020600040101010101" pitchFamily="18" charset="-122"/>
                <a:ea typeface="汉仪尚巍手书W" panose="00020600040101010101" pitchFamily="18" charset="-122"/>
              </a:rPr>
              <a:t>句</a:t>
            </a:r>
          </a:p>
        </p:txBody>
      </p:sp>
      <p:sp>
        <p:nvSpPr>
          <p:cNvPr id="26" name="文本框 25">
            <a:extLst>
              <a:ext uri="{FF2B5EF4-FFF2-40B4-BE49-F238E27FC236}">
                <a16:creationId xmlns:a16="http://schemas.microsoft.com/office/drawing/2014/main" id="{2AC171BA-6420-44CB-8D26-58D00C2F9BE4}"/>
              </a:ext>
            </a:extLst>
          </p:cNvPr>
          <p:cNvSpPr txBox="1"/>
          <p:nvPr/>
        </p:nvSpPr>
        <p:spPr>
          <a:xfrm>
            <a:off x="4885847" y="2207446"/>
            <a:ext cx="1390650" cy="1177245"/>
          </a:xfrm>
          <a:prstGeom prst="rect">
            <a:avLst/>
          </a:prstGeom>
          <a:noFill/>
          <a:effectLst/>
        </p:spPr>
        <p:txBody>
          <a:bodyPr wrap="square" lIns="68580" tIns="34290" rIns="68580" bIns="34290" rtlCol="0">
            <a:spAutoFit/>
          </a:bodyPr>
          <a:lstStyle/>
          <a:p>
            <a:pPr algn="ctr">
              <a:defRPr/>
            </a:pPr>
            <a:r>
              <a:rPr lang="zh-CN" altLang="en-US" sz="7200" dirty="0">
                <a:solidFill>
                  <a:prstClr val="white"/>
                </a:solidFill>
                <a:latin typeface="汉仪尚巍手书W" panose="00020600040101010101" pitchFamily="18" charset="-122"/>
                <a:ea typeface="汉仪尚巍手书W" panose="00020600040101010101" pitchFamily="18" charset="-122"/>
              </a:rPr>
              <a:t>处</a:t>
            </a:r>
          </a:p>
        </p:txBody>
      </p:sp>
      <p:sp>
        <p:nvSpPr>
          <p:cNvPr id="27" name="文本框 26">
            <a:extLst>
              <a:ext uri="{FF2B5EF4-FFF2-40B4-BE49-F238E27FC236}">
                <a16:creationId xmlns:a16="http://schemas.microsoft.com/office/drawing/2014/main" id="{7E1487E2-C370-426F-A729-32F15E9E5289}"/>
              </a:ext>
            </a:extLst>
          </p:cNvPr>
          <p:cNvSpPr txBox="1"/>
          <p:nvPr/>
        </p:nvSpPr>
        <p:spPr>
          <a:xfrm>
            <a:off x="5617804" y="2335637"/>
            <a:ext cx="1390650" cy="900247"/>
          </a:xfrm>
          <a:prstGeom prst="rect">
            <a:avLst/>
          </a:prstGeom>
          <a:noFill/>
          <a:effectLst/>
        </p:spPr>
        <p:txBody>
          <a:bodyPr wrap="square" lIns="68580" tIns="34290" rIns="68580" bIns="34290" rtlCol="0">
            <a:spAutoFit/>
          </a:bodyPr>
          <a:lstStyle/>
          <a:p>
            <a:pPr algn="ctr">
              <a:defRPr/>
            </a:pPr>
            <a:r>
              <a:rPr lang="zh-CN" altLang="en-US" sz="5400" dirty="0">
                <a:solidFill>
                  <a:prstClr val="white"/>
                </a:solidFill>
                <a:latin typeface="汉仪尚巍手书W" panose="00020600040101010101" pitchFamily="18" charset="-122"/>
                <a:ea typeface="汉仪尚巍手书W" panose="00020600040101010101" pitchFamily="18" charset="-122"/>
              </a:rPr>
              <a:t>读</a:t>
            </a:r>
          </a:p>
        </p:txBody>
      </p:sp>
      <p:sp>
        <p:nvSpPr>
          <p:cNvPr id="28" name="文本框 27">
            <a:extLst>
              <a:ext uri="{FF2B5EF4-FFF2-40B4-BE49-F238E27FC236}">
                <a16:creationId xmlns:a16="http://schemas.microsoft.com/office/drawing/2014/main" id="{EBF1B8F8-E3A8-40C8-82C2-8EF00CF81D62}"/>
              </a:ext>
            </a:extLst>
          </p:cNvPr>
          <p:cNvSpPr txBox="1"/>
          <p:nvPr/>
        </p:nvSpPr>
        <p:spPr>
          <a:xfrm>
            <a:off x="6319252" y="2179372"/>
            <a:ext cx="1390650" cy="1281120"/>
          </a:xfrm>
          <a:prstGeom prst="rect">
            <a:avLst/>
          </a:prstGeom>
          <a:noFill/>
          <a:effectLst/>
        </p:spPr>
        <p:txBody>
          <a:bodyPr wrap="square" lIns="68580" tIns="34290" rIns="68580" bIns="34290" rtlCol="0">
            <a:spAutoFit/>
          </a:bodyPr>
          <a:lstStyle/>
          <a:p>
            <a:pPr algn="ctr">
              <a:defRPr/>
            </a:pPr>
            <a:r>
              <a:rPr lang="zh-CN" altLang="en-US" sz="7900" dirty="0">
                <a:solidFill>
                  <a:prstClr val="white"/>
                </a:solidFill>
                <a:latin typeface="汉仪尚巍手书W" panose="00020600040101010101" pitchFamily="18" charset="-122"/>
                <a:ea typeface="汉仪尚巍手书W" panose="00020600040101010101" pitchFamily="18" charset="-122"/>
              </a:rPr>
              <a:t>书</a:t>
            </a:r>
          </a:p>
        </p:txBody>
      </p:sp>
      <p:sp>
        <p:nvSpPr>
          <p:cNvPr id="29" name="矩形 28">
            <a:extLst>
              <a:ext uri="{FF2B5EF4-FFF2-40B4-BE49-F238E27FC236}">
                <a16:creationId xmlns:a16="http://schemas.microsoft.com/office/drawing/2014/main" id="{62546571-CF69-4A09-B49C-F9F4183F385C}"/>
              </a:ext>
            </a:extLst>
          </p:cNvPr>
          <p:cNvSpPr/>
          <p:nvPr/>
        </p:nvSpPr>
        <p:spPr>
          <a:xfrm>
            <a:off x="1992086" y="3823712"/>
            <a:ext cx="5159829" cy="512448"/>
          </a:xfrm>
          <a:prstGeom prst="rect">
            <a:avLst/>
          </a:prstGeom>
        </p:spPr>
        <p:txBody>
          <a:bodyPr wrap="square" lIns="68580" tIns="34290" rIns="68580" bIns="34290">
            <a:spAutoFit/>
          </a:bodyPr>
          <a:lstStyle/>
          <a:p>
            <a:pPr algn="ctr">
              <a:lnSpc>
                <a:spcPct val="120000"/>
              </a:lnSpc>
              <a:defRPr/>
            </a:pPr>
            <a:r>
              <a:rPr lang="zh-CN" altLang="en-US" sz="1200">
                <a:solidFill>
                  <a:prstClr val="white"/>
                </a:solidFill>
                <a:latin typeface="思源黑体 CN ExtraLight" panose="020B0200000000000000" pitchFamily="34" charset="-122"/>
                <a:ea typeface="思源黑体 CN ExtraLight" panose="020B0200000000000000" pitchFamily="34" charset="-122"/>
              </a:rPr>
              <a:t>实现</a:t>
            </a:r>
            <a:r>
              <a:rPr lang="zh-CN" altLang="en-US" sz="1200" dirty="0">
                <a:solidFill>
                  <a:prstClr val="white"/>
                </a:solidFill>
                <a:latin typeface="思源黑体 CN ExtraLight" panose="020B0200000000000000" pitchFamily="34" charset="-122"/>
                <a:ea typeface="思源黑体 CN ExtraLight" panose="020B0200000000000000" pitchFamily="34" charset="-122"/>
              </a:rPr>
              <a:t>目标的道路也许很漫长，无论如何，我将继续努力，与大家一起共同见证我们银行更加美好的未来。</a:t>
            </a:r>
          </a:p>
        </p:txBody>
      </p:sp>
      <p:sp>
        <p:nvSpPr>
          <p:cNvPr id="21" name="等腰三角形 20"/>
          <p:cNvSpPr/>
          <p:nvPr/>
        </p:nvSpPr>
        <p:spPr>
          <a:xfrm>
            <a:off x="3757420" y="3383611"/>
            <a:ext cx="160713" cy="13854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Calibri" panose="020F0502020204030204"/>
              <a:ea typeface="宋体" panose="02010600030101010101" pitchFamily="2" charset="-122"/>
            </a:endParaRPr>
          </a:p>
        </p:txBody>
      </p:sp>
      <p:sp>
        <p:nvSpPr>
          <p:cNvPr id="30" name="1"/>
          <p:cNvSpPr txBox="1">
            <a:spLocks noChangeArrowheads="1"/>
          </p:cNvSpPr>
          <p:nvPr/>
        </p:nvSpPr>
        <p:spPr bwMode="auto">
          <a:xfrm>
            <a:off x="3853808" y="3361722"/>
            <a:ext cx="157744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defTabSz="912019">
              <a:defRPr/>
            </a:pPr>
            <a:r>
              <a:rPr lang="en-US" altLang="zh-CN" sz="1100" dirty="0">
                <a:solidFill>
                  <a:prstClr val="white"/>
                </a:solidFill>
                <a:latin typeface="微软雅黑" panose="020B0503020204020204" pitchFamily="34" charset="-122"/>
              </a:rPr>
              <a:t>【</a:t>
            </a:r>
            <a:r>
              <a:rPr lang="zh-CN" altLang="en-US" sz="1100" dirty="0">
                <a:solidFill>
                  <a:prstClr val="white"/>
                </a:solidFill>
                <a:latin typeface="微软雅黑" panose="020B0503020204020204" pitchFamily="34" charset="-122"/>
              </a:rPr>
              <a:t>汉仪尚巍手</a:t>
            </a:r>
            <a:r>
              <a:rPr lang="en-US" altLang="zh-CN" sz="1100" dirty="0">
                <a:solidFill>
                  <a:prstClr val="white"/>
                </a:solidFill>
                <a:latin typeface="微软雅黑" panose="020B0503020204020204" pitchFamily="34" charset="-122"/>
              </a:rPr>
              <a:t>】</a:t>
            </a:r>
            <a:r>
              <a:rPr lang="zh-CN" altLang="en-US" sz="1100" dirty="0">
                <a:solidFill>
                  <a:prstClr val="white"/>
                </a:solidFill>
                <a:latin typeface="微软雅黑" panose="020B0503020204020204" pitchFamily="34" charset="-122"/>
              </a:rPr>
              <a:t>书字体</a:t>
            </a:r>
            <a:endParaRPr lang="zh-CN" altLang="zh-CN" sz="1100" dirty="0">
              <a:solidFill>
                <a:prstClr val="white"/>
              </a:solidFill>
              <a:latin typeface="微软雅黑" panose="020B0503020204020204" pitchFamily="34" charset="-122"/>
            </a:endParaRPr>
          </a:p>
        </p:txBody>
      </p:sp>
    </p:spTree>
    <p:extLst>
      <p:ext uri="{BB962C8B-B14F-4D97-AF65-F5344CB8AC3E}">
        <p14:creationId xmlns:p14="http://schemas.microsoft.com/office/powerpoint/2010/main" val="17663963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4344F655-FF92-4D85-9509-CDB7FB6E3D34}"/>
              </a:ext>
            </a:extLst>
          </p:cNvPr>
          <p:cNvGrpSpPr/>
          <p:nvPr/>
        </p:nvGrpSpPr>
        <p:grpSpPr>
          <a:xfrm>
            <a:off x="149235" y="598468"/>
            <a:ext cx="8851889" cy="3954390"/>
            <a:chOff x="149236" y="598468"/>
            <a:chExt cx="8834372" cy="3946565"/>
          </a:xfrm>
        </p:grpSpPr>
        <p:pic>
          <p:nvPicPr>
            <p:cNvPr id="10" name="图片 9">
              <a:extLst>
                <a:ext uri="{FF2B5EF4-FFF2-40B4-BE49-F238E27FC236}">
                  <a16:creationId xmlns:a16="http://schemas.microsoft.com/office/drawing/2014/main" id="{93B45D41-0D0E-471B-A554-EB20F8D75C0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0218" b="20218"/>
            <a:stretch/>
          </p:blipFill>
          <p:spPr>
            <a:xfrm>
              <a:off x="149236" y="598469"/>
              <a:ext cx="8834372" cy="3946564"/>
            </a:xfrm>
            <a:prstGeom prst="rect">
              <a:avLst/>
            </a:prstGeom>
          </p:spPr>
        </p:pic>
        <p:sp>
          <p:nvSpPr>
            <p:cNvPr id="93" name="矩形 92">
              <a:extLst>
                <a:ext uri="{FF2B5EF4-FFF2-40B4-BE49-F238E27FC236}">
                  <a16:creationId xmlns:a16="http://schemas.microsoft.com/office/drawing/2014/main" id="{5C5A02B4-8189-447B-AF33-6A3BB73FAC34}"/>
                </a:ext>
              </a:extLst>
            </p:cNvPr>
            <p:cNvSpPr/>
            <p:nvPr/>
          </p:nvSpPr>
          <p:spPr>
            <a:xfrm>
              <a:off x="149236" y="598468"/>
              <a:ext cx="8834372" cy="394656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894687" y="1959857"/>
            <a:ext cx="5393600"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dirty="0">
                <a:solidFill>
                  <a:schemeClr val="accent1"/>
                </a:solidFill>
                <a:latin typeface="+mj-ea"/>
                <a:sym typeface="Calibri" panose="020F0502020204030204" pitchFamily="34" charset="0"/>
              </a:rPr>
              <a:t>感谢各位专家批评指正</a:t>
            </a:r>
          </a:p>
        </p:txBody>
      </p:sp>
      <p:sp>
        <p:nvSpPr>
          <p:cNvPr id="63" name="文本框 6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592725" y="2734418"/>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300" dirty="0">
                <a:solidFill>
                  <a:srgbClr val="212834"/>
                </a:solidFill>
                <a:latin typeface="方正准圆简体" panose="03000509000000000000" pitchFamily="65" charset="-122"/>
                <a:ea typeface="方正准圆简体" panose="03000509000000000000" pitchFamily="65" charset="-122"/>
                <a:sym typeface="Calibri" panose="020F0502020204030204" pitchFamily="34" charset="0"/>
              </a:rPr>
              <a:t>Thank you for the criticism of the experts</a:t>
            </a:r>
          </a:p>
        </p:txBody>
      </p:sp>
      <p:cxnSp>
        <p:nvCxnSpPr>
          <p:cNvPr id="65" name="直接连接符 64"/>
          <p:cNvCxnSpPr/>
          <p:nvPr/>
        </p:nvCxnSpPr>
        <p:spPr>
          <a:xfrm>
            <a:off x="4411462" y="308204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2695012" y="32679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2769" y="331118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2019.4.15</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69" name="椭圆 68"/>
          <p:cNvSpPr/>
          <p:nvPr/>
        </p:nvSpPr>
        <p:spPr>
          <a:xfrm>
            <a:off x="4753617" y="32648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91374" y="330813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XXX</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grpSp>
        <p:nvGrpSpPr>
          <p:cNvPr id="72" name="Group 59"/>
          <p:cNvGrpSpPr>
            <a:grpSpLocks noChangeAspect="1"/>
          </p:cNvGrpSpPr>
          <p:nvPr/>
        </p:nvGrpSpPr>
        <p:grpSpPr bwMode="auto">
          <a:xfrm>
            <a:off x="2759141" y="3323138"/>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7" name="Freeform 63"/>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79" name="Group 66"/>
          <p:cNvGrpSpPr>
            <a:grpSpLocks noChangeAspect="1"/>
          </p:cNvGrpSpPr>
          <p:nvPr/>
        </p:nvGrpSpPr>
        <p:grpSpPr bwMode="auto">
          <a:xfrm>
            <a:off x="4833100" y="3338400"/>
            <a:ext cx="192087" cy="207963"/>
            <a:chOff x="2111" y="2322"/>
            <a:chExt cx="121" cy="131"/>
          </a:xfrm>
          <a:solidFill>
            <a:schemeClr val="bg1"/>
          </a:solidFill>
        </p:grpSpPr>
        <p:sp>
          <p:nvSpPr>
            <p:cNvPr id="81" name="Freeform 67"/>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3" name="组合 2">
            <a:extLst>
              <a:ext uri="{FF2B5EF4-FFF2-40B4-BE49-F238E27FC236}">
                <a16:creationId xmlns:a16="http://schemas.microsoft.com/office/drawing/2014/main" id="{66D84C08-FAAF-4053-906B-62B6D6C2E1BD}"/>
              </a:ext>
            </a:extLst>
          </p:cNvPr>
          <p:cNvGrpSpPr/>
          <p:nvPr/>
        </p:nvGrpSpPr>
        <p:grpSpPr>
          <a:xfrm>
            <a:off x="3302807" y="1034911"/>
            <a:ext cx="2457878" cy="799669"/>
            <a:chOff x="3302807" y="1034911"/>
            <a:chExt cx="2457878" cy="799669"/>
          </a:xfrm>
          <a:solidFill>
            <a:schemeClr val="accent1"/>
          </a:solidFill>
        </p:grpSpPr>
        <p:sp>
          <p:nvSpPr>
            <p:cNvPr id="278" name="íṡḷîḍê">
              <a:extLst>
                <a:ext uri="{FF2B5EF4-FFF2-40B4-BE49-F238E27FC236}">
                  <a16:creationId xmlns:a16="http://schemas.microsoft.com/office/drawing/2014/main" id="{287A9F6B-8EFF-476A-A972-9CED8F55B288}"/>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79" name="íŝḻiḍè">
              <a:extLst>
                <a:ext uri="{FF2B5EF4-FFF2-40B4-BE49-F238E27FC236}">
                  <a16:creationId xmlns:a16="http://schemas.microsoft.com/office/drawing/2014/main" id="{806AF0E9-31DF-4E56-A171-A75B54509FFB}"/>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0" name="îS1iďê">
              <a:extLst>
                <a:ext uri="{FF2B5EF4-FFF2-40B4-BE49-F238E27FC236}">
                  <a16:creationId xmlns:a16="http://schemas.microsoft.com/office/drawing/2014/main" id="{C556A509-69A3-4631-99A5-0878612F3C34}"/>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1" name="i$ḷíḓe">
              <a:extLst>
                <a:ext uri="{FF2B5EF4-FFF2-40B4-BE49-F238E27FC236}">
                  <a16:creationId xmlns:a16="http://schemas.microsoft.com/office/drawing/2014/main" id="{40936E26-89BF-4616-B5A3-11B7CED6C419}"/>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2" name="îş1íḍé">
              <a:extLst>
                <a:ext uri="{FF2B5EF4-FFF2-40B4-BE49-F238E27FC236}">
                  <a16:creationId xmlns:a16="http://schemas.microsoft.com/office/drawing/2014/main" id="{9C7C8CEC-E4C4-4AD2-B8C1-02466B3A8EA3}"/>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3" name="išḻïde">
              <a:extLst>
                <a:ext uri="{FF2B5EF4-FFF2-40B4-BE49-F238E27FC236}">
                  <a16:creationId xmlns:a16="http://schemas.microsoft.com/office/drawing/2014/main" id="{B844B0D7-8F6F-43FA-9A6C-676324F2F824}"/>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4" name="ís1ïḓè">
              <a:extLst>
                <a:ext uri="{FF2B5EF4-FFF2-40B4-BE49-F238E27FC236}">
                  <a16:creationId xmlns:a16="http://schemas.microsoft.com/office/drawing/2014/main" id="{3FE775D4-DE8A-4CE9-A114-CDBEAD4F1AD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5" name="ïṩlïďê">
              <a:extLst>
                <a:ext uri="{FF2B5EF4-FFF2-40B4-BE49-F238E27FC236}">
                  <a16:creationId xmlns:a16="http://schemas.microsoft.com/office/drawing/2014/main" id="{8265CF8C-E95C-483D-92F8-D862150EC3F0}"/>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6" name="íSliḋê">
              <a:extLst>
                <a:ext uri="{FF2B5EF4-FFF2-40B4-BE49-F238E27FC236}">
                  <a16:creationId xmlns:a16="http://schemas.microsoft.com/office/drawing/2014/main" id="{A75CA723-E7C4-46E8-B750-13300D48208D}"/>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7" name="ísļîdè">
              <a:extLst>
                <a:ext uri="{FF2B5EF4-FFF2-40B4-BE49-F238E27FC236}">
                  <a16:creationId xmlns:a16="http://schemas.microsoft.com/office/drawing/2014/main" id="{64D0D206-53E3-455D-A472-95918193279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8" name="îSlíḋé">
              <a:extLst>
                <a:ext uri="{FF2B5EF4-FFF2-40B4-BE49-F238E27FC236}">
                  <a16:creationId xmlns:a16="http://schemas.microsoft.com/office/drawing/2014/main" id="{C7A17BAC-77F4-45D2-BB08-88603BC65283}"/>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9" name="íŝ1ïḓê">
              <a:extLst>
                <a:ext uri="{FF2B5EF4-FFF2-40B4-BE49-F238E27FC236}">
                  <a16:creationId xmlns:a16="http://schemas.microsoft.com/office/drawing/2014/main" id="{750395B6-DCDC-42E7-AC59-4D24666A5BA4}"/>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0" name="ï$ľíḑè">
              <a:extLst>
                <a:ext uri="{FF2B5EF4-FFF2-40B4-BE49-F238E27FC236}">
                  <a16:creationId xmlns:a16="http://schemas.microsoft.com/office/drawing/2014/main" id="{58AFBF27-B8EE-47A3-B972-70390167E4A3}"/>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1" name="ïṧ1íḓè">
              <a:extLst>
                <a:ext uri="{FF2B5EF4-FFF2-40B4-BE49-F238E27FC236}">
                  <a16:creationId xmlns:a16="http://schemas.microsoft.com/office/drawing/2014/main" id="{4B782E1E-5ACD-47A8-9659-4A6DBA5F423E}"/>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2" name="işļïḑê">
              <a:extLst>
                <a:ext uri="{FF2B5EF4-FFF2-40B4-BE49-F238E27FC236}">
                  <a16:creationId xmlns:a16="http://schemas.microsoft.com/office/drawing/2014/main" id="{3239B61C-0776-49E3-A798-22C07F513D45}"/>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3" name="îŝ1îdé">
              <a:extLst>
                <a:ext uri="{FF2B5EF4-FFF2-40B4-BE49-F238E27FC236}">
                  <a16:creationId xmlns:a16="http://schemas.microsoft.com/office/drawing/2014/main" id="{8879627C-D934-460F-A3B3-8902653D5E50}"/>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4" name="iṩlîḍe">
              <a:extLst>
                <a:ext uri="{FF2B5EF4-FFF2-40B4-BE49-F238E27FC236}">
                  <a16:creationId xmlns:a16="http://schemas.microsoft.com/office/drawing/2014/main" id="{A7A4A252-D490-4E3F-8F80-8AD4291766B6}"/>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5" name="ïṣlíḋe">
              <a:extLst>
                <a:ext uri="{FF2B5EF4-FFF2-40B4-BE49-F238E27FC236}">
                  <a16:creationId xmlns:a16="http://schemas.microsoft.com/office/drawing/2014/main" id="{46722948-E4EA-41BD-ABF1-EAFDD7F63170}"/>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6" name="ísļiďè">
              <a:extLst>
                <a:ext uri="{FF2B5EF4-FFF2-40B4-BE49-F238E27FC236}">
                  <a16:creationId xmlns:a16="http://schemas.microsoft.com/office/drawing/2014/main" id="{B8D2E2CB-F6A4-47A8-9C7B-F2B62544AD98}"/>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7" name="íṡlïde">
              <a:extLst>
                <a:ext uri="{FF2B5EF4-FFF2-40B4-BE49-F238E27FC236}">
                  <a16:creationId xmlns:a16="http://schemas.microsoft.com/office/drawing/2014/main" id="{AB47814B-BB21-4887-94E7-F46908DCD681}"/>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8" name="iṩlide">
              <a:extLst>
                <a:ext uri="{FF2B5EF4-FFF2-40B4-BE49-F238E27FC236}">
                  <a16:creationId xmlns:a16="http://schemas.microsoft.com/office/drawing/2014/main" id="{591E070F-5DE4-4251-A7B3-F0C3E376A4A1}"/>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9" name="îs1ïde">
              <a:extLst>
                <a:ext uri="{FF2B5EF4-FFF2-40B4-BE49-F238E27FC236}">
                  <a16:creationId xmlns:a16="http://schemas.microsoft.com/office/drawing/2014/main" id="{72B7F43E-D701-4C65-87C9-08765272CDA2}"/>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0" name="i$ľïḑe">
              <a:extLst>
                <a:ext uri="{FF2B5EF4-FFF2-40B4-BE49-F238E27FC236}">
                  <a16:creationId xmlns:a16="http://schemas.microsoft.com/office/drawing/2014/main" id="{63AF60DB-7FC7-42D5-96A5-3722F48BC7B5}"/>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1" name="iŝļíḍè">
              <a:extLst>
                <a:ext uri="{FF2B5EF4-FFF2-40B4-BE49-F238E27FC236}">
                  <a16:creationId xmlns:a16="http://schemas.microsoft.com/office/drawing/2014/main" id="{16894C3E-B152-41AC-A778-A76EFDBE9B90}"/>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2" name="íṩḻîḋê">
              <a:extLst>
                <a:ext uri="{FF2B5EF4-FFF2-40B4-BE49-F238E27FC236}">
                  <a16:creationId xmlns:a16="http://schemas.microsoft.com/office/drawing/2014/main" id="{B55C85F1-4CDD-4FEE-BA42-FB9BC2DD3578}"/>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3" name="íṡľiḑê">
              <a:extLst>
                <a:ext uri="{FF2B5EF4-FFF2-40B4-BE49-F238E27FC236}">
                  <a16:creationId xmlns:a16="http://schemas.microsoft.com/office/drawing/2014/main" id="{50FACC87-0893-4050-A8D0-EAB4B8908B71}"/>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4" name="iṥļiḓe">
              <a:extLst>
                <a:ext uri="{FF2B5EF4-FFF2-40B4-BE49-F238E27FC236}">
                  <a16:creationId xmlns:a16="http://schemas.microsoft.com/office/drawing/2014/main" id="{84664816-6511-4C67-A1B7-4C4FAC399B69}"/>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5" name="iŝ1îḋé">
              <a:extLst>
                <a:ext uri="{FF2B5EF4-FFF2-40B4-BE49-F238E27FC236}">
                  <a16:creationId xmlns:a16="http://schemas.microsoft.com/office/drawing/2014/main" id="{5517A43A-F938-4992-80B9-AD7C3EAC6ED5}"/>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6" name="iṩḷiḓè">
              <a:extLst>
                <a:ext uri="{FF2B5EF4-FFF2-40B4-BE49-F238E27FC236}">
                  <a16:creationId xmlns:a16="http://schemas.microsoft.com/office/drawing/2014/main" id="{A82762AE-EC0C-467C-8F9F-1CE8CEEE0EBF}"/>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7" name="îṥ1ïďé">
              <a:extLst>
                <a:ext uri="{FF2B5EF4-FFF2-40B4-BE49-F238E27FC236}">
                  <a16:creationId xmlns:a16="http://schemas.microsoft.com/office/drawing/2014/main" id="{7487ACBC-01EA-4FA4-989F-B8CF52D26E66}"/>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8" name="iSḷiḍé">
              <a:extLst>
                <a:ext uri="{FF2B5EF4-FFF2-40B4-BE49-F238E27FC236}">
                  <a16:creationId xmlns:a16="http://schemas.microsoft.com/office/drawing/2014/main" id="{85E0CC62-9C02-4B92-8F0F-645386D60E7E}"/>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9" name="îşļíďê">
              <a:extLst>
                <a:ext uri="{FF2B5EF4-FFF2-40B4-BE49-F238E27FC236}">
                  <a16:creationId xmlns:a16="http://schemas.microsoft.com/office/drawing/2014/main" id="{7223658F-FEF1-400D-9732-A04932804B6A}"/>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0" name="îš1íḍê">
              <a:extLst>
                <a:ext uri="{FF2B5EF4-FFF2-40B4-BE49-F238E27FC236}">
                  <a16:creationId xmlns:a16="http://schemas.microsoft.com/office/drawing/2014/main" id="{229F980D-0870-4CA7-9899-1F53A3142C07}"/>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1" name="íŝliḓê">
              <a:extLst>
                <a:ext uri="{FF2B5EF4-FFF2-40B4-BE49-F238E27FC236}">
                  <a16:creationId xmlns:a16="http://schemas.microsoft.com/office/drawing/2014/main" id="{6312F1A9-AC96-442B-9132-B510DF926A4C}"/>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2" name="iṡļiḍe">
              <a:extLst>
                <a:ext uri="{FF2B5EF4-FFF2-40B4-BE49-F238E27FC236}">
                  <a16:creationId xmlns:a16="http://schemas.microsoft.com/office/drawing/2014/main" id="{34D809A2-78E6-4EF1-8C7D-47377D6568A8}"/>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3" name="ï$ļïdé">
              <a:extLst>
                <a:ext uri="{FF2B5EF4-FFF2-40B4-BE49-F238E27FC236}">
                  <a16:creationId xmlns:a16="http://schemas.microsoft.com/office/drawing/2014/main" id="{0CB37F2C-A43C-4A1A-971A-3E96BB5168F0}"/>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4" name="íšlíḓe">
              <a:extLst>
                <a:ext uri="{FF2B5EF4-FFF2-40B4-BE49-F238E27FC236}">
                  <a16:creationId xmlns:a16="http://schemas.microsoft.com/office/drawing/2014/main" id="{9746FD95-CF7F-489F-B774-C66741CD815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5" name="ïṣļïḍê">
              <a:extLst>
                <a:ext uri="{FF2B5EF4-FFF2-40B4-BE49-F238E27FC236}">
                  <a16:creationId xmlns:a16="http://schemas.microsoft.com/office/drawing/2014/main" id="{3CB9ADD3-D595-4AA6-AE19-F32EF6BDAE17}"/>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6" name="ís1íḍe">
              <a:extLst>
                <a:ext uri="{FF2B5EF4-FFF2-40B4-BE49-F238E27FC236}">
                  <a16:creationId xmlns:a16="http://schemas.microsoft.com/office/drawing/2014/main" id="{887333CD-D7F8-458C-824B-FBBEB7C39283}"/>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7" name="íşlïḋe">
              <a:extLst>
                <a:ext uri="{FF2B5EF4-FFF2-40B4-BE49-F238E27FC236}">
                  <a16:creationId xmlns:a16="http://schemas.microsoft.com/office/drawing/2014/main" id="{BE51D723-58D3-490E-864F-9654C16DCA7E}"/>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8" name="iŝļîḍé">
              <a:extLst>
                <a:ext uri="{FF2B5EF4-FFF2-40B4-BE49-F238E27FC236}">
                  <a16:creationId xmlns:a16="http://schemas.microsoft.com/office/drawing/2014/main" id="{CD432CB2-B0D0-4622-B992-13AA75B01E45}"/>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9" name="íṧḷídé">
              <a:extLst>
                <a:ext uri="{FF2B5EF4-FFF2-40B4-BE49-F238E27FC236}">
                  <a16:creationId xmlns:a16="http://schemas.microsoft.com/office/drawing/2014/main" id="{D828B031-5F62-4931-981F-212BE078F3B5}"/>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0" name="îSḻiḋe">
              <a:extLst>
                <a:ext uri="{FF2B5EF4-FFF2-40B4-BE49-F238E27FC236}">
                  <a16:creationId xmlns:a16="http://schemas.microsoft.com/office/drawing/2014/main" id="{8D93F6B1-44C7-45E8-AB04-E2865EBA0988}"/>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1" name="í$ḻîḓè">
              <a:extLst>
                <a:ext uri="{FF2B5EF4-FFF2-40B4-BE49-F238E27FC236}">
                  <a16:creationId xmlns:a16="http://schemas.microsoft.com/office/drawing/2014/main" id="{9D83C036-5005-4576-9BB0-41DAF431CD46}"/>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2" name="ïŝḷíḍe">
              <a:extLst>
                <a:ext uri="{FF2B5EF4-FFF2-40B4-BE49-F238E27FC236}">
                  <a16:creationId xmlns:a16="http://schemas.microsoft.com/office/drawing/2014/main" id="{BF409861-028C-4A4B-8C86-BE4D2487C44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3" name="íṩļiḋe">
              <a:extLst>
                <a:ext uri="{FF2B5EF4-FFF2-40B4-BE49-F238E27FC236}">
                  <a16:creationId xmlns:a16="http://schemas.microsoft.com/office/drawing/2014/main" id="{4187BC23-1FA4-4FB9-A8FB-AD7706B65F86}"/>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4" name="îṡlïḍé">
              <a:extLst>
                <a:ext uri="{FF2B5EF4-FFF2-40B4-BE49-F238E27FC236}">
                  <a16:creationId xmlns:a16="http://schemas.microsoft.com/office/drawing/2014/main" id="{3BBC0D06-AB07-47BD-B194-99E2CD4F1F27}"/>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5" name="iS1îḓè">
              <a:extLst>
                <a:ext uri="{FF2B5EF4-FFF2-40B4-BE49-F238E27FC236}">
                  <a16:creationId xmlns:a16="http://schemas.microsoft.com/office/drawing/2014/main" id="{52FD45E1-E0E9-4862-9373-4589A2865D40}"/>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6" name="íṡḷiḑê">
              <a:extLst>
                <a:ext uri="{FF2B5EF4-FFF2-40B4-BE49-F238E27FC236}">
                  <a16:creationId xmlns:a16="http://schemas.microsoft.com/office/drawing/2014/main" id="{E691A876-345F-4701-81CB-BD37AC60EF36}"/>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7" name="iṩ1íḓê">
              <a:extLst>
                <a:ext uri="{FF2B5EF4-FFF2-40B4-BE49-F238E27FC236}">
                  <a16:creationId xmlns:a16="http://schemas.microsoft.com/office/drawing/2014/main" id="{3A9BCC3F-C22C-476C-BB6C-4DF2BD2F2633}"/>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8" name="ïşľïďé">
              <a:extLst>
                <a:ext uri="{FF2B5EF4-FFF2-40B4-BE49-F238E27FC236}">
                  <a16:creationId xmlns:a16="http://schemas.microsoft.com/office/drawing/2014/main" id="{C7856B17-8346-44AC-B882-2039D9BC5ED8}"/>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9" name="ïśḷïḍê">
              <a:extLst>
                <a:ext uri="{FF2B5EF4-FFF2-40B4-BE49-F238E27FC236}">
                  <a16:creationId xmlns:a16="http://schemas.microsoft.com/office/drawing/2014/main" id="{5400AE71-211C-434C-9D64-092243D22274}"/>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0" name="ïṡḷíḑé">
              <a:extLst>
                <a:ext uri="{FF2B5EF4-FFF2-40B4-BE49-F238E27FC236}">
                  <a16:creationId xmlns:a16="http://schemas.microsoft.com/office/drawing/2014/main" id="{26E537EA-7059-4AF6-BEA2-BD6C229DB864}"/>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1" name="iśḻíde">
              <a:extLst>
                <a:ext uri="{FF2B5EF4-FFF2-40B4-BE49-F238E27FC236}">
                  <a16:creationId xmlns:a16="http://schemas.microsoft.com/office/drawing/2014/main" id="{1976890C-E464-49D7-8A56-6F5595DF2F19}"/>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2" name="í$ḻîdê">
              <a:extLst>
                <a:ext uri="{FF2B5EF4-FFF2-40B4-BE49-F238E27FC236}">
                  <a16:creationId xmlns:a16="http://schemas.microsoft.com/office/drawing/2014/main" id="{EE37FCC0-BA3E-46AB-AA25-E8A852E64BA4}"/>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3" name="iṩḷídé">
              <a:extLst>
                <a:ext uri="{FF2B5EF4-FFF2-40B4-BE49-F238E27FC236}">
                  <a16:creationId xmlns:a16="http://schemas.microsoft.com/office/drawing/2014/main" id="{55021612-2C18-4DB5-BF13-3A7FB1DDF245}"/>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4" name="iślíḓè">
              <a:extLst>
                <a:ext uri="{FF2B5EF4-FFF2-40B4-BE49-F238E27FC236}">
                  <a16:creationId xmlns:a16="http://schemas.microsoft.com/office/drawing/2014/main" id="{BA342C8F-EA49-4FD0-992E-5818AA259DC2}"/>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5" name="îṥ1ïḋe">
              <a:extLst>
                <a:ext uri="{FF2B5EF4-FFF2-40B4-BE49-F238E27FC236}">
                  <a16:creationId xmlns:a16="http://schemas.microsoft.com/office/drawing/2014/main" id="{D9688026-21B5-4EE4-B1B3-8C8D1B3B2402}"/>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6" name="iṧḷídè">
              <a:extLst>
                <a:ext uri="{FF2B5EF4-FFF2-40B4-BE49-F238E27FC236}">
                  <a16:creationId xmlns:a16="http://schemas.microsoft.com/office/drawing/2014/main" id="{5621242B-F02B-4E41-A48E-A16AC5DB5CCB}"/>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7" name="ïṩḷíḍé">
              <a:extLst>
                <a:ext uri="{FF2B5EF4-FFF2-40B4-BE49-F238E27FC236}">
                  <a16:creationId xmlns:a16="http://schemas.microsoft.com/office/drawing/2014/main" id="{F5C0AAD8-6A7A-4C9F-B763-5DC0FCA73DC5}"/>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8" name="ï$liḓê">
              <a:extLst>
                <a:ext uri="{FF2B5EF4-FFF2-40B4-BE49-F238E27FC236}">
                  <a16:creationId xmlns:a16="http://schemas.microsoft.com/office/drawing/2014/main" id="{DBB63E19-B164-4D6C-A8D1-1442DCE5E414}"/>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9" name="iṩlidè">
              <a:extLst>
                <a:ext uri="{FF2B5EF4-FFF2-40B4-BE49-F238E27FC236}">
                  <a16:creationId xmlns:a16="http://schemas.microsoft.com/office/drawing/2014/main" id="{DB01E386-8469-48C4-986D-D71EFAA6AE72}"/>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0" name="íṧļîḓé">
              <a:extLst>
                <a:ext uri="{FF2B5EF4-FFF2-40B4-BE49-F238E27FC236}">
                  <a16:creationId xmlns:a16="http://schemas.microsoft.com/office/drawing/2014/main" id="{9B9DF8C8-DB75-40D8-974B-F1B08107D066}"/>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1" name="iṩḻîḑè">
              <a:extLst>
                <a:ext uri="{FF2B5EF4-FFF2-40B4-BE49-F238E27FC236}">
                  <a16:creationId xmlns:a16="http://schemas.microsoft.com/office/drawing/2014/main" id="{7FAFC254-A06D-45D9-A667-A57F351CCA48}"/>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2" name="ïṣľíḑé">
              <a:extLst>
                <a:ext uri="{FF2B5EF4-FFF2-40B4-BE49-F238E27FC236}">
                  <a16:creationId xmlns:a16="http://schemas.microsoft.com/office/drawing/2014/main" id="{C53AED53-52AD-4727-9D20-6EBDD347D342}"/>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3" name="îşḻîḑè">
              <a:extLst>
                <a:ext uri="{FF2B5EF4-FFF2-40B4-BE49-F238E27FC236}">
                  <a16:creationId xmlns:a16="http://schemas.microsoft.com/office/drawing/2014/main" id="{391C165E-D96B-42A5-991B-DA54E0F158D1}"/>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44" name="iṣḷiḓê">
              <a:extLst>
                <a:ext uri="{FF2B5EF4-FFF2-40B4-BE49-F238E27FC236}">
                  <a16:creationId xmlns:a16="http://schemas.microsoft.com/office/drawing/2014/main" id="{852C5921-DC03-4D98-A173-C094AAF62B6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5" name="işļídè">
              <a:extLst>
                <a:ext uri="{FF2B5EF4-FFF2-40B4-BE49-F238E27FC236}">
                  <a16:creationId xmlns:a16="http://schemas.microsoft.com/office/drawing/2014/main" id="{4314AFA1-12FD-4E68-81E1-375E0CD37C54}"/>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1763747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1000"/>
                                        <p:tgtEl>
                                          <p:spTgt spid="63"/>
                                        </p:tgtEl>
                                      </p:cBhvr>
                                    </p:animEffect>
                                    <p:anim calcmode="lin" valueType="num">
                                      <p:cBhvr>
                                        <p:cTn id="18" dur="1000" fill="hold"/>
                                        <p:tgtEl>
                                          <p:spTgt spid="63"/>
                                        </p:tgtEl>
                                        <p:attrNameLst>
                                          <p:attrName>ppt_x</p:attrName>
                                        </p:attrNameLst>
                                      </p:cBhvr>
                                      <p:tavLst>
                                        <p:tav tm="0">
                                          <p:val>
                                            <p:strVal val="#ppt_x"/>
                                          </p:val>
                                        </p:tav>
                                        <p:tav tm="100000">
                                          <p:val>
                                            <p:strVal val="#ppt_x"/>
                                          </p:val>
                                        </p:tav>
                                      </p:tavLst>
                                    </p:anim>
                                    <p:anim calcmode="lin" valueType="num">
                                      <p:cBhvr>
                                        <p:cTn id="19" dur="1000" fill="hold"/>
                                        <p:tgtEl>
                                          <p:spTgt spid="6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fade">
                                      <p:cBhvr>
                                        <p:cTn id="22" dur="1000"/>
                                        <p:tgtEl>
                                          <p:spTgt spid="68"/>
                                        </p:tgtEl>
                                      </p:cBhvr>
                                    </p:animEffect>
                                    <p:anim calcmode="lin" valueType="num">
                                      <p:cBhvr>
                                        <p:cTn id="23" dur="1000" fill="hold"/>
                                        <p:tgtEl>
                                          <p:spTgt spid="68"/>
                                        </p:tgtEl>
                                        <p:attrNameLst>
                                          <p:attrName>ppt_x</p:attrName>
                                        </p:attrNameLst>
                                      </p:cBhvr>
                                      <p:tavLst>
                                        <p:tav tm="0">
                                          <p:val>
                                            <p:strVal val="#ppt_x"/>
                                          </p:val>
                                        </p:tav>
                                        <p:tav tm="100000">
                                          <p:val>
                                            <p:strVal val="#ppt_x"/>
                                          </p:val>
                                        </p:tav>
                                      </p:tavLst>
                                    </p:anim>
                                    <p:anim calcmode="lin" valueType="num">
                                      <p:cBhvr>
                                        <p:cTn id="24" dur="1000" fill="hold"/>
                                        <p:tgtEl>
                                          <p:spTgt spid="6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1000"/>
                                        <p:tgtEl>
                                          <p:spTgt spid="67"/>
                                        </p:tgtEl>
                                      </p:cBhvr>
                                    </p:animEffect>
                                    <p:anim calcmode="lin" valueType="num">
                                      <p:cBhvr>
                                        <p:cTn id="28" dur="1000" fill="hold"/>
                                        <p:tgtEl>
                                          <p:spTgt spid="67"/>
                                        </p:tgtEl>
                                        <p:attrNameLst>
                                          <p:attrName>ppt_x</p:attrName>
                                        </p:attrNameLst>
                                      </p:cBhvr>
                                      <p:tavLst>
                                        <p:tav tm="0">
                                          <p:val>
                                            <p:strVal val="#ppt_x"/>
                                          </p:val>
                                        </p:tav>
                                        <p:tav tm="100000">
                                          <p:val>
                                            <p:strVal val="#ppt_x"/>
                                          </p:val>
                                        </p:tav>
                                      </p:tavLst>
                                    </p:anim>
                                    <p:anim calcmode="lin" valueType="num">
                                      <p:cBhvr>
                                        <p:cTn id="29" dur="1000" fill="hold"/>
                                        <p:tgtEl>
                                          <p:spTgt spid="6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fade">
                                      <p:cBhvr>
                                        <p:cTn id="32" dur="1000"/>
                                        <p:tgtEl>
                                          <p:spTgt spid="69"/>
                                        </p:tgtEl>
                                      </p:cBhvr>
                                    </p:animEffect>
                                    <p:anim calcmode="lin" valueType="num">
                                      <p:cBhvr>
                                        <p:cTn id="33" dur="1000" fill="hold"/>
                                        <p:tgtEl>
                                          <p:spTgt spid="69"/>
                                        </p:tgtEl>
                                        <p:attrNameLst>
                                          <p:attrName>ppt_x</p:attrName>
                                        </p:attrNameLst>
                                      </p:cBhvr>
                                      <p:tavLst>
                                        <p:tav tm="0">
                                          <p:val>
                                            <p:strVal val="#ppt_x"/>
                                          </p:val>
                                        </p:tav>
                                        <p:tav tm="100000">
                                          <p:val>
                                            <p:strVal val="#ppt_x"/>
                                          </p:val>
                                        </p:tav>
                                      </p:tavLst>
                                    </p:anim>
                                    <p:anim calcmode="lin" valueType="num">
                                      <p:cBhvr>
                                        <p:cTn id="34" dur="1000" fill="hold"/>
                                        <p:tgtEl>
                                          <p:spTgt spid="6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fade">
                                      <p:cBhvr>
                                        <p:cTn id="37" dur="1000"/>
                                        <p:tgtEl>
                                          <p:spTgt spid="70"/>
                                        </p:tgtEl>
                                      </p:cBhvr>
                                    </p:animEffect>
                                    <p:anim calcmode="lin" valueType="num">
                                      <p:cBhvr>
                                        <p:cTn id="38" dur="1000" fill="hold"/>
                                        <p:tgtEl>
                                          <p:spTgt spid="70"/>
                                        </p:tgtEl>
                                        <p:attrNameLst>
                                          <p:attrName>ppt_x</p:attrName>
                                        </p:attrNameLst>
                                      </p:cBhvr>
                                      <p:tavLst>
                                        <p:tav tm="0">
                                          <p:val>
                                            <p:strVal val="#ppt_x"/>
                                          </p:val>
                                        </p:tav>
                                        <p:tav tm="100000">
                                          <p:val>
                                            <p:strVal val="#ppt_x"/>
                                          </p:val>
                                        </p:tav>
                                      </p:tavLst>
                                    </p:anim>
                                    <p:anim calcmode="lin" valueType="num">
                                      <p:cBhvr>
                                        <p:cTn id="39"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3" grpId="0"/>
      <p:bldP spid="67" grpId="0" animBg="1"/>
      <p:bldP spid="68" grpId="0"/>
      <p:bldP spid="69" grpId="0" animBg="1"/>
      <p:bldP spid="7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2633008" y="1888069"/>
            <a:ext cx="38779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mj-ea"/>
                <a:ea typeface="+mj-ea"/>
              </a:rPr>
              <a:t>选题的背景与意义</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2656989" y="2503133"/>
            <a:ext cx="38300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accent1"/>
                </a:solidFill>
                <a:latin typeface="方正准圆简体" panose="03000509000000000000" pitchFamily="65" charset="-122"/>
                <a:ea typeface="方正准圆简体" panose="03000509000000000000" pitchFamily="65" charset="-122"/>
              </a:rPr>
              <a:t>Background and significance of the selected topic</a:t>
            </a:r>
          </a:p>
        </p:txBody>
      </p:sp>
      <p:sp>
        <p:nvSpPr>
          <p:cNvPr id="22" name="矩形 21">
            <a:extLst>
              <a:ext uri="{FF2B5EF4-FFF2-40B4-BE49-F238E27FC236}">
                <a16:creationId xmlns:a16="http://schemas.microsoft.com/office/drawing/2014/main" id="{740FE155-A5ED-4511-B710-E1DEC1514B98}"/>
              </a:ext>
            </a:extLst>
          </p:cNvPr>
          <p:cNvSpPr/>
          <p:nvPr/>
        </p:nvSpPr>
        <p:spPr>
          <a:xfrm>
            <a:off x="2633102" y="2811902"/>
            <a:ext cx="3877797" cy="552011"/>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Lorem ipsum dolor sit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amet</a:t>
            </a:r>
            <a:r>
              <a:rPr kumimoji="0" lang="en-US" altLang="zh-CN" sz="1050" b="0" i="0" u="none" strike="noStrike" kern="0" cap="none" spc="0" normalizeH="0" baseline="0" noProof="0">
                <a:ln>
                  <a:noFill/>
                </a:ln>
                <a:solidFill>
                  <a:schemeClr val="tx1">
                    <a:lumMod val="85000"/>
                    <a:lumOff val="15000"/>
                  </a:schemeClr>
                </a:solidFill>
                <a:effectLst/>
                <a:uLnTx/>
                <a:uFillTx/>
                <a:cs typeface="Arial" panose="020B0604020202020204" pitchFamily="34" charset="0"/>
              </a:rPr>
              <a:t>, consectetuer adipiscing elit. Aenean commodo ligula eget dolor</a:t>
            </a:r>
            <a:endParaRPr kumimoji="0" lang="zh-CN" altLang="en-US" sz="1400" b="0" i="0" u="none" strike="noStrike" kern="0" cap="none" spc="0" normalizeH="0" baseline="0" noProof="0">
              <a:ln>
                <a:noFill/>
              </a:ln>
              <a:solidFill>
                <a:schemeClr val="tx1">
                  <a:lumMod val="85000"/>
                  <a:lumOff val="15000"/>
                </a:schemeClr>
              </a:solidFill>
              <a:effectLst/>
              <a:uLnTx/>
              <a:uFillTx/>
            </a:endParaRP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D5A5A51A-CFF1-450F-A993-DA65C3FDEC6F}"/>
              </a:ext>
            </a:extLst>
          </p:cNvPr>
          <p:cNvGrpSpPr/>
          <p:nvPr/>
        </p:nvGrpSpPr>
        <p:grpSpPr>
          <a:xfrm>
            <a:off x="3800715" y="3447261"/>
            <a:ext cx="1542570" cy="501874"/>
            <a:chOff x="3302807" y="1034911"/>
            <a:chExt cx="2457878" cy="799669"/>
          </a:xfrm>
          <a:solidFill>
            <a:schemeClr val="accent1"/>
          </a:solidFill>
        </p:grpSpPr>
        <p:sp>
          <p:nvSpPr>
            <p:cNvPr id="37" name="íṡḷîḍê">
              <a:extLst>
                <a:ext uri="{FF2B5EF4-FFF2-40B4-BE49-F238E27FC236}">
                  <a16:creationId xmlns:a16="http://schemas.microsoft.com/office/drawing/2014/main" id="{278820DB-7687-4DCC-9568-083F287AAA45}"/>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ŝḻiḍè">
              <a:extLst>
                <a:ext uri="{FF2B5EF4-FFF2-40B4-BE49-F238E27FC236}">
                  <a16:creationId xmlns:a16="http://schemas.microsoft.com/office/drawing/2014/main" id="{56BE2197-1F9A-4F2F-B19E-BD2CE2E91115}"/>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îS1iďê">
              <a:extLst>
                <a:ext uri="{FF2B5EF4-FFF2-40B4-BE49-F238E27FC236}">
                  <a16:creationId xmlns:a16="http://schemas.microsoft.com/office/drawing/2014/main" id="{9220D313-7D7F-4856-A4F8-78278FEB8A65}"/>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i$ḷíḓe">
              <a:extLst>
                <a:ext uri="{FF2B5EF4-FFF2-40B4-BE49-F238E27FC236}">
                  <a16:creationId xmlns:a16="http://schemas.microsoft.com/office/drawing/2014/main" id="{8EB32B6C-7128-46A0-BDE5-E4A34C2A1B81}"/>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ş1íḍé">
              <a:extLst>
                <a:ext uri="{FF2B5EF4-FFF2-40B4-BE49-F238E27FC236}">
                  <a16:creationId xmlns:a16="http://schemas.microsoft.com/office/drawing/2014/main" id="{8FF8643C-007E-4C10-84CD-C87B762BAA24}"/>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šḻïde">
              <a:extLst>
                <a:ext uri="{FF2B5EF4-FFF2-40B4-BE49-F238E27FC236}">
                  <a16:creationId xmlns:a16="http://schemas.microsoft.com/office/drawing/2014/main" id="{4D60BACC-C295-4742-AC9B-BA2AC26793D7}"/>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s1ïḓè">
              <a:extLst>
                <a:ext uri="{FF2B5EF4-FFF2-40B4-BE49-F238E27FC236}">
                  <a16:creationId xmlns:a16="http://schemas.microsoft.com/office/drawing/2014/main" id="{F701EF1C-8B3F-4397-B674-E350D5DF089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ṩlïďê">
              <a:extLst>
                <a:ext uri="{FF2B5EF4-FFF2-40B4-BE49-F238E27FC236}">
                  <a16:creationId xmlns:a16="http://schemas.microsoft.com/office/drawing/2014/main" id="{D8DAE5B8-0A4E-4E22-B8DE-8E5965F962FA}"/>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liḋê">
              <a:extLst>
                <a:ext uri="{FF2B5EF4-FFF2-40B4-BE49-F238E27FC236}">
                  <a16:creationId xmlns:a16="http://schemas.microsoft.com/office/drawing/2014/main" id="{1D0DA4AD-ECAD-423B-B213-71BC0FAE490E}"/>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ísļîdè">
              <a:extLst>
                <a:ext uri="{FF2B5EF4-FFF2-40B4-BE49-F238E27FC236}">
                  <a16:creationId xmlns:a16="http://schemas.microsoft.com/office/drawing/2014/main" id="{C9EB3BF3-A994-4CD2-8FFC-7F16E1CBB58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Slíḋé">
              <a:extLst>
                <a:ext uri="{FF2B5EF4-FFF2-40B4-BE49-F238E27FC236}">
                  <a16:creationId xmlns:a16="http://schemas.microsoft.com/office/drawing/2014/main" id="{FE1B8DD1-53D3-4DB5-9AE6-AFFB46DFA812}"/>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ŝ1ïḓê">
              <a:extLst>
                <a:ext uri="{FF2B5EF4-FFF2-40B4-BE49-F238E27FC236}">
                  <a16:creationId xmlns:a16="http://schemas.microsoft.com/office/drawing/2014/main" id="{28C2314B-FB6C-4963-90F8-FE14F4D6DE47}"/>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ľíḑè">
              <a:extLst>
                <a:ext uri="{FF2B5EF4-FFF2-40B4-BE49-F238E27FC236}">
                  <a16:creationId xmlns:a16="http://schemas.microsoft.com/office/drawing/2014/main" id="{5C8DC14D-108D-4B34-9ED9-79D8C604CB9C}"/>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ïṧ1íḓè">
              <a:extLst>
                <a:ext uri="{FF2B5EF4-FFF2-40B4-BE49-F238E27FC236}">
                  <a16:creationId xmlns:a16="http://schemas.microsoft.com/office/drawing/2014/main" id="{BBAD7413-4FD7-4451-8C20-B033C0103915}"/>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şļïḑê">
              <a:extLst>
                <a:ext uri="{FF2B5EF4-FFF2-40B4-BE49-F238E27FC236}">
                  <a16:creationId xmlns:a16="http://schemas.microsoft.com/office/drawing/2014/main" id="{89928F9C-47DF-4E7B-A888-291A98214E0C}"/>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ŝ1îdé">
              <a:extLst>
                <a:ext uri="{FF2B5EF4-FFF2-40B4-BE49-F238E27FC236}">
                  <a16:creationId xmlns:a16="http://schemas.microsoft.com/office/drawing/2014/main" id="{D29A34D1-CFC7-404C-AAF1-FDA4CE7980EA}"/>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ṩlîḍe">
              <a:extLst>
                <a:ext uri="{FF2B5EF4-FFF2-40B4-BE49-F238E27FC236}">
                  <a16:creationId xmlns:a16="http://schemas.microsoft.com/office/drawing/2014/main" id="{3383AB77-FA1B-4462-AC0D-95A23B730A39}"/>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ïṣlíḋe">
              <a:extLst>
                <a:ext uri="{FF2B5EF4-FFF2-40B4-BE49-F238E27FC236}">
                  <a16:creationId xmlns:a16="http://schemas.microsoft.com/office/drawing/2014/main" id="{0198C075-8579-4209-ADDC-8A8A3BDA7E26}"/>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sļiďè">
              <a:extLst>
                <a:ext uri="{FF2B5EF4-FFF2-40B4-BE49-F238E27FC236}">
                  <a16:creationId xmlns:a16="http://schemas.microsoft.com/office/drawing/2014/main" id="{01190D15-4ACB-4D88-A69E-E1BB120838C5}"/>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lïde">
              <a:extLst>
                <a:ext uri="{FF2B5EF4-FFF2-40B4-BE49-F238E27FC236}">
                  <a16:creationId xmlns:a16="http://schemas.microsoft.com/office/drawing/2014/main" id="{364E217C-67C2-4AD6-8094-FC9D5F81CC58}"/>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ṩlide">
              <a:extLst>
                <a:ext uri="{FF2B5EF4-FFF2-40B4-BE49-F238E27FC236}">
                  <a16:creationId xmlns:a16="http://schemas.microsoft.com/office/drawing/2014/main" id="{637DF7F9-51DD-4DAF-86F2-F8C9BD11D01F}"/>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îs1ïde">
              <a:extLst>
                <a:ext uri="{FF2B5EF4-FFF2-40B4-BE49-F238E27FC236}">
                  <a16:creationId xmlns:a16="http://schemas.microsoft.com/office/drawing/2014/main" id="{C049C6BF-A8A8-4DD2-859B-3F9F41239260}"/>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ľïḑe">
              <a:extLst>
                <a:ext uri="{FF2B5EF4-FFF2-40B4-BE49-F238E27FC236}">
                  <a16:creationId xmlns:a16="http://schemas.microsoft.com/office/drawing/2014/main" id="{68D7FE56-E937-40BA-BF71-33ABAD5BF447}"/>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ŝļíḍè">
              <a:extLst>
                <a:ext uri="{FF2B5EF4-FFF2-40B4-BE49-F238E27FC236}">
                  <a16:creationId xmlns:a16="http://schemas.microsoft.com/office/drawing/2014/main" id="{C6D0C86F-09BE-4F63-8D16-D742BDE34B27}"/>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íṩḻîḋê">
              <a:extLst>
                <a:ext uri="{FF2B5EF4-FFF2-40B4-BE49-F238E27FC236}">
                  <a16:creationId xmlns:a16="http://schemas.microsoft.com/office/drawing/2014/main" id="{90F8F1A7-EEB0-4671-83B5-069E1E0EDB7E}"/>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íṡľiḑê">
              <a:extLst>
                <a:ext uri="{FF2B5EF4-FFF2-40B4-BE49-F238E27FC236}">
                  <a16:creationId xmlns:a16="http://schemas.microsoft.com/office/drawing/2014/main" id="{51DCD51A-56D0-44A2-B863-05EBA55FDC3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iṥļiḓe">
              <a:extLst>
                <a:ext uri="{FF2B5EF4-FFF2-40B4-BE49-F238E27FC236}">
                  <a16:creationId xmlns:a16="http://schemas.microsoft.com/office/drawing/2014/main" id="{BFD018DA-EF86-4570-AB72-9F22B30A5EA4}"/>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iŝ1îḋé">
              <a:extLst>
                <a:ext uri="{FF2B5EF4-FFF2-40B4-BE49-F238E27FC236}">
                  <a16:creationId xmlns:a16="http://schemas.microsoft.com/office/drawing/2014/main" id="{BAECD37E-854E-4F61-945D-012936431D8C}"/>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ṩḷiḓè">
              <a:extLst>
                <a:ext uri="{FF2B5EF4-FFF2-40B4-BE49-F238E27FC236}">
                  <a16:creationId xmlns:a16="http://schemas.microsoft.com/office/drawing/2014/main" id="{491B7FE1-003E-421B-AED8-F10399B729A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îṥ1ïďé">
              <a:extLst>
                <a:ext uri="{FF2B5EF4-FFF2-40B4-BE49-F238E27FC236}">
                  <a16:creationId xmlns:a16="http://schemas.microsoft.com/office/drawing/2014/main" id="{7A7F1CDD-88E0-4828-82B0-FD7CDF11813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Sḷiḍé">
              <a:extLst>
                <a:ext uri="{FF2B5EF4-FFF2-40B4-BE49-F238E27FC236}">
                  <a16:creationId xmlns:a16="http://schemas.microsoft.com/office/drawing/2014/main" id="{632E4EE6-75D6-4352-9035-8C1E61CCA27A}"/>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şļíďê">
              <a:extLst>
                <a:ext uri="{FF2B5EF4-FFF2-40B4-BE49-F238E27FC236}">
                  <a16:creationId xmlns:a16="http://schemas.microsoft.com/office/drawing/2014/main" id="{9EA2CE62-608E-496A-89EC-7A6B9374B180}"/>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îš1íḍê">
              <a:extLst>
                <a:ext uri="{FF2B5EF4-FFF2-40B4-BE49-F238E27FC236}">
                  <a16:creationId xmlns:a16="http://schemas.microsoft.com/office/drawing/2014/main" id="{17939D41-1ED4-447E-ABCC-CC19D810F0C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ŝliḓê">
              <a:extLst>
                <a:ext uri="{FF2B5EF4-FFF2-40B4-BE49-F238E27FC236}">
                  <a16:creationId xmlns:a16="http://schemas.microsoft.com/office/drawing/2014/main" id="{06FAD499-E931-4084-AB0A-01F11473B2B7}"/>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ṡļiḍe">
              <a:extLst>
                <a:ext uri="{FF2B5EF4-FFF2-40B4-BE49-F238E27FC236}">
                  <a16:creationId xmlns:a16="http://schemas.microsoft.com/office/drawing/2014/main" id="{70C1C1E8-DA35-4716-BADA-BEAF392A93C9}"/>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ļïdé">
              <a:extLst>
                <a:ext uri="{FF2B5EF4-FFF2-40B4-BE49-F238E27FC236}">
                  <a16:creationId xmlns:a16="http://schemas.microsoft.com/office/drawing/2014/main" id="{63CA1AD4-803A-4968-9330-2BDEA6A385CA}"/>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šlíḓe">
              <a:extLst>
                <a:ext uri="{FF2B5EF4-FFF2-40B4-BE49-F238E27FC236}">
                  <a16:creationId xmlns:a16="http://schemas.microsoft.com/office/drawing/2014/main" id="{CF2057C3-4032-4CFC-873C-6458E6C9F96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ïṣļïḍê">
              <a:extLst>
                <a:ext uri="{FF2B5EF4-FFF2-40B4-BE49-F238E27FC236}">
                  <a16:creationId xmlns:a16="http://schemas.microsoft.com/office/drawing/2014/main" id="{59D7651D-03A5-4256-9AB5-18C9F1C2D940}"/>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s1íḍe">
              <a:extLst>
                <a:ext uri="{FF2B5EF4-FFF2-40B4-BE49-F238E27FC236}">
                  <a16:creationId xmlns:a16="http://schemas.microsoft.com/office/drawing/2014/main" id="{A7F7279D-8587-45BC-B0A4-DDB8DDDC43B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íşlïḋe">
              <a:extLst>
                <a:ext uri="{FF2B5EF4-FFF2-40B4-BE49-F238E27FC236}">
                  <a16:creationId xmlns:a16="http://schemas.microsoft.com/office/drawing/2014/main" id="{1D6D78BF-7C0E-4A49-9D4C-164516A2C065}"/>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iŝļîḍé">
              <a:extLst>
                <a:ext uri="{FF2B5EF4-FFF2-40B4-BE49-F238E27FC236}">
                  <a16:creationId xmlns:a16="http://schemas.microsoft.com/office/drawing/2014/main" id="{A2914A87-3878-4B16-909C-67E54DD88E7A}"/>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íṧḷídé">
              <a:extLst>
                <a:ext uri="{FF2B5EF4-FFF2-40B4-BE49-F238E27FC236}">
                  <a16:creationId xmlns:a16="http://schemas.microsoft.com/office/drawing/2014/main" id="{5F9A0FB7-8C4D-4658-A573-76C73C4CAC5E}"/>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îSḻiḋe">
              <a:extLst>
                <a:ext uri="{FF2B5EF4-FFF2-40B4-BE49-F238E27FC236}">
                  <a16:creationId xmlns:a16="http://schemas.microsoft.com/office/drawing/2014/main" id="{74A1C7C0-F70D-428F-BE42-93666D5D95E3}"/>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ḻîḓè">
              <a:extLst>
                <a:ext uri="{FF2B5EF4-FFF2-40B4-BE49-F238E27FC236}">
                  <a16:creationId xmlns:a16="http://schemas.microsoft.com/office/drawing/2014/main" id="{745B1483-D7C5-4E83-861B-BD2683FFD06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ïŝḷíḍe">
              <a:extLst>
                <a:ext uri="{FF2B5EF4-FFF2-40B4-BE49-F238E27FC236}">
                  <a16:creationId xmlns:a16="http://schemas.microsoft.com/office/drawing/2014/main" id="{7CCF2F78-3A76-41D6-ADD2-C453A21A49F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íṩļiḋe">
              <a:extLst>
                <a:ext uri="{FF2B5EF4-FFF2-40B4-BE49-F238E27FC236}">
                  <a16:creationId xmlns:a16="http://schemas.microsoft.com/office/drawing/2014/main" id="{6F6FA0B9-4F25-4101-A323-1CD1B1058E5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îṡlïḍé">
              <a:extLst>
                <a:ext uri="{FF2B5EF4-FFF2-40B4-BE49-F238E27FC236}">
                  <a16:creationId xmlns:a16="http://schemas.microsoft.com/office/drawing/2014/main" id="{E5E64456-9E9F-46D6-A399-836B3A290076}"/>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iS1îḓè">
              <a:extLst>
                <a:ext uri="{FF2B5EF4-FFF2-40B4-BE49-F238E27FC236}">
                  <a16:creationId xmlns:a16="http://schemas.microsoft.com/office/drawing/2014/main" id="{945A193B-F224-4E95-806B-2E073A5AC50F}"/>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íṡḷiḑê">
              <a:extLst>
                <a:ext uri="{FF2B5EF4-FFF2-40B4-BE49-F238E27FC236}">
                  <a16:creationId xmlns:a16="http://schemas.microsoft.com/office/drawing/2014/main" id="{1E17FC94-90EE-4B82-BBB4-E269613D5AEB}"/>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iṩ1íḓê">
              <a:extLst>
                <a:ext uri="{FF2B5EF4-FFF2-40B4-BE49-F238E27FC236}">
                  <a16:creationId xmlns:a16="http://schemas.microsoft.com/office/drawing/2014/main" id="{5FD9D4C1-219C-43E3-8B1D-3E2C9C04656C}"/>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4" name="ïşľïďé">
              <a:extLst>
                <a:ext uri="{FF2B5EF4-FFF2-40B4-BE49-F238E27FC236}">
                  <a16:creationId xmlns:a16="http://schemas.microsoft.com/office/drawing/2014/main" id="{04B0D14D-FFFD-46E3-B027-4502DE9784E4}"/>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ïśḷïḍê">
              <a:extLst>
                <a:ext uri="{FF2B5EF4-FFF2-40B4-BE49-F238E27FC236}">
                  <a16:creationId xmlns:a16="http://schemas.microsoft.com/office/drawing/2014/main" id="{9E0287DE-5C9D-4EC4-AD9F-D4F1DF12EE82}"/>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ïṡḷíḑé">
              <a:extLst>
                <a:ext uri="{FF2B5EF4-FFF2-40B4-BE49-F238E27FC236}">
                  <a16:creationId xmlns:a16="http://schemas.microsoft.com/office/drawing/2014/main" id="{6C3C83EF-0CC8-45DF-B284-B2CEE8CF8678}"/>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śḻíde">
              <a:extLst>
                <a:ext uri="{FF2B5EF4-FFF2-40B4-BE49-F238E27FC236}">
                  <a16:creationId xmlns:a16="http://schemas.microsoft.com/office/drawing/2014/main" id="{A8E3E46B-D8F6-4FAF-9218-A1430C37580F}"/>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í$ḻîdê">
              <a:extLst>
                <a:ext uri="{FF2B5EF4-FFF2-40B4-BE49-F238E27FC236}">
                  <a16:creationId xmlns:a16="http://schemas.microsoft.com/office/drawing/2014/main" id="{400598C4-AF5C-476C-926B-F9A153998BEE}"/>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a:extLst>
                <a:ext uri="{FF2B5EF4-FFF2-40B4-BE49-F238E27FC236}">
                  <a16:creationId xmlns:a16="http://schemas.microsoft.com/office/drawing/2014/main" id="{C6A12BEA-D60C-4DD2-88C8-E04094208921}"/>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0" name="iślíḓè">
              <a:extLst>
                <a:ext uri="{FF2B5EF4-FFF2-40B4-BE49-F238E27FC236}">
                  <a16:creationId xmlns:a16="http://schemas.microsoft.com/office/drawing/2014/main" id="{9F6D83C1-C481-44E4-B743-3F928F0813E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îṥ1ïḋe">
              <a:extLst>
                <a:ext uri="{FF2B5EF4-FFF2-40B4-BE49-F238E27FC236}">
                  <a16:creationId xmlns:a16="http://schemas.microsoft.com/office/drawing/2014/main" id="{AAE96646-5598-41A6-A5AF-3BB725163AC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ṧḷídè">
              <a:extLst>
                <a:ext uri="{FF2B5EF4-FFF2-40B4-BE49-F238E27FC236}">
                  <a16:creationId xmlns:a16="http://schemas.microsoft.com/office/drawing/2014/main" id="{AE0E4526-9DDE-4ED4-A47A-71B4EDF49B83}"/>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ṩḷíḍé">
              <a:extLst>
                <a:ext uri="{FF2B5EF4-FFF2-40B4-BE49-F238E27FC236}">
                  <a16:creationId xmlns:a16="http://schemas.microsoft.com/office/drawing/2014/main" id="{EE065307-740D-4503-9965-D5B662F0892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ï$liḓê">
              <a:extLst>
                <a:ext uri="{FF2B5EF4-FFF2-40B4-BE49-F238E27FC236}">
                  <a16:creationId xmlns:a16="http://schemas.microsoft.com/office/drawing/2014/main" id="{F01FA8E3-4364-4455-A32A-49CCAC49013A}"/>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a:extLst>
                <a:ext uri="{FF2B5EF4-FFF2-40B4-BE49-F238E27FC236}">
                  <a16:creationId xmlns:a16="http://schemas.microsoft.com/office/drawing/2014/main" id="{7FEBB5CE-2EDE-42DE-AFF1-7F3C1B74C309}"/>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íṧļîḓé">
              <a:extLst>
                <a:ext uri="{FF2B5EF4-FFF2-40B4-BE49-F238E27FC236}">
                  <a16:creationId xmlns:a16="http://schemas.microsoft.com/office/drawing/2014/main" id="{40DACBEA-1687-49AC-B2B3-29B290B70DBB}"/>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7" name="iṩḻîḑè">
              <a:extLst>
                <a:ext uri="{FF2B5EF4-FFF2-40B4-BE49-F238E27FC236}">
                  <a16:creationId xmlns:a16="http://schemas.microsoft.com/office/drawing/2014/main" id="{6F6A8937-4ACF-422F-A8DA-BC2465CA2A4D}"/>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8" name="ïṣľíḑé">
              <a:extLst>
                <a:ext uri="{FF2B5EF4-FFF2-40B4-BE49-F238E27FC236}">
                  <a16:creationId xmlns:a16="http://schemas.microsoft.com/office/drawing/2014/main" id="{E2062A4B-21DE-4FF3-9734-CCC4976C3FCE}"/>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9" name="îşḻîḑè">
              <a:extLst>
                <a:ext uri="{FF2B5EF4-FFF2-40B4-BE49-F238E27FC236}">
                  <a16:creationId xmlns:a16="http://schemas.microsoft.com/office/drawing/2014/main" id="{AEA5326E-9E6B-48C0-946D-1864A7EFE464}"/>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a:extLst>
                <a:ext uri="{FF2B5EF4-FFF2-40B4-BE49-F238E27FC236}">
                  <a16:creationId xmlns:a16="http://schemas.microsoft.com/office/drawing/2014/main" id="{9DC7DDD9-5AD2-4814-ADC3-6FDEE1414D9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31" name="işļídè">
              <a:extLst>
                <a:ext uri="{FF2B5EF4-FFF2-40B4-BE49-F238E27FC236}">
                  <a16:creationId xmlns:a16="http://schemas.microsoft.com/office/drawing/2014/main" id="{6DBC4E76-3166-4B44-9AB9-E335A73746E5}"/>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20999688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plus(out)">
                                      <p:cBhvr>
                                        <p:cTn id="7" dur="2000"/>
                                        <p:tgtEl>
                                          <p:spTgt spid="21"/>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plus(out)">
                                      <p:cBhvr>
                                        <p:cTn id="10" dur="2000"/>
                                        <p:tgtEl>
                                          <p:spTgt spid="20"/>
                                        </p:tgtEl>
                                      </p:cBhvr>
                                    </p:animEffect>
                                  </p:childTnLst>
                                </p:cTn>
                              </p:par>
                              <p:par>
                                <p:cTn id="11" presetID="13" presetClass="entr" presetSubtype="32"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plus(out)">
                                      <p:cBhvr>
                                        <p:cTn id="13" dur="2000"/>
                                        <p:tgtEl>
                                          <p:spTgt spid="22"/>
                                        </p:tgtEl>
                                      </p:cBhvr>
                                    </p:animEffect>
                                  </p:childTnLst>
                                </p:cTn>
                              </p:par>
                              <p:par>
                                <p:cTn id="14" presetID="13" presetClass="entr" presetSubtype="32"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plus(out)">
                                      <p:cBhvr>
                                        <p:cTn id="16"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a:extLst>
              <a:ext uri="{FF2B5EF4-FFF2-40B4-BE49-F238E27FC236}">
                <a16:creationId xmlns:a16="http://schemas.microsoft.com/office/drawing/2014/main" id="{893BCA8D-7D8F-4C9E-B649-0C88AB6310FE}"/>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0" y="1203203"/>
            <a:ext cx="9144000" cy="1877568"/>
          </a:xfrm>
        </p:spPr>
      </p:pic>
      <p:sp>
        <p:nvSpPr>
          <p:cNvPr id="73" name="文本框 5"/>
          <p:cNvSpPr txBox="1">
            <a:spLocks noChangeArrowheads="1"/>
          </p:cNvSpPr>
          <p:nvPr/>
        </p:nvSpPr>
        <p:spPr bwMode="auto">
          <a:xfrm>
            <a:off x="3043377" y="8731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选题的背景与意义</a:t>
            </a:r>
          </a:p>
        </p:txBody>
      </p:sp>
      <p:sp>
        <p:nvSpPr>
          <p:cNvPr id="74" name="文本框 6"/>
          <p:cNvSpPr txBox="1">
            <a:spLocks noChangeArrowheads="1"/>
          </p:cNvSpPr>
          <p:nvPr/>
        </p:nvSpPr>
        <p:spPr bwMode="auto">
          <a:xfrm>
            <a:off x="2955723" y="532859"/>
            <a:ext cx="32325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accent1"/>
                </a:solidFill>
                <a:ea typeface="方正兰亭黑_GBK"/>
              </a:rPr>
              <a:t>Background and significance of the selected topic</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CD63876E-AB3C-4B1E-B80D-1DD5AC4A2FDE}"/>
              </a:ext>
            </a:extLst>
          </p:cNvPr>
          <p:cNvSpPr>
            <a:spLocks noGrp="1"/>
          </p:cNvSpPr>
          <p:nvPr>
            <p:ph type="sldNum" sz="quarter" idx="12"/>
          </p:nvPr>
        </p:nvSpPr>
        <p:spPr/>
        <p:txBody>
          <a:bodyPr/>
          <a:lstStyle/>
          <a:p>
            <a:fld id="{ACBECEF1-1935-4692-9C86-5FD89D9EDF46}" type="slidenum">
              <a:rPr lang="zh-CN" altLang="en-US" smtClean="0"/>
              <a:pPr/>
              <a:t>4</a:t>
            </a:fld>
            <a:endParaRPr lang="zh-CN" altLang="en-US"/>
          </a:p>
        </p:txBody>
      </p:sp>
      <p:sp>
        <p:nvSpPr>
          <p:cNvPr id="27" name="椭圆 26">
            <a:extLst>
              <a:ext uri="{FF2B5EF4-FFF2-40B4-BE49-F238E27FC236}">
                <a16:creationId xmlns:a16="http://schemas.microsoft.com/office/drawing/2014/main" id="{FBD37784-4732-4F93-91E4-F3D52957DE63}"/>
              </a:ext>
            </a:extLst>
          </p:cNvPr>
          <p:cNvSpPr/>
          <p:nvPr/>
        </p:nvSpPr>
        <p:spPr>
          <a:xfrm>
            <a:off x="56830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a:extLst>
              <a:ext uri="{FF2B5EF4-FFF2-40B4-BE49-F238E27FC236}">
                <a16:creationId xmlns:a16="http://schemas.microsoft.com/office/drawing/2014/main" id="{2AC3931F-42E2-4CBB-875F-CFF0CA1439C8}"/>
              </a:ext>
            </a:extLst>
          </p:cNvPr>
          <p:cNvSpPr/>
          <p:nvPr/>
        </p:nvSpPr>
        <p:spPr>
          <a:xfrm>
            <a:off x="1081591" y="3491644"/>
            <a:ext cx="2245222"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34" name="椭圆 33">
            <a:extLst>
              <a:ext uri="{FF2B5EF4-FFF2-40B4-BE49-F238E27FC236}">
                <a16:creationId xmlns:a16="http://schemas.microsoft.com/office/drawing/2014/main" id="{B5CAFA19-E66E-4724-875B-DE0BFA66A6D3}"/>
              </a:ext>
            </a:extLst>
          </p:cNvPr>
          <p:cNvSpPr/>
          <p:nvPr/>
        </p:nvSpPr>
        <p:spPr>
          <a:xfrm>
            <a:off x="322350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矩形 34">
            <a:extLst>
              <a:ext uri="{FF2B5EF4-FFF2-40B4-BE49-F238E27FC236}">
                <a16:creationId xmlns:a16="http://schemas.microsoft.com/office/drawing/2014/main" id="{5AA8D7D0-11D1-4390-8A46-BFA5A80F95C2}"/>
              </a:ext>
            </a:extLst>
          </p:cNvPr>
          <p:cNvSpPr/>
          <p:nvPr/>
        </p:nvSpPr>
        <p:spPr>
          <a:xfrm>
            <a:off x="3736791" y="3491644"/>
            <a:ext cx="2245222"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grpSp>
        <p:nvGrpSpPr>
          <p:cNvPr id="40" name="组合 39">
            <a:extLst>
              <a:ext uri="{FF2B5EF4-FFF2-40B4-BE49-F238E27FC236}">
                <a16:creationId xmlns:a16="http://schemas.microsoft.com/office/drawing/2014/main" id="{6D186789-5882-4CF7-9B34-D7168B1BA18E}"/>
              </a:ext>
            </a:extLst>
          </p:cNvPr>
          <p:cNvGrpSpPr/>
          <p:nvPr/>
        </p:nvGrpSpPr>
        <p:grpSpPr>
          <a:xfrm>
            <a:off x="3370118" y="3626592"/>
            <a:ext cx="177953" cy="259405"/>
            <a:chOff x="2528974" y="2863357"/>
            <a:chExt cx="246811" cy="359779"/>
          </a:xfrm>
          <a:solidFill>
            <a:schemeClr val="bg1"/>
          </a:solidFill>
        </p:grpSpPr>
        <p:sp>
          <p:nvSpPr>
            <p:cNvPr id="41" name="AutoShape 113">
              <a:extLst>
                <a:ext uri="{FF2B5EF4-FFF2-40B4-BE49-F238E27FC236}">
                  <a16:creationId xmlns:a16="http://schemas.microsoft.com/office/drawing/2014/main" id="{8B61F550-320F-4CA0-B42C-41CD4E189798}"/>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AutoShape 114">
              <a:extLst>
                <a:ext uri="{FF2B5EF4-FFF2-40B4-BE49-F238E27FC236}">
                  <a16:creationId xmlns:a16="http://schemas.microsoft.com/office/drawing/2014/main" id="{866BFC69-BE59-47BA-B923-CA10142778DB}"/>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3" name="组合 42">
            <a:extLst>
              <a:ext uri="{FF2B5EF4-FFF2-40B4-BE49-F238E27FC236}">
                <a16:creationId xmlns:a16="http://schemas.microsoft.com/office/drawing/2014/main" id="{697A35A7-D651-4932-8BFD-A38F11F2ABD8}"/>
              </a:ext>
            </a:extLst>
          </p:cNvPr>
          <p:cNvGrpSpPr/>
          <p:nvPr/>
        </p:nvGrpSpPr>
        <p:grpSpPr>
          <a:xfrm flipH="1">
            <a:off x="675899" y="3626813"/>
            <a:ext cx="258963" cy="258963"/>
            <a:chOff x="2473104" y="2145028"/>
            <a:chExt cx="359165" cy="359165"/>
          </a:xfrm>
          <a:solidFill>
            <a:schemeClr val="bg1"/>
          </a:solidFill>
        </p:grpSpPr>
        <p:sp>
          <p:nvSpPr>
            <p:cNvPr id="44" name="AutoShape 126">
              <a:extLst>
                <a:ext uri="{FF2B5EF4-FFF2-40B4-BE49-F238E27FC236}">
                  <a16:creationId xmlns:a16="http://schemas.microsoft.com/office/drawing/2014/main" id="{A156BCC5-C130-441E-9AF1-15B97BD122B4}"/>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5" name="AutoShape 127">
              <a:extLst>
                <a:ext uri="{FF2B5EF4-FFF2-40B4-BE49-F238E27FC236}">
                  <a16:creationId xmlns:a16="http://schemas.microsoft.com/office/drawing/2014/main" id="{CF2CE881-0A57-4351-AC52-5793BBB106B6}"/>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1" name="矩形 10">
            <a:extLst>
              <a:ext uri="{FF2B5EF4-FFF2-40B4-BE49-F238E27FC236}">
                <a16:creationId xmlns:a16="http://schemas.microsoft.com/office/drawing/2014/main" id="{D5CCD14D-D0D7-4D55-A693-BCC465357F18}"/>
              </a:ext>
            </a:extLst>
          </p:cNvPr>
          <p:cNvSpPr/>
          <p:nvPr/>
        </p:nvSpPr>
        <p:spPr>
          <a:xfrm>
            <a:off x="4710810" y="1201410"/>
            <a:ext cx="4290315" cy="188114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66317D22-2FF0-47C2-8066-DAEBE5B87B1E}"/>
              </a:ext>
            </a:extLst>
          </p:cNvPr>
          <p:cNvSpPr/>
          <p:nvPr/>
        </p:nvSpPr>
        <p:spPr>
          <a:xfrm>
            <a:off x="4859402" y="1762544"/>
            <a:ext cx="3992473" cy="1171731"/>
          </a:xfrm>
          <a:prstGeom prst="rect">
            <a:avLst/>
          </a:prstGeom>
        </p:spPr>
        <p:txBody>
          <a:bodyPr wrap="square">
            <a:spAutoFit/>
          </a:bodyPr>
          <a:lstStyle/>
          <a:p>
            <a:pPr>
              <a:lnSpc>
                <a:spcPct val="150000"/>
              </a:lnSpc>
              <a:spcBef>
                <a:spcPts val="600"/>
              </a:spcBef>
            </a:pPr>
            <a:r>
              <a:rPr lang="en-US" altLang="zh-CN" sz="1200">
                <a:solidFill>
                  <a:schemeClr val="bg1"/>
                </a:solidFill>
              </a:rPr>
              <a:t>Lorem ipsum dolor sit amet, consectetuer adipiscing elit. Aenean commodo ligula eget dolor. Lorem ipsum dolor sit amet, consectetuer adipiscing elit. Aenean commodo ligula eget dolor. </a:t>
            </a:r>
          </a:p>
        </p:txBody>
      </p:sp>
      <p:sp>
        <p:nvSpPr>
          <p:cNvPr id="31" name="矩形 30">
            <a:extLst>
              <a:ext uri="{FF2B5EF4-FFF2-40B4-BE49-F238E27FC236}">
                <a16:creationId xmlns:a16="http://schemas.microsoft.com/office/drawing/2014/main" id="{D8E5D4D8-B28E-453A-87CC-3DB31A51CFE4}"/>
              </a:ext>
            </a:extLst>
          </p:cNvPr>
          <p:cNvSpPr/>
          <p:nvPr/>
        </p:nvSpPr>
        <p:spPr>
          <a:xfrm>
            <a:off x="4859403" y="1364409"/>
            <a:ext cx="1723549" cy="461665"/>
          </a:xfrm>
          <a:prstGeom prst="rect">
            <a:avLst/>
          </a:prstGeom>
        </p:spPr>
        <p:txBody>
          <a:bodyPr wrap="none">
            <a:spAutoFit/>
          </a:bodyPr>
          <a:lstStyle/>
          <a:p>
            <a:r>
              <a:rPr lang="zh-CN" altLang="en-US" sz="2400" b="1">
                <a:solidFill>
                  <a:schemeClr val="bg1"/>
                </a:solidFill>
                <a:latin typeface="+mj-ea"/>
              </a:rPr>
              <a:t>选题的背景</a:t>
            </a:r>
            <a:endParaRPr lang="zh-CN" altLang="en-US" sz="2000">
              <a:solidFill>
                <a:schemeClr val="bg1"/>
              </a:solidFill>
            </a:endParaRPr>
          </a:p>
        </p:txBody>
      </p:sp>
      <p:sp>
        <p:nvSpPr>
          <p:cNvPr id="28" name="椭圆 27">
            <a:extLst>
              <a:ext uri="{FF2B5EF4-FFF2-40B4-BE49-F238E27FC236}">
                <a16:creationId xmlns:a16="http://schemas.microsoft.com/office/drawing/2014/main" id="{8276E26A-11D9-4283-822B-D5F16CF7F9E0}"/>
              </a:ext>
            </a:extLst>
          </p:cNvPr>
          <p:cNvSpPr/>
          <p:nvPr/>
        </p:nvSpPr>
        <p:spPr>
          <a:xfrm>
            <a:off x="598183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矩形 28">
            <a:extLst>
              <a:ext uri="{FF2B5EF4-FFF2-40B4-BE49-F238E27FC236}">
                <a16:creationId xmlns:a16="http://schemas.microsoft.com/office/drawing/2014/main" id="{7AD78900-C327-47C3-ADAA-D7E6858F9C2F}"/>
              </a:ext>
            </a:extLst>
          </p:cNvPr>
          <p:cNvSpPr/>
          <p:nvPr/>
        </p:nvSpPr>
        <p:spPr>
          <a:xfrm>
            <a:off x="6495121" y="3491644"/>
            <a:ext cx="2245222"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grpSp>
        <p:nvGrpSpPr>
          <p:cNvPr id="25" name="Group 112">
            <a:extLst>
              <a:ext uri="{FF2B5EF4-FFF2-40B4-BE49-F238E27FC236}">
                <a16:creationId xmlns:a16="http://schemas.microsoft.com/office/drawing/2014/main" id="{AE9A2E85-90AA-4327-8599-7BC3FA46B773}"/>
              </a:ext>
            </a:extLst>
          </p:cNvPr>
          <p:cNvGrpSpPr/>
          <p:nvPr/>
        </p:nvGrpSpPr>
        <p:grpSpPr>
          <a:xfrm>
            <a:off x="6105468" y="3647842"/>
            <a:ext cx="231523" cy="216905"/>
            <a:chOff x="5368132" y="3540125"/>
            <a:chExt cx="465138" cy="435769"/>
          </a:xfrm>
          <a:solidFill>
            <a:schemeClr val="bg1"/>
          </a:solidFill>
        </p:grpSpPr>
        <p:sp>
          <p:nvSpPr>
            <p:cNvPr id="26" name="AutoShape 110">
              <a:extLst>
                <a:ext uri="{FF2B5EF4-FFF2-40B4-BE49-F238E27FC236}">
                  <a16:creationId xmlns:a16="http://schemas.microsoft.com/office/drawing/2014/main" id="{84638E18-173F-4E68-B31F-B3445AA24A34}"/>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111">
              <a:extLst>
                <a:ext uri="{FF2B5EF4-FFF2-40B4-BE49-F238E27FC236}">
                  <a16:creationId xmlns:a16="http://schemas.microsoft.com/office/drawing/2014/main" id="{4124B546-BFD7-4929-83DE-6F4565D52A06}"/>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25145366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043377" y="8731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选题的背景与意义</a:t>
            </a:r>
          </a:p>
        </p:txBody>
      </p:sp>
      <p:sp>
        <p:nvSpPr>
          <p:cNvPr id="74" name="文本框 6"/>
          <p:cNvSpPr txBox="1">
            <a:spLocks noChangeArrowheads="1"/>
          </p:cNvSpPr>
          <p:nvPr/>
        </p:nvSpPr>
        <p:spPr bwMode="auto">
          <a:xfrm>
            <a:off x="2955723" y="532859"/>
            <a:ext cx="32325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Background and significance of the selected topic</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87161EFC-B616-44C0-91F5-848F19379EE6}"/>
              </a:ext>
            </a:extLst>
          </p:cNvPr>
          <p:cNvSpPr/>
          <p:nvPr/>
        </p:nvSpPr>
        <p:spPr>
          <a:xfrm>
            <a:off x="6353428" y="2312550"/>
            <a:ext cx="2589212" cy="81945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29" name="文本框 5">
            <a:extLst>
              <a:ext uri="{FF2B5EF4-FFF2-40B4-BE49-F238E27FC236}">
                <a16:creationId xmlns:a16="http://schemas.microsoft.com/office/drawing/2014/main" id="{FA0BA888-B5A9-40C1-B33D-BE8160924C1C}"/>
              </a:ext>
            </a:extLst>
          </p:cNvPr>
          <p:cNvSpPr txBox="1">
            <a:spLocks noChangeArrowheads="1"/>
          </p:cNvSpPr>
          <p:nvPr/>
        </p:nvSpPr>
        <p:spPr bwMode="auto">
          <a:xfrm>
            <a:off x="6353428" y="1998032"/>
            <a:ext cx="14670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chemeClr val="accent1"/>
                </a:solidFill>
                <a:latin typeface="+mj-ea"/>
                <a:ea typeface="+mj-ea"/>
              </a:rPr>
              <a:t>选题的意义</a:t>
            </a:r>
          </a:p>
        </p:txBody>
      </p:sp>
      <p:sp>
        <p:nvSpPr>
          <p:cNvPr id="3" name="灯片编号占位符 2">
            <a:extLst>
              <a:ext uri="{FF2B5EF4-FFF2-40B4-BE49-F238E27FC236}">
                <a16:creationId xmlns:a16="http://schemas.microsoft.com/office/drawing/2014/main" id="{5D142536-A89F-42CB-B6AD-0CF10963B3DE}"/>
              </a:ext>
            </a:extLst>
          </p:cNvPr>
          <p:cNvSpPr>
            <a:spLocks noGrp="1"/>
          </p:cNvSpPr>
          <p:nvPr>
            <p:ph type="sldNum" sz="quarter" idx="12"/>
          </p:nvPr>
        </p:nvSpPr>
        <p:spPr/>
        <p:txBody>
          <a:bodyPr/>
          <a:lstStyle/>
          <a:p>
            <a:fld id="{ACBECEF1-1935-4692-9C86-5FD89D9EDF46}" type="slidenum">
              <a:rPr lang="zh-CN" altLang="en-US" smtClean="0"/>
              <a:pPr/>
              <a:t>5</a:t>
            </a:fld>
            <a:endParaRPr lang="zh-CN" altLang="en-US"/>
          </a:p>
        </p:txBody>
      </p:sp>
      <p:grpSp>
        <p:nvGrpSpPr>
          <p:cNvPr id="13" name="组合 12">
            <a:extLst>
              <a:ext uri="{FF2B5EF4-FFF2-40B4-BE49-F238E27FC236}">
                <a16:creationId xmlns:a16="http://schemas.microsoft.com/office/drawing/2014/main" id="{2465438C-7B9A-4FA5-93F1-083A46CFA585}"/>
              </a:ext>
            </a:extLst>
          </p:cNvPr>
          <p:cNvGrpSpPr/>
          <p:nvPr/>
        </p:nvGrpSpPr>
        <p:grpSpPr>
          <a:xfrm>
            <a:off x="3111054" y="1069884"/>
            <a:ext cx="2921891" cy="2907587"/>
            <a:chOff x="2933328" y="1007456"/>
            <a:chExt cx="3311509" cy="3295298"/>
          </a:xfrm>
        </p:grpSpPr>
        <p:sp>
          <p:nvSpPr>
            <p:cNvPr id="6" name="任意多边形: 形状 5">
              <a:extLst>
                <a:ext uri="{FF2B5EF4-FFF2-40B4-BE49-F238E27FC236}">
                  <a16:creationId xmlns:a16="http://schemas.microsoft.com/office/drawing/2014/main" id="{5270735E-4B29-4CC2-9D3A-92CDFAB827DD}"/>
                </a:ext>
              </a:extLst>
            </p:cNvPr>
            <p:cNvSpPr/>
            <p:nvPr/>
          </p:nvSpPr>
          <p:spPr>
            <a:xfrm>
              <a:off x="3226569" y="1183395"/>
              <a:ext cx="2842095" cy="2842095"/>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7393" tIns="771652" rIns="443687"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7" name="任意多边形: 形状 6">
              <a:extLst>
                <a:ext uri="{FF2B5EF4-FFF2-40B4-BE49-F238E27FC236}">
                  <a16:creationId xmlns:a16="http://schemas.microsoft.com/office/drawing/2014/main" id="{04334D11-968C-4636-A077-B0FA8E8FF590}"/>
                </a:ext>
              </a:extLst>
            </p:cNvPr>
            <p:cNvSpPr/>
            <p:nvPr/>
          </p:nvSpPr>
          <p:spPr>
            <a:xfrm>
              <a:off x="3168035" y="1284899"/>
              <a:ext cx="2842095" cy="2842095"/>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600" tIns="2265681" rIns="822960" bIns="355599" numCol="1" spcCol="1270" anchor="ctr" anchorCtr="0">
              <a:noAutofit/>
            </a:bodyPr>
            <a:lstStyle/>
            <a:p>
              <a:pPr marL="0" lvl="0" indent="0" algn="ctr" defTabSz="1778000">
                <a:lnSpc>
                  <a:spcPct val="90000"/>
                </a:lnSpc>
                <a:spcBef>
                  <a:spcPct val="0"/>
                </a:spcBef>
                <a:spcAft>
                  <a:spcPct val="35000"/>
                </a:spcAft>
                <a:buNone/>
              </a:pPr>
              <a:endParaRPr lang="zh-CN" altLang="en-US" sz="4000" kern="1200"/>
            </a:p>
          </p:txBody>
        </p:sp>
        <p:sp>
          <p:nvSpPr>
            <p:cNvPr id="8" name="任意多边形: 形状 7">
              <a:extLst>
                <a:ext uri="{FF2B5EF4-FFF2-40B4-BE49-F238E27FC236}">
                  <a16:creationId xmlns:a16="http://schemas.microsoft.com/office/drawing/2014/main" id="{2BF1F2FE-D521-419B-85C1-93EDDD4883EF}"/>
                </a:ext>
              </a:extLst>
            </p:cNvPr>
            <p:cNvSpPr/>
            <p:nvPr/>
          </p:nvSpPr>
          <p:spPr>
            <a:xfrm>
              <a:off x="3109501" y="1183395"/>
              <a:ext cx="2842095" cy="2842095"/>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688" tIns="771652" rIns="1847392"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9" name="箭头: 环形 8">
              <a:extLst>
                <a:ext uri="{FF2B5EF4-FFF2-40B4-BE49-F238E27FC236}">
                  <a16:creationId xmlns:a16="http://schemas.microsoft.com/office/drawing/2014/main" id="{BEBBF181-10C0-4022-9F89-946E5045555F}"/>
                </a:ext>
              </a:extLst>
            </p:cNvPr>
            <p:cNvSpPr/>
            <p:nvPr/>
          </p:nvSpPr>
          <p:spPr>
            <a:xfrm>
              <a:off x="3050864" y="1007456"/>
              <a:ext cx="3193973" cy="3193974"/>
            </a:xfrm>
            <a:prstGeom prst="circularArrow">
              <a:avLst>
                <a:gd name="adj1" fmla="val 5085"/>
                <a:gd name="adj2" fmla="val 327528"/>
                <a:gd name="adj3" fmla="val 1472472"/>
                <a:gd name="adj4" fmla="val 1619943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箭头: 环形 9">
              <a:extLst>
                <a:ext uri="{FF2B5EF4-FFF2-40B4-BE49-F238E27FC236}">
                  <a16:creationId xmlns:a16="http://schemas.microsoft.com/office/drawing/2014/main" id="{69EEE0BA-FCB9-4053-9BA6-4A152B7F6DD6}"/>
                </a:ext>
              </a:extLst>
            </p:cNvPr>
            <p:cNvSpPr/>
            <p:nvPr/>
          </p:nvSpPr>
          <p:spPr>
            <a:xfrm>
              <a:off x="2992096" y="1108780"/>
              <a:ext cx="3193973" cy="3193974"/>
            </a:xfrm>
            <a:prstGeom prst="circularArrow">
              <a:avLst>
                <a:gd name="adj1" fmla="val 5085"/>
                <a:gd name="adj2" fmla="val 327528"/>
                <a:gd name="adj3" fmla="val 8671970"/>
                <a:gd name="adj4" fmla="val 180050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箭头: 环形 10">
              <a:extLst>
                <a:ext uri="{FF2B5EF4-FFF2-40B4-BE49-F238E27FC236}">
                  <a16:creationId xmlns:a16="http://schemas.microsoft.com/office/drawing/2014/main" id="{D45CBA2B-285F-4A37-8259-693EDB5430FF}"/>
                </a:ext>
              </a:extLst>
            </p:cNvPr>
            <p:cNvSpPr/>
            <p:nvPr/>
          </p:nvSpPr>
          <p:spPr>
            <a:xfrm>
              <a:off x="2933328" y="1007456"/>
              <a:ext cx="3193973" cy="3193974"/>
            </a:xfrm>
            <a:prstGeom prst="circularArrow">
              <a:avLst>
                <a:gd name="adj1" fmla="val 5085"/>
                <a:gd name="adj2" fmla="val 327528"/>
                <a:gd name="adj3" fmla="val 15873039"/>
                <a:gd name="adj4" fmla="val 9000000"/>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sp>
        <p:nvSpPr>
          <p:cNvPr id="68" name="矩形 67">
            <a:extLst>
              <a:ext uri="{FF2B5EF4-FFF2-40B4-BE49-F238E27FC236}">
                <a16:creationId xmlns:a16="http://schemas.microsoft.com/office/drawing/2014/main" id="{7C98AC34-3A16-44B1-9D98-CCF54D7A4E1F}"/>
              </a:ext>
            </a:extLst>
          </p:cNvPr>
          <p:cNvSpPr/>
          <p:nvPr/>
        </p:nvSpPr>
        <p:spPr>
          <a:xfrm>
            <a:off x="335639" y="2287648"/>
            <a:ext cx="2589212" cy="819455"/>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69" name="文本框 5">
            <a:extLst>
              <a:ext uri="{FF2B5EF4-FFF2-40B4-BE49-F238E27FC236}">
                <a16:creationId xmlns:a16="http://schemas.microsoft.com/office/drawing/2014/main" id="{CB642821-8445-40E6-B3BD-3017A1D8B16C}"/>
              </a:ext>
            </a:extLst>
          </p:cNvPr>
          <p:cNvSpPr txBox="1">
            <a:spLocks noChangeArrowheads="1"/>
          </p:cNvSpPr>
          <p:nvPr/>
        </p:nvSpPr>
        <p:spPr bwMode="auto">
          <a:xfrm>
            <a:off x="1457782" y="1973130"/>
            <a:ext cx="14670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a:solidFill>
                  <a:schemeClr val="accent1"/>
                </a:solidFill>
                <a:latin typeface="+mj-ea"/>
                <a:ea typeface="+mj-ea"/>
              </a:rPr>
              <a:t>选题的意义</a:t>
            </a:r>
          </a:p>
        </p:txBody>
      </p:sp>
      <p:sp>
        <p:nvSpPr>
          <p:cNvPr id="70" name="矩形 69">
            <a:extLst>
              <a:ext uri="{FF2B5EF4-FFF2-40B4-BE49-F238E27FC236}">
                <a16:creationId xmlns:a16="http://schemas.microsoft.com/office/drawing/2014/main" id="{26D3B42F-A387-48F1-AA45-024F1FD54FAB}"/>
              </a:ext>
            </a:extLst>
          </p:cNvPr>
          <p:cNvSpPr/>
          <p:nvPr/>
        </p:nvSpPr>
        <p:spPr>
          <a:xfrm>
            <a:off x="2955723" y="4391382"/>
            <a:ext cx="3284832" cy="552011"/>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71" name="文本框 5">
            <a:extLst>
              <a:ext uri="{FF2B5EF4-FFF2-40B4-BE49-F238E27FC236}">
                <a16:creationId xmlns:a16="http://schemas.microsoft.com/office/drawing/2014/main" id="{50DA104F-FE99-44B8-AC45-BE7B5BA01312}"/>
              </a:ext>
            </a:extLst>
          </p:cNvPr>
          <p:cNvSpPr txBox="1">
            <a:spLocks noChangeArrowheads="1"/>
          </p:cNvSpPr>
          <p:nvPr/>
        </p:nvSpPr>
        <p:spPr bwMode="auto">
          <a:xfrm>
            <a:off x="3864605" y="4021641"/>
            <a:ext cx="14670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a:solidFill>
                  <a:schemeClr val="accent1"/>
                </a:solidFill>
                <a:latin typeface="+mj-ea"/>
                <a:ea typeface="+mj-ea"/>
              </a:rPr>
              <a:t>选题的意义</a:t>
            </a:r>
          </a:p>
        </p:txBody>
      </p:sp>
      <p:sp>
        <p:nvSpPr>
          <p:cNvPr id="19" name="AutoShape 112">
            <a:extLst>
              <a:ext uri="{FF2B5EF4-FFF2-40B4-BE49-F238E27FC236}">
                <a16:creationId xmlns:a16="http://schemas.microsoft.com/office/drawing/2014/main" id="{D711BAE2-ADF1-40CF-B943-CF3EABDF08D1}"/>
              </a:ext>
            </a:extLst>
          </p:cNvPr>
          <p:cNvSpPr>
            <a:spLocks/>
          </p:cNvSpPr>
          <p:nvPr/>
        </p:nvSpPr>
        <p:spPr bwMode="auto">
          <a:xfrm>
            <a:off x="3712170" y="1867619"/>
            <a:ext cx="512505" cy="51024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0" name="组合 19">
            <a:extLst>
              <a:ext uri="{FF2B5EF4-FFF2-40B4-BE49-F238E27FC236}">
                <a16:creationId xmlns:a16="http://schemas.microsoft.com/office/drawing/2014/main" id="{3D90B758-566A-42FE-BC8A-F27D169CAA1C}"/>
              </a:ext>
            </a:extLst>
          </p:cNvPr>
          <p:cNvGrpSpPr/>
          <p:nvPr/>
        </p:nvGrpSpPr>
        <p:grpSpPr>
          <a:xfrm>
            <a:off x="4965644" y="1867619"/>
            <a:ext cx="351012" cy="511674"/>
            <a:chOff x="2528974" y="2863357"/>
            <a:chExt cx="246811" cy="359779"/>
          </a:xfrm>
          <a:solidFill>
            <a:schemeClr val="bg1"/>
          </a:solidFill>
        </p:grpSpPr>
        <p:sp>
          <p:nvSpPr>
            <p:cNvPr id="21" name="AutoShape 113">
              <a:extLst>
                <a:ext uri="{FF2B5EF4-FFF2-40B4-BE49-F238E27FC236}">
                  <a16:creationId xmlns:a16="http://schemas.microsoft.com/office/drawing/2014/main" id="{49D180AF-0BBE-42D7-8640-2BE0B2BFBBBD}"/>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 name="AutoShape 114">
              <a:extLst>
                <a:ext uri="{FF2B5EF4-FFF2-40B4-BE49-F238E27FC236}">
                  <a16:creationId xmlns:a16="http://schemas.microsoft.com/office/drawing/2014/main" id="{D7FFB03E-6D6A-4DDA-8D86-E75D7496C325}"/>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3" name="组合 22">
            <a:extLst>
              <a:ext uri="{FF2B5EF4-FFF2-40B4-BE49-F238E27FC236}">
                <a16:creationId xmlns:a16="http://schemas.microsoft.com/office/drawing/2014/main" id="{B0F9372D-68B1-429E-95B6-C9DD5363327E}"/>
              </a:ext>
            </a:extLst>
          </p:cNvPr>
          <p:cNvGrpSpPr/>
          <p:nvPr/>
        </p:nvGrpSpPr>
        <p:grpSpPr>
          <a:xfrm flipH="1">
            <a:off x="4264745" y="2988713"/>
            <a:ext cx="510801" cy="510801"/>
            <a:chOff x="2473104" y="2145028"/>
            <a:chExt cx="359165" cy="359165"/>
          </a:xfrm>
          <a:solidFill>
            <a:schemeClr val="bg1"/>
          </a:solidFill>
        </p:grpSpPr>
        <p:sp>
          <p:nvSpPr>
            <p:cNvPr id="24" name="AutoShape 126">
              <a:extLst>
                <a:ext uri="{FF2B5EF4-FFF2-40B4-BE49-F238E27FC236}">
                  <a16:creationId xmlns:a16="http://schemas.microsoft.com/office/drawing/2014/main" id="{99C3A356-23EE-458E-AA69-8CE30C1F6A8B}"/>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127">
              <a:extLst>
                <a:ext uri="{FF2B5EF4-FFF2-40B4-BE49-F238E27FC236}">
                  <a16:creationId xmlns:a16="http://schemas.microsoft.com/office/drawing/2014/main" id="{BD956562-5130-4E24-A92D-324DDF3576C0}"/>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14540446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0-#ppt_w/2"/>
                                          </p:val>
                                        </p:tav>
                                        <p:tav tm="100000">
                                          <p:val>
                                            <p:strVal val="#ppt_x"/>
                                          </p:val>
                                        </p:tav>
                                      </p:tavLst>
                                    </p:anim>
                                    <p:anim calcmode="lin" valueType="num">
                                      <p:cBhvr additive="base">
                                        <p:cTn id="20" dur="50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0-#ppt_w/2"/>
                                          </p:val>
                                        </p:tav>
                                        <p:tav tm="100000">
                                          <p:val>
                                            <p:strVal val="#ppt_x"/>
                                          </p:val>
                                        </p:tav>
                                      </p:tavLst>
                                    </p:anim>
                                    <p:anim calcmode="lin" valueType="num">
                                      <p:cBhvr additive="base">
                                        <p:cTn id="24" dur="500" fill="hold"/>
                                        <p:tgtEl>
                                          <p:spTgt spid="6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0-#ppt_w/2"/>
                                          </p:val>
                                        </p:tav>
                                        <p:tav tm="100000">
                                          <p:val>
                                            <p:strVal val="#ppt_x"/>
                                          </p:val>
                                        </p:tav>
                                      </p:tavLst>
                                    </p:anim>
                                    <p:anim calcmode="lin" valueType="num">
                                      <p:cBhvr additive="base">
                                        <p:cTn id="28" dur="500" fill="hold"/>
                                        <p:tgtEl>
                                          <p:spTgt spid="7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fill="hold"/>
                                        <p:tgtEl>
                                          <p:spTgt spid="71"/>
                                        </p:tgtEl>
                                        <p:attrNameLst>
                                          <p:attrName>ppt_x</p:attrName>
                                        </p:attrNameLst>
                                      </p:cBhvr>
                                      <p:tavLst>
                                        <p:tav tm="0">
                                          <p:val>
                                            <p:strVal val="0-#ppt_w/2"/>
                                          </p:val>
                                        </p:tav>
                                        <p:tav tm="100000">
                                          <p:val>
                                            <p:strVal val="#ppt_x"/>
                                          </p:val>
                                        </p:tav>
                                      </p:tavLst>
                                    </p:anim>
                                    <p:anim calcmode="lin" valueType="num">
                                      <p:cBhvr additive="base">
                                        <p:cTn id="32" dur="500" fill="hold"/>
                                        <p:tgtEl>
                                          <p:spTgt spid="7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0-#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68" grpId="0"/>
      <p:bldP spid="69" grpId="0"/>
      <p:bldP spid="70" grpId="0"/>
      <p:bldP spid="71" grpId="0"/>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1FC44CF-6911-4016-ABE0-DED32648DF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436" y="985544"/>
            <a:ext cx="3848192" cy="2161563"/>
          </a:xfrm>
          <a:prstGeom prst="rect">
            <a:avLst/>
          </a:prstGeom>
        </p:spPr>
      </p:pic>
      <p:sp>
        <p:nvSpPr>
          <p:cNvPr id="73" name="文本框 5"/>
          <p:cNvSpPr txBox="1">
            <a:spLocks noChangeArrowheads="1"/>
          </p:cNvSpPr>
          <p:nvPr/>
        </p:nvSpPr>
        <p:spPr bwMode="auto">
          <a:xfrm>
            <a:off x="3043377" y="8731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选题的背景与意义</a:t>
            </a:r>
          </a:p>
        </p:txBody>
      </p:sp>
      <p:sp>
        <p:nvSpPr>
          <p:cNvPr id="74" name="文本框 6"/>
          <p:cNvSpPr txBox="1">
            <a:spLocks noChangeArrowheads="1"/>
          </p:cNvSpPr>
          <p:nvPr/>
        </p:nvSpPr>
        <p:spPr bwMode="auto">
          <a:xfrm>
            <a:off x="2955723" y="532859"/>
            <a:ext cx="32325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Background and significance of the selected topic</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C8180CEA-0A72-4B3A-BE2C-A1B010B622B0}"/>
              </a:ext>
            </a:extLst>
          </p:cNvPr>
          <p:cNvSpPr>
            <a:spLocks noGrp="1"/>
          </p:cNvSpPr>
          <p:nvPr>
            <p:ph type="sldNum" sz="quarter" idx="12"/>
          </p:nvPr>
        </p:nvSpPr>
        <p:spPr/>
        <p:txBody>
          <a:bodyPr/>
          <a:lstStyle/>
          <a:p>
            <a:fld id="{ACBECEF1-1935-4692-9C86-5FD89D9EDF46}" type="slidenum">
              <a:rPr lang="zh-CN" altLang="en-US" smtClean="0"/>
              <a:pPr/>
              <a:t>6</a:t>
            </a:fld>
            <a:endParaRPr lang="zh-CN" altLang="en-US"/>
          </a:p>
        </p:txBody>
      </p:sp>
      <p:pic>
        <p:nvPicPr>
          <p:cNvPr id="6" name="图片 5">
            <a:extLst>
              <a:ext uri="{FF2B5EF4-FFF2-40B4-BE49-F238E27FC236}">
                <a16:creationId xmlns:a16="http://schemas.microsoft.com/office/drawing/2014/main" id="{6A32F764-C15C-4BD1-A7BE-E8DE9106E0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338" y="982488"/>
            <a:ext cx="3847514" cy="2164608"/>
          </a:xfrm>
          <a:prstGeom prst="rect">
            <a:avLst/>
          </a:prstGeom>
        </p:spPr>
      </p:pic>
      <p:sp>
        <p:nvSpPr>
          <p:cNvPr id="20" name="矩形: 圆角 19">
            <a:extLst>
              <a:ext uri="{FF2B5EF4-FFF2-40B4-BE49-F238E27FC236}">
                <a16:creationId xmlns:a16="http://schemas.microsoft.com/office/drawing/2014/main" id="{0B3ED0CA-8060-4169-9E11-42F51506BF8A}"/>
              </a:ext>
            </a:extLst>
          </p:cNvPr>
          <p:cNvSpPr/>
          <p:nvPr/>
        </p:nvSpPr>
        <p:spPr>
          <a:xfrm>
            <a:off x="1426434" y="2924135"/>
            <a:ext cx="2002413" cy="445921"/>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a:solidFill>
                  <a:prstClr val="white"/>
                </a:solidFill>
                <a:latin typeface="微软雅黑"/>
                <a:ea typeface="微软雅黑"/>
              </a:rPr>
              <a:t>国内研究现状</a:t>
            </a:r>
          </a:p>
        </p:txBody>
      </p:sp>
      <p:sp>
        <p:nvSpPr>
          <p:cNvPr id="21" name="矩形 20">
            <a:extLst>
              <a:ext uri="{FF2B5EF4-FFF2-40B4-BE49-F238E27FC236}">
                <a16:creationId xmlns:a16="http://schemas.microsoft.com/office/drawing/2014/main" id="{590A9890-BB78-4D07-8D98-9A0BECA5274E}"/>
              </a:ext>
            </a:extLst>
          </p:cNvPr>
          <p:cNvSpPr/>
          <p:nvPr/>
        </p:nvSpPr>
        <p:spPr>
          <a:xfrm>
            <a:off x="486347" y="3455180"/>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22" name="矩形 21">
            <a:extLst>
              <a:ext uri="{FF2B5EF4-FFF2-40B4-BE49-F238E27FC236}">
                <a16:creationId xmlns:a16="http://schemas.microsoft.com/office/drawing/2014/main" id="{EF5FDF37-7E8E-4F36-B77C-0A78F967BB3F}"/>
              </a:ext>
            </a:extLst>
          </p:cNvPr>
          <p:cNvSpPr/>
          <p:nvPr/>
        </p:nvSpPr>
        <p:spPr>
          <a:xfrm>
            <a:off x="486347" y="4058630"/>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27" name="矩形: 圆角 26">
            <a:extLst>
              <a:ext uri="{FF2B5EF4-FFF2-40B4-BE49-F238E27FC236}">
                <a16:creationId xmlns:a16="http://schemas.microsoft.com/office/drawing/2014/main" id="{A70CAB05-E2EC-48A0-B947-1394D274DDFC}"/>
              </a:ext>
            </a:extLst>
          </p:cNvPr>
          <p:cNvSpPr/>
          <p:nvPr/>
        </p:nvSpPr>
        <p:spPr>
          <a:xfrm>
            <a:off x="5650897" y="2909942"/>
            <a:ext cx="2002413" cy="445921"/>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a:solidFill>
                  <a:prstClr val="white"/>
                </a:solidFill>
                <a:latin typeface="微软雅黑"/>
                <a:ea typeface="微软雅黑"/>
              </a:rPr>
              <a:t>国内研究现状</a:t>
            </a:r>
          </a:p>
        </p:txBody>
      </p:sp>
      <p:sp>
        <p:nvSpPr>
          <p:cNvPr id="28" name="矩形 27">
            <a:extLst>
              <a:ext uri="{FF2B5EF4-FFF2-40B4-BE49-F238E27FC236}">
                <a16:creationId xmlns:a16="http://schemas.microsoft.com/office/drawing/2014/main" id="{BC388042-DE57-415B-AEC6-3633E97C2F77}"/>
              </a:ext>
            </a:extLst>
          </p:cNvPr>
          <p:cNvSpPr/>
          <p:nvPr/>
        </p:nvSpPr>
        <p:spPr>
          <a:xfrm>
            <a:off x="4710810" y="3440987"/>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30" name="矩形 29">
            <a:extLst>
              <a:ext uri="{FF2B5EF4-FFF2-40B4-BE49-F238E27FC236}">
                <a16:creationId xmlns:a16="http://schemas.microsoft.com/office/drawing/2014/main" id="{558F6C91-249C-4849-8558-C0DBEDD377F6}"/>
              </a:ext>
            </a:extLst>
          </p:cNvPr>
          <p:cNvSpPr/>
          <p:nvPr/>
        </p:nvSpPr>
        <p:spPr>
          <a:xfrm>
            <a:off x="4710810" y="4044437"/>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Tree>
    <p:extLst>
      <p:ext uri="{BB962C8B-B14F-4D97-AF65-F5344CB8AC3E}">
        <p14:creationId xmlns:p14="http://schemas.microsoft.com/office/powerpoint/2010/main" val="359298657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anim calcmode="lin" valueType="num">
                                      <p:cBhvr>
                                        <p:cTn id="13" dur="1000" fill="hold"/>
                                        <p:tgtEl>
                                          <p:spTgt spid="75"/>
                                        </p:tgtEl>
                                        <p:attrNameLst>
                                          <p:attrName>ppt_x</p:attrName>
                                        </p:attrNameLst>
                                      </p:cBhvr>
                                      <p:tavLst>
                                        <p:tav tm="0">
                                          <p:val>
                                            <p:strVal val="#ppt_x"/>
                                          </p:val>
                                        </p:tav>
                                        <p:tav tm="100000">
                                          <p:val>
                                            <p:strVal val="#ppt_x"/>
                                          </p:val>
                                        </p:tav>
                                      </p:tavLst>
                                    </p:anim>
                                    <p:anim calcmode="lin" valueType="num">
                                      <p:cBhvr>
                                        <p:cTn id="14" dur="1000" fill="hold"/>
                                        <p:tgtEl>
                                          <p:spTgt spid="7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1000"/>
                                        <p:tgtEl>
                                          <p:spTgt spid="28"/>
                                        </p:tgtEl>
                                      </p:cBhvr>
                                    </p:animEffect>
                                    <p:anim calcmode="lin" valueType="num">
                                      <p:cBhvr>
                                        <p:cTn id="43" dur="1000" fill="hold"/>
                                        <p:tgtEl>
                                          <p:spTgt spid="28"/>
                                        </p:tgtEl>
                                        <p:attrNameLst>
                                          <p:attrName>ppt_x</p:attrName>
                                        </p:attrNameLst>
                                      </p:cBhvr>
                                      <p:tavLst>
                                        <p:tav tm="0">
                                          <p:val>
                                            <p:strVal val="#ppt_x"/>
                                          </p:val>
                                        </p:tav>
                                        <p:tav tm="100000">
                                          <p:val>
                                            <p:strVal val="#ppt_x"/>
                                          </p:val>
                                        </p:tav>
                                      </p:tavLst>
                                    </p:anim>
                                    <p:anim calcmode="lin" valueType="num">
                                      <p:cBhvr>
                                        <p:cTn id="44" dur="1000" fill="hold"/>
                                        <p:tgtEl>
                                          <p:spTgt spid="2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p:bldP spid="27" grpId="0" animBg="1"/>
      <p:bldP spid="28"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2863840" y="1888069"/>
            <a:ext cx="34163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lgn="ctr" fontAlgn="base">
              <a:spcBef>
                <a:spcPct val="0"/>
              </a:spcBef>
              <a:spcAft>
                <a:spcPct val="0"/>
              </a:spcAft>
              <a:defRPr/>
            </a:pPr>
            <a:r>
              <a:rPr lang="zh-CN" altLang="en-US" sz="3600" b="1" dirty="0">
                <a:solidFill>
                  <a:prstClr val="black">
                    <a:lumMod val="85000"/>
                    <a:lumOff val="15000"/>
                  </a:prstClr>
                </a:solidFill>
                <a:latin typeface="微软雅黑"/>
                <a:ea typeface="微软雅黑"/>
              </a:rPr>
              <a:t>研究方法及过程</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2171343" y="2503133"/>
            <a:ext cx="48013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spc="600" dirty="0">
                <a:solidFill>
                  <a:schemeClr val="accent1"/>
                </a:solidFill>
                <a:latin typeface="方正准圆简体" panose="03000509000000000000" pitchFamily="65" charset="-122"/>
                <a:ea typeface="方正准圆简体" panose="03000509000000000000" pitchFamily="65" charset="-122"/>
              </a:rPr>
              <a:t>Research methods and processes</a:t>
            </a:r>
            <a:endParaRPr lang="en-US" altLang="zh-CN" sz="1200" dirty="0">
              <a:solidFill>
                <a:schemeClr val="accent1"/>
              </a:solidFill>
              <a:latin typeface="方正准圆简体" panose="03000509000000000000" pitchFamily="65" charset="-122"/>
              <a:ea typeface="方正准圆简体" panose="03000509000000000000" pitchFamily="65" charset="-122"/>
            </a:endParaRPr>
          </a:p>
        </p:txBody>
      </p:sp>
      <p:sp>
        <p:nvSpPr>
          <p:cNvPr id="22" name="矩形 21">
            <a:extLst>
              <a:ext uri="{FF2B5EF4-FFF2-40B4-BE49-F238E27FC236}">
                <a16:creationId xmlns:a16="http://schemas.microsoft.com/office/drawing/2014/main" id="{740FE155-A5ED-4511-B710-E1DEC1514B98}"/>
              </a:ext>
            </a:extLst>
          </p:cNvPr>
          <p:cNvSpPr/>
          <p:nvPr/>
        </p:nvSpPr>
        <p:spPr>
          <a:xfrm>
            <a:off x="2633102" y="2811902"/>
            <a:ext cx="3877797" cy="552011"/>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Lorem ipsum dolor sit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amet</a:t>
            </a:r>
            <a:r>
              <a:rPr kumimoji="0" lang="en-US" altLang="zh-CN" sz="1050" b="0" i="0" u="none" strike="noStrike" kern="0" cap="none" spc="0" normalizeH="0" baseline="0" noProof="0">
                <a:ln>
                  <a:noFill/>
                </a:ln>
                <a:solidFill>
                  <a:schemeClr val="tx1">
                    <a:lumMod val="85000"/>
                    <a:lumOff val="15000"/>
                  </a:schemeClr>
                </a:solidFill>
                <a:effectLst/>
                <a:uLnTx/>
                <a:uFillTx/>
                <a:cs typeface="Arial" panose="020B0604020202020204" pitchFamily="34" charset="0"/>
              </a:rPr>
              <a:t>, consectetuer adipiscing elit. Aenean commodo ligula eget dolor</a:t>
            </a:r>
            <a:endParaRPr kumimoji="0" lang="zh-CN" altLang="en-US" sz="1400" b="0" i="0" u="none" strike="noStrike" kern="0" cap="none" spc="0" normalizeH="0" baseline="0" noProof="0">
              <a:ln>
                <a:noFill/>
              </a:ln>
              <a:solidFill>
                <a:schemeClr val="tx1">
                  <a:lumMod val="85000"/>
                  <a:lumOff val="15000"/>
                </a:schemeClr>
              </a:solidFill>
              <a:effectLst/>
              <a:uLnTx/>
              <a:uFillTx/>
            </a:endParaRP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D5A5A51A-CFF1-450F-A993-DA65C3FDEC6F}"/>
              </a:ext>
            </a:extLst>
          </p:cNvPr>
          <p:cNvGrpSpPr/>
          <p:nvPr/>
        </p:nvGrpSpPr>
        <p:grpSpPr>
          <a:xfrm>
            <a:off x="3800715" y="3447261"/>
            <a:ext cx="1542570" cy="501874"/>
            <a:chOff x="3302807" y="1034911"/>
            <a:chExt cx="2457878" cy="799669"/>
          </a:xfrm>
          <a:solidFill>
            <a:schemeClr val="accent1"/>
          </a:solidFill>
        </p:grpSpPr>
        <p:sp>
          <p:nvSpPr>
            <p:cNvPr id="37" name="íṡḷîḍê">
              <a:extLst>
                <a:ext uri="{FF2B5EF4-FFF2-40B4-BE49-F238E27FC236}">
                  <a16:creationId xmlns:a16="http://schemas.microsoft.com/office/drawing/2014/main" id="{278820DB-7687-4DCC-9568-083F287AAA45}"/>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ŝḻiḍè">
              <a:extLst>
                <a:ext uri="{FF2B5EF4-FFF2-40B4-BE49-F238E27FC236}">
                  <a16:creationId xmlns:a16="http://schemas.microsoft.com/office/drawing/2014/main" id="{56BE2197-1F9A-4F2F-B19E-BD2CE2E91115}"/>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îS1iďê">
              <a:extLst>
                <a:ext uri="{FF2B5EF4-FFF2-40B4-BE49-F238E27FC236}">
                  <a16:creationId xmlns:a16="http://schemas.microsoft.com/office/drawing/2014/main" id="{9220D313-7D7F-4856-A4F8-78278FEB8A65}"/>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i$ḷíḓe">
              <a:extLst>
                <a:ext uri="{FF2B5EF4-FFF2-40B4-BE49-F238E27FC236}">
                  <a16:creationId xmlns:a16="http://schemas.microsoft.com/office/drawing/2014/main" id="{8EB32B6C-7128-46A0-BDE5-E4A34C2A1B81}"/>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ş1íḍé">
              <a:extLst>
                <a:ext uri="{FF2B5EF4-FFF2-40B4-BE49-F238E27FC236}">
                  <a16:creationId xmlns:a16="http://schemas.microsoft.com/office/drawing/2014/main" id="{8FF8643C-007E-4C10-84CD-C87B762BAA24}"/>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šḻïde">
              <a:extLst>
                <a:ext uri="{FF2B5EF4-FFF2-40B4-BE49-F238E27FC236}">
                  <a16:creationId xmlns:a16="http://schemas.microsoft.com/office/drawing/2014/main" id="{4D60BACC-C295-4742-AC9B-BA2AC26793D7}"/>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s1ïḓè">
              <a:extLst>
                <a:ext uri="{FF2B5EF4-FFF2-40B4-BE49-F238E27FC236}">
                  <a16:creationId xmlns:a16="http://schemas.microsoft.com/office/drawing/2014/main" id="{F701EF1C-8B3F-4397-B674-E350D5DF089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ṩlïďê">
              <a:extLst>
                <a:ext uri="{FF2B5EF4-FFF2-40B4-BE49-F238E27FC236}">
                  <a16:creationId xmlns:a16="http://schemas.microsoft.com/office/drawing/2014/main" id="{D8DAE5B8-0A4E-4E22-B8DE-8E5965F962FA}"/>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liḋê">
              <a:extLst>
                <a:ext uri="{FF2B5EF4-FFF2-40B4-BE49-F238E27FC236}">
                  <a16:creationId xmlns:a16="http://schemas.microsoft.com/office/drawing/2014/main" id="{1D0DA4AD-ECAD-423B-B213-71BC0FAE490E}"/>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ísļîdè">
              <a:extLst>
                <a:ext uri="{FF2B5EF4-FFF2-40B4-BE49-F238E27FC236}">
                  <a16:creationId xmlns:a16="http://schemas.microsoft.com/office/drawing/2014/main" id="{C9EB3BF3-A994-4CD2-8FFC-7F16E1CBB58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Slíḋé">
              <a:extLst>
                <a:ext uri="{FF2B5EF4-FFF2-40B4-BE49-F238E27FC236}">
                  <a16:creationId xmlns:a16="http://schemas.microsoft.com/office/drawing/2014/main" id="{FE1B8DD1-53D3-4DB5-9AE6-AFFB46DFA812}"/>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ŝ1ïḓê">
              <a:extLst>
                <a:ext uri="{FF2B5EF4-FFF2-40B4-BE49-F238E27FC236}">
                  <a16:creationId xmlns:a16="http://schemas.microsoft.com/office/drawing/2014/main" id="{28C2314B-FB6C-4963-90F8-FE14F4D6DE47}"/>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ľíḑè">
              <a:extLst>
                <a:ext uri="{FF2B5EF4-FFF2-40B4-BE49-F238E27FC236}">
                  <a16:creationId xmlns:a16="http://schemas.microsoft.com/office/drawing/2014/main" id="{5C8DC14D-108D-4B34-9ED9-79D8C604CB9C}"/>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ïṧ1íḓè">
              <a:extLst>
                <a:ext uri="{FF2B5EF4-FFF2-40B4-BE49-F238E27FC236}">
                  <a16:creationId xmlns:a16="http://schemas.microsoft.com/office/drawing/2014/main" id="{BBAD7413-4FD7-4451-8C20-B033C0103915}"/>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şļïḑê">
              <a:extLst>
                <a:ext uri="{FF2B5EF4-FFF2-40B4-BE49-F238E27FC236}">
                  <a16:creationId xmlns:a16="http://schemas.microsoft.com/office/drawing/2014/main" id="{89928F9C-47DF-4E7B-A888-291A98214E0C}"/>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ŝ1îdé">
              <a:extLst>
                <a:ext uri="{FF2B5EF4-FFF2-40B4-BE49-F238E27FC236}">
                  <a16:creationId xmlns:a16="http://schemas.microsoft.com/office/drawing/2014/main" id="{D29A34D1-CFC7-404C-AAF1-FDA4CE7980EA}"/>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ṩlîḍe">
              <a:extLst>
                <a:ext uri="{FF2B5EF4-FFF2-40B4-BE49-F238E27FC236}">
                  <a16:creationId xmlns:a16="http://schemas.microsoft.com/office/drawing/2014/main" id="{3383AB77-FA1B-4462-AC0D-95A23B730A39}"/>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ïṣlíḋe">
              <a:extLst>
                <a:ext uri="{FF2B5EF4-FFF2-40B4-BE49-F238E27FC236}">
                  <a16:creationId xmlns:a16="http://schemas.microsoft.com/office/drawing/2014/main" id="{0198C075-8579-4209-ADDC-8A8A3BDA7E26}"/>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sļiďè">
              <a:extLst>
                <a:ext uri="{FF2B5EF4-FFF2-40B4-BE49-F238E27FC236}">
                  <a16:creationId xmlns:a16="http://schemas.microsoft.com/office/drawing/2014/main" id="{01190D15-4ACB-4D88-A69E-E1BB120838C5}"/>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lïde">
              <a:extLst>
                <a:ext uri="{FF2B5EF4-FFF2-40B4-BE49-F238E27FC236}">
                  <a16:creationId xmlns:a16="http://schemas.microsoft.com/office/drawing/2014/main" id="{364E217C-67C2-4AD6-8094-FC9D5F81CC58}"/>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ṩlide">
              <a:extLst>
                <a:ext uri="{FF2B5EF4-FFF2-40B4-BE49-F238E27FC236}">
                  <a16:creationId xmlns:a16="http://schemas.microsoft.com/office/drawing/2014/main" id="{637DF7F9-51DD-4DAF-86F2-F8C9BD11D01F}"/>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îs1ïde">
              <a:extLst>
                <a:ext uri="{FF2B5EF4-FFF2-40B4-BE49-F238E27FC236}">
                  <a16:creationId xmlns:a16="http://schemas.microsoft.com/office/drawing/2014/main" id="{C049C6BF-A8A8-4DD2-859B-3F9F41239260}"/>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ľïḑe">
              <a:extLst>
                <a:ext uri="{FF2B5EF4-FFF2-40B4-BE49-F238E27FC236}">
                  <a16:creationId xmlns:a16="http://schemas.microsoft.com/office/drawing/2014/main" id="{68D7FE56-E937-40BA-BF71-33ABAD5BF447}"/>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ŝļíḍè">
              <a:extLst>
                <a:ext uri="{FF2B5EF4-FFF2-40B4-BE49-F238E27FC236}">
                  <a16:creationId xmlns:a16="http://schemas.microsoft.com/office/drawing/2014/main" id="{C6D0C86F-09BE-4F63-8D16-D742BDE34B27}"/>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íṩḻîḋê">
              <a:extLst>
                <a:ext uri="{FF2B5EF4-FFF2-40B4-BE49-F238E27FC236}">
                  <a16:creationId xmlns:a16="http://schemas.microsoft.com/office/drawing/2014/main" id="{90F8F1A7-EEB0-4671-83B5-069E1E0EDB7E}"/>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íṡľiḑê">
              <a:extLst>
                <a:ext uri="{FF2B5EF4-FFF2-40B4-BE49-F238E27FC236}">
                  <a16:creationId xmlns:a16="http://schemas.microsoft.com/office/drawing/2014/main" id="{51DCD51A-56D0-44A2-B863-05EBA55FDC3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iṥļiḓe">
              <a:extLst>
                <a:ext uri="{FF2B5EF4-FFF2-40B4-BE49-F238E27FC236}">
                  <a16:creationId xmlns:a16="http://schemas.microsoft.com/office/drawing/2014/main" id="{BFD018DA-EF86-4570-AB72-9F22B30A5EA4}"/>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iŝ1îḋé">
              <a:extLst>
                <a:ext uri="{FF2B5EF4-FFF2-40B4-BE49-F238E27FC236}">
                  <a16:creationId xmlns:a16="http://schemas.microsoft.com/office/drawing/2014/main" id="{BAECD37E-854E-4F61-945D-012936431D8C}"/>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ṩḷiḓè">
              <a:extLst>
                <a:ext uri="{FF2B5EF4-FFF2-40B4-BE49-F238E27FC236}">
                  <a16:creationId xmlns:a16="http://schemas.microsoft.com/office/drawing/2014/main" id="{491B7FE1-003E-421B-AED8-F10399B729A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îṥ1ïďé">
              <a:extLst>
                <a:ext uri="{FF2B5EF4-FFF2-40B4-BE49-F238E27FC236}">
                  <a16:creationId xmlns:a16="http://schemas.microsoft.com/office/drawing/2014/main" id="{7A7F1CDD-88E0-4828-82B0-FD7CDF11813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Sḷiḍé">
              <a:extLst>
                <a:ext uri="{FF2B5EF4-FFF2-40B4-BE49-F238E27FC236}">
                  <a16:creationId xmlns:a16="http://schemas.microsoft.com/office/drawing/2014/main" id="{632E4EE6-75D6-4352-9035-8C1E61CCA27A}"/>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şļíďê">
              <a:extLst>
                <a:ext uri="{FF2B5EF4-FFF2-40B4-BE49-F238E27FC236}">
                  <a16:creationId xmlns:a16="http://schemas.microsoft.com/office/drawing/2014/main" id="{9EA2CE62-608E-496A-89EC-7A6B9374B180}"/>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îš1íḍê">
              <a:extLst>
                <a:ext uri="{FF2B5EF4-FFF2-40B4-BE49-F238E27FC236}">
                  <a16:creationId xmlns:a16="http://schemas.microsoft.com/office/drawing/2014/main" id="{17939D41-1ED4-447E-ABCC-CC19D810F0C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ŝliḓê">
              <a:extLst>
                <a:ext uri="{FF2B5EF4-FFF2-40B4-BE49-F238E27FC236}">
                  <a16:creationId xmlns:a16="http://schemas.microsoft.com/office/drawing/2014/main" id="{06FAD499-E931-4084-AB0A-01F11473B2B7}"/>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ṡļiḍe">
              <a:extLst>
                <a:ext uri="{FF2B5EF4-FFF2-40B4-BE49-F238E27FC236}">
                  <a16:creationId xmlns:a16="http://schemas.microsoft.com/office/drawing/2014/main" id="{70C1C1E8-DA35-4716-BADA-BEAF392A93C9}"/>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ļïdé">
              <a:extLst>
                <a:ext uri="{FF2B5EF4-FFF2-40B4-BE49-F238E27FC236}">
                  <a16:creationId xmlns:a16="http://schemas.microsoft.com/office/drawing/2014/main" id="{63CA1AD4-803A-4968-9330-2BDEA6A385CA}"/>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šlíḓe">
              <a:extLst>
                <a:ext uri="{FF2B5EF4-FFF2-40B4-BE49-F238E27FC236}">
                  <a16:creationId xmlns:a16="http://schemas.microsoft.com/office/drawing/2014/main" id="{CF2057C3-4032-4CFC-873C-6458E6C9F96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ïṣļïḍê">
              <a:extLst>
                <a:ext uri="{FF2B5EF4-FFF2-40B4-BE49-F238E27FC236}">
                  <a16:creationId xmlns:a16="http://schemas.microsoft.com/office/drawing/2014/main" id="{59D7651D-03A5-4256-9AB5-18C9F1C2D940}"/>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s1íḍe">
              <a:extLst>
                <a:ext uri="{FF2B5EF4-FFF2-40B4-BE49-F238E27FC236}">
                  <a16:creationId xmlns:a16="http://schemas.microsoft.com/office/drawing/2014/main" id="{A7F7279D-8587-45BC-B0A4-DDB8DDDC43B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íşlïḋe">
              <a:extLst>
                <a:ext uri="{FF2B5EF4-FFF2-40B4-BE49-F238E27FC236}">
                  <a16:creationId xmlns:a16="http://schemas.microsoft.com/office/drawing/2014/main" id="{1D6D78BF-7C0E-4A49-9D4C-164516A2C065}"/>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iŝļîḍé">
              <a:extLst>
                <a:ext uri="{FF2B5EF4-FFF2-40B4-BE49-F238E27FC236}">
                  <a16:creationId xmlns:a16="http://schemas.microsoft.com/office/drawing/2014/main" id="{A2914A87-3878-4B16-909C-67E54DD88E7A}"/>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íṧḷídé">
              <a:extLst>
                <a:ext uri="{FF2B5EF4-FFF2-40B4-BE49-F238E27FC236}">
                  <a16:creationId xmlns:a16="http://schemas.microsoft.com/office/drawing/2014/main" id="{5F9A0FB7-8C4D-4658-A573-76C73C4CAC5E}"/>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îSḻiḋe">
              <a:extLst>
                <a:ext uri="{FF2B5EF4-FFF2-40B4-BE49-F238E27FC236}">
                  <a16:creationId xmlns:a16="http://schemas.microsoft.com/office/drawing/2014/main" id="{74A1C7C0-F70D-428F-BE42-93666D5D95E3}"/>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ḻîḓè">
              <a:extLst>
                <a:ext uri="{FF2B5EF4-FFF2-40B4-BE49-F238E27FC236}">
                  <a16:creationId xmlns:a16="http://schemas.microsoft.com/office/drawing/2014/main" id="{745B1483-D7C5-4E83-861B-BD2683FFD06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ïŝḷíḍe">
              <a:extLst>
                <a:ext uri="{FF2B5EF4-FFF2-40B4-BE49-F238E27FC236}">
                  <a16:creationId xmlns:a16="http://schemas.microsoft.com/office/drawing/2014/main" id="{7CCF2F78-3A76-41D6-ADD2-C453A21A49F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íṩļiḋe">
              <a:extLst>
                <a:ext uri="{FF2B5EF4-FFF2-40B4-BE49-F238E27FC236}">
                  <a16:creationId xmlns:a16="http://schemas.microsoft.com/office/drawing/2014/main" id="{6F6FA0B9-4F25-4101-A323-1CD1B1058E5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îṡlïḍé">
              <a:extLst>
                <a:ext uri="{FF2B5EF4-FFF2-40B4-BE49-F238E27FC236}">
                  <a16:creationId xmlns:a16="http://schemas.microsoft.com/office/drawing/2014/main" id="{E5E64456-9E9F-46D6-A399-836B3A290076}"/>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iS1îḓè">
              <a:extLst>
                <a:ext uri="{FF2B5EF4-FFF2-40B4-BE49-F238E27FC236}">
                  <a16:creationId xmlns:a16="http://schemas.microsoft.com/office/drawing/2014/main" id="{945A193B-F224-4E95-806B-2E073A5AC50F}"/>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íṡḷiḑê">
              <a:extLst>
                <a:ext uri="{FF2B5EF4-FFF2-40B4-BE49-F238E27FC236}">
                  <a16:creationId xmlns:a16="http://schemas.microsoft.com/office/drawing/2014/main" id="{1E17FC94-90EE-4B82-BBB4-E269613D5AEB}"/>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iṩ1íḓê">
              <a:extLst>
                <a:ext uri="{FF2B5EF4-FFF2-40B4-BE49-F238E27FC236}">
                  <a16:creationId xmlns:a16="http://schemas.microsoft.com/office/drawing/2014/main" id="{5FD9D4C1-219C-43E3-8B1D-3E2C9C04656C}"/>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4" name="ïşľïďé">
              <a:extLst>
                <a:ext uri="{FF2B5EF4-FFF2-40B4-BE49-F238E27FC236}">
                  <a16:creationId xmlns:a16="http://schemas.microsoft.com/office/drawing/2014/main" id="{04B0D14D-FFFD-46E3-B027-4502DE9784E4}"/>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ïśḷïḍê">
              <a:extLst>
                <a:ext uri="{FF2B5EF4-FFF2-40B4-BE49-F238E27FC236}">
                  <a16:creationId xmlns:a16="http://schemas.microsoft.com/office/drawing/2014/main" id="{9E0287DE-5C9D-4EC4-AD9F-D4F1DF12EE82}"/>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ïṡḷíḑé">
              <a:extLst>
                <a:ext uri="{FF2B5EF4-FFF2-40B4-BE49-F238E27FC236}">
                  <a16:creationId xmlns:a16="http://schemas.microsoft.com/office/drawing/2014/main" id="{6C3C83EF-0CC8-45DF-B284-B2CEE8CF8678}"/>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śḻíde">
              <a:extLst>
                <a:ext uri="{FF2B5EF4-FFF2-40B4-BE49-F238E27FC236}">
                  <a16:creationId xmlns:a16="http://schemas.microsoft.com/office/drawing/2014/main" id="{A8E3E46B-D8F6-4FAF-9218-A1430C37580F}"/>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í$ḻîdê">
              <a:extLst>
                <a:ext uri="{FF2B5EF4-FFF2-40B4-BE49-F238E27FC236}">
                  <a16:creationId xmlns:a16="http://schemas.microsoft.com/office/drawing/2014/main" id="{400598C4-AF5C-476C-926B-F9A153998BEE}"/>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a:extLst>
                <a:ext uri="{FF2B5EF4-FFF2-40B4-BE49-F238E27FC236}">
                  <a16:creationId xmlns:a16="http://schemas.microsoft.com/office/drawing/2014/main" id="{C6A12BEA-D60C-4DD2-88C8-E04094208921}"/>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0" name="iślíḓè">
              <a:extLst>
                <a:ext uri="{FF2B5EF4-FFF2-40B4-BE49-F238E27FC236}">
                  <a16:creationId xmlns:a16="http://schemas.microsoft.com/office/drawing/2014/main" id="{9F6D83C1-C481-44E4-B743-3F928F0813E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îṥ1ïḋe">
              <a:extLst>
                <a:ext uri="{FF2B5EF4-FFF2-40B4-BE49-F238E27FC236}">
                  <a16:creationId xmlns:a16="http://schemas.microsoft.com/office/drawing/2014/main" id="{AAE96646-5598-41A6-A5AF-3BB725163AC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ṧḷídè">
              <a:extLst>
                <a:ext uri="{FF2B5EF4-FFF2-40B4-BE49-F238E27FC236}">
                  <a16:creationId xmlns:a16="http://schemas.microsoft.com/office/drawing/2014/main" id="{AE0E4526-9DDE-4ED4-A47A-71B4EDF49B83}"/>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ṩḷíḍé">
              <a:extLst>
                <a:ext uri="{FF2B5EF4-FFF2-40B4-BE49-F238E27FC236}">
                  <a16:creationId xmlns:a16="http://schemas.microsoft.com/office/drawing/2014/main" id="{EE065307-740D-4503-9965-D5B662F0892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ï$liḓê">
              <a:extLst>
                <a:ext uri="{FF2B5EF4-FFF2-40B4-BE49-F238E27FC236}">
                  <a16:creationId xmlns:a16="http://schemas.microsoft.com/office/drawing/2014/main" id="{F01FA8E3-4364-4455-A32A-49CCAC49013A}"/>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a:extLst>
                <a:ext uri="{FF2B5EF4-FFF2-40B4-BE49-F238E27FC236}">
                  <a16:creationId xmlns:a16="http://schemas.microsoft.com/office/drawing/2014/main" id="{7FEBB5CE-2EDE-42DE-AFF1-7F3C1B74C309}"/>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íṧļîḓé">
              <a:extLst>
                <a:ext uri="{FF2B5EF4-FFF2-40B4-BE49-F238E27FC236}">
                  <a16:creationId xmlns:a16="http://schemas.microsoft.com/office/drawing/2014/main" id="{40DACBEA-1687-49AC-B2B3-29B290B70DBB}"/>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7" name="iṩḻîḑè">
              <a:extLst>
                <a:ext uri="{FF2B5EF4-FFF2-40B4-BE49-F238E27FC236}">
                  <a16:creationId xmlns:a16="http://schemas.microsoft.com/office/drawing/2014/main" id="{6F6A8937-4ACF-422F-A8DA-BC2465CA2A4D}"/>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8" name="ïṣľíḑé">
              <a:extLst>
                <a:ext uri="{FF2B5EF4-FFF2-40B4-BE49-F238E27FC236}">
                  <a16:creationId xmlns:a16="http://schemas.microsoft.com/office/drawing/2014/main" id="{E2062A4B-21DE-4FF3-9734-CCC4976C3FCE}"/>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9" name="îşḻîḑè">
              <a:extLst>
                <a:ext uri="{FF2B5EF4-FFF2-40B4-BE49-F238E27FC236}">
                  <a16:creationId xmlns:a16="http://schemas.microsoft.com/office/drawing/2014/main" id="{AEA5326E-9E6B-48C0-946D-1864A7EFE464}"/>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a:extLst>
                <a:ext uri="{FF2B5EF4-FFF2-40B4-BE49-F238E27FC236}">
                  <a16:creationId xmlns:a16="http://schemas.microsoft.com/office/drawing/2014/main" id="{9DC7DDD9-5AD2-4814-ADC3-6FDEE1414D9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31" name="işļídè">
              <a:extLst>
                <a:ext uri="{FF2B5EF4-FFF2-40B4-BE49-F238E27FC236}">
                  <a16:creationId xmlns:a16="http://schemas.microsoft.com/office/drawing/2014/main" id="{6DBC4E76-3166-4B44-9AB9-E335A73746E5}"/>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38510581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086FC5-CDB9-418F-ABE9-C8118DF22CC8}"/>
              </a:ext>
            </a:extLst>
          </p:cNvPr>
          <p:cNvSpPr/>
          <p:nvPr/>
        </p:nvSpPr>
        <p:spPr>
          <a:xfrm>
            <a:off x="0" y="1278545"/>
            <a:ext cx="9144000" cy="309974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文本框 5"/>
          <p:cNvSpPr txBox="1">
            <a:spLocks noChangeArrowheads="1"/>
          </p:cNvSpPr>
          <p:nvPr/>
        </p:nvSpPr>
        <p:spPr bwMode="auto">
          <a:xfrm>
            <a:off x="3222913" y="87313"/>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tx1">
                    <a:lumMod val="85000"/>
                    <a:lumOff val="15000"/>
                  </a:schemeClr>
                </a:solidFill>
                <a:latin typeface="+mj-ea"/>
                <a:ea typeface="+mj-ea"/>
              </a:rPr>
              <a:t>研究方法及过程</a:t>
            </a: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C580B434-CAA3-4886-80FE-2665A3856020}"/>
              </a:ext>
            </a:extLst>
          </p:cNvPr>
          <p:cNvSpPr/>
          <p:nvPr/>
        </p:nvSpPr>
        <p:spPr>
          <a:xfrm>
            <a:off x="641375"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椭圆 37">
            <a:extLst>
              <a:ext uri="{FF2B5EF4-FFF2-40B4-BE49-F238E27FC236}">
                <a16:creationId xmlns:a16="http://schemas.microsoft.com/office/drawing/2014/main" id="{3FBFE1C2-4BC4-4429-9297-C53F3AFB3BB5}"/>
              </a:ext>
            </a:extLst>
          </p:cNvPr>
          <p:cNvSpPr/>
          <p:nvPr/>
        </p:nvSpPr>
        <p:spPr>
          <a:xfrm>
            <a:off x="2881930"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椭圆 38">
            <a:extLst>
              <a:ext uri="{FF2B5EF4-FFF2-40B4-BE49-F238E27FC236}">
                <a16:creationId xmlns:a16="http://schemas.microsoft.com/office/drawing/2014/main" id="{5C5E0A88-779A-45C3-96C4-DE1305D3426D}"/>
              </a:ext>
            </a:extLst>
          </p:cNvPr>
          <p:cNvSpPr/>
          <p:nvPr/>
        </p:nvSpPr>
        <p:spPr>
          <a:xfrm>
            <a:off x="5126086"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椭圆 39">
            <a:extLst>
              <a:ext uri="{FF2B5EF4-FFF2-40B4-BE49-F238E27FC236}">
                <a16:creationId xmlns:a16="http://schemas.microsoft.com/office/drawing/2014/main" id="{2261916E-5906-45CE-A0F6-88E10995A659}"/>
              </a:ext>
            </a:extLst>
          </p:cNvPr>
          <p:cNvSpPr/>
          <p:nvPr/>
        </p:nvSpPr>
        <p:spPr>
          <a:xfrm>
            <a:off x="7378804"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矩形 40">
            <a:extLst>
              <a:ext uri="{FF2B5EF4-FFF2-40B4-BE49-F238E27FC236}">
                <a16:creationId xmlns:a16="http://schemas.microsoft.com/office/drawing/2014/main" id="{CB2EB174-A839-459F-8B35-C9BD4D7DE6F8}"/>
              </a:ext>
            </a:extLst>
          </p:cNvPr>
          <p:cNvSpPr/>
          <p:nvPr/>
        </p:nvSpPr>
        <p:spPr>
          <a:xfrm>
            <a:off x="353560" y="3245708"/>
            <a:ext cx="1723491" cy="1061829"/>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a:solidFill>
                <a:schemeClr val="bg1"/>
              </a:solidFill>
            </a:endParaRPr>
          </a:p>
        </p:txBody>
      </p:sp>
      <p:sp>
        <p:nvSpPr>
          <p:cNvPr id="42" name="文本框 5">
            <a:extLst>
              <a:ext uri="{FF2B5EF4-FFF2-40B4-BE49-F238E27FC236}">
                <a16:creationId xmlns:a16="http://schemas.microsoft.com/office/drawing/2014/main" id="{F9C00B32-337C-4EB0-9D47-0F37A98011D7}"/>
              </a:ext>
            </a:extLst>
          </p:cNvPr>
          <p:cNvSpPr txBox="1">
            <a:spLocks noChangeArrowheads="1"/>
          </p:cNvSpPr>
          <p:nvPr/>
        </p:nvSpPr>
        <p:spPr bwMode="auto">
          <a:xfrm>
            <a:off x="610011" y="2813694"/>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bg1"/>
                </a:solidFill>
                <a:latin typeface="+mj-ea"/>
                <a:ea typeface="+mj-ea"/>
              </a:rPr>
              <a:t>研究方法</a:t>
            </a:r>
          </a:p>
        </p:txBody>
      </p:sp>
      <p:cxnSp>
        <p:nvCxnSpPr>
          <p:cNvPr id="43" name="直接连接符 42">
            <a:extLst>
              <a:ext uri="{FF2B5EF4-FFF2-40B4-BE49-F238E27FC236}">
                <a16:creationId xmlns:a16="http://schemas.microsoft.com/office/drawing/2014/main" id="{B9B825AB-C9A5-4C46-AF9C-DCE04C8D4956}"/>
              </a:ext>
            </a:extLst>
          </p:cNvPr>
          <p:cNvCxnSpPr/>
          <p:nvPr/>
        </p:nvCxnSpPr>
        <p:spPr>
          <a:xfrm>
            <a:off x="1105199"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451EC1A8-A1CD-432A-8939-A6C347595DFC}"/>
              </a:ext>
            </a:extLst>
          </p:cNvPr>
          <p:cNvSpPr/>
          <p:nvPr/>
        </p:nvSpPr>
        <p:spPr>
          <a:xfrm>
            <a:off x="2594115" y="3245708"/>
            <a:ext cx="1723491" cy="1061829"/>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a:solidFill>
                <a:schemeClr val="bg1"/>
              </a:solidFill>
            </a:endParaRPr>
          </a:p>
        </p:txBody>
      </p:sp>
      <p:sp>
        <p:nvSpPr>
          <p:cNvPr id="45" name="文本框 5">
            <a:extLst>
              <a:ext uri="{FF2B5EF4-FFF2-40B4-BE49-F238E27FC236}">
                <a16:creationId xmlns:a16="http://schemas.microsoft.com/office/drawing/2014/main" id="{3F105CB7-6F76-4BB6-9741-394F8042E01F}"/>
              </a:ext>
            </a:extLst>
          </p:cNvPr>
          <p:cNvSpPr txBox="1">
            <a:spLocks noChangeArrowheads="1"/>
          </p:cNvSpPr>
          <p:nvPr/>
        </p:nvSpPr>
        <p:spPr bwMode="auto">
          <a:xfrm>
            <a:off x="2850566" y="2813694"/>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bg1"/>
                </a:solidFill>
                <a:latin typeface="+mj-ea"/>
                <a:ea typeface="+mj-ea"/>
              </a:rPr>
              <a:t>研究方法</a:t>
            </a:r>
          </a:p>
        </p:txBody>
      </p:sp>
      <p:cxnSp>
        <p:nvCxnSpPr>
          <p:cNvPr id="46" name="直接连接符 45">
            <a:extLst>
              <a:ext uri="{FF2B5EF4-FFF2-40B4-BE49-F238E27FC236}">
                <a16:creationId xmlns:a16="http://schemas.microsoft.com/office/drawing/2014/main" id="{9D4D2419-E28D-4056-B02A-ECCAE3D3A5EE}"/>
              </a:ext>
            </a:extLst>
          </p:cNvPr>
          <p:cNvCxnSpPr/>
          <p:nvPr/>
        </p:nvCxnSpPr>
        <p:spPr>
          <a:xfrm>
            <a:off x="3345754"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265E1DAA-1C77-4D08-97B1-EFAD3F161B02}"/>
              </a:ext>
            </a:extLst>
          </p:cNvPr>
          <p:cNvSpPr/>
          <p:nvPr/>
        </p:nvSpPr>
        <p:spPr>
          <a:xfrm>
            <a:off x="4838271" y="3245708"/>
            <a:ext cx="1723491" cy="1061829"/>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a:solidFill>
                <a:schemeClr val="bg1"/>
              </a:solidFill>
            </a:endParaRPr>
          </a:p>
        </p:txBody>
      </p:sp>
      <p:sp>
        <p:nvSpPr>
          <p:cNvPr id="48" name="文本框 5">
            <a:extLst>
              <a:ext uri="{FF2B5EF4-FFF2-40B4-BE49-F238E27FC236}">
                <a16:creationId xmlns:a16="http://schemas.microsoft.com/office/drawing/2014/main" id="{C39934F4-C05B-4153-B0BE-623D16735996}"/>
              </a:ext>
            </a:extLst>
          </p:cNvPr>
          <p:cNvSpPr txBox="1">
            <a:spLocks noChangeArrowheads="1"/>
          </p:cNvSpPr>
          <p:nvPr/>
        </p:nvSpPr>
        <p:spPr bwMode="auto">
          <a:xfrm>
            <a:off x="5094722" y="2813694"/>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bg1"/>
                </a:solidFill>
                <a:latin typeface="+mj-ea"/>
                <a:ea typeface="+mj-ea"/>
              </a:rPr>
              <a:t>研究方法</a:t>
            </a:r>
          </a:p>
        </p:txBody>
      </p:sp>
      <p:cxnSp>
        <p:nvCxnSpPr>
          <p:cNvPr id="49" name="直接连接符 48">
            <a:extLst>
              <a:ext uri="{FF2B5EF4-FFF2-40B4-BE49-F238E27FC236}">
                <a16:creationId xmlns:a16="http://schemas.microsoft.com/office/drawing/2014/main" id="{5214749D-7441-4691-B691-A6B29E2DD38F}"/>
              </a:ext>
            </a:extLst>
          </p:cNvPr>
          <p:cNvCxnSpPr/>
          <p:nvPr/>
        </p:nvCxnSpPr>
        <p:spPr>
          <a:xfrm>
            <a:off x="5589910"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2B792DFF-B265-4D23-9724-D8F7F19289AD}"/>
              </a:ext>
            </a:extLst>
          </p:cNvPr>
          <p:cNvSpPr/>
          <p:nvPr/>
        </p:nvSpPr>
        <p:spPr>
          <a:xfrm>
            <a:off x="7090989" y="3245708"/>
            <a:ext cx="1723491" cy="1061829"/>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a:solidFill>
                <a:schemeClr val="bg1"/>
              </a:solidFill>
            </a:endParaRPr>
          </a:p>
        </p:txBody>
      </p:sp>
      <p:sp>
        <p:nvSpPr>
          <p:cNvPr id="51" name="文本框 5">
            <a:extLst>
              <a:ext uri="{FF2B5EF4-FFF2-40B4-BE49-F238E27FC236}">
                <a16:creationId xmlns:a16="http://schemas.microsoft.com/office/drawing/2014/main" id="{53373BF8-BCA5-41B4-9CCC-C8E5A9369994}"/>
              </a:ext>
            </a:extLst>
          </p:cNvPr>
          <p:cNvSpPr txBox="1">
            <a:spLocks noChangeArrowheads="1"/>
          </p:cNvSpPr>
          <p:nvPr/>
        </p:nvSpPr>
        <p:spPr bwMode="auto">
          <a:xfrm>
            <a:off x="7347440" y="2813694"/>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bg1"/>
                </a:solidFill>
                <a:latin typeface="+mj-ea"/>
                <a:ea typeface="+mj-ea"/>
              </a:rPr>
              <a:t>研究方法</a:t>
            </a:r>
          </a:p>
        </p:txBody>
      </p:sp>
      <p:cxnSp>
        <p:nvCxnSpPr>
          <p:cNvPr id="52" name="直接连接符 51">
            <a:extLst>
              <a:ext uri="{FF2B5EF4-FFF2-40B4-BE49-F238E27FC236}">
                <a16:creationId xmlns:a16="http://schemas.microsoft.com/office/drawing/2014/main" id="{FF62BBBA-4C7D-4227-BDE7-B267B9743663}"/>
              </a:ext>
            </a:extLst>
          </p:cNvPr>
          <p:cNvCxnSpPr/>
          <p:nvPr/>
        </p:nvCxnSpPr>
        <p:spPr>
          <a:xfrm>
            <a:off x="7842628"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7" name="组合 66">
            <a:extLst>
              <a:ext uri="{FF2B5EF4-FFF2-40B4-BE49-F238E27FC236}">
                <a16:creationId xmlns:a16="http://schemas.microsoft.com/office/drawing/2014/main" id="{FC3B4FFF-ACA0-490A-914E-EE58498AE8D8}"/>
              </a:ext>
            </a:extLst>
          </p:cNvPr>
          <p:cNvGrpSpPr/>
          <p:nvPr/>
        </p:nvGrpSpPr>
        <p:grpSpPr>
          <a:xfrm>
            <a:off x="7715180" y="1863766"/>
            <a:ext cx="475109" cy="477211"/>
            <a:chOff x="5394325" y="2859088"/>
            <a:chExt cx="358775" cy="360362"/>
          </a:xfrm>
          <a:solidFill>
            <a:schemeClr val="bg1"/>
          </a:solidFill>
        </p:grpSpPr>
        <p:sp>
          <p:nvSpPr>
            <p:cNvPr id="68" name="AutoShape 37">
              <a:extLst>
                <a:ext uri="{FF2B5EF4-FFF2-40B4-BE49-F238E27FC236}">
                  <a16:creationId xmlns:a16="http://schemas.microsoft.com/office/drawing/2014/main" id="{F9721730-154C-4C02-B7E8-95E9FB6E4246}"/>
                </a:ext>
              </a:extLst>
            </p:cNvPr>
            <p:cNvSpPr>
              <a:spLocks/>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9" name="AutoShape 38">
              <a:extLst>
                <a:ext uri="{FF2B5EF4-FFF2-40B4-BE49-F238E27FC236}">
                  <a16:creationId xmlns:a16="http://schemas.microsoft.com/office/drawing/2014/main" id="{7A571BC5-F792-49FF-88C1-3A964DDDFDC2}"/>
                </a:ext>
              </a:extLst>
            </p:cNvPr>
            <p:cNvSpPr>
              <a:spLocks/>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39">
              <a:extLst>
                <a:ext uri="{FF2B5EF4-FFF2-40B4-BE49-F238E27FC236}">
                  <a16:creationId xmlns:a16="http://schemas.microsoft.com/office/drawing/2014/main" id="{81625A31-DF3C-4DD4-8236-E89F66FB1AF0}"/>
                </a:ext>
              </a:extLst>
            </p:cNvPr>
            <p:cNvSpPr>
              <a:spLocks/>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1" name="AutoShape 40">
              <a:extLst>
                <a:ext uri="{FF2B5EF4-FFF2-40B4-BE49-F238E27FC236}">
                  <a16:creationId xmlns:a16="http://schemas.microsoft.com/office/drawing/2014/main" id="{8768E2C9-D052-4C0E-89BA-E8890C661079}"/>
                </a:ext>
              </a:extLst>
            </p:cNvPr>
            <p:cNvSpPr>
              <a:spLocks/>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2" name="AutoShape 41">
              <a:extLst>
                <a:ext uri="{FF2B5EF4-FFF2-40B4-BE49-F238E27FC236}">
                  <a16:creationId xmlns:a16="http://schemas.microsoft.com/office/drawing/2014/main" id="{C9950BDC-7B02-42DF-9491-8E81838107EF}"/>
                </a:ext>
              </a:extLst>
            </p:cNvPr>
            <p:cNvSpPr>
              <a:spLocks/>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6" name="AutoShape 42">
              <a:extLst>
                <a:ext uri="{FF2B5EF4-FFF2-40B4-BE49-F238E27FC236}">
                  <a16:creationId xmlns:a16="http://schemas.microsoft.com/office/drawing/2014/main" id="{597B099C-2481-4FA5-9816-7334C7EDF7F8}"/>
                </a:ext>
              </a:extLst>
            </p:cNvPr>
            <p:cNvSpPr>
              <a:spLocks/>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77" name="AutoShape 59">
            <a:extLst>
              <a:ext uri="{FF2B5EF4-FFF2-40B4-BE49-F238E27FC236}">
                <a16:creationId xmlns:a16="http://schemas.microsoft.com/office/drawing/2014/main" id="{C4C2DBE9-CB63-4AF0-8833-7C9EF1E53877}"/>
              </a:ext>
            </a:extLst>
          </p:cNvPr>
          <p:cNvSpPr>
            <a:spLocks/>
          </p:cNvSpPr>
          <p:nvPr/>
        </p:nvSpPr>
        <p:spPr bwMode="auto">
          <a:xfrm>
            <a:off x="5461410" y="1864816"/>
            <a:ext cx="477212" cy="47511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78" name="组合 77">
            <a:extLst>
              <a:ext uri="{FF2B5EF4-FFF2-40B4-BE49-F238E27FC236}">
                <a16:creationId xmlns:a16="http://schemas.microsoft.com/office/drawing/2014/main" id="{AC9F3A56-A83D-4C13-8DA7-2D4A5336AFF3}"/>
              </a:ext>
            </a:extLst>
          </p:cNvPr>
          <p:cNvGrpSpPr/>
          <p:nvPr/>
        </p:nvGrpSpPr>
        <p:grpSpPr>
          <a:xfrm>
            <a:off x="3217254" y="1864816"/>
            <a:ext cx="477212" cy="475110"/>
            <a:chOff x="4675188" y="1422400"/>
            <a:chExt cx="360362" cy="358775"/>
          </a:xfrm>
          <a:solidFill>
            <a:schemeClr val="bg1"/>
          </a:solidFill>
        </p:grpSpPr>
        <p:sp>
          <p:nvSpPr>
            <p:cNvPr id="79" name="AutoShape 84">
              <a:extLst>
                <a:ext uri="{FF2B5EF4-FFF2-40B4-BE49-F238E27FC236}">
                  <a16:creationId xmlns:a16="http://schemas.microsoft.com/office/drawing/2014/main" id="{90FD3A69-4171-47E4-AA28-F47DBE8A54BA}"/>
                </a:ext>
              </a:extLst>
            </p:cNvPr>
            <p:cNvSpPr>
              <a:spLocks/>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85">
              <a:extLst>
                <a:ext uri="{FF2B5EF4-FFF2-40B4-BE49-F238E27FC236}">
                  <a16:creationId xmlns:a16="http://schemas.microsoft.com/office/drawing/2014/main" id="{E7FC2883-C07D-42CB-BD53-916C475571C2}"/>
                </a:ext>
              </a:extLst>
            </p:cNvPr>
            <p:cNvSpPr>
              <a:spLocks/>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86">
              <a:extLst>
                <a:ext uri="{FF2B5EF4-FFF2-40B4-BE49-F238E27FC236}">
                  <a16:creationId xmlns:a16="http://schemas.microsoft.com/office/drawing/2014/main" id="{C81052B0-8567-454C-9B20-690892F1774F}"/>
                </a:ext>
              </a:extLst>
            </p:cNvPr>
            <p:cNvSpPr>
              <a:spLocks/>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2" name="AutoShape 87">
              <a:extLst>
                <a:ext uri="{FF2B5EF4-FFF2-40B4-BE49-F238E27FC236}">
                  <a16:creationId xmlns:a16="http://schemas.microsoft.com/office/drawing/2014/main" id="{EA1179CC-01CC-426C-B747-83B424503DB0}"/>
                </a:ext>
              </a:extLst>
            </p:cNvPr>
            <p:cNvSpPr>
              <a:spLocks/>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3" name="AutoShape 88">
              <a:extLst>
                <a:ext uri="{FF2B5EF4-FFF2-40B4-BE49-F238E27FC236}">
                  <a16:creationId xmlns:a16="http://schemas.microsoft.com/office/drawing/2014/main" id="{D7141D50-8696-49FE-A873-FA7B147C8746}"/>
                </a:ext>
              </a:extLst>
            </p:cNvPr>
            <p:cNvSpPr>
              <a:spLocks/>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89">
              <a:extLst>
                <a:ext uri="{FF2B5EF4-FFF2-40B4-BE49-F238E27FC236}">
                  <a16:creationId xmlns:a16="http://schemas.microsoft.com/office/drawing/2014/main" id="{8F631F0D-EBCA-4DDF-BF74-BDF4B25B6E5C}"/>
                </a:ext>
              </a:extLst>
            </p:cNvPr>
            <p:cNvSpPr>
              <a:spLocks/>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5" name="AutoShape 90">
              <a:extLst>
                <a:ext uri="{FF2B5EF4-FFF2-40B4-BE49-F238E27FC236}">
                  <a16:creationId xmlns:a16="http://schemas.microsoft.com/office/drawing/2014/main" id="{B5620AA1-8A9B-4BAB-9520-D5F5C18310A8}"/>
                </a:ext>
              </a:extLst>
            </p:cNvPr>
            <p:cNvSpPr>
              <a:spLocks/>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6" name="AutoShape 91">
              <a:extLst>
                <a:ext uri="{FF2B5EF4-FFF2-40B4-BE49-F238E27FC236}">
                  <a16:creationId xmlns:a16="http://schemas.microsoft.com/office/drawing/2014/main" id="{88E03B6B-8E77-40AB-8B27-40F3F58584E4}"/>
                </a:ext>
              </a:extLst>
            </p:cNvPr>
            <p:cNvSpPr>
              <a:spLocks/>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7" name="AutoShape 92">
              <a:extLst>
                <a:ext uri="{FF2B5EF4-FFF2-40B4-BE49-F238E27FC236}">
                  <a16:creationId xmlns:a16="http://schemas.microsoft.com/office/drawing/2014/main" id="{491B587A-6B6E-4AD2-9AE6-7AF55E3F2DE8}"/>
                </a:ext>
              </a:extLst>
            </p:cNvPr>
            <p:cNvSpPr>
              <a:spLocks/>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8" name="AutoShape 93">
              <a:extLst>
                <a:ext uri="{FF2B5EF4-FFF2-40B4-BE49-F238E27FC236}">
                  <a16:creationId xmlns:a16="http://schemas.microsoft.com/office/drawing/2014/main" id="{1E8ED8E0-770E-4E1C-9FC1-844F8C97D34D}"/>
                </a:ext>
              </a:extLst>
            </p:cNvPr>
            <p:cNvSpPr>
              <a:spLocks/>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9" name="AutoShape 94">
              <a:extLst>
                <a:ext uri="{FF2B5EF4-FFF2-40B4-BE49-F238E27FC236}">
                  <a16:creationId xmlns:a16="http://schemas.microsoft.com/office/drawing/2014/main" id="{01DCB242-9CDE-4D09-87AD-D3D5EEA740C3}"/>
                </a:ext>
              </a:extLst>
            </p:cNvPr>
            <p:cNvSpPr>
              <a:spLocks/>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0" name="AutoShape 95">
              <a:extLst>
                <a:ext uri="{FF2B5EF4-FFF2-40B4-BE49-F238E27FC236}">
                  <a16:creationId xmlns:a16="http://schemas.microsoft.com/office/drawing/2014/main" id="{2D54A078-496F-4152-8E74-22D8032A51AF}"/>
                </a:ext>
              </a:extLst>
            </p:cNvPr>
            <p:cNvSpPr>
              <a:spLocks/>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1" name="AutoShape 96">
              <a:extLst>
                <a:ext uri="{FF2B5EF4-FFF2-40B4-BE49-F238E27FC236}">
                  <a16:creationId xmlns:a16="http://schemas.microsoft.com/office/drawing/2014/main" id="{682A3E7A-A1B1-48C6-9DB2-D0934973BC92}"/>
                </a:ext>
              </a:extLst>
            </p:cNvPr>
            <p:cNvSpPr>
              <a:spLocks/>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92" name="组合 91">
            <a:extLst>
              <a:ext uri="{FF2B5EF4-FFF2-40B4-BE49-F238E27FC236}">
                <a16:creationId xmlns:a16="http://schemas.microsoft.com/office/drawing/2014/main" id="{7F756C34-71F3-4502-B827-492D729B2CD7}"/>
              </a:ext>
            </a:extLst>
          </p:cNvPr>
          <p:cNvGrpSpPr/>
          <p:nvPr/>
        </p:nvGrpSpPr>
        <p:grpSpPr>
          <a:xfrm flipH="1">
            <a:off x="977492" y="1864558"/>
            <a:ext cx="475626" cy="475626"/>
            <a:chOff x="2473104" y="2145028"/>
            <a:chExt cx="359165" cy="359165"/>
          </a:xfrm>
          <a:solidFill>
            <a:schemeClr val="bg1"/>
          </a:solidFill>
        </p:grpSpPr>
        <p:sp>
          <p:nvSpPr>
            <p:cNvPr id="93" name="AutoShape 126">
              <a:extLst>
                <a:ext uri="{FF2B5EF4-FFF2-40B4-BE49-F238E27FC236}">
                  <a16:creationId xmlns:a16="http://schemas.microsoft.com/office/drawing/2014/main" id="{53FCBAA1-8C4C-4F12-97EB-F3C978971666}"/>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4" name="AutoShape 127">
              <a:extLst>
                <a:ext uri="{FF2B5EF4-FFF2-40B4-BE49-F238E27FC236}">
                  <a16:creationId xmlns:a16="http://schemas.microsoft.com/office/drawing/2014/main" id="{188A846E-4069-46AB-ACFA-EED776C3763C}"/>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灯片编号占位符 1">
            <a:extLst>
              <a:ext uri="{FF2B5EF4-FFF2-40B4-BE49-F238E27FC236}">
                <a16:creationId xmlns:a16="http://schemas.microsoft.com/office/drawing/2014/main" id="{AFDB353B-F8E9-4F38-A740-FF33D3EACE4C}"/>
              </a:ext>
            </a:extLst>
          </p:cNvPr>
          <p:cNvSpPr>
            <a:spLocks noGrp="1"/>
          </p:cNvSpPr>
          <p:nvPr>
            <p:ph type="sldNum" sz="quarter" idx="12"/>
          </p:nvPr>
        </p:nvSpPr>
        <p:spPr/>
        <p:txBody>
          <a:bodyPr/>
          <a:lstStyle/>
          <a:p>
            <a:fld id="{ACBECEF1-1935-4692-9C86-5FD89D9EDF46}" type="slidenum">
              <a:rPr lang="zh-CN" altLang="en-US" smtClean="0"/>
              <a:pPr/>
              <a:t>8</a:t>
            </a:fld>
            <a:endParaRPr lang="zh-CN" altLang="en-US"/>
          </a:p>
        </p:txBody>
      </p:sp>
    </p:spTree>
    <p:extLst>
      <p:ext uri="{BB962C8B-B14F-4D97-AF65-F5344CB8AC3E}">
        <p14:creationId xmlns:p14="http://schemas.microsoft.com/office/powerpoint/2010/main" val="377645132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1000"/>
                                        <p:tgtEl>
                                          <p:spTgt spid="39"/>
                                        </p:tgtEl>
                                      </p:cBhvr>
                                    </p:animEffect>
                                    <p:anim calcmode="lin" valueType="num">
                                      <p:cBhvr>
                                        <p:cTn id="18" dur="1000" fill="hold"/>
                                        <p:tgtEl>
                                          <p:spTgt spid="39"/>
                                        </p:tgtEl>
                                        <p:attrNameLst>
                                          <p:attrName>ppt_x</p:attrName>
                                        </p:attrNameLst>
                                      </p:cBhvr>
                                      <p:tavLst>
                                        <p:tav tm="0">
                                          <p:val>
                                            <p:strVal val="#ppt_x"/>
                                          </p:val>
                                        </p:tav>
                                        <p:tav tm="100000">
                                          <p:val>
                                            <p:strVal val="#ppt_x"/>
                                          </p:val>
                                        </p:tav>
                                      </p:tavLst>
                                    </p:anim>
                                    <p:anim calcmode="lin" valueType="num">
                                      <p:cBhvr>
                                        <p:cTn id="19" dur="1000" fill="hold"/>
                                        <p:tgtEl>
                                          <p:spTgt spid="3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1000"/>
                                        <p:tgtEl>
                                          <p:spTgt spid="40"/>
                                        </p:tgtEl>
                                      </p:cBhvr>
                                    </p:animEffect>
                                    <p:anim calcmode="lin" valueType="num">
                                      <p:cBhvr>
                                        <p:cTn id="23" dur="1000" fill="hold"/>
                                        <p:tgtEl>
                                          <p:spTgt spid="40"/>
                                        </p:tgtEl>
                                        <p:attrNameLst>
                                          <p:attrName>ppt_x</p:attrName>
                                        </p:attrNameLst>
                                      </p:cBhvr>
                                      <p:tavLst>
                                        <p:tav tm="0">
                                          <p:val>
                                            <p:strVal val="#ppt_x"/>
                                          </p:val>
                                        </p:tav>
                                        <p:tav tm="100000">
                                          <p:val>
                                            <p:strVal val="#ppt_x"/>
                                          </p:val>
                                        </p:tav>
                                      </p:tavLst>
                                    </p:anim>
                                    <p:anim calcmode="lin" valueType="num">
                                      <p:cBhvr>
                                        <p:cTn id="24" dur="1000" fill="hold"/>
                                        <p:tgtEl>
                                          <p:spTgt spid="4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1000"/>
                                        <p:tgtEl>
                                          <p:spTgt spid="41"/>
                                        </p:tgtEl>
                                      </p:cBhvr>
                                    </p:animEffect>
                                    <p:anim calcmode="lin" valueType="num">
                                      <p:cBhvr>
                                        <p:cTn id="28" dur="1000" fill="hold"/>
                                        <p:tgtEl>
                                          <p:spTgt spid="41"/>
                                        </p:tgtEl>
                                        <p:attrNameLst>
                                          <p:attrName>ppt_x</p:attrName>
                                        </p:attrNameLst>
                                      </p:cBhvr>
                                      <p:tavLst>
                                        <p:tav tm="0">
                                          <p:val>
                                            <p:strVal val="#ppt_x"/>
                                          </p:val>
                                        </p:tav>
                                        <p:tav tm="100000">
                                          <p:val>
                                            <p:strVal val="#ppt_x"/>
                                          </p:val>
                                        </p:tav>
                                      </p:tavLst>
                                    </p:anim>
                                    <p:anim calcmode="lin" valueType="num">
                                      <p:cBhvr>
                                        <p:cTn id="29" dur="1000" fill="hold"/>
                                        <p:tgtEl>
                                          <p:spTgt spid="4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1000"/>
                                        <p:tgtEl>
                                          <p:spTgt spid="42"/>
                                        </p:tgtEl>
                                      </p:cBhvr>
                                    </p:animEffect>
                                    <p:anim calcmode="lin" valueType="num">
                                      <p:cBhvr>
                                        <p:cTn id="33" dur="1000" fill="hold"/>
                                        <p:tgtEl>
                                          <p:spTgt spid="42"/>
                                        </p:tgtEl>
                                        <p:attrNameLst>
                                          <p:attrName>ppt_x</p:attrName>
                                        </p:attrNameLst>
                                      </p:cBhvr>
                                      <p:tavLst>
                                        <p:tav tm="0">
                                          <p:val>
                                            <p:strVal val="#ppt_x"/>
                                          </p:val>
                                        </p:tav>
                                        <p:tav tm="100000">
                                          <p:val>
                                            <p:strVal val="#ppt_x"/>
                                          </p:val>
                                        </p:tav>
                                      </p:tavLst>
                                    </p:anim>
                                    <p:anim calcmode="lin" valueType="num">
                                      <p:cBhvr>
                                        <p:cTn id="34" dur="1000" fill="hold"/>
                                        <p:tgtEl>
                                          <p:spTgt spid="4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1000"/>
                                        <p:tgtEl>
                                          <p:spTgt spid="43"/>
                                        </p:tgtEl>
                                      </p:cBhvr>
                                    </p:animEffect>
                                    <p:anim calcmode="lin" valueType="num">
                                      <p:cBhvr>
                                        <p:cTn id="38" dur="1000" fill="hold"/>
                                        <p:tgtEl>
                                          <p:spTgt spid="43"/>
                                        </p:tgtEl>
                                        <p:attrNameLst>
                                          <p:attrName>ppt_x</p:attrName>
                                        </p:attrNameLst>
                                      </p:cBhvr>
                                      <p:tavLst>
                                        <p:tav tm="0">
                                          <p:val>
                                            <p:strVal val="#ppt_x"/>
                                          </p:val>
                                        </p:tav>
                                        <p:tav tm="100000">
                                          <p:val>
                                            <p:strVal val="#ppt_x"/>
                                          </p:val>
                                        </p:tav>
                                      </p:tavLst>
                                    </p:anim>
                                    <p:anim calcmode="lin" valueType="num">
                                      <p:cBhvr>
                                        <p:cTn id="39" dur="1000" fill="hold"/>
                                        <p:tgtEl>
                                          <p:spTgt spid="4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1000"/>
                                        <p:tgtEl>
                                          <p:spTgt spid="44"/>
                                        </p:tgtEl>
                                      </p:cBhvr>
                                    </p:animEffect>
                                    <p:anim calcmode="lin" valueType="num">
                                      <p:cBhvr>
                                        <p:cTn id="43" dur="1000" fill="hold"/>
                                        <p:tgtEl>
                                          <p:spTgt spid="44"/>
                                        </p:tgtEl>
                                        <p:attrNameLst>
                                          <p:attrName>ppt_x</p:attrName>
                                        </p:attrNameLst>
                                      </p:cBhvr>
                                      <p:tavLst>
                                        <p:tav tm="0">
                                          <p:val>
                                            <p:strVal val="#ppt_x"/>
                                          </p:val>
                                        </p:tav>
                                        <p:tav tm="100000">
                                          <p:val>
                                            <p:strVal val="#ppt_x"/>
                                          </p:val>
                                        </p:tav>
                                      </p:tavLst>
                                    </p:anim>
                                    <p:anim calcmode="lin" valueType="num">
                                      <p:cBhvr>
                                        <p:cTn id="44" dur="1000" fill="hold"/>
                                        <p:tgtEl>
                                          <p:spTgt spid="4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1000"/>
                                        <p:tgtEl>
                                          <p:spTgt spid="45"/>
                                        </p:tgtEl>
                                      </p:cBhvr>
                                    </p:animEffect>
                                    <p:anim calcmode="lin" valueType="num">
                                      <p:cBhvr>
                                        <p:cTn id="48" dur="1000" fill="hold"/>
                                        <p:tgtEl>
                                          <p:spTgt spid="45"/>
                                        </p:tgtEl>
                                        <p:attrNameLst>
                                          <p:attrName>ppt_x</p:attrName>
                                        </p:attrNameLst>
                                      </p:cBhvr>
                                      <p:tavLst>
                                        <p:tav tm="0">
                                          <p:val>
                                            <p:strVal val="#ppt_x"/>
                                          </p:val>
                                        </p:tav>
                                        <p:tav tm="100000">
                                          <p:val>
                                            <p:strVal val="#ppt_x"/>
                                          </p:val>
                                        </p:tav>
                                      </p:tavLst>
                                    </p:anim>
                                    <p:anim calcmode="lin" valueType="num">
                                      <p:cBhvr>
                                        <p:cTn id="49" dur="1000" fill="hold"/>
                                        <p:tgtEl>
                                          <p:spTgt spid="45"/>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1000"/>
                                        <p:tgtEl>
                                          <p:spTgt spid="47"/>
                                        </p:tgtEl>
                                      </p:cBhvr>
                                    </p:animEffect>
                                    <p:anim calcmode="lin" valueType="num">
                                      <p:cBhvr>
                                        <p:cTn id="58" dur="1000" fill="hold"/>
                                        <p:tgtEl>
                                          <p:spTgt spid="47"/>
                                        </p:tgtEl>
                                        <p:attrNameLst>
                                          <p:attrName>ppt_x</p:attrName>
                                        </p:attrNameLst>
                                      </p:cBhvr>
                                      <p:tavLst>
                                        <p:tav tm="0">
                                          <p:val>
                                            <p:strVal val="#ppt_x"/>
                                          </p:val>
                                        </p:tav>
                                        <p:tav tm="100000">
                                          <p:val>
                                            <p:strVal val="#ppt_x"/>
                                          </p:val>
                                        </p:tav>
                                      </p:tavLst>
                                    </p:anim>
                                    <p:anim calcmode="lin" valueType="num">
                                      <p:cBhvr>
                                        <p:cTn id="59" dur="1000" fill="hold"/>
                                        <p:tgtEl>
                                          <p:spTgt spid="4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1000"/>
                                        <p:tgtEl>
                                          <p:spTgt spid="48"/>
                                        </p:tgtEl>
                                      </p:cBhvr>
                                    </p:animEffect>
                                    <p:anim calcmode="lin" valueType="num">
                                      <p:cBhvr>
                                        <p:cTn id="63" dur="1000" fill="hold"/>
                                        <p:tgtEl>
                                          <p:spTgt spid="48"/>
                                        </p:tgtEl>
                                        <p:attrNameLst>
                                          <p:attrName>ppt_x</p:attrName>
                                        </p:attrNameLst>
                                      </p:cBhvr>
                                      <p:tavLst>
                                        <p:tav tm="0">
                                          <p:val>
                                            <p:strVal val="#ppt_x"/>
                                          </p:val>
                                        </p:tav>
                                        <p:tav tm="100000">
                                          <p:val>
                                            <p:strVal val="#ppt_x"/>
                                          </p:val>
                                        </p:tav>
                                      </p:tavLst>
                                    </p:anim>
                                    <p:anim calcmode="lin" valueType="num">
                                      <p:cBhvr>
                                        <p:cTn id="64" dur="1000" fill="hold"/>
                                        <p:tgtEl>
                                          <p:spTgt spid="4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1000"/>
                                        <p:tgtEl>
                                          <p:spTgt spid="49"/>
                                        </p:tgtEl>
                                      </p:cBhvr>
                                    </p:animEffect>
                                    <p:anim calcmode="lin" valueType="num">
                                      <p:cBhvr>
                                        <p:cTn id="68" dur="1000" fill="hold"/>
                                        <p:tgtEl>
                                          <p:spTgt spid="49"/>
                                        </p:tgtEl>
                                        <p:attrNameLst>
                                          <p:attrName>ppt_x</p:attrName>
                                        </p:attrNameLst>
                                      </p:cBhvr>
                                      <p:tavLst>
                                        <p:tav tm="0">
                                          <p:val>
                                            <p:strVal val="#ppt_x"/>
                                          </p:val>
                                        </p:tav>
                                        <p:tav tm="100000">
                                          <p:val>
                                            <p:strVal val="#ppt_x"/>
                                          </p:val>
                                        </p:tav>
                                      </p:tavLst>
                                    </p:anim>
                                    <p:anim calcmode="lin" valueType="num">
                                      <p:cBhvr>
                                        <p:cTn id="69" dur="1000" fill="hold"/>
                                        <p:tgtEl>
                                          <p:spTgt spid="4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1000"/>
                                        <p:tgtEl>
                                          <p:spTgt spid="50"/>
                                        </p:tgtEl>
                                      </p:cBhvr>
                                    </p:animEffect>
                                    <p:anim calcmode="lin" valueType="num">
                                      <p:cBhvr>
                                        <p:cTn id="73" dur="1000" fill="hold"/>
                                        <p:tgtEl>
                                          <p:spTgt spid="50"/>
                                        </p:tgtEl>
                                        <p:attrNameLst>
                                          <p:attrName>ppt_x</p:attrName>
                                        </p:attrNameLst>
                                      </p:cBhvr>
                                      <p:tavLst>
                                        <p:tav tm="0">
                                          <p:val>
                                            <p:strVal val="#ppt_x"/>
                                          </p:val>
                                        </p:tav>
                                        <p:tav tm="100000">
                                          <p:val>
                                            <p:strVal val="#ppt_x"/>
                                          </p:val>
                                        </p:tav>
                                      </p:tavLst>
                                    </p:anim>
                                    <p:anim calcmode="lin" valueType="num">
                                      <p:cBhvr>
                                        <p:cTn id="74" dur="1000" fill="hold"/>
                                        <p:tgtEl>
                                          <p:spTgt spid="5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1000"/>
                                        <p:tgtEl>
                                          <p:spTgt spid="51"/>
                                        </p:tgtEl>
                                      </p:cBhvr>
                                    </p:animEffect>
                                    <p:anim calcmode="lin" valueType="num">
                                      <p:cBhvr>
                                        <p:cTn id="78" dur="1000" fill="hold"/>
                                        <p:tgtEl>
                                          <p:spTgt spid="51"/>
                                        </p:tgtEl>
                                        <p:attrNameLst>
                                          <p:attrName>ppt_x</p:attrName>
                                        </p:attrNameLst>
                                      </p:cBhvr>
                                      <p:tavLst>
                                        <p:tav tm="0">
                                          <p:val>
                                            <p:strVal val="#ppt_x"/>
                                          </p:val>
                                        </p:tav>
                                        <p:tav tm="100000">
                                          <p:val>
                                            <p:strVal val="#ppt_x"/>
                                          </p:val>
                                        </p:tav>
                                      </p:tavLst>
                                    </p:anim>
                                    <p:anim calcmode="lin" valueType="num">
                                      <p:cBhvr>
                                        <p:cTn id="79" dur="1000" fill="hold"/>
                                        <p:tgtEl>
                                          <p:spTgt spid="51"/>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1000"/>
                                        <p:tgtEl>
                                          <p:spTgt spid="52"/>
                                        </p:tgtEl>
                                      </p:cBhvr>
                                    </p:animEffect>
                                    <p:anim calcmode="lin" valueType="num">
                                      <p:cBhvr>
                                        <p:cTn id="83" dur="1000" fill="hold"/>
                                        <p:tgtEl>
                                          <p:spTgt spid="52"/>
                                        </p:tgtEl>
                                        <p:attrNameLst>
                                          <p:attrName>ppt_x</p:attrName>
                                        </p:attrNameLst>
                                      </p:cBhvr>
                                      <p:tavLst>
                                        <p:tav tm="0">
                                          <p:val>
                                            <p:strVal val="#ppt_x"/>
                                          </p:val>
                                        </p:tav>
                                        <p:tav tm="100000">
                                          <p:val>
                                            <p:strVal val="#ppt_x"/>
                                          </p:val>
                                        </p:tav>
                                      </p:tavLst>
                                    </p:anim>
                                    <p:anim calcmode="lin" valueType="num">
                                      <p:cBhvr>
                                        <p:cTn id="84" dur="1000" fill="hold"/>
                                        <p:tgtEl>
                                          <p:spTgt spid="52"/>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1000"/>
                                        <p:tgtEl>
                                          <p:spTgt spid="67"/>
                                        </p:tgtEl>
                                      </p:cBhvr>
                                    </p:animEffect>
                                    <p:anim calcmode="lin" valueType="num">
                                      <p:cBhvr>
                                        <p:cTn id="88" dur="1000" fill="hold"/>
                                        <p:tgtEl>
                                          <p:spTgt spid="67"/>
                                        </p:tgtEl>
                                        <p:attrNameLst>
                                          <p:attrName>ppt_x</p:attrName>
                                        </p:attrNameLst>
                                      </p:cBhvr>
                                      <p:tavLst>
                                        <p:tav tm="0">
                                          <p:val>
                                            <p:strVal val="#ppt_x"/>
                                          </p:val>
                                        </p:tav>
                                        <p:tav tm="100000">
                                          <p:val>
                                            <p:strVal val="#ppt_x"/>
                                          </p:val>
                                        </p:tav>
                                      </p:tavLst>
                                    </p:anim>
                                    <p:anim calcmode="lin" valueType="num">
                                      <p:cBhvr>
                                        <p:cTn id="89" dur="1000" fill="hold"/>
                                        <p:tgtEl>
                                          <p:spTgt spid="67"/>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77"/>
                                        </p:tgtEl>
                                        <p:attrNameLst>
                                          <p:attrName>style.visibility</p:attrName>
                                        </p:attrNameLst>
                                      </p:cBhvr>
                                      <p:to>
                                        <p:strVal val="visible"/>
                                      </p:to>
                                    </p:set>
                                    <p:animEffect transition="in" filter="fade">
                                      <p:cBhvr>
                                        <p:cTn id="92" dur="1000"/>
                                        <p:tgtEl>
                                          <p:spTgt spid="77"/>
                                        </p:tgtEl>
                                      </p:cBhvr>
                                    </p:animEffect>
                                    <p:anim calcmode="lin" valueType="num">
                                      <p:cBhvr>
                                        <p:cTn id="93" dur="1000" fill="hold"/>
                                        <p:tgtEl>
                                          <p:spTgt spid="77"/>
                                        </p:tgtEl>
                                        <p:attrNameLst>
                                          <p:attrName>ppt_x</p:attrName>
                                        </p:attrNameLst>
                                      </p:cBhvr>
                                      <p:tavLst>
                                        <p:tav tm="0">
                                          <p:val>
                                            <p:strVal val="#ppt_x"/>
                                          </p:val>
                                        </p:tav>
                                        <p:tav tm="100000">
                                          <p:val>
                                            <p:strVal val="#ppt_x"/>
                                          </p:val>
                                        </p:tav>
                                      </p:tavLst>
                                    </p:anim>
                                    <p:anim calcmode="lin" valueType="num">
                                      <p:cBhvr>
                                        <p:cTn id="94" dur="1000" fill="hold"/>
                                        <p:tgtEl>
                                          <p:spTgt spid="77"/>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78"/>
                                        </p:tgtEl>
                                        <p:attrNameLst>
                                          <p:attrName>style.visibility</p:attrName>
                                        </p:attrNameLst>
                                      </p:cBhvr>
                                      <p:to>
                                        <p:strVal val="visible"/>
                                      </p:to>
                                    </p:set>
                                    <p:animEffect transition="in" filter="fade">
                                      <p:cBhvr>
                                        <p:cTn id="97" dur="1000"/>
                                        <p:tgtEl>
                                          <p:spTgt spid="78"/>
                                        </p:tgtEl>
                                      </p:cBhvr>
                                    </p:animEffect>
                                    <p:anim calcmode="lin" valueType="num">
                                      <p:cBhvr>
                                        <p:cTn id="98" dur="1000" fill="hold"/>
                                        <p:tgtEl>
                                          <p:spTgt spid="78"/>
                                        </p:tgtEl>
                                        <p:attrNameLst>
                                          <p:attrName>ppt_x</p:attrName>
                                        </p:attrNameLst>
                                      </p:cBhvr>
                                      <p:tavLst>
                                        <p:tav tm="0">
                                          <p:val>
                                            <p:strVal val="#ppt_x"/>
                                          </p:val>
                                        </p:tav>
                                        <p:tav tm="100000">
                                          <p:val>
                                            <p:strVal val="#ppt_x"/>
                                          </p:val>
                                        </p:tav>
                                      </p:tavLst>
                                    </p:anim>
                                    <p:anim calcmode="lin" valueType="num">
                                      <p:cBhvr>
                                        <p:cTn id="99" dur="1000" fill="hold"/>
                                        <p:tgtEl>
                                          <p:spTgt spid="78"/>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92"/>
                                        </p:tgtEl>
                                        <p:attrNameLst>
                                          <p:attrName>style.visibility</p:attrName>
                                        </p:attrNameLst>
                                      </p:cBhvr>
                                      <p:to>
                                        <p:strVal val="visible"/>
                                      </p:to>
                                    </p:set>
                                    <p:animEffect transition="in" filter="fade">
                                      <p:cBhvr>
                                        <p:cTn id="102" dur="1000"/>
                                        <p:tgtEl>
                                          <p:spTgt spid="92"/>
                                        </p:tgtEl>
                                      </p:cBhvr>
                                    </p:animEffect>
                                    <p:anim calcmode="lin" valueType="num">
                                      <p:cBhvr>
                                        <p:cTn id="103" dur="1000" fill="hold"/>
                                        <p:tgtEl>
                                          <p:spTgt spid="92"/>
                                        </p:tgtEl>
                                        <p:attrNameLst>
                                          <p:attrName>ppt_x</p:attrName>
                                        </p:attrNameLst>
                                      </p:cBhvr>
                                      <p:tavLst>
                                        <p:tav tm="0">
                                          <p:val>
                                            <p:strVal val="#ppt_x"/>
                                          </p:val>
                                        </p:tav>
                                        <p:tav tm="100000">
                                          <p:val>
                                            <p:strVal val="#ppt_x"/>
                                          </p:val>
                                        </p:tav>
                                      </p:tavLst>
                                    </p:anim>
                                    <p:anim calcmode="lin" valueType="num">
                                      <p:cBhvr>
                                        <p:cTn id="104"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p:bldP spid="42" grpId="0"/>
      <p:bldP spid="44" grpId="0"/>
      <p:bldP spid="45" grpId="0"/>
      <p:bldP spid="47" grpId="0"/>
      <p:bldP spid="48" grpId="0"/>
      <p:bldP spid="50" grpId="0"/>
      <p:bldP spid="51" grpId="0"/>
      <p:bldP spid="7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F7CDB32-CE46-43FE-865A-AD720066713C}"/>
              </a:ext>
            </a:extLst>
          </p:cNvPr>
          <p:cNvSpPr>
            <a:spLocks noGrp="1"/>
          </p:cNvSpPr>
          <p:nvPr>
            <p:ph type="sldNum" sz="quarter" idx="12"/>
          </p:nvPr>
        </p:nvSpPr>
        <p:spPr/>
        <p:txBody>
          <a:bodyPr/>
          <a:lstStyle/>
          <a:p>
            <a:fld id="{ACBECEF1-1935-4692-9C86-5FD89D9EDF46}" type="slidenum">
              <a:rPr lang="zh-CN" altLang="en-US" smtClean="0"/>
              <a:pPr/>
              <a:t>9</a:t>
            </a:fld>
            <a:endParaRPr lang="zh-CN" altLang="en-US"/>
          </a:p>
        </p:txBody>
      </p:sp>
      <p:sp>
        <p:nvSpPr>
          <p:cNvPr id="19" name="椭圆 18"/>
          <p:cNvSpPr/>
          <p:nvPr/>
        </p:nvSpPr>
        <p:spPr>
          <a:xfrm rot="18900000">
            <a:off x="2345161" y="1075842"/>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0" name="圆角矩形 3"/>
          <p:cNvSpPr/>
          <p:nvPr/>
        </p:nvSpPr>
        <p:spPr>
          <a:xfrm>
            <a:off x="2398549" y="1132069"/>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grpSp>
        <p:nvGrpSpPr>
          <p:cNvPr id="21" name="组合 20"/>
          <p:cNvGrpSpPr/>
          <p:nvPr/>
        </p:nvGrpSpPr>
        <p:grpSpPr>
          <a:xfrm>
            <a:off x="2678922" y="1543223"/>
            <a:ext cx="173469" cy="179665"/>
            <a:chOff x="9450388" y="2662238"/>
            <a:chExt cx="133350" cy="138112"/>
          </a:xfrm>
          <a:solidFill>
            <a:schemeClr val="bg1"/>
          </a:solidFill>
        </p:grpSpPr>
        <p:sp>
          <p:nvSpPr>
            <p:cNvPr id="22" name="Rectangle 239"/>
            <p:cNvSpPr>
              <a:spLocks noChangeArrowheads="1"/>
            </p:cNvSpPr>
            <p:nvPr/>
          </p:nvSpPr>
          <p:spPr bwMode="auto">
            <a:xfrm>
              <a:off x="9450388" y="2778125"/>
              <a:ext cx="269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3" name="Rectangle 240"/>
            <p:cNvSpPr>
              <a:spLocks noChangeArrowheads="1"/>
            </p:cNvSpPr>
            <p:nvPr/>
          </p:nvSpPr>
          <p:spPr bwMode="auto">
            <a:xfrm>
              <a:off x="9488488" y="2751138"/>
              <a:ext cx="22225"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4" name="Rectangle 241"/>
            <p:cNvSpPr>
              <a:spLocks noChangeArrowheads="1"/>
            </p:cNvSpPr>
            <p:nvPr/>
          </p:nvSpPr>
          <p:spPr bwMode="auto">
            <a:xfrm>
              <a:off x="9521825" y="2713038"/>
              <a:ext cx="23813" cy="87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chemeClr val="bg1"/>
                </a:solidFill>
              </a:endParaRPr>
            </a:p>
          </p:txBody>
        </p:sp>
        <p:sp>
          <p:nvSpPr>
            <p:cNvPr id="25" name="Rectangle 242"/>
            <p:cNvSpPr>
              <a:spLocks noChangeArrowheads="1"/>
            </p:cNvSpPr>
            <p:nvPr/>
          </p:nvSpPr>
          <p:spPr bwMode="auto">
            <a:xfrm>
              <a:off x="9556750" y="2662238"/>
              <a:ext cx="26988" cy="138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6" name="Freeform 243"/>
            <p:cNvSpPr>
              <a:spLocks/>
            </p:cNvSpPr>
            <p:nvPr/>
          </p:nvSpPr>
          <p:spPr bwMode="auto">
            <a:xfrm>
              <a:off x="9556750" y="2662238"/>
              <a:ext cx="26988" cy="138112"/>
            </a:xfrm>
            <a:custGeom>
              <a:avLst/>
              <a:gdLst>
                <a:gd name="T0" fmla="*/ 17 w 17"/>
                <a:gd name="T1" fmla="*/ 87 h 87"/>
                <a:gd name="T2" fmla="*/ 0 w 17"/>
                <a:gd name="T3" fmla="*/ 87 h 87"/>
                <a:gd name="T4" fmla="*/ 0 w 17"/>
                <a:gd name="T5" fmla="*/ 0 h 87"/>
                <a:gd name="T6" fmla="*/ 17 w 17"/>
                <a:gd name="T7" fmla="*/ 0 h 87"/>
              </a:gdLst>
              <a:ahLst/>
              <a:cxnLst>
                <a:cxn ang="0">
                  <a:pos x="T0" y="T1"/>
                </a:cxn>
                <a:cxn ang="0">
                  <a:pos x="T2" y="T3"/>
                </a:cxn>
                <a:cxn ang="0">
                  <a:pos x="T4" y="T5"/>
                </a:cxn>
                <a:cxn ang="0">
                  <a:pos x="T6" y="T7"/>
                </a:cxn>
              </a:cxnLst>
              <a:rect l="0" t="0" r="r" b="b"/>
              <a:pathLst>
                <a:path w="17" h="87">
                  <a:moveTo>
                    <a:pt x="17" y="87"/>
                  </a:moveTo>
                  <a:lnTo>
                    <a:pt x="0" y="87"/>
                  </a:lnTo>
                  <a:lnTo>
                    <a:pt x="0" y="0"/>
                  </a:lnTo>
                  <a:lnTo>
                    <a:pt x="1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27" name="TextBox 21"/>
          <p:cNvSpPr txBox="1">
            <a:spLocks noChangeArrowheads="1"/>
          </p:cNvSpPr>
          <p:nvPr/>
        </p:nvSpPr>
        <p:spPr bwMode="auto">
          <a:xfrm>
            <a:off x="2413764" y="1278331"/>
            <a:ext cx="738677" cy="2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900">
                <a:solidFill>
                  <a:schemeClr val="bg1"/>
                </a:solidFill>
                <a:latin typeface="微软雅黑" panose="020B0503020204020204" pitchFamily="34" charset="-122"/>
                <a:ea typeface="微软雅黑" panose="020B0503020204020204" pitchFamily="34" charset="-122"/>
                <a:sym typeface="+mn-lt"/>
              </a:rPr>
              <a:t>第一部分</a:t>
            </a:r>
            <a:endParaRPr lang="id-ID" sz="900" dirty="0">
              <a:solidFill>
                <a:schemeClr val="bg1"/>
              </a:solidFill>
              <a:latin typeface="微软雅黑" panose="020B0503020204020204" pitchFamily="34" charset="-122"/>
              <a:ea typeface="微软雅黑" panose="020B0503020204020204" pitchFamily="34" charset="-122"/>
              <a:sym typeface="+mn-lt"/>
            </a:endParaRPr>
          </a:p>
        </p:txBody>
      </p:sp>
      <p:sp>
        <p:nvSpPr>
          <p:cNvPr id="28" name="椭圆 27"/>
          <p:cNvSpPr/>
          <p:nvPr/>
        </p:nvSpPr>
        <p:spPr>
          <a:xfrm rot="249256">
            <a:off x="2946333" y="2258114"/>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9" name="圆角矩形 3"/>
          <p:cNvSpPr/>
          <p:nvPr/>
        </p:nvSpPr>
        <p:spPr>
          <a:xfrm rot="2949256">
            <a:off x="2997573" y="2313359"/>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30" name="椭圆 29"/>
          <p:cNvSpPr/>
          <p:nvPr/>
        </p:nvSpPr>
        <p:spPr>
          <a:xfrm rot="3369963">
            <a:off x="2436959" y="3525797"/>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31" name="圆角矩形 3"/>
          <p:cNvSpPr/>
          <p:nvPr/>
        </p:nvSpPr>
        <p:spPr>
          <a:xfrm rot="6069963">
            <a:off x="2487561" y="3578635"/>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grpSp>
        <p:nvGrpSpPr>
          <p:cNvPr id="32" name="组合 31"/>
          <p:cNvGrpSpPr/>
          <p:nvPr/>
        </p:nvGrpSpPr>
        <p:grpSpPr>
          <a:xfrm>
            <a:off x="2167925" y="953680"/>
            <a:ext cx="1762372" cy="3554333"/>
            <a:chOff x="3250518" y="1419902"/>
            <a:chExt cx="2349829" cy="4739111"/>
          </a:xfrm>
        </p:grpSpPr>
        <p:grpSp>
          <p:nvGrpSpPr>
            <p:cNvPr id="33" name="组合 32"/>
            <p:cNvGrpSpPr/>
            <p:nvPr/>
          </p:nvGrpSpPr>
          <p:grpSpPr>
            <a:xfrm>
              <a:off x="3250518" y="1419902"/>
              <a:ext cx="1545904" cy="1725329"/>
              <a:chOff x="3249508" y="1667911"/>
              <a:chExt cx="1339487" cy="1494955"/>
            </a:xfrm>
          </p:grpSpPr>
          <p:sp>
            <p:nvSpPr>
              <p:cNvPr id="42" name="任意多边形: 形状 27"/>
              <p:cNvSpPr/>
              <p:nvPr/>
            </p:nvSpPr>
            <p:spPr>
              <a:xfrm rot="388124">
                <a:off x="3305453" y="1667911"/>
                <a:ext cx="1283542" cy="1283542"/>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sp>
            <p:nvSpPr>
              <p:cNvPr id="46" name="椭圆 45"/>
              <p:cNvSpPr/>
              <p:nvPr/>
            </p:nvSpPr>
            <p:spPr>
              <a:xfrm>
                <a:off x="3249508" y="3023166"/>
                <a:ext cx="139700" cy="139700"/>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55" name="直接连接符 54"/>
              <p:cNvCxnSpPr/>
              <p:nvPr/>
            </p:nvCxnSpPr>
            <p:spPr>
              <a:xfrm flipH="1">
                <a:off x="3364229" y="2805302"/>
                <a:ext cx="192611" cy="230846"/>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34" name="任意多边形: 形状 13"/>
            <p:cNvSpPr/>
            <p:nvPr/>
          </p:nvSpPr>
          <p:spPr>
            <a:xfrm>
              <a:off x="3388049" y="3125619"/>
              <a:ext cx="285813" cy="505669"/>
            </a:xfrm>
            <a:custGeom>
              <a:avLst/>
              <a:gdLst>
                <a:gd name="connsiteX0" fmla="*/ 0 w 247650"/>
                <a:gd name="connsiteY0" fmla="*/ 0 h 438150"/>
                <a:gd name="connsiteX1" fmla="*/ 146050 w 247650"/>
                <a:gd name="connsiteY1" fmla="*/ 180975 h 438150"/>
                <a:gd name="connsiteX2" fmla="*/ 247650 w 247650"/>
                <a:gd name="connsiteY2" fmla="*/ 438150 h 438150"/>
                <a:gd name="connsiteX0" fmla="*/ 0 w 247650"/>
                <a:gd name="connsiteY0" fmla="*/ 0 h 438150"/>
                <a:gd name="connsiteX1" fmla="*/ 146050 w 247650"/>
                <a:gd name="connsiteY1" fmla="*/ 180975 h 438150"/>
                <a:gd name="connsiteX2" fmla="*/ 247650 w 247650"/>
                <a:gd name="connsiteY2" fmla="*/ 438150 h 438150"/>
              </a:gdLst>
              <a:ahLst/>
              <a:cxnLst>
                <a:cxn ang="0">
                  <a:pos x="connsiteX0" y="connsiteY0"/>
                </a:cxn>
                <a:cxn ang="0">
                  <a:pos x="connsiteX1" y="connsiteY1"/>
                </a:cxn>
                <a:cxn ang="0">
                  <a:pos x="connsiteX2" y="connsiteY2"/>
                </a:cxn>
              </a:cxnLst>
              <a:rect l="l" t="t" r="r" b="b"/>
              <a:pathLst>
                <a:path w="247650" h="438150">
                  <a:moveTo>
                    <a:pt x="0" y="0"/>
                  </a:moveTo>
                  <a:cubicBezTo>
                    <a:pt x="52387" y="53975"/>
                    <a:pt x="104775" y="107950"/>
                    <a:pt x="146050" y="180975"/>
                  </a:cubicBezTo>
                  <a:cubicBezTo>
                    <a:pt x="187325" y="254000"/>
                    <a:pt x="224630" y="341313"/>
                    <a:pt x="247650" y="438150"/>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5" name="任意多边形: 形状 34"/>
            <p:cNvSpPr/>
            <p:nvPr/>
          </p:nvSpPr>
          <p:spPr>
            <a:xfrm rot="3337380">
              <a:off x="4119010" y="2989819"/>
              <a:ext cx="1481338" cy="1481337"/>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6" name="椭圆 35"/>
            <p:cNvSpPr/>
            <p:nvPr/>
          </p:nvSpPr>
          <p:spPr>
            <a:xfrm rot="2949256">
              <a:off x="3621258" y="3692986"/>
              <a:ext cx="161228" cy="161228"/>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37" name="直接连接符 36"/>
            <p:cNvCxnSpPr/>
            <p:nvPr/>
          </p:nvCxnSpPr>
          <p:spPr>
            <a:xfrm rot="2949256" flipH="1">
              <a:off x="3847705" y="3633597"/>
              <a:ext cx="222293" cy="26642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38" name="任意多边形: 形状 33"/>
            <p:cNvSpPr/>
            <p:nvPr/>
          </p:nvSpPr>
          <p:spPr>
            <a:xfrm rot="2949256">
              <a:off x="3452246" y="3877183"/>
              <a:ext cx="285813" cy="505669"/>
            </a:xfrm>
            <a:custGeom>
              <a:avLst/>
              <a:gdLst>
                <a:gd name="connsiteX0" fmla="*/ 0 w 247650"/>
                <a:gd name="connsiteY0" fmla="*/ 0 h 438150"/>
                <a:gd name="connsiteX1" fmla="*/ 146050 w 247650"/>
                <a:gd name="connsiteY1" fmla="*/ 180975 h 438150"/>
                <a:gd name="connsiteX2" fmla="*/ 247650 w 247650"/>
                <a:gd name="connsiteY2" fmla="*/ 438150 h 438150"/>
                <a:gd name="connsiteX0" fmla="*/ 0 w 247650"/>
                <a:gd name="connsiteY0" fmla="*/ 0 h 438150"/>
                <a:gd name="connsiteX1" fmla="*/ 146050 w 247650"/>
                <a:gd name="connsiteY1" fmla="*/ 180975 h 438150"/>
                <a:gd name="connsiteX2" fmla="*/ 247650 w 247650"/>
                <a:gd name="connsiteY2" fmla="*/ 438150 h 438150"/>
              </a:gdLst>
              <a:ahLst/>
              <a:cxnLst>
                <a:cxn ang="0">
                  <a:pos x="connsiteX0" y="connsiteY0"/>
                </a:cxn>
                <a:cxn ang="0">
                  <a:pos x="connsiteX1" y="connsiteY1"/>
                </a:cxn>
                <a:cxn ang="0">
                  <a:pos x="connsiteX2" y="connsiteY2"/>
                </a:cxn>
              </a:cxnLst>
              <a:rect l="l" t="t" r="r" b="b"/>
              <a:pathLst>
                <a:path w="247650" h="438150">
                  <a:moveTo>
                    <a:pt x="0" y="0"/>
                  </a:moveTo>
                  <a:cubicBezTo>
                    <a:pt x="52387" y="53975"/>
                    <a:pt x="104775" y="107950"/>
                    <a:pt x="146050" y="180975"/>
                  </a:cubicBezTo>
                  <a:cubicBezTo>
                    <a:pt x="187325" y="254000"/>
                    <a:pt x="224630" y="341313"/>
                    <a:pt x="247650" y="438150"/>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9" name="任意多边形: 形状 50"/>
            <p:cNvSpPr/>
            <p:nvPr/>
          </p:nvSpPr>
          <p:spPr>
            <a:xfrm rot="6458087">
              <a:off x="3446677" y="4677675"/>
              <a:ext cx="1481338" cy="1481337"/>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0" name="椭圆 39"/>
            <p:cNvSpPr/>
            <p:nvPr/>
          </p:nvSpPr>
          <p:spPr>
            <a:xfrm rot="6069963">
              <a:off x="3360124" y="4451754"/>
              <a:ext cx="161228" cy="161228"/>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41" name="直接连接符 40"/>
            <p:cNvCxnSpPr/>
            <p:nvPr/>
          </p:nvCxnSpPr>
          <p:spPr>
            <a:xfrm rot="6069963" flipH="1">
              <a:off x="3493117" y="4597512"/>
              <a:ext cx="222293" cy="26642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56" name="椭圆 55"/>
          <p:cNvSpPr/>
          <p:nvPr/>
        </p:nvSpPr>
        <p:spPr>
          <a:xfrm rot="249256">
            <a:off x="989712" y="2146526"/>
            <a:ext cx="1258847" cy="1258845"/>
          </a:xfrm>
          <a:prstGeom prst="ellipse">
            <a:avLst/>
          </a:prstGeom>
          <a:solidFill>
            <a:schemeClr val="tx1">
              <a:lumMod val="75000"/>
              <a:lumOff val="25000"/>
              <a:alpha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57" name="圆角矩形 3"/>
          <p:cNvSpPr/>
          <p:nvPr/>
        </p:nvSpPr>
        <p:spPr>
          <a:xfrm rot="2949256">
            <a:off x="1064220" y="2226857"/>
            <a:ext cx="1103584" cy="1103583"/>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lumMod val="90000"/>
                  <a:lumOff val="10000"/>
                </a:schemeClr>
              </a:solidFill>
            </a:endParaRPr>
          </a:p>
        </p:txBody>
      </p:sp>
      <p:sp>
        <p:nvSpPr>
          <p:cNvPr id="58" name="TextBox 21"/>
          <p:cNvSpPr txBox="1">
            <a:spLocks noChangeArrowheads="1"/>
          </p:cNvSpPr>
          <p:nvPr/>
        </p:nvSpPr>
        <p:spPr bwMode="auto">
          <a:xfrm>
            <a:off x="1098021" y="2602820"/>
            <a:ext cx="995158" cy="353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1400">
                <a:solidFill>
                  <a:schemeClr val="bg1"/>
                </a:solidFill>
                <a:latin typeface="微软雅黑" panose="020B0503020204020204" pitchFamily="34" charset="-122"/>
                <a:ea typeface="微软雅黑" panose="020B0503020204020204" pitchFamily="34" charset="-122"/>
                <a:sym typeface="+mn-lt"/>
              </a:rPr>
              <a:t>论文框架</a:t>
            </a:r>
            <a:endParaRPr lang="id-ID" sz="1400" dirty="0">
              <a:solidFill>
                <a:schemeClr val="bg1"/>
              </a:solidFill>
              <a:latin typeface="微软雅黑" panose="020B0503020204020204" pitchFamily="34" charset="-122"/>
              <a:ea typeface="微软雅黑" panose="020B0503020204020204" pitchFamily="34" charset="-122"/>
              <a:sym typeface="+mn-lt"/>
            </a:endParaRPr>
          </a:p>
        </p:txBody>
      </p:sp>
      <p:grpSp>
        <p:nvGrpSpPr>
          <p:cNvPr id="59" name="组合 58"/>
          <p:cNvGrpSpPr/>
          <p:nvPr/>
        </p:nvGrpSpPr>
        <p:grpSpPr>
          <a:xfrm>
            <a:off x="3293636" y="2725109"/>
            <a:ext cx="190289" cy="204265"/>
            <a:chOff x="8208352" y="2474970"/>
            <a:chExt cx="355594" cy="381710"/>
          </a:xfrm>
          <a:solidFill>
            <a:schemeClr val="bg1"/>
          </a:solidFill>
        </p:grpSpPr>
        <p:sp>
          <p:nvSpPr>
            <p:cNvPr id="60" name="Freeform 18"/>
            <p:cNvSpPr>
              <a:spLocks/>
            </p:cNvSpPr>
            <p:nvPr/>
          </p:nvSpPr>
          <p:spPr bwMode="auto">
            <a:xfrm>
              <a:off x="8208352" y="2474970"/>
              <a:ext cx="277252" cy="381710"/>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1" name="Freeform 19"/>
            <p:cNvSpPr>
              <a:spLocks noEditPoints="1"/>
            </p:cNvSpPr>
            <p:nvPr/>
          </p:nvSpPr>
          <p:spPr bwMode="auto">
            <a:xfrm>
              <a:off x="8322253" y="2533310"/>
              <a:ext cx="241693" cy="239472"/>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62" name="TextBox 21"/>
          <p:cNvSpPr txBox="1">
            <a:spLocks noChangeArrowheads="1"/>
          </p:cNvSpPr>
          <p:nvPr/>
        </p:nvSpPr>
        <p:spPr bwMode="auto">
          <a:xfrm>
            <a:off x="3021390" y="2443741"/>
            <a:ext cx="738677" cy="2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a:defRPr/>
            </a:pPr>
            <a:r>
              <a:rPr lang="zh-CN" altLang="en-US" sz="900">
                <a:solidFill>
                  <a:schemeClr val="bg1"/>
                </a:solidFill>
                <a:latin typeface="微软雅黑" panose="020B0503020204020204" pitchFamily="34" charset="-122"/>
                <a:ea typeface="微软雅黑" panose="020B0503020204020204" pitchFamily="34" charset="-122"/>
                <a:sym typeface="+mn-lt"/>
              </a:rPr>
              <a:t>第二部分</a:t>
            </a:r>
            <a:endParaRPr lang="id-ID" altLang="zh-CN" sz="900" dirty="0">
              <a:solidFill>
                <a:schemeClr val="bg1"/>
              </a:solidFill>
              <a:latin typeface="微软雅黑" panose="020B0503020204020204" pitchFamily="34" charset="-122"/>
              <a:ea typeface="微软雅黑" panose="020B0503020204020204" pitchFamily="34" charset="-122"/>
              <a:sym typeface="+mn-lt"/>
            </a:endParaRPr>
          </a:p>
        </p:txBody>
      </p:sp>
      <p:grpSp>
        <p:nvGrpSpPr>
          <p:cNvPr id="63" name="组合 62"/>
          <p:cNvGrpSpPr/>
          <p:nvPr/>
        </p:nvGrpSpPr>
        <p:grpSpPr>
          <a:xfrm>
            <a:off x="2757293" y="3992769"/>
            <a:ext cx="225169" cy="203745"/>
            <a:chOff x="9786734" y="2649358"/>
            <a:chExt cx="300225" cy="271660"/>
          </a:xfrm>
          <a:solidFill>
            <a:schemeClr val="bg1"/>
          </a:solidFill>
        </p:grpSpPr>
        <p:sp>
          <p:nvSpPr>
            <p:cNvPr id="64" name="Freeform 35"/>
            <p:cNvSpPr>
              <a:spLocks/>
            </p:cNvSpPr>
            <p:nvPr/>
          </p:nvSpPr>
          <p:spPr bwMode="auto">
            <a:xfrm>
              <a:off x="9786734" y="2739134"/>
              <a:ext cx="226189" cy="181884"/>
            </a:xfrm>
            <a:custGeom>
              <a:avLst/>
              <a:gdLst>
                <a:gd name="T0" fmla="*/ 164 w 164"/>
                <a:gd name="T1" fmla="*/ 59 h 132"/>
                <a:gd name="T2" fmla="*/ 131 w 164"/>
                <a:gd name="T3" fmla="*/ 63 h 132"/>
                <a:gd name="T4" fmla="*/ 108 w 164"/>
                <a:gd name="T5" fmla="*/ 61 h 132"/>
                <a:gd name="T6" fmla="*/ 76 w 164"/>
                <a:gd name="T7" fmla="*/ 83 h 132"/>
                <a:gd name="T8" fmla="*/ 77 w 164"/>
                <a:gd name="T9" fmla="*/ 50 h 132"/>
                <a:gd name="T10" fmla="*/ 41 w 164"/>
                <a:gd name="T11" fmla="*/ 0 h 132"/>
                <a:gd name="T12" fmla="*/ 0 w 164"/>
                <a:gd name="T13" fmla="*/ 48 h 132"/>
                <a:gd name="T14" fmla="*/ 83 w 164"/>
                <a:gd name="T15" fmla="*/ 105 h 132"/>
                <a:gd name="T16" fmla="*/ 108 w 164"/>
                <a:gd name="T17" fmla="*/ 102 h 132"/>
                <a:gd name="T18" fmla="*/ 138 w 164"/>
                <a:gd name="T19" fmla="*/ 132 h 132"/>
                <a:gd name="T20" fmla="*/ 130 w 164"/>
                <a:gd name="T21" fmla="*/ 95 h 132"/>
                <a:gd name="T22" fmla="*/ 164 w 164"/>
                <a:gd name="T23" fmla="*/ 5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2">
                  <a:moveTo>
                    <a:pt x="164" y="59"/>
                  </a:moveTo>
                  <a:cubicBezTo>
                    <a:pt x="154" y="62"/>
                    <a:pt x="143" y="63"/>
                    <a:pt x="131" y="63"/>
                  </a:cubicBezTo>
                  <a:cubicBezTo>
                    <a:pt x="123" y="63"/>
                    <a:pt x="115" y="62"/>
                    <a:pt x="108" y="61"/>
                  </a:cubicBezTo>
                  <a:cubicBezTo>
                    <a:pt x="104" y="64"/>
                    <a:pt x="76" y="83"/>
                    <a:pt x="76" y="83"/>
                  </a:cubicBezTo>
                  <a:cubicBezTo>
                    <a:pt x="76" y="83"/>
                    <a:pt x="76" y="56"/>
                    <a:pt x="77" y="50"/>
                  </a:cubicBezTo>
                  <a:cubicBezTo>
                    <a:pt x="55" y="38"/>
                    <a:pt x="41" y="20"/>
                    <a:pt x="41" y="0"/>
                  </a:cubicBezTo>
                  <a:cubicBezTo>
                    <a:pt x="17" y="10"/>
                    <a:pt x="0" y="28"/>
                    <a:pt x="0" y="48"/>
                  </a:cubicBezTo>
                  <a:cubicBezTo>
                    <a:pt x="0" y="80"/>
                    <a:pt x="37" y="105"/>
                    <a:pt x="83" y="105"/>
                  </a:cubicBezTo>
                  <a:cubicBezTo>
                    <a:pt x="92" y="105"/>
                    <a:pt x="100" y="104"/>
                    <a:pt x="108" y="102"/>
                  </a:cubicBezTo>
                  <a:cubicBezTo>
                    <a:pt x="138" y="132"/>
                    <a:pt x="138" y="132"/>
                    <a:pt x="138" y="132"/>
                  </a:cubicBezTo>
                  <a:cubicBezTo>
                    <a:pt x="130" y="95"/>
                    <a:pt x="130" y="95"/>
                    <a:pt x="130" y="95"/>
                  </a:cubicBezTo>
                  <a:cubicBezTo>
                    <a:pt x="148" y="87"/>
                    <a:pt x="160" y="74"/>
                    <a:pt x="164"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5" name="Freeform 36"/>
            <p:cNvSpPr>
              <a:spLocks/>
            </p:cNvSpPr>
            <p:nvPr/>
          </p:nvSpPr>
          <p:spPr bwMode="auto">
            <a:xfrm>
              <a:off x="9859604" y="2649358"/>
              <a:ext cx="227355" cy="172557"/>
            </a:xfrm>
            <a:custGeom>
              <a:avLst/>
              <a:gdLst>
                <a:gd name="T0" fmla="*/ 83 w 165"/>
                <a:gd name="T1" fmla="*/ 0 h 125"/>
                <a:gd name="T2" fmla="*/ 0 w 165"/>
                <a:gd name="T3" fmla="*/ 56 h 125"/>
                <a:gd name="T4" fmla="*/ 36 w 165"/>
                <a:gd name="T5" fmla="*/ 102 h 125"/>
                <a:gd name="T6" fmla="*/ 35 w 165"/>
                <a:gd name="T7" fmla="*/ 125 h 125"/>
                <a:gd name="T8" fmla="*/ 57 w 165"/>
                <a:gd name="T9" fmla="*/ 110 h 125"/>
                <a:gd name="T10" fmla="*/ 83 w 165"/>
                <a:gd name="T11" fmla="*/ 113 h 125"/>
                <a:gd name="T12" fmla="*/ 165 w 165"/>
                <a:gd name="T13" fmla="*/ 56 h 125"/>
                <a:gd name="T14" fmla="*/ 83 w 165"/>
                <a:gd name="T15" fmla="*/ 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125">
                  <a:moveTo>
                    <a:pt x="83" y="0"/>
                  </a:moveTo>
                  <a:cubicBezTo>
                    <a:pt x="37" y="0"/>
                    <a:pt x="0" y="25"/>
                    <a:pt x="0" y="56"/>
                  </a:cubicBezTo>
                  <a:cubicBezTo>
                    <a:pt x="0" y="75"/>
                    <a:pt x="14" y="92"/>
                    <a:pt x="36" y="102"/>
                  </a:cubicBezTo>
                  <a:cubicBezTo>
                    <a:pt x="35" y="125"/>
                    <a:pt x="35" y="125"/>
                    <a:pt x="35" y="125"/>
                  </a:cubicBezTo>
                  <a:cubicBezTo>
                    <a:pt x="57" y="110"/>
                    <a:pt x="57" y="110"/>
                    <a:pt x="57" y="110"/>
                  </a:cubicBezTo>
                  <a:cubicBezTo>
                    <a:pt x="65" y="112"/>
                    <a:pt x="74" y="113"/>
                    <a:pt x="83" y="113"/>
                  </a:cubicBezTo>
                  <a:cubicBezTo>
                    <a:pt x="128" y="113"/>
                    <a:pt x="165" y="87"/>
                    <a:pt x="165" y="56"/>
                  </a:cubicBezTo>
                  <a:cubicBezTo>
                    <a:pt x="165" y="25"/>
                    <a:pt x="128"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66" name="TextBox 21"/>
          <p:cNvSpPr txBox="1">
            <a:spLocks noChangeArrowheads="1"/>
          </p:cNvSpPr>
          <p:nvPr/>
        </p:nvSpPr>
        <p:spPr bwMode="auto">
          <a:xfrm>
            <a:off x="2527807" y="3726316"/>
            <a:ext cx="738677" cy="2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a:defRPr/>
            </a:pPr>
            <a:r>
              <a:rPr lang="zh-CN" altLang="en-US" sz="900">
                <a:solidFill>
                  <a:schemeClr val="bg1"/>
                </a:solidFill>
                <a:latin typeface="微软雅黑" panose="020B0503020204020204" pitchFamily="34" charset="-122"/>
                <a:ea typeface="微软雅黑" panose="020B0503020204020204" pitchFamily="34" charset="-122"/>
                <a:sym typeface="+mn-lt"/>
              </a:rPr>
              <a:t>第三部分</a:t>
            </a:r>
            <a:endParaRPr lang="id-ID" altLang="zh-CN" sz="900" dirty="0">
              <a:solidFill>
                <a:schemeClr val="bg1"/>
              </a:solidFill>
              <a:latin typeface="微软雅黑" panose="020B0503020204020204" pitchFamily="34" charset="-122"/>
              <a:ea typeface="微软雅黑" panose="020B0503020204020204" pitchFamily="34" charset="-122"/>
              <a:sym typeface="+mn-lt"/>
            </a:endParaRPr>
          </a:p>
        </p:txBody>
      </p:sp>
      <p:sp>
        <p:nvSpPr>
          <p:cNvPr id="67" name="椭圆 66"/>
          <p:cNvSpPr/>
          <p:nvPr/>
        </p:nvSpPr>
        <p:spPr>
          <a:xfrm>
            <a:off x="5408707" y="2582245"/>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68" name="椭圆 67"/>
          <p:cNvSpPr/>
          <p:nvPr/>
        </p:nvSpPr>
        <p:spPr>
          <a:xfrm>
            <a:off x="5408707" y="3875906"/>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69" name="椭圆 68"/>
          <p:cNvSpPr/>
          <p:nvPr/>
        </p:nvSpPr>
        <p:spPr>
          <a:xfrm>
            <a:off x="5408707" y="1289667"/>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cxnSp>
        <p:nvCxnSpPr>
          <p:cNvPr id="70" name="直接连接符 69"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3642393" y="1328143"/>
            <a:ext cx="1523233"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71" name="直接连接符 70"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4194075" y="2619431"/>
            <a:ext cx="971550"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72" name="直接连接符 71"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3642393" y="3912239"/>
            <a:ext cx="1523233"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76" name="0"/>
          <p:cNvSpPr txBox="1">
            <a:spLocks noChangeArrowheads="1"/>
          </p:cNvSpPr>
          <p:nvPr/>
        </p:nvSpPr>
        <p:spPr bwMode="auto">
          <a:xfrm>
            <a:off x="5719682" y="1238918"/>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b="1">
                <a:solidFill>
                  <a:srgbClr val="404040"/>
                </a:solidFill>
                <a:latin typeface="微软雅黑" panose="020B0503020204020204" pitchFamily="34" charset="-122"/>
                <a:sym typeface="Arial" panose="020B0604020202020204" pitchFamily="34" charset="0"/>
              </a:rPr>
              <a:t>关键字</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77" name="0"/>
          <p:cNvSpPr txBox="1">
            <a:spLocks noChangeArrowheads="1"/>
          </p:cNvSpPr>
          <p:nvPr/>
        </p:nvSpPr>
        <p:spPr bwMode="auto">
          <a:xfrm>
            <a:off x="5721732" y="1486262"/>
            <a:ext cx="22127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100" dirty="0">
                <a:solidFill>
                  <a:srgbClr val="404040"/>
                </a:solidFill>
                <a:latin typeface="微软雅黑" panose="020B0503020204020204" pitchFamily="34" charset="-122"/>
              </a:rPr>
              <a:t>小奕</a:t>
            </a:r>
            <a:r>
              <a:rPr lang="en-US" altLang="zh-CN" sz="1100" dirty="0">
                <a:solidFill>
                  <a:srgbClr val="404040"/>
                </a:solidFill>
                <a:latin typeface="微软雅黑" panose="020B0503020204020204" pitchFamily="34" charset="-122"/>
              </a:rPr>
              <a:t>PPT</a:t>
            </a:r>
            <a:r>
              <a:rPr lang="zh-CN" altLang="zh-CN" sz="1100" dirty="0">
                <a:solidFill>
                  <a:srgbClr val="404040"/>
                </a:solidFill>
                <a:latin typeface="微软雅黑" panose="020B0503020204020204" pitchFamily="34" charset="-122"/>
              </a:rPr>
              <a:t>工作室更专业的模板。</a:t>
            </a:r>
            <a:r>
              <a:rPr lang="zh-CN" altLang="en-US" sz="1100" dirty="0">
                <a:solidFill>
                  <a:srgbClr val="404040"/>
                </a:solidFill>
                <a:latin typeface="微软雅黑" panose="020B0503020204020204" pitchFamily="34" charset="-122"/>
              </a:rPr>
              <a:t>小奕</a:t>
            </a:r>
            <a:r>
              <a:rPr lang="zh-CN" altLang="zh-CN" sz="1100" dirty="0">
                <a:solidFill>
                  <a:srgbClr val="404040"/>
                </a:solidFill>
                <a:latin typeface="微软雅黑" panose="020B0503020204020204" pitchFamily="34" charset="-122"/>
              </a:rPr>
              <a:t>，色彩纷呈，潮流时尚。</a:t>
            </a:r>
            <a:r>
              <a:rPr lang="zh-CN" altLang="en-US" sz="11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1100" dirty="0">
              <a:solidFill>
                <a:srgbClr val="404040"/>
              </a:solidFill>
              <a:latin typeface="微软雅黑" panose="020B0503020204020204" pitchFamily="34" charset="-122"/>
            </a:endParaRPr>
          </a:p>
        </p:txBody>
      </p:sp>
      <p:sp>
        <p:nvSpPr>
          <p:cNvPr id="78" name="0"/>
          <p:cNvSpPr txBox="1">
            <a:spLocks noChangeArrowheads="1"/>
          </p:cNvSpPr>
          <p:nvPr/>
        </p:nvSpPr>
        <p:spPr bwMode="auto">
          <a:xfrm>
            <a:off x="5719682" y="2529304"/>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200" b="1">
                <a:solidFill>
                  <a:srgbClr val="404040"/>
                </a:solidFill>
                <a:latin typeface="微软雅黑" panose="020B0503020204020204" pitchFamily="34" charset="-122"/>
                <a:sym typeface="Arial" panose="020B0604020202020204" pitchFamily="34" charset="0"/>
              </a:rPr>
              <a:t>关键字</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79" name="0"/>
          <p:cNvSpPr txBox="1">
            <a:spLocks noChangeArrowheads="1"/>
          </p:cNvSpPr>
          <p:nvPr/>
        </p:nvSpPr>
        <p:spPr bwMode="auto">
          <a:xfrm>
            <a:off x="5721732" y="2776648"/>
            <a:ext cx="22127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100" dirty="0">
                <a:solidFill>
                  <a:srgbClr val="404040"/>
                </a:solidFill>
                <a:latin typeface="微软雅黑" panose="020B0503020204020204" pitchFamily="34" charset="-122"/>
              </a:rPr>
              <a:t>小奕</a:t>
            </a:r>
            <a:r>
              <a:rPr lang="en-US" altLang="zh-CN" sz="1100" dirty="0">
                <a:solidFill>
                  <a:srgbClr val="404040"/>
                </a:solidFill>
                <a:latin typeface="微软雅黑" panose="020B0503020204020204" pitchFamily="34" charset="-122"/>
              </a:rPr>
              <a:t>PPT</a:t>
            </a:r>
            <a:r>
              <a:rPr lang="zh-CN" altLang="zh-CN" sz="1100" dirty="0">
                <a:solidFill>
                  <a:srgbClr val="404040"/>
                </a:solidFill>
                <a:latin typeface="微软雅黑" panose="020B0503020204020204" pitchFamily="34" charset="-122"/>
              </a:rPr>
              <a:t>工作室更专业的模板。</a:t>
            </a:r>
            <a:r>
              <a:rPr lang="zh-CN" altLang="en-US" sz="1100" dirty="0">
                <a:solidFill>
                  <a:srgbClr val="404040"/>
                </a:solidFill>
                <a:latin typeface="微软雅黑" panose="020B0503020204020204" pitchFamily="34" charset="-122"/>
              </a:rPr>
              <a:t>小奕</a:t>
            </a:r>
            <a:r>
              <a:rPr lang="zh-CN" altLang="zh-CN" sz="1100" dirty="0">
                <a:solidFill>
                  <a:srgbClr val="404040"/>
                </a:solidFill>
                <a:latin typeface="微软雅黑" panose="020B0503020204020204" pitchFamily="34" charset="-122"/>
              </a:rPr>
              <a:t>，色彩纷呈，潮流时尚。</a:t>
            </a:r>
            <a:r>
              <a:rPr lang="zh-CN" altLang="en-US" sz="11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1100" dirty="0">
              <a:solidFill>
                <a:srgbClr val="404040"/>
              </a:solidFill>
              <a:latin typeface="微软雅黑" panose="020B0503020204020204" pitchFamily="34" charset="-122"/>
            </a:endParaRPr>
          </a:p>
        </p:txBody>
      </p:sp>
      <p:sp>
        <p:nvSpPr>
          <p:cNvPr id="80" name="0"/>
          <p:cNvSpPr txBox="1">
            <a:spLocks noChangeArrowheads="1"/>
          </p:cNvSpPr>
          <p:nvPr/>
        </p:nvSpPr>
        <p:spPr bwMode="auto">
          <a:xfrm>
            <a:off x="5741177" y="3794938"/>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200" b="1">
                <a:solidFill>
                  <a:srgbClr val="404040"/>
                </a:solidFill>
                <a:latin typeface="微软雅黑" panose="020B0503020204020204" pitchFamily="34" charset="-122"/>
                <a:sym typeface="Arial" panose="020B0604020202020204" pitchFamily="34" charset="0"/>
              </a:rPr>
              <a:t>关键字</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81" name="0"/>
          <p:cNvSpPr txBox="1">
            <a:spLocks noChangeArrowheads="1"/>
          </p:cNvSpPr>
          <p:nvPr/>
        </p:nvSpPr>
        <p:spPr bwMode="auto">
          <a:xfrm>
            <a:off x="5743227" y="4042282"/>
            <a:ext cx="22127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100" dirty="0">
                <a:solidFill>
                  <a:srgbClr val="404040"/>
                </a:solidFill>
                <a:latin typeface="微软雅黑" panose="020B0503020204020204" pitchFamily="34" charset="-122"/>
              </a:rPr>
              <a:t>小奕</a:t>
            </a:r>
            <a:r>
              <a:rPr lang="en-US" altLang="zh-CN" sz="1100" dirty="0">
                <a:solidFill>
                  <a:srgbClr val="404040"/>
                </a:solidFill>
                <a:latin typeface="微软雅黑" panose="020B0503020204020204" pitchFamily="34" charset="-122"/>
              </a:rPr>
              <a:t>PPT</a:t>
            </a:r>
            <a:r>
              <a:rPr lang="zh-CN" altLang="zh-CN" sz="1100" dirty="0">
                <a:solidFill>
                  <a:srgbClr val="404040"/>
                </a:solidFill>
                <a:latin typeface="微软雅黑" panose="020B0503020204020204" pitchFamily="34" charset="-122"/>
              </a:rPr>
              <a:t>工作室更专业的模板。</a:t>
            </a:r>
            <a:r>
              <a:rPr lang="zh-CN" altLang="en-US" sz="1100" dirty="0">
                <a:solidFill>
                  <a:srgbClr val="404040"/>
                </a:solidFill>
                <a:latin typeface="微软雅黑" panose="020B0503020204020204" pitchFamily="34" charset="-122"/>
              </a:rPr>
              <a:t>小奕</a:t>
            </a:r>
            <a:r>
              <a:rPr lang="zh-CN" altLang="zh-CN" sz="1100" dirty="0">
                <a:solidFill>
                  <a:srgbClr val="404040"/>
                </a:solidFill>
                <a:latin typeface="微软雅黑" panose="020B0503020204020204" pitchFamily="34" charset="-122"/>
              </a:rPr>
              <a:t>，色彩纷呈，潮流时尚。</a:t>
            </a:r>
            <a:r>
              <a:rPr lang="zh-CN" altLang="en-US" sz="11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1100" dirty="0">
              <a:solidFill>
                <a:srgbClr val="404040"/>
              </a:solidFill>
              <a:latin typeface="微软雅黑" panose="020B0503020204020204" pitchFamily="34" charset="-122"/>
            </a:endParaRPr>
          </a:p>
        </p:txBody>
      </p:sp>
      <p:sp>
        <p:nvSpPr>
          <p:cNvPr id="82" name="文本框 59"/>
          <p:cNvSpPr txBox="1"/>
          <p:nvPr/>
        </p:nvSpPr>
        <p:spPr>
          <a:xfrm>
            <a:off x="549067" y="248925"/>
            <a:ext cx="2095898" cy="392415"/>
          </a:xfrm>
          <a:prstGeom prst="rect">
            <a:avLst/>
          </a:prstGeom>
          <a:noFill/>
        </p:spPr>
        <p:txBody>
          <a:bodyPr wrap="square" lIns="68580" tIns="34290" rIns="68580" bIns="34290" rtlCol="0">
            <a:spAutoFit/>
          </a:bodyPr>
          <a:lstStyle/>
          <a:p>
            <a:r>
              <a:rPr lang="zh-CN" altLang="en-US" sz="2100" b="1">
                <a:solidFill>
                  <a:srgbClr val="404040"/>
                </a:solidFill>
                <a:latin typeface="微软雅黑" panose="020B0503020204020204" pitchFamily="34" charset="-122"/>
                <a:ea typeface="微软雅黑" panose="020B0503020204020204" pitchFamily="34" charset="-122"/>
              </a:rPr>
              <a:t>论文框架</a:t>
            </a:r>
          </a:p>
        </p:txBody>
      </p:sp>
    </p:spTree>
    <p:extLst>
      <p:ext uri="{BB962C8B-B14F-4D97-AF65-F5344CB8AC3E}">
        <p14:creationId xmlns:p14="http://schemas.microsoft.com/office/powerpoint/2010/main" val="2262000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1000"/>
                                        <p:tgtEl>
                                          <p:spTgt spid="31"/>
                                        </p:tgtEl>
                                      </p:cBhvr>
                                    </p:animEffect>
                                    <p:anim calcmode="lin" valueType="num">
                                      <p:cBhvr>
                                        <p:cTn id="43" dur="1000" fill="hold"/>
                                        <p:tgtEl>
                                          <p:spTgt spid="31"/>
                                        </p:tgtEl>
                                        <p:attrNameLst>
                                          <p:attrName>ppt_x</p:attrName>
                                        </p:attrNameLst>
                                      </p:cBhvr>
                                      <p:tavLst>
                                        <p:tav tm="0">
                                          <p:val>
                                            <p:strVal val="#ppt_x"/>
                                          </p:val>
                                        </p:tav>
                                        <p:tav tm="100000">
                                          <p:val>
                                            <p:strVal val="#ppt_x"/>
                                          </p:val>
                                        </p:tav>
                                      </p:tavLst>
                                    </p:anim>
                                    <p:anim calcmode="lin" valueType="num">
                                      <p:cBhvr>
                                        <p:cTn id="44" dur="1000" fill="hold"/>
                                        <p:tgtEl>
                                          <p:spTgt spid="31"/>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1000"/>
                                        <p:tgtEl>
                                          <p:spTgt spid="56"/>
                                        </p:tgtEl>
                                      </p:cBhvr>
                                    </p:animEffect>
                                    <p:anim calcmode="lin" valueType="num">
                                      <p:cBhvr>
                                        <p:cTn id="53" dur="1000" fill="hold"/>
                                        <p:tgtEl>
                                          <p:spTgt spid="56"/>
                                        </p:tgtEl>
                                        <p:attrNameLst>
                                          <p:attrName>ppt_x</p:attrName>
                                        </p:attrNameLst>
                                      </p:cBhvr>
                                      <p:tavLst>
                                        <p:tav tm="0">
                                          <p:val>
                                            <p:strVal val="#ppt_x"/>
                                          </p:val>
                                        </p:tav>
                                        <p:tav tm="100000">
                                          <p:val>
                                            <p:strVal val="#ppt_x"/>
                                          </p:val>
                                        </p:tav>
                                      </p:tavLst>
                                    </p:anim>
                                    <p:anim calcmode="lin" valueType="num">
                                      <p:cBhvr>
                                        <p:cTn id="54" dur="1000" fill="hold"/>
                                        <p:tgtEl>
                                          <p:spTgt spid="5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fade">
                                      <p:cBhvr>
                                        <p:cTn id="57" dur="1000"/>
                                        <p:tgtEl>
                                          <p:spTgt spid="57"/>
                                        </p:tgtEl>
                                      </p:cBhvr>
                                    </p:animEffect>
                                    <p:anim calcmode="lin" valueType="num">
                                      <p:cBhvr>
                                        <p:cTn id="58" dur="1000" fill="hold"/>
                                        <p:tgtEl>
                                          <p:spTgt spid="57"/>
                                        </p:tgtEl>
                                        <p:attrNameLst>
                                          <p:attrName>ppt_x</p:attrName>
                                        </p:attrNameLst>
                                      </p:cBhvr>
                                      <p:tavLst>
                                        <p:tav tm="0">
                                          <p:val>
                                            <p:strVal val="#ppt_x"/>
                                          </p:val>
                                        </p:tav>
                                        <p:tav tm="100000">
                                          <p:val>
                                            <p:strVal val="#ppt_x"/>
                                          </p:val>
                                        </p:tav>
                                      </p:tavLst>
                                    </p:anim>
                                    <p:anim calcmode="lin" valueType="num">
                                      <p:cBhvr>
                                        <p:cTn id="59" dur="1000" fill="hold"/>
                                        <p:tgtEl>
                                          <p:spTgt spid="5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fade">
                                      <p:cBhvr>
                                        <p:cTn id="62" dur="1000"/>
                                        <p:tgtEl>
                                          <p:spTgt spid="58"/>
                                        </p:tgtEl>
                                      </p:cBhvr>
                                    </p:animEffect>
                                    <p:anim calcmode="lin" valueType="num">
                                      <p:cBhvr>
                                        <p:cTn id="63" dur="1000" fill="hold"/>
                                        <p:tgtEl>
                                          <p:spTgt spid="58"/>
                                        </p:tgtEl>
                                        <p:attrNameLst>
                                          <p:attrName>ppt_x</p:attrName>
                                        </p:attrNameLst>
                                      </p:cBhvr>
                                      <p:tavLst>
                                        <p:tav tm="0">
                                          <p:val>
                                            <p:strVal val="#ppt_x"/>
                                          </p:val>
                                        </p:tav>
                                        <p:tav tm="100000">
                                          <p:val>
                                            <p:strVal val="#ppt_x"/>
                                          </p:val>
                                        </p:tav>
                                      </p:tavLst>
                                    </p:anim>
                                    <p:anim calcmode="lin" valueType="num">
                                      <p:cBhvr>
                                        <p:cTn id="64" dur="1000" fill="hold"/>
                                        <p:tgtEl>
                                          <p:spTgt spid="5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fade">
                                      <p:cBhvr>
                                        <p:cTn id="67" dur="1000"/>
                                        <p:tgtEl>
                                          <p:spTgt spid="59"/>
                                        </p:tgtEl>
                                      </p:cBhvr>
                                    </p:animEffect>
                                    <p:anim calcmode="lin" valueType="num">
                                      <p:cBhvr>
                                        <p:cTn id="68" dur="1000" fill="hold"/>
                                        <p:tgtEl>
                                          <p:spTgt spid="59"/>
                                        </p:tgtEl>
                                        <p:attrNameLst>
                                          <p:attrName>ppt_x</p:attrName>
                                        </p:attrNameLst>
                                      </p:cBhvr>
                                      <p:tavLst>
                                        <p:tav tm="0">
                                          <p:val>
                                            <p:strVal val="#ppt_x"/>
                                          </p:val>
                                        </p:tav>
                                        <p:tav tm="100000">
                                          <p:val>
                                            <p:strVal val="#ppt_x"/>
                                          </p:val>
                                        </p:tav>
                                      </p:tavLst>
                                    </p:anim>
                                    <p:anim calcmode="lin" valueType="num">
                                      <p:cBhvr>
                                        <p:cTn id="69" dur="1000" fill="hold"/>
                                        <p:tgtEl>
                                          <p:spTgt spid="5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fade">
                                      <p:cBhvr>
                                        <p:cTn id="72" dur="1000"/>
                                        <p:tgtEl>
                                          <p:spTgt spid="62"/>
                                        </p:tgtEl>
                                      </p:cBhvr>
                                    </p:animEffect>
                                    <p:anim calcmode="lin" valueType="num">
                                      <p:cBhvr>
                                        <p:cTn id="73" dur="1000" fill="hold"/>
                                        <p:tgtEl>
                                          <p:spTgt spid="62"/>
                                        </p:tgtEl>
                                        <p:attrNameLst>
                                          <p:attrName>ppt_x</p:attrName>
                                        </p:attrNameLst>
                                      </p:cBhvr>
                                      <p:tavLst>
                                        <p:tav tm="0">
                                          <p:val>
                                            <p:strVal val="#ppt_x"/>
                                          </p:val>
                                        </p:tav>
                                        <p:tav tm="100000">
                                          <p:val>
                                            <p:strVal val="#ppt_x"/>
                                          </p:val>
                                        </p:tav>
                                      </p:tavLst>
                                    </p:anim>
                                    <p:anim calcmode="lin" valueType="num">
                                      <p:cBhvr>
                                        <p:cTn id="74" dur="1000" fill="hold"/>
                                        <p:tgtEl>
                                          <p:spTgt spid="6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fade">
                                      <p:cBhvr>
                                        <p:cTn id="77" dur="1000"/>
                                        <p:tgtEl>
                                          <p:spTgt spid="63"/>
                                        </p:tgtEl>
                                      </p:cBhvr>
                                    </p:animEffect>
                                    <p:anim calcmode="lin" valueType="num">
                                      <p:cBhvr>
                                        <p:cTn id="78" dur="1000" fill="hold"/>
                                        <p:tgtEl>
                                          <p:spTgt spid="63"/>
                                        </p:tgtEl>
                                        <p:attrNameLst>
                                          <p:attrName>ppt_x</p:attrName>
                                        </p:attrNameLst>
                                      </p:cBhvr>
                                      <p:tavLst>
                                        <p:tav tm="0">
                                          <p:val>
                                            <p:strVal val="#ppt_x"/>
                                          </p:val>
                                        </p:tav>
                                        <p:tav tm="100000">
                                          <p:val>
                                            <p:strVal val="#ppt_x"/>
                                          </p:val>
                                        </p:tav>
                                      </p:tavLst>
                                    </p:anim>
                                    <p:anim calcmode="lin" valueType="num">
                                      <p:cBhvr>
                                        <p:cTn id="79" dur="1000" fill="hold"/>
                                        <p:tgtEl>
                                          <p:spTgt spid="63"/>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1000"/>
                                        <p:tgtEl>
                                          <p:spTgt spid="66"/>
                                        </p:tgtEl>
                                      </p:cBhvr>
                                    </p:animEffect>
                                    <p:anim calcmode="lin" valueType="num">
                                      <p:cBhvr>
                                        <p:cTn id="83" dur="1000" fill="hold"/>
                                        <p:tgtEl>
                                          <p:spTgt spid="66"/>
                                        </p:tgtEl>
                                        <p:attrNameLst>
                                          <p:attrName>ppt_x</p:attrName>
                                        </p:attrNameLst>
                                      </p:cBhvr>
                                      <p:tavLst>
                                        <p:tav tm="0">
                                          <p:val>
                                            <p:strVal val="#ppt_x"/>
                                          </p:val>
                                        </p:tav>
                                        <p:tav tm="100000">
                                          <p:val>
                                            <p:strVal val="#ppt_x"/>
                                          </p:val>
                                        </p:tav>
                                      </p:tavLst>
                                    </p:anim>
                                    <p:anim calcmode="lin" valueType="num">
                                      <p:cBhvr>
                                        <p:cTn id="84" dur="1000" fill="hold"/>
                                        <p:tgtEl>
                                          <p:spTgt spid="66"/>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1000"/>
                                        <p:tgtEl>
                                          <p:spTgt spid="67"/>
                                        </p:tgtEl>
                                      </p:cBhvr>
                                    </p:animEffect>
                                    <p:anim calcmode="lin" valueType="num">
                                      <p:cBhvr>
                                        <p:cTn id="88" dur="1000" fill="hold"/>
                                        <p:tgtEl>
                                          <p:spTgt spid="67"/>
                                        </p:tgtEl>
                                        <p:attrNameLst>
                                          <p:attrName>ppt_x</p:attrName>
                                        </p:attrNameLst>
                                      </p:cBhvr>
                                      <p:tavLst>
                                        <p:tav tm="0">
                                          <p:val>
                                            <p:strVal val="#ppt_x"/>
                                          </p:val>
                                        </p:tav>
                                        <p:tav tm="100000">
                                          <p:val>
                                            <p:strVal val="#ppt_x"/>
                                          </p:val>
                                        </p:tav>
                                      </p:tavLst>
                                    </p:anim>
                                    <p:anim calcmode="lin" valueType="num">
                                      <p:cBhvr>
                                        <p:cTn id="89" dur="1000" fill="hold"/>
                                        <p:tgtEl>
                                          <p:spTgt spid="67"/>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1000"/>
                                        <p:tgtEl>
                                          <p:spTgt spid="68"/>
                                        </p:tgtEl>
                                      </p:cBhvr>
                                    </p:animEffect>
                                    <p:anim calcmode="lin" valueType="num">
                                      <p:cBhvr>
                                        <p:cTn id="93" dur="1000" fill="hold"/>
                                        <p:tgtEl>
                                          <p:spTgt spid="68"/>
                                        </p:tgtEl>
                                        <p:attrNameLst>
                                          <p:attrName>ppt_x</p:attrName>
                                        </p:attrNameLst>
                                      </p:cBhvr>
                                      <p:tavLst>
                                        <p:tav tm="0">
                                          <p:val>
                                            <p:strVal val="#ppt_x"/>
                                          </p:val>
                                        </p:tav>
                                        <p:tav tm="100000">
                                          <p:val>
                                            <p:strVal val="#ppt_x"/>
                                          </p:val>
                                        </p:tav>
                                      </p:tavLst>
                                    </p:anim>
                                    <p:anim calcmode="lin" valueType="num">
                                      <p:cBhvr>
                                        <p:cTn id="94" dur="1000" fill="hold"/>
                                        <p:tgtEl>
                                          <p:spTgt spid="6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69"/>
                                        </p:tgtEl>
                                        <p:attrNameLst>
                                          <p:attrName>style.visibility</p:attrName>
                                        </p:attrNameLst>
                                      </p:cBhvr>
                                      <p:to>
                                        <p:strVal val="visible"/>
                                      </p:to>
                                    </p:set>
                                    <p:animEffect transition="in" filter="fade">
                                      <p:cBhvr>
                                        <p:cTn id="97" dur="1000"/>
                                        <p:tgtEl>
                                          <p:spTgt spid="69"/>
                                        </p:tgtEl>
                                      </p:cBhvr>
                                    </p:animEffect>
                                    <p:anim calcmode="lin" valueType="num">
                                      <p:cBhvr>
                                        <p:cTn id="98" dur="1000" fill="hold"/>
                                        <p:tgtEl>
                                          <p:spTgt spid="69"/>
                                        </p:tgtEl>
                                        <p:attrNameLst>
                                          <p:attrName>ppt_x</p:attrName>
                                        </p:attrNameLst>
                                      </p:cBhvr>
                                      <p:tavLst>
                                        <p:tav tm="0">
                                          <p:val>
                                            <p:strVal val="#ppt_x"/>
                                          </p:val>
                                        </p:tav>
                                        <p:tav tm="100000">
                                          <p:val>
                                            <p:strVal val="#ppt_x"/>
                                          </p:val>
                                        </p:tav>
                                      </p:tavLst>
                                    </p:anim>
                                    <p:anim calcmode="lin" valueType="num">
                                      <p:cBhvr>
                                        <p:cTn id="99" dur="1000" fill="hold"/>
                                        <p:tgtEl>
                                          <p:spTgt spid="69"/>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70"/>
                                        </p:tgtEl>
                                        <p:attrNameLst>
                                          <p:attrName>style.visibility</p:attrName>
                                        </p:attrNameLst>
                                      </p:cBhvr>
                                      <p:to>
                                        <p:strVal val="visible"/>
                                      </p:to>
                                    </p:set>
                                    <p:animEffect transition="in" filter="fade">
                                      <p:cBhvr>
                                        <p:cTn id="102" dur="1000"/>
                                        <p:tgtEl>
                                          <p:spTgt spid="70"/>
                                        </p:tgtEl>
                                      </p:cBhvr>
                                    </p:animEffect>
                                    <p:anim calcmode="lin" valueType="num">
                                      <p:cBhvr>
                                        <p:cTn id="103" dur="1000" fill="hold"/>
                                        <p:tgtEl>
                                          <p:spTgt spid="70"/>
                                        </p:tgtEl>
                                        <p:attrNameLst>
                                          <p:attrName>ppt_x</p:attrName>
                                        </p:attrNameLst>
                                      </p:cBhvr>
                                      <p:tavLst>
                                        <p:tav tm="0">
                                          <p:val>
                                            <p:strVal val="#ppt_x"/>
                                          </p:val>
                                        </p:tav>
                                        <p:tav tm="100000">
                                          <p:val>
                                            <p:strVal val="#ppt_x"/>
                                          </p:val>
                                        </p:tav>
                                      </p:tavLst>
                                    </p:anim>
                                    <p:anim calcmode="lin" valueType="num">
                                      <p:cBhvr>
                                        <p:cTn id="104" dur="1000" fill="hold"/>
                                        <p:tgtEl>
                                          <p:spTgt spid="70"/>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71"/>
                                        </p:tgtEl>
                                        <p:attrNameLst>
                                          <p:attrName>style.visibility</p:attrName>
                                        </p:attrNameLst>
                                      </p:cBhvr>
                                      <p:to>
                                        <p:strVal val="visible"/>
                                      </p:to>
                                    </p:set>
                                    <p:animEffect transition="in" filter="fade">
                                      <p:cBhvr>
                                        <p:cTn id="107" dur="1000"/>
                                        <p:tgtEl>
                                          <p:spTgt spid="71"/>
                                        </p:tgtEl>
                                      </p:cBhvr>
                                    </p:animEffect>
                                    <p:anim calcmode="lin" valueType="num">
                                      <p:cBhvr>
                                        <p:cTn id="108" dur="1000" fill="hold"/>
                                        <p:tgtEl>
                                          <p:spTgt spid="71"/>
                                        </p:tgtEl>
                                        <p:attrNameLst>
                                          <p:attrName>ppt_x</p:attrName>
                                        </p:attrNameLst>
                                      </p:cBhvr>
                                      <p:tavLst>
                                        <p:tav tm="0">
                                          <p:val>
                                            <p:strVal val="#ppt_x"/>
                                          </p:val>
                                        </p:tav>
                                        <p:tav tm="100000">
                                          <p:val>
                                            <p:strVal val="#ppt_x"/>
                                          </p:val>
                                        </p:tav>
                                      </p:tavLst>
                                    </p:anim>
                                    <p:anim calcmode="lin" valueType="num">
                                      <p:cBhvr>
                                        <p:cTn id="109" dur="1000" fill="hold"/>
                                        <p:tgtEl>
                                          <p:spTgt spid="71"/>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72"/>
                                        </p:tgtEl>
                                        <p:attrNameLst>
                                          <p:attrName>style.visibility</p:attrName>
                                        </p:attrNameLst>
                                      </p:cBhvr>
                                      <p:to>
                                        <p:strVal val="visible"/>
                                      </p:to>
                                    </p:set>
                                    <p:animEffect transition="in" filter="fade">
                                      <p:cBhvr>
                                        <p:cTn id="112" dur="1000"/>
                                        <p:tgtEl>
                                          <p:spTgt spid="72"/>
                                        </p:tgtEl>
                                      </p:cBhvr>
                                    </p:animEffect>
                                    <p:anim calcmode="lin" valueType="num">
                                      <p:cBhvr>
                                        <p:cTn id="113" dur="1000" fill="hold"/>
                                        <p:tgtEl>
                                          <p:spTgt spid="72"/>
                                        </p:tgtEl>
                                        <p:attrNameLst>
                                          <p:attrName>ppt_x</p:attrName>
                                        </p:attrNameLst>
                                      </p:cBhvr>
                                      <p:tavLst>
                                        <p:tav tm="0">
                                          <p:val>
                                            <p:strVal val="#ppt_x"/>
                                          </p:val>
                                        </p:tav>
                                        <p:tav tm="100000">
                                          <p:val>
                                            <p:strVal val="#ppt_x"/>
                                          </p:val>
                                        </p:tav>
                                      </p:tavLst>
                                    </p:anim>
                                    <p:anim calcmode="lin" valueType="num">
                                      <p:cBhvr>
                                        <p:cTn id="114" dur="1000" fill="hold"/>
                                        <p:tgtEl>
                                          <p:spTgt spid="72"/>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76"/>
                                        </p:tgtEl>
                                        <p:attrNameLst>
                                          <p:attrName>style.visibility</p:attrName>
                                        </p:attrNameLst>
                                      </p:cBhvr>
                                      <p:to>
                                        <p:strVal val="visible"/>
                                      </p:to>
                                    </p:set>
                                    <p:animEffect transition="in" filter="fade">
                                      <p:cBhvr>
                                        <p:cTn id="117" dur="1000"/>
                                        <p:tgtEl>
                                          <p:spTgt spid="76"/>
                                        </p:tgtEl>
                                      </p:cBhvr>
                                    </p:animEffect>
                                    <p:anim calcmode="lin" valueType="num">
                                      <p:cBhvr>
                                        <p:cTn id="118" dur="1000" fill="hold"/>
                                        <p:tgtEl>
                                          <p:spTgt spid="76"/>
                                        </p:tgtEl>
                                        <p:attrNameLst>
                                          <p:attrName>ppt_x</p:attrName>
                                        </p:attrNameLst>
                                      </p:cBhvr>
                                      <p:tavLst>
                                        <p:tav tm="0">
                                          <p:val>
                                            <p:strVal val="#ppt_x"/>
                                          </p:val>
                                        </p:tav>
                                        <p:tav tm="100000">
                                          <p:val>
                                            <p:strVal val="#ppt_x"/>
                                          </p:val>
                                        </p:tav>
                                      </p:tavLst>
                                    </p:anim>
                                    <p:anim calcmode="lin" valueType="num">
                                      <p:cBhvr>
                                        <p:cTn id="119" dur="1000" fill="hold"/>
                                        <p:tgtEl>
                                          <p:spTgt spid="7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fade">
                                      <p:cBhvr>
                                        <p:cTn id="122" dur="1000"/>
                                        <p:tgtEl>
                                          <p:spTgt spid="77"/>
                                        </p:tgtEl>
                                      </p:cBhvr>
                                    </p:animEffect>
                                    <p:anim calcmode="lin" valueType="num">
                                      <p:cBhvr>
                                        <p:cTn id="123" dur="1000" fill="hold"/>
                                        <p:tgtEl>
                                          <p:spTgt spid="77"/>
                                        </p:tgtEl>
                                        <p:attrNameLst>
                                          <p:attrName>ppt_x</p:attrName>
                                        </p:attrNameLst>
                                      </p:cBhvr>
                                      <p:tavLst>
                                        <p:tav tm="0">
                                          <p:val>
                                            <p:strVal val="#ppt_x"/>
                                          </p:val>
                                        </p:tav>
                                        <p:tav tm="100000">
                                          <p:val>
                                            <p:strVal val="#ppt_x"/>
                                          </p:val>
                                        </p:tav>
                                      </p:tavLst>
                                    </p:anim>
                                    <p:anim calcmode="lin" valueType="num">
                                      <p:cBhvr>
                                        <p:cTn id="124" dur="1000" fill="hold"/>
                                        <p:tgtEl>
                                          <p:spTgt spid="77"/>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78"/>
                                        </p:tgtEl>
                                        <p:attrNameLst>
                                          <p:attrName>style.visibility</p:attrName>
                                        </p:attrNameLst>
                                      </p:cBhvr>
                                      <p:to>
                                        <p:strVal val="visible"/>
                                      </p:to>
                                    </p:set>
                                    <p:animEffect transition="in" filter="fade">
                                      <p:cBhvr>
                                        <p:cTn id="127" dur="1000"/>
                                        <p:tgtEl>
                                          <p:spTgt spid="78"/>
                                        </p:tgtEl>
                                      </p:cBhvr>
                                    </p:animEffect>
                                    <p:anim calcmode="lin" valueType="num">
                                      <p:cBhvr>
                                        <p:cTn id="128" dur="1000" fill="hold"/>
                                        <p:tgtEl>
                                          <p:spTgt spid="78"/>
                                        </p:tgtEl>
                                        <p:attrNameLst>
                                          <p:attrName>ppt_x</p:attrName>
                                        </p:attrNameLst>
                                      </p:cBhvr>
                                      <p:tavLst>
                                        <p:tav tm="0">
                                          <p:val>
                                            <p:strVal val="#ppt_x"/>
                                          </p:val>
                                        </p:tav>
                                        <p:tav tm="100000">
                                          <p:val>
                                            <p:strVal val="#ppt_x"/>
                                          </p:val>
                                        </p:tav>
                                      </p:tavLst>
                                    </p:anim>
                                    <p:anim calcmode="lin" valueType="num">
                                      <p:cBhvr>
                                        <p:cTn id="129" dur="1000" fill="hold"/>
                                        <p:tgtEl>
                                          <p:spTgt spid="78"/>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79"/>
                                        </p:tgtEl>
                                        <p:attrNameLst>
                                          <p:attrName>style.visibility</p:attrName>
                                        </p:attrNameLst>
                                      </p:cBhvr>
                                      <p:to>
                                        <p:strVal val="visible"/>
                                      </p:to>
                                    </p:set>
                                    <p:animEffect transition="in" filter="fade">
                                      <p:cBhvr>
                                        <p:cTn id="132" dur="1000"/>
                                        <p:tgtEl>
                                          <p:spTgt spid="79"/>
                                        </p:tgtEl>
                                      </p:cBhvr>
                                    </p:animEffect>
                                    <p:anim calcmode="lin" valueType="num">
                                      <p:cBhvr>
                                        <p:cTn id="133" dur="1000" fill="hold"/>
                                        <p:tgtEl>
                                          <p:spTgt spid="79"/>
                                        </p:tgtEl>
                                        <p:attrNameLst>
                                          <p:attrName>ppt_x</p:attrName>
                                        </p:attrNameLst>
                                      </p:cBhvr>
                                      <p:tavLst>
                                        <p:tav tm="0">
                                          <p:val>
                                            <p:strVal val="#ppt_x"/>
                                          </p:val>
                                        </p:tav>
                                        <p:tav tm="100000">
                                          <p:val>
                                            <p:strVal val="#ppt_x"/>
                                          </p:val>
                                        </p:tav>
                                      </p:tavLst>
                                    </p:anim>
                                    <p:anim calcmode="lin" valueType="num">
                                      <p:cBhvr>
                                        <p:cTn id="134" dur="1000" fill="hold"/>
                                        <p:tgtEl>
                                          <p:spTgt spid="79"/>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80"/>
                                        </p:tgtEl>
                                        <p:attrNameLst>
                                          <p:attrName>style.visibility</p:attrName>
                                        </p:attrNameLst>
                                      </p:cBhvr>
                                      <p:to>
                                        <p:strVal val="visible"/>
                                      </p:to>
                                    </p:set>
                                    <p:animEffect transition="in" filter="fade">
                                      <p:cBhvr>
                                        <p:cTn id="137" dur="1000"/>
                                        <p:tgtEl>
                                          <p:spTgt spid="80"/>
                                        </p:tgtEl>
                                      </p:cBhvr>
                                    </p:animEffect>
                                    <p:anim calcmode="lin" valueType="num">
                                      <p:cBhvr>
                                        <p:cTn id="138" dur="1000" fill="hold"/>
                                        <p:tgtEl>
                                          <p:spTgt spid="80"/>
                                        </p:tgtEl>
                                        <p:attrNameLst>
                                          <p:attrName>ppt_x</p:attrName>
                                        </p:attrNameLst>
                                      </p:cBhvr>
                                      <p:tavLst>
                                        <p:tav tm="0">
                                          <p:val>
                                            <p:strVal val="#ppt_x"/>
                                          </p:val>
                                        </p:tav>
                                        <p:tav tm="100000">
                                          <p:val>
                                            <p:strVal val="#ppt_x"/>
                                          </p:val>
                                        </p:tav>
                                      </p:tavLst>
                                    </p:anim>
                                    <p:anim calcmode="lin" valueType="num">
                                      <p:cBhvr>
                                        <p:cTn id="139" dur="1000" fill="hold"/>
                                        <p:tgtEl>
                                          <p:spTgt spid="80"/>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81"/>
                                        </p:tgtEl>
                                        <p:attrNameLst>
                                          <p:attrName>style.visibility</p:attrName>
                                        </p:attrNameLst>
                                      </p:cBhvr>
                                      <p:to>
                                        <p:strVal val="visible"/>
                                      </p:to>
                                    </p:set>
                                    <p:animEffect transition="in" filter="fade">
                                      <p:cBhvr>
                                        <p:cTn id="142" dur="1000"/>
                                        <p:tgtEl>
                                          <p:spTgt spid="81"/>
                                        </p:tgtEl>
                                      </p:cBhvr>
                                    </p:animEffect>
                                    <p:anim calcmode="lin" valueType="num">
                                      <p:cBhvr>
                                        <p:cTn id="143" dur="1000" fill="hold"/>
                                        <p:tgtEl>
                                          <p:spTgt spid="81"/>
                                        </p:tgtEl>
                                        <p:attrNameLst>
                                          <p:attrName>ppt_x</p:attrName>
                                        </p:attrNameLst>
                                      </p:cBhvr>
                                      <p:tavLst>
                                        <p:tav tm="0">
                                          <p:val>
                                            <p:strVal val="#ppt_x"/>
                                          </p:val>
                                        </p:tav>
                                        <p:tav tm="100000">
                                          <p:val>
                                            <p:strVal val="#ppt_x"/>
                                          </p:val>
                                        </p:tav>
                                      </p:tavLst>
                                    </p:anim>
                                    <p:anim calcmode="lin" valueType="num">
                                      <p:cBhvr>
                                        <p:cTn id="144"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7" grpId="0"/>
      <p:bldP spid="28" grpId="0" animBg="1"/>
      <p:bldP spid="29" grpId="0" animBg="1"/>
      <p:bldP spid="30" grpId="0" animBg="1"/>
      <p:bldP spid="31" grpId="0" animBg="1"/>
      <p:bldP spid="56" grpId="0" animBg="1"/>
      <p:bldP spid="57" grpId="0" animBg="1"/>
      <p:bldP spid="58" grpId="0"/>
      <p:bldP spid="62" grpId="0"/>
      <p:bldP spid="66" grpId="0"/>
      <p:bldP spid="67" grpId="0" animBg="1"/>
      <p:bldP spid="68" grpId="0" animBg="1"/>
      <p:bldP spid="69" grpId="0" animBg="1"/>
      <p:bldP spid="76" grpId="0"/>
      <p:bldP spid="77" grpId="0"/>
      <p:bldP spid="78" grpId="0"/>
      <p:bldP spid="79" grpId="0"/>
      <p:bldP spid="80" grpId="0"/>
      <p:bldP spid="8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4BB296F-8C5D-4E22-9F65-747105BCB538"/>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fb18e64b-9ce1-f854-bea8-6b5e138156dc"/>
</p:tagLst>
</file>

<file path=ppt/theme/theme1.xml><?xml version="1.0" encoding="utf-8"?>
<a:theme xmlns:a="http://schemas.openxmlformats.org/drawingml/2006/main" name="千图网海量PPT模板www.58pic.com​​​">
  <a:themeElements>
    <a:clrScheme name="深蓝质感1">
      <a:dk1>
        <a:sysClr val="windowText" lastClr="000000"/>
      </a:dk1>
      <a:lt1>
        <a:sysClr val="window" lastClr="FFFFFF"/>
      </a:lt1>
      <a:dk2>
        <a:srgbClr val="44546A"/>
      </a:dk2>
      <a:lt2>
        <a:srgbClr val="E7E6E6"/>
      </a:lt2>
      <a:accent1>
        <a:srgbClr val="212834"/>
      </a:accent1>
      <a:accent2>
        <a:srgbClr val="FEDA5B"/>
      </a:accent2>
      <a:accent3>
        <a:srgbClr val="F5821F"/>
      </a:accent3>
      <a:accent4>
        <a:srgbClr val="BCBEC0"/>
      </a:accent4>
      <a:accent5>
        <a:srgbClr val="4472C4"/>
      </a:accent5>
      <a:accent6>
        <a:srgbClr val="70AD47"/>
      </a:accent6>
      <a:hlink>
        <a:srgbClr val="000000"/>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635</TotalTime>
  <Words>1799</Words>
  <Application>Microsoft Office PowerPoint</Application>
  <PresentationFormat>全屏显示(16:9)</PresentationFormat>
  <Paragraphs>241</Paragraphs>
  <Slides>24</Slides>
  <Notes>24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Gill Sans</vt:lpstr>
      <vt:lpstr>等线</vt:lpstr>
      <vt:lpstr>方正准圆简体</vt:lpstr>
      <vt:lpstr>汉仪尚巍手书W</vt:lpstr>
      <vt:lpstr>思源黑体 CN ExtraLight</vt:lpstr>
      <vt:lpstr>微软雅黑</vt:lpstr>
      <vt:lpstr>Arial</vt:lpstr>
      <vt:lpstr>Calibri</vt:lpstr>
      <vt:lpstr>Calibri Light</vt:lpstr>
      <vt:lpstr>Wingdings</vt:lpstr>
      <vt:lpstr>千图网海量PPT模板www.58pic.com​​​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description>http://www.ypppt.com/</dc:description>
  <cp:lastModifiedBy>Administrator</cp:lastModifiedBy>
  <cp:revision>353</cp:revision>
  <dcterms:created xsi:type="dcterms:W3CDTF">2017-06-30T01:20:51Z</dcterms:created>
  <dcterms:modified xsi:type="dcterms:W3CDTF">2021-02-24T02:58:34Z</dcterms:modified>
</cp:coreProperties>
</file>