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97" r:id="rId2"/>
    <p:sldId id="256" r:id="rId3"/>
    <p:sldId id="298" r:id="rId4"/>
    <p:sldId id="299" r:id="rId5"/>
    <p:sldId id="300" r:id="rId6"/>
    <p:sldId id="289" r:id="rId7"/>
    <p:sldId id="290" r:id="rId8"/>
    <p:sldId id="291" r:id="rId9"/>
    <p:sldId id="292" r:id="rId10"/>
    <p:sldId id="293" r:id="rId11"/>
    <p:sldId id="294" r:id="rId12"/>
    <p:sldId id="258" r:id="rId13"/>
    <p:sldId id="261" r:id="rId14"/>
    <p:sldId id="264" r:id="rId15"/>
    <p:sldId id="265" r:id="rId16"/>
    <p:sldId id="266" r:id="rId17"/>
    <p:sldId id="267" r:id="rId18"/>
    <p:sldId id="271" r:id="rId19"/>
    <p:sldId id="272" r:id="rId20"/>
    <p:sldId id="273" r:id="rId21"/>
    <p:sldId id="295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86" r:id="rId31"/>
    <p:sldId id="288" r:id="rId32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7996"/>
    <a:srgbClr val="878497"/>
    <a:srgbClr val="4F5261"/>
    <a:srgbClr val="454855"/>
    <a:srgbClr val="ACB6C2"/>
    <a:srgbClr val="E6E6E1"/>
    <a:srgbClr val="777C91"/>
    <a:srgbClr val="DAD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22" autoAdjust="0"/>
    <p:restoredTop sz="88754" autoAdjust="0"/>
  </p:normalViewPr>
  <p:slideViewPr>
    <p:cSldViewPr snapToGrid="0" showGuides="1">
      <p:cViewPr varScale="1">
        <p:scale>
          <a:sx n="114" d="100"/>
          <a:sy n="114" d="100"/>
        </p:scale>
        <p:origin x="336" y="10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-1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E3D3D-54CC-4465-A424-D1F77C67D5F0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7B36A-A9E4-4FF0-8117-3F9EB9F20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623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4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115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028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282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329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823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948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166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686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2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828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920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785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0206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0934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531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2937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893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4768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3983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147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9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69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5005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300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01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410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567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088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123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513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079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52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671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方正兰亭黑简体" panose="02000000000000000000" pitchFamily="2" charset="-122"/>
              </a:defRPr>
            </a:lvl1pPr>
          </a:lstStyle>
          <a:p>
            <a:fld id="{73C2964C-4B5D-4CCF-AF6C-2DD6D8D46C59}" type="datetime1">
              <a:rPr lang="zh-CN" altLang="en-US" smtClean="0"/>
              <a:pPr/>
              <a:t>2021/2/26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方正兰亭黑简体" panose="020000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方正兰亭黑简体" panose="02000000000000000000" pitchFamily="2" charset="-122"/>
              </a:defRPr>
            </a:lvl1pPr>
          </a:lstStyle>
          <a:p>
            <a:fld id="{9EC0D1B5-3C17-4475-AEE9-C5749151ADA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26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4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5.wdp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4.jpg"/><Relationship Id="rId7" Type="http://schemas.microsoft.com/office/2007/relationships/hdphoto" Target="../media/hdphoto7.wd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6.wdp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8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9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2545081"/>
            <a:ext cx="12192000" cy="1201000"/>
          </a:xfrm>
          <a:prstGeom prst="rect">
            <a:avLst/>
          </a:prstGeom>
          <a:pattFill prst="ltVert">
            <a:fgClr>
              <a:srgbClr val="647996"/>
            </a:fgClr>
            <a:bgClr>
              <a:srgbClr val="4F5261"/>
            </a:bgClr>
          </a:pattFill>
          <a:ln>
            <a:solidFill>
              <a:srgbClr val="647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2545080"/>
            <a:ext cx="3712464" cy="1201001"/>
          </a:xfrm>
          <a:prstGeom prst="rect">
            <a:avLst/>
          </a:prstGeom>
          <a:solidFill>
            <a:srgbClr val="647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824132" y="4585021"/>
            <a:ext cx="74376" cy="19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sym typeface="华文细黑" panose="02010600040101010101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993037" y="4478058"/>
            <a:ext cx="175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华文细黑" panose="02010600040101010101" pitchFamily="2" charset="-122"/>
              </a:rPr>
              <a:t>答辩人：某某</a:t>
            </a:r>
          </a:p>
        </p:txBody>
      </p:sp>
      <p:sp>
        <p:nvSpPr>
          <p:cNvPr id="64" name="矩形 63"/>
          <p:cNvSpPr/>
          <p:nvPr/>
        </p:nvSpPr>
        <p:spPr>
          <a:xfrm>
            <a:off x="9454862" y="4583381"/>
            <a:ext cx="74376" cy="19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sym typeface="华文细黑" panose="02010600040101010101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9623767" y="4476418"/>
            <a:ext cx="175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华文细黑" panose="02010600040101010101" pitchFamily="2" charset="-122"/>
              </a:rPr>
              <a:t>导师：</a:t>
            </a:r>
            <a:r>
              <a:rPr lang="en-US" altLang="zh-CN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华文细黑" panose="02010600040101010101" pitchFamily="2" charset="-122"/>
              </a:rPr>
              <a:t>XX</a:t>
            </a:r>
            <a:endParaRPr lang="zh-CN" altLang="en-US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sym typeface="华文细黑" panose="0201060004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538129" y="4086776"/>
            <a:ext cx="4462765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en-US" altLang="zh-CN" spc="300" dirty="0">
                <a:solidFill>
                  <a:schemeClr val="bg1"/>
                </a:solidFill>
                <a:latin typeface="+mj-ea"/>
                <a:ea typeface="+mj-ea"/>
              </a:rPr>
              <a:t>XX</a:t>
            </a:r>
            <a:r>
              <a:rPr lang="zh-CN" altLang="en-US" spc="300" dirty="0">
                <a:solidFill>
                  <a:schemeClr val="bg1"/>
                </a:solidFill>
                <a:latin typeface="+mj-ea"/>
                <a:ea typeface="+mj-ea"/>
              </a:rPr>
              <a:t>大学</a:t>
            </a:r>
            <a:r>
              <a:rPr lang="en-US" altLang="zh-CN" spc="300" dirty="0">
                <a:solidFill>
                  <a:schemeClr val="bg1"/>
                </a:solidFill>
                <a:latin typeface="+mj-ea"/>
                <a:ea typeface="+mj-ea"/>
              </a:rPr>
              <a:t>20XX</a:t>
            </a:r>
            <a:r>
              <a:rPr lang="zh-CN" altLang="en-US" spc="300" dirty="0">
                <a:solidFill>
                  <a:schemeClr val="bg1"/>
                </a:solidFill>
                <a:latin typeface="+mj-ea"/>
                <a:ea typeface="+mj-ea"/>
              </a:rPr>
              <a:t>级</a:t>
            </a:r>
            <a:r>
              <a:rPr lang="en-US" altLang="zh-CN" spc="300" dirty="0">
                <a:solidFill>
                  <a:schemeClr val="bg1"/>
                </a:solidFill>
                <a:latin typeface="+mj-ea"/>
                <a:ea typeface="+mj-ea"/>
              </a:rPr>
              <a:t>XXX</a:t>
            </a:r>
            <a:r>
              <a:rPr lang="zh-CN" altLang="en-US" spc="300" dirty="0">
                <a:solidFill>
                  <a:schemeClr val="bg1"/>
                </a:solidFill>
                <a:latin typeface="+mj-ea"/>
                <a:ea typeface="+mj-ea"/>
              </a:rPr>
              <a:t>学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780384" y="2834424"/>
            <a:ext cx="2417010" cy="683518"/>
            <a:chOff x="479376" y="479847"/>
            <a:chExt cx="4271963" cy="1208088"/>
          </a:xfrm>
          <a:solidFill>
            <a:schemeClr val="bg1"/>
          </a:solidFill>
        </p:grpSpPr>
        <p:sp>
          <p:nvSpPr>
            <p:cNvPr id="68" name="Freeform 5"/>
            <p:cNvSpPr>
              <a:spLocks/>
            </p:cNvSpPr>
            <p:nvPr userDrawn="1"/>
          </p:nvSpPr>
          <p:spPr bwMode="auto">
            <a:xfrm>
              <a:off x="833389" y="1516485"/>
              <a:ext cx="63500" cy="84138"/>
            </a:xfrm>
            <a:custGeom>
              <a:avLst/>
              <a:gdLst>
                <a:gd name="T0" fmla="*/ 11 w 17"/>
                <a:gd name="T1" fmla="*/ 22 h 22"/>
                <a:gd name="T2" fmla="*/ 11 w 17"/>
                <a:gd name="T3" fmla="*/ 22 h 22"/>
                <a:gd name="T4" fmla="*/ 6 w 17"/>
                <a:gd name="T5" fmla="*/ 20 h 22"/>
                <a:gd name="T6" fmla="*/ 0 w 17"/>
                <a:gd name="T7" fmla="*/ 17 h 22"/>
                <a:gd name="T8" fmla="*/ 0 w 17"/>
                <a:gd name="T9" fmla="*/ 17 h 22"/>
                <a:gd name="T10" fmla="*/ 0 w 17"/>
                <a:gd name="T11" fmla="*/ 16 h 22"/>
                <a:gd name="T12" fmla="*/ 0 w 17"/>
                <a:gd name="T13" fmla="*/ 16 h 22"/>
                <a:gd name="T14" fmla="*/ 2 w 17"/>
                <a:gd name="T15" fmla="*/ 17 h 22"/>
                <a:gd name="T16" fmla="*/ 3 w 17"/>
                <a:gd name="T17" fmla="*/ 17 h 22"/>
                <a:gd name="T18" fmla="*/ 4 w 17"/>
                <a:gd name="T19" fmla="*/ 17 h 22"/>
                <a:gd name="T20" fmla="*/ 7 w 17"/>
                <a:gd name="T21" fmla="*/ 12 h 22"/>
                <a:gd name="T22" fmla="*/ 8 w 17"/>
                <a:gd name="T23" fmla="*/ 8 h 22"/>
                <a:gd name="T24" fmla="*/ 10 w 17"/>
                <a:gd name="T25" fmla="*/ 4 h 22"/>
                <a:gd name="T26" fmla="*/ 11 w 17"/>
                <a:gd name="T27" fmla="*/ 3 h 22"/>
                <a:gd name="T28" fmla="*/ 11 w 17"/>
                <a:gd name="T29" fmla="*/ 2 h 22"/>
                <a:gd name="T30" fmla="*/ 10 w 17"/>
                <a:gd name="T31" fmla="*/ 2 h 22"/>
                <a:gd name="T32" fmla="*/ 6 w 17"/>
                <a:gd name="T33" fmla="*/ 2 h 22"/>
                <a:gd name="T34" fmla="*/ 6 w 17"/>
                <a:gd name="T35" fmla="*/ 2 h 22"/>
                <a:gd name="T36" fmla="*/ 6 w 17"/>
                <a:gd name="T37" fmla="*/ 0 h 22"/>
                <a:gd name="T38" fmla="*/ 6 w 17"/>
                <a:gd name="T39" fmla="*/ 0 h 22"/>
                <a:gd name="T40" fmla="*/ 16 w 17"/>
                <a:gd name="T41" fmla="*/ 1 h 22"/>
                <a:gd name="T42" fmla="*/ 17 w 17"/>
                <a:gd name="T43" fmla="*/ 1 h 22"/>
                <a:gd name="T44" fmla="*/ 15 w 17"/>
                <a:gd name="T45" fmla="*/ 4 h 22"/>
                <a:gd name="T46" fmla="*/ 14 w 17"/>
                <a:gd name="T47" fmla="*/ 7 h 22"/>
                <a:gd name="T48" fmla="*/ 11 w 17"/>
                <a:gd name="T49" fmla="*/ 13 h 22"/>
                <a:gd name="T50" fmla="*/ 8 w 17"/>
                <a:gd name="T51" fmla="*/ 19 h 22"/>
                <a:gd name="T52" fmla="*/ 9 w 17"/>
                <a:gd name="T53" fmla="*/ 20 h 22"/>
                <a:gd name="T54" fmla="*/ 11 w 17"/>
                <a:gd name="T55" fmla="*/ 21 h 22"/>
                <a:gd name="T56" fmla="*/ 11 w 17"/>
                <a:gd name="T57" fmla="*/ 21 h 22"/>
                <a:gd name="T58" fmla="*/ 11 w 17"/>
                <a:gd name="T5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" h="22"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9" y="22"/>
                    <a:pt x="8" y="21"/>
                    <a:pt x="6" y="20"/>
                  </a:cubicBezTo>
                  <a:cubicBezTo>
                    <a:pt x="4" y="19"/>
                    <a:pt x="2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7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17"/>
                    <a:pt x="5" y="15"/>
                    <a:pt x="7" y="1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0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3" y="1"/>
                    <a:pt x="16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2"/>
                    <a:pt x="16" y="2"/>
                    <a:pt x="15" y="4"/>
                  </a:cubicBezTo>
                  <a:cubicBezTo>
                    <a:pt x="15" y="4"/>
                    <a:pt x="14" y="5"/>
                    <a:pt x="14" y="7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9" y="17"/>
                    <a:pt x="8" y="19"/>
                    <a:pt x="8" y="19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0"/>
                    <a:pt x="10" y="20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1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"/>
            <p:cNvSpPr>
              <a:spLocks noEditPoints="1"/>
            </p:cNvSpPr>
            <p:nvPr userDrawn="1"/>
          </p:nvSpPr>
          <p:spPr bwMode="auto">
            <a:xfrm>
              <a:off x="976264" y="1554585"/>
              <a:ext cx="63500" cy="84138"/>
            </a:xfrm>
            <a:custGeom>
              <a:avLst/>
              <a:gdLst>
                <a:gd name="T0" fmla="*/ 16 w 17"/>
                <a:gd name="T1" fmla="*/ 16 h 22"/>
                <a:gd name="T2" fmla="*/ 15 w 17"/>
                <a:gd name="T3" fmla="*/ 19 h 22"/>
                <a:gd name="T4" fmla="*/ 10 w 17"/>
                <a:gd name="T5" fmla="*/ 22 h 22"/>
                <a:gd name="T6" fmla="*/ 7 w 17"/>
                <a:gd name="T7" fmla="*/ 22 h 22"/>
                <a:gd name="T8" fmla="*/ 1 w 17"/>
                <a:gd name="T9" fmla="*/ 18 h 22"/>
                <a:gd name="T10" fmla="*/ 1 w 17"/>
                <a:gd name="T11" fmla="*/ 15 h 22"/>
                <a:gd name="T12" fmla="*/ 3 w 17"/>
                <a:gd name="T13" fmla="*/ 11 h 22"/>
                <a:gd name="T14" fmla="*/ 5 w 17"/>
                <a:gd name="T15" fmla="*/ 10 h 22"/>
                <a:gd name="T16" fmla="*/ 3 w 17"/>
                <a:gd name="T17" fmla="*/ 5 h 22"/>
                <a:gd name="T18" fmla="*/ 7 w 17"/>
                <a:gd name="T19" fmla="*/ 0 h 22"/>
                <a:gd name="T20" fmla="*/ 11 w 17"/>
                <a:gd name="T21" fmla="*/ 0 h 22"/>
                <a:gd name="T22" fmla="*/ 15 w 17"/>
                <a:gd name="T23" fmla="*/ 2 h 22"/>
                <a:gd name="T24" fmla="*/ 17 w 17"/>
                <a:gd name="T25" fmla="*/ 5 h 22"/>
                <a:gd name="T26" fmla="*/ 13 w 17"/>
                <a:gd name="T27" fmla="*/ 9 h 22"/>
                <a:gd name="T28" fmla="*/ 16 w 17"/>
                <a:gd name="T29" fmla="*/ 12 h 22"/>
                <a:gd name="T30" fmla="*/ 16 w 17"/>
                <a:gd name="T31" fmla="*/ 16 h 22"/>
                <a:gd name="T32" fmla="*/ 12 w 17"/>
                <a:gd name="T33" fmla="*/ 17 h 22"/>
                <a:gd name="T34" fmla="*/ 10 w 17"/>
                <a:gd name="T35" fmla="*/ 13 h 22"/>
                <a:gd name="T36" fmla="*/ 7 w 17"/>
                <a:gd name="T37" fmla="*/ 11 h 22"/>
                <a:gd name="T38" fmla="*/ 7 w 17"/>
                <a:gd name="T39" fmla="*/ 11 h 22"/>
                <a:gd name="T40" fmla="*/ 4 w 17"/>
                <a:gd name="T41" fmla="*/ 15 h 22"/>
                <a:gd name="T42" fmla="*/ 4 w 17"/>
                <a:gd name="T43" fmla="*/ 18 h 22"/>
                <a:gd name="T44" fmla="*/ 8 w 17"/>
                <a:gd name="T45" fmla="*/ 20 h 22"/>
                <a:gd name="T46" fmla="*/ 11 w 17"/>
                <a:gd name="T47" fmla="*/ 20 h 22"/>
                <a:gd name="T48" fmla="*/ 12 w 17"/>
                <a:gd name="T49" fmla="*/ 17 h 22"/>
                <a:gd name="T50" fmla="*/ 14 w 17"/>
                <a:gd name="T51" fmla="*/ 5 h 22"/>
                <a:gd name="T52" fmla="*/ 13 w 17"/>
                <a:gd name="T53" fmla="*/ 3 h 22"/>
                <a:gd name="T54" fmla="*/ 10 w 17"/>
                <a:gd name="T55" fmla="*/ 1 h 22"/>
                <a:gd name="T56" fmla="*/ 8 w 17"/>
                <a:gd name="T57" fmla="*/ 2 h 22"/>
                <a:gd name="T58" fmla="*/ 6 w 17"/>
                <a:gd name="T59" fmla="*/ 4 h 22"/>
                <a:gd name="T60" fmla="*/ 7 w 17"/>
                <a:gd name="T61" fmla="*/ 6 h 22"/>
                <a:gd name="T62" fmla="*/ 9 w 17"/>
                <a:gd name="T63" fmla="*/ 7 h 22"/>
                <a:gd name="T64" fmla="*/ 10 w 17"/>
                <a:gd name="T65" fmla="*/ 8 h 22"/>
                <a:gd name="T66" fmla="*/ 11 w 17"/>
                <a:gd name="T67" fmla="*/ 9 h 22"/>
                <a:gd name="T68" fmla="*/ 14 w 17"/>
                <a:gd name="T6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" h="22">
                  <a:moveTo>
                    <a:pt x="16" y="16"/>
                  </a:moveTo>
                  <a:cubicBezTo>
                    <a:pt x="16" y="17"/>
                    <a:pt x="16" y="18"/>
                    <a:pt x="15" y="19"/>
                  </a:cubicBezTo>
                  <a:cubicBezTo>
                    <a:pt x="14" y="20"/>
                    <a:pt x="12" y="22"/>
                    <a:pt x="10" y="22"/>
                  </a:cubicBezTo>
                  <a:cubicBezTo>
                    <a:pt x="9" y="22"/>
                    <a:pt x="8" y="22"/>
                    <a:pt x="7" y="22"/>
                  </a:cubicBezTo>
                  <a:cubicBezTo>
                    <a:pt x="4" y="22"/>
                    <a:pt x="2" y="20"/>
                    <a:pt x="1" y="18"/>
                  </a:cubicBezTo>
                  <a:cubicBezTo>
                    <a:pt x="1" y="18"/>
                    <a:pt x="0" y="16"/>
                    <a:pt x="1" y="15"/>
                  </a:cubicBezTo>
                  <a:cubicBezTo>
                    <a:pt x="1" y="14"/>
                    <a:pt x="2" y="12"/>
                    <a:pt x="3" y="11"/>
                  </a:cubicBezTo>
                  <a:cubicBezTo>
                    <a:pt x="3" y="11"/>
                    <a:pt x="4" y="11"/>
                    <a:pt x="5" y="10"/>
                  </a:cubicBezTo>
                  <a:cubicBezTo>
                    <a:pt x="3" y="9"/>
                    <a:pt x="2" y="7"/>
                    <a:pt x="3" y="5"/>
                  </a:cubicBezTo>
                  <a:cubicBezTo>
                    <a:pt x="3" y="2"/>
                    <a:pt x="4" y="1"/>
                    <a:pt x="7" y="0"/>
                  </a:cubicBezTo>
                  <a:cubicBezTo>
                    <a:pt x="8" y="0"/>
                    <a:pt x="9" y="0"/>
                    <a:pt x="11" y="0"/>
                  </a:cubicBezTo>
                  <a:cubicBezTo>
                    <a:pt x="13" y="0"/>
                    <a:pt x="14" y="1"/>
                    <a:pt x="15" y="2"/>
                  </a:cubicBezTo>
                  <a:cubicBezTo>
                    <a:pt x="16" y="3"/>
                    <a:pt x="17" y="4"/>
                    <a:pt x="17" y="5"/>
                  </a:cubicBezTo>
                  <a:cubicBezTo>
                    <a:pt x="16" y="7"/>
                    <a:pt x="15" y="9"/>
                    <a:pt x="13" y="9"/>
                  </a:cubicBezTo>
                  <a:cubicBezTo>
                    <a:pt x="14" y="10"/>
                    <a:pt x="15" y="11"/>
                    <a:pt x="16" y="12"/>
                  </a:cubicBezTo>
                  <a:cubicBezTo>
                    <a:pt x="16" y="13"/>
                    <a:pt x="16" y="14"/>
                    <a:pt x="16" y="16"/>
                  </a:cubicBezTo>
                  <a:close/>
                  <a:moveTo>
                    <a:pt x="12" y="17"/>
                  </a:moveTo>
                  <a:cubicBezTo>
                    <a:pt x="12" y="15"/>
                    <a:pt x="12" y="14"/>
                    <a:pt x="10" y="13"/>
                  </a:cubicBezTo>
                  <a:cubicBezTo>
                    <a:pt x="9" y="13"/>
                    <a:pt x="8" y="12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2"/>
                    <a:pt x="4" y="13"/>
                    <a:pt x="4" y="15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5" y="19"/>
                    <a:pt x="6" y="20"/>
                    <a:pt x="8" y="20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19"/>
                    <a:pt x="12" y="18"/>
                    <a:pt x="12" y="17"/>
                  </a:cubicBezTo>
                  <a:close/>
                  <a:moveTo>
                    <a:pt x="14" y="5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2" y="2"/>
                    <a:pt x="11" y="2"/>
                    <a:pt x="10" y="1"/>
                  </a:cubicBezTo>
                  <a:cubicBezTo>
                    <a:pt x="9" y="1"/>
                    <a:pt x="8" y="1"/>
                    <a:pt x="8" y="2"/>
                  </a:cubicBezTo>
                  <a:cubicBezTo>
                    <a:pt x="7" y="2"/>
                    <a:pt x="7" y="3"/>
                    <a:pt x="6" y="4"/>
                  </a:cubicBezTo>
                  <a:cubicBezTo>
                    <a:pt x="6" y="5"/>
                    <a:pt x="7" y="5"/>
                    <a:pt x="7" y="6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8"/>
                    <a:pt x="13" y="7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7"/>
            <p:cNvSpPr>
              <a:spLocks noEditPoints="1"/>
            </p:cNvSpPr>
            <p:nvPr userDrawn="1"/>
          </p:nvSpPr>
          <p:spPr bwMode="auto">
            <a:xfrm>
              <a:off x="1114376" y="1551410"/>
              <a:ext cx="65088" cy="90488"/>
            </a:xfrm>
            <a:custGeom>
              <a:avLst/>
              <a:gdLst>
                <a:gd name="T0" fmla="*/ 16 w 17"/>
                <a:gd name="T1" fmla="*/ 9 h 24"/>
                <a:gd name="T2" fmla="*/ 16 w 17"/>
                <a:gd name="T3" fmla="*/ 16 h 24"/>
                <a:gd name="T4" fmla="*/ 12 w 17"/>
                <a:gd name="T5" fmla="*/ 21 h 24"/>
                <a:gd name="T6" fmla="*/ 5 w 17"/>
                <a:gd name="T7" fmla="*/ 24 h 24"/>
                <a:gd name="T8" fmla="*/ 4 w 17"/>
                <a:gd name="T9" fmla="*/ 23 h 24"/>
                <a:gd name="T10" fmla="*/ 4 w 17"/>
                <a:gd name="T11" fmla="*/ 22 h 24"/>
                <a:gd name="T12" fmla="*/ 6 w 17"/>
                <a:gd name="T13" fmla="*/ 22 h 24"/>
                <a:gd name="T14" fmla="*/ 10 w 17"/>
                <a:gd name="T15" fmla="*/ 20 h 24"/>
                <a:gd name="T16" fmla="*/ 11 w 17"/>
                <a:gd name="T17" fmla="*/ 17 h 24"/>
                <a:gd name="T18" fmla="*/ 12 w 17"/>
                <a:gd name="T19" fmla="*/ 12 h 24"/>
                <a:gd name="T20" fmla="*/ 9 w 17"/>
                <a:gd name="T21" fmla="*/ 14 h 24"/>
                <a:gd name="T22" fmla="*/ 7 w 17"/>
                <a:gd name="T23" fmla="*/ 15 h 24"/>
                <a:gd name="T24" fmla="*/ 3 w 17"/>
                <a:gd name="T25" fmla="*/ 14 h 24"/>
                <a:gd name="T26" fmla="*/ 1 w 17"/>
                <a:gd name="T27" fmla="*/ 10 h 24"/>
                <a:gd name="T28" fmla="*/ 3 w 17"/>
                <a:gd name="T29" fmla="*/ 2 h 24"/>
                <a:gd name="T30" fmla="*/ 7 w 17"/>
                <a:gd name="T31" fmla="*/ 1 h 24"/>
                <a:gd name="T32" fmla="*/ 15 w 17"/>
                <a:gd name="T33" fmla="*/ 4 h 24"/>
                <a:gd name="T34" fmla="*/ 16 w 17"/>
                <a:gd name="T35" fmla="*/ 9 h 24"/>
                <a:gd name="T36" fmla="*/ 12 w 17"/>
                <a:gd name="T37" fmla="*/ 8 h 24"/>
                <a:gd name="T38" fmla="*/ 10 w 17"/>
                <a:gd name="T39" fmla="*/ 3 h 24"/>
                <a:gd name="T40" fmla="*/ 7 w 17"/>
                <a:gd name="T41" fmla="*/ 2 h 24"/>
                <a:gd name="T42" fmla="*/ 5 w 17"/>
                <a:gd name="T43" fmla="*/ 5 h 24"/>
                <a:gd name="T44" fmla="*/ 5 w 17"/>
                <a:gd name="T45" fmla="*/ 7 h 24"/>
                <a:gd name="T46" fmla="*/ 6 w 17"/>
                <a:gd name="T47" fmla="*/ 11 h 24"/>
                <a:gd name="T48" fmla="*/ 9 w 17"/>
                <a:gd name="T49" fmla="*/ 12 h 24"/>
                <a:gd name="T50" fmla="*/ 12 w 17"/>
                <a:gd name="T51" fmla="*/ 10 h 24"/>
                <a:gd name="T52" fmla="*/ 12 w 17"/>
                <a:gd name="T5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4">
                  <a:moveTo>
                    <a:pt x="16" y="9"/>
                  </a:moveTo>
                  <a:cubicBezTo>
                    <a:pt x="17" y="11"/>
                    <a:pt x="16" y="14"/>
                    <a:pt x="16" y="16"/>
                  </a:cubicBezTo>
                  <a:cubicBezTo>
                    <a:pt x="15" y="18"/>
                    <a:pt x="13" y="20"/>
                    <a:pt x="12" y="21"/>
                  </a:cubicBezTo>
                  <a:cubicBezTo>
                    <a:pt x="10" y="22"/>
                    <a:pt x="8" y="23"/>
                    <a:pt x="5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6" y="22"/>
                  </a:cubicBezTo>
                  <a:cubicBezTo>
                    <a:pt x="7" y="22"/>
                    <a:pt x="9" y="21"/>
                    <a:pt x="10" y="20"/>
                  </a:cubicBezTo>
                  <a:cubicBezTo>
                    <a:pt x="10" y="19"/>
                    <a:pt x="11" y="18"/>
                    <a:pt x="11" y="17"/>
                  </a:cubicBezTo>
                  <a:cubicBezTo>
                    <a:pt x="12" y="16"/>
                    <a:pt x="12" y="14"/>
                    <a:pt x="12" y="12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5" y="15"/>
                    <a:pt x="4" y="15"/>
                    <a:pt x="3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0" y="7"/>
                    <a:pt x="1" y="4"/>
                    <a:pt x="3" y="2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11" y="0"/>
                    <a:pt x="13" y="1"/>
                    <a:pt x="15" y="4"/>
                  </a:cubicBezTo>
                  <a:cubicBezTo>
                    <a:pt x="16" y="5"/>
                    <a:pt x="16" y="7"/>
                    <a:pt x="16" y="9"/>
                  </a:cubicBezTo>
                  <a:close/>
                  <a:moveTo>
                    <a:pt x="12" y="8"/>
                  </a:moveTo>
                  <a:cubicBezTo>
                    <a:pt x="11" y="6"/>
                    <a:pt x="11" y="4"/>
                    <a:pt x="10" y="3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6" y="3"/>
                    <a:pt x="5" y="3"/>
                    <a:pt x="5" y="5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5" y="9"/>
                    <a:pt x="6" y="10"/>
                    <a:pt x="6" y="11"/>
                  </a:cubicBezTo>
                  <a:cubicBezTo>
                    <a:pt x="7" y="12"/>
                    <a:pt x="8" y="12"/>
                    <a:pt x="9" y="12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2" y="9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8"/>
            <p:cNvSpPr>
              <a:spLocks noEditPoints="1"/>
            </p:cNvSpPr>
            <p:nvPr userDrawn="1"/>
          </p:nvSpPr>
          <p:spPr bwMode="auto">
            <a:xfrm>
              <a:off x="1246139" y="1513310"/>
              <a:ext cx="71438" cy="87313"/>
            </a:xfrm>
            <a:custGeom>
              <a:avLst/>
              <a:gdLst>
                <a:gd name="T0" fmla="*/ 18 w 19"/>
                <a:gd name="T1" fmla="*/ 12 h 23"/>
                <a:gd name="T2" fmla="*/ 19 w 19"/>
                <a:gd name="T3" fmla="*/ 15 h 23"/>
                <a:gd name="T4" fmla="*/ 16 w 19"/>
                <a:gd name="T5" fmla="*/ 21 h 23"/>
                <a:gd name="T6" fmla="*/ 14 w 19"/>
                <a:gd name="T7" fmla="*/ 22 h 23"/>
                <a:gd name="T8" fmla="*/ 7 w 19"/>
                <a:gd name="T9" fmla="*/ 22 h 23"/>
                <a:gd name="T10" fmla="*/ 5 w 19"/>
                <a:gd name="T11" fmla="*/ 20 h 23"/>
                <a:gd name="T12" fmla="*/ 5 w 19"/>
                <a:gd name="T13" fmla="*/ 15 h 23"/>
                <a:gd name="T14" fmla="*/ 6 w 19"/>
                <a:gd name="T15" fmla="*/ 13 h 23"/>
                <a:gd name="T16" fmla="*/ 1 w 19"/>
                <a:gd name="T17" fmla="*/ 10 h 23"/>
                <a:gd name="T18" fmla="*/ 2 w 19"/>
                <a:gd name="T19" fmla="*/ 3 h 23"/>
                <a:gd name="T20" fmla="*/ 6 w 19"/>
                <a:gd name="T21" fmla="*/ 1 h 23"/>
                <a:gd name="T22" fmla="*/ 10 w 19"/>
                <a:gd name="T23" fmla="*/ 1 h 23"/>
                <a:gd name="T24" fmla="*/ 13 w 19"/>
                <a:gd name="T25" fmla="*/ 3 h 23"/>
                <a:gd name="T26" fmla="*/ 12 w 19"/>
                <a:gd name="T27" fmla="*/ 9 h 23"/>
                <a:gd name="T28" fmla="*/ 16 w 19"/>
                <a:gd name="T29" fmla="*/ 9 h 23"/>
                <a:gd name="T30" fmla="*/ 18 w 19"/>
                <a:gd name="T31" fmla="*/ 12 h 23"/>
                <a:gd name="T32" fmla="*/ 11 w 19"/>
                <a:gd name="T33" fmla="*/ 5 h 23"/>
                <a:gd name="T34" fmla="*/ 9 w 19"/>
                <a:gd name="T35" fmla="*/ 3 h 23"/>
                <a:gd name="T36" fmla="*/ 6 w 19"/>
                <a:gd name="T37" fmla="*/ 3 h 23"/>
                <a:gd name="T38" fmla="*/ 4 w 19"/>
                <a:gd name="T39" fmla="*/ 5 h 23"/>
                <a:gd name="T40" fmla="*/ 4 w 19"/>
                <a:gd name="T41" fmla="*/ 7 h 23"/>
                <a:gd name="T42" fmla="*/ 6 w 19"/>
                <a:gd name="T43" fmla="*/ 9 h 23"/>
                <a:gd name="T44" fmla="*/ 8 w 19"/>
                <a:gd name="T45" fmla="*/ 9 h 23"/>
                <a:gd name="T46" fmla="*/ 9 w 19"/>
                <a:gd name="T47" fmla="*/ 9 h 23"/>
                <a:gd name="T48" fmla="*/ 10 w 19"/>
                <a:gd name="T49" fmla="*/ 9 h 23"/>
                <a:gd name="T50" fmla="*/ 11 w 19"/>
                <a:gd name="T51" fmla="*/ 5 h 23"/>
                <a:gd name="T52" fmla="*/ 16 w 19"/>
                <a:gd name="T53" fmla="*/ 15 h 23"/>
                <a:gd name="T54" fmla="*/ 12 w 19"/>
                <a:gd name="T55" fmla="*/ 13 h 23"/>
                <a:gd name="T56" fmla="*/ 9 w 19"/>
                <a:gd name="T57" fmla="*/ 13 h 23"/>
                <a:gd name="T58" fmla="*/ 8 w 19"/>
                <a:gd name="T59" fmla="*/ 13 h 23"/>
                <a:gd name="T60" fmla="*/ 8 w 19"/>
                <a:gd name="T61" fmla="*/ 18 h 23"/>
                <a:gd name="T62" fmla="*/ 9 w 19"/>
                <a:gd name="T63" fmla="*/ 20 h 23"/>
                <a:gd name="T64" fmla="*/ 13 w 19"/>
                <a:gd name="T65" fmla="*/ 20 h 23"/>
                <a:gd name="T66" fmla="*/ 16 w 19"/>
                <a:gd name="T67" fmla="*/ 18 h 23"/>
                <a:gd name="T68" fmla="*/ 16 w 19"/>
                <a:gd name="T6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" h="23">
                  <a:moveTo>
                    <a:pt x="18" y="12"/>
                  </a:moveTo>
                  <a:cubicBezTo>
                    <a:pt x="19" y="13"/>
                    <a:pt x="19" y="14"/>
                    <a:pt x="19" y="15"/>
                  </a:cubicBezTo>
                  <a:cubicBezTo>
                    <a:pt x="19" y="17"/>
                    <a:pt x="18" y="19"/>
                    <a:pt x="16" y="21"/>
                  </a:cubicBezTo>
                  <a:cubicBezTo>
                    <a:pt x="16" y="21"/>
                    <a:pt x="15" y="22"/>
                    <a:pt x="14" y="22"/>
                  </a:cubicBezTo>
                  <a:cubicBezTo>
                    <a:pt x="11" y="23"/>
                    <a:pt x="9" y="23"/>
                    <a:pt x="7" y="22"/>
                  </a:cubicBezTo>
                  <a:cubicBezTo>
                    <a:pt x="6" y="22"/>
                    <a:pt x="5" y="21"/>
                    <a:pt x="5" y="20"/>
                  </a:cubicBezTo>
                  <a:cubicBezTo>
                    <a:pt x="4" y="18"/>
                    <a:pt x="4" y="17"/>
                    <a:pt x="5" y="15"/>
                  </a:cubicBezTo>
                  <a:cubicBezTo>
                    <a:pt x="5" y="15"/>
                    <a:pt x="6" y="14"/>
                    <a:pt x="6" y="13"/>
                  </a:cubicBezTo>
                  <a:cubicBezTo>
                    <a:pt x="4" y="13"/>
                    <a:pt x="2" y="12"/>
                    <a:pt x="1" y="10"/>
                  </a:cubicBezTo>
                  <a:cubicBezTo>
                    <a:pt x="0" y="8"/>
                    <a:pt x="1" y="6"/>
                    <a:pt x="2" y="3"/>
                  </a:cubicBezTo>
                  <a:cubicBezTo>
                    <a:pt x="3" y="3"/>
                    <a:pt x="4" y="2"/>
                    <a:pt x="6" y="1"/>
                  </a:cubicBezTo>
                  <a:cubicBezTo>
                    <a:pt x="7" y="0"/>
                    <a:pt x="9" y="0"/>
                    <a:pt x="10" y="1"/>
                  </a:cubicBezTo>
                  <a:cubicBezTo>
                    <a:pt x="12" y="1"/>
                    <a:pt x="13" y="2"/>
                    <a:pt x="13" y="3"/>
                  </a:cubicBezTo>
                  <a:cubicBezTo>
                    <a:pt x="14" y="5"/>
                    <a:pt x="14" y="7"/>
                    <a:pt x="12" y="9"/>
                  </a:cubicBezTo>
                  <a:cubicBezTo>
                    <a:pt x="14" y="9"/>
                    <a:pt x="15" y="9"/>
                    <a:pt x="16" y="9"/>
                  </a:cubicBezTo>
                  <a:cubicBezTo>
                    <a:pt x="17" y="10"/>
                    <a:pt x="18" y="11"/>
                    <a:pt x="18" y="12"/>
                  </a:cubicBezTo>
                  <a:close/>
                  <a:moveTo>
                    <a:pt x="11" y="5"/>
                  </a:moveTo>
                  <a:cubicBezTo>
                    <a:pt x="10" y="4"/>
                    <a:pt x="10" y="3"/>
                    <a:pt x="9" y="3"/>
                  </a:cubicBezTo>
                  <a:cubicBezTo>
                    <a:pt x="8" y="3"/>
                    <a:pt x="7" y="3"/>
                    <a:pt x="6" y="3"/>
                  </a:cubicBezTo>
                  <a:cubicBezTo>
                    <a:pt x="5" y="4"/>
                    <a:pt x="4" y="4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8"/>
                    <a:pt x="5" y="8"/>
                    <a:pt x="6" y="9"/>
                  </a:cubicBezTo>
                  <a:cubicBezTo>
                    <a:pt x="6" y="9"/>
                    <a:pt x="7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8"/>
                    <a:pt x="11" y="6"/>
                    <a:pt x="11" y="5"/>
                  </a:cubicBezTo>
                  <a:close/>
                  <a:moveTo>
                    <a:pt x="16" y="15"/>
                  </a:moveTo>
                  <a:cubicBezTo>
                    <a:pt x="15" y="14"/>
                    <a:pt x="14" y="13"/>
                    <a:pt x="12" y="13"/>
                  </a:cubicBezTo>
                  <a:cubicBezTo>
                    <a:pt x="11" y="13"/>
                    <a:pt x="10" y="13"/>
                    <a:pt x="9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7" y="16"/>
                    <a:pt x="8" y="18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10" y="21"/>
                    <a:pt x="12" y="21"/>
                    <a:pt x="13" y="20"/>
                  </a:cubicBezTo>
                  <a:cubicBezTo>
                    <a:pt x="15" y="20"/>
                    <a:pt x="15" y="19"/>
                    <a:pt x="16" y="18"/>
                  </a:cubicBezTo>
                  <a:cubicBezTo>
                    <a:pt x="16" y="17"/>
                    <a:pt x="16" y="16"/>
                    <a:pt x="1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9"/>
            <p:cNvSpPr>
              <a:spLocks noEditPoints="1"/>
            </p:cNvSpPr>
            <p:nvPr userDrawn="1"/>
          </p:nvSpPr>
          <p:spPr bwMode="auto">
            <a:xfrm>
              <a:off x="479376" y="479847"/>
              <a:ext cx="1200150" cy="1208088"/>
            </a:xfrm>
            <a:custGeom>
              <a:avLst/>
              <a:gdLst>
                <a:gd name="T0" fmla="*/ 97 w 319"/>
                <a:gd name="T1" fmla="*/ 13 h 319"/>
                <a:gd name="T2" fmla="*/ 46 w 319"/>
                <a:gd name="T3" fmla="*/ 47 h 319"/>
                <a:gd name="T4" fmla="*/ 12 w 319"/>
                <a:gd name="T5" fmla="*/ 98 h 319"/>
                <a:gd name="T6" fmla="*/ 0 w 319"/>
                <a:gd name="T7" fmla="*/ 160 h 319"/>
                <a:gd name="T8" fmla="*/ 12 w 319"/>
                <a:gd name="T9" fmla="*/ 222 h 319"/>
                <a:gd name="T10" fmla="*/ 46 w 319"/>
                <a:gd name="T11" fmla="*/ 273 h 319"/>
                <a:gd name="T12" fmla="*/ 97 w 319"/>
                <a:gd name="T13" fmla="*/ 307 h 319"/>
                <a:gd name="T14" fmla="*/ 159 w 319"/>
                <a:gd name="T15" fmla="*/ 319 h 319"/>
                <a:gd name="T16" fmla="*/ 221 w 319"/>
                <a:gd name="T17" fmla="*/ 307 h 319"/>
                <a:gd name="T18" fmla="*/ 272 w 319"/>
                <a:gd name="T19" fmla="*/ 273 h 319"/>
                <a:gd name="T20" fmla="*/ 306 w 319"/>
                <a:gd name="T21" fmla="*/ 222 h 319"/>
                <a:gd name="T22" fmla="*/ 319 w 319"/>
                <a:gd name="T23" fmla="*/ 160 h 319"/>
                <a:gd name="T24" fmla="*/ 306 w 319"/>
                <a:gd name="T25" fmla="*/ 98 h 319"/>
                <a:gd name="T26" fmla="*/ 272 w 319"/>
                <a:gd name="T27" fmla="*/ 47 h 319"/>
                <a:gd name="T28" fmla="*/ 221 w 319"/>
                <a:gd name="T29" fmla="*/ 13 h 319"/>
                <a:gd name="T30" fmla="*/ 159 w 319"/>
                <a:gd name="T31" fmla="*/ 0 h 319"/>
                <a:gd name="T32" fmla="*/ 97 w 319"/>
                <a:gd name="T33" fmla="*/ 13 h 319"/>
                <a:gd name="T34" fmla="*/ 99 w 319"/>
                <a:gd name="T35" fmla="*/ 302 h 319"/>
                <a:gd name="T36" fmla="*/ 50 w 319"/>
                <a:gd name="T37" fmla="*/ 269 h 319"/>
                <a:gd name="T38" fmla="*/ 17 w 319"/>
                <a:gd name="T39" fmla="*/ 220 h 319"/>
                <a:gd name="T40" fmla="*/ 5 w 319"/>
                <a:gd name="T41" fmla="*/ 160 h 319"/>
                <a:gd name="T42" fmla="*/ 17 w 319"/>
                <a:gd name="T43" fmla="*/ 100 h 319"/>
                <a:gd name="T44" fmla="*/ 50 w 319"/>
                <a:gd name="T45" fmla="*/ 51 h 319"/>
                <a:gd name="T46" fmla="*/ 99 w 319"/>
                <a:gd name="T47" fmla="*/ 18 h 319"/>
                <a:gd name="T48" fmla="*/ 159 w 319"/>
                <a:gd name="T49" fmla="*/ 6 h 319"/>
                <a:gd name="T50" fmla="*/ 219 w 319"/>
                <a:gd name="T51" fmla="*/ 18 h 319"/>
                <a:gd name="T52" fmla="*/ 268 w 319"/>
                <a:gd name="T53" fmla="*/ 51 h 319"/>
                <a:gd name="T54" fmla="*/ 301 w 319"/>
                <a:gd name="T55" fmla="*/ 100 h 319"/>
                <a:gd name="T56" fmla="*/ 314 w 319"/>
                <a:gd name="T57" fmla="*/ 160 h 319"/>
                <a:gd name="T58" fmla="*/ 301 w 319"/>
                <a:gd name="T59" fmla="*/ 220 h 319"/>
                <a:gd name="T60" fmla="*/ 268 w 319"/>
                <a:gd name="T61" fmla="*/ 269 h 319"/>
                <a:gd name="T62" fmla="*/ 219 w 319"/>
                <a:gd name="T63" fmla="*/ 302 h 319"/>
                <a:gd name="T64" fmla="*/ 159 w 319"/>
                <a:gd name="T65" fmla="*/ 314 h 319"/>
                <a:gd name="T66" fmla="*/ 99 w 319"/>
                <a:gd name="T67" fmla="*/ 30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9" h="319">
                  <a:moveTo>
                    <a:pt x="97" y="13"/>
                  </a:moveTo>
                  <a:cubicBezTo>
                    <a:pt x="78" y="21"/>
                    <a:pt x="61" y="32"/>
                    <a:pt x="46" y="47"/>
                  </a:cubicBezTo>
                  <a:cubicBezTo>
                    <a:pt x="32" y="62"/>
                    <a:pt x="20" y="79"/>
                    <a:pt x="12" y="98"/>
                  </a:cubicBezTo>
                  <a:cubicBezTo>
                    <a:pt x="4" y="117"/>
                    <a:pt x="0" y="138"/>
                    <a:pt x="0" y="160"/>
                  </a:cubicBezTo>
                  <a:cubicBezTo>
                    <a:pt x="0" y="181"/>
                    <a:pt x="4" y="202"/>
                    <a:pt x="12" y="222"/>
                  </a:cubicBezTo>
                  <a:cubicBezTo>
                    <a:pt x="20" y="241"/>
                    <a:pt x="32" y="258"/>
                    <a:pt x="46" y="273"/>
                  </a:cubicBezTo>
                  <a:cubicBezTo>
                    <a:pt x="61" y="287"/>
                    <a:pt x="78" y="299"/>
                    <a:pt x="97" y="307"/>
                  </a:cubicBezTo>
                  <a:cubicBezTo>
                    <a:pt x="117" y="315"/>
                    <a:pt x="138" y="319"/>
                    <a:pt x="159" y="319"/>
                  </a:cubicBezTo>
                  <a:cubicBezTo>
                    <a:pt x="181" y="319"/>
                    <a:pt x="202" y="315"/>
                    <a:pt x="221" y="307"/>
                  </a:cubicBezTo>
                  <a:cubicBezTo>
                    <a:pt x="240" y="299"/>
                    <a:pt x="257" y="287"/>
                    <a:pt x="272" y="273"/>
                  </a:cubicBezTo>
                  <a:cubicBezTo>
                    <a:pt x="287" y="258"/>
                    <a:pt x="298" y="241"/>
                    <a:pt x="306" y="222"/>
                  </a:cubicBezTo>
                  <a:cubicBezTo>
                    <a:pt x="315" y="202"/>
                    <a:pt x="319" y="181"/>
                    <a:pt x="319" y="160"/>
                  </a:cubicBezTo>
                  <a:cubicBezTo>
                    <a:pt x="319" y="138"/>
                    <a:pt x="315" y="117"/>
                    <a:pt x="306" y="98"/>
                  </a:cubicBezTo>
                  <a:cubicBezTo>
                    <a:pt x="298" y="79"/>
                    <a:pt x="287" y="62"/>
                    <a:pt x="272" y="47"/>
                  </a:cubicBezTo>
                  <a:cubicBezTo>
                    <a:pt x="257" y="32"/>
                    <a:pt x="240" y="21"/>
                    <a:pt x="221" y="13"/>
                  </a:cubicBezTo>
                  <a:cubicBezTo>
                    <a:pt x="202" y="5"/>
                    <a:pt x="181" y="0"/>
                    <a:pt x="159" y="0"/>
                  </a:cubicBezTo>
                  <a:cubicBezTo>
                    <a:pt x="138" y="0"/>
                    <a:pt x="117" y="5"/>
                    <a:pt x="97" y="13"/>
                  </a:cubicBezTo>
                  <a:close/>
                  <a:moveTo>
                    <a:pt x="99" y="302"/>
                  </a:moveTo>
                  <a:cubicBezTo>
                    <a:pt x="81" y="294"/>
                    <a:pt x="64" y="283"/>
                    <a:pt x="50" y="269"/>
                  </a:cubicBezTo>
                  <a:cubicBezTo>
                    <a:pt x="36" y="255"/>
                    <a:pt x="25" y="238"/>
                    <a:pt x="17" y="220"/>
                  </a:cubicBezTo>
                  <a:cubicBezTo>
                    <a:pt x="9" y="201"/>
                    <a:pt x="5" y="181"/>
                    <a:pt x="5" y="160"/>
                  </a:cubicBezTo>
                  <a:cubicBezTo>
                    <a:pt x="5" y="139"/>
                    <a:pt x="9" y="119"/>
                    <a:pt x="17" y="100"/>
                  </a:cubicBezTo>
                  <a:cubicBezTo>
                    <a:pt x="25" y="81"/>
                    <a:pt x="36" y="65"/>
                    <a:pt x="50" y="51"/>
                  </a:cubicBezTo>
                  <a:cubicBezTo>
                    <a:pt x="64" y="37"/>
                    <a:pt x="81" y="26"/>
                    <a:pt x="99" y="18"/>
                  </a:cubicBezTo>
                  <a:cubicBezTo>
                    <a:pt x="118" y="10"/>
                    <a:pt x="138" y="6"/>
                    <a:pt x="159" y="6"/>
                  </a:cubicBezTo>
                  <a:cubicBezTo>
                    <a:pt x="180" y="6"/>
                    <a:pt x="200" y="10"/>
                    <a:pt x="219" y="18"/>
                  </a:cubicBezTo>
                  <a:cubicBezTo>
                    <a:pt x="238" y="26"/>
                    <a:pt x="254" y="37"/>
                    <a:pt x="268" y="51"/>
                  </a:cubicBezTo>
                  <a:cubicBezTo>
                    <a:pt x="283" y="65"/>
                    <a:pt x="294" y="81"/>
                    <a:pt x="301" y="100"/>
                  </a:cubicBezTo>
                  <a:cubicBezTo>
                    <a:pt x="309" y="119"/>
                    <a:pt x="314" y="139"/>
                    <a:pt x="314" y="160"/>
                  </a:cubicBezTo>
                  <a:cubicBezTo>
                    <a:pt x="314" y="181"/>
                    <a:pt x="309" y="201"/>
                    <a:pt x="301" y="220"/>
                  </a:cubicBezTo>
                  <a:cubicBezTo>
                    <a:pt x="294" y="238"/>
                    <a:pt x="283" y="255"/>
                    <a:pt x="268" y="269"/>
                  </a:cubicBezTo>
                  <a:cubicBezTo>
                    <a:pt x="254" y="283"/>
                    <a:pt x="238" y="294"/>
                    <a:pt x="219" y="302"/>
                  </a:cubicBezTo>
                  <a:cubicBezTo>
                    <a:pt x="200" y="310"/>
                    <a:pt x="180" y="314"/>
                    <a:pt x="159" y="314"/>
                  </a:cubicBezTo>
                  <a:cubicBezTo>
                    <a:pt x="138" y="314"/>
                    <a:pt x="118" y="310"/>
                    <a:pt x="99" y="3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0"/>
            <p:cNvSpPr>
              <a:spLocks noEditPoints="1"/>
            </p:cNvSpPr>
            <p:nvPr userDrawn="1"/>
          </p:nvSpPr>
          <p:spPr bwMode="auto">
            <a:xfrm>
              <a:off x="633364" y="640185"/>
              <a:ext cx="887413" cy="892175"/>
            </a:xfrm>
            <a:custGeom>
              <a:avLst/>
              <a:gdLst>
                <a:gd name="T0" fmla="*/ 72 w 236"/>
                <a:gd name="T1" fmla="*/ 9 h 236"/>
                <a:gd name="T2" fmla="*/ 35 w 236"/>
                <a:gd name="T3" fmla="*/ 34 h 236"/>
                <a:gd name="T4" fmla="*/ 10 w 236"/>
                <a:gd name="T5" fmla="*/ 72 h 236"/>
                <a:gd name="T6" fmla="*/ 0 w 236"/>
                <a:gd name="T7" fmla="*/ 118 h 236"/>
                <a:gd name="T8" fmla="*/ 10 w 236"/>
                <a:gd name="T9" fmla="*/ 164 h 236"/>
                <a:gd name="T10" fmla="*/ 35 w 236"/>
                <a:gd name="T11" fmla="*/ 201 h 236"/>
                <a:gd name="T12" fmla="*/ 72 w 236"/>
                <a:gd name="T13" fmla="*/ 227 h 236"/>
                <a:gd name="T14" fmla="*/ 118 w 236"/>
                <a:gd name="T15" fmla="*/ 236 h 236"/>
                <a:gd name="T16" fmla="*/ 164 w 236"/>
                <a:gd name="T17" fmla="*/ 227 h 236"/>
                <a:gd name="T18" fmla="*/ 202 w 236"/>
                <a:gd name="T19" fmla="*/ 201 h 236"/>
                <a:gd name="T20" fmla="*/ 227 w 236"/>
                <a:gd name="T21" fmla="*/ 164 h 236"/>
                <a:gd name="T22" fmla="*/ 236 w 236"/>
                <a:gd name="T23" fmla="*/ 118 h 236"/>
                <a:gd name="T24" fmla="*/ 227 w 236"/>
                <a:gd name="T25" fmla="*/ 72 h 236"/>
                <a:gd name="T26" fmla="*/ 202 w 236"/>
                <a:gd name="T27" fmla="*/ 34 h 236"/>
                <a:gd name="T28" fmla="*/ 164 w 236"/>
                <a:gd name="T29" fmla="*/ 9 h 236"/>
                <a:gd name="T30" fmla="*/ 118 w 236"/>
                <a:gd name="T31" fmla="*/ 0 h 236"/>
                <a:gd name="T32" fmla="*/ 72 w 236"/>
                <a:gd name="T33" fmla="*/ 9 h 236"/>
                <a:gd name="T34" fmla="*/ 74 w 236"/>
                <a:gd name="T35" fmla="*/ 223 h 236"/>
                <a:gd name="T36" fmla="*/ 37 w 236"/>
                <a:gd name="T37" fmla="*/ 199 h 236"/>
                <a:gd name="T38" fmla="*/ 13 w 236"/>
                <a:gd name="T39" fmla="*/ 162 h 236"/>
                <a:gd name="T40" fmla="*/ 4 w 236"/>
                <a:gd name="T41" fmla="*/ 118 h 236"/>
                <a:gd name="T42" fmla="*/ 13 w 236"/>
                <a:gd name="T43" fmla="*/ 73 h 236"/>
                <a:gd name="T44" fmla="*/ 37 w 236"/>
                <a:gd name="T45" fmla="*/ 37 h 236"/>
                <a:gd name="T46" fmla="*/ 74 w 236"/>
                <a:gd name="T47" fmla="*/ 12 h 236"/>
                <a:gd name="T48" fmla="*/ 118 w 236"/>
                <a:gd name="T49" fmla="*/ 3 h 236"/>
                <a:gd name="T50" fmla="*/ 163 w 236"/>
                <a:gd name="T51" fmla="*/ 12 h 236"/>
                <a:gd name="T52" fmla="*/ 199 w 236"/>
                <a:gd name="T53" fmla="*/ 37 h 236"/>
                <a:gd name="T54" fmla="*/ 224 w 236"/>
                <a:gd name="T55" fmla="*/ 73 h 236"/>
                <a:gd name="T56" fmla="*/ 233 w 236"/>
                <a:gd name="T57" fmla="*/ 118 h 236"/>
                <a:gd name="T58" fmla="*/ 224 w 236"/>
                <a:gd name="T59" fmla="*/ 162 h 236"/>
                <a:gd name="T60" fmla="*/ 199 w 236"/>
                <a:gd name="T61" fmla="*/ 199 h 236"/>
                <a:gd name="T62" fmla="*/ 163 w 236"/>
                <a:gd name="T63" fmla="*/ 223 h 236"/>
                <a:gd name="T64" fmla="*/ 118 w 236"/>
                <a:gd name="T65" fmla="*/ 232 h 236"/>
                <a:gd name="T66" fmla="*/ 74 w 236"/>
                <a:gd name="T67" fmla="*/ 22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6" h="236">
                  <a:moveTo>
                    <a:pt x="72" y="9"/>
                  </a:moveTo>
                  <a:cubicBezTo>
                    <a:pt x="58" y="15"/>
                    <a:pt x="46" y="24"/>
                    <a:pt x="35" y="34"/>
                  </a:cubicBezTo>
                  <a:cubicBezTo>
                    <a:pt x="24" y="45"/>
                    <a:pt x="15" y="58"/>
                    <a:pt x="10" y="72"/>
                  </a:cubicBezTo>
                  <a:cubicBezTo>
                    <a:pt x="3" y="87"/>
                    <a:pt x="0" y="102"/>
                    <a:pt x="0" y="118"/>
                  </a:cubicBezTo>
                  <a:cubicBezTo>
                    <a:pt x="0" y="134"/>
                    <a:pt x="3" y="149"/>
                    <a:pt x="10" y="164"/>
                  </a:cubicBezTo>
                  <a:cubicBezTo>
                    <a:pt x="15" y="178"/>
                    <a:pt x="24" y="190"/>
                    <a:pt x="35" y="201"/>
                  </a:cubicBezTo>
                  <a:cubicBezTo>
                    <a:pt x="46" y="212"/>
                    <a:pt x="58" y="221"/>
                    <a:pt x="72" y="227"/>
                  </a:cubicBezTo>
                  <a:cubicBezTo>
                    <a:pt x="87" y="233"/>
                    <a:pt x="102" y="236"/>
                    <a:pt x="118" y="236"/>
                  </a:cubicBezTo>
                  <a:cubicBezTo>
                    <a:pt x="134" y="236"/>
                    <a:pt x="150" y="233"/>
                    <a:pt x="164" y="227"/>
                  </a:cubicBezTo>
                  <a:cubicBezTo>
                    <a:pt x="178" y="221"/>
                    <a:pt x="191" y="212"/>
                    <a:pt x="202" y="201"/>
                  </a:cubicBezTo>
                  <a:cubicBezTo>
                    <a:pt x="213" y="190"/>
                    <a:pt x="221" y="178"/>
                    <a:pt x="227" y="164"/>
                  </a:cubicBezTo>
                  <a:cubicBezTo>
                    <a:pt x="233" y="149"/>
                    <a:pt x="236" y="134"/>
                    <a:pt x="236" y="118"/>
                  </a:cubicBezTo>
                  <a:cubicBezTo>
                    <a:pt x="236" y="102"/>
                    <a:pt x="233" y="87"/>
                    <a:pt x="227" y="72"/>
                  </a:cubicBezTo>
                  <a:cubicBezTo>
                    <a:pt x="221" y="58"/>
                    <a:pt x="213" y="45"/>
                    <a:pt x="202" y="34"/>
                  </a:cubicBezTo>
                  <a:cubicBezTo>
                    <a:pt x="191" y="24"/>
                    <a:pt x="178" y="15"/>
                    <a:pt x="164" y="9"/>
                  </a:cubicBezTo>
                  <a:cubicBezTo>
                    <a:pt x="150" y="3"/>
                    <a:pt x="134" y="0"/>
                    <a:pt x="118" y="0"/>
                  </a:cubicBezTo>
                  <a:cubicBezTo>
                    <a:pt x="102" y="0"/>
                    <a:pt x="87" y="3"/>
                    <a:pt x="72" y="9"/>
                  </a:cubicBezTo>
                  <a:close/>
                  <a:moveTo>
                    <a:pt x="74" y="223"/>
                  </a:moveTo>
                  <a:cubicBezTo>
                    <a:pt x="60" y="218"/>
                    <a:pt x="48" y="209"/>
                    <a:pt x="37" y="199"/>
                  </a:cubicBezTo>
                  <a:cubicBezTo>
                    <a:pt x="27" y="188"/>
                    <a:pt x="19" y="176"/>
                    <a:pt x="13" y="162"/>
                  </a:cubicBezTo>
                  <a:cubicBezTo>
                    <a:pt x="7" y="148"/>
                    <a:pt x="4" y="133"/>
                    <a:pt x="4" y="118"/>
                  </a:cubicBezTo>
                  <a:cubicBezTo>
                    <a:pt x="4" y="102"/>
                    <a:pt x="7" y="87"/>
                    <a:pt x="13" y="73"/>
                  </a:cubicBezTo>
                  <a:cubicBezTo>
                    <a:pt x="19" y="60"/>
                    <a:pt x="27" y="47"/>
                    <a:pt x="37" y="37"/>
                  </a:cubicBezTo>
                  <a:cubicBezTo>
                    <a:pt x="48" y="26"/>
                    <a:pt x="60" y="18"/>
                    <a:pt x="74" y="12"/>
                  </a:cubicBezTo>
                  <a:cubicBezTo>
                    <a:pt x="88" y="6"/>
                    <a:pt x="103" y="3"/>
                    <a:pt x="118" y="3"/>
                  </a:cubicBezTo>
                  <a:cubicBezTo>
                    <a:pt x="134" y="3"/>
                    <a:pt x="149" y="6"/>
                    <a:pt x="163" y="12"/>
                  </a:cubicBezTo>
                  <a:cubicBezTo>
                    <a:pt x="176" y="18"/>
                    <a:pt x="189" y="26"/>
                    <a:pt x="199" y="37"/>
                  </a:cubicBezTo>
                  <a:cubicBezTo>
                    <a:pt x="210" y="47"/>
                    <a:pt x="218" y="60"/>
                    <a:pt x="224" y="73"/>
                  </a:cubicBezTo>
                  <a:cubicBezTo>
                    <a:pt x="230" y="87"/>
                    <a:pt x="233" y="102"/>
                    <a:pt x="233" y="118"/>
                  </a:cubicBezTo>
                  <a:cubicBezTo>
                    <a:pt x="233" y="133"/>
                    <a:pt x="230" y="148"/>
                    <a:pt x="224" y="162"/>
                  </a:cubicBezTo>
                  <a:cubicBezTo>
                    <a:pt x="218" y="176"/>
                    <a:pt x="210" y="188"/>
                    <a:pt x="199" y="199"/>
                  </a:cubicBezTo>
                  <a:cubicBezTo>
                    <a:pt x="189" y="209"/>
                    <a:pt x="176" y="218"/>
                    <a:pt x="163" y="223"/>
                  </a:cubicBezTo>
                  <a:cubicBezTo>
                    <a:pt x="149" y="229"/>
                    <a:pt x="134" y="232"/>
                    <a:pt x="118" y="232"/>
                  </a:cubicBezTo>
                  <a:cubicBezTo>
                    <a:pt x="103" y="232"/>
                    <a:pt x="88" y="229"/>
                    <a:pt x="74" y="2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1"/>
            <p:cNvSpPr>
              <a:spLocks noEditPoints="1"/>
            </p:cNvSpPr>
            <p:nvPr userDrawn="1"/>
          </p:nvSpPr>
          <p:spPr bwMode="auto">
            <a:xfrm>
              <a:off x="558751" y="1237085"/>
              <a:ext cx="93663" cy="79375"/>
            </a:xfrm>
            <a:custGeom>
              <a:avLst/>
              <a:gdLst>
                <a:gd name="T0" fmla="*/ 3 w 25"/>
                <a:gd name="T1" fmla="*/ 1 h 21"/>
                <a:gd name="T2" fmla="*/ 6 w 25"/>
                <a:gd name="T3" fmla="*/ 0 h 21"/>
                <a:gd name="T4" fmla="*/ 9 w 25"/>
                <a:gd name="T5" fmla="*/ 1 h 21"/>
                <a:gd name="T6" fmla="*/ 11 w 25"/>
                <a:gd name="T7" fmla="*/ 4 h 21"/>
                <a:gd name="T8" fmla="*/ 13 w 25"/>
                <a:gd name="T9" fmla="*/ 7 h 21"/>
                <a:gd name="T10" fmla="*/ 13 w 25"/>
                <a:gd name="T11" fmla="*/ 9 h 21"/>
                <a:gd name="T12" fmla="*/ 19 w 25"/>
                <a:gd name="T13" fmla="*/ 7 h 21"/>
                <a:gd name="T14" fmla="*/ 20 w 25"/>
                <a:gd name="T15" fmla="*/ 6 h 21"/>
                <a:gd name="T16" fmla="*/ 20 w 25"/>
                <a:gd name="T17" fmla="*/ 5 h 21"/>
                <a:gd name="T18" fmla="*/ 20 w 25"/>
                <a:gd name="T19" fmla="*/ 4 h 21"/>
                <a:gd name="T20" fmla="*/ 19 w 25"/>
                <a:gd name="T21" fmla="*/ 3 h 21"/>
                <a:gd name="T22" fmla="*/ 21 w 25"/>
                <a:gd name="T23" fmla="*/ 3 h 21"/>
                <a:gd name="T24" fmla="*/ 25 w 25"/>
                <a:gd name="T25" fmla="*/ 14 h 21"/>
                <a:gd name="T26" fmla="*/ 24 w 25"/>
                <a:gd name="T27" fmla="*/ 14 h 21"/>
                <a:gd name="T28" fmla="*/ 23 w 25"/>
                <a:gd name="T29" fmla="*/ 13 h 21"/>
                <a:gd name="T30" fmla="*/ 23 w 25"/>
                <a:gd name="T31" fmla="*/ 12 h 21"/>
                <a:gd name="T32" fmla="*/ 22 w 25"/>
                <a:gd name="T33" fmla="*/ 12 h 21"/>
                <a:gd name="T34" fmla="*/ 21 w 25"/>
                <a:gd name="T35" fmla="*/ 12 h 21"/>
                <a:gd name="T36" fmla="*/ 7 w 25"/>
                <a:gd name="T37" fmla="*/ 17 h 21"/>
                <a:gd name="T38" fmla="*/ 6 w 25"/>
                <a:gd name="T39" fmla="*/ 18 h 21"/>
                <a:gd name="T40" fmla="*/ 6 w 25"/>
                <a:gd name="T41" fmla="*/ 18 h 21"/>
                <a:gd name="T42" fmla="*/ 6 w 25"/>
                <a:gd name="T43" fmla="*/ 20 h 21"/>
                <a:gd name="T44" fmla="*/ 6 w 25"/>
                <a:gd name="T45" fmla="*/ 21 h 21"/>
                <a:gd name="T46" fmla="*/ 5 w 25"/>
                <a:gd name="T47" fmla="*/ 21 h 21"/>
                <a:gd name="T48" fmla="*/ 1 w 25"/>
                <a:gd name="T49" fmla="*/ 10 h 21"/>
                <a:gd name="T50" fmla="*/ 0 w 25"/>
                <a:gd name="T51" fmla="*/ 4 h 21"/>
                <a:gd name="T52" fmla="*/ 3 w 25"/>
                <a:gd name="T53" fmla="*/ 1 h 21"/>
                <a:gd name="T54" fmla="*/ 6 w 25"/>
                <a:gd name="T55" fmla="*/ 6 h 21"/>
                <a:gd name="T56" fmla="*/ 3 w 25"/>
                <a:gd name="T57" fmla="*/ 8 h 21"/>
                <a:gd name="T58" fmla="*/ 3 w 25"/>
                <a:gd name="T59" fmla="*/ 12 h 21"/>
                <a:gd name="T60" fmla="*/ 3 w 25"/>
                <a:gd name="T61" fmla="*/ 13 h 21"/>
                <a:gd name="T62" fmla="*/ 12 w 25"/>
                <a:gd name="T63" fmla="*/ 9 h 21"/>
                <a:gd name="T64" fmla="*/ 12 w 25"/>
                <a:gd name="T65" fmla="*/ 9 h 21"/>
                <a:gd name="T66" fmla="*/ 9 w 25"/>
                <a:gd name="T67" fmla="*/ 6 h 21"/>
                <a:gd name="T68" fmla="*/ 6 w 25"/>
                <a:gd name="T69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21">
                  <a:moveTo>
                    <a:pt x="3" y="1"/>
                  </a:move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10" y="2"/>
                    <a:pt x="10" y="3"/>
                    <a:pt x="11" y="4"/>
                  </a:cubicBezTo>
                  <a:cubicBezTo>
                    <a:pt x="12" y="5"/>
                    <a:pt x="12" y="6"/>
                    <a:pt x="13" y="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20" y="6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20" y="4"/>
                    <a:pt x="20" y="4"/>
                    <a:pt x="19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14"/>
                    <a:pt x="23" y="13"/>
                    <a:pt x="23" y="13"/>
                  </a:cubicBezTo>
                  <a:cubicBezTo>
                    <a:pt x="23" y="13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6" y="17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3"/>
                    <a:pt x="1" y="1"/>
                    <a:pt x="3" y="1"/>
                  </a:cubicBezTo>
                  <a:close/>
                  <a:moveTo>
                    <a:pt x="6" y="6"/>
                  </a:moveTo>
                  <a:cubicBezTo>
                    <a:pt x="4" y="6"/>
                    <a:pt x="3" y="7"/>
                    <a:pt x="3" y="8"/>
                  </a:cubicBezTo>
                  <a:cubicBezTo>
                    <a:pt x="2" y="9"/>
                    <a:pt x="2" y="10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7"/>
                    <a:pt x="10" y="6"/>
                    <a:pt x="9" y="6"/>
                  </a:cubicBezTo>
                  <a:cubicBezTo>
                    <a:pt x="8" y="5"/>
                    <a:pt x="7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2"/>
            <p:cNvSpPr>
              <a:spLocks/>
            </p:cNvSpPr>
            <p:nvPr userDrawn="1"/>
          </p:nvSpPr>
          <p:spPr bwMode="auto">
            <a:xfrm>
              <a:off x="528589" y="1105322"/>
              <a:ext cx="85725" cy="82550"/>
            </a:xfrm>
            <a:custGeom>
              <a:avLst/>
              <a:gdLst>
                <a:gd name="T0" fmla="*/ 5 w 23"/>
                <a:gd name="T1" fmla="*/ 3 h 22"/>
                <a:gd name="T2" fmla="*/ 5 w 23"/>
                <a:gd name="T3" fmla="*/ 4 h 22"/>
                <a:gd name="T4" fmla="*/ 3 w 23"/>
                <a:gd name="T5" fmla="*/ 6 h 22"/>
                <a:gd name="T6" fmla="*/ 2 w 23"/>
                <a:gd name="T7" fmla="*/ 8 h 22"/>
                <a:gd name="T8" fmla="*/ 2 w 23"/>
                <a:gd name="T9" fmla="*/ 9 h 22"/>
                <a:gd name="T10" fmla="*/ 2 w 23"/>
                <a:gd name="T11" fmla="*/ 10 h 22"/>
                <a:gd name="T12" fmla="*/ 3 w 23"/>
                <a:gd name="T13" fmla="*/ 13 h 22"/>
                <a:gd name="T14" fmla="*/ 11 w 23"/>
                <a:gd name="T15" fmla="*/ 12 h 22"/>
                <a:gd name="T16" fmla="*/ 10 w 23"/>
                <a:gd name="T17" fmla="*/ 10 h 22"/>
                <a:gd name="T18" fmla="*/ 10 w 23"/>
                <a:gd name="T19" fmla="*/ 9 h 22"/>
                <a:gd name="T20" fmla="*/ 9 w 23"/>
                <a:gd name="T21" fmla="*/ 8 h 22"/>
                <a:gd name="T22" fmla="*/ 8 w 23"/>
                <a:gd name="T23" fmla="*/ 7 h 22"/>
                <a:gd name="T24" fmla="*/ 6 w 23"/>
                <a:gd name="T25" fmla="*/ 7 h 22"/>
                <a:gd name="T26" fmla="*/ 6 w 23"/>
                <a:gd name="T27" fmla="*/ 6 h 22"/>
                <a:gd name="T28" fmla="*/ 15 w 23"/>
                <a:gd name="T29" fmla="*/ 5 h 22"/>
                <a:gd name="T30" fmla="*/ 15 w 23"/>
                <a:gd name="T31" fmla="*/ 6 h 22"/>
                <a:gd name="T32" fmla="*/ 13 w 23"/>
                <a:gd name="T33" fmla="*/ 7 h 22"/>
                <a:gd name="T34" fmla="*/ 12 w 23"/>
                <a:gd name="T35" fmla="*/ 7 h 22"/>
                <a:gd name="T36" fmla="*/ 12 w 23"/>
                <a:gd name="T37" fmla="*/ 9 h 22"/>
                <a:gd name="T38" fmla="*/ 12 w 23"/>
                <a:gd name="T39" fmla="*/ 10 h 22"/>
                <a:gd name="T40" fmla="*/ 12 w 23"/>
                <a:gd name="T41" fmla="*/ 12 h 22"/>
                <a:gd name="T42" fmla="*/ 18 w 23"/>
                <a:gd name="T43" fmla="*/ 12 h 22"/>
                <a:gd name="T44" fmla="*/ 19 w 23"/>
                <a:gd name="T45" fmla="*/ 11 h 22"/>
                <a:gd name="T46" fmla="*/ 20 w 23"/>
                <a:gd name="T47" fmla="*/ 11 h 22"/>
                <a:gd name="T48" fmla="*/ 20 w 23"/>
                <a:gd name="T49" fmla="*/ 10 h 22"/>
                <a:gd name="T50" fmla="*/ 20 w 23"/>
                <a:gd name="T51" fmla="*/ 8 h 22"/>
                <a:gd name="T52" fmla="*/ 20 w 23"/>
                <a:gd name="T53" fmla="*/ 7 h 22"/>
                <a:gd name="T54" fmla="*/ 20 w 23"/>
                <a:gd name="T55" fmla="*/ 5 h 22"/>
                <a:gd name="T56" fmla="*/ 20 w 23"/>
                <a:gd name="T57" fmla="*/ 4 h 22"/>
                <a:gd name="T58" fmla="*/ 19 w 23"/>
                <a:gd name="T59" fmla="*/ 4 h 22"/>
                <a:gd name="T60" fmla="*/ 17 w 23"/>
                <a:gd name="T61" fmla="*/ 2 h 22"/>
                <a:gd name="T62" fmla="*/ 14 w 23"/>
                <a:gd name="T63" fmla="*/ 1 h 22"/>
                <a:gd name="T64" fmla="*/ 14 w 23"/>
                <a:gd name="T65" fmla="*/ 0 h 22"/>
                <a:gd name="T66" fmla="*/ 21 w 23"/>
                <a:gd name="T67" fmla="*/ 0 h 22"/>
                <a:gd name="T68" fmla="*/ 23 w 23"/>
                <a:gd name="T69" fmla="*/ 19 h 22"/>
                <a:gd name="T70" fmla="*/ 22 w 23"/>
                <a:gd name="T71" fmla="*/ 20 h 22"/>
                <a:gd name="T72" fmla="*/ 22 w 23"/>
                <a:gd name="T73" fmla="*/ 18 h 22"/>
                <a:gd name="T74" fmla="*/ 21 w 23"/>
                <a:gd name="T75" fmla="*/ 17 h 22"/>
                <a:gd name="T76" fmla="*/ 21 w 23"/>
                <a:gd name="T77" fmla="*/ 17 h 22"/>
                <a:gd name="T78" fmla="*/ 20 w 23"/>
                <a:gd name="T79" fmla="*/ 17 h 22"/>
                <a:gd name="T80" fmla="*/ 5 w 23"/>
                <a:gd name="T81" fmla="*/ 18 h 22"/>
                <a:gd name="T82" fmla="*/ 4 w 23"/>
                <a:gd name="T83" fmla="*/ 19 h 22"/>
                <a:gd name="T84" fmla="*/ 4 w 23"/>
                <a:gd name="T85" fmla="*/ 20 h 22"/>
                <a:gd name="T86" fmla="*/ 3 w 23"/>
                <a:gd name="T87" fmla="*/ 21 h 22"/>
                <a:gd name="T88" fmla="*/ 3 w 23"/>
                <a:gd name="T89" fmla="*/ 22 h 22"/>
                <a:gd name="T90" fmla="*/ 2 w 23"/>
                <a:gd name="T91" fmla="*/ 22 h 22"/>
                <a:gd name="T92" fmla="*/ 0 w 23"/>
                <a:gd name="T93" fmla="*/ 3 h 22"/>
                <a:gd name="T94" fmla="*/ 5 w 23"/>
                <a:gd name="T95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" h="22">
                  <a:moveTo>
                    <a:pt x="5" y="3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9" y="8"/>
                    <a:pt x="8" y="7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cubicBezTo>
                    <a:pt x="12" y="8"/>
                    <a:pt x="12" y="8"/>
                    <a:pt x="12" y="9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19" y="11"/>
                    <a:pt x="19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9"/>
                    <a:pt x="20" y="8"/>
                  </a:cubicBezTo>
                  <a:cubicBezTo>
                    <a:pt x="20" y="8"/>
                    <a:pt x="20" y="7"/>
                    <a:pt x="20" y="7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3"/>
                    <a:pt x="18" y="3"/>
                    <a:pt x="17" y="2"/>
                  </a:cubicBezTo>
                  <a:cubicBezTo>
                    <a:pt x="16" y="2"/>
                    <a:pt x="15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19"/>
                    <a:pt x="22" y="19"/>
                    <a:pt x="22" y="18"/>
                  </a:cubicBezTo>
                  <a:cubicBezTo>
                    <a:pt x="22" y="18"/>
                    <a:pt x="21" y="18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"/>
            <p:cNvSpPr>
              <a:spLocks/>
            </p:cNvSpPr>
            <p:nvPr userDrawn="1"/>
          </p:nvSpPr>
          <p:spPr bwMode="auto">
            <a:xfrm>
              <a:off x="528589" y="960860"/>
              <a:ext cx="90488" cy="98425"/>
            </a:xfrm>
            <a:custGeom>
              <a:avLst/>
              <a:gdLst>
                <a:gd name="T0" fmla="*/ 24 w 24"/>
                <a:gd name="T1" fmla="*/ 2 h 26"/>
                <a:gd name="T2" fmla="*/ 23 w 24"/>
                <a:gd name="T3" fmla="*/ 10 h 26"/>
                <a:gd name="T4" fmla="*/ 18 w 24"/>
                <a:gd name="T5" fmla="*/ 13 h 26"/>
                <a:gd name="T6" fmla="*/ 12 w 24"/>
                <a:gd name="T7" fmla="*/ 16 h 26"/>
                <a:gd name="T8" fmla="*/ 12 w 24"/>
                <a:gd name="T9" fmla="*/ 17 h 26"/>
                <a:gd name="T10" fmla="*/ 19 w 24"/>
                <a:gd name="T11" fmla="*/ 18 h 26"/>
                <a:gd name="T12" fmla="*/ 20 w 24"/>
                <a:gd name="T13" fmla="*/ 18 h 26"/>
                <a:gd name="T14" fmla="*/ 20 w 24"/>
                <a:gd name="T15" fmla="*/ 17 h 26"/>
                <a:gd name="T16" fmla="*/ 21 w 24"/>
                <a:gd name="T17" fmla="*/ 16 h 26"/>
                <a:gd name="T18" fmla="*/ 21 w 24"/>
                <a:gd name="T19" fmla="*/ 15 h 26"/>
                <a:gd name="T20" fmla="*/ 22 w 24"/>
                <a:gd name="T21" fmla="*/ 15 h 26"/>
                <a:gd name="T22" fmla="*/ 21 w 24"/>
                <a:gd name="T23" fmla="*/ 26 h 26"/>
                <a:gd name="T24" fmla="*/ 20 w 24"/>
                <a:gd name="T25" fmla="*/ 26 h 26"/>
                <a:gd name="T26" fmla="*/ 20 w 24"/>
                <a:gd name="T27" fmla="*/ 25 h 26"/>
                <a:gd name="T28" fmla="*/ 20 w 24"/>
                <a:gd name="T29" fmla="*/ 24 h 26"/>
                <a:gd name="T30" fmla="*/ 19 w 24"/>
                <a:gd name="T31" fmla="*/ 23 h 26"/>
                <a:gd name="T32" fmla="*/ 18 w 24"/>
                <a:gd name="T33" fmla="*/ 23 h 26"/>
                <a:gd name="T34" fmla="*/ 3 w 24"/>
                <a:gd name="T35" fmla="*/ 21 h 26"/>
                <a:gd name="T36" fmla="*/ 3 w 24"/>
                <a:gd name="T37" fmla="*/ 21 h 26"/>
                <a:gd name="T38" fmla="*/ 2 w 24"/>
                <a:gd name="T39" fmla="*/ 21 h 26"/>
                <a:gd name="T40" fmla="*/ 1 w 24"/>
                <a:gd name="T41" fmla="*/ 22 h 26"/>
                <a:gd name="T42" fmla="*/ 1 w 24"/>
                <a:gd name="T43" fmla="*/ 23 h 26"/>
                <a:gd name="T44" fmla="*/ 0 w 24"/>
                <a:gd name="T45" fmla="*/ 23 h 26"/>
                <a:gd name="T46" fmla="*/ 1 w 24"/>
                <a:gd name="T47" fmla="*/ 12 h 26"/>
                <a:gd name="T48" fmla="*/ 3 w 24"/>
                <a:gd name="T49" fmla="*/ 12 h 26"/>
                <a:gd name="T50" fmla="*/ 3 w 24"/>
                <a:gd name="T51" fmla="*/ 13 h 26"/>
                <a:gd name="T52" fmla="*/ 3 w 24"/>
                <a:gd name="T53" fmla="*/ 14 h 26"/>
                <a:gd name="T54" fmla="*/ 3 w 24"/>
                <a:gd name="T55" fmla="*/ 15 h 26"/>
                <a:gd name="T56" fmla="*/ 4 w 24"/>
                <a:gd name="T57" fmla="*/ 15 h 26"/>
                <a:gd name="T58" fmla="*/ 11 w 24"/>
                <a:gd name="T59" fmla="*/ 16 h 26"/>
                <a:gd name="T60" fmla="*/ 11 w 24"/>
                <a:gd name="T61" fmla="*/ 16 h 26"/>
                <a:gd name="T62" fmla="*/ 9 w 24"/>
                <a:gd name="T63" fmla="*/ 13 h 26"/>
                <a:gd name="T64" fmla="*/ 7 w 24"/>
                <a:gd name="T65" fmla="*/ 10 h 26"/>
                <a:gd name="T66" fmla="*/ 5 w 24"/>
                <a:gd name="T67" fmla="*/ 8 h 26"/>
                <a:gd name="T68" fmla="*/ 4 w 24"/>
                <a:gd name="T69" fmla="*/ 7 h 26"/>
                <a:gd name="T70" fmla="*/ 3 w 24"/>
                <a:gd name="T71" fmla="*/ 8 h 26"/>
                <a:gd name="T72" fmla="*/ 3 w 24"/>
                <a:gd name="T73" fmla="*/ 9 h 26"/>
                <a:gd name="T74" fmla="*/ 2 w 24"/>
                <a:gd name="T75" fmla="*/ 9 h 26"/>
                <a:gd name="T76" fmla="*/ 3 w 24"/>
                <a:gd name="T77" fmla="*/ 0 h 26"/>
                <a:gd name="T78" fmla="*/ 4 w 24"/>
                <a:gd name="T79" fmla="*/ 0 h 26"/>
                <a:gd name="T80" fmla="*/ 5 w 24"/>
                <a:gd name="T81" fmla="*/ 3 h 26"/>
                <a:gd name="T82" fmla="*/ 6 w 24"/>
                <a:gd name="T83" fmla="*/ 6 h 26"/>
                <a:gd name="T84" fmla="*/ 8 w 24"/>
                <a:gd name="T85" fmla="*/ 9 h 26"/>
                <a:gd name="T86" fmla="*/ 10 w 24"/>
                <a:gd name="T87" fmla="*/ 12 h 26"/>
                <a:gd name="T88" fmla="*/ 15 w 24"/>
                <a:gd name="T89" fmla="*/ 9 h 26"/>
                <a:gd name="T90" fmla="*/ 20 w 24"/>
                <a:gd name="T91" fmla="*/ 6 h 26"/>
                <a:gd name="T92" fmla="*/ 21 w 24"/>
                <a:gd name="T93" fmla="*/ 5 h 26"/>
                <a:gd name="T94" fmla="*/ 22 w 24"/>
                <a:gd name="T95" fmla="*/ 3 h 26"/>
                <a:gd name="T96" fmla="*/ 23 w 24"/>
                <a:gd name="T97" fmla="*/ 2 h 26"/>
                <a:gd name="T98" fmla="*/ 23 w 24"/>
                <a:gd name="T99" fmla="*/ 2 h 26"/>
                <a:gd name="T100" fmla="*/ 24 w 24"/>
                <a:gd name="T10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" h="26">
                  <a:moveTo>
                    <a:pt x="24" y="2"/>
                  </a:moveTo>
                  <a:cubicBezTo>
                    <a:pt x="23" y="10"/>
                    <a:pt x="23" y="10"/>
                    <a:pt x="23" y="10"/>
                  </a:cubicBezTo>
                  <a:cubicBezTo>
                    <a:pt x="21" y="11"/>
                    <a:pt x="19" y="12"/>
                    <a:pt x="18" y="13"/>
                  </a:cubicBezTo>
                  <a:cubicBezTo>
                    <a:pt x="16" y="14"/>
                    <a:pt x="15" y="15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20" y="1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7"/>
                    <a:pt x="21" y="16"/>
                    <a:pt x="21" y="16"/>
                  </a:cubicBezTo>
                  <a:cubicBezTo>
                    <a:pt x="21" y="16"/>
                    <a:pt x="21" y="15"/>
                    <a:pt x="21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0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0" y="24"/>
                    <a:pt x="19" y="23"/>
                    <a:pt x="19" y="23"/>
                  </a:cubicBezTo>
                  <a:cubicBezTo>
                    <a:pt x="19" y="23"/>
                    <a:pt x="19" y="23"/>
                    <a:pt x="18" y="23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5"/>
                    <a:pt x="10" y="14"/>
                    <a:pt x="9" y="13"/>
                  </a:cubicBezTo>
                  <a:cubicBezTo>
                    <a:pt x="8" y="12"/>
                    <a:pt x="8" y="11"/>
                    <a:pt x="7" y="10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8"/>
                    <a:pt x="4" y="7"/>
                    <a:pt x="4" y="7"/>
                  </a:cubicBezTo>
                  <a:cubicBezTo>
                    <a:pt x="4" y="7"/>
                    <a:pt x="4" y="8"/>
                    <a:pt x="3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4"/>
                    <a:pt x="5" y="5"/>
                    <a:pt x="6" y="6"/>
                  </a:cubicBezTo>
                  <a:cubicBezTo>
                    <a:pt x="6" y="7"/>
                    <a:pt x="7" y="8"/>
                    <a:pt x="8" y="9"/>
                  </a:cubicBezTo>
                  <a:cubicBezTo>
                    <a:pt x="8" y="9"/>
                    <a:pt x="9" y="10"/>
                    <a:pt x="10" y="12"/>
                  </a:cubicBezTo>
                  <a:cubicBezTo>
                    <a:pt x="11" y="11"/>
                    <a:pt x="13" y="10"/>
                    <a:pt x="15" y="9"/>
                  </a:cubicBezTo>
                  <a:cubicBezTo>
                    <a:pt x="16" y="8"/>
                    <a:pt x="18" y="7"/>
                    <a:pt x="20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2" y="4"/>
                    <a:pt x="22" y="3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"/>
            <p:cNvSpPr>
              <a:spLocks/>
            </p:cNvSpPr>
            <p:nvPr userDrawn="1"/>
          </p:nvSpPr>
          <p:spPr bwMode="auto">
            <a:xfrm>
              <a:off x="558751" y="859260"/>
              <a:ext cx="90488" cy="71438"/>
            </a:xfrm>
            <a:custGeom>
              <a:avLst/>
              <a:gdLst>
                <a:gd name="T0" fmla="*/ 24 w 24"/>
                <a:gd name="T1" fmla="*/ 8 h 19"/>
                <a:gd name="T2" fmla="*/ 20 w 24"/>
                <a:gd name="T3" fmla="*/ 19 h 19"/>
                <a:gd name="T4" fmla="*/ 19 w 24"/>
                <a:gd name="T5" fmla="*/ 18 h 19"/>
                <a:gd name="T6" fmla="*/ 19 w 24"/>
                <a:gd name="T7" fmla="*/ 17 h 19"/>
                <a:gd name="T8" fmla="*/ 19 w 24"/>
                <a:gd name="T9" fmla="*/ 16 h 19"/>
                <a:gd name="T10" fmla="*/ 19 w 24"/>
                <a:gd name="T11" fmla="*/ 15 h 19"/>
                <a:gd name="T12" fmla="*/ 18 w 24"/>
                <a:gd name="T13" fmla="*/ 15 h 19"/>
                <a:gd name="T14" fmla="*/ 4 w 24"/>
                <a:gd name="T15" fmla="*/ 9 h 19"/>
                <a:gd name="T16" fmla="*/ 4 w 24"/>
                <a:gd name="T17" fmla="*/ 9 h 19"/>
                <a:gd name="T18" fmla="*/ 3 w 24"/>
                <a:gd name="T19" fmla="*/ 10 h 19"/>
                <a:gd name="T20" fmla="*/ 2 w 24"/>
                <a:gd name="T21" fmla="*/ 10 h 19"/>
                <a:gd name="T22" fmla="*/ 1 w 24"/>
                <a:gd name="T23" fmla="*/ 11 h 19"/>
                <a:gd name="T24" fmla="*/ 0 w 24"/>
                <a:gd name="T25" fmla="*/ 11 h 19"/>
                <a:gd name="T26" fmla="*/ 5 w 24"/>
                <a:gd name="T27" fmla="*/ 0 h 19"/>
                <a:gd name="T28" fmla="*/ 6 w 24"/>
                <a:gd name="T29" fmla="*/ 1 h 19"/>
                <a:gd name="T30" fmla="*/ 5 w 24"/>
                <a:gd name="T31" fmla="*/ 2 h 19"/>
                <a:gd name="T32" fmla="*/ 5 w 24"/>
                <a:gd name="T33" fmla="*/ 3 h 19"/>
                <a:gd name="T34" fmla="*/ 5 w 24"/>
                <a:gd name="T35" fmla="*/ 4 h 19"/>
                <a:gd name="T36" fmla="*/ 6 w 24"/>
                <a:gd name="T37" fmla="*/ 4 h 19"/>
                <a:gd name="T38" fmla="*/ 20 w 24"/>
                <a:gd name="T39" fmla="*/ 10 h 19"/>
                <a:gd name="T40" fmla="*/ 21 w 24"/>
                <a:gd name="T41" fmla="*/ 10 h 19"/>
                <a:gd name="T42" fmla="*/ 22 w 24"/>
                <a:gd name="T43" fmla="*/ 9 h 19"/>
                <a:gd name="T44" fmla="*/ 22 w 24"/>
                <a:gd name="T45" fmla="*/ 9 h 19"/>
                <a:gd name="T46" fmla="*/ 23 w 24"/>
                <a:gd name="T47" fmla="*/ 8 h 19"/>
                <a:gd name="T48" fmla="*/ 24 w 24"/>
                <a:gd name="T4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19">
                  <a:moveTo>
                    <a:pt x="24" y="8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19" y="16"/>
                    <a:pt x="19" y="15"/>
                    <a:pt x="19" y="15"/>
                  </a:cubicBezTo>
                  <a:cubicBezTo>
                    <a:pt x="19" y="15"/>
                    <a:pt x="19" y="15"/>
                    <a:pt x="18" y="15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1" y="10"/>
                    <a:pt x="21" y="10"/>
                  </a:cubicBezTo>
                  <a:cubicBezTo>
                    <a:pt x="21" y="10"/>
                    <a:pt x="22" y="10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8"/>
                    <a:pt x="23" y="8"/>
                    <a:pt x="23" y="8"/>
                  </a:cubicBezTo>
                  <a:lnTo>
                    <a:pt x="24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5"/>
            <p:cNvSpPr>
              <a:spLocks/>
            </p:cNvSpPr>
            <p:nvPr userDrawn="1"/>
          </p:nvSpPr>
          <p:spPr bwMode="auto">
            <a:xfrm>
              <a:off x="603201" y="725910"/>
              <a:ext cx="112713" cy="122238"/>
            </a:xfrm>
            <a:custGeom>
              <a:avLst/>
              <a:gdLst>
                <a:gd name="T0" fmla="*/ 16 w 30"/>
                <a:gd name="T1" fmla="*/ 0 h 32"/>
                <a:gd name="T2" fmla="*/ 15 w 30"/>
                <a:gd name="T3" fmla="*/ 1 h 32"/>
                <a:gd name="T4" fmla="*/ 15 w 30"/>
                <a:gd name="T5" fmla="*/ 3 h 32"/>
                <a:gd name="T6" fmla="*/ 15 w 30"/>
                <a:gd name="T7" fmla="*/ 4 h 32"/>
                <a:gd name="T8" fmla="*/ 17 w 30"/>
                <a:gd name="T9" fmla="*/ 6 h 32"/>
                <a:gd name="T10" fmla="*/ 30 w 30"/>
                <a:gd name="T11" fmla="*/ 15 h 32"/>
                <a:gd name="T12" fmla="*/ 28 w 30"/>
                <a:gd name="T13" fmla="*/ 17 h 32"/>
                <a:gd name="T14" fmla="*/ 7 w 30"/>
                <a:gd name="T15" fmla="*/ 18 h 32"/>
                <a:gd name="T16" fmla="*/ 15 w 30"/>
                <a:gd name="T17" fmla="*/ 24 h 32"/>
                <a:gd name="T18" fmla="*/ 18 w 30"/>
                <a:gd name="T19" fmla="*/ 25 h 32"/>
                <a:gd name="T20" fmla="*/ 19 w 30"/>
                <a:gd name="T21" fmla="*/ 25 h 32"/>
                <a:gd name="T22" fmla="*/ 21 w 30"/>
                <a:gd name="T23" fmla="*/ 25 h 32"/>
                <a:gd name="T24" fmla="*/ 22 w 30"/>
                <a:gd name="T25" fmla="*/ 24 h 32"/>
                <a:gd name="T26" fmla="*/ 23 w 30"/>
                <a:gd name="T27" fmla="*/ 25 h 32"/>
                <a:gd name="T28" fmla="*/ 17 w 30"/>
                <a:gd name="T29" fmla="*/ 32 h 32"/>
                <a:gd name="T30" fmla="*/ 16 w 30"/>
                <a:gd name="T31" fmla="*/ 31 h 32"/>
                <a:gd name="T32" fmla="*/ 17 w 30"/>
                <a:gd name="T33" fmla="*/ 30 h 32"/>
                <a:gd name="T34" fmla="*/ 17 w 30"/>
                <a:gd name="T35" fmla="*/ 29 h 32"/>
                <a:gd name="T36" fmla="*/ 17 w 30"/>
                <a:gd name="T37" fmla="*/ 27 h 32"/>
                <a:gd name="T38" fmla="*/ 14 w 30"/>
                <a:gd name="T39" fmla="*/ 25 h 32"/>
                <a:gd name="T40" fmla="*/ 6 w 30"/>
                <a:gd name="T41" fmla="*/ 20 h 32"/>
                <a:gd name="T42" fmla="*/ 5 w 30"/>
                <a:gd name="T43" fmla="*/ 19 h 32"/>
                <a:gd name="T44" fmla="*/ 4 w 30"/>
                <a:gd name="T45" fmla="*/ 19 h 32"/>
                <a:gd name="T46" fmla="*/ 2 w 30"/>
                <a:gd name="T47" fmla="*/ 19 h 32"/>
                <a:gd name="T48" fmla="*/ 1 w 30"/>
                <a:gd name="T49" fmla="*/ 20 h 32"/>
                <a:gd name="T50" fmla="*/ 0 w 30"/>
                <a:gd name="T51" fmla="*/ 20 h 32"/>
                <a:gd name="T52" fmla="*/ 5 w 30"/>
                <a:gd name="T53" fmla="*/ 13 h 32"/>
                <a:gd name="T54" fmla="*/ 23 w 30"/>
                <a:gd name="T55" fmla="*/ 12 h 32"/>
                <a:gd name="T56" fmla="*/ 17 w 30"/>
                <a:gd name="T57" fmla="*/ 8 h 32"/>
                <a:gd name="T58" fmla="*/ 14 w 30"/>
                <a:gd name="T59" fmla="*/ 6 h 32"/>
                <a:gd name="T60" fmla="*/ 13 w 30"/>
                <a:gd name="T61" fmla="*/ 6 h 32"/>
                <a:gd name="T62" fmla="*/ 11 w 30"/>
                <a:gd name="T63" fmla="*/ 7 h 32"/>
                <a:gd name="T64" fmla="*/ 10 w 30"/>
                <a:gd name="T65" fmla="*/ 8 h 32"/>
                <a:gd name="T66" fmla="*/ 9 w 30"/>
                <a:gd name="T67" fmla="*/ 7 h 32"/>
                <a:gd name="T68" fmla="*/ 15 w 30"/>
                <a:gd name="T69" fmla="*/ 0 h 32"/>
                <a:gd name="T70" fmla="*/ 16 w 30"/>
                <a:gd name="T7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32">
                  <a:moveTo>
                    <a:pt x="16" y="0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2"/>
                    <a:pt x="15" y="2"/>
                    <a:pt x="15" y="3"/>
                  </a:cubicBezTo>
                  <a:cubicBezTo>
                    <a:pt x="15" y="3"/>
                    <a:pt x="15" y="4"/>
                    <a:pt x="15" y="4"/>
                  </a:cubicBezTo>
                  <a:cubicBezTo>
                    <a:pt x="16" y="5"/>
                    <a:pt x="16" y="5"/>
                    <a:pt x="17" y="6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5"/>
                    <a:pt x="17" y="25"/>
                    <a:pt x="18" y="25"/>
                  </a:cubicBezTo>
                  <a:cubicBezTo>
                    <a:pt x="18" y="26"/>
                    <a:pt x="19" y="26"/>
                    <a:pt x="19" y="25"/>
                  </a:cubicBezTo>
                  <a:cubicBezTo>
                    <a:pt x="20" y="25"/>
                    <a:pt x="20" y="25"/>
                    <a:pt x="21" y="25"/>
                  </a:cubicBezTo>
                  <a:cubicBezTo>
                    <a:pt x="21" y="24"/>
                    <a:pt x="21" y="24"/>
                    <a:pt x="22" y="24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0"/>
                    <a:pt x="17" y="30"/>
                  </a:cubicBezTo>
                  <a:cubicBezTo>
                    <a:pt x="17" y="30"/>
                    <a:pt x="17" y="29"/>
                    <a:pt x="17" y="29"/>
                  </a:cubicBezTo>
                  <a:cubicBezTo>
                    <a:pt x="17" y="28"/>
                    <a:pt x="17" y="28"/>
                    <a:pt x="17" y="27"/>
                  </a:cubicBezTo>
                  <a:cubicBezTo>
                    <a:pt x="16" y="27"/>
                    <a:pt x="16" y="26"/>
                    <a:pt x="14" y="25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5" y="19"/>
                  </a:cubicBezTo>
                  <a:cubicBezTo>
                    <a:pt x="5" y="19"/>
                    <a:pt x="4" y="19"/>
                    <a:pt x="4" y="19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20"/>
                    <a:pt x="2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7"/>
                    <a:pt x="15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6"/>
                    <a:pt x="12" y="6"/>
                    <a:pt x="11" y="7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6"/>
            <p:cNvSpPr>
              <a:spLocks/>
            </p:cNvSpPr>
            <p:nvPr userDrawn="1"/>
          </p:nvSpPr>
          <p:spPr bwMode="auto">
            <a:xfrm>
              <a:off x="715914" y="635422"/>
              <a:ext cx="90488" cy="95250"/>
            </a:xfrm>
            <a:custGeom>
              <a:avLst/>
              <a:gdLst>
                <a:gd name="T0" fmla="*/ 22 w 24"/>
                <a:gd name="T1" fmla="*/ 7 h 25"/>
                <a:gd name="T2" fmla="*/ 21 w 24"/>
                <a:gd name="T3" fmla="*/ 8 h 25"/>
                <a:gd name="T4" fmla="*/ 21 w 24"/>
                <a:gd name="T5" fmla="*/ 8 h 25"/>
                <a:gd name="T6" fmla="*/ 21 w 24"/>
                <a:gd name="T7" fmla="*/ 9 h 25"/>
                <a:gd name="T8" fmla="*/ 21 w 24"/>
                <a:gd name="T9" fmla="*/ 10 h 25"/>
                <a:gd name="T10" fmla="*/ 23 w 24"/>
                <a:gd name="T11" fmla="*/ 12 h 25"/>
                <a:gd name="T12" fmla="*/ 23 w 24"/>
                <a:gd name="T13" fmla="*/ 13 h 25"/>
                <a:gd name="T14" fmla="*/ 24 w 24"/>
                <a:gd name="T15" fmla="*/ 14 h 25"/>
                <a:gd name="T16" fmla="*/ 22 w 24"/>
                <a:gd name="T17" fmla="*/ 18 h 25"/>
                <a:gd name="T18" fmla="*/ 18 w 24"/>
                <a:gd name="T19" fmla="*/ 22 h 25"/>
                <a:gd name="T20" fmla="*/ 14 w 24"/>
                <a:gd name="T21" fmla="*/ 24 h 25"/>
                <a:gd name="T22" fmla="*/ 10 w 24"/>
                <a:gd name="T23" fmla="*/ 25 h 25"/>
                <a:gd name="T24" fmla="*/ 6 w 24"/>
                <a:gd name="T25" fmla="*/ 23 h 25"/>
                <a:gd name="T26" fmla="*/ 3 w 24"/>
                <a:gd name="T27" fmla="*/ 20 h 25"/>
                <a:gd name="T28" fmla="*/ 0 w 24"/>
                <a:gd name="T29" fmla="*/ 16 h 25"/>
                <a:gd name="T30" fmla="*/ 0 w 24"/>
                <a:gd name="T31" fmla="*/ 12 h 25"/>
                <a:gd name="T32" fmla="*/ 1 w 24"/>
                <a:gd name="T33" fmla="*/ 8 h 25"/>
                <a:gd name="T34" fmla="*/ 5 w 24"/>
                <a:gd name="T35" fmla="*/ 4 h 25"/>
                <a:gd name="T36" fmla="*/ 8 w 24"/>
                <a:gd name="T37" fmla="*/ 2 h 25"/>
                <a:gd name="T38" fmla="*/ 10 w 24"/>
                <a:gd name="T39" fmla="*/ 2 h 25"/>
                <a:gd name="T40" fmla="*/ 10 w 24"/>
                <a:gd name="T41" fmla="*/ 0 h 25"/>
                <a:gd name="T42" fmla="*/ 11 w 24"/>
                <a:gd name="T43" fmla="*/ 0 h 25"/>
                <a:gd name="T44" fmla="*/ 16 w 24"/>
                <a:gd name="T45" fmla="*/ 5 h 25"/>
                <a:gd name="T46" fmla="*/ 15 w 24"/>
                <a:gd name="T47" fmla="*/ 6 h 25"/>
                <a:gd name="T48" fmla="*/ 10 w 24"/>
                <a:gd name="T49" fmla="*/ 4 h 25"/>
                <a:gd name="T50" fmla="*/ 6 w 24"/>
                <a:gd name="T51" fmla="*/ 5 h 25"/>
                <a:gd name="T52" fmla="*/ 4 w 24"/>
                <a:gd name="T53" fmla="*/ 10 h 25"/>
                <a:gd name="T54" fmla="*/ 7 w 24"/>
                <a:gd name="T55" fmla="*/ 16 h 25"/>
                <a:gd name="T56" fmla="*/ 13 w 24"/>
                <a:gd name="T57" fmla="*/ 21 h 25"/>
                <a:gd name="T58" fmla="*/ 18 w 24"/>
                <a:gd name="T59" fmla="*/ 20 h 25"/>
                <a:gd name="T60" fmla="*/ 19 w 24"/>
                <a:gd name="T61" fmla="*/ 18 h 25"/>
                <a:gd name="T62" fmla="*/ 20 w 24"/>
                <a:gd name="T63" fmla="*/ 17 h 25"/>
                <a:gd name="T64" fmla="*/ 17 w 24"/>
                <a:gd name="T65" fmla="*/ 13 h 25"/>
                <a:gd name="T66" fmla="*/ 17 w 24"/>
                <a:gd name="T67" fmla="*/ 13 h 25"/>
                <a:gd name="T68" fmla="*/ 16 w 24"/>
                <a:gd name="T69" fmla="*/ 13 h 25"/>
                <a:gd name="T70" fmla="*/ 14 w 24"/>
                <a:gd name="T71" fmla="*/ 13 h 25"/>
                <a:gd name="T72" fmla="*/ 13 w 24"/>
                <a:gd name="T73" fmla="*/ 14 h 25"/>
                <a:gd name="T74" fmla="*/ 13 w 24"/>
                <a:gd name="T75" fmla="*/ 13 h 25"/>
                <a:gd name="T76" fmla="*/ 21 w 24"/>
                <a:gd name="T77" fmla="*/ 6 h 25"/>
                <a:gd name="T78" fmla="*/ 22 w 24"/>
                <a:gd name="T79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" h="25">
                  <a:moveTo>
                    <a:pt x="22" y="7"/>
                  </a:moveTo>
                  <a:cubicBezTo>
                    <a:pt x="22" y="7"/>
                    <a:pt x="22" y="7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3"/>
                    <a:pt x="23" y="13"/>
                  </a:cubicBezTo>
                  <a:cubicBezTo>
                    <a:pt x="24" y="13"/>
                    <a:pt x="24" y="13"/>
                    <a:pt x="24" y="14"/>
                  </a:cubicBezTo>
                  <a:cubicBezTo>
                    <a:pt x="24" y="15"/>
                    <a:pt x="23" y="16"/>
                    <a:pt x="22" y="18"/>
                  </a:cubicBezTo>
                  <a:cubicBezTo>
                    <a:pt x="21" y="19"/>
                    <a:pt x="19" y="21"/>
                    <a:pt x="18" y="22"/>
                  </a:cubicBezTo>
                  <a:cubicBezTo>
                    <a:pt x="17" y="23"/>
                    <a:pt x="16" y="23"/>
                    <a:pt x="14" y="24"/>
                  </a:cubicBezTo>
                  <a:cubicBezTo>
                    <a:pt x="13" y="24"/>
                    <a:pt x="12" y="25"/>
                    <a:pt x="10" y="25"/>
                  </a:cubicBezTo>
                  <a:cubicBezTo>
                    <a:pt x="9" y="24"/>
                    <a:pt x="8" y="24"/>
                    <a:pt x="6" y="23"/>
                  </a:cubicBezTo>
                  <a:cubicBezTo>
                    <a:pt x="5" y="23"/>
                    <a:pt x="4" y="22"/>
                    <a:pt x="3" y="20"/>
                  </a:cubicBezTo>
                  <a:cubicBezTo>
                    <a:pt x="2" y="19"/>
                    <a:pt x="1" y="18"/>
                    <a:pt x="0" y="16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2" y="6"/>
                    <a:pt x="3" y="5"/>
                    <a:pt x="5" y="4"/>
                  </a:cubicBezTo>
                  <a:cubicBezTo>
                    <a:pt x="6" y="3"/>
                    <a:pt x="7" y="3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3" y="5"/>
                    <a:pt x="11" y="4"/>
                    <a:pt x="10" y="4"/>
                  </a:cubicBezTo>
                  <a:cubicBezTo>
                    <a:pt x="8" y="4"/>
                    <a:pt x="7" y="4"/>
                    <a:pt x="6" y="5"/>
                  </a:cubicBezTo>
                  <a:cubicBezTo>
                    <a:pt x="4" y="6"/>
                    <a:pt x="4" y="8"/>
                    <a:pt x="4" y="10"/>
                  </a:cubicBezTo>
                  <a:cubicBezTo>
                    <a:pt x="4" y="12"/>
                    <a:pt x="5" y="14"/>
                    <a:pt x="7" y="16"/>
                  </a:cubicBezTo>
                  <a:cubicBezTo>
                    <a:pt x="9" y="19"/>
                    <a:pt x="11" y="20"/>
                    <a:pt x="13" y="21"/>
                  </a:cubicBezTo>
                  <a:cubicBezTo>
                    <a:pt x="15" y="22"/>
                    <a:pt x="16" y="21"/>
                    <a:pt x="18" y="20"/>
                  </a:cubicBezTo>
                  <a:cubicBezTo>
                    <a:pt x="18" y="20"/>
                    <a:pt x="19" y="19"/>
                    <a:pt x="19" y="18"/>
                  </a:cubicBezTo>
                  <a:cubicBezTo>
                    <a:pt x="20" y="18"/>
                    <a:pt x="20" y="17"/>
                    <a:pt x="20" y="17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3"/>
                    <a:pt x="15" y="13"/>
                    <a:pt x="14" y="13"/>
                  </a:cubicBezTo>
                  <a:cubicBezTo>
                    <a:pt x="14" y="13"/>
                    <a:pt x="14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21" y="6"/>
                    <a:pt x="21" y="6"/>
                    <a:pt x="21" y="6"/>
                  </a:cubicBezTo>
                  <a:lnTo>
                    <a:pt x="22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7"/>
            <p:cNvSpPr>
              <a:spLocks/>
            </p:cNvSpPr>
            <p:nvPr userDrawn="1"/>
          </p:nvSpPr>
          <p:spPr bwMode="auto">
            <a:xfrm>
              <a:off x="893714" y="536997"/>
              <a:ext cx="88900" cy="95250"/>
            </a:xfrm>
            <a:custGeom>
              <a:avLst/>
              <a:gdLst>
                <a:gd name="T0" fmla="*/ 24 w 24"/>
                <a:gd name="T1" fmla="*/ 1 h 25"/>
                <a:gd name="T2" fmla="*/ 23 w 24"/>
                <a:gd name="T3" fmla="*/ 2 h 25"/>
                <a:gd name="T4" fmla="*/ 22 w 24"/>
                <a:gd name="T5" fmla="*/ 3 h 25"/>
                <a:gd name="T6" fmla="*/ 21 w 24"/>
                <a:gd name="T7" fmla="*/ 4 h 25"/>
                <a:gd name="T8" fmla="*/ 22 w 24"/>
                <a:gd name="T9" fmla="*/ 7 h 25"/>
                <a:gd name="T10" fmla="*/ 24 w 24"/>
                <a:gd name="T11" fmla="*/ 15 h 25"/>
                <a:gd name="T12" fmla="*/ 23 w 24"/>
                <a:gd name="T13" fmla="*/ 21 h 25"/>
                <a:gd name="T14" fmla="*/ 17 w 24"/>
                <a:gd name="T15" fmla="*/ 24 h 25"/>
                <a:gd name="T16" fmla="*/ 10 w 24"/>
                <a:gd name="T17" fmla="*/ 24 h 25"/>
                <a:gd name="T18" fmla="*/ 6 w 24"/>
                <a:gd name="T19" fmla="*/ 19 h 25"/>
                <a:gd name="T20" fmla="*/ 4 w 24"/>
                <a:gd name="T21" fmla="*/ 9 h 25"/>
                <a:gd name="T22" fmla="*/ 3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0 w 24"/>
                <a:gd name="T29" fmla="*/ 8 h 25"/>
                <a:gd name="T30" fmla="*/ 0 w 24"/>
                <a:gd name="T31" fmla="*/ 7 h 25"/>
                <a:gd name="T32" fmla="*/ 11 w 24"/>
                <a:gd name="T33" fmla="*/ 4 h 25"/>
                <a:gd name="T34" fmla="*/ 11 w 24"/>
                <a:gd name="T35" fmla="*/ 5 h 25"/>
                <a:gd name="T36" fmla="*/ 10 w 24"/>
                <a:gd name="T37" fmla="*/ 5 h 25"/>
                <a:gd name="T38" fmla="*/ 9 w 24"/>
                <a:gd name="T39" fmla="*/ 6 h 25"/>
                <a:gd name="T40" fmla="*/ 9 w 24"/>
                <a:gd name="T41" fmla="*/ 7 h 25"/>
                <a:gd name="T42" fmla="*/ 9 w 24"/>
                <a:gd name="T43" fmla="*/ 8 h 25"/>
                <a:gd name="T44" fmla="*/ 11 w 24"/>
                <a:gd name="T45" fmla="*/ 18 h 25"/>
                <a:gd name="T46" fmla="*/ 14 w 24"/>
                <a:gd name="T47" fmla="*/ 22 h 25"/>
                <a:gd name="T48" fmla="*/ 18 w 24"/>
                <a:gd name="T49" fmla="*/ 22 h 25"/>
                <a:gd name="T50" fmla="*/ 22 w 24"/>
                <a:gd name="T51" fmla="*/ 20 h 25"/>
                <a:gd name="T52" fmla="*/ 22 w 24"/>
                <a:gd name="T53" fmla="*/ 15 h 25"/>
                <a:gd name="T54" fmla="*/ 20 w 24"/>
                <a:gd name="T55" fmla="*/ 8 h 25"/>
                <a:gd name="T56" fmla="*/ 19 w 24"/>
                <a:gd name="T57" fmla="*/ 5 h 25"/>
                <a:gd name="T58" fmla="*/ 18 w 24"/>
                <a:gd name="T59" fmla="*/ 4 h 25"/>
                <a:gd name="T60" fmla="*/ 17 w 24"/>
                <a:gd name="T61" fmla="*/ 4 h 25"/>
                <a:gd name="T62" fmla="*/ 15 w 24"/>
                <a:gd name="T63" fmla="*/ 4 h 25"/>
                <a:gd name="T64" fmla="*/ 15 w 24"/>
                <a:gd name="T65" fmla="*/ 3 h 25"/>
                <a:gd name="T66" fmla="*/ 24 w 24"/>
                <a:gd name="T67" fmla="*/ 0 h 25"/>
                <a:gd name="T68" fmla="*/ 24 w 24"/>
                <a:gd name="T6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" h="25">
                  <a:moveTo>
                    <a:pt x="24" y="1"/>
                  </a:moveTo>
                  <a:cubicBezTo>
                    <a:pt x="24" y="2"/>
                    <a:pt x="23" y="2"/>
                    <a:pt x="23" y="2"/>
                  </a:cubicBezTo>
                  <a:cubicBezTo>
                    <a:pt x="22" y="2"/>
                    <a:pt x="22" y="3"/>
                    <a:pt x="22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5"/>
                    <a:pt x="21" y="6"/>
                    <a:pt x="22" y="7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4" y="19"/>
                    <a:pt x="23" y="21"/>
                  </a:cubicBezTo>
                  <a:cubicBezTo>
                    <a:pt x="22" y="22"/>
                    <a:pt x="20" y="24"/>
                    <a:pt x="17" y="24"/>
                  </a:cubicBezTo>
                  <a:cubicBezTo>
                    <a:pt x="15" y="25"/>
                    <a:pt x="12" y="25"/>
                    <a:pt x="10" y="24"/>
                  </a:cubicBezTo>
                  <a:cubicBezTo>
                    <a:pt x="8" y="23"/>
                    <a:pt x="7" y="22"/>
                    <a:pt x="6" y="1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10" y="5"/>
                    <a:pt x="9" y="6"/>
                    <a:pt x="9" y="6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20"/>
                    <a:pt x="13" y="21"/>
                    <a:pt x="14" y="22"/>
                  </a:cubicBezTo>
                  <a:cubicBezTo>
                    <a:pt x="15" y="22"/>
                    <a:pt x="16" y="23"/>
                    <a:pt x="18" y="22"/>
                  </a:cubicBezTo>
                  <a:cubicBezTo>
                    <a:pt x="20" y="22"/>
                    <a:pt x="21" y="21"/>
                    <a:pt x="22" y="20"/>
                  </a:cubicBezTo>
                  <a:cubicBezTo>
                    <a:pt x="22" y="18"/>
                    <a:pt x="22" y="17"/>
                    <a:pt x="22" y="15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19" y="6"/>
                    <a:pt x="19" y="5"/>
                  </a:cubicBezTo>
                  <a:cubicBezTo>
                    <a:pt x="19" y="5"/>
                    <a:pt x="18" y="4"/>
                    <a:pt x="18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8"/>
            <p:cNvSpPr>
              <a:spLocks/>
            </p:cNvSpPr>
            <p:nvPr userDrawn="1"/>
          </p:nvSpPr>
          <p:spPr bwMode="auto">
            <a:xfrm>
              <a:off x="1039764" y="529060"/>
              <a:ext cx="93663" cy="84138"/>
            </a:xfrm>
            <a:custGeom>
              <a:avLst/>
              <a:gdLst>
                <a:gd name="T0" fmla="*/ 25 w 25"/>
                <a:gd name="T1" fmla="*/ 2 h 22"/>
                <a:gd name="T2" fmla="*/ 24 w 25"/>
                <a:gd name="T3" fmla="*/ 2 h 22"/>
                <a:gd name="T4" fmla="*/ 22 w 25"/>
                <a:gd name="T5" fmla="*/ 3 h 22"/>
                <a:gd name="T6" fmla="*/ 21 w 25"/>
                <a:gd name="T7" fmla="*/ 4 h 22"/>
                <a:gd name="T8" fmla="*/ 21 w 25"/>
                <a:gd name="T9" fmla="*/ 7 h 22"/>
                <a:gd name="T10" fmla="*/ 21 w 25"/>
                <a:gd name="T11" fmla="*/ 22 h 22"/>
                <a:gd name="T12" fmla="*/ 18 w 25"/>
                <a:gd name="T13" fmla="*/ 22 h 22"/>
                <a:gd name="T14" fmla="*/ 5 w 25"/>
                <a:gd name="T15" fmla="*/ 5 h 22"/>
                <a:gd name="T16" fmla="*/ 5 w 25"/>
                <a:gd name="T17" fmla="*/ 15 h 22"/>
                <a:gd name="T18" fmla="*/ 5 w 25"/>
                <a:gd name="T19" fmla="*/ 18 h 22"/>
                <a:gd name="T20" fmla="*/ 6 w 25"/>
                <a:gd name="T21" fmla="*/ 20 h 22"/>
                <a:gd name="T22" fmla="*/ 7 w 25"/>
                <a:gd name="T23" fmla="*/ 20 h 22"/>
                <a:gd name="T24" fmla="*/ 9 w 25"/>
                <a:gd name="T25" fmla="*/ 21 h 22"/>
                <a:gd name="T26" fmla="*/ 9 w 25"/>
                <a:gd name="T27" fmla="*/ 22 h 22"/>
                <a:gd name="T28" fmla="*/ 0 w 25"/>
                <a:gd name="T29" fmla="*/ 22 h 22"/>
                <a:gd name="T30" fmla="*/ 0 w 25"/>
                <a:gd name="T31" fmla="*/ 20 h 22"/>
                <a:gd name="T32" fmla="*/ 1 w 25"/>
                <a:gd name="T33" fmla="*/ 20 h 22"/>
                <a:gd name="T34" fmla="*/ 2 w 25"/>
                <a:gd name="T35" fmla="*/ 20 h 22"/>
                <a:gd name="T36" fmla="*/ 3 w 25"/>
                <a:gd name="T37" fmla="*/ 18 h 22"/>
                <a:gd name="T38" fmla="*/ 3 w 25"/>
                <a:gd name="T39" fmla="*/ 15 h 22"/>
                <a:gd name="T40" fmla="*/ 4 w 25"/>
                <a:gd name="T41" fmla="*/ 5 h 22"/>
                <a:gd name="T42" fmla="*/ 3 w 25"/>
                <a:gd name="T43" fmla="*/ 4 h 22"/>
                <a:gd name="T44" fmla="*/ 3 w 25"/>
                <a:gd name="T45" fmla="*/ 3 h 22"/>
                <a:gd name="T46" fmla="*/ 2 w 25"/>
                <a:gd name="T47" fmla="*/ 2 h 22"/>
                <a:gd name="T48" fmla="*/ 0 w 25"/>
                <a:gd name="T49" fmla="*/ 2 h 22"/>
                <a:gd name="T50" fmla="*/ 0 w 25"/>
                <a:gd name="T51" fmla="*/ 0 h 22"/>
                <a:gd name="T52" fmla="*/ 8 w 25"/>
                <a:gd name="T53" fmla="*/ 1 h 22"/>
                <a:gd name="T54" fmla="*/ 19 w 25"/>
                <a:gd name="T55" fmla="*/ 15 h 22"/>
                <a:gd name="T56" fmla="*/ 19 w 25"/>
                <a:gd name="T57" fmla="*/ 7 h 22"/>
                <a:gd name="T58" fmla="*/ 19 w 25"/>
                <a:gd name="T59" fmla="*/ 4 h 22"/>
                <a:gd name="T60" fmla="*/ 18 w 25"/>
                <a:gd name="T61" fmla="*/ 3 h 22"/>
                <a:gd name="T62" fmla="*/ 17 w 25"/>
                <a:gd name="T63" fmla="*/ 2 h 22"/>
                <a:gd name="T64" fmla="*/ 16 w 25"/>
                <a:gd name="T65" fmla="*/ 2 h 22"/>
                <a:gd name="T66" fmla="*/ 16 w 25"/>
                <a:gd name="T67" fmla="*/ 1 h 22"/>
                <a:gd name="T68" fmla="*/ 25 w 25"/>
                <a:gd name="T69" fmla="*/ 1 h 22"/>
                <a:gd name="T70" fmla="*/ 25 w 25"/>
                <a:gd name="T7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" h="22">
                  <a:moveTo>
                    <a:pt x="25" y="2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23" y="2"/>
                    <a:pt x="23" y="2"/>
                    <a:pt x="22" y="3"/>
                  </a:cubicBezTo>
                  <a:cubicBezTo>
                    <a:pt x="22" y="3"/>
                    <a:pt x="22" y="3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7" y="20"/>
                    <a:pt x="7" y="20"/>
                  </a:cubicBezTo>
                  <a:cubicBezTo>
                    <a:pt x="8" y="20"/>
                    <a:pt x="9" y="20"/>
                    <a:pt x="9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19"/>
                    <a:pt x="3" y="19"/>
                    <a:pt x="3" y="18"/>
                  </a:cubicBezTo>
                  <a:cubicBezTo>
                    <a:pt x="3" y="18"/>
                    <a:pt x="3" y="17"/>
                    <a:pt x="3" y="1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6"/>
                    <a:pt x="19" y="5"/>
                    <a:pt x="19" y="4"/>
                  </a:cubicBezTo>
                  <a:cubicBezTo>
                    <a:pt x="19" y="4"/>
                    <a:pt x="19" y="3"/>
                    <a:pt x="18" y="3"/>
                  </a:cubicBezTo>
                  <a:cubicBezTo>
                    <a:pt x="18" y="3"/>
                    <a:pt x="18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9"/>
            <p:cNvSpPr>
              <a:spLocks/>
            </p:cNvSpPr>
            <p:nvPr userDrawn="1"/>
          </p:nvSpPr>
          <p:spPr bwMode="auto">
            <a:xfrm>
              <a:off x="1174701" y="544935"/>
              <a:ext cx="63500" cy="87313"/>
            </a:xfrm>
            <a:custGeom>
              <a:avLst/>
              <a:gdLst>
                <a:gd name="T0" fmla="*/ 11 w 17"/>
                <a:gd name="T1" fmla="*/ 23 h 23"/>
                <a:gd name="T2" fmla="*/ 0 w 17"/>
                <a:gd name="T3" fmla="*/ 20 h 23"/>
                <a:gd name="T4" fmla="*/ 0 w 17"/>
                <a:gd name="T5" fmla="*/ 19 h 23"/>
                <a:gd name="T6" fmla="*/ 2 w 17"/>
                <a:gd name="T7" fmla="*/ 19 h 23"/>
                <a:gd name="T8" fmla="*/ 3 w 17"/>
                <a:gd name="T9" fmla="*/ 19 h 23"/>
                <a:gd name="T10" fmla="*/ 3 w 17"/>
                <a:gd name="T11" fmla="*/ 19 h 23"/>
                <a:gd name="T12" fmla="*/ 4 w 17"/>
                <a:gd name="T13" fmla="*/ 18 h 23"/>
                <a:gd name="T14" fmla="*/ 8 w 17"/>
                <a:gd name="T15" fmla="*/ 4 h 23"/>
                <a:gd name="T16" fmla="*/ 8 w 17"/>
                <a:gd name="T17" fmla="*/ 3 h 23"/>
                <a:gd name="T18" fmla="*/ 7 w 17"/>
                <a:gd name="T19" fmla="*/ 2 h 23"/>
                <a:gd name="T20" fmla="*/ 6 w 17"/>
                <a:gd name="T21" fmla="*/ 1 h 23"/>
                <a:gd name="T22" fmla="*/ 5 w 17"/>
                <a:gd name="T23" fmla="*/ 1 h 23"/>
                <a:gd name="T24" fmla="*/ 5 w 17"/>
                <a:gd name="T25" fmla="*/ 0 h 23"/>
                <a:gd name="T26" fmla="*/ 17 w 17"/>
                <a:gd name="T27" fmla="*/ 3 h 23"/>
                <a:gd name="T28" fmla="*/ 16 w 17"/>
                <a:gd name="T29" fmla="*/ 4 h 23"/>
                <a:gd name="T30" fmla="*/ 15 w 17"/>
                <a:gd name="T31" fmla="*/ 4 h 23"/>
                <a:gd name="T32" fmla="*/ 14 w 17"/>
                <a:gd name="T33" fmla="*/ 4 h 23"/>
                <a:gd name="T34" fmla="*/ 13 w 17"/>
                <a:gd name="T35" fmla="*/ 4 h 23"/>
                <a:gd name="T36" fmla="*/ 13 w 17"/>
                <a:gd name="T37" fmla="*/ 5 h 23"/>
                <a:gd name="T38" fmla="*/ 9 w 17"/>
                <a:gd name="T39" fmla="*/ 19 h 23"/>
                <a:gd name="T40" fmla="*/ 9 w 17"/>
                <a:gd name="T41" fmla="*/ 20 h 23"/>
                <a:gd name="T42" fmla="*/ 10 w 17"/>
                <a:gd name="T43" fmla="*/ 21 h 23"/>
                <a:gd name="T44" fmla="*/ 11 w 17"/>
                <a:gd name="T45" fmla="*/ 22 h 23"/>
                <a:gd name="T46" fmla="*/ 12 w 17"/>
                <a:gd name="T47" fmla="*/ 22 h 23"/>
                <a:gd name="T48" fmla="*/ 11 w 17"/>
                <a:gd name="T4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23">
                  <a:moveTo>
                    <a:pt x="11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2" y="19"/>
                  </a:cubicBezTo>
                  <a:cubicBezTo>
                    <a:pt x="2" y="19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7" y="2"/>
                    <a:pt x="7" y="2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4" y="4"/>
                    <a:pt x="14" y="4"/>
                  </a:cubicBezTo>
                  <a:cubicBezTo>
                    <a:pt x="14" y="4"/>
                    <a:pt x="13" y="4"/>
                    <a:pt x="13" y="4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1"/>
                    <a:pt x="10" y="21"/>
                    <a:pt x="11" y="22"/>
                  </a:cubicBezTo>
                  <a:cubicBezTo>
                    <a:pt x="11" y="22"/>
                    <a:pt x="11" y="22"/>
                    <a:pt x="12" y="22"/>
                  </a:cubicBezTo>
                  <a:lnTo>
                    <a:pt x="11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0"/>
            <p:cNvSpPr>
              <a:spLocks/>
            </p:cNvSpPr>
            <p:nvPr userDrawn="1"/>
          </p:nvSpPr>
          <p:spPr bwMode="auto">
            <a:xfrm>
              <a:off x="1292176" y="575097"/>
              <a:ext cx="82550" cy="95250"/>
            </a:xfrm>
            <a:custGeom>
              <a:avLst/>
              <a:gdLst>
                <a:gd name="T0" fmla="*/ 22 w 22"/>
                <a:gd name="T1" fmla="*/ 12 h 25"/>
                <a:gd name="T2" fmla="*/ 21 w 22"/>
                <a:gd name="T3" fmla="*/ 12 h 25"/>
                <a:gd name="T4" fmla="*/ 20 w 22"/>
                <a:gd name="T5" fmla="*/ 12 h 25"/>
                <a:gd name="T6" fmla="*/ 19 w 22"/>
                <a:gd name="T7" fmla="*/ 12 h 25"/>
                <a:gd name="T8" fmla="*/ 17 w 22"/>
                <a:gd name="T9" fmla="*/ 13 h 25"/>
                <a:gd name="T10" fmla="*/ 15 w 22"/>
                <a:gd name="T11" fmla="*/ 15 h 25"/>
                <a:gd name="T12" fmla="*/ 11 w 22"/>
                <a:gd name="T13" fmla="*/ 18 h 25"/>
                <a:gd name="T14" fmla="*/ 7 w 22"/>
                <a:gd name="T15" fmla="*/ 21 h 25"/>
                <a:gd name="T16" fmla="*/ 3 w 22"/>
                <a:gd name="T17" fmla="*/ 25 h 25"/>
                <a:gd name="T18" fmla="*/ 0 w 22"/>
                <a:gd name="T19" fmla="*/ 24 h 25"/>
                <a:gd name="T20" fmla="*/ 1 w 22"/>
                <a:gd name="T21" fmla="*/ 12 h 25"/>
                <a:gd name="T22" fmla="*/ 2 w 22"/>
                <a:gd name="T23" fmla="*/ 5 h 25"/>
                <a:gd name="T24" fmla="*/ 2 w 22"/>
                <a:gd name="T25" fmla="*/ 3 h 25"/>
                <a:gd name="T26" fmla="*/ 1 w 22"/>
                <a:gd name="T27" fmla="*/ 2 h 25"/>
                <a:gd name="T28" fmla="*/ 1 w 22"/>
                <a:gd name="T29" fmla="*/ 1 h 25"/>
                <a:gd name="T30" fmla="*/ 0 w 22"/>
                <a:gd name="T31" fmla="*/ 1 h 25"/>
                <a:gd name="T32" fmla="*/ 1 w 22"/>
                <a:gd name="T33" fmla="*/ 0 h 25"/>
                <a:gd name="T34" fmla="*/ 11 w 22"/>
                <a:gd name="T35" fmla="*/ 5 h 25"/>
                <a:gd name="T36" fmla="*/ 10 w 22"/>
                <a:gd name="T37" fmla="*/ 6 h 25"/>
                <a:gd name="T38" fmla="*/ 8 w 22"/>
                <a:gd name="T39" fmla="*/ 5 h 25"/>
                <a:gd name="T40" fmla="*/ 7 w 22"/>
                <a:gd name="T41" fmla="*/ 6 h 25"/>
                <a:gd name="T42" fmla="*/ 7 w 22"/>
                <a:gd name="T43" fmla="*/ 6 h 25"/>
                <a:gd name="T44" fmla="*/ 7 w 22"/>
                <a:gd name="T45" fmla="*/ 6 h 25"/>
                <a:gd name="T46" fmla="*/ 6 w 22"/>
                <a:gd name="T47" fmla="*/ 11 h 25"/>
                <a:gd name="T48" fmla="*/ 6 w 22"/>
                <a:gd name="T49" fmla="*/ 21 h 25"/>
                <a:gd name="T50" fmla="*/ 11 w 22"/>
                <a:gd name="T51" fmla="*/ 16 h 25"/>
                <a:gd name="T52" fmla="*/ 14 w 22"/>
                <a:gd name="T53" fmla="*/ 13 h 25"/>
                <a:gd name="T54" fmla="*/ 16 w 22"/>
                <a:gd name="T55" fmla="*/ 12 h 25"/>
                <a:gd name="T56" fmla="*/ 17 w 22"/>
                <a:gd name="T57" fmla="*/ 11 h 25"/>
                <a:gd name="T58" fmla="*/ 16 w 22"/>
                <a:gd name="T59" fmla="*/ 10 h 25"/>
                <a:gd name="T60" fmla="*/ 14 w 22"/>
                <a:gd name="T61" fmla="*/ 8 h 25"/>
                <a:gd name="T62" fmla="*/ 15 w 22"/>
                <a:gd name="T63" fmla="*/ 7 h 25"/>
                <a:gd name="T64" fmla="*/ 22 w 22"/>
                <a:gd name="T65" fmla="*/ 11 h 25"/>
                <a:gd name="T66" fmla="*/ 22 w 22"/>
                <a:gd name="T67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25">
                  <a:moveTo>
                    <a:pt x="22" y="12"/>
                  </a:moveTo>
                  <a:cubicBezTo>
                    <a:pt x="22" y="12"/>
                    <a:pt x="21" y="12"/>
                    <a:pt x="21" y="12"/>
                  </a:cubicBezTo>
                  <a:cubicBezTo>
                    <a:pt x="21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3"/>
                    <a:pt x="17" y="13"/>
                  </a:cubicBezTo>
                  <a:cubicBezTo>
                    <a:pt x="17" y="13"/>
                    <a:pt x="16" y="14"/>
                    <a:pt x="15" y="15"/>
                  </a:cubicBezTo>
                  <a:cubicBezTo>
                    <a:pt x="14" y="16"/>
                    <a:pt x="13" y="17"/>
                    <a:pt x="11" y="18"/>
                  </a:cubicBezTo>
                  <a:cubicBezTo>
                    <a:pt x="10" y="19"/>
                    <a:pt x="9" y="20"/>
                    <a:pt x="7" y="21"/>
                  </a:cubicBezTo>
                  <a:cubicBezTo>
                    <a:pt x="6" y="23"/>
                    <a:pt x="4" y="24"/>
                    <a:pt x="3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0"/>
                    <a:pt x="1" y="16"/>
                    <a:pt x="1" y="12"/>
                  </a:cubicBezTo>
                  <a:cubicBezTo>
                    <a:pt x="2" y="9"/>
                    <a:pt x="2" y="6"/>
                    <a:pt x="2" y="5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9"/>
                    <a:pt x="6" y="11"/>
                  </a:cubicBezTo>
                  <a:cubicBezTo>
                    <a:pt x="6" y="13"/>
                    <a:pt x="6" y="16"/>
                    <a:pt x="6" y="21"/>
                  </a:cubicBezTo>
                  <a:cubicBezTo>
                    <a:pt x="8" y="19"/>
                    <a:pt x="9" y="18"/>
                    <a:pt x="11" y="16"/>
                  </a:cubicBezTo>
                  <a:cubicBezTo>
                    <a:pt x="12" y="15"/>
                    <a:pt x="13" y="14"/>
                    <a:pt x="14" y="13"/>
                  </a:cubicBezTo>
                  <a:cubicBezTo>
                    <a:pt x="15" y="13"/>
                    <a:pt x="15" y="12"/>
                    <a:pt x="16" y="12"/>
                  </a:cubicBezTo>
                  <a:cubicBezTo>
                    <a:pt x="16" y="12"/>
                    <a:pt x="16" y="11"/>
                    <a:pt x="17" y="11"/>
                  </a:cubicBezTo>
                  <a:cubicBezTo>
                    <a:pt x="17" y="11"/>
                    <a:pt x="17" y="10"/>
                    <a:pt x="16" y="10"/>
                  </a:cubicBezTo>
                  <a:cubicBezTo>
                    <a:pt x="16" y="10"/>
                    <a:pt x="15" y="9"/>
                    <a:pt x="14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1"/>
            <p:cNvSpPr>
              <a:spLocks/>
            </p:cNvSpPr>
            <p:nvPr userDrawn="1"/>
          </p:nvSpPr>
          <p:spPr bwMode="auto">
            <a:xfrm>
              <a:off x="1366789" y="651297"/>
              <a:ext cx="104775" cy="109538"/>
            </a:xfrm>
            <a:custGeom>
              <a:avLst/>
              <a:gdLst>
                <a:gd name="T0" fmla="*/ 25 w 28"/>
                <a:gd name="T1" fmla="*/ 17 h 29"/>
                <a:gd name="T2" fmla="*/ 24 w 28"/>
                <a:gd name="T3" fmla="*/ 16 h 29"/>
                <a:gd name="T4" fmla="*/ 24 w 28"/>
                <a:gd name="T5" fmla="*/ 13 h 29"/>
                <a:gd name="T6" fmla="*/ 24 w 28"/>
                <a:gd name="T7" fmla="*/ 11 h 29"/>
                <a:gd name="T8" fmla="*/ 23 w 28"/>
                <a:gd name="T9" fmla="*/ 10 h 29"/>
                <a:gd name="T10" fmla="*/ 22 w 28"/>
                <a:gd name="T11" fmla="*/ 9 h 29"/>
                <a:gd name="T12" fmla="*/ 20 w 28"/>
                <a:gd name="T13" fmla="*/ 7 h 29"/>
                <a:gd name="T14" fmla="*/ 14 w 28"/>
                <a:gd name="T15" fmla="*/ 13 h 29"/>
                <a:gd name="T16" fmla="*/ 16 w 28"/>
                <a:gd name="T17" fmla="*/ 14 h 29"/>
                <a:gd name="T18" fmla="*/ 17 w 28"/>
                <a:gd name="T19" fmla="*/ 15 h 29"/>
                <a:gd name="T20" fmla="*/ 19 w 28"/>
                <a:gd name="T21" fmla="*/ 15 h 29"/>
                <a:gd name="T22" fmla="*/ 20 w 28"/>
                <a:gd name="T23" fmla="*/ 15 h 29"/>
                <a:gd name="T24" fmla="*/ 21 w 28"/>
                <a:gd name="T25" fmla="*/ 14 h 29"/>
                <a:gd name="T26" fmla="*/ 22 w 28"/>
                <a:gd name="T27" fmla="*/ 15 h 29"/>
                <a:gd name="T28" fmla="*/ 16 w 28"/>
                <a:gd name="T29" fmla="*/ 21 h 29"/>
                <a:gd name="T30" fmla="*/ 15 w 28"/>
                <a:gd name="T31" fmla="*/ 21 h 29"/>
                <a:gd name="T32" fmla="*/ 16 w 28"/>
                <a:gd name="T33" fmla="*/ 19 h 29"/>
                <a:gd name="T34" fmla="*/ 16 w 28"/>
                <a:gd name="T35" fmla="*/ 18 h 29"/>
                <a:gd name="T36" fmla="*/ 16 w 28"/>
                <a:gd name="T37" fmla="*/ 16 h 29"/>
                <a:gd name="T38" fmla="*/ 15 w 28"/>
                <a:gd name="T39" fmla="*/ 15 h 29"/>
                <a:gd name="T40" fmla="*/ 13 w 28"/>
                <a:gd name="T41" fmla="*/ 14 h 29"/>
                <a:gd name="T42" fmla="*/ 9 w 28"/>
                <a:gd name="T43" fmla="*/ 18 h 29"/>
                <a:gd name="T44" fmla="*/ 8 w 28"/>
                <a:gd name="T45" fmla="*/ 20 h 29"/>
                <a:gd name="T46" fmla="*/ 8 w 28"/>
                <a:gd name="T47" fmla="*/ 21 h 29"/>
                <a:gd name="T48" fmla="*/ 9 w 28"/>
                <a:gd name="T49" fmla="*/ 21 h 29"/>
                <a:gd name="T50" fmla="*/ 10 w 28"/>
                <a:gd name="T51" fmla="*/ 23 h 29"/>
                <a:gd name="T52" fmla="*/ 11 w 28"/>
                <a:gd name="T53" fmla="*/ 24 h 29"/>
                <a:gd name="T54" fmla="*/ 12 w 28"/>
                <a:gd name="T55" fmla="*/ 24 h 29"/>
                <a:gd name="T56" fmla="*/ 13 w 28"/>
                <a:gd name="T57" fmla="*/ 25 h 29"/>
                <a:gd name="T58" fmla="*/ 14 w 28"/>
                <a:gd name="T59" fmla="*/ 25 h 29"/>
                <a:gd name="T60" fmla="*/ 16 w 28"/>
                <a:gd name="T61" fmla="*/ 25 h 29"/>
                <a:gd name="T62" fmla="*/ 19 w 28"/>
                <a:gd name="T63" fmla="*/ 24 h 29"/>
                <a:gd name="T64" fmla="*/ 20 w 28"/>
                <a:gd name="T65" fmla="*/ 25 h 29"/>
                <a:gd name="T66" fmla="*/ 15 w 28"/>
                <a:gd name="T67" fmla="*/ 29 h 29"/>
                <a:gd name="T68" fmla="*/ 0 w 28"/>
                <a:gd name="T69" fmla="*/ 16 h 29"/>
                <a:gd name="T70" fmla="*/ 1 w 28"/>
                <a:gd name="T71" fmla="*/ 15 h 29"/>
                <a:gd name="T72" fmla="*/ 2 w 28"/>
                <a:gd name="T73" fmla="*/ 16 h 29"/>
                <a:gd name="T74" fmla="*/ 3 w 28"/>
                <a:gd name="T75" fmla="*/ 16 h 29"/>
                <a:gd name="T76" fmla="*/ 4 w 28"/>
                <a:gd name="T77" fmla="*/ 16 h 29"/>
                <a:gd name="T78" fmla="*/ 5 w 28"/>
                <a:gd name="T79" fmla="*/ 16 h 29"/>
                <a:gd name="T80" fmla="*/ 15 w 28"/>
                <a:gd name="T81" fmla="*/ 5 h 29"/>
                <a:gd name="T82" fmla="*/ 15 w 28"/>
                <a:gd name="T83" fmla="*/ 4 h 29"/>
                <a:gd name="T84" fmla="*/ 15 w 28"/>
                <a:gd name="T85" fmla="*/ 3 h 29"/>
                <a:gd name="T86" fmla="*/ 14 w 28"/>
                <a:gd name="T87" fmla="*/ 2 h 29"/>
                <a:gd name="T88" fmla="*/ 14 w 28"/>
                <a:gd name="T89" fmla="*/ 1 h 29"/>
                <a:gd name="T90" fmla="*/ 15 w 28"/>
                <a:gd name="T91" fmla="*/ 0 h 29"/>
                <a:gd name="T92" fmla="*/ 28 w 28"/>
                <a:gd name="T93" fmla="*/ 13 h 29"/>
                <a:gd name="T94" fmla="*/ 25 w 28"/>
                <a:gd name="T95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" h="29">
                  <a:moveTo>
                    <a:pt x="25" y="17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5"/>
                    <a:pt x="24" y="14"/>
                    <a:pt x="24" y="13"/>
                  </a:cubicBezTo>
                  <a:cubicBezTo>
                    <a:pt x="24" y="12"/>
                    <a:pt x="24" y="11"/>
                    <a:pt x="24" y="11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3" y="9"/>
                    <a:pt x="22" y="9"/>
                    <a:pt x="22" y="9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5"/>
                    <a:pt x="17" y="15"/>
                    <a:pt x="17" y="15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5"/>
                    <a:pt x="19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8"/>
                    <a:pt x="16" y="18"/>
                  </a:cubicBezTo>
                  <a:cubicBezTo>
                    <a:pt x="16" y="17"/>
                    <a:pt x="16" y="17"/>
                    <a:pt x="16" y="16"/>
                  </a:cubicBezTo>
                  <a:cubicBezTo>
                    <a:pt x="16" y="16"/>
                    <a:pt x="15" y="16"/>
                    <a:pt x="15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8" y="20"/>
                  </a:cubicBezTo>
                  <a:cubicBezTo>
                    <a:pt x="8" y="20"/>
                    <a:pt x="8" y="20"/>
                    <a:pt x="8" y="21"/>
                  </a:cubicBezTo>
                  <a:cubicBezTo>
                    <a:pt x="8" y="21"/>
                    <a:pt x="8" y="21"/>
                    <a:pt x="9" y="21"/>
                  </a:cubicBezTo>
                  <a:cubicBezTo>
                    <a:pt x="9" y="22"/>
                    <a:pt x="9" y="22"/>
                    <a:pt x="10" y="23"/>
                  </a:cubicBezTo>
                  <a:cubicBezTo>
                    <a:pt x="10" y="23"/>
                    <a:pt x="11" y="23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8" y="24"/>
                    <a:pt x="18" y="24"/>
                    <a:pt x="19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2" y="16"/>
                    <a:pt x="3" y="16"/>
                    <a:pt x="3" y="16"/>
                  </a:cubicBezTo>
                  <a:cubicBezTo>
                    <a:pt x="3" y="16"/>
                    <a:pt x="4" y="16"/>
                    <a:pt x="4" y="16"/>
                  </a:cubicBezTo>
                  <a:cubicBezTo>
                    <a:pt x="4" y="16"/>
                    <a:pt x="4" y="16"/>
                    <a:pt x="5" y="1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3"/>
                    <a:pt x="15" y="2"/>
                    <a:pt x="14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8" y="13"/>
                    <a:pt x="28" y="13"/>
                    <a:pt x="28" y="13"/>
                  </a:cubicBezTo>
                  <a:lnTo>
                    <a:pt x="25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2"/>
            <p:cNvSpPr>
              <a:spLocks noEditPoints="1"/>
            </p:cNvSpPr>
            <p:nvPr userDrawn="1"/>
          </p:nvSpPr>
          <p:spPr bwMode="auto">
            <a:xfrm>
              <a:off x="1452514" y="749722"/>
              <a:ext cx="98425" cy="120650"/>
            </a:xfrm>
            <a:custGeom>
              <a:avLst/>
              <a:gdLst>
                <a:gd name="T0" fmla="*/ 13 w 26"/>
                <a:gd name="T1" fmla="*/ 32 h 32"/>
                <a:gd name="T2" fmla="*/ 8 w 26"/>
                <a:gd name="T3" fmla="*/ 25 h 32"/>
                <a:gd name="T4" fmla="*/ 11 w 26"/>
                <a:gd name="T5" fmla="*/ 20 h 32"/>
                <a:gd name="T6" fmla="*/ 12 w 26"/>
                <a:gd name="T7" fmla="*/ 14 h 32"/>
                <a:gd name="T8" fmla="*/ 12 w 26"/>
                <a:gd name="T9" fmla="*/ 14 h 32"/>
                <a:gd name="T10" fmla="*/ 7 w 26"/>
                <a:gd name="T11" fmla="*/ 17 h 32"/>
                <a:gd name="T12" fmla="*/ 6 w 26"/>
                <a:gd name="T13" fmla="*/ 18 h 32"/>
                <a:gd name="T14" fmla="*/ 6 w 26"/>
                <a:gd name="T15" fmla="*/ 19 h 32"/>
                <a:gd name="T16" fmla="*/ 6 w 26"/>
                <a:gd name="T17" fmla="*/ 20 h 32"/>
                <a:gd name="T18" fmla="*/ 7 w 26"/>
                <a:gd name="T19" fmla="*/ 21 h 32"/>
                <a:gd name="T20" fmla="*/ 6 w 26"/>
                <a:gd name="T21" fmla="*/ 21 h 32"/>
                <a:gd name="T22" fmla="*/ 0 w 26"/>
                <a:gd name="T23" fmla="*/ 12 h 32"/>
                <a:gd name="T24" fmla="*/ 0 w 26"/>
                <a:gd name="T25" fmla="*/ 11 h 32"/>
                <a:gd name="T26" fmla="*/ 1 w 26"/>
                <a:gd name="T27" fmla="*/ 12 h 32"/>
                <a:gd name="T28" fmla="*/ 2 w 26"/>
                <a:gd name="T29" fmla="*/ 13 h 32"/>
                <a:gd name="T30" fmla="*/ 3 w 26"/>
                <a:gd name="T31" fmla="*/ 13 h 32"/>
                <a:gd name="T32" fmla="*/ 4 w 26"/>
                <a:gd name="T33" fmla="*/ 13 h 32"/>
                <a:gd name="T34" fmla="*/ 16 w 26"/>
                <a:gd name="T35" fmla="*/ 5 h 32"/>
                <a:gd name="T36" fmla="*/ 17 w 26"/>
                <a:gd name="T37" fmla="*/ 4 h 32"/>
                <a:gd name="T38" fmla="*/ 17 w 26"/>
                <a:gd name="T39" fmla="*/ 3 h 32"/>
                <a:gd name="T40" fmla="*/ 17 w 26"/>
                <a:gd name="T41" fmla="*/ 2 h 32"/>
                <a:gd name="T42" fmla="*/ 16 w 26"/>
                <a:gd name="T43" fmla="*/ 1 h 32"/>
                <a:gd name="T44" fmla="*/ 17 w 26"/>
                <a:gd name="T45" fmla="*/ 0 h 32"/>
                <a:gd name="T46" fmla="*/ 24 w 26"/>
                <a:gd name="T47" fmla="*/ 10 h 32"/>
                <a:gd name="T48" fmla="*/ 26 w 26"/>
                <a:gd name="T49" fmla="*/ 16 h 32"/>
                <a:gd name="T50" fmla="*/ 24 w 26"/>
                <a:gd name="T51" fmla="*/ 20 h 32"/>
                <a:gd name="T52" fmla="*/ 20 w 26"/>
                <a:gd name="T53" fmla="*/ 21 h 32"/>
                <a:gd name="T54" fmla="*/ 16 w 26"/>
                <a:gd name="T55" fmla="*/ 19 h 32"/>
                <a:gd name="T56" fmla="*/ 15 w 26"/>
                <a:gd name="T57" fmla="*/ 22 h 32"/>
                <a:gd name="T58" fmla="*/ 14 w 26"/>
                <a:gd name="T59" fmla="*/ 26 h 32"/>
                <a:gd name="T60" fmla="*/ 13 w 26"/>
                <a:gd name="T61" fmla="*/ 28 h 32"/>
                <a:gd name="T62" fmla="*/ 13 w 26"/>
                <a:gd name="T63" fmla="*/ 30 h 32"/>
                <a:gd name="T64" fmla="*/ 13 w 26"/>
                <a:gd name="T65" fmla="*/ 31 h 32"/>
                <a:gd name="T66" fmla="*/ 14 w 26"/>
                <a:gd name="T67" fmla="*/ 31 h 32"/>
                <a:gd name="T68" fmla="*/ 13 w 26"/>
                <a:gd name="T69" fmla="*/ 32 h 32"/>
                <a:gd name="T70" fmla="*/ 20 w 26"/>
                <a:gd name="T71" fmla="*/ 15 h 32"/>
                <a:gd name="T72" fmla="*/ 22 w 26"/>
                <a:gd name="T73" fmla="*/ 12 h 32"/>
                <a:gd name="T74" fmla="*/ 21 w 26"/>
                <a:gd name="T75" fmla="*/ 9 h 32"/>
                <a:gd name="T76" fmla="*/ 21 w 26"/>
                <a:gd name="T77" fmla="*/ 8 h 32"/>
                <a:gd name="T78" fmla="*/ 13 w 26"/>
                <a:gd name="T79" fmla="*/ 13 h 32"/>
                <a:gd name="T80" fmla="*/ 14 w 26"/>
                <a:gd name="T81" fmla="*/ 14 h 32"/>
                <a:gd name="T82" fmla="*/ 17 w 26"/>
                <a:gd name="T83" fmla="*/ 16 h 32"/>
                <a:gd name="T84" fmla="*/ 20 w 26"/>
                <a:gd name="T8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" h="32">
                  <a:moveTo>
                    <a:pt x="13" y="32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9" y="23"/>
                    <a:pt x="10" y="21"/>
                    <a:pt x="11" y="20"/>
                  </a:cubicBezTo>
                  <a:cubicBezTo>
                    <a:pt x="11" y="18"/>
                    <a:pt x="12" y="16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6" y="18"/>
                    <a:pt x="6" y="18"/>
                    <a:pt x="6" y="19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3"/>
                    <a:pt x="26" y="14"/>
                    <a:pt x="26" y="16"/>
                  </a:cubicBezTo>
                  <a:cubicBezTo>
                    <a:pt x="26" y="18"/>
                    <a:pt x="25" y="19"/>
                    <a:pt x="24" y="20"/>
                  </a:cubicBezTo>
                  <a:cubicBezTo>
                    <a:pt x="23" y="21"/>
                    <a:pt x="21" y="21"/>
                    <a:pt x="20" y="21"/>
                  </a:cubicBezTo>
                  <a:cubicBezTo>
                    <a:pt x="19" y="20"/>
                    <a:pt x="18" y="20"/>
                    <a:pt x="16" y="19"/>
                  </a:cubicBezTo>
                  <a:cubicBezTo>
                    <a:pt x="16" y="20"/>
                    <a:pt x="15" y="21"/>
                    <a:pt x="15" y="22"/>
                  </a:cubicBezTo>
                  <a:cubicBezTo>
                    <a:pt x="14" y="24"/>
                    <a:pt x="14" y="25"/>
                    <a:pt x="14" y="26"/>
                  </a:cubicBezTo>
                  <a:cubicBezTo>
                    <a:pt x="13" y="27"/>
                    <a:pt x="13" y="27"/>
                    <a:pt x="13" y="28"/>
                  </a:cubicBezTo>
                  <a:cubicBezTo>
                    <a:pt x="13" y="29"/>
                    <a:pt x="13" y="30"/>
                    <a:pt x="13" y="30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1"/>
                    <a:pt x="14" y="31"/>
                    <a:pt x="14" y="31"/>
                  </a:cubicBezTo>
                  <a:lnTo>
                    <a:pt x="13" y="32"/>
                  </a:lnTo>
                  <a:close/>
                  <a:moveTo>
                    <a:pt x="20" y="15"/>
                  </a:moveTo>
                  <a:cubicBezTo>
                    <a:pt x="21" y="14"/>
                    <a:pt x="22" y="13"/>
                    <a:pt x="22" y="12"/>
                  </a:cubicBezTo>
                  <a:cubicBezTo>
                    <a:pt x="22" y="11"/>
                    <a:pt x="22" y="10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5"/>
                    <a:pt x="16" y="16"/>
                    <a:pt x="17" y="16"/>
                  </a:cubicBezTo>
                  <a:cubicBezTo>
                    <a:pt x="18" y="16"/>
                    <a:pt x="19" y="16"/>
                    <a:pt x="2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3"/>
            <p:cNvSpPr>
              <a:spLocks/>
            </p:cNvSpPr>
            <p:nvPr userDrawn="1"/>
          </p:nvSpPr>
          <p:spPr bwMode="auto">
            <a:xfrm>
              <a:off x="1512839" y="884660"/>
              <a:ext cx="95250" cy="76200"/>
            </a:xfrm>
            <a:custGeom>
              <a:avLst/>
              <a:gdLst>
                <a:gd name="T0" fmla="*/ 2 w 25"/>
                <a:gd name="T1" fmla="*/ 13 h 20"/>
                <a:gd name="T2" fmla="*/ 2 w 25"/>
                <a:gd name="T3" fmla="*/ 10 h 20"/>
                <a:gd name="T4" fmla="*/ 2 w 25"/>
                <a:gd name="T5" fmla="*/ 7 h 20"/>
                <a:gd name="T6" fmla="*/ 1 w 25"/>
                <a:gd name="T7" fmla="*/ 6 h 20"/>
                <a:gd name="T8" fmla="*/ 0 w 25"/>
                <a:gd name="T9" fmla="*/ 5 h 20"/>
                <a:gd name="T10" fmla="*/ 7 w 25"/>
                <a:gd name="T11" fmla="*/ 2 h 20"/>
                <a:gd name="T12" fmla="*/ 8 w 25"/>
                <a:gd name="T13" fmla="*/ 4 h 20"/>
                <a:gd name="T14" fmla="*/ 6 w 25"/>
                <a:gd name="T15" fmla="*/ 5 h 20"/>
                <a:gd name="T16" fmla="*/ 4 w 25"/>
                <a:gd name="T17" fmla="*/ 7 h 20"/>
                <a:gd name="T18" fmla="*/ 4 w 25"/>
                <a:gd name="T19" fmla="*/ 10 h 20"/>
                <a:gd name="T20" fmla="*/ 4 w 25"/>
                <a:gd name="T21" fmla="*/ 13 h 20"/>
                <a:gd name="T22" fmla="*/ 6 w 25"/>
                <a:gd name="T23" fmla="*/ 15 h 20"/>
                <a:gd name="T24" fmla="*/ 8 w 25"/>
                <a:gd name="T25" fmla="*/ 15 h 20"/>
                <a:gd name="T26" fmla="*/ 10 w 25"/>
                <a:gd name="T27" fmla="*/ 14 h 20"/>
                <a:gd name="T28" fmla="*/ 11 w 25"/>
                <a:gd name="T29" fmla="*/ 11 h 20"/>
                <a:gd name="T30" fmla="*/ 11 w 25"/>
                <a:gd name="T31" fmla="*/ 8 h 20"/>
                <a:gd name="T32" fmla="*/ 11 w 25"/>
                <a:gd name="T33" fmla="*/ 6 h 20"/>
                <a:gd name="T34" fmla="*/ 12 w 25"/>
                <a:gd name="T35" fmla="*/ 3 h 20"/>
                <a:gd name="T36" fmla="*/ 15 w 25"/>
                <a:gd name="T37" fmla="*/ 0 h 20"/>
                <a:gd name="T38" fmla="*/ 17 w 25"/>
                <a:gd name="T39" fmla="*/ 0 h 20"/>
                <a:gd name="T40" fmla="*/ 20 w 25"/>
                <a:gd name="T41" fmla="*/ 1 h 20"/>
                <a:gd name="T42" fmla="*/ 22 w 25"/>
                <a:gd name="T43" fmla="*/ 3 h 20"/>
                <a:gd name="T44" fmla="*/ 23 w 25"/>
                <a:gd name="T45" fmla="*/ 6 h 20"/>
                <a:gd name="T46" fmla="*/ 24 w 25"/>
                <a:gd name="T47" fmla="*/ 9 h 20"/>
                <a:gd name="T48" fmla="*/ 24 w 25"/>
                <a:gd name="T49" fmla="*/ 12 h 20"/>
                <a:gd name="T50" fmla="*/ 25 w 25"/>
                <a:gd name="T51" fmla="*/ 12 h 20"/>
                <a:gd name="T52" fmla="*/ 25 w 25"/>
                <a:gd name="T53" fmla="*/ 14 h 20"/>
                <a:gd name="T54" fmla="*/ 19 w 25"/>
                <a:gd name="T55" fmla="*/ 16 h 20"/>
                <a:gd name="T56" fmla="*/ 18 w 25"/>
                <a:gd name="T57" fmla="*/ 15 h 20"/>
                <a:gd name="T58" fmla="*/ 20 w 25"/>
                <a:gd name="T59" fmla="*/ 13 h 20"/>
                <a:gd name="T60" fmla="*/ 22 w 25"/>
                <a:gd name="T61" fmla="*/ 11 h 20"/>
                <a:gd name="T62" fmla="*/ 22 w 25"/>
                <a:gd name="T63" fmla="*/ 9 h 20"/>
                <a:gd name="T64" fmla="*/ 22 w 25"/>
                <a:gd name="T65" fmla="*/ 7 h 20"/>
                <a:gd name="T66" fmla="*/ 20 w 25"/>
                <a:gd name="T67" fmla="*/ 5 h 20"/>
                <a:gd name="T68" fmla="*/ 18 w 25"/>
                <a:gd name="T69" fmla="*/ 4 h 20"/>
                <a:gd name="T70" fmla="*/ 16 w 25"/>
                <a:gd name="T71" fmla="*/ 6 h 20"/>
                <a:gd name="T72" fmla="*/ 16 w 25"/>
                <a:gd name="T73" fmla="*/ 9 h 20"/>
                <a:gd name="T74" fmla="*/ 16 w 25"/>
                <a:gd name="T75" fmla="*/ 11 h 20"/>
                <a:gd name="T76" fmla="*/ 16 w 25"/>
                <a:gd name="T77" fmla="*/ 13 h 20"/>
                <a:gd name="T78" fmla="*/ 15 w 25"/>
                <a:gd name="T79" fmla="*/ 17 h 20"/>
                <a:gd name="T80" fmla="*/ 12 w 25"/>
                <a:gd name="T81" fmla="*/ 20 h 20"/>
                <a:gd name="T82" fmla="*/ 9 w 25"/>
                <a:gd name="T83" fmla="*/ 20 h 20"/>
                <a:gd name="T84" fmla="*/ 6 w 25"/>
                <a:gd name="T85" fmla="*/ 19 h 20"/>
                <a:gd name="T86" fmla="*/ 4 w 25"/>
                <a:gd name="T87" fmla="*/ 17 h 20"/>
                <a:gd name="T88" fmla="*/ 2 w 25"/>
                <a:gd name="T89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" h="20">
                  <a:moveTo>
                    <a:pt x="2" y="13"/>
                  </a:moveTo>
                  <a:cubicBezTo>
                    <a:pt x="2" y="12"/>
                    <a:pt x="2" y="11"/>
                    <a:pt x="2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5" y="6"/>
                    <a:pt x="5" y="7"/>
                    <a:pt x="4" y="7"/>
                  </a:cubicBezTo>
                  <a:cubicBezTo>
                    <a:pt x="4" y="8"/>
                    <a:pt x="4" y="9"/>
                    <a:pt x="4" y="10"/>
                  </a:cubicBezTo>
                  <a:cubicBezTo>
                    <a:pt x="3" y="11"/>
                    <a:pt x="4" y="12"/>
                    <a:pt x="4" y="13"/>
                  </a:cubicBezTo>
                  <a:cubicBezTo>
                    <a:pt x="4" y="14"/>
                    <a:pt x="5" y="15"/>
                    <a:pt x="6" y="15"/>
                  </a:cubicBezTo>
                  <a:cubicBezTo>
                    <a:pt x="7" y="16"/>
                    <a:pt x="7" y="16"/>
                    <a:pt x="8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0" y="13"/>
                    <a:pt x="11" y="12"/>
                    <a:pt x="11" y="11"/>
                  </a:cubicBezTo>
                  <a:cubicBezTo>
                    <a:pt x="11" y="10"/>
                    <a:pt x="11" y="9"/>
                    <a:pt x="11" y="8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5"/>
                    <a:pt x="11" y="3"/>
                    <a:pt x="12" y="3"/>
                  </a:cubicBezTo>
                  <a:cubicBezTo>
                    <a:pt x="13" y="2"/>
                    <a:pt x="14" y="1"/>
                    <a:pt x="15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8" y="0"/>
                    <a:pt x="19" y="1"/>
                    <a:pt x="20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2" y="4"/>
                    <a:pt x="23" y="5"/>
                    <a:pt x="23" y="6"/>
                  </a:cubicBezTo>
                  <a:cubicBezTo>
                    <a:pt x="24" y="7"/>
                    <a:pt x="24" y="8"/>
                    <a:pt x="24" y="9"/>
                  </a:cubicBezTo>
                  <a:cubicBezTo>
                    <a:pt x="24" y="10"/>
                    <a:pt x="24" y="11"/>
                    <a:pt x="24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2" y="11"/>
                    <a:pt x="22" y="10"/>
                    <a:pt x="22" y="9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2" y="6"/>
                    <a:pt x="21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7" y="5"/>
                    <a:pt x="17" y="5"/>
                    <a:pt x="16" y="6"/>
                  </a:cubicBezTo>
                  <a:cubicBezTo>
                    <a:pt x="16" y="7"/>
                    <a:pt x="16" y="8"/>
                    <a:pt x="16" y="9"/>
                  </a:cubicBezTo>
                  <a:cubicBezTo>
                    <a:pt x="16" y="10"/>
                    <a:pt x="16" y="11"/>
                    <a:pt x="16" y="11"/>
                  </a:cubicBezTo>
                  <a:cubicBezTo>
                    <a:pt x="16" y="12"/>
                    <a:pt x="16" y="13"/>
                    <a:pt x="16" y="13"/>
                  </a:cubicBezTo>
                  <a:cubicBezTo>
                    <a:pt x="16" y="15"/>
                    <a:pt x="15" y="16"/>
                    <a:pt x="15" y="17"/>
                  </a:cubicBezTo>
                  <a:cubicBezTo>
                    <a:pt x="14" y="18"/>
                    <a:pt x="13" y="19"/>
                    <a:pt x="12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8" y="20"/>
                    <a:pt x="7" y="19"/>
                    <a:pt x="6" y="19"/>
                  </a:cubicBezTo>
                  <a:cubicBezTo>
                    <a:pt x="6" y="18"/>
                    <a:pt x="5" y="18"/>
                    <a:pt x="4" y="17"/>
                  </a:cubicBezTo>
                  <a:cubicBezTo>
                    <a:pt x="3" y="16"/>
                    <a:pt x="3" y="15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4"/>
            <p:cNvSpPr>
              <a:spLocks/>
            </p:cNvSpPr>
            <p:nvPr userDrawn="1"/>
          </p:nvSpPr>
          <p:spPr bwMode="auto">
            <a:xfrm>
              <a:off x="1543001" y="1006897"/>
              <a:ext cx="82550" cy="52388"/>
            </a:xfrm>
            <a:custGeom>
              <a:avLst/>
              <a:gdLst>
                <a:gd name="T0" fmla="*/ 1 w 22"/>
                <a:gd name="T1" fmla="*/ 14 h 14"/>
                <a:gd name="T2" fmla="*/ 0 w 22"/>
                <a:gd name="T3" fmla="*/ 2 h 14"/>
                <a:gd name="T4" fmla="*/ 1 w 22"/>
                <a:gd name="T5" fmla="*/ 2 h 14"/>
                <a:gd name="T6" fmla="*/ 2 w 22"/>
                <a:gd name="T7" fmla="*/ 3 h 14"/>
                <a:gd name="T8" fmla="*/ 2 w 22"/>
                <a:gd name="T9" fmla="*/ 4 h 14"/>
                <a:gd name="T10" fmla="*/ 3 w 22"/>
                <a:gd name="T11" fmla="*/ 5 h 14"/>
                <a:gd name="T12" fmla="*/ 3 w 22"/>
                <a:gd name="T13" fmla="*/ 5 h 14"/>
                <a:gd name="T14" fmla="*/ 18 w 22"/>
                <a:gd name="T15" fmla="*/ 3 h 14"/>
                <a:gd name="T16" fmla="*/ 19 w 22"/>
                <a:gd name="T17" fmla="*/ 3 h 14"/>
                <a:gd name="T18" fmla="*/ 20 w 22"/>
                <a:gd name="T19" fmla="*/ 2 h 14"/>
                <a:gd name="T20" fmla="*/ 20 w 22"/>
                <a:gd name="T21" fmla="*/ 1 h 14"/>
                <a:gd name="T22" fmla="*/ 20 w 22"/>
                <a:gd name="T23" fmla="*/ 0 h 14"/>
                <a:gd name="T24" fmla="*/ 21 w 22"/>
                <a:gd name="T25" fmla="*/ 0 h 14"/>
                <a:gd name="T26" fmla="*/ 22 w 22"/>
                <a:gd name="T27" fmla="*/ 12 h 14"/>
                <a:gd name="T28" fmla="*/ 21 w 22"/>
                <a:gd name="T29" fmla="*/ 12 h 14"/>
                <a:gd name="T30" fmla="*/ 21 w 22"/>
                <a:gd name="T31" fmla="*/ 11 h 14"/>
                <a:gd name="T32" fmla="*/ 21 w 22"/>
                <a:gd name="T33" fmla="*/ 9 h 14"/>
                <a:gd name="T34" fmla="*/ 20 w 22"/>
                <a:gd name="T35" fmla="*/ 9 h 14"/>
                <a:gd name="T36" fmla="*/ 19 w 22"/>
                <a:gd name="T37" fmla="*/ 9 h 14"/>
                <a:gd name="T38" fmla="*/ 4 w 22"/>
                <a:gd name="T39" fmla="*/ 10 h 14"/>
                <a:gd name="T40" fmla="*/ 3 w 22"/>
                <a:gd name="T41" fmla="*/ 11 h 14"/>
                <a:gd name="T42" fmla="*/ 3 w 22"/>
                <a:gd name="T43" fmla="*/ 11 h 14"/>
                <a:gd name="T44" fmla="*/ 3 w 22"/>
                <a:gd name="T45" fmla="*/ 12 h 14"/>
                <a:gd name="T46" fmla="*/ 3 w 22"/>
                <a:gd name="T47" fmla="*/ 14 h 14"/>
                <a:gd name="T48" fmla="*/ 1 w 22"/>
                <a:gd name="T4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14">
                  <a:moveTo>
                    <a:pt x="1" y="14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2"/>
                  </a:cubicBezTo>
                  <a:cubicBezTo>
                    <a:pt x="20" y="2"/>
                    <a:pt x="20" y="2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3" y="10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3"/>
                    <a:pt x="3" y="14"/>
                  </a:cubicBezTo>
                  <a:lnTo>
                    <a:pt x="1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5"/>
            <p:cNvSpPr>
              <a:spLocks/>
            </p:cNvSpPr>
            <p:nvPr userDrawn="1"/>
          </p:nvSpPr>
          <p:spPr bwMode="auto">
            <a:xfrm>
              <a:off x="1543001" y="1108497"/>
              <a:ext cx="87313" cy="79375"/>
            </a:xfrm>
            <a:custGeom>
              <a:avLst/>
              <a:gdLst>
                <a:gd name="T0" fmla="*/ 14 w 23"/>
                <a:gd name="T1" fmla="*/ 21 h 21"/>
                <a:gd name="T2" fmla="*/ 14 w 23"/>
                <a:gd name="T3" fmla="*/ 20 h 21"/>
                <a:gd name="T4" fmla="*/ 17 w 23"/>
                <a:gd name="T5" fmla="*/ 18 h 21"/>
                <a:gd name="T6" fmla="*/ 19 w 23"/>
                <a:gd name="T7" fmla="*/ 17 h 21"/>
                <a:gd name="T8" fmla="*/ 20 w 23"/>
                <a:gd name="T9" fmla="*/ 16 h 21"/>
                <a:gd name="T10" fmla="*/ 20 w 23"/>
                <a:gd name="T11" fmla="*/ 14 h 21"/>
                <a:gd name="T12" fmla="*/ 20 w 23"/>
                <a:gd name="T13" fmla="*/ 14 h 21"/>
                <a:gd name="T14" fmla="*/ 3 w 23"/>
                <a:gd name="T15" fmla="*/ 12 h 21"/>
                <a:gd name="T16" fmla="*/ 3 w 23"/>
                <a:gd name="T17" fmla="*/ 12 h 21"/>
                <a:gd name="T18" fmla="*/ 2 w 23"/>
                <a:gd name="T19" fmla="*/ 13 h 21"/>
                <a:gd name="T20" fmla="*/ 1 w 23"/>
                <a:gd name="T21" fmla="*/ 14 h 21"/>
                <a:gd name="T22" fmla="*/ 1 w 23"/>
                <a:gd name="T23" fmla="*/ 15 h 21"/>
                <a:gd name="T24" fmla="*/ 0 w 23"/>
                <a:gd name="T25" fmla="*/ 15 h 21"/>
                <a:gd name="T26" fmla="*/ 1 w 23"/>
                <a:gd name="T27" fmla="*/ 3 h 21"/>
                <a:gd name="T28" fmla="*/ 2 w 23"/>
                <a:gd name="T29" fmla="*/ 3 h 21"/>
                <a:gd name="T30" fmla="*/ 2 w 23"/>
                <a:gd name="T31" fmla="*/ 4 h 21"/>
                <a:gd name="T32" fmla="*/ 2 w 23"/>
                <a:gd name="T33" fmla="*/ 5 h 21"/>
                <a:gd name="T34" fmla="*/ 3 w 23"/>
                <a:gd name="T35" fmla="*/ 6 h 21"/>
                <a:gd name="T36" fmla="*/ 4 w 23"/>
                <a:gd name="T37" fmla="*/ 7 h 21"/>
                <a:gd name="T38" fmla="*/ 20 w 23"/>
                <a:gd name="T39" fmla="*/ 9 h 21"/>
                <a:gd name="T40" fmla="*/ 21 w 23"/>
                <a:gd name="T41" fmla="*/ 8 h 21"/>
                <a:gd name="T42" fmla="*/ 21 w 23"/>
                <a:gd name="T43" fmla="*/ 7 h 21"/>
                <a:gd name="T44" fmla="*/ 21 w 23"/>
                <a:gd name="T45" fmla="*/ 5 h 21"/>
                <a:gd name="T46" fmla="*/ 19 w 23"/>
                <a:gd name="T47" fmla="*/ 3 h 21"/>
                <a:gd name="T48" fmla="*/ 17 w 23"/>
                <a:gd name="T49" fmla="*/ 2 h 21"/>
                <a:gd name="T50" fmla="*/ 17 w 23"/>
                <a:gd name="T51" fmla="*/ 0 h 21"/>
                <a:gd name="T52" fmla="*/ 23 w 23"/>
                <a:gd name="T53" fmla="*/ 1 h 21"/>
                <a:gd name="T54" fmla="*/ 20 w 23"/>
                <a:gd name="T55" fmla="*/ 21 h 21"/>
                <a:gd name="T56" fmla="*/ 14 w 23"/>
                <a:gd name="T5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" h="21">
                  <a:moveTo>
                    <a:pt x="14" y="21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5" y="19"/>
                    <a:pt x="16" y="19"/>
                    <a:pt x="17" y="18"/>
                  </a:cubicBezTo>
                  <a:cubicBezTo>
                    <a:pt x="19" y="18"/>
                    <a:pt x="19" y="17"/>
                    <a:pt x="19" y="17"/>
                  </a:cubicBezTo>
                  <a:cubicBezTo>
                    <a:pt x="19" y="16"/>
                    <a:pt x="19" y="16"/>
                    <a:pt x="20" y="16"/>
                  </a:cubicBezTo>
                  <a:cubicBezTo>
                    <a:pt x="20" y="15"/>
                    <a:pt x="20" y="15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1" y="14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6"/>
                    <a:pt x="4" y="7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0" y="4"/>
                    <a:pt x="19" y="3"/>
                  </a:cubicBezTo>
                  <a:cubicBezTo>
                    <a:pt x="18" y="3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0" y="21"/>
                    <a:pt x="20" y="21"/>
                    <a:pt x="20" y="21"/>
                  </a:cubicBezTo>
                  <a:lnTo>
                    <a:pt x="14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6"/>
            <p:cNvSpPr>
              <a:spLocks/>
            </p:cNvSpPr>
            <p:nvPr userDrawn="1"/>
          </p:nvSpPr>
          <p:spPr bwMode="auto">
            <a:xfrm>
              <a:off x="1509664" y="1233910"/>
              <a:ext cx="98425" cy="93663"/>
            </a:xfrm>
            <a:custGeom>
              <a:avLst/>
              <a:gdLst>
                <a:gd name="T0" fmla="*/ 16 w 26"/>
                <a:gd name="T1" fmla="*/ 24 h 25"/>
                <a:gd name="T2" fmla="*/ 17 w 26"/>
                <a:gd name="T3" fmla="*/ 23 h 25"/>
                <a:gd name="T4" fmla="*/ 17 w 26"/>
                <a:gd name="T5" fmla="*/ 22 h 25"/>
                <a:gd name="T6" fmla="*/ 16 w 26"/>
                <a:gd name="T7" fmla="*/ 21 h 25"/>
                <a:gd name="T8" fmla="*/ 15 w 26"/>
                <a:gd name="T9" fmla="*/ 19 h 25"/>
                <a:gd name="T10" fmla="*/ 13 w 26"/>
                <a:gd name="T11" fmla="*/ 17 h 25"/>
                <a:gd name="T12" fmla="*/ 11 w 26"/>
                <a:gd name="T13" fmla="*/ 13 h 25"/>
                <a:gd name="T14" fmla="*/ 9 w 26"/>
                <a:gd name="T15" fmla="*/ 11 h 25"/>
                <a:gd name="T16" fmla="*/ 7 w 26"/>
                <a:gd name="T17" fmla="*/ 10 h 25"/>
                <a:gd name="T18" fmla="*/ 4 w 26"/>
                <a:gd name="T19" fmla="*/ 9 h 25"/>
                <a:gd name="T20" fmla="*/ 3 w 26"/>
                <a:gd name="T21" fmla="*/ 9 h 25"/>
                <a:gd name="T22" fmla="*/ 2 w 26"/>
                <a:gd name="T23" fmla="*/ 10 h 25"/>
                <a:gd name="T24" fmla="*/ 2 w 26"/>
                <a:gd name="T25" fmla="*/ 11 h 25"/>
                <a:gd name="T26" fmla="*/ 1 w 26"/>
                <a:gd name="T27" fmla="*/ 12 h 25"/>
                <a:gd name="T28" fmla="*/ 0 w 26"/>
                <a:gd name="T29" fmla="*/ 11 h 25"/>
                <a:gd name="T30" fmla="*/ 4 w 26"/>
                <a:gd name="T31" fmla="*/ 0 h 25"/>
                <a:gd name="T32" fmla="*/ 5 w 26"/>
                <a:gd name="T33" fmla="*/ 1 h 25"/>
                <a:gd name="T34" fmla="*/ 5 w 26"/>
                <a:gd name="T35" fmla="*/ 2 h 25"/>
                <a:gd name="T36" fmla="*/ 5 w 26"/>
                <a:gd name="T37" fmla="*/ 3 h 25"/>
                <a:gd name="T38" fmla="*/ 5 w 26"/>
                <a:gd name="T39" fmla="*/ 4 h 25"/>
                <a:gd name="T40" fmla="*/ 6 w 26"/>
                <a:gd name="T41" fmla="*/ 4 h 25"/>
                <a:gd name="T42" fmla="*/ 9 w 26"/>
                <a:gd name="T43" fmla="*/ 6 h 25"/>
                <a:gd name="T44" fmla="*/ 10 w 26"/>
                <a:gd name="T45" fmla="*/ 6 h 25"/>
                <a:gd name="T46" fmla="*/ 11 w 26"/>
                <a:gd name="T47" fmla="*/ 6 h 25"/>
                <a:gd name="T48" fmla="*/ 12 w 26"/>
                <a:gd name="T49" fmla="*/ 6 h 25"/>
                <a:gd name="T50" fmla="*/ 13 w 26"/>
                <a:gd name="T51" fmla="*/ 6 h 25"/>
                <a:gd name="T52" fmla="*/ 17 w 26"/>
                <a:gd name="T53" fmla="*/ 5 h 25"/>
                <a:gd name="T54" fmla="*/ 21 w 26"/>
                <a:gd name="T55" fmla="*/ 4 h 25"/>
                <a:gd name="T56" fmla="*/ 23 w 26"/>
                <a:gd name="T57" fmla="*/ 4 h 25"/>
                <a:gd name="T58" fmla="*/ 24 w 26"/>
                <a:gd name="T59" fmla="*/ 3 h 25"/>
                <a:gd name="T60" fmla="*/ 25 w 26"/>
                <a:gd name="T61" fmla="*/ 3 h 25"/>
                <a:gd name="T62" fmla="*/ 25 w 26"/>
                <a:gd name="T63" fmla="*/ 2 h 25"/>
                <a:gd name="T64" fmla="*/ 26 w 26"/>
                <a:gd name="T65" fmla="*/ 2 h 25"/>
                <a:gd name="T66" fmla="*/ 22 w 26"/>
                <a:gd name="T67" fmla="*/ 13 h 25"/>
                <a:gd name="T68" fmla="*/ 21 w 26"/>
                <a:gd name="T69" fmla="*/ 13 h 25"/>
                <a:gd name="T70" fmla="*/ 21 w 26"/>
                <a:gd name="T71" fmla="*/ 11 h 25"/>
                <a:gd name="T72" fmla="*/ 21 w 26"/>
                <a:gd name="T73" fmla="*/ 10 h 25"/>
                <a:gd name="T74" fmla="*/ 20 w 26"/>
                <a:gd name="T75" fmla="*/ 10 h 25"/>
                <a:gd name="T76" fmla="*/ 19 w 26"/>
                <a:gd name="T77" fmla="*/ 10 h 25"/>
                <a:gd name="T78" fmla="*/ 16 w 26"/>
                <a:gd name="T79" fmla="*/ 11 h 25"/>
                <a:gd name="T80" fmla="*/ 11 w 26"/>
                <a:gd name="T81" fmla="*/ 11 h 25"/>
                <a:gd name="T82" fmla="*/ 16 w 26"/>
                <a:gd name="T83" fmla="*/ 17 h 25"/>
                <a:gd name="T84" fmla="*/ 17 w 26"/>
                <a:gd name="T85" fmla="*/ 19 h 25"/>
                <a:gd name="T86" fmla="*/ 18 w 26"/>
                <a:gd name="T87" fmla="*/ 19 h 25"/>
                <a:gd name="T88" fmla="*/ 19 w 26"/>
                <a:gd name="T89" fmla="*/ 17 h 25"/>
                <a:gd name="T90" fmla="*/ 20 w 26"/>
                <a:gd name="T91" fmla="*/ 17 h 25"/>
                <a:gd name="T92" fmla="*/ 18 w 26"/>
                <a:gd name="T93" fmla="*/ 25 h 25"/>
                <a:gd name="T94" fmla="*/ 16 w 26"/>
                <a:gd name="T9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" h="25">
                  <a:moveTo>
                    <a:pt x="16" y="24"/>
                  </a:moveTo>
                  <a:cubicBezTo>
                    <a:pt x="17" y="24"/>
                    <a:pt x="17" y="23"/>
                    <a:pt x="17" y="23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6" y="22"/>
                    <a:pt x="16" y="21"/>
                    <a:pt x="16" y="21"/>
                  </a:cubicBezTo>
                  <a:cubicBezTo>
                    <a:pt x="16" y="20"/>
                    <a:pt x="16" y="20"/>
                    <a:pt x="15" y="19"/>
                  </a:cubicBezTo>
                  <a:cubicBezTo>
                    <a:pt x="15" y="19"/>
                    <a:pt x="14" y="18"/>
                    <a:pt x="13" y="17"/>
                  </a:cubicBezTo>
                  <a:cubicBezTo>
                    <a:pt x="12" y="15"/>
                    <a:pt x="12" y="14"/>
                    <a:pt x="11" y="13"/>
                  </a:cubicBezTo>
                  <a:cubicBezTo>
                    <a:pt x="10" y="12"/>
                    <a:pt x="10" y="12"/>
                    <a:pt x="9" y="11"/>
                  </a:cubicBezTo>
                  <a:cubicBezTo>
                    <a:pt x="9" y="11"/>
                    <a:pt x="8" y="11"/>
                    <a:pt x="7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3" y="9"/>
                    <a:pt x="3" y="9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3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6"/>
                    <a:pt x="12" y="6"/>
                    <a:pt x="13" y="6"/>
                  </a:cubicBezTo>
                  <a:cubicBezTo>
                    <a:pt x="14" y="6"/>
                    <a:pt x="16" y="5"/>
                    <a:pt x="17" y="5"/>
                  </a:cubicBezTo>
                  <a:cubicBezTo>
                    <a:pt x="19" y="5"/>
                    <a:pt x="20" y="5"/>
                    <a:pt x="21" y="4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4" y="4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0" y="10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8" y="10"/>
                    <a:pt x="17" y="10"/>
                    <a:pt x="16" y="11"/>
                  </a:cubicBezTo>
                  <a:cubicBezTo>
                    <a:pt x="14" y="11"/>
                    <a:pt x="13" y="11"/>
                    <a:pt x="11" y="11"/>
                  </a:cubicBezTo>
                  <a:cubicBezTo>
                    <a:pt x="13" y="14"/>
                    <a:pt x="15" y="16"/>
                    <a:pt x="16" y="17"/>
                  </a:cubicBezTo>
                  <a:cubicBezTo>
                    <a:pt x="16" y="18"/>
                    <a:pt x="17" y="19"/>
                    <a:pt x="1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6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7"/>
            <p:cNvSpPr>
              <a:spLocks noEditPoints="1"/>
            </p:cNvSpPr>
            <p:nvPr userDrawn="1"/>
          </p:nvSpPr>
          <p:spPr bwMode="auto">
            <a:xfrm>
              <a:off x="671464" y="673522"/>
              <a:ext cx="815975" cy="820738"/>
            </a:xfrm>
            <a:custGeom>
              <a:avLst/>
              <a:gdLst>
                <a:gd name="T0" fmla="*/ 108 w 217"/>
                <a:gd name="T1" fmla="*/ 217 h 217"/>
                <a:gd name="T2" fmla="*/ 108 w 217"/>
                <a:gd name="T3" fmla="*/ 0 h 217"/>
                <a:gd name="T4" fmla="*/ 92 w 217"/>
                <a:gd name="T5" fmla="*/ 18 h 217"/>
                <a:gd name="T6" fmla="*/ 84 w 217"/>
                <a:gd name="T7" fmla="*/ 38 h 217"/>
                <a:gd name="T8" fmla="*/ 27 w 217"/>
                <a:gd name="T9" fmla="*/ 67 h 217"/>
                <a:gd name="T10" fmla="*/ 38 w 217"/>
                <a:gd name="T11" fmla="*/ 80 h 217"/>
                <a:gd name="T12" fmla="*/ 84 w 217"/>
                <a:gd name="T13" fmla="*/ 74 h 217"/>
                <a:gd name="T14" fmla="*/ 21 w 217"/>
                <a:gd name="T15" fmla="*/ 128 h 217"/>
                <a:gd name="T16" fmla="*/ 23 w 217"/>
                <a:gd name="T17" fmla="*/ 139 h 217"/>
                <a:gd name="T18" fmla="*/ 63 w 217"/>
                <a:gd name="T19" fmla="*/ 104 h 217"/>
                <a:gd name="T20" fmla="*/ 101 w 217"/>
                <a:gd name="T21" fmla="*/ 80 h 217"/>
                <a:gd name="T22" fmla="*/ 101 w 217"/>
                <a:gd name="T23" fmla="*/ 27 h 217"/>
                <a:gd name="T24" fmla="*/ 92 w 217"/>
                <a:gd name="T25" fmla="*/ 18 h 217"/>
                <a:gd name="T26" fmla="*/ 116 w 217"/>
                <a:gd name="T27" fmla="*/ 27 h 217"/>
                <a:gd name="T28" fmla="*/ 116 w 217"/>
                <a:gd name="T29" fmla="*/ 80 h 217"/>
                <a:gd name="T30" fmla="*/ 154 w 217"/>
                <a:gd name="T31" fmla="*/ 104 h 217"/>
                <a:gd name="T32" fmla="*/ 193 w 217"/>
                <a:gd name="T33" fmla="*/ 139 h 217"/>
                <a:gd name="T34" fmla="*/ 196 w 217"/>
                <a:gd name="T35" fmla="*/ 128 h 217"/>
                <a:gd name="T36" fmla="*/ 133 w 217"/>
                <a:gd name="T37" fmla="*/ 74 h 217"/>
                <a:gd name="T38" fmla="*/ 178 w 217"/>
                <a:gd name="T39" fmla="*/ 80 h 217"/>
                <a:gd name="T40" fmla="*/ 189 w 217"/>
                <a:gd name="T41" fmla="*/ 67 h 217"/>
                <a:gd name="T42" fmla="*/ 133 w 217"/>
                <a:gd name="T43" fmla="*/ 38 h 217"/>
                <a:gd name="T44" fmla="*/ 124 w 217"/>
                <a:gd name="T45" fmla="*/ 18 h 217"/>
                <a:gd name="T46" fmla="*/ 176 w 217"/>
                <a:gd name="T47" fmla="*/ 164 h 217"/>
                <a:gd name="T48" fmla="*/ 148 w 217"/>
                <a:gd name="T49" fmla="*/ 122 h 217"/>
                <a:gd name="T50" fmla="*/ 117 w 217"/>
                <a:gd name="T51" fmla="*/ 105 h 217"/>
                <a:gd name="T52" fmla="*/ 108 w 217"/>
                <a:gd name="T53" fmla="*/ 92 h 217"/>
                <a:gd name="T54" fmla="*/ 100 w 217"/>
                <a:gd name="T55" fmla="*/ 105 h 217"/>
                <a:gd name="T56" fmla="*/ 68 w 217"/>
                <a:gd name="T57" fmla="*/ 122 h 217"/>
                <a:gd name="T58" fmla="*/ 41 w 217"/>
                <a:gd name="T59" fmla="*/ 164 h 217"/>
                <a:gd name="T60" fmla="*/ 56 w 217"/>
                <a:gd name="T61" fmla="*/ 171 h 217"/>
                <a:gd name="T62" fmla="*/ 100 w 217"/>
                <a:gd name="T63" fmla="*/ 122 h 217"/>
                <a:gd name="T64" fmla="*/ 95 w 217"/>
                <a:gd name="T65" fmla="*/ 143 h 217"/>
                <a:gd name="T66" fmla="*/ 82 w 217"/>
                <a:gd name="T67" fmla="*/ 154 h 217"/>
                <a:gd name="T68" fmla="*/ 75 w 217"/>
                <a:gd name="T69" fmla="*/ 194 h 217"/>
                <a:gd name="T70" fmla="*/ 95 w 217"/>
                <a:gd name="T71" fmla="*/ 164 h 217"/>
                <a:gd name="T72" fmla="*/ 121 w 217"/>
                <a:gd name="T73" fmla="*/ 164 h 217"/>
                <a:gd name="T74" fmla="*/ 141 w 217"/>
                <a:gd name="T75" fmla="*/ 194 h 217"/>
                <a:gd name="T76" fmla="*/ 134 w 217"/>
                <a:gd name="T77" fmla="*/ 154 h 217"/>
                <a:gd name="T78" fmla="*/ 122 w 217"/>
                <a:gd name="T79" fmla="*/ 143 h 217"/>
                <a:gd name="T80" fmla="*/ 117 w 217"/>
                <a:gd name="T81" fmla="*/ 122 h 217"/>
                <a:gd name="T82" fmla="*/ 160 w 217"/>
                <a:gd name="T83" fmla="*/ 171 h 217"/>
                <a:gd name="T84" fmla="*/ 176 w 217"/>
                <a:gd name="T85" fmla="*/ 16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7" h="217">
                  <a:moveTo>
                    <a:pt x="217" y="109"/>
                  </a:moveTo>
                  <a:cubicBezTo>
                    <a:pt x="217" y="169"/>
                    <a:pt x="168" y="217"/>
                    <a:pt x="108" y="217"/>
                  </a:cubicBezTo>
                  <a:cubicBezTo>
                    <a:pt x="48" y="217"/>
                    <a:pt x="0" y="169"/>
                    <a:pt x="0" y="109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8" y="0"/>
                    <a:pt x="217" y="49"/>
                    <a:pt x="217" y="109"/>
                  </a:cubicBezTo>
                  <a:close/>
                  <a:moveTo>
                    <a:pt x="92" y="18"/>
                  </a:moveTo>
                  <a:cubicBezTo>
                    <a:pt x="88" y="18"/>
                    <a:pt x="84" y="22"/>
                    <a:pt x="84" y="27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75" y="40"/>
                    <a:pt x="66" y="43"/>
                    <a:pt x="57" y="48"/>
                  </a:cubicBezTo>
                  <a:cubicBezTo>
                    <a:pt x="46" y="53"/>
                    <a:pt x="36" y="60"/>
                    <a:pt x="27" y="67"/>
                  </a:cubicBezTo>
                  <a:cubicBezTo>
                    <a:pt x="24" y="70"/>
                    <a:pt x="23" y="75"/>
                    <a:pt x="26" y="79"/>
                  </a:cubicBezTo>
                  <a:cubicBezTo>
                    <a:pt x="29" y="82"/>
                    <a:pt x="35" y="83"/>
                    <a:pt x="38" y="80"/>
                  </a:cubicBezTo>
                  <a:cubicBezTo>
                    <a:pt x="52" y="68"/>
                    <a:pt x="68" y="59"/>
                    <a:pt x="84" y="55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73" y="77"/>
                    <a:pt x="62" y="83"/>
                    <a:pt x="52" y="92"/>
                  </a:cubicBezTo>
                  <a:cubicBezTo>
                    <a:pt x="41" y="101"/>
                    <a:pt x="30" y="113"/>
                    <a:pt x="21" y="128"/>
                  </a:cubicBezTo>
                  <a:cubicBezTo>
                    <a:pt x="20" y="129"/>
                    <a:pt x="19" y="131"/>
                    <a:pt x="19" y="132"/>
                  </a:cubicBezTo>
                  <a:cubicBezTo>
                    <a:pt x="19" y="135"/>
                    <a:pt x="21" y="138"/>
                    <a:pt x="23" y="139"/>
                  </a:cubicBezTo>
                  <a:cubicBezTo>
                    <a:pt x="27" y="142"/>
                    <a:pt x="32" y="141"/>
                    <a:pt x="35" y="137"/>
                  </a:cubicBezTo>
                  <a:cubicBezTo>
                    <a:pt x="43" y="124"/>
                    <a:pt x="53" y="113"/>
                    <a:pt x="63" y="104"/>
                  </a:cubicBezTo>
                  <a:cubicBezTo>
                    <a:pt x="73" y="96"/>
                    <a:pt x="84" y="90"/>
                    <a:pt x="94" y="88"/>
                  </a:cubicBezTo>
                  <a:cubicBezTo>
                    <a:pt x="99" y="87"/>
                    <a:pt x="101" y="83"/>
                    <a:pt x="101" y="80"/>
                  </a:cubicBezTo>
                  <a:cubicBezTo>
                    <a:pt x="101" y="80"/>
                    <a:pt x="101" y="78"/>
                    <a:pt x="101" y="76"/>
                  </a:cubicBezTo>
                  <a:cubicBezTo>
                    <a:pt x="101" y="63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2"/>
                    <a:pt x="97" y="18"/>
                    <a:pt x="92" y="18"/>
                  </a:cubicBezTo>
                  <a:close/>
                  <a:moveTo>
                    <a:pt x="116" y="27"/>
                  </a:moveTo>
                  <a:cubicBezTo>
                    <a:pt x="116" y="27"/>
                    <a:pt x="116" y="27"/>
                    <a:pt x="116" y="27"/>
                  </a:cubicBezTo>
                  <a:cubicBezTo>
                    <a:pt x="116" y="27"/>
                    <a:pt x="116" y="63"/>
                    <a:pt x="116" y="76"/>
                  </a:cubicBezTo>
                  <a:cubicBezTo>
                    <a:pt x="116" y="78"/>
                    <a:pt x="116" y="80"/>
                    <a:pt x="116" y="80"/>
                  </a:cubicBezTo>
                  <a:cubicBezTo>
                    <a:pt x="116" y="83"/>
                    <a:pt x="118" y="87"/>
                    <a:pt x="122" y="88"/>
                  </a:cubicBezTo>
                  <a:cubicBezTo>
                    <a:pt x="132" y="90"/>
                    <a:pt x="143" y="96"/>
                    <a:pt x="154" y="104"/>
                  </a:cubicBezTo>
                  <a:cubicBezTo>
                    <a:pt x="164" y="113"/>
                    <a:pt x="173" y="124"/>
                    <a:pt x="182" y="137"/>
                  </a:cubicBezTo>
                  <a:cubicBezTo>
                    <a:pt x="184" y="141"/>
                    <a:pt x="189" y="142"/>
                    <a:pt x="193" y="139"/>
                  </a:cubicBezTo>
                  <a:cubicBezTo>
                    <a:pt x="196" y="138"/>
                    <a:pt x="197" y="135"/>
                    <a:pt x="197" y="132"/>
                  </a:cubicBezTo>
                  <a:cubicBezTo>
                    <a:pt x="197" y="131"/>
                    <a:pt x="197" y="129"/>
                    <a:pt x="196" y="128"/>
                  </a:cubicBezTo>
                  <a:cubicBezTo>
                    <a:pt x="186" y="113"/>
                    <a:pt x="176" y="101"/>
                    <a:pt x="164" y="92"/>
                  </a:cubicBezTo>
                  <a:cubicBezTo>
                    <a:pt x="154" y="83"/>
                    <a:pt x="144" y="77"/>
                    <a:pt x="133" y="74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8" y="59"/>
                    <a:pt x="165" y="68"/>
                    <a:pt x="178" y="80"/>
                  </a:cubicBezTo>
                  <a:cubicBezTo>
                    <a:pt x="182" y="83"/>
                    <a:pt x="187" y="82"/>
                    <a:pt x="190" y="79"/>
                  </a:cubicBezTo>
                  <a:cubicBezTo>
                    <a:pt x="193" y="75"/>
                    <a:pt x="193" y="70"/>
                    <a:pt x="189" y="67"/>
                  </a:cubicBezTo>
                  <a:cubicBezTo>
                    <a:pt x="180" y="60"/>
                    <a:pt x="170" y="53"/>
                    <a:pt x="160" y="48"/>
                  </a:cubicBezTo>
                  <a:cubicBezTo>
                    <a:pt x="151" y="43"/>
                    <a:pt x="142" y="40"/>
                    <a:pt x="133" y="38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3" y="22"/>
                    <a:pt x="129" y="18"/>
                    <a:pt x="124" y="18"/>
                  </a:cubicBezTo>
                  <a:cubicBezTo>
                    <a:pt x="119" y="18"/>
                    <a:pt x="116" y="22"/>
                    <a:pt x="116" y="27"/>
                  </a:cubicBezTo>
                  <a:close/>
                  <a:moveTo>
                    <a:pt x="176" y="164"/>
                  </a:moveTo>
                  <a:cubicBezTo>
                    <a:pt x="172" y="156"/>
                    <a:pt x="168" y="148"/>
                    <a:pt x="164" y="141"/>
                  </a:cubicBezTo>
                  <a:cubicBezTo>
                    <a:pt x="159" y="134"/>
                    <a:pt x="154" y="128"/>
                    <a:pt x="148" y="122"/>
                  </a:cubicBezTo>
                  <a:cubicBezTo>
                    <a:pt x="142" y="117"/>
                    <a:pt x="136" y="112"/>
                    <a:pt x="130" y="110"/>
                  </a:cubicBezTo>
                  <a:cubicBezTo>
                    <a:pt x="126" y="108"/>
                    <a:pt x="121" y="106"/>
                    <a:pt x="117" y="105"/>
                  </a:cubicBezTo>
                  <a:cubicBezTo>
                    <a:pt x="117" y="100"/>
                    <a:pt x="117" y="100"/>
                    <a:pt x="117" y="100"/>
                  </a:cubicBezTo>
                  <a:cubicBezTo>
                    <a:pt x="117" y="96"/>
                    <a:pt x="113" y="92"/>
                    <a:pt x="108" y="92"/>
                  </a:cubicBezTo>
                  <a:cubicBezTo>
                    <a:pt x="104" y="92"/>
                    <a:pt x="100" y="96"/>
                    <a:pt x="100" y="100"/>
                  </a:cubicBezTo>
                  <a:cubicBezTo>
                    <a:pt x="100" y="105"/>
                    <a:pt x="100" y="105"/>
                    <a:pt x="100" y="105"/>
                  </a:cubicBezTo>
                  <a:cubicBezTo>
                    <a:pt x="95" y="106"/>
                    <a:pt x="91" y="108"/>
                    <a:pt x="87" y="110"/>
                  </a:cubicBezTo>
                  <a:cubicBezTo>
                    <a:pt x="80" y="112"/>
                    <a:pt x="74" y="117"/>
                    <a:pt x="68" y="122"/>
                  </a:cubicBezTo>
                  <a:cubicBezTo>
                    <a:pt x="63" y="128"/>
                    <a:pt x="58" y="134"/>
                    <a:pt x="53" y="141"/>
                  </a:cubicBezTo>
                  <a:cubicBezTo>
                    <a:pt x="48" y="148"/>
                    <a:pt x="44" y="156"/>
                    <a:pt x="41" y="164"/>
                  </a:cubicBezTo>
                  <a:cubicBezTo>
                    <a:pt x="39" y="168"/>
                    <a:pt x="41" y="173"/>
                    <a:pt x="45" y="175"/>
                  </a:cubicBezTo>
                  <a:cubicBezTo>
                    <a:pt x="49" y="177"/>
                    <a:pt x="54" y="175"/>
                    <a:pt x="56" y="171"/>
                  </a:cubicBezTo>
                  <a:cubicBezTo>
                    <a:pt x="63" y="155"/>
                    <a:pt x="71" y="143"/>
                    <a:pt x="80" y="134"/>
                  </a:cubicBezTo>
                  <a:cubicBezTo>
                    <a:pt x="86" y="128"/>
                    <a:pt x="93" y="124"/>
                    <a:pt x="100" y="122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100" y="141"/>
                    <a:pt x="96" y="142"/>
                    <a:pt x="95" y="143"/>
                  </a:cubicBezTo>
                  <a:cubicBezTo>
                    <a:pt x="94" y="144"/>
                    <a:pt x="93" y="144"/>
                    <a:pt x="93" y="145"/>
                  </a:cubicBezTo>
                  <a:cubicBezTo>
                    <a:pt x="89" y="147"/>
                    <a:pt x="86" y="150"/>
                    <a:pt x="82" y="154"/>
                  </a:cubicBezTo>
                  <a:cubicBezTo>
                    <a:pt x="76" y="162"/>
                    <a:pt x="71" y="173"/>
                    <a:pt x="69" y="185"/>
                  </a:cubicBezTo>
                  <a:cubicBezTo>
                    <a:pt x="68" y="189"/>
                    <a:pt x="71" y="193"/>
                    <a:pt x="75" y="194"/>
                  </a:cubicBezTo>
                  <a:cubicBezTo>
                    <a:pt x="80" y="195"/>
                    <a:pt x="84" y="193"/>
                    <a:pt x="85" y="188"/>
                  </a:cubicBezTo>
                  <a:cubicBezTo>
                    <a:pt x="87" y="179"/>
                    <a:pt x="91" y="170"/>
                    <a:pt x="95" y="164"/>
                  </a:cubicBezTo>
                  <a:cubicBezTo>
                    <a:pt x="98" y="161"/>
                    <a:pt x="103" y="156"/>
                    <a:pt x="108" y="156"/>
                  </a:cubicBezTo>
                  <a:cubicBezTo>
                    <a:pt x="114" y="156"/>
                    <a:pt x="119" y="161"/>
                    <a:pt x="121" y="164"/>
                  </a:cubicBezTo>
                  <a:cubicBezTo>
                    <a:pt x="126" y="170"/>
                    <a:pt x="129" y="179"/>
                    <a:pt x="131" y="188"/>
                  </a:cubicBezTo>
                  <a:cubicBezTo>
                    <a:pt x="132" y="193"/>
                    <a:pt x="137" y="195"/>
                    <a:pt x="141" y="194"/>
                  </a:cubicBezTo>
                  <a:cubicBezTo>
                    <a:pt x="146" y="193"/>
                    <a:pt x="149" y="189"/>
                    <a:pt x="148" y="185"/>
                  </a:cubicBezTo>
                  <a:cubicBezTo>
                    <a:pt x="145" y="173"/>
                    <a:pt x="140" y="162"/>
                    <a:pt x="134" y="154"/>
                  </a:cubicBezTo>
                  <a:cubicBezTo>
                    <a:pt x="131" y="150"/>
                    <a:pt x="127" y="147"/>
                    <a:pt x="124" y="145"/>
                  </a:cubicBezTo>
                  <a:cubicBezTo>
                    <a:pt x="123" y="144"/>
                    <a:pt x="122" y="144"/>
                    <a:pt x="122" y="143"/>
                  </a:cubicBezTo>
                  <a:cubicBezTo>
                    <a:pt x="120" y="142"/>
                    <a:pt x="117" y="141"/>
                    <a:pt x="117" y="136"/>
                  </a:cubicBezTo>
                  <a:cubicBezTo>
                    <a:pt x="117" y="122"/>
                    <a:pt x="117" y="122"/>
                    <a:pt x="117" y="122"/>
                  </a:cubicBezTo>
                  <a:cubicBezTo>
                    <a:pt x="124" y="124"/>
                    <a:pt x="130" y="128"/>
                    <a:pt x="137" y="134"/>
                  </a:cubicBezTo>
                  <a:cubicBezTo>
                    <a:pt x="146" y="143"/>
                    <a:pt x="154" y="155"/>
                    <a:pt x="160" y="171"/>
                  </a:cubicBezTo>
                  <a:cubicBezTo>
                    <a:pt x="162" y="175"/>
                    <a:pt x="167" y="177"/>
                    <a:pt x="171" y="175"/>
                  </a:cubicBezTo>
                  <a:cubicBezTo>
                    <a:pt x="176" y="173"/>
                    <a:pt x="178" y="168"/>
                    <a:pt x="176" y="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8"/>
            <p:cNvSpPr>
              <a:spLocks noEditPoints="1"/>
            </p:cNvSpPr>
            <p:nvPr userDrawn="1"/>
          </p:nvSpPr>
          <p:spPr bwMode="auto">
            <a:xfrm>
              <a:off x="1924001" y="1452985"/>
              <a:ext cx="146050" cy="192088"/>
            </a:xfrm>
            <a:custGeom>
              <a:avLst/>
              <a:gdLst>
                <a:gd name="T0" fmla="*/ 39 w 39"/>
                <a:gd name="T1" fmla="*/ 13 h 51"/>
                <a:gd name="T2" fmla="*/ 37 w 39"/>
                <a:gd name="T3" fmla="*/ 20 h 51"/>
                <a:gd name="T4" fmla="*/ 33 w 39"/>
                <a:gd name="T5" fmla="*/ 25 h 51"/>
                <a:gd name="T6" fmla="*/ 27 w 39"/>
                <a:gd name="T7" fmla="*/ 28 h 51"/>
                <a:gd name="T8" fmla="*/ 20 w 39"/>
                <a:gd name="T9" fmla="*/ 29 h 51"/>
                <a:gd name="T10" fmla="*/ 14 w 39"/>
                <a:gd name="T11" fmla="*/ 29 h 51"/>
                <a:gd name="T12" fmla="*/ 14 w 39"/>
                <a:gd name="T13" fmla="*/ 44 h 51"/>
                <a:gd name="T14" fmla="*/ 15 w 39"/>
                <a:gd name="T15" fmla="*/ 47 h 51"/>
                <a:gd name="T16" fmla="*/ 17 w 39"/>
                <a:gd name="T17" fmla="*/ 48 h 51"/>
                <a:gd name="T18" fmla="*/ 19 w 39"/>
                <a:gd name="T19" fmla="*/ 49 h 51"/>
                <a:gd name="T20" fmla="*/ 22 w 39"/>
                <a:gd name="T21" fmla="*/ 49 h 51"/>
                <a:gd name="T22" fmla="*/ 22 w 39"/>
                <a:gd name="T23" fmla="*/ 51 h 51"/>
                <a:gd name="T24" fmla="*/ 0 w 39"/>
                <a:gd name="T25" fmla="*/ 51 h 51"/>
                <a:gd name="T26" fmla="*/ 0 w 39"/>
                <a:gd name="T27" fmla="*/ 49 h 51"/>
                <a:gd name="T28" fmla="*/ 3 w 39"/>
                <a:gd name="T29" fmla="*/ 49 h 51"/>
                <a:gd name="T30" fmla="*/ 5 w 39"/>
                <a:gd name="T31" fmla="*/ 48 h 51"/>
                <a:gd name="T32" fmla="*/ 6 w 39"/>
                <a:gd name="T33" fmla="*/ 47 h 51"/>
                <a:gd name="T34" fmla="*/ 7 w 39"/>
                <a:gd name="T35" fmla="*/ 44 h 51"/>
                <a:gd name="T36" fmla="*/ 7 w 39"/>
                <a:gd name="T37" fmla="*/ 8 h 51"/>
                <a:gd name="T38" fmla="*/ 6 w 39"/>
                <a:gd name="T39" fmla="*/ 5 h 51"/>
                <a:gd name="T40" fmla="*/ 5 w 39"/>
                <a:gd name="T41" fmla="*/ 4 h 51"/>
                <a:gd name="T42" fmla="*/ 2 w 39"/>
                <a:gd name="T43" fmla="*/ 3 h 51"/>
                <a:gd name="T44" fmla="*/ 0 w 39"/>
                <a:gd name="T45" fmla="*/ 3 h 51"/>
                <a:gd name="T46" fmla="*/ 0 w 39"/>
                <a:gd name="T47" fmla="*/ 0 h 51"/>
                <a:gd name="T48" fmla="*/ 23 w 39"/>
                <a:gd name="T49" fmla="*/ 0 h 51"/>
                <a:gd name="T50" fmla="*/ 35 w 39"/>
                <a:gd name="T51" fmla="*/ 4 h 51"/>
                <a:gd name="T52" fmla="*/ 39 w 39"/>
                <a:gd name="T53" fmla="*/ 13 h 51"/>
                <a:gd name="T54" fmla="*/ 28 w 39"/>
                <a:gd name="T55" fmla="*/ 22 h 51"/>
                <a:gd name="T56" fmla="*/ 30 w 39"/>
                <a:gd name="T57" fmla="*/ 18 h 51"/>
                <a:gd name="T58" fmla="*/ 30 w 39"/>
                <a:gd name="T59" fmla="*/ 15 h 51"/>
                <a:gd name="T60" fmla="*/ 30 w 39"/>
                <a:gd name="T61" fmla="*/ 11 h 51"/>
                <a:gd name="T62" fmla="*/ 28 w 39"/>
                <a:gd name="T63" fmla="*/ 7 h 51"/>
                <a:gd name="T64" fmla="*/ 25 w 39"/>
                <a:gd name="T65" fmla="*/ 4 h 51"/>
                <a:gd name="T66" fmla="*/ 20 w 39"/>
                <a:gd name="T67" fmla="*/ 3 h 51"/>
                <a:gd name="T68" fmla="*/ 14 w 39"/>
                <a:gd name="T69" fmla="*/ 3 h 51"/>
                <a:gd name="T70" fmla="*/ 14 w 39"/>
                <a:gd name="T71" fmla="*/ 26 h 51"/>
                <a:gd name="T72" fmla="*/ 18 w 39"/>
                <a:gd name="T73" fmla="*/ 26 h 51"/>
                <a:gd name="T74" fmla="*/ 24 w 39"/>
                <a:gd name="T75" fmla="*/ 25 h 51"/>
                <a:gd name="T76" fmla="*/ 28 w 39"/>
                <a:gd name="T77" fmla="*/ 2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" h="51">
                  <a:moveTo>
                    <a:pt x="39" y="13"/>
                  </a:moveTo>
                  <a:cubicBezTo>
                    <a:pt x="39" y="16"/>
                    <a:pt x="38" y="18"/>
                    <a:pt x="37" y="20"/>
                  </a:cubicBezTo>
                  <a:cubicBezTo>
                    <a:pt x="36" y="22"/>
                    <a:pt x="35" y="24"/>
                    <a:pt x="33" y="25"/>
                  </a:cubicBezTo>
                  <a:cubicBezTo>
                    <a:pt x="31" y="27"/>
                    <a:pt x="29" y="28"/>
                    <a:pt x="27" y="28"/>
                  </a:cubicBezTo>
                  <a:cubicBezTo>
                    <a:pt x="25" y="29"/>
                    <a:pt x="23" y="29"/>
                    <a:pt x="20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6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0"/>
                    <a:pt x="32" y="2"/>
                    <a:pt x="35" y="4"/>
                  </a:cubicBezTo>
                  <a:cubicBezTo>
                    <a:pt x="37" y="6"/>
                    <a:pt x="39" y="9"/>
                    <a:pt x="39" y="13"/>
                  </a:cubicBezTo>
                  <a:close/>
                  <a:moveTo>
                    <a:pt x="28" y="22"/>
                  </a:moveTo>
                  <a:cubicBezTo>
                    <a:pt x="29" y="21"/>
                    <a:pt x="29" y="19"/>
                    <a:pt x="30" y="18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9" y="9"/>
                    <a:pt x="29" y="8"/>
                    <a:pt x="28" y="7"/>
                  </a:cubicBezTo>
                  <a:cubicBezTo>
                    <a:pt x="27" y="6"/>
                    <a:pt x="26" y="5"/>
                    <a:pt x="25" y="4"/>
                  </a:cubicBezTo>
                  <a:cubicBezTo>
                    <a:pt x="23" y="4"/>
                    <a:pt x="22" y="3"/>
                    <a:pt x="20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3" y="25"/>
                    <a:pt x="24" y="25"/>
                  </a:cubicBezTo>
                  <a:cubicBezTo>
                    <a:pt x="26" y="24"/>
                    <a:pt x="27" y="23"/>
                    <a:pt x="2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29"/>
            <p:cNvSpPr>
              <a:spLocks/>
            </p:cNvSpPr>
            <p:nvPr userDrawn="1"/>
          </p:nvSpPr>
          <p:spPr bwMode="auto">
            <a:xfrm>
              <a:off x="2089101" y="1452985"/>
              <a:ext cx="165100" cy="192088"/>
            </a:xfrm>
            <a:custGeom>
              <a:avLst/>
              <a:gdLst>
                <a:gd name="T0" fmla="*/ 44 w 44"/>
                <a:gd name="T1" fmla="*/ 36 h 51"/>
                <a:gd name="T2" fmla="*/ 43 w 44"/>
                <a:gd name="T3" fmla="*/ 51 h 51"/>
                <a:gd name="T4" fmla="*/ 0 w 44"/>
                <a:gd name="T5" fmla="*/ 51 h 51"/>
                <a:gd name="T6" fmla="*/ 0 w 44"/>
                <a:gd name="T7" fmla="*/ 49 h 51"/>
                <a:gd name="T8" fmla="*/ 3 w 44"/>
                <a:gd name="T9" fmla="*/ 49 h 51"/>
                <a:gd name="T10" fmla="*/ 6 w 44"/>
                <a:gd name="T11" fmla="*/ 48 h 51"/>
                <a:gd name="T12" fmla="*/ 7 w 44"/>
                <a:gd name="T13" fmla="*/ 47 h 51"/>
                <a:gd name="T14" fmla="*/ 8 w 44"/>
                <a:gd name="T15" fmla="*/ 44 h 51"/>
                <a:gd name="T16" fmla="*/ 8 w 44"/>
                <a:gd name="T17" fmla="*/ 8 h 51"/>
                <a:gd name="T18" fmla="*/ 7 w 44"/>
                <a:gd name="T19" fmla="*/ 6 h 51"/>
                <a:gd name="T20" fmla="*/ 6 w 44"/>
                <a:gd name="T21" fmla="*/ 4 h 51"/>
                <a:gd name="T22" fmla="*/ 3 w 44"/>
                <a:gd name="T23" fmla="*/ 3 h 51"/>
                <a:gd name="T24" fmla="*/ 0 w 44"/>
                <a:gd name="T25" fmla="*/ 3 h 51"/>
                <a:gd name="T26" fmla="*/ 0 w 44"/>
                <a:gd name="T27" fmla="*/ 0 h 51"/>
                <a:gd name="T28" fmla="*/ 40 w 44"/>
                <a:gd name="T29" fmla="*/ 0 h 51"/>
                <a:gd name="T30" fmla="*/ 40 w 44"/>
                <a:gd name="T31" fmla="*/ 13 h 51"/>
                <a:gd name="T32" fmla="*/ 37 w 44"/>
                <a:gd name="T33" fmla="*/ 13 h 51"/>
                <a:gd name="T34" fmla="*/ 34 w 44"/>
                <a:gd name="T35" fmla="*/ 7 h 51"/>
                <a:gd name="T36" fmla="*/ 29 w 44"/>
                <a:gd name="T37" fmla="*/ 4 h 51"/>
                <a:gd name="T38" fmla="*/ 27 w 44"/>
                <a:gd name="T39" fmla="*/ 4 h 51"/>
                <a:gd name="T40" fmla="*/ 23 w 44"/>
                <a:gd name="T41" fmla="*/ 3 h 51"/>
                <a:gd name="T42" fmla="*/ 15 w 44"/>
                <a:gd name="T43" fmla="*/ 3 h 51"/>
                <a:gd name="T44" fmla="*/ 15 w 44"/>
                <a:gd name="T45" fmla="*/ 24 h 51"/>
                <a:gd name="T46" fmla="*/ 21 w 44"/>
                <a:gd name="T47" fmla="*/ 24 h 51"/>
                <a:gd name="T48" fmla="*/ 25 w 44"/>
                <a:gd name="T49" fmla="*/ 23 h 51"/>
                <a:gd name="T50" fmla="*/ 27 w 44"/>
                <a:gd name="T51" fmla="*/ 21 h 51"/>
                <a:gd name="T52" fmla="*/ 29 w 44"/>
                <a:gd name="T53" fmla="*/ 19 h 51"/>
                <a:gd name="T54" fmla="*/ 29 w 44"/>
                <a:gd name="T55" fmla="*/ 15 h 51"/>
                <a:gd name="T56" fmla="*/ 32 w 44"/>
                <a:gd name="T57" fmla="*/ 15 h 51"/>
                <a:gd name="T58" fmla="*/ 32 w 44"/>
                <a:gd name="T59" fmla="*/ 35 h 51"/>
                <a:gd name="T60" fmla="*/ 29 w 44"/>
                <a:gd name="T61" fmla="*/ 35 h 51"/>
                <a:gd name="T62" fmla="*/ 29 w 44"/>
                <a:gd name="T63" fmla="*/ 32 h 51"/>
                <a:gd name="T64" fmla="*/ 27 w 44"/>
                <a:gd name="T65" fmla="*/ 29 h 51"/>
                <a:gd name="T66" fmla="*/ 25 w 44"/>
                <a:gd name="T67" fmla="*/ 27 h 51"/>
                <a:gd name="T68" fmla="*/ 21 w 44"/>
                <a:gd name="T69" fmla="*/ 27 h 51"/>
                <a:gd name="T70" fmla="*/ 15 w 44"/>
                <a:gd name="T71" fmla="*/ 27 h 51"/>
                <a:gd name="T72" fmla="*/ 15 w 44"/>
                <a:gd name="T73" fmla="*/ 42 h 51"/>
                <a:gd name="T74" fmla="*/ 16 w 44"/>
                <a:gd name="T75" fmla="*/ 45 h 51"/>
                <a:gd name="T76" fmla="*/ 17 w 44"/>
                <a:gd name="T77" fmla="*/ 47 h 51"/>
                <a:gd name="T78" fmla="*/ 19 w 44"/>
                <a:gd name="T79" fmla="*/ 48 h 51"/>
                <a:gd name="T80" fmla="*/ 24 w 44"/>
                <a:gd name="T81" fmla="*/ 48 h 51"/>
                <a:gd name="T82" fmla="*/ 27 w 44"/>
                <a:gd name="T83" fmla="*/ 48 h 51"/>
                <a:gd name="T84" fmla="*/ 30 w 44"/>
                <a:gd name="T85" fmla="*/ 48 h 51"/>
                <a:gd name="T86" fmla="*/ 33 w 44"/>
                <a:gd name="T87" fmla="*/ 48 h 51"/>
                <a:gd name="T88" fmla="*/ 35 w 44"/>
                <a:gd name="T89" fmla="*/ 47 h 51"/>
                <a:gd name="T90" fmla="*/ 39 w 44"/>
                <a:gd name="T91" fmla="*/ 42 h 51"/>
                <a:gd name="T92" fmla="*/ 41 w 44"/>
                <a:gd name="T93" fmla="*/ 36 h 51"/>
                <a:gd name="T94" fmla="*/ 44 w 44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51">
                  <a:moveTo>
                    <a:pt x="44" y="36"/>
                  </a:moveTo>
                  <a:cubicBezTo>
                    <a:pt x="43" y="51"/>
                    <a:pt x="43" y="51"/>
                    <a:pt x="43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1"/>
                    <a:pt x="36" y="9"/>
                    <a:pt x="34" y="7"/>
                  </a:cubicBezTo>
                  <a:cubicBezTo>
                    <a:pt x="32" y="5"/>
                    <a:pt x="31" y="4"/>
                    <a:pt x="29" y="4"/>
                  </a:cubicBezTo>
                  <a:cubicBezTo>
                    <a:pt x="29" y="4"/>
                    <a:pt x="28" y="4"/>
                    <a:pt x="27" y="4"/>
                  </a:cubicBezTo>
                  <a:cubicBezTo>
                    <a:pt x="26" y="3"/>
                    <a:pt x="25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3" y="24"/>
                    <a:pt x="24" y="23"/>
                    <a:pt x="25" y="23"/>
                  </a:cubicBezTo>
                  <a:cubicBezTo>
                    <a:pt x="26" y="23"/>
                    <a:pt x="27" y="22"/>
                    <a:pt x="27" y="21"/>
                  </a:cubicBezTo>
                  <a:cubicBezTo>
                    <a:pt x="28" y="21"/>
                    <a:pt x="28" y="20"/>
                    <a:pt x="29" y="19"/>
                  </a:cubicBezTo>
                  <a:cubicBezTo>
                    <a:pt x="29" y="17"/>
                    <a:pt x="29" y="16"/>
                    <a:pt x="29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9" y="33"/>
                    <a:pt x="29" y="32"/>
                  </a:cubicBezTo>
                  <a:cubicBezTo>
                    <a:pt x="28" y="30"/>
                    <a:pt x="28" y="29"/>
                    <a:pt x="27" y="29"/>
                  </a:cubicBezTo>
                  <a:cubicBezTo>
                    <a:pt x="27" y="28"/>
                    <a:pt x="26" y="27"/>
                    <a:pt x="25" y="27"/>
                  </a:cubicBezTo>
                  <a:cubicBezTo>
                    <a:pt x="24" y="27"/>
                    <a:pt x="23" y="27"/>
                    <a:pt x="21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16" y="46"/>
                    <a:pt x="16" y="47"/>
                    <a:pt x="17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2" y="48"/>
                    <a:pt x="24" y="48"/>
                  </a:cubicBezTo>
                  <a:cubicBezTo>
                    <a:pt x="25" y="48"/>
                    <a:pt x="26" y="48"/>
                    <a:pt x="27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8"/>
                    <a:pt x="35" y="47"/>
                    <a:pt x="35" y="47"/>
                  </a:cubicBezTo>
                  <a:cubicBezTo>
                    <a:pt x="36" y="46"/>
                    <a:pt x="37" y="44"/>
                    <a:pt x="39" y="42"/>
                  </a:cubicBezTo>
                  <a:cubicBezTo>
                    <a:pt x="40" y="39"/>
                    <a:pt x="41" y="38"/>
                    <a:pt x="41" y="36"/>
                  </a:cubicBezTo>
                  <a:lnTo>
                    <a:pt x="44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30"/>
            <p:cNvSpPr>
              <a:spLocks/>
            </p:cNvSpPr>
            <p:nvPr userDrawn="1"/>
          </p:nvSpPr>
          <p:spPr bwMode="auto">
            <a:xfrm>
              <a:off x="2265314" y="1452985"/>
              <a:ext cx="184150" cy="192088"/>
            </a:xfrm>
            <a:custGeom>
              <a:avLst/>
              <a:gdLst>
                <a:gd name="T0" fmla="*/ 49 w 49"/>
                <a:gd name="T1" fmla="*/ 51 h 51"/>
                <a:gd name="T2" fmla="*/ 35 w 49"/>
                <a:gd name="T3" fmla="*/ 51 h 51"/>
                <a:gd name="T4" fmla="*/ 26 w 49"/>
                <a:gd name="T5" fmla="*/ 39 h 51"/>
                <a:gd name="T6" fmla="*/ 15 w 49"/>
                <a:gd name="T7" fmla="*/ 27 h 51"/>
                <a:gd name="T8" fmla="*/ 14 w 49"/>
                <a:gd name="T9" fmla="*/ 27 h 51"/>
                <a:gd name="T10" fmla="*/ 14 w 49"/>
                <a:gd name="T11" fmla="*/ 44 h 51"/>
                <a:gd name="T12" fmla="*/ 14 w 49"/>
                <a:gd name="T13" fmla="*/ 46 h 51"/>
                <a:gd name="T14" fmla="*/ 16 w 49"/>
                <a:gd name="T15" fmla="*/ 48 h 51"/>
                <a:gd name="T16" fmla="*/ 18 w 49"/>
                <a:gd name="T17" fmla="*/ 48 h 51"/>
                <a:gd name="T18" fmla="*/ 21 w 49"/>
                <a:gd name="T19" fmla="*/ 49 h 51"/>
                <a:gd name="T20" fmla="*/ 21 w 49"/>
                <a:gd name="T21" fmla="*/ 51 h 51"/>
                <a:gd name="T22" fmla="*/ 0 w 49"/>
                <a:gd name="T23" fmla="*/ 51 h 51"/>
                <a:gd name="T24" fmla="*/ 0 w 49"/>
                <a:gd name="T25" fmla="*/ 49 h 51"/>
                <a:gd name="T26" fmla="*/ 2 w 49"/>
                <a:gd name="T27" fmla="*/ 49 h 51"/>
                <a:gd name="T28" fmla="*/ 4 w 49"/>
                <a:gd name="T29" fmla="*/ 48 h 51"/>
                <a:gd name="T30" fmla="*/ 6 w 49"/>
                <a:gd name="T31" fmla="*/ 47 h 51"/>
                <a:gd name="T32" fmla="*/ 6 w 49"/>
                <a:gd name="T33" fmla="*/ 45 h 51"/>
                <a:gd name="T34" fmla="*/ 6 w 49"/>
                <a:gd name="T35" fmla="*/ 8 h 51"/>
                <a:gd name="T36" fmla="*/ 6 w 49"/>
                <a:gd name="T37" fmla="*/ 6 h 51"/>
                <a:gd name="T38" fmla="*/ 4 w 49"/>
                <a:gd name="T39" fmla="*/ 4 h 51"/>
                <a:gd name="T40" fmla="*/ 2 w 49"/>
                <a:gd name="T41" fmla="*/ 3 h 51"/>
                <a:gd name="T42" fmla="*/ 0 w 49"/>
                <a:gd name="T43" fmla="*/ 3 h 51"/>
                <a:gd name="T44" fmla="*/ 0 w 49"/>
                <a:gd name="T45" fmla="*/ 0 h 51"/>
                <a:gd name="T46" fmla="*/ 21 w 49"/>
                <a:gd name="T47" fmla="*/ 0 h 51"/>
                <a:gd name="T48" fmla="*/ 21 w 49"/>
                <a:gd name="T49" fmla="*/ 3 h 51"/>
                <a:gd name="T50" fmla="*/ 18 w 49"/>
                <a:gd name="T51" fmla="*/ 3 h 51"/>
                <a:gd name="T52" fmla="*/ 16 w 49"/>
                <a:gd name="T53" fmla="*/ 4 h 51"/>
                <a:gd name="T54" fmla="*/ 14 w 49"/>
                <a:gd name="T55" fmla="*/ 5 h 51"/>
                <a:gd name="T56" fmla="*/ 14 w 49"/>
                <a:gd name="T57" fmla="*/ 8 h 51"/>
                <a:gd name="T58" fmla="*/ 14 w 49"/>
                <a:gd name="T59" fmla="*/ 25 h 51"/>
                <a:gd name="T60" fmla="*/ 15 w 49"/>
                <a:gd name="T61" fmla="*/ 25 h 51"/>
                <a:gd name="T62" fmla="*/ 21 w 49"/>
                <a:gd name="T63" fmla="*/ 19 h 51"/>
                <a:gd name="T64" fmla="*/ 27 w 49"/>
                <a:gd name="T65" fmla="*/ 14 h 51"/>
                <a:gd name="T66" fmla="*/ 31 w 49"/>
                <a:gd name="T67" fmla="*/ 8 h 51"/>
                <a:gd name="T68" fmla="*/ 32 w 49"/>
                <a:gd name="T69" fmla="*/ 5 h 51"/>
                <a:gd name="T70" fmla="*/ 32 w 49"/>
                <a:gd name="T71" fmla="*/ 4 h 51"/>
                <a:gd name="T72" fmla="*/ 30 w 49"/>
                <a:gd name="T73" fmla="*/ 3 h 51"/>
                <a:gd name="T74" fmla="*/ 28 w 49"/>
                <a:gd name="T75" fmla="*/ 3 h 51"/>
                <a:gd name="T76" fmla="*/ 27 w 49"/>
                <a:gd name="T77" fmla="*/ 3 h 51"/>
                <a:gd name="T78" fmla="*/ 27 w 49"/>
                <a:gd name="T79" fmla="*/ 0 h 51"/>
                <a:gd name="T80" fmla="*/ 46 w 49"/>
                <a:gd name="T81" fmla="*/ 0 h 51"/>
                <a:gd name="T82" fmla="*/ 46 w 49"/>
                <a:gd name="T83" fmla="*/ 3 h 51"/>
                <a:gd name="T84" fmla="*/ 46 w 49"/>
                <a:gd name="T85" fmla="*/ 3 h 51"/>
                <a:gd name="T86" fmla="*/ 45 w 49"/>
                <a:gd name="T87" fmla="*/ 3 h 51"/>
                <a:gd name="T88" fmla="*/ 44 w 49"/>
                <a:gd name="T89" fmla="*/ 3 h 51"/>
                <a:gd name="T90" fmla="*/ 42 w 49"/>
                <a:gd name="T91" fmla="*/ 4 h 51"/>
                <a:gd name="T92" fmla="*/ 40 w 49"/>
                <a:gd name="T93" fmla="*/ 4 h 51"/>
                <a:gd name="T94" fmla="*/ 38 w 49"/>
                <a:gd name="T95" fmla="*/ 6 h 51"/>
                <a:gd name="T96" fmla="*/ 30 w 49"/>
                <a:gd name="T97" fmla="*/ 15 h 51"/>
                <a:gd name="T98" fmla="*/ 22 w 49"/>
                <a:gd name="T99" fmla="*/ 23 h 51"/>
                <a:gd name="T100" fmla="*/ 31 w 49"/>
                <a:gd name="T101" fmla="*/ 34 h 51"/>
                <a:gd name="T102" fmla="*/ 39 w 49"/>
                <a:gd name="T103" fmla="*/ 43 h 51"/>
                <a:gd name="T104" fmla="*/ 42 w 49"/>
                <a:gd name="T105" fmla="*/ 46 h 51"/>
                <a:gd name="T106" fmla="*/ 44 w 49"/>
                <a:gd name="T107" fmla="*/ 48 h 51"/>
                <a:gd name="T108" fmla="*/ 47 w 49"/>
                <a:gd name="T109" fmla="*/ 49 h 51"/>
                <a:gd name="T110" fmla="*/ 49 w 49"/>
                <a:gd name="T111" fmla="*/ 49 h 51"/>
                <a:gd name="T112" fmla="*/ 49 w 49"/>
                <a:gd name="T1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" h="51">
                  <a:moveTo>
                    <a:pt x="49" y="51"/>
                  </a:moveTo>
                  <a:cubicBezTo>
                    <a:pt x="35" y="51"/>
                    <a:pt x="35" y="51"/>
                    <a:pt x="35" y="51"/>
                  </a:cubicBezTo>
                  <a:cubicBezTo>
                    <a:pt x="32" y="47"/>
                    <a:pt x="29" y="43"/>
                    <a:pt x="26" y="39"/>
                  </a:cubicBezTo>
                  <a:cubicBezTo>
                    <a:pt x="22" y="35"/>
                    <a:pt x="19" y="30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4" y="46"/>
                    <a:pt x="14" y="46"/>
                  </a:cubicBezTo>
                  <a:cubicBezTo>
                    <a:pt x="15" y="47"/>
                    <a:pt x="15" y="47"/>
                    <a:pt x="16" y="48"/>
                  </a:cubicBezTo>
                  <a:cubicBezTo>
                    <a:pt x="16" y="48"/>
                    <a:pt x="17" y="48"/>
                    <a:pt x="18" y="48"/>
                  </a:cubicBezTo>
                  <a:cubicBezTo>
                    <a:pt x="19" y="49"/>
                    <a:pt x="20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3" y="49"/>
                    <a:pt x="4" y="48"/>
                    <a:pt x="4" y="48"/>
                  </a:cubicBezTo>
                  <a:cubicBezTo>
                    <a:pt x="5" y="48"/>
                    <a:pt x="6" y="47"/>
                    <a:pt x="6" y="47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3"/>
                    <a:pt x="19" y="21"/>
                    <a:pt x="21" y="19"/>
                  </a:cubicBezTo>
                  <a:cubicBezTo>
                    <a:pt x="23" y="17"/>
                    <a:pt x="25" y="16"/>
                    <a:pt x="27" y="14"/>
                  </a:cubicBezTo>
                  <a:cubicBezTo>
                    <a:pt x="29" y="11"/>
                    <a:pt x="30" y="10"/>
                    <a:pt x="31" y="8"/>
                  </a:cubicBezTo>
                  <a:cubicBezTo>
                    <a:pt x="32" y="7"/>
                    <a:pt x="32" y="6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1" y="4"/>
                    <a:pt x="31" y="4"/>
                    <a:pt x="30" y="3"/>
                  </a:cubicBezTo>
                  <a:cubicBezTo>
                    <a:pt x="29" y="3"/>
                    <a:pt x="29" y="3"/>
                    <a:pt x="28" y="3"/>
                  </a:cubicBezTo>
                  <a:cubicBezTo>
                    <a:pt x="28" y="3"/>
                    <a:pt x="27" y="3"/>
                    <a:pt x="27" y="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3"/>
                    <a:pt x="42" y="4"/>
                  </a:cubicBezTo>
                  <a:cubicBezTo>
                    <a:pt x="42" y="4"/>
                    <a:pt x="41" y="4"/>
                    <a:pt x="40" y="4"/>
                  </a:cubicBezTo>
                  <a:cubicBezTo>
                    <a:pt x="39" y="5"/>
                    <a:pt x="38" y="5"/>
                    <a:pt x="38" y="6"/>
                  </a:cubicBezTo>
                  <a:cubicBezTo>
                    <a:pt x="35" y="9"/>
                    <a:pt x="33" y="12"/>
                    <a:pt x="30" y="15"/>
                  </a:cubicBezTo>
                  <a:cubicBezTo>
                    <a:pt x="27" y="18"/>
                    <a:pt x="25" y="20"/>
                    <a:pt x="22" y="23"/>
                  </a:cubicBezTo>
                  <a:cubicBezTo>
                    <a:pt x="26" y="27"/>
                    <a:pt x="29" y="31"/>
                    <a:pt x="31" y="34"/>
                  </a:cubicBezTo>
                  <a:cubicBezTo>
                    <a:pt x="33" y="36"/>
                    <a:pt x="36" y="40"/>
                    <a:pt x="39" y="43"/>
                  </a:cubicBezTo>
                  <a:cubicBezTo>
                    <a:pt x="40" y="44"/>
                    <a:pt x="41" y="45"/>
                    <a:pt x="42" y="46"/>
                  </a:cubicBezTo>
                  <a:cubicBezTo>
                    <a:pt x="43" y="47"/>
                    <a:pt x="44" y="47"/>
                    <a:pt x="44" y="48"/>
                  </a:cubicBezTo>
                  <a:cubicBezTo>
                    <a:pt x="45" y="48"/>
                    <a:pt x="46" y="48"/>
                    <a:pt x="47" y="49"/>
                  </a:cubicBezTo>
                  <a:cubicBezTo>
                    <a:pt x="48" y="49"/>
                    <a:pt x="48" y="49"/>
                    <a:pt x="49" y="49"/>
                  </a:cubicBezTo>
                  <a:lnTo>
                    <a:pt x="49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31"/>
            <p:cNvSpPr>
              <a:spLocks/>
            </p:cNvSpPr>
            <p:nvPr userDrawn="1"/>
          </p:nvSpPr>
          <p:spPr bwMode="auto">
            <a:xfrm>
              <a:off x="2460576" y="1452985"/>
              <a:ext cx="87313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2 w 23"/>
                <a:gd name="T7" fmla="*/ 49 h 51"/>
                <a:gd name="T8" fmla="*/ 5 w 23"/>
                <a:gd name="T9" fmla="*/ 48 h 51"/>
                <a:gd name="T10" fmla="*/ 7 w 23"/>
                <a:gd name="T11" fmla="*/ 47 h 51"/>
                <a:gd name="T12" fmla="*/ 7 w 23"/>
                <a:gd name="T13" fmla="*/ 45 h 51"/>
                <a:gd name="T14" fmla="*/ 7 w 23"/>
                <a:gd name="T15" fmla="*/ 8 h 51"/>
                <a:gd name="T16" fmla="*/ 7 w 23"/>
                <a:gd name="T17" fmla="*/ 6 h 51"/>
                <a:gd name="T18" fmla="*/ 5 w 23"/>
                <a:gd name="T19" fmla="*/ 4 h 51"/>
                <a:gd name="T20" fmla="*/ 2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7 w 23"/>
                <a:gd name="T33" fmla="*/ 4 h 51"/>
                <a:gd name="T34" fmla="*/ 15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5 w 23"/>
                <a:gd name="T41" fmla="*/ 46 h 51"/>
                <a:gd name="T42" fmla="*/ 17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4" y="49"/>
                    <a:pt x="4" y="48"/>
                    <a:pt x="5" y="48"/>
                  </a:cubicBezTo>
                  <a:cubicBezTo>
                    <a:pt x="6" y="48"/>
                    <a:pt x="6" y="47"/>
                    <a:pt x="7" y="47"/>
                  </a:cubicBezTo>
                  <a:cubicBezTo>
                    <a:pt x="7" y="46"/>
                    <a:pt x="7" y="46"/>
                    <a:pt x="7" y="4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6" y="4"/>
                    <a:pt x="16" y="5"/>
                    <a:pt x="15" y="5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6"/>
                  </a:cubicBezTo>
                  <a:cubicBezTo>
                    <a:pt x="16" y="47"/>
                    <a:pt x="16" y="47"/>
                    <a:pt x="17" y="48"/>
                  </a:cubicBezTo>
                  <a:cubicBezTo>
                    <a:pt x="18" y="48"/>
                    <a:pt x="18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32"/>
            <p:cNvSpPr>
              <a:spLocks/>
            </p:cNvSpPr>
            <p:nvPr userDrawn="1"/>
          </p:nvSpPr>
          <p:spPr bwMode="auto">
            <a:xfrm>
              <a:off x="2554239" y="1452985"/>
              <a:ext cx="207963" cy="196850"/>
            </a:xfrm>
            <a:custGeom>
              <a:avLst/>
              <a:gdLst>
                <a:gd name="T0" fmla="*/ 55 w 55"/>
                <a:gd name="T1" fmla="*/ 3 h 52"/>
                <a:gd name="T2" fmla="*/ 51 w 55"/>
                <a:gd name="T3" fmla="*/ 4 h 52"/>
                <a:gd name="T4" fmla="*/ 48 w 55"/>
                <a:gd name="T5" fmla="*/ 5 h 52"/>
                <a:gd name="T6" fmla="*/ 47 w 55"/>
                <a:gd name="T7" fmla="*/ 8 h 52"/>
                <a:gd name="T8" fmla="*/ 46 w 55"/>
                <a:gd name="T9" fmla="*/ 15 h 52"/>
                <a:gd name="T10" fmla="*/ 46 w 55"/>
                <a:gd name="T11" fmla="*/ 52 h 52"/>
                <a:gd name="T12" fmla="*/ 43 w 55"/>
                <a:gd name="T13" fmla="*/ 52 h 52"/>
                <a:gd name="T14" fmla="*/ 12 w 55"/>
                <a:gd name="T15" fmla="*/ 10 h 52"/>
                <a:gd name="T16" fmla="*/ 12 w 55"/>
                <a:gd name="T17" fmla="*/ 37 h 52"/>
                <a:gd name="T18" fmla="*/ 13 w 55"/>
                <a:gd name="T19" fmla="*/ 43 h 52"/>
                <a:gd name="T20" fmla="*/ 14 w 55"/>
                <a:gd name="T21" fmla="*/ 47 h 52"/>
                <a:gd name="T22" fmla="*/ 18 w 55"/>
                <a:gd name="T23" fmla="*/ 48 h 52"/>
                <a:gd name="T24" fmla="*/ 21 w 55"/>
                <a:gd name="T25" fmla="*/ 49 h 52"/>
                <a:gd name="T26" fmla="*/ 21 w 55"/>
                <a:gd name="T27" fmla="*/ 51 h 52"/>
                <a:gd name="T28" fmla="*/ 0 w 55"/>
                <a:gd name="T29" fmla="*/ 51 h 52"/>
                <a:gd name="T30" fmla="*/ 0 w 55"/>
                <a:gd name="T31" fmla="*/ 49 h 52"/>
                <a:gd name="T32" fmla="*/ 4 w 55"/>
                <a:gd name="T33" fmla="*/ 48 h 52"/>
                <a:gd name="T34" fmla="*/ 7 w 55"/>
                <a:gd name="T35" fmla="*/ 47 h 52"/>
                <a:gd name="T36" fmla="*/ 8 w 55"/>
                <a:gd name="T37" fmla="*/ 44 h 52"/>
                <a:gd name="T38" fmla="*/ 9 w 55"/>
                <a:gd name="T39" fmla="*/ 37 h 52"/>
                <a:gd name="T40" fmla="*/ 9 w 55"/>
                <a:gd name="T41" fmla="*/ 12 h 52"/>
                <a:gd name="T42" fmla="*/ 8 w 55"/>
                <a:gd name="T43" fmla="*/ 9 h 52"/>
                <a:gd name="T44" fmla="*/ 7 w 55"/>
                <a:gd name="T45" fmla="*/ 6 h 52"/>
                <a:gd name="T46" fmla="*/ 3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4 w 55"/>
                <a:gd name="T53" fmla="*/ 0 h 52"/>
                <a:gd name="T54" fmla="*/ 43 w 55"/>
                <a:gd name="T55" fmla="*/ 39 h 52"/>
                <a:gd name="T56" fmla="*/ 43 w 55"/>
                <a:gd name="T57" fmla="*/ 15 h 52"/>
                <a:gd name="T58" fmla="*/ 42 w 55"/>
                <a:gd name="T59" fmla="*/ 8 h 52"/>
                <a:gd name="T60" fmla="*/ 41 w 55"/>
                <a:gd name="T61" fmla="*/ 5 h 52"/>
                <a:gd name="T62" fmla="*/ 37 w 55"/>
                <a:gd name="T63" fmla="*/ 4 h 52"/>
                <a:gd name="T64" fmla="*/ 34 w 55"/>
                <a:gd name="T65" fmla="*/ 3 h 52"/>
                <a:gd name="T66" fmla="*/ 34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4" y="3"/>
                    <a:pt x="53" y="3"/>
                    <a:pt x="51" y="4"/>
                  </a:cubicBezTo>
                  <a:cubicBezTo>
                    <a:pt x="50" y="4"/>
                    <a:pt x="49" y="4"/>
                    <a:pt x="48" y="5"/>
                  </a:cubicBezTo>
                  <a:cubicBezTo>
                    <a:pt x="48" y="5"/>
                    <a:pt x="47" y="6"/>
                    <a:pt x="47" y="8"/>
                  </a:cubicBezTo>
                  <a:cubicBezTo>
                    <a:pt x="46" y="10"/>
                    <a:pt x="46" y="12"/>
                    <a:pt x="46" y="1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9"/>
                    <a:pt x="12" y="42"/>
                    <a:pt x="13" y="43"/>
                  </a:cubicBezTo>
                  <a:cubicBezTo>
                    <a:pt x="13" y="45"/>
                    <a:pt x="14" y="46"/>
                    <a:pt x="14" y="47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1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4" y="48"/>
                  </a:cubicBezTo>
                  <a:cubicBezTo>
                    <a:pt x="5" y="48"/>
                    <a:pt x="6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9" y="43"/>
                    <a:pt x="9" y="40"/>
                    <a:pt x="9" y="3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0"/>
                    <a:pt x="8" y="9"/>
                  </a:cubicBezTo>
                  <a:cubicBezTo>
                    <a:pt x="8" y="7"/>
                    <a:pt x="7" y="7"/>
                    <a:pt x="7" y="6"/>
                  </a:cubicBezTo>
                  <a:cubicBezTo>
                    <a:pt x="6" y="5"/>
                    <a:pt x="5" y="5"/>
                    <a:pt x="3" y="4"/>
                  </a:cubicBezTo>
                  <a:cubicBezTo>
                    <a:pt x="2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2"/>
                    <a:pt x="43" y="10"/>
                    <a:pt x="42" y="8"/>
                  </a:cubicBezTo>
                  <a:cubicBezTo>
                    <a:pt x="42" y="7"/>
                    <a:pt x="41" y="6"/>
                    <a:pt x="41" y="5"/>
                  </a:cubicBezTo>
                  <a:cubicBezTo>
                    <a:pt x="40" y="5"/>
                    <a:pt x="39" y="4"/>
                    <a:pt x="37" y="4"/>
                  </a:cubicBezTo>
                  <a:cubicBezTo>
                    <a:pt x="36" y="3"/>
                    <a:pt x="35" y="3"/>
                    <a:pt x="34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33"/>
            <p:cNvSpPr>
              <a:spLocks/>
            </p:cNvSpPr>
            <p:nvPr userDrawn="1"/>
          </p:nvSpPr>
          <p:spPr bwMode="auto">
            <a:xfrm>
              <a:off x="2773314" y="1449810"/>
              <a:ext cx="187325" cy="203200"/>
            </a:xfrm>
            <a:custGeom>
              <a:avLst/>
              <a:gdLst>
                <a:gd name="T0" fmla="*/ 50 w 50"/>
                <a:gd name="T1" fmla="*/ 32 h 54"/>
                <a:gd name="T2" fmla="*/ 48 w 50"/>
                <a:gd name="T3" fmla="*/ 32 h 54"/>
                <a:gd name="T4" fmla="*/ 45 w 50"/>
                <a:gd name="T5" fmla="*/ 33 h 54"/>
                <a:gd name="T6" fmla="*/ 44 w 50"/>
                <a:gd name="T7" fmla="*/ 35 h 54"/>
                <a:gd name="T8" fmla="*/ 43 w 50"/>
                <a:gd name="T9" fmla="*/ 37 h 54"/>
                <a:gd name="T10" fmla="*/ 43 w 50"/>
                <a:gd name="T11" fmla="*/ 41 h 54"/>
                <a:gd name="T12" fmla="*/ 43 w 50"/>
                <a:gd name="T13" fmla="*/ 47 h 54"/>
                <a:gd name="T14" fmla="*/ 43 w 50"/>
                <a:gd name="T15" fmla="*/ 49 h 54"/>
                <a:gd name="T16" fmla="*/ 34 w 50"/>
                <a:gd name="T17" fmla="*/ 52 h 54"/>
                <a:gd name="T18" fmla="*/ 25 w 50"/>
                <a:gd name="T19" fmla="*/ 54 h 54"/>
                <a:gd name="T20" fmla="*/ 15 w 50"/>
                <a:gd name="T21" fmla="*/ 52 h 54"/>
                <a:gd name="T22" fmla="*/ 7 w 50"/>
                <a:gd name="T23" fmla="*/ 47 h 54"/>
                <a:gd name="T24" fmla="*/ 2 w 50"/>
                <a:gd name="T25" fmla="*/ 38 h 54"/>
                <a:gd name="T26" fmla="*/ 0 w 50"/>
                <a:gd name="T27" fmla="*/ 27 h 54"/>
                <a:gd name="T28" fmla="*/ 2 w 50"/>
                <a:gd name="T29" fmla="*/ 17 h 54"/>
                <a:gd name="T30" fmla="*/ 7 w 50"/>
                <a:gd name="T31" fmla="*/ 8 h 54"/>
                <a:gd name="T32" fmla="*/ 15 w 50"/>
                <a:gd name="T33" fmla="*/ 2 h 54"/>
                <a:gd name="T34" fmla="*/ 25 w 50"/>
                <a:gd name="T35" fmla="*/ 0 h 54"/>
                <a:gd name="T36" fmla="*/ 33 w 50"/>
                <a:gd name="T37" fmla="*/ 1 h 54"/>
                <a:gd name="T38" fmla="*/ 39 w 50"/>
                <a:gd name="T39" fmla="*/ 4 h 54"/>
                <a:gd name="T40" fmla="*/ 40 w 50"/>
                <a:gd name="T41" fmla="*/ 1 h 54"/>
                <a:gd name="T42" fmla="*/ 43 w 50"/>
                <a:gd name="T43" fmla="*/ 1 h 54"/>
                <a:gd name="T44" fmla="*/ 43 w 50"/>
                <a:gd name="T45" fmla="*/ 19 h 54"/>
                <a:gd name="T46" fmla="*/ 40 w 50"/>
                <a:gd name="T47" fmla="*/ 19 h 54"/>
                <a:gd name="T48" fmla="*/ 38 w 50"/>
                <a:gd name="T49" fmla="*/ 13 h 54"/>
                <a:gd name="T50" fmla="*/ 36 w 50"/>
                <a:gd name="T51" fmla="*/ 8 h 54"/>
                <a:gd name="T52" fmla="*/ 31 w 50"/>
                <a:gd name="T53" fmla="*/ 5 h 54"/>
                <a:gd name="T54" fmla="*/ 25 w 50"/>
                <a:gd name="T55" fmla="*/ 3 h 54"/>
                <a:gd name="T56" fmla="*/ 18 w 50"/>
                <a:gd name="T57" fmla="*/ 5 h 54"/>
                <a:gd name="T58" fmla="*/ 13 w 50"/>
                <a:gd name="T59" fmla="*/ 10 h 54"/>
                <a:gd name="T60" fmla="*/ 10 w 50"/>
                <a:gd name="T61" fmla="*/ 17 h 54"/>
                <a:gd name="T62" fmla="*/ 9 w 50"/>
                <a:gd name="T63" fmla="*/ 27 h 54"/>
                <a:gd name="T64" fmla="*/ 10 w 50"/>
                <a:gd name="T65" fmla="*/ 36 h 54"/>
                <a:gd name="T66" fmla="*/ 13 w 50"/>
                <a:gd name="T67" fmla="*/ 44 h 54"/>
                <a:gd name="T68" fmla="*/ 19 w 50"/>
                <a:gd name="T69" fmla="*/ 49 h 54"/>
                <a:gd name="T70" fmla="*/ 26 w 50"/>
                <a:gd name="T71" fmla="*/ 50 h 54"/>
                <a:gd name="T72" fmla="*/ 32 w 50"/>
                <a:gd name="T73" fmla="*/ 49 h 54"/>
                <a:gd name="T74" fmla="*/ 36 w 50"/>
                <a:gd name="T75" fmla="*/ 47 h 54"/>
                <a:gd name="T76" fmla="*/ 36 w 50"/>
                <a:gd name="T77" fmla="*/ 44 h 54"/>
                <a:gd name="T78" fmla="*/ 36 w 50"/>
                <a:gd name="T79" fmla="*/ 40 h 54"/>
                <a:gd name="T80" fmla="*/ 36 w 50"/>
                <a:gd name="T81" fmla="*/ 38 h 54"/>
                <a:gd name="T82" fmla="*/ 36 w 50"/>
                <a:gd name="T83" fmla="*/ 35 h 54"/>
                <a:gd name="T84" fmla="*/ 34 w 50"/>
                <a:gd name="T85" fmla="*/ 33 h 54"/>
                <a:gd name="T86" fmla="*/ 31 w 50"/>
                <a:gd name="T87" fmla="*/ 32 h 54"/>
                <a:gd name="T88" fmla="*/ 28 w 50"/>
                <a:gd name="T89" fmla="*/ 32 h 54"/>
                <a:gd name="T90" fmla="*/ 28 w 50"/>
                <a:gd name="T91" fmla="*/ 29 h 54"/>
                <a:gd name="T92" fmla="*/ 50 w 50"/>
                <a:gd name="T93" fmla="*/ 29 h 54"/>
                <a:gd name="T94" fmla="*/ 50 w 50"/>
                <a:gd name="T95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" h="54">
                  <a:moveTo>
                    <a:pt x="50" y="32"/>
                  </a:moveTo>
                  <a:cubicBezTo>
                    <a:pt x="49" y="32"/>
                    <a:pt x="49" y="32"/>
                    <a:pt x="48" y="32"/>
                  </a:cubicBezTo>
                  <a:cubicBezTo>
                    <a:pt x="47" y="32"/>
                    <a:pt x="46" y="33"/>
                    <a:pt x="45" y="33"/>
                  </a:cubicBezTo>
                  <a:cubicBezTo>
                    <a:pt x="44" y="33"/>
                    <a:pt x="44" y="34"/>
                    <a:pt x="44" y="35"/>
                  </a:cubicBezTo>
                  <a:cubicBezTo>
                    <a:pt x="43" y="35"/>
                    <a:pt x="43" y="36"/>
                    <a:pt x="43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4"/>
                    <a:pt x="43" y="46"/>
                    <a:pt x="43" y="47"/>
                  </a:cubicBezTo>
                  <a:cubicBezTo>
                    <a:pt x="43" y="48"/>
                    <a:pt x="43" y="48"/>
                    <a:pt x="43" y="49"/>
                  </a:cubicBezTo>
                  <a:cubicBezTo>
                    <a:pt x="40" y="51"/>
                    <a:pt x="37" y="52"/>
                    <a:pt x="34" y="52"/>
                  </a:cubicBezTo>
                  <a:cubicBezTo>
                    <a:pt x="31" y="53"/>
                    <a:pt x="28" y="54"/>
                    <a:pt x="25" y="54"/>
                  </a:cubicBezTo>
                  <a:cubicBezTo>
                    <a:pt x="21" y="54"/>
                    <a:pt x="18" y="53"/>
                    <a:pt x="15" y="52"/>
                  </a:cubicBezTo>
                  <a:cubicBezTo>
                    <a:pt x="12" y="51"/>
                    <a:pt x="10" y="49"/>
                    <a:pt x="7" y="47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1" y="35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2" y="4"/>
                    <a:pt x="15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8" y="0"/>
                    <a:pt x="31" y="1"/>
                    <a:pt x="33" y="1"/>
                  </a:cubicBezTo>
                  <a:cubicBezTo>
                    <a:pt x="35" y="2"/>
                    <a:pt x="37" y="3"/>
                    <a:pt x="39" y="4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7"/>
                    <a:pt x="39" y="15"/>
                    <a:pt x="38" y="13"/>
                  </a:cubicBezTo>
                  <a:cubicBezTo>
                    <a:pt x="38" y="12"/>
                    <a:pt x="37" y="10"/>
                    <a:pt x="36" y="8"/>
                  </a:cubicBezTo>
                  <a:cubicBezTo>
                    <a:pt x="34" y="7"/>
                    <a:pt x="33" y="6"/>
                    <a:pt x="31" y="5"/>
                  </a:cubicBezTo>
                  <a:cubicBezTo>
                    <a:pt x="30" y="4"/>
                    <a:pt x="28" y="3"/>
                    <a:pt x="25" y="3"/>
                  </a:cubicBezTo>
                  <a:cubicBezTo>
                    <a:pt x="23" y="3"/>
                    <a:pt x="20" y="4"/>
                    <a:pt x="18" y="5"/>
                  </a:cubicBezTo>
                  <a:cubicBezTo>
                    <a:pt x="16" y="6"/>
                    <a:pt x="15" y="7"/>
                    <a:pt x="13" y="10"/>
                  </a:cubicBezTo>
                  <a:cubicBezTo>
                    <a:pt x="12" y="12"/>
                    <a:pt x="11" y="14"/>
                    <a:pt x="10" y="17"/>
                  </a:cubicBezTo>
                  <a:cubicBezTo>
                    <a:pt x="9" y="20"/>
                    <a:pt x="9" y="23"/>
                    <a:pt x="9" y="27"/>
                  </a:cubicBezTo>
                  <a:cubicBezTo>
                    <a:pt x="9" y="30"/>
                    <a:pt x="9" y="33"/>
                    <a:pt x="10" y="36"/>
                  </a:cubicBezTo>
                  <a:cubicBezTo>
                    <a:pt x="11" y="39"/>
                    <a:pt x="12" y="41"/>
                    <a:pt x="13" y="44"/>
                  </a:cubicBezTo>
                  <a:cubicBezTo>
                    <a:pt x="15" y="46"/>
                    <a:pt x="17" y="47"/>
                    <a:pt x="19" y="49"/>
                  </a:cubicBezTo>
                  <a:cubicBezTo>
                    <a:pt x="21" y="50"/>
                    <a:pt x="24" y="50"/>
                    <a:pt x="26" y="50"/>
                  </a:cubicBezTo>
                  <a:cubicBezTo>
                    <a:pt x="28" y="50"/>
                    <a:pt x="30" y="50"/>
                    <a:pt x="32" y="49"/>
                  </a:cubicBezTo>
                  <a:cubicBezTo>
                    <a:pt x="34" y="49"/>
                    <a:pt x="35" y="48"/>
                    <a:pt x="36" y="47"/>
                  </a:cubicBezTo>
                  <a:cubicBezTo>
                    <a:pt x="36" y="46"/>
                    <a:pt x="36" y="45"/>
                    <a:pt x="36" y="44"/>
                  </a:cubicBezTo>
                  <a:cubicBezTo>
                    <a:pt x="36" y="42"/>
                    <a:pt x="36" y="41"/>
                    <a:pt x="36" y="40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6" y="36"/>
                    <a:pt x="36" y="35"/>
                  </a:cubicBezTo>
                  <a:cubicBezTo>
                    <a:pt x="35" y="34"/>
                    <a:pt x="35" y="34"/>
                    <a:pt x="34" y="33"/>
                  </a:cubicBezTo>
                  <a:cubicBezTo>
                    <a:pt x="33" y="33"/>
                    <a:pt x="32" y="33"/>
                    <a:pt x="31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50" y="29"/>
                    <a:pt x="50" y="29"/>
                    <a:pt x="50" y="29"/>
                  </a:cubicBezTo>
                  <a:lnTo>
                    <a:pt x="50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34"/>
            <p:cNvSpPr>
              <a:spLocks/>
            </p:cNvSpPr>
            <p:nvPr userDrawn="1"/>
          </p:nvSpPr>
          <p:spPr bwMode="auto">
            <a:xfrm>
              <a:off x="3040014" y="1452985"/>
              <a:ext cx="195263" cy="200025"/>
            </a:xfrm>
            <a:custGeom>
              <a:avLst/>
              <a:gdLst>
                <a:gd name="T0" fmla="*/ 52 w 52"/>
                <a:gd name="T1" fmla="*/ 3 h 53"/>
                <a:gd name="T2" fmla="*/ 49 w 52"/>
                <a:gd name="T3" fmla="*/ 3 h 53"/>
                <a:gd name="T4" fmla="*/ 46 w 52"/>
                <a:gd name="T5" fmla="*/ 5 h 53"/>
                <a:gd name="T6" fmla="*/ 44 w 52"/>
                <a:gd name="T7" fmla="*/ 8 h 53"/>
                <a:gd name="T8" fmla="*/ 44 w 52"/>
                <a:gd name="T9" fmla="*/ 14 h 53"/>
                <a:gd name="T10" fmla="*/ 44 w 52"/>
                <a:gd name="T11" fmla="*/ 36 h 53"/>
                <a:gd name="T12" fmla="*/ 42 w 52"/>
                <a:gd name="T13" fmla="*/ 44 h 53"/>
                <a:gd name="T14" fmla="*/ 37 w 52"/>
                <a:gd name="T15" fmla="*/ 49 h 53"/>
                <a:gd name="T16" fmla="*/ 31 w 52"/>
                <a:gd name="T17" fmla="*/ 52 h 53"/>
                <a:gd name="T18" fmla="*/ 25 w 52"/>
                <a:gd name="T19" fmla="*/ 53 h 53"/>
                <a:gd name="T20" fmla="*/ 17 w 52"/>
                <a:gd name="T21" fmla="*/ 51 h 53"/>
                <a:gd name="T22" fmla="*/ 11 w 52"/>
                <a:gd name="T23" fmla="*/ 48 h 53"/>
                <a:gd name="T24" fmla="*/ 8 w 52"/>
                <a:gd name="T25" fmla="*/ 43 h 53"/>
                <a:gd name="T26" fmla="*/ 6 w 52"/>
                <a:gd name="T27" fmla="*/ 38 h 53"/>
                <a:gd name="T28" fmla="*/ 6 w 52"/>
                <a:gd name="T29" fmla="*/ 8 h 53"/>
                <a:gd name="T30" fmla="*/ 6 w 52"/>
                <a:gd name="T31" fmla="*/ 6 h 53"/>
                <a:gd name="T32" fmla="*/ 4 w 52"/>
                <a:gd name="T33" fmla="*/ 4 h 53"/>
                <a:gd name="T34" fmla="*/ 2 w 52"/>
                <a:gd name="T35" fmla="*/ 3 h 53"/>
                <a:gd name="T36" fmla="*/ 0 w 52"/>
                <a:gd name="T37" fmla="*/ 3 h 53"/>
                <a:gd name="T38" fmla="*/ 0 w 52"/>
                <a:gd name="T39" fmla="*/ 0 h 53"/>
                <a:gd name="T40" fmla="*/ 21 w 52"/>
                <a:gd name="T41" fmla="*/ 0 h 53"/>
                <a:gd name="T42" fmla="*/ 21 w 52"/>
                <a:gd name="T43" fmla="*/ 3 h 53"/>
                <a:gd name="T44" fmla="*/ 18 w 52"/>
                <a:gd name="T45" fmla="*/ 3 h 53"/>
                <a:gd name="T46" fmla="*/ 16 w 52"/>
                <a:gd name="T47" fmla="*/ 4 h 53"/>
                <a:gd name="T48" fmla="*/ 14 w 52"/>
                <a:gd name="T49" fmla="*/ 5 h 53"/>
                <a:gd name="T50" fmla="*/ 14 w 52"/>
                <a:gd name="T51" fmla="*/ 8 h 53"/>
                <a:gd name="T52" fmla="*/ 14 w 52"/>
                <a:gd name="T53" fmla="*/ 36 h 53"/>
                <a:gd name="T54" fmla="*/ 15 w 52"/>
                <a:gd name="T55" fmla="*/ 40 h 53"/>
                <a:gd name="T56" fmla="*/ 16 w 52"/>
                <a:gd name="T57" fmla="*/ 44 h 53"/>
                <a:gd name="T58" fmla="*/ 20 w 52"/>
                <a:gd name="T59" fmla="*/ 47 h 53"/>
                <a:gd name="T60" fmla="*/ 27 w 52"/>
                <a:gd name="T61" fmla="*/ 49 h 53"/>
                <a:gd name="T62" fmla="*/ 33 w 52"/>
                <a:gd name="T63" fmla="*/ 47 h 53"/>
                <a:gd name="T64" fmla="*/ 38 w 52"/>
                <a:gd name="T65" fmla="*/ 44 h 53"/>
                <a:gd name="T66" fmla="*/ 40 w 52"/>
                <a:gd name="T67" fmla="*/ 40 h 53"/>
                <a:gd name="T68" fmla="*/ 40 w 52"/>
                <a:gd name="T69" fmla="*/ 36 h 53"/>
                <a:gd name="T70" fmla="*/ 40 w 52"/>
                <a:gd name="T71" fmla="*/ 15 h 53"/>
                <a:gd name="T72" fmla="*/ 40 w 52"/>
                <a:gd name="T73" fmla="*/ 8 h 53"/>
                <a:gd name="T74" fmla="*/ 38 w 52"/>
                <a:gd name="T75" fmla="*/ 5 h 53"/>
                <a:gd name="T76" fmla="*/ 35 w 52"/>
                <a:gd name="T77" fmla="*/ 4 h 53"/>
                <a:gd name="T78" fmla="*/ 31 w 52"/>
                <a:gd name="T79" fmla="*/ 3 h 53"/>
                <a:gd name="T80" fmla="*/ 31 w 52"/>
                <a:gd name="T81" fmla="*/ 0 h 53"/>
                <a:gd name="T82" fmla="*/ 52 w 52"/>
                <a:gd name="T83" fmla="*/ 0 h 53"/>
                <a:gd name="T84" fmla="*/ 52 w 52"/>
                <a:gd name="T85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53">
                  <a:moveTo>
                    <a:pt x="52" y="3"/>
                  </a:moveTo>
                  <a:cubicBezTo>
                    <a:pt x="51" y="3"/>
                    <a:pt x="50" y="3"/>
                    <a:pt x="49" y="3"/>
                  </a:cubicBezTo>
                  <a:cubicBezTo>
                    <a:pt x="48" y="4"/>
                    <a:pt x="47" y="4"/>
                    <a:pt x="46" y="5"/>
                  </a:cubicBezTo>
                  <a:cubicBezTo>
                    <a:pt x="45" y="5"/>
                    <a:pt x="45" y="6"/>
                    <a:pt x="44" y="8"/>
                  </a:cubicBezTo>
                  <a:cubicBezTo>
                    <a:pt x="44" y="10"/>
                    <a:pt x="44" y="12"/>
                    <a:pt x="44" y="14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9"/>
                    <a:pt x="43" y="42"/>
                    <a:pt x="42" y="44"/>
                  </a:cubicBezTo>
                  <a:cubicBezTo>
                    <a:pt x="41" y="46"/>
                    <a:pt x="39" y="48"/>
                    <a:pt x="37" y="49"/>
                  </a:cubicBezTo>
                  <a:cubicBezTo>
                    <a:pt x="36" y="50"/>
                    <a:pt x="34" y="51"/>
                    <a:pt x="31" y="52"/>
                  </a:cubicBezTo>
                  <a:cubicBezTo>
                    <a:pt x="29" y="52"/>
                    <a:pt x="27" y="53"/>
                    <a:pt x="25" y="53"/>
                  </a:cubicBezTo>
                  <a:cubicBezTo>
                    <a:pt x="22" y="53"/>
                    <a:pt x="20" y="52"/>
                    <a:pt x="17" y="51"/>
                  </a:cubicBezTo>
                  <a:cubicBezTo>
                    <a:pt x="15" y="51"/>
                    <a:pt x="13" y="49"/>
                    <a:pt x="11" y="48"/>
                  </a:cubicBezTo>
                  <a:cubicBezTo>
                    <a:pt x="10" y="47"/>
                    <a:pt x="8" y="45"/>
                    <a:pt x="8" y="43"/>
                  </a:cubicBezTo>
                  <a:cubicBezTo>
                    <a:pt x="7" y="42"/>
                    <a:pt x="6" y="40"/>
                    <a:pt x="6" y="3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8"/>
                    <a:pt x="15" y="40"/>
                  </a:cubicBezTo>
                  <a:cubicBezTo>
                    <a:pt x="15" y="41"/>
                    <a:pt x="15" y="43"/>
                    <a:pt x="16" y="44"/>
                  </a:cubicBezTo>
                  <a:cubicBezTo>
                    <a:pt x="17" y="45"/>
                    <a:pt x="19" y="46"/>
                    <a:pt x="20" y="47"/>
                  </a:cubicBezTo>
                  <a:cubicBezTo>
                    <a:pt x="22" y="48"/>
                    <a:pt x="24" y="49"/>
                    <a:pt x="27" y="49"/>
                  </a:cubicBezTo>
                  <a:cubicBezTo>
                    <a:pt x="29" y="49"/>
                    <a:pt x="32" y="48"/>
                    <a:pt x="33" y="47"/>
                  </a:cubicBezTo>
                  <a:cubicBezTo>
                    <a:pt x="35" y="46"/>
                    <a:pt x="37" y="45"/>
                    <a:pt x="38" y="44"/>
                  </a:cubicBezTo>
                  <a:cubicBezTo>
                    <a:pt x="39" y="43"/>
                    <a:pt x="39" y="41"/>
                    <a:pt x="40" y="40"/>
                  </a:cubicBezTo>
                  <a:cubicBezTo>
                    <a:pt x="40" y="39"/>
                    <a:pt x="40" y="37"/>
                    <a:pt x="40" y="3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2"/>
                    <a:pt x="40" y="10"/>
                    <a:pt x="40" y="8"/>
                  </a:cubicBezTo>
                  <a:cubicBezTo>
                    <a:pt x="39" y="7"/>
                    <a:pt x="39" y="6"/>
                    <a:pt x="38" y="5"/>
                  </a:cubicBezTo>
                  <a:cubicBezTo>
                    <a:pt x="37" y="4"/>
                    <a:pt x="36" y="4"/>
                    <a:pt x="35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35"/>
            <p:cNvSpPr>
              <a:spLocks/>
            </p:cNvSpPr>
            <p:nvPr userDrawn="1"/>
          </p:nvSpPr>
          <p:spPr bwMode="auto">
            <a:xfrm>
              <a:off x="3243214" y="1452985"/>
              <a:ext cx="206375" cy="196850"/>
            </a:xfrm>
            <a:custGeom>
              <a:avLst/>
              <a:gdLst>
                <a:gd name="T0" fmla="*/ 55 w 55"/>
                <a:gd name="T1" fmla="*/ 3 h 52"/>
                <a:gd name="T2" fmla="*/ 52 w 55"/>
                <a:gd name="T3" fmla="*/ 4 h 52"/>
                <a:gd name="T4" fmla="*/ 49 w 55"/>
                <a:gd name="T5" fmla="*/ 5 h 52"/>
                <a:gd name="T6" fmla="*/ 48 w 55"/>
                <a:gd name="T7" fmla="*/ 8 h 52"/>
                <a:gd name="T8" fmla="*/ 47 w 55"/>
                <a:gd name="T9" fmla="*/ 15 h 52"/>
                <a:gd name="T10" fmla="*/ 47 w 55"/>
                <a:gd name="T11" fmla="*/ 52 h 52"/>
                <a:gd name="T12" fmla="*/ 44 w 55"/>
                <a:gd name="T13" fmla="*/ 52 h 52"/>
                <a:gd name="T14" fmla="*/ 13 w 55"/>
                <a:gd name="T15" fmla="*/ 10 h 52"/>
                <a:gd name="T16" fmla="*/ 13 w 55"/>
                <a:gd name="T17" fmla="*/ 37 h 52"/>
                <a:gd name="T18" fmla="*/ 14 w 55"/>
                <a:gd name="T19" fmla="*/ 43 h 52"/>
                <a:gd name="T20" fmla="*/ 15 w 55"/>
                <a:gd name="T21" fmla="*/ 47 h 52"/>
                <a:gd name="T22" fmla="*/ 19 w 55"/>
                <a:gd name="T23" fmla="*/ 48 h 52"/>
                <a:gd name="T24" fmla="*/ 22 w 55"/>
                <a:gd name="T25" fmla="*/ 49 h 52"/>
                <a:gd name="T26" fmla="*/ 22 w 55"/>
                <a:gd name="T27" fmla="*/ 51 h 52"/>
                <a:gd name="T28" fmla="*/ 1 w 55"/>
                <a:gd name="T29" fmla="*/ 51 h 52"/>
                <a:gd name="T30" fmla="*/ 1 w 55"/>
                <a:gd name="T31" fmla="*/ 49 h 52"/>
                <a:gd name="T32" fmla="*/ 5 w 55"/>
                <a:gd name="T33" fmla="*/ 48 h 52"/>
                <a:gd name="T34" fmla="*/ 7 w 55"/>
                <a:gd name="T35" fmla="*/ 47 h 52"/>
                <a:gd name="T36" fmla="*/ 9 w 55"/>
                <a:gd name="T37" fmla="*/ 44 h 52"/>
                <a:gd name="T38" fmla="*/ 10 w 55"/>
                <a:gd name="T39" fmla="*/ 37 h 52"/>
                <a:gd name="T40" fmla="*/ 10 w 55"/>
                <a:gd name="T41" fmla="*/ 12 h 52"/>
                <a:gd name="T42" fmla="*/ 9 w 55"/>
                <a:gd name="T43" fmla="*/ 9 h 52"/>
                <a:gd name="T44" fmla="*/ 8 w 55"/>
                <a:gd name="T45" fmla="*/ 6 h 52"/>
                <a:gd name="T46" fmla="*/ 4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5 w 55"/>
                <a:gd name="T53" fmla="*/ 0 h 52"/>
                <a:gd name="T54" fmla="*/ 44 w 55"/>
                <a:gd name="T55" fmla="*/ 39 h 52"/>
                <a:gd name="T56" fmla="*/ 44 w 55"/>
                <a:gd name="T57" fmla="*/ 15 h 52"/>
                <a:gd name="T58" fmla="*/ 43 w 55"/>
                <a:gd name="T59" fmla="*/ 8 h 52"/>
                <a:gd name="T60" fmla="*/ 41 w 55"/>
                <a:gd name="T61" fmla="*/ 5 h 52"/>
                <a:gd name="T62" fmla="*/ 38 w 55"/>
                <a:gd name="T63" fmla="*/ 4 h 52"/>
                <a:gd name="T64" fmla="*/ 35 w 55"/>
                <a:gd name="T65" fmla="*/ 3 h 52"/>
                <a:gd name="T66" fmla="*/ 35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5" y="3"/>
                    <a:pt x="54" y="3"/>
                    <a:pt x="52" y="4"/>
                  </a:cubicBezTo>
                  <a:cubicBezTo>
                    <a:pt x="51" y="4"/>
                    <a:pt x="50" y="4"/>
                    <a:pt x="49" y="5"/>
                  </a:cubicBezTo>
                  <a:cubicBezTo>
                    <a:pt x="48" y="5"/>
                    <a:pt x="48" y="6"/>
                    <a:pt x="48" y="8"/>
                  </a:cubicBezTo>
                  <a:cubicBezTo>
                    <a:pt x="47" y="10"/>
                    <a:pt x="47" y="12"/>
                    <a:pt x="47" y="15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9"/>
                    <a:pt x="13" y="42"/>
                    <a:pt x="14" y="43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6" y="47"/>
                    <a:pt x="17" y="48"/>
                    <a:pt x="19" y="48"/>
                  </a:cubicBezTo>
                  <a:cubicBezTo>
                    <a:pt x="20" y="49"/>
                    <a:pt x="22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2" y="49"/>
                    <a:pt x="3" y="49"/>
                    <a:pt x="5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9" y="45"/>
                    <a:pt x="9" y="44"/>
                  </a:cubicBezTo>
                  <a:cubicBezTo>
                    <a:pt x="9" y="43"/>
                    <a:pt x="10" y="40"/>
                    <a:pt x="10" y="37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9" y="10"/>
                    <a:pt x="9" y="9"/>
                  </a:cubicBezTo>
                  <a:cubicBezTo>
                    <a:pt x="9" y="7"/>
                    <a:pt x="8" y="7"/>
                    <a:pt x="8" y="6"/>
                  </a:cubicBezTo>
                  <a:cubicBezTo>
                    <a:pt x="7" y="5"/>
                    <a:pt x="6" y="5"/>
                    <a:pt x="4" y="4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3" y="10"/>
                    <a:pt x="43" y="8"/>
                  </a:cubicBezTo>
                  <a:cubicBezTo>
                    <a:pt x="43" y="7"/>
                    <a:pt x="42" y="6"/>
                    <a:pt x="41" y="5"/>
                  </a:cubicBezTo>
                  <a:cubicBezTo>
                    <a:pt x="41" y="5"/>
                    <a:pt x="40" y="4"/>
                    <a:pt x="38" y="4"/>
                  </a:cubicBezTo>
                  <a:cubicBezTo>
                    <a:pt x="37" y="3"/>
                    <a:pt x="36" y="3"/>
                    <a:pt x="35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36"/>
            <p:cNvSpPr>
              <a:spLocks/>
            </p:cNvSpPr>
            <p:nvPr userDrawn="1"/>
          </p:nvSpPr>
          <p:spPr bwMode="auto">
            <a:xfrm>
              <a:off x="3457526" y="1452985"/>
              <a:ext cx="85725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8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8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1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6 w 23"/>
                <a:gd name="T37" fmla="*/ 7 h 51"/>
                <a:gd name="T38" fmla="*/ 16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7" y="48"/>
                    <a:pt x="7" y="47"/>
                    <a:pt x="8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5"/>
                    <a:pt x="16" y="46"/>
                    <a:pt x="16" y="46"/>
                  </a:cubicBezTo>
                  <a:cubicBezTo>
                    <a:pt x="17" y="47"/>
                    <a:pt x="17" y="47"/>
                    <a:pt x="18" y="48"/>
                  </a:cubicBezTo>
                  <a:cubicBezTo>
                    <a:pt x="19" y="48"/>
                    <a:pt x="19" y="48"/>
                    <a:pt x="20" y="48"/>
                  </a:cubicBezTo>
                  <a:cubicBezTo>
                    <a:pt x="22" y="49"/>
                    <a:pt x="23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37"/>
            <p:cNvSpPr>
              <a:spLocks/>
            </p:cNvSpPr>
            <p:nvPr userDrawn="1"/>
          </p:nvSpPr>
          <p:spPr bwMode="auto">
            <a:xfrm>
              <a:off x="3551189" y="1452985"/>
              <a:ext cx="195263" cy="196850"/>
            </a:xfrm>
            <a:custGeom>
              <a:avLst/>
              <a:gdLst>
                <a:gd name="T0" fmla="*/ 52 w 52"/>
                <a:gd name="T1" fmla="*/ 3 h 52"/>
                <a:gd name="T2" fmla="*/ 50 w 52"/>
                <a:gd name="T3" fmla="*/ 3 h 52"/>
                <a:gd name="T4" fmla="*/ 48 w 52"/>
                <a:gd name="T5" fmla="*/ 4 h 52"/>
                <a:gd name="T6" fmla="*/ 46 w 52"/>
                <a:gd name="T7" fmla="*/ 6 h 52"/>
                <a:gd name="T8" fmla="*/ 44 w 52"/>
                <a:gd name="T9" fmla="*/ 9 h 52"/>
                <a:gd name="T10" fmla="*/ 37 w 52"/>
                <a:gd name="T11" fmla="*/ 27 h 52"/>
                <a:gd name="T12" fmla="*/ 27 w 52"/>
                <a:gd name="T13" fmla="*/ 52 h 52"/>
                <a:gd name="T14" fmla="*/ 24 w 52"/>
                <a:gd name="T15" fmla="*/ 52 h 52"/>
                <a:gd name="T16" fmla="*/ 14 w 52"/>
                <a:gd name="T17" fmla="*/ 25 h 52"/>
                <a:gd name="T18" fmla="*/ 8 w 52"/>
                <a:gd name="T19" fmla="*/ 8 h 52"/>
                <a:gd name="T20" fmla="*/ 7 w 52"/>
                <a:gd name="T21" fmla="*/ 6 h 52"/>
                <a:gd name="T22" fmla="*/ 5 w 52"/>
                <a:gd name="T23" fmla="*/ 4 h 52"/>
                <a:gd name="T24" fmla="*/ 2 w 52"/>
                <a:gd name="T25" fmla="*/ 3 h 52"/>
                <a:gd name="T26" fmla="*/ 0 w 52"/>
                <a:gd name="T27" fmla="*/ 3 h 52"/>
                <a:gd name="T28" fmla="*/ 0 w 52"/>
                <a:gd name="T29" fmla="*/ 0 h 52"/>
                <a:gd name="T30" fmla="*/ 21 w 52"/>
                <a:gd name="T31" fmla="*/ 0 h 52"/>
                <a:gd name="T32" fmla="*/ 21 w 52"/>
                <a:gd name="T33" fmla="*/ 3 h 52"/>
                <a:gd name="T34" fmla="*/ 17 w 52"/>
                <a:gd name="T35" fmla="*/ 4 h 52"/>
                <a:gd name="T36" fmla="*/ 15 w 52"/>
                <a:gd name="T37" fmla="*/ 5 h 52"/>
                <a:gd name="T38" fmla="*/ 15 w 52"/>
                <a:gd name="T39" fmla="*/ 6 h 52"/>
                <a:gd name="T40" fmla="*/ 15 w 52"/>
                <a:gd name="T41" fmla="*/ 7 h 52"/>
                <a:gd name="T42" fmla="*/ 20 w 52"/>
                <a:gd name="T43" fmla="*/ 18 h 52"/>
                <a:gd name="T44" fmla="*/ 28 w 52"/>
                <a:gd name="T45" fmla="*/ 41 h 52"/>
                <a:gd name="T46" fmla="*/ 34 w 52"/>
                <a:gd name="T47" fmla="*/ 25 h 52"/>
                <a:gd name="T48" fmla="*/ 39 w 52"/>
                <a:gd name="T49" fmla="*/ 13 h 52"/>
                <a:gd name="T50" fmla="*/ 41 w 52"/>
                <a:gd name="T51" fmla="*/ 8 h 52"/>
                <a:gd name="T52" fmla="*/ 41 w 52"/>
                <a:gd name="T53" fmla="*/ 6 h 52"/>
                <a:gd name="T54" fmla="*/ 40 w 52"/>
                <a:gd name="T55" fmla="*/ 5 h 52"/>
                <a:gd name="T56" fmla="*/ 38 w 52"/>
                <a:gd name="T57" fmla="*/ 4 h 52"/>
                <a:gd name="T58" fmla="*/ 36 w 52"/>
                <a:gd name="T59" fmla="*/ 3 h 52"/>
                <a:gd name="T60" fmla="*/ 33 w 52"/>
                <a:gd name="T61" fmla="*/ 3 h 52"/>
                <a:gd name="T62" fmla="*/ 33 w 52"/>
                <a:gd name="T63" fmla="*/ 0 h 52"/>
                <a:gd name="T64" fmla="*/ 52 w 52"/>
                <a:gd name="T65" fmla="*/ 0 h 52"/>
                <a:gd name="T66" fmla="*/ 52 w 52"/>
                <a:gd name="T67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52">
                  <a:moveTo>
                    <a:pt x="52" y="3"/>
                  </a:moveTo>
                  <a:cubicBezTo>
                    <a:pt x="52" y="3"/>
                    <a:pt x="51" y="3"/>
                    <a:pt x="50" y="3"/>
                  </a:cubicBezTo>
                  <a:cubicBezTo>
                    <a:pt x="49" y="4"/>
                    <a:pt x="48" y="4"/>
                    <a:pt x="48" y="4"/>
                  </a:cubicBezTo>
                  <a:cubicBezTo>
                    <a:pt x="47" y="5"/>
                    <a:pt x="46" y="6"/>
                    <a:pt x="46" y="6"/>
                  </a:cubicBezTo>
                  <a:cubicBezTo>
                    <a:pt x="45" y="7"/>
                    <a:pt x="45" y="8"/>
                    <a:pt x="44" y="9"/>
                  </a:cubicBezTo>
                  <a:cubicBezTo>
                    <a:pt x="43" y="13"/>
                    <a:pt x="40" y="19"/>
                    <a:pt x="37" y="27"/>
                  </a:cubicBezTo>
                  <a:cubicBezTo>
                    <a:pt x="34" y="35"/>
                    <a:pt x="31" y="43"/>
                    <a:pt x="27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1" y="43"/>
                    <a:pt x="17" y="34"/>
                    <a:pt x="14" y="25"/>
                  </a:cubicBezTo>
                  <a:cubicBezTo>
                    <a:pt x="11" y="17"/>
                    <a:pt x="9" y="11"/>
                    <a:pt x="8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6"/>
                    <a:pt x="15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6" y="9"/>
                    <a:pt x="18" y="13"/>
                    <a:pt x="20" y="18"/>
                  </a:cubicBezTo>
                  <a:cubicBezTo>
                    <a:pt x="22" y="24"/>
                    <a:pt x="24" y="31"/>
                    <a:pt x="28" y="41"/>
                  </a:cubicBezTo>
                  <a:cubicBezTo>
                    <a:pt x="30" y="36"/>
                    <a:pt x="32" y="31"/>
                    <a:pt x="34" y="25"/>
                  </a:cubicBezTo>
                  <a:cubicBezTo>
                    <a:pt x="37" y="19"/>
                    <a:pt x="38" y="15"/>
                    <a:pt x="39" y="13"/>
                  </a:cubicBezTo>
                  <a:cubicBezTo>
                    <a:pt x="40" y="11"/>
                    <a:pt x="40" y="9"/>
                    <a:pt x="41" y="8"/>
                  </a:cubicBezTo>
                  <a:cubicBezTo>
                    <a:pt x="41" y="7"/>
                    <a:pt x="41" y="7"/>
                    <a:pt x="41" y="6"/>
                  </a:cubicBezTo>
                  <a:cubicBezTo>
                    <a:pt x="41" y="6"/>
                    <a:pt x="40" y="5"/>
                    <a:pt x="40" y="5"/>
                  </a:cubicBezTo>
                  <a:cubicBezTo>
                    <a:pt x="40" y="4"/>
                    <a:pt x="39" y="4"/>
                    <a:pt x="38" y="4"/>
                  </a:cubicBezTo>
                  <a:cubicBezTo>
                    <a:pt x="37" y="4"/>
                    <a:pt x="36" y="3"/>
                    <a:pt x="36" y="3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38"/>
            <p:cNvSpPr>
              <a:spLocks/>
            </p:cNvSpPr>
            <p:nvPr userDrawn="1"/>
          </p:nvSpPr>
          <p:spPr bwMode="auto">
            <a:xfrm>
              <a:off x="3754389" y="1452985"/>
              <a:ext cx="161925" cy="192088"/>
            </a:xfrm>
            <a:custGeom>
              <a:avLst/>
              <a:gdLst>
                <a:gd name="T0" fmla="*/ 43 w 43"/>
                <a:gd name="T1" fmla="*/ 36 h 51"/>
                <a:gd name="T2" fmla="*/ 42 w 43"/>
                <a:gd name="T3" fmla="*/ 51 h 51"/>
                <a:gd name="T4" fmla="*/ 0 w 43"/>
                <a:gd name="T5" fmla="*/ 51 h 51"/>
                <a:gd name="T6" fmla="*/ 0 w 43"/>
                <a:gd name="T7" fmla="*/ 49 h 51"/>
                <a:gd name="T8" fmla="*/ 3 w 43"/>
                <a:gd name="T9" fmla="*/ 49 h 51"/>
                <a:gd name="T10" fmla="*/ 5 w 43"/>
                <a:gd name="T11" fmla="*/ 48 h 51"/>
                <a:gd name="T12" fmla="*/ 6 w 43"/>
                <a:gd name="T13" fmla="*/ 47 h 51"/>
                <a:gd name="T14" fmla="*/ 7 w 43"/>
                <a:gd name="T15" fmla="*/ 44 h 51"/>
                <a:gd name="T16" fmla="*/ 7 w 43"/>
                <a:gd name="T17" fmla="*/ 8 h 51"/>
                <a:gd name="T18" fmla="*/ 7 w 43"/>
                <a:gd name="T19" fmla="*/ 6 h 51"/>
                <a:gd name="T20" fmla="*/ 5 w 43"/>
                <a:gd name="T21" fmla="*/ 4 h 51"/>
                <a:gd name="T22" fmla="*/ 2 w 43"/>
                <a:gd name="T23" fmla="*/ 3 h 51"/>
                <a:gd name="T24" fmla="*/ 0 w 43"/>
                <a:gd name="T25" fmla="*/ 3 h 51"/>
                <a:gd name="T26" fmla="*/ 0 w 43"/>
                <a:gd name="T27" fmla="*/ 0 h 51"/>
                <a:gd name="T28" fmla="*/ 39 w 43"/>
                <a:gd name="T29" fmla="*/ 0 h 51"/>
                <a:gd name="T30" fmla="*/ 39 w 43"/>
                <a:gd name="T31" fmla="*/ 13 h 51"/>
                <a:gd name="T32" fmla="*/ 36 w 43"/>
                <a:gd name="T33" fmla="*/ 13 h 51"/>
                <a:gd name="T34" fmla="*/ 33 w 43"/>
                <a:gd name="T35" fmla="*/ 7 h 51"/>
                <a:gd name="T36" fmla="*/ 29 w 43"/>
                <a:gd name="T37" fmla="*/ 4 h 51"/>
                <a:gd name="T38" fmla="*/ 26 w 43"/>
                <a:gd name="T39" fmla="*/ 4 h 51"/>
                <a:gd name="T40" fmla="*/ 23 w 43"/>
                <a:gd name="T41" fmla="*/ 3 h 51"/>
                <a:gd name="T42" fmla="*/ 15 w 43"/>
                <a:gd name="T43" fmla="*/ 3 h 51"/>
                <a:gd name="T44" fmla="*/ 15 w 43"/>
                <a:gd name="T45" fmla="*/ 24 h 51"/>
                <a:gd name="T46" fmla="*/ 20 w 43"/>
                <a:gd name="T47" fmla="*/ 24 h 51"/>
                <a:gd name="T48" fmla="*/ 24 w 43"/>
                <a:gd name="T49" fmla="*/ 23 h 51"/>
                <a:gd name="T50" fmla="*/ 27 w 43"/>
                <a:gd name="T51" fmla="*/ 21 h 51"/>
                <a:gd name="T52" fmla="*/ 28 w 43"/>
                <a:gd name="T53" fmla="*/ 19 h 51"/>
                <a:gd name="T54" fmla="*/ 29 w 43"/>
                <a:gd name="T55" fmla="*/ 15 h 51"/>
                <a:gd name="T56" fmla="*/ 31 w 43"/>
                <a:gd name="T57" fmla="*/ 15 h 51"/>
                <a:gd name="T58" fmla="*/ 31 w 43"/>
                <a:gd name="T59" fmla="*/ 35 h 51"/>
                <a:gd name="T60" fmla="*/ 29 w 43"/>
                <a:gd name="T61" fmla="*/ 35 h 51"/>
                <a:gd name="T62" fmla="*/ 28 w 43"/>
                <a:gd name="T63" fmla="*/ 32 h 51"/>
                <a:gd name="T64" fmla="*/ 27 w 43"/>
                <a:gd name="T65" fmla="*/ 29 h 51"/>
                <a:gd name="T66" fmla="*/ 24 w 43"/>
                <a:gd name="T67" fmla="*/ 27 h 51"/>
                <a:gd name="T68" fmla="*/ 20 w 43"/>
                <a:gd name="T69" fmla="*/ 27 h 51"/>
                <a:gd name="T70" fmla="*/ 15 w 43"/>
                <a:gd name="T71" fmla="*/ 27 h 51"/>
                <a:gd name="T72" fmla="*/ 15 w 43"/>
                <a:gd name="T73" fmla="*/ 42 h 51"/>
                <a:gd name="T74" fmla="*/ 15 w 43"/>
                <a:gd name="T75" fmla="*/ 45 h 51"/>
                <a:gd name="T76" fmla="*/ 16 w 43"/>
                <a:gd name="T77" fmla="*/ 47 h 51"/>
                <a:gd name="T78" fmla="*/ 19 w 43"/>
                <a:gd name="T79" fmla="*/ 48 h 51"/>
                <a:gd name="T80" fmla="*/ 23 w 43"/>
                <a:gd name="T81" fmla="*/ 48 h 51"/>
                <a:gd name="T82" fmla="*/ 26 w 43"/>
                <a:gd name="T83" fmla="*/ 48 h 51"/>
                <a:gd name="T84" fmla="*/ 30 w 43"/>
                <a:gd name="T85" fmla="*/ 48 h 51"/>
                <a:gd name="T86" fmla="*/ 32 w 43"/>
                <a:gd name="T87" fmla="*/ 48 h 51"/>
                <a:gd name="T88" fmla="*/ 34 w 43"/>
                <a:gd name="T89" fmla="*/ 47 h 51"/>
                <a:gd name="T90" fmla="*/ 38 w 43"/>
                <a:gd name="T91" fmla="*/ 42 h 51"/>
                <a:gd name="T92" fmla="*/ 40 w 43"/>
                <a:gd name="T93" fmla="*/ 36 h 51"/>
                <a:gd name="T94" fmla="*/ 43 w 43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51">
                  <a:moveTo>
                    <a:pt x="43" y="36"/>
                  </a:moveTo>
                  <a:cubicBezTo>
                    <a:pt x="42" y="51"/>
                    <a:pt x="42" y="51"/>
                    <a:pt x="4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3" y="49"/>
                  </a:cubicBezTo>
                  <a:cubicBezTo>
                    <a:pt x="4" y="48"/>
                    <a:pt x="5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1"/>
                    <a:pt x="35" y="9"/>
                    <a:pt x="33" y="7"/>
                  </a:cubicBezTo>
                  <a:cubicBezTo>
                    <a:pt x="32" y="5"/>
                    <a:pt x="30" y="4"/>
                    <a:pt x="29" y="4"/>
                  </a:cubicBezTo>
                  <a:cubicBezTo>
                    <a:pt x="28" y="4"/>
                    <a:pt x="27" y="4"/>
                    <a:pt x="26" y="4"/>
                  </a:cubicBezTo>
                  <a:cubicBezTo>
                    <a:pt x="25" y="3"/>
                    <a:pt x="24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6" y="22"/>
                    <a:pt x="27" y="21"/>
                  </a:cubicBezTo>
                  <a:cubicBezTo>
                    <a:pt x="27" y="21"/>
                    <a:pt x="28" y="20"/>
                    <a:pt x="28" y="19"/>
                  </a:cubicBezTo>
                  <a:cubicBezTo>
                    <a:pt x="28" y="17"/>
                    <a:pt x="28" y="16"/>
                    <a:pt x="29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8" y="33"/>
                    <a:pt x="28" y="32"/>
                  </a:cubicBezTo>
                  <a:cubicBezTo>
                    <a:pt x="27" y="30"/>
                    <a:pt x="27" y="29"/>
                    <a:pt x="27" y="29"/>
                  </a:cubicBezTo>
                  <a:cubicBezTo>
                    <a:pt x="26" y="28"/>
                    <a:pt x="25" y="27"/>
                    <a:pt x="24" y="27"/>
                  </a:cubicBezTo>
                  <a:cubicBezTo>
                    <a:pt x="23" y="27"/>
                    <a:pt x="22" y="27"/>
                    <a:pt x="20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5" y="45"/>
                  </a:cubicBezTo>
                  <a:cubicBezTo>
                    <a:pt x="15" y="46"/>
                    <a:pt x="16" y="47"/>
                    <a:pt x="16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1" y="48"/>
                    <a:pt x="23" y="48"/>
                  </a:cubicBezTo>
                  <a:cubicBezTo>
                    <a:pt x="24" y="48"/>
                    <a:pt x="25" y="48"/>
                    <a:pt x="26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1" y="48"/>
                    <a:pt x="32" y="48"/>
                  </a:cubicBezTo>
                  <a:cubicBezTo>
                    <a:pt x="33" y="48"/>
                    <a:pt x="34" y="47"/>
                    <a:pt x="34" y="47"/>
                  </a:cubicBezTo>
                  <a:cubicBezTo>
                    <a:pt x="36" y="46"/>
                    <a:pt x="37" y="44"/>
                    <a:pt x="38" y="42"/>
                  </a:cubicBezTo>
                  <a:cubicBezTo>
                    <a:pt x="39" y="39"/>
                    <a:pt x="40" y="38"/>
                    <a:pt x="40" y="36"/>
                  </a:cubicBezTo>
                  <a:lnTo>
                    <a:pt x="43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39"/>
            <p:cNvSpPr>
              <a:spLocks noEditPoints="1"/>
            </p:cNvSpPr>
            <p:nvPr userDrawn="1"/>
          </p:nvSpPr>
          <p:spPr bwMode="auto">
            <a:xfrm>
              <a:off x="3935364" y="1452985"/>
              <a:ext cx="187325" cy="192088"/>
            </a:xfrm>
            <a:custGeom>
              <a:avLst/>
              <a:gdLst>
                <a:gd name="T0" fmla="*/ 50 w 50"/>
                <a:gd name="T1" fmla="*/ 51 h 51"/>
                <a:gd name="T2" fmla="*/ 36 w 50"/>
                <a:gd name="T3" fmla="*/ 51 h 51"/>
                <a:gd name="T4" fmla="*/ 28 w 50"/>
                <a:gd name="T5" fmla="*/ 39 h 51"/>
                <a:gd name="T6" fmla="*/ 20 w 50"/>
                <a:gd name="T7" fmla="*/ 28 h 51"/>
                <a:gd name="T8" fmla="*/ 15 w 50"/>
                <a:gd name="T9" fmla="*/ 28 h 51"/>
                <a:gd name="T10" fmla="*/ 15 w 50"/>
                <a:gd name="T11" fmla="*/ 44 h 51"/>
                <a:gd name="T12" fmla="*/ 15 w 50"/>
                <a:gd name="T13" fmla="*/ 47 h 51"/>
                <a:gd name="T14" fmla="*/ 17 w 50"/>
                <a:gd name="T15" fmla="*/ 48 h 51"/>
                <a:gd name="T16" fmla="*/ 19 w 50"/>
                <a:gd name="T17" fmla="*/ 49 h 51"/>
                <a:gd name="T18" fmla="*/ 22 w 50"/>
                <a:gd name="T19" fmla="*/ 49 h 51"/>
                <a:gd name="T20" fmla="*/ 22 w 50"/>
                <a:gd name="T21" fmla="*/ 51 h 51"/>
                <a:gd name="T22" fmla="*/ 0 w 50"/>
                <a:gd name="T23" fmla="*/ 51 h 51"/>
                <a:gd name="T24" fmla="*/ 0 w 50"/>
                <a:gd name="T25" fmla="*/ 49 h 51"/>
                <a:gd name="T26" fmla="*/ 3 w 50"/>
                <a:gd name="T27" fmla="*/ 49 h 51"/>
                <a:gd name="T28" fmla="*/ 5 w 50"/>
                <a:gd name="T29" fmla="*/ 48 h 51"/>
                <a:gd name="T30" fmla="*/ 6 w 50"/>
                <a:gd name="T31" fmla="*/ 47 h 51"/>
                <a:gd name="T32" fmla="*/ 7 w 50"/>
                <a:gd name="T33" fmla="*/ 44 h 51"/>
                <a:gd name="T34" fmla="*/ 7 w 50"/>
                <a:gd name="T35" fmla="*/ 8 h 51"/>
                <a:gd name="T36" fmla="*/ 7 w 50"/>
                <a:gd name="T37" fmla="*/ 5 h 51"/>
                <a:gd name="T38" fmla="*/ 5 w 50"/>
                <a:gd name="T39" fmla="*/ 4 h 51"/>
                <a:gd name="T40" fmla="*/ 3 w 50"/>
                <a:gd name="T41" fmla="*/ 3 h 51"/>
                <a:gd name="T42" fmla="*/ 0 w 50"/>
                <a:gd name="T43" fmla="*/ 3 h 51"/>
                <a:gd name="T44" fmla="*/ 0 w 50"/>
                <a:gd name="T45" fmla="*/ 0 h 51"/>
                <a:gd name="T46" fmla="*/ 24 w 50"/>
                <a:gd name="T47" fmla="*/ 0 h 51"/>
                <a:gd name="T48" fmla="*/ 30 w 50"/>
                <a:gd name="T49" fmla="*/ 1 h 51"/>
                <a:gd name="T50" fmla="*/ 35 w 50"/>
                <a:gd name="T51" fmla="*/ 3 h 51"/>
                <a:gd name="T52" fmla="*/ 38 w 50"/>
                <a:gd name="T53" fmla="*/ 7 h 51"/>
                <a:gd name="T54" fmla="*/ 40 w 50"/>
                <a:gd name="T55" fmla="*/ 13 h 51"/>
                <a:gd name="T56" fmla="*/ 39 w 50"/>
                <a:gd name="T57" fmla="*/ 18 h 51"/>
                <a:gd name="T58" fmla="*/ 36 w 50"/>
                <a:gd name="T59" fmla="*/ 22 h 51"/>
                <a:gd name="T60" fmla="*/ 32 w 50"/>
                <a:gd name="T61" fmla="*/ 24 h 51"/>
                <a:gd name="T62" fmla="*/ 27 w 50"/>
                <a:gd name="T63" fmla="*/ 26 h 51"/>
                <a:gd name="T64" fmla="*/ 34 w 50"/>
                <a:gd name="T65" fmla="*/ 35 h 51"/>
                <a:gd name="T66" fmla="*/ 40 w 50"/>
                <a:gd name="T67" fmla="*/ 43 h 51"/>
                <a:gd name="T68" fmla="*/ 43 w 50"/>
                <a:gd name="T69" fmla="*/ 46 h 51"/>
                <a:gd name="T70" fmla="*/ 45 w 50"/>
                <a:gd name="T71" fmla="*/ 48 h 51"/>
                <a:gd name="T72" fmla="*/ 47 w 50"/>
                <a:gd name="T73" fmla="*/ 49 h 51"/>
                <a:gd name="T74" fmla="*/ 50 w 50"/>
                <a:gd name="T75" fmla="*/ 49 h 51"/>
                <a:gd name="T76" fmla="*/ 50 w 50"/>
                <a:gd name="T77" fmla="*/ 51 h 51"/>
                <a:gd name="T78" fmla="*/ 31 w 50"/>
                <a:gd name="T79" fmla="*/ 13 h 51"/>
                <a:gd name="T80" fmla="*/ 28 w 50"/>
                <a:gd name="T81" fmla="*/ 6 h 51"/>
                <a:gd name="T82" fmla="*/ 21 w 50"/>
                <a:gd name="T83" fmla="*/ 3 h 51"/>
                <a:gd name="T84" fmla="*/ 15 w 50"/>
                <a:gd name="T85" fmla="*/ 3 h 51"/>
                <a:gd name="T86" fmla="*/ 15 w 50"/>
                <a:gd name="T87" fmla="*/ 25 h 51"/>
                <a:gd name="T88" fmla="*/ 19 w 50"/>
                <a:gd name="T89" fmla="*/ 25 h 51"/>
                <a:gd name="T90" fmla="*/ 28 w 50"/>
                <a:gd name="T91" fmla="*/ 22 h 51"/>
                <a:gd name="T92" fmla="*/ 31 w 50"/>
                <a:gd name="T93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51">
                  <a:moveTo>
                    <a:pt x="50" y="51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33" y="47"/>
                    <a:pt x="30" y="43"/>
                    <a:pt x="28" y="39"/>
                  </a:cubicBezTo>
                  <a:cubicBezTo>
                    <a:pt x="25" y="36"/>
                    <a:pt x="23" y="32"/>
                    <a:pt x="20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1"/>
                    <a:pt x="30" y="1"/>
                  </a:cubicBezTo>
                  <a:cubicBezTo>
                    <a:pt x="32" y="2"/>
                    <a:pt x="33" y="2"/>
                    <a:pt x="35" y="3"/>
                  </a:cubicBezTo>
                  <a:cubicBezTo>
                    <a:pt x="36" y="4"/>
                    <a:pt x="38" y="6"/>
                    <a:pt x="38" y="7"/>
                  </a:cubicBezTo>
                  <a:cubicBezTo>
                    <a:pt x="39" y="9"/>
                    <a:pt x="40" y="10"/>
                    <a:pt x="40" y="13"/>
                  </a:cubicBezTo>
                  <a:cubicBezTo>
                    <a:pt x="40" y="15"/>
                    <a:pt x="39" y="16"/>
                    <a:pt x="39" y="18"/>
                  </a:cubicBezTo>
                  <a:cubicBezTo>
                    <a:pt x="38" y="19"/>
                    <a:pt x="37" y="21"/>
                    <a:pt x="36" y="22"/>
                  </a:cubicBezTo>
                  <a:cubicBezTo>
                    <a:pt x="35" y="23"/>
                    <a:pt x="34" y="24"/>
                    <a:pt x="32" y="24"/>
                  </a:cubicBezTo>
                  <a:cubicBezTo>
                    <a:pt x="31" y="25"/>
                    <a:pt x="29" y="26"/>
                    <a:pt x="27" y="26"/>
                  </a:cubicBezTo>
                  <a:cubicBezTo>
                    <a:pt x="30" y="30"/>
                    <a:pt x="32" y="32"/>
                    <a:pt x="34" y="35"/>
                  </a:cubicBezTo>
                  <a:cubicBezTo>
                    <a:pt x="35" y="37"/>
                    <a:pt x="37" y="40"/>
                    <a:pt x="40" y="43"/>
                  </a:cubicBezTo>
                  <a:cubicBezTo>
                    <a:pt x="41" y="44"/>
                    <a:pt x="42" y="46"/>
                    <a:pt x="43" y="46"/>
                  </a:cubicBezTo>
                  <a:cubicBezTo>
                    <a:pt x="43" y="47"/>
                    <a:pt x="44" y="47"/>
                    <a:pt x="45" y="48"/>
                  </a:cubicBezTo>
                  <a:cubicBezTo>
                    <a:pt x="46" y="48"/>
                    <a:pt x="47" y="48"/>
                    <a:pt x="47" y="49"/>
                  </a:cubicBezTo>
                  <a:cubicBezTo>
                    <a:pt x="48" y="49"/>
                    <a:pt x="49" y="49"/>
                    <a:pt x="50" y="49"/>
                  </a:cubicBezTo>
                  <a:lnTo>
                    <a:pt x="50" y="51"/>
                  </a:lnTo>
                  <a:close/>
                  <a:moveTo>
                    <a:pt x="31" y="13"/>
                  </a:moveTo>
                  <a:cubicBezTo>
                    <a:pt x="31" y="10"/>
                    <a:pt x="30" y="8"/>
                    <a:pt x="28" y="6"/>
                  </a:cubicBezTo>
                  <a:cubicBezTo>
                    <a:pt x="26" y="4"/>
                    <a:pt x="24" y="3"/>
                    <a:pt x="21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3" y="25"/>
                    <a:pt x="25" y="24"/>
                    <a:pt x="28" y="22"/>
                  </a:cubicBezTo>
                  <a:cubicBezTo>
                    <a:pt x="30" y="20"/>
                    <a:pt x="31" y="17"/>
                    <a:pt x="3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40"/>
            <p:cNvSpPr>
              <a:spLocks/>
            </p:cNvSpPr>
            <p:nvPr userDrawn="1"/>
          </p:nvSpPr>
          <p:spPr bwMode="auto">
            <a:xfrm>
              <a:off x="4130626" y="1449810"/>
              <a:ext cx="131763" cy="203200"/>
            </a:xfrm>
            <a:custGeom>
              <a:avLst/>
              <a:gdLst>
                <a:gd name="T0" fmla="*/ 31 w 35"/>
                <a:gd name="T1" fmla="*/ 29 h 54"/>
                <a:gd name="T2" fmla="*/ 34 w 35"/>
                <a:gd name="T3" fmla="*/ 33 h 54"/>
                <a:gd name="T4" fmla="*/ 35 w 35"/>
                <a:gd name="T5" fmla="*/ 38 h 54"/>
                <a:gd name="T6" fmla="*/ 30 w 35"/>
                <a:gd name="T7" fmla="*/ 49 h 54"/>
                <a:gd name="T8" fmla="*/ 17 w 35"/>
                <a:gd name="T9" fmla="*/ 54 h 54"/>
                <a:gd name="T10" fmla="*/ 10 w 35"/>
                <a:gd name="T11" fmla="*/ 52 h 54"/>
                <a:gd name="T12" fmla="*/ 5 w 35"/>
                <a:gd name="T13" fmla="*/ 50 h 54"/>
                <a:gd name="T14" fmla="*/ 3 w 35"/>
                <a:gd name="T15" fmla="*/ 52 h 54"/>
                <a:gd name="T16" fmla="*/ 0 w 35"/>
                <a:gd name="T17" fmla="*/ 52 h 54"/>
                <a:gd name="T18" fmla="*/ 0 w 35"/>
                <a:gd name="T19" fmla="*/ 35 h 54"/>
                <a:gd name="T20" fmla="*/ 2 w 35"/>
                <a:gd name="T21" fmla="*/ 35 h 54"/>
                <a:gd name="T22" fmla="*/ 5 w 35"/>
                <a:gd name="T23" fmla="*/ 41 h 54"/>
                <a:gd name="T24" fmla="*/ 8 w 35"/>
                <a:gd name="T25" fmla="*/ 46 h 54"/>
                <a:gd name="T26" fmla="*/ 12 w 35"/>
                <a:gd name="T27" fmla="*/ 49 h 54"/>
                <a:gd name="T28" fmla="*/ 18 w 35"/>
                <a:gd name="T29" fmla="*/ 50 h 54"/>
                <a:gd name="T30" fmla="*/ 22 w 35"/>
                <a:gd name="T31" fmla="*/ 50 h 54"/>
                <a:gd name="T32" fmla="*/ 25 w 35"/>
                <a:gd name="T33" fmla="*/ 48 h 54"/>
                <a:gd name="T34" fmla="*/ 27 w 35"/>
                <a:gd name="T35" fmla="*/ 45 h 54"/>
                <a:gd name="T36" fmla="*/ 28 w 35"/>
                <a:gd name="T37" fmla="*/ 41 h 54"/>
                <a:gd name="T38" fmla="*/ 26 w 35"/>
                <a:gd name="T39" fmla="*/ 36 h 54"/>
                <a:gd name="T40" fmla="*/ 21 w 35"/>
                <a:gd name="T41" fmla="*/ 32 h 54"/>
                <a:gd name="T42" fmla="*/ 15 w 35"/>
                <a:gd name="T43" fmla="*/ 30 h 54"/>
                <a:gd name="T44" fmla="*/ 10 w 35"/>
                <a:gd name="T45" fmla="*/ 28 h 54"/>
                <a:gd name="T46" fmla="*/ 3 w 35"/>
                <a:gd name="T47" fmla="*/ 22 h 54"/>
                <a:gd name="T48" fmla="*/ 1 w 35"/>
                <a:gd name="T49" fmla="*/ 14 h 54"/>
                <a:gd name="T50" fmla="*/ 2 w 35"/>
                <a:gd name="T51" fmla="*/ 9 h 54"/>
                <a:gd name="T52" fmla="*/ 6 w 35"/>
                <a:gd name="T53" fmla="*/ 4 h 54"/>
                <a:gd name="T54" fmla="*/ 11 w 35"/>
                <a:gd name="T55" fmla="*/ 1 h 54"/>
                <a:gd name="T56" fmla="*/ 16 w 35"/>
                <a:gd name="T57" fmla="*/ 0 h 54"/>
                <a:gd name="T58" fmla="*/ 23 w 35"/>
                <a:gd name="T59" fmla="*/ 1 h 54"/>
                <a:gd name="T60" fmla="*/ 28 w 35"/>
                <a:gd name="T61" fmla="*/ 4 h 54"/>
                <a:gd name="T62" fmla="*/ 29 w 35"/>
                <a:gd name="T63" fmla="*/ 1 h 54"/>
                <a:gd name="T64" fmla="*/ 32 w 35"/>
                <a:gd name="T65" fmla="*/ 1 h 54"/>
                <a:gd name="T66" fmla="*/ 32 w 35"/>
                <a:gd name="T67" fmla="*/ 18 h 54"/>
                <a:gd name="T68" fmla="*/ 30 w 35"/>
                <a:gd name="T69" fmla="*/ 18 h 54"/>
                <a:gd name="T70" fmla="*/ 28 w 35"/>
                <a:gd name="T71" fmla="*/ 13 h 54"/>
                <a:gd name="T72" fmla="*/ 25 w 35"/>
                <a:gd name="T73" fmla="*/ 8 h 54"/>
                <a:gd name="T74" fmla="*/ 21 w 35"/>
                <a:gd name="T75" fmla="*/ 5 h 54"/>
                <a:gd name="T76" fmla="*/ 16 w 35"/>
                <a:gd name="T77" fmla="*/ 3 h 54"/>
                <a:gd name="T78" fmla="*/ 10 w 35"/>
                <a:gd name="T79" fmla="*/ 6 h 54"/>
                <a:gd name="T80" fmla="*/ 8 w 35"/>
                <a:gd name="T81" fmla="*/ 11 h 54"/>
                <a:gd name="T82" fmla="*/ 9 w 35"/>
                <a:gd name="T83" fmla="*/ 17 h 54"/>
                <a:gd name="T84" fmla="*/ 14 w 35"/>
                <a:gd name="T85" fmla="*/ 20 h 54"/>
                <a:gd name="T86" fmla="*/ 19 w 35"/>
                <a:gd name="T87" fmla="*/ 22 h 54"/>
                <a:gd name="T88" fmla="*/ 24 w 35"/>
                <a:gd name="T89" fmla="*/ 24 h 54"/>
                <a:gd name="T90" fmla="*/ 28 w 35"/>
                <a:gd name="T91" fmla="*/ 26 h 54"/>
                <a:gd name="T92" fmla="*/ 31 w 35"/>
                <a:gd name="T93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" h="54">
                  <a:moveTo>
                    <a:pt x="31" y="29"/>
                  </a:moveTo>
                  <a:cubicBezTo>
                    <a:pt x="32" y="30"/>
                    <a:pt x="33" y="32"/>
                    <a:pt x="34" y="33"/>
                  </a:cubicBezTo>
                  <a:cubicBezTo>
                    <a:pt x="34" y="34"/>
                    <a:pt x="35" y="36"/>
                    <a:pt x="35" y="38"/>
                  </a:cubicBezTo>
                  <a:cubicBezTo>
                    <a:pt x="35" y="43"/>
                    <a:pt x="33" y="46"/>
                    <a:pt x="30" y="49"/>
                  </a:cubicBezTo>
                  <a:cubicBezTo>
                    <a:pt x="26" y="52"/>
                    <a:pt x="22" y="54"/>
                    <a:pt x="17" y="54"/>
                  </a:cubicBezTo>
                  <a:cubicBezTo>
                    <a:pt x="15" y="54"/>
                    <a:pt x="13" y="53"/>
                    <a:pt x="10" y="52"/>
                  </a:cubicBezTo>
                  <a:cubicBezTo>
                    <a:pt x="8" y="52"/>
                    <a:pt x="6" y="51"/>
                    <a:pt x="5" y="50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7"/>
                    <a:pt x="4" y="39"/>
                    <a:pt x="5" y="41"/>
                  </a:cubicBezTo>
                  <a:cubicBezTo>
                    <a:pt x="5" y="43"/>
                    <a:pt x="6" y="44"/>
                    <a:pt x="8" y="46"/>
                  </a:cubicBezTo>
                  <a:cubicBezTo>
                    <a:pt x="9" y="47"/>
                    <a:pt x="10" y="48"/>
                    <a:pt x="12" y="49"/>
                  </a:cubicBezTo>
                  <a:cubicBezTo>
                    <a:pt x="14" y="50"/>
                    <a:pt x="16" y="50"/>
                    <a:pt x="18" y="50"/>
                  </a:cubicBezTo>
                  <a:cubicBezTo>
                    <a:pt x="20" y="50"/>
                    <a:pt x="21" y="50"/>
                    <a:pt x="22" y="50"/>
                  </a:cubicBezTo>
                  <a:cubicBezTo>
                    <a:pt x="23" y="49"/>
                    <a:pt x="24" y="49"/>
                    <a:pt x="25" y="48"/>
                  </a:cubicBezTo>
                  <a:cubicBezTo>
                    <a:pt x="26" y="47"/>
                    <a:pt x="27" y="46"/>
                    <a:pt x="27" y="45"/>
                  </a:cubicBezTo>
                  <a:cubicBezTo>
                    <a:pt x="27" y="44"/>
                    <a:pt x="28" y="43"/>
                    <a:pt x="28" y="41"/>
                  </a:cubicBezTo>
                  <a:cubicBezTo>
                    <a:pt x="28" y="39"/>
                    <a:pt x="27" y="37"/>
                    <a:pt x="26" y="36"/>
                  </a:cubicBezTo>
                  <a:cubicBezTo>
                    <a:pt x="25" y="34"/>
                    <a:pt x="23" y="33"/>
                    <a:pt x="21" y="32"/>
                  </a:cubicBezTo>
                  <a:cubicBezTo>
                    <a:pt x="19" y="31"/>
                    <a:pt x="17" y="30"/>
                    <a:pt x="15" y="30"/>
                  </a:cubicBezTo>
                  <a:cubicBezTo>
                    <a:pt x="13" y="29"/>
                    <a:pt x="12" y="28"/>
                    <a:pt x="10" y="28"/>
                  </a:cubicBezTo>
                  <a:cubicBezTo>
                    <a:pt x="7" y="26"/>
                    <a:pt x="5" y="25"/>
                    <a:pt x="3" y="22"/>
                  </a:cubicBezTo>
                  <a:cubicBezTo>
                    <a:pt x="2" y="20"/>
                    <a:pt x="1" y="18"/>
                    <a:pt x="1" y="14"/>
                  </a:cubicBezTo>
                  <a:cubicBezTo>
                    <a:pt x="1" y="12"/>
                    <a:pt x="1" y="10"/>
                    <a:pt x="2" y="9"/>
                  </a:cubicBezTo>
                  <a:cubicBezTo>
                    <a:pt x="3" y="7"/>
                    <a:pt x="4" y="6"/>
                    <a:pt x="6" y="4"/>
                  </a:cubicBezTo>
                  <a:cubicBezTo>
                    <a:pt x="7" y="3"/>
                    <a:pt x="9" y="2"/>
                    <a:pt x="11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1" y="1"/>
                    <a:pt x="23" y="1"/>
                  </a:cubicBezTo>
                  <a:cubicBezTo>
                    <a:pt x="25" y="2"/>
                    <a:pt x="26" y="3"/>
                    <a:pt x="28" y="4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9" y="16"/>
                    <a:pt x="28" y="15"/>
                    <a:pt x="28" y="13"/>
                  </a:cubicBezTo>
                  <a:cubicBezTo>
                    <a:pt x="27" y="11"/>
                    <a:pt x="26" y="9"/>
                    <a:pt x="25" y="8"/>
                  </a:cubicBezTo>
                  <a:cubicBezTo>
                    <a:pt x="24" y="7"/>
                    <a:pt x="23" y="6"/>
                    <a:pt x="21" y="5"/>
                  </a:cubicBezTo>
                  <a:cubicBezTo>
                    <a:pt x="20" y="4"/>
                    <a:pt x="18" y="3"/>
                    <a:pt x="16" y="3"/>
                  </a:cubicBezTo>
                  <a:cubicBezTo>
                    <a:pt x="14" y="3"/>
                    <a:pt x="12" y="4"/>
                    <a:pt x="10" y="6"/>
                  </a:cubicBezTo>
                  <a:cubicBezTo>
                    <a:pt x="9" y="7"/>
                    <a:pt x="8" y="9"/>
                    <a:pt x="8" y="11"/>
                  </a:cubicBezTo>
                  <a:cubicBezTo>
                    <a:pt x="8" y="13"/>
                    <a:pt x="8" y="15"/>
                    <a:pt x="9" y="17"/>
                  </a:cubicBezTo>
                  <a:cubicBezTo>
                    <a:pt x="10" y="18"/>
                    <a:pt x="12" y="19"/>
                    <a:pt x="14" y="20"/>
                  </a:cubicBezTo>
                  <a:cubicBezTo>
                    <a:pt x="16" y="21"/>
                    <a:pt x="17" y="22"/>
                    <a:pt x="19" y="22"/>
                  </a:cubicBezTo>
                  <a:cubicBezTo>
                    <a:pt x="21" y="23"/>
                    <a:pt x="22" y="24"/>
                    <a:pt x="24" y="24"/>
                  </a:cubicBezTo>
                  <a:cubicBezTo>
                    <a:pt x="25" y="25"/>
                    <a:pt x="27" y="26"/>
                    <a:pt x="28" y="26"/>
                  </a:cubicBezTo>
                  <a:cubicBezTo>
                    <a:pt x="29" y="27"/>
                    <a:pt x="30" y="28"/>
                    <a:pt x="3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41"/>
            <p:cNvSpPr>
              <a:spLocks/>
            </p:cNvSpPr>
            <p:nvPr userDrawn="1"/>
          </p:nvSpPr>
          <p:spPr bwMode="auto">
            <a:xfrm>
              <a:off x="4281439" y="1452985"/>
              <a:ext cx="85725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7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7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6" y="46"/>
                    <a:pt x="16" y="46"/>
                  </a:cubicBezTo>
                  <a:cubicBezTo>
                    <a:pt x="16" y="47"/>
                    <a:pt x="17" y="47"/>
                    <a:pt x="18" y="48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42"/>
            <p:cNvSpPr>
              <a:spLocks/>
            </p:cNvSpPr>
            <p:nvPr userDrawn="1"/>
          </p:nvSpPr>
          <p:spPr bwMode="auto">
            <a:xfrm>
              <a:off x="4383039" y="1452985"/>
              <a:ext cx="165100" cy="192088"/>
            </a:xfrm>
            <a:custGeom>
              <a:avLst/>
              <a:gdLst>
                <a:gd name="T0" fmla="*/ 44 w 44"/>
                <a:gd name="T1" fmla="*/ 14 h 51"/>
                <a:gd name="T2" fmla="*/ 42 w 44"/>
                <a:gd name="T3" fmla="*/ 14 h 51"/>
                <a:gd name="T4" fmla="*/ 40 w 44"/>
                <a:gd name="T5" fmla="*/ 11 h 51"/>
                <a:gd name="T6" fmla="*/ 38 w 44"/>
                <a:gd name="T7" fmla="*/ 8 h 51"/>
                <a:gd name="T8" fmla="*/ 36 w 44"/>
                <a:gd name="T9" fmla="*/ 5 h 51"/>
                <a:gd name="T10" fmla="*/ 34 w 44"/>
                <a:gd name="T11" fmla="*/ 4 h 51"/>
                <a:gd name="T12" fmla="*/ 31 w 44"/>
                <a:gd name="T13" fmla="*/ 3 h 51"/>
                <a:gd name="T14" fmla="*/ 28 w 44"/>
                <a:gd name="T15" fmla="*/ 3 h 51"/>
                <a:gd name="T16" fmla="*/ 26 w 44"/>
                <a:gd name="T17" fmla="*/ 3 h 51"/>
                <a:gd name="T18" fmla="*/ 26 w 44"/>
                <a:gd name="T19" fmla="*/ 44 h 51"/>
                <a:gd name="T20" fmla="*/ 26 w 44"/>
                <a:gd name="T21" fmla="*/ 46 h 51"/>
                <a:gd name="T22" fmla="*/ 28 w 44"/>
                <a:gd name="T23" fmla="*/ 48 h 51"/>
                <a:gd name="T24" fmla="*/ 31 w 44"/>
                <a:gd name="T25" fmla="*/ 48 h 51"/>
                <a:gd name="T26" fmla="*/ 34 w 44"/>
                <a:gd name="T27" fmla="*/ 49 h 51"/>
                <a:gd name="T28" fmla="*/ 34 w 44"/>
                <a:gd name="T29" fmla="*/ 51 h 51"/>
                <a:gd name="T30" fmla="*/ 10 w 44"/>
                <a:gd name="T31" fmla="*/ 51 h 51"/>
                <a:gd name="T32" fmla="*/ 10 w 44"/>
                <a:gd name="T33" fmla="*/ 49 h 51"/>
                <a:gd name="T34" fmla="*/ 13 w 44"/>
                <a:gd name="T35" fmla="*/ 49 h 51"/>
                <a:gd name="T36" fmla="*/ 16 w 44"/>
                <a:gd name="T37" fmla="*/ 48 h 51"/>
                <a:gd name="T38" fmla="*/ 17 w 44"/>
                <a:gd name="T39" fmla="*/ 47 h 51"/>
                <a:gd name="T40" fmla="*/ 18 w 44"/>
                <a:gd name="T41" fmla="*/ 44 h 51"/>
                <a:gd name="T42" fmla="*/ 18 w 44"/>
                <a:gd name="T43" fmla="*/ 3 h 51"/>
                <a:gd name="T44" fmla="*/ 16 w 44"/>
                <a:gd name="T45" fmla="*/ 3 h 51"/>
                <a:gd name="T46" fmla="*/ 13 w 44"/>
                <a:gd name="T47" fmla="*/ 3 h 51"/>
                <a:gd name="T48" fmla="*/ 10 w 44"/>
                <a:gd name="T49" fmla="*/ 4 h 51"/>
                <a:gd name="T50" fmla="*/ 7 w 44"/>
                <a:gd name="T51" fmla="*/ 5 h 51"/>
                <a:gd name="T52" fmla="*/ 5 w 44"/>
                <a:gd name="T53" fmla="*/ 8 h 51"/>
                <a:gd name="T54" fmla="*/ 3 w 44"/>
                <a:gd name="T55" fmla="*/ 11 h 51"/>
                <a:gd name="T56" fmla="*/ 2 w 44"/>
                <a:gd name="T57" fmla="*/ 14 h 51"/>
                <a:gd name="T58" fmla="*/ 0 w 44"/>
                <a:gd name="T59" fmla="*/ 14 h 51"/>
                <a:gd name="T60" fmla="*/ 0 w 44"/>
                <a:gd name="T61" fmla="*/ 0 h 51"/>
                <a:gd name="T62" fmla="*/ 44 w 44"/>
                <a:gd name="T63" fmla="*/ 0 h 51"/>
                <a:gd name="T64" fmla="*/ 44 w 44"/>
                <a:gd name="T65" fmla="*/ 1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" h="51">
                  <a:moveTo>
                    <a:pt x="44" y="14"/>
                  </a:moveTo>
                  <a:cubicBezTo>
                    <a:pt x="42" y="14"/>
                    <a:pt x="42" y="14"/>
                    <a:pt x="42" y="14"/>
                  </a:cubicBezTo>
                  <a:cubicBezTo>
                    <a:pt x="41" y="13"/>
                    <a:pt x="41" y="12"/>
                    <a:pt x="40" y="11"/>
                  </a:cubicBezTo>
                  <a:cubicBezTo>
                    <a:pt x="40" y="10"/>
                    <a:pt x="39" y="9"/>
                    <a:pt x="38" y="8"/>
                  </a:cubicBezTo>
                  <a:cubicBezTo>
                    <a:pt x="38" y="7"/>
                    <a:pt x="37" y="6"/>
                    <a:pt x="36" y="5"/>
                  </a:cubicBezTo>
                  <a:cubicBezTo>
                    <a:pt x="35" y="4"/>
                    <a:pt x="34" y="4"/>
                    <a:pt x="34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0" y="3"/>
                    <a:pt x="29" y="3"/>
                    <a:pt x="28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6" y="46"/>
                    <a:pt x="26" y="46"/>
                  </a:cubicBezTo>
                  <a:cubicBezTo>
                    <a:pt x="26" y="47"/>
                    <a:pt x="27" y="47"/>
                    <a:pt x="28" y="48"/>
                  </a:cubicBezTo>
                  <a:cubicBezTo>
                    <a:pt x="28" y="48"/>
                    <a:pt x="29" y="48"/>
                    <a:pt x="31" y="48"/>
                  </a:cubicBezTo>
                  <a:cubicBezTo>
                    <a:pt x="32" y="49"/>
                    <a:pt x="33" y="49"/>
                    <a:pt x="34" y="49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1" y="49"/>
                    <a:pt x="13" y="49"/>
                  </a:cubicBezTo>
                  <a:cubicBezTo>
                    <a:pt x="14" y="48"/>
                    <a:pt x="15" y="48"/>
                    <a:pt x="16" y="48"/>
                  </a:cubicBezTo>
                  <a:cubicBezTo>
                    <a:pt x="16" y="48"/>
                    <a:pt x="17" y="47"/>
                    <a:pt x="17" y="47"/>
                  </a:cubicBezTo>
                  <a:cubicBezTo>
                    <a:pt x="18" y="46"/>
                    <a:pt x="18" y="45"/>
                    <a:pt x="18" y="4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12" y="3"/>
                    <a:pt x="11" y="3"/>
                    <a:pt x="10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7" y="6"/>
                    <a:pt x="6" y="7"/>
                    <a:pt x="5" y="8"/>
                  </a:cubicBezTo>
                  <a:cubicBezTo>
                    <a:pt x="4" y="9"/>
                    <a:pt x="4" y="10"/>
                    <a:pt x="3" y="11"/>
                  </a:cubicBezTo>
                  <a:cubicBezTo>
                    <a:pt x="3" y="13"/>
                    <a:pt x="2" y="14"/>
                    <a:pt x="2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4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43"/>
            <p:cNvSpPr>
              <a:spLocks/>
            </p:cNvSpPr>
            <p:nvPr userDrawn="1"/>
          </p:nvSpPr>
          <p:spPr bwMode="auto">
            <a:xfrm>
              <a:off x="4559251" y="1452985"/>
              <a:ext cx="184150" cy="192088"/>
            </a:xfrm>
            <a:custGeom>
              <a:avLst/>
              <a:gdLst>
                <a:gd name="T0" fmla="*/ 49 w 49"/>
                <a:gd name="T1" fmla="*/ 3 h 51"/>
                <a:gd name="T2" fmla="*/ 47 w 49"/>
                <a:gd name="T3" fmla="*/ 4 h 51"/>
                <a:gd name="T4" fmla="*/ 45 w 49"/>
                <a:gd name="T5" fmla="*/ 4 h 51"/>
                <a:gd name="T6" fmla="*/ 43 w 49"/>
                <a:gd name="T7" fmla="*/ 6 h 51"/>
                <a:gd name="T8" fmla="*/ 41 w 49"/>
                <a:gd name="T9" fmla="*/ 8 h 51"/>
                <a:gd name="T10" fmla="*/ 36 w 49"/>
                <a:gd name="T11" fmla="*/ 16 h 51"/>
                <a:gd name="T12" fmla="*/ 30 w 49"/>
                <a:gd name="T13" fmla="*/ 26 h 51"/>
                <a:gd name="T14" fmla="*/ 28 w 49"/>
                <a:gd name="T15" fmla="*/ 30 h 51"/>
                <a:gd name="T16" fmla="*/ 28 w 49"/>
                <a:gd name="T17" fmla="*/ 34 h 51"/>
                <a:gd name="T18" fmla="*/ 28 w 49"/>
                <a:gd name="T19" fmla="*/ 44 h 51"/>
                <a:gd name="T20" fmla="*/ 29 w 49"/>
                <a:gd name="T21" fmla="*/ 46 h 51"/>
                <a:gd name="T22" fmla="*/ 30 w 49"/>
                <a:gd name="T23" fmla="*/ 48 h 51"/>
                <a:gd name="T24" fmla="*/ 33 w 49"/>
                <a:gd name="T25" fmla="*/ 48 h 51"/>
                <a:gd name="T26" fmla="*/ 36 w 49"/>
                <a:gd name="T27" fmla="*/ 49 h 51"/>
                <a:gd name="T28" fmla="*/ 36 w 49"/>
                <a:gd name="T29" fmla="*/ 51 h 51"/>
                <a:gd name="T30" fmla="*/ 12 w 49"/>
                <a:gd name="T31" fmla="*/ 51 h 51"/>
                <a:gd name="T32" fmla="*/ 12 w 49"/>
                <a:gd name="T33" fmla="*/ 49 h 51"/>
                <a:gd name="T34" fmla="*/ 15 w 49"/>
                <a:gd name="T35" fmla="*/ 49 h 51"/>
                <a:gd name="T36" fmla="*/ 18 w 49"/>
                <a:gd name="T37" fmla="*/ 48 h 51"/>
                <a:gd name="T38" fmla="*/ 20 w 49"/>
                <a:gd name="T39" fmla="*/ 47 h 51"/>
                <a:gd name="T40" fmla="*/ 20 w 49"/>
                <a:gd name="T41" fmla="*/ 44 h 51"/>
                <a:gd name="T42" fmla="*/ 20 w 49"/>
                <a:gd name="T43" fmla="*/ 32 h 51"/>
                <a:gd name="T44" fmla="*/ 20 w 49"/>
                <a:gd name="T45" fmla="*/ 30 h 51"/>
                <a:gd name="T46" fmla="*/ 18 w 49"/>
                <a:gd name="T47" fmla="*/ 26 h 51"/>
                <a:gd name="T48" fmla="*/ 13 w 49"/>
                <a:gd name="T49" fmla="*/ 17 h 51"/>
                <a:gd name="T50" fmla="*/ 9 w 49"/>
                <a:gd name="T51" fmla="*/ 9 h 51"/>
                <a:gd name="T52" fmla="*/ 7 w 49"/>
                <a:gd name="T53" fmla="*/ 6 h 51"/>
                <a:gd name="T54" fmla="*/ 5 w 49"/>
                <a:gd name="T55" fmla="*/ 4 h 51"/>
                <a:gd name="T56" fmla="*/ 2 w 49"/>
                <a:gd name="T57" fmla="*/ 3 h 51"/>
                <a:gd name="T58" fmla="*/ 0 w 49"/>
                <a:gd name="T59" fmla="*/ 3 h 51"/>
                <a:gd name="T60" fmla="*/ 0 w 49"/>
                <a:gd name="T61" fmla="*/ 0 h 51"/>
                <a:gd name="T62" fmla="*/ 22 w 49"/>
                <a:gd name="T63" fmla="*/ 0 h 51"/>
                <a:gd name="T64" fmla="*/ 22 w 49"/>
                <a:gd name="T65" fmla="*/ 3 h 51"/>
                <a:gd name="T66" fmla="*/ 17 w 49"/>
                <a:gd name="T67" fmla="*/ 4 h 51"/>
                <a:gd name="T68" fmla="*/ 15 w 49"/>
                <a:gd name="T69" fmla="*/ 5 h 51"/>
                <a:gd name="T70" fmla="*/ 16 w 49"/>
                <a:gd name="T71" fmla="*/ 6 h 51"/>
                <a:gd name="T72" fmla="*/ 16 w 49"/>
                <a:gd name="T73" fmla="*/ 7 h 51"/>
                <a:gd name="T74" fmla="*/ 17 w 49"/>
                <a:gd name="T75" fmla="*/ 9 h 51"/>
                <a:gd name="T76" fmla="*/ 18 w 49"/>
                <a:gd name="T77" fmla="*/ 11 h 51"/>
                <a:gd name="T78" fmla="*/ 22 w 49"/>
                <a:gd name="T79" fmla="*/ 18 h 51"/>
                <a:gd name="T80" fmla="*/ 26 w 49"/>
                <a:gd name="T81" fmla="*/ 26 h 51"/>
                <a:gd name="T82" fmla="*/ 35 w 49"/>
                <a:gd name="T83" fmla="*/ 12 h 51"/>
                <a:gd name="T84" fmla="*/ 38 w 49"/>
                <a:gd name="T85" fmla="*/ 6 h 51"/>
                <a:gd name="T86" fmla="*/ 37 w 49"/>
                <a:gd name="T87" fmla="*/ 4 h 51"/>
                <a:gd name="T88" fmla="*/ 36 w 49"/>
                <a:gd name="T89" fmla="*/ 4 h 51"/>
                <a:gd name="T90" fmla="*/ 34 w 49"/>
                <a:gd name="T91" fmla="*/ 3 h 51"/>
                <a:gd name="T92" fmla="*/ 31 w 49"/>
                <a:gd name="T93" fmla="*/ 3 h 51"/>
                <a:gd name="T94" fmla="*/ 31 w 49"/>
                <a:gd name="T95" fmla="*/ 0 h 51"/>
                <a:gd name="T96" fmla="*/ 49 w 49"/>
                <a:gd name="T97" fmla="*/ 0 h 51"/>
                <a:gd name="T98" fmla="*/ 49 w 49"/>
                <a:gd name="T9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" h="51">
                  <a:moveTo>
                    <a:pt x="49" y="3"/>
                  </a:moveTo>
                  <a:cubicBezTo>
                    <a:pt x="49" y="3"/>
                    <a:pt x="48" y="3"/>
                    <a:pt x="47" y="4"/>
                  </a:cubicBezTo>
                  <a:cubicBezTo>
                    <a:pt x="46" y="4"/>
                    <a:pt x="46" y="4"/>
                    <a:pt x="45" y="4"/>
                  </a:cubicBezTo>
                  <a:cubicBezTo>
                    <a:pt x="44" y="5"/>
                    <a:pt x="44" y="5"/>
                    <a:pt x="43" y="6"/>
                  </a:cubicBezTo>
                  <a:cubicBezTo>
                    <a:pt x="43" y="6"/>
                    <a:pt x="42" y="7"/>
                    <a:pt x="41" y="8"/>
                  </a:cubicBezTo>
                  <a:cubicBezTo>
                    <a:pt x="39" y="11"/>
                    <a:pt x="38" y="13"/>
                    <a:pt x="36" y="16"/>
                  </a:cubicBezTo>
                  <a:cubicBezTo>
                    <a:pt x="35" y="19"/>
                    <a:pt x="33" y="22"/>
                    <a:pt x="30" y="26"/>
                  </a:cubicBezTo>
                  <a:cubicBezTo>
                    <a:pt x="29" y="28"/>
                    <a:pt x="29" y="29"/>
                    <a:pt x="28" y="30"/>
                  </a:cubicBezTo>
                  <a:cubicBezTo>
                    <a:pt x="28" y="31"/>
                    <a:pt x="28" y="32"/>
                    <a:pt x="28" y="3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6"/>
                    <a:pt x="29" y="46"/>
                  </a:cubicBezTo>
                  <a:cubicBezTo>
                    <a:pt x="29" y="47"/>
                    <a:pt x="29" y="47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9"/>
                    <a:pt x="35" y="49"/>
                    <a:pt x="36" y="49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9"/>
                    <a:pt x="14" y="49"/>
                    <a:pt x="15" y="49"/>
                  </a:cubicBezTo>
                  <a:cubicBezTo>
                    <a:pt x="17" y="48"/>
                    <a:pt x="18" y="48"/>
                    <a:pt x="18" y="48"/>
                  </a:cubicBezTo>
                  <a:cubicBezTo>
                    <a:pt x="19" y="48"/>
                    <a:pt x="20" y="47"/>
                    <a:pt x="20" y="47"/>
                  </a:cubicBezTo>
                  <a:cubicBezTo>
                    <a:pt x="20" y="46"/>
                    <a:pt x="20" y="45"/>
                    <a:pt x="20" y="4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1"/>
                    <a:pt x="20" y="30"/>
                  </a:cubicBezTo>
                  <a:cubicBezTo>
                    <a:pt x="19" y="29"/>
                    <a:pt x="19" y="28"/>
                    <a:pt x="18" y="26"/>
                  </a:cubicBezTo>
                  <a:cubicBezTo>
                    <a:pt x="17" y="24"/>
                    <a:pt x="15" y="21"/>
                    <a:pt x="13" y="17"/>
                  </a:cubicBezTo>
                  <a:cubicBezTo>
                    <a:pt x="12" y="14"/>
                    <a:pt x="10" y="11"/>
                    <a:pt x="9" y="9"/>
                  </a:cubicBezTo>
                  <a:cubicBezTo>
                    <a:pt x="8" y="8"/>
                    <a:pt x="7" y="7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5"/>
                    <a:pt x="16" y="6"/>
                  </a:cubicBezTo>
                  <a:cubicBezTo>
                    <a:pt x="16" y="6"/>
                    <a:pt x="16" y="6"/>
                    <a:pt x="16" y="7"/>
                  </a:cubicBezTo>
                  <a:cubicBezTo>
                    <a:pt x="16" y="7"/>
                    <a:pt x="17" y="8"/>
                    <a:pt x="17" y="9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0" y="13"/>
                    <a:pt x="21" y="16"/>
                    <a:pt x="22" y="18"/>
                  </a:cubicBezTo>
                  <a:cubicBezTo>
                    <a:pt x="23" y="20"/>
                    <a:pt x="25" y="23"/>
                    <a:pt x="26" y="26"/>
                  </a:cubicBezTo>
                  <a:cubicBezTo>
                    <a:pt x="30" y="20"/>
                    <a:pt x="33" y="15"/>
                    <a:pt x="35" y="12"/>
                  </a:cubicBezTo>
                  <a:cubicBezTo>
                    <a:pt x="37" y="8"/>
                    <a:pt x="38" y="6"/>
                    <a:pt x="38" y="6"/>
                  </a:cubicBezTo>
                  <a:cubicBezTo>
                    <a:pt x="38" y="5"/>
                    <a:pt x="38" y="5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5" y="3"/>
                    <a:pt x="34" y="3"/>
                    <a:pt x="34" y="3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44"/>
            <p:cNvSpPr>
              <a:spLocks/>
            </p:cNvSpPr>
            <p:nvPr userDrawn="1"/>
          </p:nvSpPr>
          <p:spPr bwMode="auto">
            <a:xfrm>
              <a:off x="2306589" y="714797"/>
              <a:ext cx="327025" cy="461963"/>
            </a:xfrm>
            <a:custGeom>
              <a:avLst/>
              <a:gdLst>
                <a:gd name="T0" fmla="*/ 67 w 87"/>
                <a:gd name="T1" fmla="*/ 93 h 122"/>
                <a:gd name="T2" fmla="*/ 63 w 87"/>
                <a:gd name="T3" fmla="*/ 93 h 122"/>
                <a:gd name="T4" fmla="*/ 50 w 87"/>
                <a:gd name="T5" fmla="*/ 98 h 122"/>
                <a:gd name="T6" fmla="*/ 33 w 87"/>
                <a:gd name="T7" fmla="*/ 98 h 122"/>
                <a:gd name="T8" fmla="*/ 33 w 87"/>
                <a:gd name="T9" fmla="*/ 97 h 122"/>
                <a:gd name="T10" fmla="*/ 44 w 87"/>
                <a:gd name="T11" fmla="*/ 86 h 122"/>
                <a:gd name="T12" fmla="*/ 44 w 87"/>
                <a:gd name="T13" fmla="*/ 73 h 122"/>
                <a:gd name="T14" fmla="*/ 59 w 87"/>
                <a:gd name="T15" fmla="*/ 68 h 122"/>
                <a:gd name="T16" fmla="*/ 71 w 87"/>
                <a:gd name="T17" fmla="*/ 63 h 122"/>
                <a:gd name="T18" fmla="*/ 80 w 87"/>
                <a:gd name="T19" fmla="*/ 51 h 122"/>
                <a:gd name="T20" fmla="*/ 81 w 87"/>
                <a:gd name="T21" fmla="*/ 44 h 122"/>
                <a:gd name="T22" fmla="*/ 81 w 87"/>
                <a:gd name="T23" fmla="*/ 41 h 122"/>
                <a:gd name="T24" fmla="*/ 68 w 87"/>
                <a:gd name="T25" fmla="*/ 36 h 122"/>
                <a:gd name="T26" fmla="*/ 64 w 87"/>
                <a:gd name="T27" fmla="*/ 31 h 122"/>
                <a:gd name="T28" fmla="*/ 63 w 87"/>
                <a:gd name="T29" fmla="*/ 28 h 122"/>
                <a:gd name="T30" fmla="*/ 62 w 87"/>
                <a:gd name="T31" fmla="*/ 27 h 122"/>
                <a:gd name="T32" fmla="*/ 58 w 87"/>
                <a:gd name="T33" fmla="*/ 28 h 122"/>
                <a:gd name="T34" fmla="*/ 57 w 87"/>
                <a:gd name="T35" fmla="*/ 29 h 122"/>
                <a:gd name="T36" fmla="*/ 57 w 87"/>
                <a:gd name="T37" fmla="*/ 30 h 122"/>
                <a:gd name="T38" fmla="*/ 57 w 87"/>
                <a:gd name="T39" fmla="*/ 41 h 122"/>
                <a:gd name="T40" fmla="*/ 49 w 87"/>
                <a:gd name="T41" fmla="*/ 46 h 122"/>
                <a:gd name="T42" fmla="*/ 44 w 87"/>
                <a:gd name="T43" fmla="*/ 52 h 122"/>
                <a:gd name="T44" fmla="*/ 39 w 87"/>
                <a:gd name="T45" fmla="*/ 50 h 122"/>
                <a:gd name="T46" fmla="*/ 22 w 87"/>
                <a:gd name="T47" fmla="*/ 8 h 122"/>
                <a:gd name="T48" fmla="*/ 13 w 87"/>
                <a:gd name="T49" fmla="*/ 0 h 122"/>
                <a:gd name="T50" fmla="*/ 9 w 87"/>
                <a:gd name="T51" fmla="*/ 11 h 122"/>
                <a:gd name="T52" fmla="*/ 9 w 87"/>
                <a:gd name="T53" fmla="*/ 13 h 122"/>
                <a:gd name="T54" fmla="*/ 3 w 87"/>
                <a:gd name="T55" fmla="*/ 38 h 122"/>
                <a:gd name="T56" fmla="*/ 0 w 87"/>
                <a:gd name="T57" fmla="*/ 53 h 122"/>
                <a:gd name="T58" fmla="*/ 7 w 87"/>
                <a:gd name="T59" fmla="*/ 81 h 122"/>
                <a:gd name="T60" fmla="*/ 8 w 87"/>
                <a:gd name="T61" fmla="*/ 91 h 122"/>
                <a:gd name="T62" fmla="*/ 21 w 87"/>
                <a:gd name="T63" fmla="*/ 117 h 122"/>
                <a:gd name="T64" fmla="*/ 41 w 87"/>
                <a:gd name="T65" fmla="*/ 119 h 122"/>
                <a:gd name="T66" fmla="*/ 46 w 87"/>
                <a:gd name="T67" fmla="*/ 115 h 122"/>
                <a:gd name="T68" fmla="*/ 53 w 87"/>
                <a:gd name="T69" fmla="*/ 115 h 122"/>
                <a:gd name="T70" fmla="*/ 72 w 87"/>
                <a:gd name="T71" fmla="*/ 110 h 122"/>
                <a:gd name="T72" fmla="*/ 82 w 87"/>
                <a:gd name="T73" fmla="*/ 104 h 122"/>
                <a:gd name="T74" fmla="*/ 87 w 87"/>
                <a:gd name="T75" fmla="*/ 94 h 122"/>
                <a:gd name="T76" fmla="*/ 86 w 87"/>
                <a:gd name="T77" fmla="*/ 88 h 122"/>
                <a:gd name="T78" fmla="*/ 67 w 87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122">
                  <a:moveTo>
                    <a:pt x="67" y="93"/>
                  </a:moveTo>
                  <a:cubicBezTo>
                    <a:pt x="66" y="93"/>
                    <a:pt x="64" y="93"/>
                    <a:pt x="63" y="93"/>
                  </a:cubicBezTo>
                  <a:cubicBezTo>
                    <a:pt x="59" y="95"/>
                    <a:pt x="54" y="96"/>
                    <a:pt x="50" y="98"/>
                  </a:cubicBezTo>
                  <a:cubicBezTo>
                    <a:pt x="45" y="99"/>
                    <a:pt x="38" y="102"/>
                    <a:pt x="33" y="98"/>
                  </a:cubicBezTo>
                  <a:cubicBezTo>
                    <a:pt x="33" y="98"/>
                    <a:pt x="33" y="98"/>
                    <a:pt x="33" y="97"/>
                  </a:cubicBezTo>
                  <a:cubicBezTo>
                    <a:pt x="37" y="93"/>
                    <a:pt x="37" y="90"/>
                    <a:pt x="44" y="86"/>
                  </a:cubicBezTo>
                  <a:cubicBezTo>
                    <a:pt x="44" y="82"/>
                    <a:pt x="46" y="76"/>
                    <a:pt x="44" y="73"/>
                  </a:cubicBezTo>
                  <a:cubicBezTo>
                    <a:pt x="44" y="66"/>
                    <a:pt x="53" y="69"/>
                    <a:pt x="59" y="68"/>
                  </a:cubicBezTo>
                  <a:cubicBezTo>
                    <a:pt x="63" y="67"/>
                    <a:pt x="68" y="65"/>
                    <a:pt x="71" y="63"/>
                  </a:cubicBezTo>
                  <a:cubicBezTo>
                    <a:pt x="75" y="61"/>
                    <a:pt x="78" y="56"/>
                    <a:pt x="80" y="51"/>
                  </a:cubicBezTo>
                  <a:cubicBezTo>
                    <a:pt x="81" y="50"/>
                    <a:pt x="80" y="46"/>
                    <a:pt x="81" y="44"/>
                  </a:cubicBezTo>
                  <a:cubicBezTo>
                    <a:pt x="81" y="43"/>
                    <a:pt x="81" y="42"/>
                    <a:pt x="81" y="41"/>
                  </a:cubicBezTo>
                  <a:cubicBezTo>
                    <a:pt x="81" y="40"/>
                    <a:pt x="70" y="37"/>
                    <a:pt x="68" y="36"/>
                  </a:cubicBezTo>
                  <a:cubicBezTo>
                    <a:pt x="67" y="35"/>
                    <a:pt x="64" y="33"/>
                    <a:pt x="64" y="31"/>
                  </a:cubicBezTo>
                  <a:cubicBezTo>
                    <a:pt x="63" y="30"/>
                    <a:pt x="64" y="29"/>
                    <a:pt x="63" y="28"/>
                  </a:cubicBezTo>
                  <a:cubicBezTo>
                    <a:pt x="63" y="27"/>
                    <a:pt x="62" y="27"/>
                    <a:pt x="62" y="27"/>
                  </a:cubicBezTo>
                  <a:cubicBezTo>
                    <a:pt x="59" y="27"/>
                    <a:pt x="59" y="27"/>
                    <a:pt x="58" y="28"/>
                  </a:cubicBezTo>
                  <a:cubicBezTo>
                    <a:pt x="58" y="29"/>
                    <a:pt x="57" y="29"/>
                    <a:pt x="57" y="29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4"/>
                    <a:pt x="57" y="37"/>
                    <a:pt x="57" y="41"/>
                  </a:cubicBezTo>
                  <a:cubicBezTo>
                    <a:pt x="56" y="43"/>
                    <a:pt x="51" y="45"/>
                    <a:pt x="49" y="46"/>
                  </a:cubicBezTo>
                  <a:cubicBezTo>
                    <a:pt x="47" y="48"/>
                    <a:pt x="45" y="50"/>
                    <a:pt x="44" y="52"/>
                  </a:cubicBezTo>
                  <a:cubicBezTo>
                    <a:pt x="41" y="52"/>
                    <a:pt x="41" y="51"/>
                    <a:pt x="39" y="50"/>
                  </a:cubicBezTo>
                  <a:cubicBezTo>
                    <a:pt x="36" y="32"/>
                    <a:pt x="34" y="17"/>
                    <a:pt x="22" y="8"/>
                  </a:cubicBezTo>
                  <a:cubicBezTo>
                    <a:pt x="19" y="6"/>
                    <a:pt x="17" y="2"/>
                    <a:pt x="13" y="0"/>
                  </a:cubicBezTo>
                  <a:cubicBezTo>
                    <a:pt x="12" y="4"/>
                    <a:pt x="10" y="7"/>
                    <a:pt x="9" y="11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7" y="21"/>
                    <a:pt x="5" y="30"/>
                    <a:pt x="3" y="38"/>
                  </a:cubicBezTo>
                  <a:cubicBezTo>
                    <a:pt x="3" y="40"/>
                    <a:pt x="0" y="51"/>
                    <a:pt x="0" y="53"/>
                  </a:cubicBezTo>
                  <a:cubicBezTo>
                    <a:pt x="2" y="62"/>
                    <a:pt x="5" y="73"/>
                    <a:pt x="7" y="81"/>
                  </a:cubicBezTo>
                  <a:cubicBezTo>
                    <a:pt x="8" y="85"/>
                    <a:pt x="7" y="88"/>
                    <a:pt x="8" y="91"/>
                  </a:cubicBezTo>
                  <a:cubicBezTo>
                    <a:pt x="10" y="98"/>
                    <a:pt x="16" y="114"/>
                    <a:pt x="21" y="117"/>
                  </a:cubicBezTo>
                  <a:cubicBezTo>
                    <a:pt x="26" y="120"/>
                    <a:pt x="34" y="122"/>
                    <a:pt x="41" y="119"/>
                  </a:cubicBezTo>
                  <a:cubicBezTo>
                    <a:pt x="43" y="118"/>
                    <a:pt x="45" y="115"/>
                    <a:pt x="46" y="115"/>
                  </a:cubicBezTo>
                  <a:cubicBezTo>
                    <a:pt x="49" y="115"/>
                    <a:pt x="51" y="115"/>
                    <a:pt x="53" y="115"/>
                  </a:cubicBezTo>
                  <a:cubicBezTo>
                    <a:pt x="59" y="113"/>
                    <a:pt x="66" y="111"/>
                    <a:pt x="72" y="110"/>
                  </a:cubicBezTo>
                  <a:cubicBezTo>
                    <a:pt x="74" y="109"/>
                    <a:pt x="80" y="106"/>
                    <a:pt x="82" y="104"/>
                  </a:cubicBezTo>
                  <a:cubicBezTo>
                    <a:pt x="84" y="102"/>
                    <a:pt x="84" y="97"/>
                    <a:pt x="87" y="94"/>
                  </a:cubicBezTo>
                  <a:cubicBezTo>
                    <a:pt x="87" y="91"/>
                    <a:pt x="87" y="90"/>
                    <a:pt x="86" y="88"/>
                  </a:cubicBezTo>
                  <a:cubicBezTo>
                    <a:pt x="78" y="88"/>
                    <a:pt x="73" y="91"/>
                    <a:pt x="67" y="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45"/>
            <p:cNvSpPr>
              <a:spLocks noEditPoints="1"/>
            </p:cNvSpPr>
            <p:nvPr userDrawn="1"/>
          </p:nvSpPr>
          <p:spPr bwMode="auto">
            <a:xfrm>
              <a:off x="1919239" y="627485"/>
              <a:ext cx="282575" cy="644525"/>
            </a:xfrm>
            <a:custGeom>
              <a:avLst/>
              <a:gdLst>
                <a:gd name="T0" fmla="*/ 74 w 75"/>
                <a:gd name="T1" fmla="*/ 59 h 170"/>
                <a:gd name="T2" fmla="*/ 73 w 75"/>
                <a:gd name="T3" fmla="*/ 42 h 170"/>
                <a:gd name="T4" fmla="*/ 72 w 75"/>
                <a:gd name="T5" fmla="*/ 30 h 170"/>
                <a:gd name="T6" fmla="*/ 42 w 75"/>
                <a:gd name="T7" fmla="*/ 7 h 170"/>
                <a:gd name="T8" fmla="*/ 33 w 75"/>
                <a:gd name="T9" fmla="*/ 1 h 170"/>
                <a:gd name="T10" fmla="*/ 30 w 75"/>
                <a:gd name="T11" fmla="*/ 4 h 170"/>
                <a:gd name="T12" fmla="*/ 37 w 75"/>
                <a:gd name="T13" fmla="*/ 16 h 170"/>
                <a:gd name="T14" fmla="*/ 42 w 75"/>
                <a:gd name="T15" fmla="*/ 23 h 170"/>
                <a:gd name="T16" fmla="*/ 51 w 75"/>
                <a:gd name="T17" fmla="*/ 35 h 170"/>
                <a:gd name="T18" fmla="*/ 52 w 75"/>
                <a:gd name="T19" fmla="*/ 71 h 170"/>
                <a:gd name="T20" fmla="*/ 52 w 75"/>
                <a:gd name="T21" fmla="*/ 80 h 170"/>
                <a:gd name="T22" fmla="*/ 51 w 75"/>
                <a:gd name="T23" fmla="*/ 90 h 170"/>
                <a:gd name="T24" fmla="*/ 44 w 75"/>
                <a:gd name="T25" fmla="*/ 86 h 170"/>
                <a:gd name="T26" fmla="*/ 39 w 75"/>
                <a:gd name="T27" fmla="*/ 85 h 170"/>
                <a:gd name="T28" fmla="*/ 33 w 75"/>
                <a:gd name="T29" fmla="*/ 81 h 170"/>
                <a:gd name="T30" fmla="*/ 26 w 75"/>
                <a:gd name="T31" fmla="*/ 80 h 170"/>
                <a:gd name="T32" fmla="*/ 17 w 75"/>
                <a:gd name="T33" fmla="*/ 77 h 170"/>
                <a:gd name="T34" fmla="*/ 14 w 75"/>
                <a:gd name="T35" fmla="*/ 79 h 170"/>
                <a:gd name="T36" fmla="*/ 19 w 75"/>
                <a:gd name="T37" fmla="*/ 88 h 170"/>
                <a:gd name="T38" fmla="*/ 19 w 75"/>
                <a:gd name="T39" fmla="*/ 91 h 170"/>
                <a:gd name="T40" fmla="*/ 21 w 75"/>
                <a:gd name="T41" fmla="*/ 101 h 170"/>
                <a:gd name="T42" fmla="*/ 18 w 75"/>
                <a:gd name="T43" fmla="*/ 112 h 170"/>
                <a:gd name="T44" fmla="*/ 2 w 75"/>
                <a:gd name="T45" fmla="*/ 143 h 170"/>
                <a:gd name="T46" fmla="*/ 1 w 75"/>
                <a:gd name="T47" fmla="*/ 144 h 170"/>
                <a:gd name="T48" fmla="*/ 1 w 75"/>
                <a:gd name="T49" fmla="*/ 146 h 170"/>
                <a:gd name="T50" fmla="*/ 6 w 75"/>
                <a:gd name="T51" fmla="*/ 169 h 170"/>
                <a:gd name="T52" fmla="*/ 7 w 75"/>
                <a:gd name="T53" fmla="*/ 170 h 170"/>
                <a:gd name="T54" fmla="*/ 15 w 75"/>
                <a:gd name="T55" fmla="*/ 170 h 170"/>
                <a:gd name="T56" fmla="*/ 24 w 75"/>
                <a:gd name="T57" fmla="*/ 161 h 170"/>
                <a:gd name="T58" fmla="*/ 36 w 75"/>
                <a:gd name="T59" fmla="*/ 153 h 170"/>
                <a:gd name="T60" fmla="*/ 38 w 75"/>
                <a:gd name="T61" fmla="*/ 151 h 170"/>
                <a:gd name="T62" fmla="*/ 50 w 75"/>
                <a:gd name="T63" fmla="*/ 141 h 170"/>
                <a:gd name="T64" fmla="*/ 51 w 75"/>
                <a:gd name="T65" fmla="*/ 141 h 170"/>
                <a:gd name="T66" fmla="*/ 51 w 75"/>
                <a:gd name="T67" fmla="*/ 147 h 170"/>
                <a:gd name="T68" fmla="*/ 53 w 75"/>
                <a:gd name="T69" fmla="*/ 165 h 170"/>
                <a:gd name="T70" fmla="*/ 58 w 75"/>
                <a:gd name="T71" fmla="*/ 164 h 170"/>
                <a:gd name="T72" fmla="*/ 65 w 75"/>
                <a:gd name="T73" fmla="*/ 154 h 170"/>
                <a:gd name="T74" fmla="*/ 72 w 75"/>
                <a:gd name="T75" fmla="*/ 124 h 170"/>
                <a:gd name="T76" fmla="*/ 72 w 75"/>
                <a:gd name="T77" fmla="*/ 113 h 170"/>
                <a:gd name="T78" fmla="*/ 74 w 75"/>
                <a:gd name="T79" fmla="*/ 80 h 170"/>
                <a:gd name="T80" fmla="*/ 75 w 75"/>
                <a:gd name="T81" fmla="*/ 66 h 170"/>
                <a:gd name="T82" fmla="*/ 74 w 75"/>
                <a:gd name="T83" fmla="*/ 59 h 170"/>
                <a:gd name="T84" fmla="*/ 51 w 75"/>
                <a:gd name="T85" fmla="*/ 122 h 170"/>
                <a:gd name="T86" fmla="*/ 51 w 75"/>
                <a:gd name="T87" fmla="*/ 128 h 170"/>
                <a:gd name="T88" fmla="*/ 44 w 75"/>
                <a:gd name="T89" fmla="*/ 132 h 170"/>
                <a:gd name="T90" fmla="*/ 40 w 75"/>
                <a:gd name="T91" fmla="*/ 136 h 170"/>
                <a:gd name="T92" fmla="*/ 31 w 75"/>
                <a:gd name="T93" fmla="*/ 139 h 170"/>
                <a:gd name="T94" fmla="*/ 24 w 75"/>
                <a:gd name="T95" fmla="*/ 144 h 170"/>
                <a:gd name="T96" fmla="*/ 13 w 75"/>
                <a:gd name="T97" fmla="*/ 146 h 170"/>
                <a:gd name="T98" fmla="*/ 12 w 75"/>
                <a:gd name="T99" fmla="*/ 145 h 170"/>
                <a:gd name="T100" fmla="*/ 17 w 75"/>
                <a:gd name="T101" fmla="*/ 135 h 170"/>
                <a:gd name="T102" fmla="*/ 30 w 75"/>
                <a:gd name="T103" fmla="*/ 118 h 170"/>
                <a:gd name="T104" fmla="*/ 31 w 75"/>
                <a:gd name="T105" fmla="*/ 115 h 170"/>
                <a:gd name="T106" fmla="*/ 36 w 75"/>
                <a:gd name="T107" fmla="*/ 108 h 170"/>
                <a:gd name="T108" fmla="*/ 49 w 75"/>
                <a:gd name="T109" fmla="*/ 99 h 170"/>
                <a:gd name="T110" fmla="*/ 51 w 75"/>
                <a:gd name="T111" fmla="*/ 99 h 170"/>
                <a:gd name="T112" fmla="*/ 51 w 75"/>
                <a:gd name="T113" fmla="*/ 114 h 170"/>
                <a:gd name="T114" fmla="*/ 51 w 75"/>
                <a:gd name="T115" fmla="*/ 12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170">
                  <a:moveTo>
                    <a:pt x="74" y="59"/>
                  </a:moveTo>
                  <a:cubicBezTo>
                    <a:pt x="74" y="53"/>
                    <a:pt x="74" y="46"/>
                    <a:pt x="73" y="42"/>
                  </a:cubicBezTo>
                  <a:cubicBezTo>
                    <a:pt x="72" y="38"/>
                    <a:pt x="74" y="33"/>
                    <a:pt x="72" y="30"/>
                  </a:cubicBezTo>
                  <a:cubicBezTo>
                    <a:pt x="68" y="20"/>
                    <a:pt x="51" y="12"/>
                    <a:pt x="42" y="7"/>
                  </a:cubicBezTo>
                  <a:cubicBezTo>
                    <a:pt x="38" y="5"/>
                    <a:pt x="38" y="2"/>
                    <a:pt x="33" y="1"/>
                  </a:cubicBezTo>
                  <a:cubicBezTo>
                    <a:pt x="32" y="0"/>
                    <a:pt x="30" y="3"/>
                    <a:pt x="30" y="4"/>
                  </a:cubicBezTo>
                  <a:cubicBezTo>
                    <a:pt x="29" y="10"/>
                    <a:pt x="34" y="12"/>
                    <a:pt x="37" y="16"/>
                  </a:cubicBezTo>
                  <a:cubicBezTo>
                    <a:pt x="39" y="18"/>
                    <a:pt x="40" y="21"/>
                    <a:pt x="42" y="23"/>
                  </a:cubicBezTo>
                  <a:cubicBezTo>
                    <a:pt x="45" y="27"/>
                    <a:pt x="49" y="30"/>
                    <a:pt x="51" y="35"/>
                  </a:cubicBezTo>
                  <a:cubicBezTo>
                    <a:pt x="54" y="43"/>
                    <a:pt x="54" y="63"/>
                    <a:pt x="52" y="71"/>
                  </a:cubicBezTo>
                  <a:cubicBezTo>
                    <a:pt x="52" y="74"/>
                    <a:pt x="52" y="77"/>
                    <a:pt x="52" y="80"/>
                  </a:cubicBezTo>
                  <a:cubicBezTo>
                    <a:pt x="52" y="84"/>
                    <a:pt x="51" y="87"/>
                    <a:pt x="51" y="90"/>
                  </a:cubicBezTo>
                  <a:cubicBezTo>
                    <a:pt x="49" y="89"/>
                    <a:pt x="47" y="87"/>
                    <a:pt x="44" y="86"/>
                  </a:cubicBezTo>
                  <a:cubicBezTo>
                    <a:pt x="43" y="86"/>
                    <a:pt x="41" y="85"/>
                    <a:pt x="39" y="85"/>
                  </a:cubicBezTo>
                  <a:cubicBezTo>
                    <a:pt x="37" y="84"/>
                    <a:pt x="36" y="82"/>
                    <a:pt x="33" y="81"/>
                  </a:cubicBezTo>
                  <a:cubicBezTo>
                    <a:pt x="31" y="80"/>
                    <a:pt x="28" y="81"/>
                    <a:pt x="26" y="80"/>
                  </a:cubicBezTo>
                  <a:cubicBezTo>
                    <a:pt x="23" y="79"/>
                    <a:pt x="22" y="77"/>
                    <a:pt x="17" y="77"/>
                  </a:cubicBezTo>
                  <a:cubicBezTo>
                    <a:pt x="16" y="77"/>
                    <a:pt x="14" y="78"/>
                    <a:pt x="14" y="79"/>
                  </a:cubicBezTo>
                  <a:cubicBezTo>
                    <a:pt x="15" y="83"/>
                    <a:pt x="18" y="84"/>
                    <a:pt x="19" y="88"/>
                  </a:cubicBezTo>
                  <a:cubicBezTo>
                    <a:pt x="19" y="89"/>
                    <a:pt x="19" y="90"/>
                    <a:pt x="19" y="91"/>
                  </a:cubicBezTo>
                  <a:cubicBezTo>
                    <a:pt x="20" y="94"/>
                    <a:pt x="21" y="98"/>
                    <a:pt x="21" y="101"/>
                  </a:cubicBezTo>
                  <a:cubicBezTo>
                    <a:pt x="22" y="106"/>
                    <a:pt x="19" y="109"/>
                    <a:pt x="18" y="112"/>
                  </a:cubicBezTo>
                  <a:cubicBezTo>
                    <a:pt x="14" y="124"/>
                    <a:pt x="12" y="137"/>
                    <a:pt x="2" y="143"/>
                  </a:cubicBezTo>
                  <a:cubicBezTo>
                    <a:pt x="2" y="144"/>
                    <a:pt x="2" y="144"/>
                    <a:pt x="1" y="144"/>
                  </a:cubicBezTo>
                  <a:cubicBezTo>
                    <a:pt x="1" y="145"/>
                    <a:pt x="1" y="146"/>
                    <a:pt x="1" y="146"/>
                  </a:cubicBezTo>
                  <a:cubicBezTo>
                    <a:pt x="1" y="153"/>
                    <a:pt x="0" y="167"/>
                    <a:pt x="6" y="169"/>
                  </a:cubicBezTo>
                  <a:cubicBezTo>
                    <a:pt x="7" y="170"/>
                    <a:pt x="7" y="170"/>
                    <a:pt x="7" y="170"/>
                  </a:cubicBezTo>
                  <a:cubicBezTo>
                    <a:pt x="8" y="170"/>
                    <a:pt x="14" y="170"/>
                    <a:pt x="15" y="170"/>
                  </a:cubicBezTo>
                  <a:cubicBezTo>
                    <a:pt x="17" y="169"/>
                    <a:pt x="21" y="162"/>
                    <a:pt x="24" y="161"/>
                  </a:cubicBezTo>
                  <a:cubicBezTo>
                    <a:pt x="28" y="158"/>
                    <a:pt x="32" y="156"/>
                    <a:pt x="36" y="153"/>
                  </a:cubicBezTo>
                  <a:cubicBezTo>
                    <a:pt x="37" y="152"/>
                    <a:pt x="38" y="151"/>
                    <a:pt x="38" y="151"/>
                  </a:cubicBezTo>
                  <a:cubicBezTo>
                    <a:pt x="42" y="148"/>
                    <a:pt x="46" y="144"/>
                    <a:pt x="50" y="141"/>
                  </a:cubicBezTo>
                  <a:cubicBezTo>
                    <a:pt x="50" y="141"/>
                    <a:pt x="51" y="141"/>
                    <a:pt x="51" y="141"/>
                  </a:cubicBezTo>
                  <a:cubicBezTo>
                    <a:pt x="51" y="142"/>
                    <a:pt x="52" y="146"/>
                    <a:pt x="51" y="147"/>
                  </a:cubicBezTo>
                  <a:cubicBezTo>
                    <a:pt x="51" y="155"/>
                    <a:pt x="50" y="160"/>
                    <a:pt x="53" y="165"/>
                  </a:cubicBezTo>
                  <a:cubicBezTo>
                    <a:pt x="55" y="165"/>
                    <a:pt x="57" y="165"/>
                    <a:pt x="58" y="164"/>
                  </a:cubicBezTo>
                  <a:cubicBezTo>
                    <a:pt x="62" y="163"/>
                    <a:pt x="63" y="157"/>
                    <a:pt x="65" y="154"/>
                  </a:cubicBezTo>
                  <a:cubicBezTo>
                    <a:pt x="69" y="145"/>
                    <a:pt x="70" y="134"/>
                    <a:pt x="72" y="124"/>
                  </a:cubicBezTo>
                  <a:cubicBezTo>
                    <a:pt x="72" y="120"/>
                    <a:pt x="72" y="117"/>
                    <a:pt x="72" y="113"/>
                  </a:cubicBezTo>
                  <a:cubicBezTo>
                    <a:pt x="75" y="103"/>
                    <a:pt x="74" y="91"/>
                    <a:pt x="74" y="80"/>
                  </a:cubicBezTo>
                  <a:cubicBezTo>
                    <a:pt x="74" y="75"/>
                    <a:pt x="74" y="71"/>
                    <a:pt x="75" y="66"/>
                  </a:cubicBezTo>
                  <a:cubicBezTo>
                    <a:pt x="74" y="64"/>
                    <a:pt x="74" y="61"/>
                    <a:pt x="74" y="59"/>
                  </a:cubicBezTo>
                  <a:close/>
                  <a:moveTo>
                    <a:pt x="51" y="122"/>
                  </a:moveTo>
                  <a:cubicBezTo>
                    <a:pt x="51" y="124"/>
                    <a:pt x="51" y="126"/>
                    <a:pt x="51" y="128"/>
                  </a:cubicBezTo>
                  <a:cubicBezTo>
                    <a:pt x="50" y="130"/>
                    <a:pt x="46" y="131"/>
                    <a:pt x="44" y="132"/>
                  </a:cubicBezTo>
                  <a:cubicBezTo>
                    <a:pt x="43" y="133"/>
                    <a:pt x="41" y="135"/>
                    <a:pt x="40" y="136"/>
                  </a:cubicBezTo>
                  <a:cubicBezTo>
                    <a:pt x="37" y="137"/>
                    <a:pt x="34" y="137"/>
                    <a:pt x="31" y="139"/>
                  </a:cubicBezTo>
                  <a:cubicBezTo>
                    <a:pt x="29" y="140"/>
                    <a:pt x="26" y="142"/>
                    <a:pt x="24" y="144"/>
                  </a:cubicBezTo>
                  <a:cubicBezTo>
                    <a:pt x="22" y="145"/>
                    <a:pt x="16" y="148"/>
                    <a:pt x="13" y="146"/>
                  </a:cubicBezTo>
                  <a:cubicBezTo>
                    <a:pt x="12" y="146"/>
                    <a:pt x="12" y="145"/>
                    <a:pt x="12" y="145"/>
                  </a:cubicBezTo>
                  <a:cubicBezTo>
                    <a:pt x="12" y="141"/>
                    <a:pt x="15" y="138"/>
                    <a:pt x="17" y="135"/>
                  </a:cubicBezTo>
                  <a:cubicBezTo>
                    <a:pt x="21" y="129"/>
                    <a:pt x="26" y="124"/>
                    <a:pt x="30" y="118"/>
                  </a:cubicBezTo>
                  <a:cubicBezTo>
                    <a:pt x="30" y="117"/>
                    <a:pt x="31" y="116"/>
                    <a:pt x="31" y="115"/>
                  </a:cubicBezTo>
                  <a:cubicBezTo>
                    <a:pt x="32" y="113"/>
                    <a:pt x="35" y="111"/>
                    <a:pt x="36" y="108"/>
                  </a:cubicBezTo>
                  <a:cubicBezTo>
                    <a:pt x="44" y="108"/>
                    <a:pt x="48" y="104"/>
                    <a:pt x="49" y="99"/>
                  </a:cubicBezTo>
                  <a:cubicBezTo>
                    <a:pt x="50" y="99"/>
                    <a:pt x="51" y="99"/>
                    <a:pt x="51" y="99"/>
                  </a:cubicBezTo>
                  <a:cubicBezTo>
                    <a:pt x="51" y="104"/>
                    <a:pt x="52" y="109"/>
                    <a:pt x="51" y="114"/>
                  </a:cubicBezTo>
                  <a:cubicBezTo>
                    <a:pt x="51" y="117"/>
                    <a:pt x="52" y="121"/>
                    <a:pt x="5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46"/>
            <p:cNvSpPr>
              <a:spLocks/>
            </p:cNvSpPr>
            <p:nvPr userDrawn="1"/>
          </p:nvSpPr>
          <p:spPr bwMode="auto">
            <a:xfrm>
              <a:off x="4246514" y="684635"/>
              <a:ext cx="158750" cy="219075"/>
            </a:xfrm>
            <a:custGeom>
              <a:avLst/>
              <a:gdLst>
                <a:gd name="T0" fmla="*/ 14 w 42"/>
                <a:gd name="T1" fmla="*/ 25 h 58"/>
                <a:gd name="T2" fmla="*/ 19 w 42"/>
                <a:gd name="T3" fmla="*/ 30 h 58"/>
                <a:gd name="T4" fmla="*/ 28 w 42"/>
                <a:gd name="T5" fmla="*/ 58 h 58"/>
                <a:gd name="T6" fmla="*/ 42 w 42"/>
                <a:gd name="T7" fmla="*/ 47 h 58"/>
                <a:gd name="T8" fmla="*/ 25 w 42"/>
                <a:gd name="T9" fmla="*/ 15 h 58"/>
                <a:gd name="T10" fmla="*/ 13 w 42"/>
                <a:gd name="T11" fmla="*/ 9 h 58"/>
                <a:gd name="T12" fmla="*/ 2 w 42"/>
                <a:gd name="T13" fmla="*/ 0 h 58"/>
                <a:gd name="T14" fmla="*/ 0 w 42"/>
                <a:gd name="T15" fmla="*/ 2 h 58"/>
                <a:gd name="T16" fmla="*/ 0 w 42"/>
                <a:gd name="T17" fmla="*/ 9 h 58"/>
                <a:gd name="T18" fmla="*/ 5 w 42"/>
                <a:gd name="T19" fmla="*/ 13 h 58"/>
                <a:gd name="T20" fmla="*/ 14 w 42"/>
                <a:gd name="T21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58">
                  <a:moveTo>
                    <a:pt x="14" y="25"/>
                  </a:moveTo>
                  <a:cubicBezTo>
                    <a:pt x="15" y="27"/>
                    <a:pt x="18" y="28"/>
                    <a:pt x="19" y="30"/>
                  </a:cubicBezTo>
                  <a:cubicBezTo>
                    <a:pt x="24" y="37"/>
                    <a:pt x="25" y="50"/>
                    <a:pt x="28" y="58"/>
                  </a:cubicBezTo>
                  <a:cubicBezTo>
                    <a:pt x="35" y="58"/>
                    <a:pt x="39" y="51"/>
                    <a:pt x="42" y="47"/>
                  </a:cubicBezTo>
                  <a:cubicBezTo>
                    <a:pt x="42" y="36"/>
                    <a:pt x="31" y="19"/>
                    <a:pt x="25" y="15"/>
                  </a:cubicBezTo>
                  <a:cubicBezTo>
                    <a:pt x="21" y="12"/>
                    <a:pt x="17" y="11"/>
                    <a:pt x="13" y="9"/>
                  </a:cubicBezTo>
                  <a:cubicBezTo>
                    <a:pt x="9" y="6"/>
                    <a:pt x="7" y="2"/>
                    <a:pt x="2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2" y="10"/>
                    <a:pt x="3" y="12"/>
                    <a:pt x="5" y="13"/>
                  </a:cubicBezTo>
                  <a:cubicBezTo>
                    <a:pt x="8" y="17"/>
                    <a:pt x="11" y="21"/>
                    <a:pt x="14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47"/>
            <p:cNvSpPr>
              <a:spLocks noEditPoints="1"/>
            </p:cNvSpPr>
            <p:nvPr userDrawn="1"/>
          </p:nvSpPr>
          <p:spPr bwMode="auto">
            <a:xfrm>
              <a:off x="4276676" y="529060"/>
              <a:ext cx="474663" cy="533400"/>
            </a:xfrm>
            <a:custGeom>
              <a:avLst/>
              <a:gdLst>
                <a:gd name="T0" fmla="*/ 120 w 126"/>
                <a:gd name="T1" fmla="*/ 50 h 141"/>
                <a:gd name="T2" fmla="*/ 114 w 126"/>
                <a:gd name="T3" fmla="*/ 33 h 141"/>
                <a:gd name="T4" fmla="*/ 105 w 126"/>
                <a:gd name="T5" fmla="*/ 32 h 141"/>
                <a:gd name="T6" fmla="*/ 79 w 126"/>
                <a:gd name="T7" fmla="*/ 40 h 141"/>
                <a:gd name="T8" fmla="*/ 86 w 126"/>
                <a:gd name="T9" fmla="*/ 19 h 141"/>
                <a:gd name="T10" fmla="*/ 82 w 126"/>
                <a:gd name="T11" fmla="*/ 1 h 141"/>
                <a:gd name="T12" fmla="*/ 67 w 126"/>
                <a:gd name="T13" fmla="*/ 30 h 141"/>
                <a:gd name="T14" fmla="*/ 46 w 126"/>
                <a:gd name="T15" fmla="*/ 34 h 141"/>
                <a:gd name="T16" fmla="*/ 48 w 126"/>
                <a:gd name="T17" fmla="*/ 44 h 141"/>
                <a:gd name="T18" fmla="*/ 50 w 126"/>
                <a:gd name="T19" fmla="*/ 52 h 141"/>
                <a:gd name="T20" fmla="*/ 60 w 126"/>
                <a:gd name="T21" fmla="*/ 54 h 141"/>
                <a:gd name="T22" fmla="*/ 43 w 126"/>
                <a:gd name="T23" fmla="*/ 66 h 141"/>
                <a:gd name="T24" fmla="*/ 46 w 126"/>
                <a:gd name="T25" fmla="*/ 72 h 141"/>
                <a:gd name="T26" fmla="*/ 37 w 126"/>
                <a:gd name="T27" fmla="*/ 90 h 141"/>
                <a:gd name="T28" fmla="*/ 53 w 126"/>
                <a:gd name="T29" fmla="*/ 79 h 141"/>
                <a:gd name="T30" fmla="*/ 62 w 126"/>
                <a:gd name="T31" fmla="*/ 90 h 141"/>
                <a:gd name="T32" fmla="*/ 79 w 126"/>
                <a:gd name="T33" fmla="*/ 90 h 141"/>
                <a:gd name="T34" fmla="*/ 73 w 126"/>
                <a:gd name="T35" fmla="*/ 94 h 141"/>
                <a:gd name="T36" fmla="*/ 37 w 126"/>
                <a:gd name="T37" fmla="*/ 113 h 141"/>
                <a:gd name="T38" fmla="*/ 0 w 126"/>
                <a:gd name="T39" fmla="*/ 135 h 141"/>
                <a:gd name="T40" fmla="*/ 0 w 126"/>
                <a:gd name="T41" fmla="*/ 139 h 141"/>
                <a:gd name="T42" fmla="*/ 68 w 126"/>
                <a:gd name="T43" fmla="*/ 111 h 141"/>
                <a:gd name="T44" fmla="*/ 85 w 126"/>
                <a:gd name="T45" fmla="*/ 98 h 141"/>
                <a:gd name="T46" fmla="*/ 83 w 126"/>
                <a:gd name="T47" fmla="*/ 104 h 141"/>
                <a:gd name="T48" fmla="*/ 75 w 126"/>
                <a:gd name="T49" fmla="*/ 114 h 141"/>
                <a:gd name="T50" fmla="*/ 61 w 126"/>
                <a:gd name="T51" fmla="*/ 127 h 141"/>
                <a:gd name="T52" fmla="*/ 78 w 126"/>
                <a:gd name="T53" fmla="*/ 124 h 141"/>
                <a:gd name="T54" fmla="*/ 92 w 126"/>
                <a:gd name="T55" fmla="*/ 116 h 141"/>
                <a:gd name="T56" fmla="*/ 100 w 126"/>
                <a:gd name="T57" fmla="*/ 87 h 141"/>
                <a:gd name="T58" fmla="*/ 100 w 126"/>
                <a:gd name="T59" fmla="*/ 78 h 141"/>
                <a:gd name="T60" fmla="*/ 81 w 126"/>
                <a:gd name="T61" fmla="*/ 80 h 141"/>
                <a:gd name="T62" fmla="*/ 75 w 126"/>
                <a:gd name="T63" fmla="*/ 63 h 141"/>
                <a:gd name="T64" fmla="*/ 68 w 126"/>
                <a:gd name="T65" fmla="*/ 74 h 141"/>
                <a:gd name="T66" fmla="*/ 76 w 126"/>
                <a:gd name="T67" fmla="*/ 48 h 141"/>
                <a:gd name="T68" fmla="*/ 86 w 126"/>
                <a:gd name="T69" fmla="*/ 7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6" h="141">
                  <a:moveTo>
                    <a:pt x="100" y="78"/>
                  </a:moveTo>
                  <a:cubicBezTo>
                    <a:pt x="106" y="69"/>
                    <a:pt x="115" y="61"/>
                    <a:pt x="120" y="50"/>
                  </a:cubicBezTo>
                  <a:cubicBezTo>
                    <a:pt x="121" y="47"/>
                    <a:pt x="126" y="39"/>
                    <a:pt x="123" y="35"/>
                  </a:cubicBezTo>
                  <a:cubicBezTo>
                    <a:pt x="121" y="33"/>
                    <a:pt x="117" y="34"/>
                    <a:pt x="114" y="33"/>
                  </a:cubicBezTo>
                  <a:cubicBezTo>
                    <a:pt x="113" y="33"/>
                    <a:pt x="112" y="31"/>
                    <a:pt x="111" y="31"/>
                  </a:cubicBezTo>
                  <a:cubicBezTo>
                    <a:pt x="109" y="30"/>
                    <a:pt x="106" y="32"/>
                    <a:pt x="105" y="32"/>
                  </a:cubicBezTo>
                  <a:cubicBezTo>
                    <a:pt x="100" y="34"/>
                    <a:pt x="95" y="35"/>
                    <a:pt x="90" y="37"/>
                  </a:cubicBezTo>
                  <a:cubicBezTo>
                    <a:pt x="88" y="38"/>
                    <a:pt x="81" y="41"/>
                    <a:pt x="79" y="40"/>
                  </a:cubicBezTo>
                  <a:cubicBezTo>
                    <a:pt x="78" y="40"/>
                    <a:pt x="78" y="39"/>
                    <a:pt x="77" y="39"/>
                  </a:cubicBezTo>
                  <a:cubicBezTo>
                    <a:pt x="78" y="31"/>
                    <a:pt x="84" y="26"/>
                    <a:pt x="86" y="19"/>
                  </a:cubicBezTo>
                  <a:cubicBezTo>
                    <a:pt x="87" y="17"/>
                    <a:pt x="90" y="12"/>
                    <a:pt x="88" y="10"/>
                  </a:cubicBezTo>
                  <a:cubicBezTo>
                    <a:pt x="88" y="6"/>
                    <a:pt x="84" y="3"/>
                    <a:pt x="82" y="1"/>
                  </a:cubicBezTo>
                  <a:cubicBezTo>
                    <a:pt x="81" y="0"/>
                    <a:pt x="78" y="1"/>
                    <a:pt x="78" y="3"/>
                  </a:cubicBezTo>
                  <a:cubicBezTo>
                    <a:pt x="78" y="14"/>
                    <a:pt x="73" y="26"/>
                    <a:pt x="67" y="30"/>
                  </a:cubicBezTo>
                  <a:cubicBezTo>
                    <a:pt x="65" y="31"/>
                    <a:pt x="63" y="31"/>
                    <a:pt x="60" y="32"/>
                  </a:cubicBezTo>
                  <a:cubicBezTo>
                    <a:pt x="56" y="33"/>
                    <a:pt x="51" y="38"/>
                    <a:pt x="46" y="34"/>
                  </a:cubicBezTo>
                  <a:cubicBezTo>
                    <a:pt x="44" y="34"/>
                    <a:pt x="43" y="34"/>
                    <a:pt x="42" y="35"/>
                  </a:cubicBezTo>
                  <a:cubicBezTo>
                    <a:pt x="42" y="40"/>
                    <a:pt x="45" y="43"/>
                    <a:pt x="48" y="44"/>
                  </a:cubicBezTo>
                  <a:cubicBezTo>
                    <a:pt x="49" y="45"/>
                    <a:pt x="52" y="45"/>
                    <a:pt x="55" y="44"/>
                  </a:cubicBezTo>
                  <a:cubicBezTo>
                    <a:pt x="54" y="48"/>
                    <a:pt x="52" y="51"/>
                    <a:pt x="50" y="52"/>
                  </a:cubicBezTo>
                  <a:cubicBezTo>
                    <a:pt x="50" y="54"/>
                    <a:pt x="50" y="55"/>
                    <a:pt x="50" y="56"/>
                  </a:cubicBezTo>
                  <a:cubicBezTo>
                    <a:pt x="55" y="57"/>
                    <a:pt x="56" y="54"/>
                    <a:pt x="60" y="54"/>
                  </a:cubicBezTo>
                  <a:cubicBezTo>
                    <a:pt x="59" y="59"/>
                    <a:pt x="55" y="61"/>
                    <a:pt x="53" y="65"/>
                  </a:cubicBezTo>
                  <a:cubicBezTo>
                    <a:pt x="50" y="66"/>
                    <a:pt x="46" y="66"/>
                    <a:pt x="43" y="66"/>
                  </a:cubicBezTo>
                  <a:cubicBezTo>
                    <a:pt x="43" y="66"/>
                    <a:pt x="43" y="67"/>
                    <a:pt x="43" y="67"/>
                  </a:cubicBezTo>
                  <a:cubicBezTo>
                    <a:pt x="43" y="70"/>
                    <a:pt x="44" y="71"/>
                    <a:pt x="46" y="72"/>
                  </a:cubicBezTo>
                  <a:cubicBezTo>
                    <a:pt x="45" y="77"/>
                    <a:pt x="41" y="80"/>
                    <a:pt x="39" y="84"/>
                  </a:cubicBezTo>
                  <a:cubicBezTo>
                    <a:pt x="38" y="85"/>
                    <a:pt x="35" y="87"/>
                    <a:pt x="37" y="90"/>
                  </a:cubicBezTo>
                  <a:cubicBezTo>
                    <a:pt x="37" y="91"/>
                    <a:pt x="38" y="91"/>
                    <a:pt x="39" y="91"/>
                  </a:cubicBezTo>
                  <a:cubicBezTo>
                    <a:pt x="44" y="87"/>
                    <a:pt x="51" y="85"/>
                    <a:pt x="53" y="79"/>
                  </a:cubicBezTo>
                  <a:cubicBezTo>
                    <a:pt x="60" y="79"/>
                    <a:pt x="60" y="81"/>
                    <a:pt x="64" y="83"/>
                  </a:cubicBezTo>
                  <a:cubicBezTo>
                    <a:pt x="64" y="86"/>
                    <a:pt x="63" y="88"/>
                    <a:pt x="62" y="90"/>
                  </a:cubicBezTo>
                  <a:cubicBezTo>
                    <a:pt x="62" y="92"/>
                    <a:pt x="62" y="93"/>
                    <a:pt x="62" y="94"/>
                  </a:cubicBezTo>
                  <a:cubicBezTo>
                    <a:pt x="67" y="94"/>
                    <a:pt x="75" y="87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9" y="92"/>
                    <a:pt x="76" y="93"/>
                    <a:pt x="73" y="94"/>
                  </a:cubicBezTo>
                  <a:cubicBezTo>
                    <a:pt x="69" y="97"/>
                    <a:pt x="63" y="99"/>
                    <a:pt x="58" y="101"/>
                  </a:cubicBezTo>
                  <a:cubicBezTo>
                    <a:pt x="51" y="105"/>
                    <a:pt x="43" y="109"/>
                    <a:pt x="37" y="113"/>
                  </a:cubicBezTo>
                  <a:cubicBezTo>
                    <a:pt x="35" y="114"/>
                    <a:pt x="33" y="114"/>
                    <a:pt x="31" y="115"/>
                  </a:cubicBezTo>
                  <a:cubicBezTo>
                    <a:pt x="21" y="121"/>
                    <a:pt x="11" y="129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7"/>
                    <a:pt x="0" y="138"/>
                    <a:pt x="0" y="139"/>
                  </a:cubicBezTo>
                  <a:cubicBezTo>
                    <a:pt x="14" y="141"/>
                    <a:pt x="24" y="135"/>
                    <a:pt x="34" y="132"/>
                  </a:cubicBezTo>
                  <a:cubicBezTo>
                    <a:pt x="46" y="127"/>
                    <a:pt x="58" y="118"/>
                    <a:pt x="68" y="111"/>
                  </a:cubicBezTo>
                  <a:cubicBezTo>
                    <a:pt x="71" y="109"/>
                    <a:pt x="74" y="104"/>
                    <a:pt x="77" y="102"/>
                  </a:cubicBezTo>
                  <a:cubicBezTo>
                    <a:pt x="80" y="100"/>
                    <a:pt x="82" y="100"/>
                    <a:pt x="85" y="98"/>
                  </a:cubicBezTo>
                  <a:cubicBezTo>
                    <a:pt x="85" y="98"/>
                    <a:pt x="86" y="98"/>
                    <a:pt x="87" y="98"/>
                  </a:cubicBezTo>
                  <a:cubicBezTo>
                    <a:pt x="86" y="101"/>
                    <a:pt x="84" y="102"/>
                    <a:pt x="83" y="104"/>
                  </a:cubicBezTo>
                  <a:cubicBezTo>
                    <a:pt x="83" y="105"/>
                    <a:pt x="82" y="106"/>
                    <a:pt x="82" y="107"/>
                  </a:cubicBezTo>
                  <a:cubicBezTo>
                    <a:pt x="79" y="109"/>
                    <a:pt x="77" y="111"/>
                    <a:pt x="75" y="114"/>
                  </a:cubicBezTo>
                  <a:cubicBezTo>
                    <a:pt x="74" y="115"/>
                    <a:pt x="73" y="117"/>
                    <a:pt x="71" y="118"/>
                  </a:cubicBezTo>
                  <a:cubicBezTo>
                    <a:pt x="68" y="121"/>
                    <a:pt x="64" y="124"/>
                    <a:pt x="61" y="127"/>
                  </a:cubicBezTo>
                  <a:cubicBezTo>
                    <a:pt x="61" y="128"/>
                    <a:pt x="61" y="130"/>
                    <a:pt x="62" y="132"/>
                  </a:cubicBezTo>
                  <a:cubicBezTo>
                    <a:pt x="69" y="131"/>
                    <a:pt x="73" y="126"/>
                    <a:pt x="78" y="124"/>
                  </a:cubicBezTo>
                  <a:cubicBezTo>
                    <a:pt x="81" y="123"/>
                    <a:pt x="84" y="122"/>
                    <a:pt x="87" y="121"/>
                  </a:cubicBezTo>
                  <a:cubicBezTo>
                    <a:pt x="89" y="119"/>
                    <a:pt x="90" y="117"/>
                    <a:pt x="92" y="116"/>
                  </a:cubicBezTo>
                  <a:cubicBezTo>
                    <a:pt x="101" y="109"/>
                    <a:pt x="108" y="105"/>
                    <a:pt x="107" y="89"/>
                  </a:cubicBezTo>
                  <a:cubicBezTo>
                    <a:pt x="104" y="88"/>
                    <a:pt x="101" y="88"/>
                    <a:pt x="100" y="87"/>
                  </a:cubicBezTo>
                  <a:cubicBezTo>
                    <a:pt x="97" y="87"/>
                    <a:pt x="93" y="87"/>
                    <a:pt x="90" y="87"/>
                  </a:cubicBezTo>
                  <a:cubicBezTo>
                    <a:pt x="92" y="82"/>
                    <a:pt x="97" y="82"/>
                    <a:pt x="100" y="78"/>
                  </a:cubicBezTo>
                  <a:close/>
                  <a:moveTo>
                    <a:pt x="86" y="72"/>
                  </a:moveTo>
                  <a:cubicBezTo>
                    <a:pt x="84" y="75"/>
                    <a:pt x="83" y="77"/>
                    <a:pt x="81" y="80"/>
                  </a:cubicBezTo>
                  <a:cubicBezTo>
                    <a:pt x="80" y="80"/>
                    <a:pt x="80" y="80"/>
                    <a:pt x="79" y="79"/>
                  </a:cubicBezTo>
                  <a:cubicBezTo>
                    <a:pt x="78" y="73"/>
                    <a:pt x="77" y="68"/>
                    <a:pt x="75" y="63"/>
                  </a:cubicBezTo>
                  <a:cubicBezTo>
                    <a:pt x="74" y="63"/>
                    <a:pt x="73" y="63"/>
                    <a:pt x="72" y="64"/>
                  </a:cubicBezTo>
                  <a:cubicBezTo>
                    <a:pt x="69" y="66"/>
                    <a:pt x="71" y="72"/>
                    <a:pt x="68" y="74"/>
                  </a:cubicBezTo>
                  <a:cubicBezTo>
                    <a:pt x="66" y="76"/>
                    <a:pt x="63" y="71"/>
                    <a:pt x="62" y="70"/>
                  </a:cubicBezTo>
                  <a:cubicBezTo>
                    <a:pt x="63" y="61"/>
                    <a:pt x="72" y="54"/>
                    <a:pt x="76" y="48"/>
                  </a:cubicBezTo>
                  <a:cubicBezTo>
                    <a:pt x="85" y="48"/>
                    <a:pt x="91" y="52"/>
                    <a:pt x="99" y="52"/>
                  </a:cubicBezTo>
                  <a:cubicBezTo>
                    <a:pt x="98" y="63"/>
                    <a:pt x="90" y="66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48"/>
            <p:cNvSpPr>
              <a:spLocks/>
            </p:cNvSpPr>
            <p:nvPr userDrawn="1"/>
          </p:nvSpPr>
          <p:spPr bwMode="auto">
            <a:xfrm>
              <a:off x="4240164" y="867197"/>
              <a:ext cx="71438" cy="120650"/>
            </a:xfrm>
            <a:custGeom>
              <a:avLst/>
              <a:gdLst>
                <a:gd name="T0" fmla="*/ 2 w 19"/>
                <a:gd name="T1" fmla="*/ 24 h 32"/>
                <a:gd name="T2" fmla="*/ 7 w 19"/>
                <a:gd name="T3" fmla="*/ 32 h 32"/>
                <a:gd name="T4" fmla="*/ 12 w 19"/>
                <a:gd name="T5" fmla="*/ 32 h 32"/>
                <a:gd name="T6" fmla="*/ 18 w 19"/>
                <a:gd name="T7" fmla="*/ 19 h 32"/>
                <a:gd name="T8" fmla="*/ 5 w 19"/>
                <a:gd name="T9" fmla="*/ 0 h 32"/>
                <a:gd name="T10" fmla="*/ 1 w 19"/>
                <a:gd name="T11" fmla="*/ 0 h 32"/>
                <a:gd name="T12" fmla="*/ 2 w 19"/>
                <a:gd name="T13" fmla="*/ 15 h 32"/>
                <a:gd name="T14" fmla="*/ 2 w 19"/>
                <a:gd name="T15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32">
                  <a:moveTo>
                    <a:pt x="2" y="24"/>
                  </a:moveTo>
                  <a:cubicBezTo>
                    <a:pt x="3" y="26"/>
                    <a:pt x="6" y="29"/>
                    <a:pt x="7" y="32"/>
                  </a:cubicBezTo>
                  <a:cubicBezTo>
                    <a:pt x="9" y="32"/>
                    <a:pt x="10" y="32"/>
                    <a:pt x="12" y="32"/>
                  </a:cubicBezTo>
                  <a:cubicBezTo>
                    <a:pt x="15" y="29"/>
                    <a:pt x="17" y="25"/>
                    <a:pt x="18" y="19"/>
                  </a:cubicBezTo>
                  <a:cubicBezTo>
                    <a:pt x="19" y="14"/>
                    <a:pt x="9" y="1"/>
                    <a:pt x="5" y="0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3"/>
                    <a:pt x="2" y="12"/>
                    <a:pt x="2" y="15"/>
                  </a:cubicBezTo>
                  <a:cubicBezTo>
                    <a:pt x="2" y="18"/>
                    <a:pt x="2" y="21"/>
                    <a:pt x="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49"/>
            <p:cNvSpPr>
              <a:spLocks/>
            </p:cNvSpPr>
            <p:nvPr userDrawn="1"/>
          </p:nvSpPr>
          <p:spPr bwMode="auto">
            <a:xfrm>
              <a:off x="4210001" y="1051347"/>
              <a:ext cx="398463" cy="265113"/>
            </a:xfrm>
            <a:custGeom>
              <a:avLst/>
              <a:gdLst>
                <a:gd name="T0" fmla="*/ 87 w 106"/>
                <a:gd name="T1" fmla="*/ 0 h 70"/>
                <a:gd name="T2" fmla="*/ 63 w 106"/>
                <a:gd name="T3" fmla="*/ 7 h 70"/>
                <a:gd name="T4" fmla="*/ 38 w 106"/>
                <a:gd name="T5" fmla="*/ 16 h 70"/>
                <a:gd name="T6" fmla="*/ 22 w 106"/>
                <a:gd name="T7" fmla="*/ 24 h 70"/>
                <a:gd name="T8" fmla="*/ 17 w 106"/>
                <a:gd name="T9" fmla="*/ 25 h 70"/>
                <a:gd name="T10" fmla="*/ 10 w 106"/>
                <a:gd name="T11" fmla="*/ 29 h 70"/>
                <a:gd name="T12" fmla="*/ 4 w 106"/>
                <a:gd name="T13" fmla="*/ 30 h 70"/>
                <a:gd name="T14" fmla="*/ 0 w 106"/>
                <a:gd name="T15" fmla="*/ 35 h 70"/>
                <a:gd name="T16" fmla="*/ 6 w 106"/>
                <a:gd name="T17" fmla="*/ 49 h 70"/>
                <a:gd name="T18" fmla="*/ 7 w 106"/>
                <a:gd name="T19" fmla="*/ 52 h 70"/>
                <a:gd name="T20" fmla="*/ 10 w 106"/>
                <a:gd name="T21" fmla="*/ 54 h 70"/>
                <a:gd name="T22" fmla="*/ 20 w 106"/>
                <a:gd name="T23" fmla="*/ 51 h 70"/>
                <a:gd name="T24" fmla="*/ 41 w 106"/>
                <a:gd name="T25" fmla="*/ 37 h 70"/>
                <a:gd name="T26" fmla="*/ 51 w 106"/>
                <a:gd name="T27" fmla="*/ 32 h 70"/>
                <a:gd name="T28" fmla="*/ 59 w 106"/>
                <a:gd name="T29" fmla="*/ 31 h 70"/>
                <a:gd name="T30" fmla="*/ 69 w 106"/>
                <a:gd name="T31" fmla="*/ 28 h 70"/>
                <a:gd name="T32" fmla="*/ 71 w 106"/>
                <a:gd name="T33" fmla="*/ 31 h 70"/>
                <a:gd name="T34" fmla="*/ 70 w 106"/>
                <a:gd name="T35" fmla="*/ 40 h 70"/>
                <a:gd name="T36" fmla="*/ 72 w 106"/>
                <a:gd name="T37" fmla="*/ 47 h 70"/>
                <a:gd name="T38" fmla="*/ 69 w 106"/>
                <a:gd name="T39" fmla="*/ 51 h 70"/>
                <a:gd name="T40" fmla="*/ 54 w 106"/>
                <a:gd name="T41" fmla="*/ 56 h 70"/>
                <a:gd name="T42" fmla="*/ 44 w 106"/>
                <a:gd name="T43" fmla="*/ 56 h 70"/>
                <a:gd name="T44" fmla="*/ 43 w 106"/>
                <a:gd name="T45" fmla="*/ 56 h 70"/>
                <a:gd name="T46" fmla="*/ 44 w 106"/>
                <a:gd name="T47" fmla="*/ 60 h 70"/>
                <a:gd name="T48" fmla="*/ 52 w 106"/>
                <a:gd name="T49" fmla="*/ 63 h 70"/>
                <a:gd name="T50" fmla="*/ 67 w 106"/>
                <a:gd name="T51" fmla="*/ 67 h 70"/>
                <a:gd name="T52" fmla="*/ 71 w 106"/>
                <a:gd name="T53" fmla="*/ 63 h 70"/>
                <a:gd name="T54" fmla="*/ 80 w 106"/>
                <a:gd name="T55" fmla="*/ 62 h 70"/>
                <a:gd name="T56" fmla="*/ 83 w 106"/>
                <a:gd name="T57" fmla="*/ 56 h 70"/>
                <a:gd name="T58" fmla="*/ 86 w 106"/>
                <a:gd name="T59" fmla="*/ 49 h 70"/>
                <a:gd name="T60" fmla="*/ 85 w 106"/>
                <a:gd name="T61" fmla="*/ 42 h 70"/>
                <a:gd name="T62" fmla="*/ 84 w 106"/>
                <a:gd name="T63" fmla="*/ 37 h 70"/>
                <a:gd name="T64" fmla="*/ 80 w 106"/>
                <a:gd name="T65" fmla="*/ 25 h 70"/>
                <a:gd name="T66" fmla="*/ 81 w 106"/>
                <a:gd name="T67" fmla="*/ 23 h 70"/>
                <a:gd name="T68" fmla="*/ 97 w 106"/>
                <a:gd name="T69" fmla="*/ 21 h 70"/>
                <a:gd name="T70" fmla="*/ 104 w 106"/>
                <a:gd name="T71" fmla="*/ 15 h 70"/>
                <a:gd name="T72" fmla="*/ 106 w 106"/>
                <a:gd name="T73" fmla="*/ 9 h 70"/>
                <a:gd name="T74" fmla="*/ 103 w 106"/>
                <a:gd name="T75" fmla="*/ 2 h 70"/>
                <a:gd name="T76" fmla="*/ 87 w 106"/>
                <a:gd name="T7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70">
                  <a:moveTo>
                    <a:pt x="87" y="0"/>
                  </a:moveTo>
                  <a:cubicBezTo>
                    <a:pt x="83" y="4"/>
                    <a:pt x="69" y="4"/>
                    <a:pt x="63" y="7"/>
                  </a:cubicBezTo>
                  <a:cubicBezTo>
                    <a:pt x="55" y="10"/>
                    <a:pt x="47" y="13"/>
                    <a:pt x="38" y="16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20" y="24"/>
                    <a:pt x="19" y="25"/>
                    <a:pt x="17" y="25"/>
                  </a:cubicBezTo>
                  <a:cubicBezTo>
                    <a:pt x="15" y="26"/>
                    <a:pt x="13" y="28"/>
                    <a:pt x="10" y="29"/>
                  </a:cubicBezTo>
                  <a:cubicBezTo>
                    <a:pt x="8" y="30"/>
                    <a:pt x="6" y="30"/>
                    <a:pt x="4" y="30"/>
                  </a:cubicBezTo>
                  <a:cubicBezTo>
                    <a:pt x="2" y="31"/>
                    <a:pt x="1" y="33"/>
                    <a:pt x="0" y="35"/>
                  </a:cubicBezTo>
                  <a:cubicBezTo>
                    <a:pt x="0" y="42"/>
                    <a:pt x="4" y="45"/>
                    <a:pt x="6" y="49"/>
                  </a:cubicBezTo>
                  <a:cubicBezTo>
                    <a:pt x="6" y="50"/>
                    <a:pt x="6" y="51"/>
                    <a:pt x="7" y="52"/>
                  </a:cubicBezTo>
                  <a:cubicBezTo>
                    <a:pt x="7" y="53"/>
                    <a:pt x="9" y="54"/>
                    <a:pt x="10" y="54"/>
                  </a:cubicBezTo>
                  <a:cubicBezTo>
                    <a:pt x="14" y="54"/>
                    <a:pt x="18" y="52"/>
                    <a:pt x="20" y="51"/>
                  </a:cubicBezTo>
                  <a:cubicBezTo>
                    <a:pt x="28" y="47"/>
                    <a:pt x="34" y="41"/>
                    <a:pt x="41" y="37"/>
                  </a:cubicBezTo>
                  <a:cubicBezTo>
                    <a:pt x="44" y="35"/>
                    <a:pt x="48" y="33"/>
                    <a:pt x="51" y="32"/>
                  </a:cubicBezTo>
                  <a:cubicBezTo>
                    <a:pt x="54" y="31"/>
                    <a:pt x="56" y="32"/>
                    <a:pt x="59" y="31"/>
                  </a:cubicBezTo>
                  <a:cubicBezTo>
                    <a:pt x="64" y="29"/>
                    <a:pt x="62" y="26"/>
                    <a:pt x="69" y="28"/>
                  </a:cubicBezTo>
                  <a:cubicBezTo>
                    <a:pt x="70" y="29"/>
                    <a:pt x="71" y="30"/>
                    <a:pt x="71" y="31"/>
                  </a:cubicBezTo>
                  <a:cubicBezTo>
                    <a:pt x="72" y="34"/>
                    <a:pt x="70" y="38"/>
                    <a:pt x="70" y="40"/>
                  </a:cubicBezTo>
                  <a:cubicBezTo>
                    <a:pt x="71" y="43"/>
                    <a:pt x="72" y="43"/>
                    <a:pt x="72" y="47"/>
                  </a:cubicBezTo>
                  <a:cubicBezTo>
                    <a:pt x="71" y="48"/>
                    <a:pt x="70" y="50"/>
                    <a:pt x="69" y="51"/>
                  </a:cubicBezTo>
                  <a:cubicBezTo>
                    <a:pt x="65" y="54"/>
                    <a:pt x="59" y="55"/>
                    <a:pt x="54" y="56"/>
                  </a:cubicBezTo>
                  <a:cubicBezTo>
                    <a:pt x="51" y="57"/>
                    <a:pt x="46" y="55"/>
                    <a:pt x="44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8"/>
                    <a:pt x="43" y="59"/>
                    <a:pt x="44" y="60"/>
                  </a:cubicBezTo>
                  <a:cubicBezTo>
                    <a:pt x="45" y="64"/>
                    <a:pt x="47" y="62"/>
                    <a:pt x="52" y="63"/>
                  </a:cubicBezTo>
                  <a:cubicBezTo>
                    <a:pt x="56" y="65"/>
                    <a:pt x="60" y="70"/>
                    <a:pt x="67" y="67"/>
                  </a:cubicBezTo>
                  <a:cubicBezTo>
                    <a:pt x="68" y="66"/>
                    <a:pt x="69" y="64"/>
                    <a:pt x="71" y="63"/>
                  </a:cubicBezTo>
                  <a:cubicBezTo>
                    <a:pt x="74" y="62"/>
                    <a:pt x="77" y="64"/>
                    <a:pt x="80" y="62"/>
                  </a:cubicBezTo>
                  <a:cubicBezTo>
                    <a:pt x="82" y="61"/>
                    <a:pt x="82" y="58"/>
                    <a:pt x="83" y="56"/>
                  </a:cubicBezTo>
                  <a:cubicBezTo>
                    <a:pt x="84" y="54"/>
                    <a:pt x="86" y="52"/>
                    <a:pt x="86" y="49"/>
                  </a:cubicBezTo>
                  <a:cubicBezTo>
                    <a:pt x="87" y="46"/>
                    <a:pt x="85" y="44"/>
                    <a:pt x="85" y="42"/>
                  </a:cubicBezTo>
                  <a:cubicBezTo>
                    <a:pt x="84" y="40"/>
                    <a:pt x="84" y="39"/>
                    <a:pt x="84" y="37"/>
                  </a:cubicBezTo>
                  <a:cubicBezTo>
                    <a:pt x="82" y="33"/>
                    <a:pt x="80" y="31"/>
                    <a:pt x="80" y="25"/>
                  </a:cubicBezTo>
                  <a:cubicBezTo>
                    <a:pt x="79" y="24"/>
                    <a:pt x="80" y="23"/>
                    <a:pt x="81" y="23"/>
                  </a:cubicBezTo>
                  <a:cubicBezTo>
                    <a:pt x="86" y="22"/>
                    <a:pt x="91" y="21"/>
                    <a:pt x="97" y="21"/>
                  </a:cubicBezTo>
                  <a:cubicBezTo>
                    <a:pt x="99" y="19"/>
                    <a:pt x="102" y="17"/>
                    <a:pt x="104" y="15"/>
                  </a:cubicBezTo>
                  <a:cubicBezTo>
                    <a:pt x="105" y="13"/>
                    <a:pt x="105" y="10"/>
                    <a:pt x="106" y="9"/>
                  </a:cubicBezTo>
                  <a:cubicBezTo>
                    <a:pt x="106" y="5"/>
                    <a:pt x="104" y="4"/>
                    <a:pt x="103" y="2"/>
                  </a:cubicBezTo>
                  <a:cubicBezTo>
                    <a:pt x="96" y="2"/>
                    <a:pt x="93" y="0"/>
                    <a:pt x="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50"/>
            <p:cNvSpPr>
              <a:spLocks/>
            </p:cNvSpPr>
            <p:nvPr userDrawn="1"/>
          </p:nvSpPr>
          <p:spPr bwMode="auto">
            <a:xfrm>
              <a:off x="3400376" y="624310"/>
              <a:ext cx="557213" cy="593725"/>
            </a:xfrm>
            <a:custGeom>
              <a:avLst/>
              <a:gdLst>
                <a:gd name="T0" fmla="*/ 143 w 148"/>
                <a:gd name="T1" fmla="*/ 58 h 157"/>
                <a:gd name="T2" fmla="*/ 146 w 148"/>
                <a:gd name="T3" fmla="*/ 53 h 157"/>
                <a:gd name="T4" fmla="*/ 145 w 148"/>
                <a:gd name="T5" fmla="*/ 47 h 157"/>
                <a:gd name="T6" fmla="*/ 119 w 148"/>
                <a:gd name="T7" fmla="*/ 62 h 157"/>
                <a:gd name="T8" fmla="*/ 106 w 148"/>
                <a:gd name="T9" fmla="*/ 70 h 157"/>
                <a:gd name="T10" fmla="*/ 106 w 148"/>
                <a:gd name="T11" fmla="*/ 70 h 157"/>
                <a:gd name="T12" fmla="*/ 105 w 148"/>
                <a:gd name="T13" fmla="*/ 40 h 157"/>
                <a:gd name="T14" fmla="*/ 105 w 148"/>
                <a:gd name="T15" fmla="*/ 29 h 157"/>
                <a:gd name="T16" fmla="*/ 107 w 148"/>
                <a:gd name="T17" fmla="*/ 26 h 157"/>
                <a:gd name="T18" fmla="*/ 106 w 148"/>
                <a:gd name="T19" fmla="*/ 14 h 157"/>
                <a:gd name="T20" fmla="*/ 96 w 148"/>
                <a:gd name="T21" fmla="*/ 7 h 157"/>
                <a:gd name="T22" fmla="*/ 90 w 148"/>
                <a:gd name="T23" fmla="*/ 2 h 157"/>
                <a:gd name="T24" fmla="*/ 79 w 148"/>
                <a:gd name="T25" fmla="*/ 0 h 157"/>
                <a:gd name="T26" fmla="*/ 75 w 148"/>
                <a:gd name="T27" fmla="*/ 2 h 157"/>
                <a:gd name="T28" fmla="*/ 84 w 148"/>
                <a:gd name="T29" fmla="*/ 33 h 157"/>
                <a:gd name="T30" fmla="*/ 85 w 148"/>
                <a:gd name="T31" fmla="*/ 66 h 157"/>
                <a:gd name="T32" fmla="*/ 82 w 148"/>
                <a:gd name="T33" fmla="*/ 84 h 157"/>
                <a:gd name="T34" fmla="*/ 63 w 148"/>
                <a:gd name="T35" fmla="*/ 93 h 157"/>
                <a:gd name="T36" fmla="*/ 53 w 148"/>
                <a:gd name="T37" fmla="*/ 97 h 157"/>
                <a:gd name="T38" fmla="*/ 42 w 148"/>
                <a:gd name="T39" fmla="*/ 100 h 157"/>
                <a:gd name="T40" fmla="*/ 24 w 148"/>
                <a:gd name="T41" fmla="*/ 110 h 157"/>
                <a:gd name="T42" fmla="*/ 19 w 148"/>
                <a:gd name="T43" fmla="*/ 111 h 157"/>
                <a:gd name="T44" fmla="*/ 12 w 148"/>
                <a:gd name="T45" fmla="*/ 114 h 157"/>
                <a:gd name="T46" fmla="*/ 9 w 148"/>
                <a:gd name="T47" fmla="*/ 114 h 157"/>
                <a:gd name="T48" fmla="*/ 4 w 148"/>
                <a:gd name="T49" fmla="*/ 108 h 157"/>
                <a:gd name="T50" fmla="*/ 2 w 148"/>
                <a:gd name="T51" fmla="*/ 107 h 157"/>
                <a:gd name="T52" fmla="*/ 1 w 148"/>
                <a:gd name="T53" fmla="*/ 109 h 157"/>
                <a:gd name="T54" fmla="*/ 6 w 148"/>
                <a:gd name="T55" fmla="*/ 134 h 157"/>
                <a:gd name="T56" fmla="*/ 36 w 148"/>
                <a:gd name="T57" fmla="*/ 125 h 157"/>
                <a:gd name="T58" fmla="*/ 47 w 148"/>
                <a:gd name="T59" fmla="*/ 119 h 157"/>
                <a:gd name="T60" fmla="*/ 55 w 148"/>
                <a:gd name="T61" fmla="*/ 112 h 157"/>
                <a:gd name="T62" fmla="*/ 59 w 148"/>
                <a:gd name="T63" fmla="*/ 111 h 157"/>
                <a:gd name="T64" fmla="*/ 78 w 148"/>
                <a:gd name="T65" fmla="*/ 105 h 157"/>
                <a:gd name="T66" fmla="*/ 57 w 148"/>
                <a:gd name="T67" fmla="*/ 140 h 157"/>
                <a:gd name="T68" fmla="*/ 52 w 148"/>
                <a:gd name="T69" fmla="*/ 142 h 157"/>
                <a:gd name="T70" fmla="*/ 47 w 148"/>
                <a:gd name="T71" fmla="*/ 145 h 157"/>
                <a:gd name="T72" fmla="*/ 44 w 148"/>
                <a:gd name="T73" fmla="*/ 145 h 157"/>
                <a:gd name="T74" fmla="*/ 37 w 148"/>
                <a:gd name="T75" fmla="*/ 149 h 157"/>
                <a:gd name="T76" fmla="*/ 33 w 148"/>
                <a:gd name="T77" fmla="*/ 156 h 157"/>
                <a:gd name="T78" fmla="*/ 33 w 148"/>
                <a:gd name="T79" fmla="*/ 157 h 157"/>
                <a:gd name="T80" fmla="*/ 83 w 148"/>
                <a:gd name="T81" fmla="*/ 136 h 157"/>
                <a:gd name="T82" fmla="*/ 97 w 148"/>
                <a:gd name="T83" fmla="*/ 123 h 157"/>
                <a:gd name="T84" fmla="*/ 103 w 148"/>
                <a:gd name="T85" fmla="*/ 99 h 157"/>
                <a:gd name="T86" fmla="*/ 105 w 148"/>
                <a:gd name="T87" fmla="*/ 89 h 157"/>
                <a:gd name="T88" fmla="*/ 115 w 148"/>
                <a:gd name="T89" fmla="*/ 82 h 157"/>
                <a:gd name="T90" fmla="*/ 121 w 148"/>
                <a:gd name="T91" fmla="*/ 76 h 157"/>
                <a:gd name="T92" fmla="*/ 135 w 148"/>
                <a:gd name="T93" fmla="*/ 66 h 157"/>
                <a:gd name="T94" fmla="*/ 143 w 148"/>
                <a:gd name="T95" fmla="*/ 5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" h="157">
                  <a:moveTo>
                    <a:pt x="143" y="58"/>
                  </a:moveTo>
                  <a:cubicBezTo>
                    <a:pt x="144" y="56"/>
                    <a:pt x="144" y="54"/>
                    <a:pt x="146" y="53"/>
                  </a:cubicBezTo>
                  <a:cubicBezTo>
                    <a:pt x="148" y="52"/>
                    <a:pt x="146" y="47"/>
                    <a:pt x="145" y="47"/>
                  </a:cubicBezTo>
                  <a:cubicBezTo>
                    <a:pt x="129" y="43"/>
                    <a:pt x="127" y="55"/>
                    <a:pt x="119" y="62"/>
                  </a:cubicBezTo>
                  <a:cubicBezTo>
                    <a:pt x="115" y="65"/>
                    <a:pt x="110" y="67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4" y="61"/>
                    <a:pt x="105" y="50"/>
                    <a:pt x="105" y="40"/>
                  </a:cubicBezTo>
                  <a:cubicBezTo>
                    <a:pt x="105" y="36"/>
                    <a:pt x="105" y="32"/>
                    <a:pt x="105" y="29"/>
                  </a:cubicBezTo>
                  <a:cubicBezTo>
                    <a:pt x="105" y="28"/>
                    <a:pt x="107" y="27"/>
                    <a:pt x="107" y="26"/>
                  </a:cubicBezTo>
                  <a:cubicBezTo>
                    <a:pt x="109" y="23"/>
                    <a:pt x="108" y="17"/>
                    <a:pt x="106" y="14"/>
                  </a:cubicBezTo>
                  <a:cubicBezTo>
                    <a:pt x="104" y="10"/>
                    <a:pt x="99" y="9"/>
                    <a:pt x="96" y="7"/>
                  </a:cubicBezTo>
                  <a:cubicBezTo>
                    <a:pt x="94" y="5"/>
                    <a:pt x="92" y="3"/>
                    <a:pt x="90" y="2"/>
                  </a:cubicBezTo>
                  <a:cubicBezTo>
                    <a:pt x="86" y="1"/>
                    <a:pt x="82" y="2"/>
                    <a:pt x="79" y="0"/>
                  </a:cubicBezTo>
                  <a:cubicBezTo>
                    <a:pt x="77" y="0"/>
                    <a:pt x="77" y="1"/>
                    <a:pt x="75" y="2"/>
                  </a:cubicBezTo>
                  <a:cubicBezTo>
                    <a:pt x="72" y="12"/>
                    <a:pt x="81" y="26"/>
                    <a:pt x="84" y="33"/>
                  </a:cubicBezTo>
                  <a:cubicBezTo>
                    <a:pt x="86" y="39"/>
                    <a:pt x="86" y="59"/>
                    <a:pt x="85" y="66"/>
                  </a:cubicBezTo>
                  <a:cubicBezTo>
                    <a:pt x="83" y="72"/>
                    <a:pt x="85" y="80"/>
                    <a:pt x="82" y="84"/>
                  </a:cubicBezTo>
                  <a:cubicBezTo>
                    <a:pt x="81" y="86"/>
                    <a:pt x="66" y="91"/>
                    <a:pt x="63" y="93"/>
                  </a:cubicBezTo>
                  <a:cubicBezTo>
                    <a:pt x="60" y="94"/>
                    <a:pt x="56" y="96"/>
                    <a:pt x="53" y="97"/>
                  </a:cubicBezTo>
                  <a:cubicBezTo>
                    <a:pt x="49" y="98"/>
                    <a:pt x="45" y="98"/>
                    <a:pt x="42" y="100"/>
                  </a:cubicBezTo>
                  <a:cubicBezTo>
                    <a:pt x="37" y="103"/>
                    <a:pt x="30" y="109"/>
                    <a:pt x="24" y="110"/>
                  </a:cubicBezTo>
                  <a:cubicBezTo>
                    <a:pt x="23" y="111"/>
                    <a:pt x="21" y="111"/>
                    <a:pt x="19" y="111"/>
                  </a:cubicBezTo>
                  <a:cubicBezTo>
                    <a:pt x="17" y="112"/>
                    <a:pt x="14" y="113"/>
                    <a:pt x="12" y="114"/>
                  </a:cubicBezTo>
                  <a:cubicBezTo>
                    <a:pt x="11" y="114"/>
                    <a:pt x="9" y="114"/>
                    <a:pt x="9" y="114"/>
                  </a:cubicBezTo>
                  <a:cubicBezTo>
                    <a:pt x="7" y="112"/>
                    <a:pt x="5" y="110"/>
                    <a:pt x="4" y="108"/>
                  </a:cubicBezTo>
                  <a:cubicBezTo>
                    <a:pt x="3" y="107"/>
                    <a:pt x="2" y="107"/>
                    <a:pt x="2" y="107"/>
                  </a:cubicBezTo>
                  <a:cubicBezTo>
                    <a:pt x="2" y="107"/>
                    <a:pt x="1" y="108"/>
                    <a:pt x="1" y="109"/>
                  </a:cubicBezTo>
                  <a:cubicBezTo>
                    <a:pt x="1" y="122"/>
                    <a:pt x="0" y="125"/>
                    <a:pt x="6" y="134"/>
                  </a:cubicBezTo>
                  <a:cubicBezTo>
                    <a:pt x="19" y="137"/>
                    <a:pt x="28" y="131"/>
                    <a:pt x="36" y="125"/>
                  </a:cubicBezTo>
                  <a:cubicBezTo>
                    <a:pt x="40" y="123"/>
                    <a:pt x="43" y="121"/>
                    <a:pt x="47" y="119"/>
                  </a:cubicBezTo>
                  <a:cubicBezTo>
                    <a:pt x="50" y="117"/>
                    <a:pt x="52" y="113"/>
                    <a:pt x="55" y="112"/>
                  </a:cubicBezTo>
                  <a:cubicBezTo>
                    <a:pt x="56" y="111"/>
                    <a:pt x="58" y="111"/>
                    <a:pt x="59" y="111"/>
                  </a:cubicBezTo>
                  <a:cubicBezTo>
                    <a:pt x="65" y="109"/>
                    <a:pt x="70" y="105"/>
                    <a:pt x="78" y="105"/>
                  </a:cubicBezTo>
                  <a:cubicBezTo>
                    <a:pt x="78" y="119"/>
                    <a:pt x="66" y="134"/>
                    <a:pt x="57" y="140"/>
                  </a:cubicBezTo>
                  <a:cubicBezTo>
                    <a:pt x="55" y="141"/>
                    <a:pt x="54" y="142"/>
                    <a:pt x="52" y="142"/>
                  </a:cubicBezTo>
                  <a:cubicBezTo>
                    <a:pt x="51" y="143"/>
                    <a:pt x="49" y="144"/>
                    <a:pt x="47" y="145"/>
                  </a:cubicBezTo>
                  <a:cubicBezTo>
                    <a:pt x="46" y="145"/>
                    <a:pt x="45" y="145"/>
                    <a:pt x="44" y="145"/>
                  </a:cubicBezTo>
                  <a:cubicBezTo>
                    <a:pt x="42" y="146"/>
                    <a:pt x="39" y="148"/>
                    <a:pt x="37" y="149"/>
                  </a:cubicBezTo>
                  <a:cubicBezTo>
                    <a:pt x="34" y="152"/>
                    <a:pt x="34" y="154"/>
                    <a:pt x="33" y="156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56" y="157"/>
                    <a:pt x="70" y="147"/>
                    <a:pt x="83" y="136"/>
                  </a:cubicBezTo>
                  <a:cubicBezTo>
                    <a:pt x="88" y="132"/>
                    <a:pt x="94" y="129"/>
                    <a:pt x="97" y="123"/>
                  </a:cubicBezTo>
                  <a:cubicBezTo>
                    <a:pt x="100" y="115"/>
                    <a:pt x="101" y="106"/>
                    <a:pt x="103" y="99"/>
                  </a:cubicBezTo>
                  <a:cubicBezTo>
                    <a:pt x="104" y="96"/>
                    <a:pt x="104" y="93"/>
                    <a:pt x="105" y="89"/>
                  </a:cubicBezTo>
                  <a:cubicBezTo>
                    <a:pt x="106" y="87"/>
                    <a:pt x="112" y="84"/>
                    <a:pt x="115" y="82"/>
                  </a:cubicBezTo>
                  <a:cubicBezTo>
                    <a:pt x="117" y="80"/>
                    <a:pt x="119" y="78"/>
                    <a:pt x="121" y="76"/>
                  </a:cubicBezTo>
                  <a:cubicBezTo>
                    <a:pt x="126" y="72"/>
                    <a:pt x="131" y="69"/>
                    <a:pt x="135" y="66"/>
                  </a:cubicBezTo>
                  <a:cubicBezTo>
                    <a:pt x="138" y="64"/>
                    <a:pt x="142" y="61"/>
                    <a:pt x="143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51"/>
            <p:cNvSpPr>
              <a:spLocks/>
            </p:cNvSpPr>
            <p:nvPr userDrawn="1"/>
          </p:nvSpPr>
          <p:spPr bwMode="auto">
            <a:xfrm>
              <a:off x="3886151" y="1062460"/>
              <a:ext cx="120650" cy="152400"/>
            </a:xfrm>
            <a:custGeom>
              <a:avLst/>
              <a:gdLst>
                <a:gd name="T0" fmla="*/ 15 w 32"/>
                <a:gd name="T1" fmla="*/ 8 h 40"/>
                <a:gd name="T2" fmla="*/ 1 w 32"/>
                <a:gd name="T3" fmla="*/ 0 h 40"/>
                <a:gd name="T4" fmla="*/ 0 w 32"/>
                <a:gd name="T5" fmla="*/ 1 h 40"/>
                <a:gd name="T6" fmla="*/ 4 w 32"/>
                <a:gd name="T7" fmla="*/ 20 h 40"/>
                <a:gd name="T8" fmla="*/ 5 w 32"/>
                <a:gd name="T9" fmla="*/ 24 h 40"/>
                <a:gd name="T10" fmla="*/ 7 w 32"/>
                <a:gd name="T11" fmla="*/ 34 h 40"/>
                <a:gd name="T12" fmla="*/ 19 w 32"/>
                <a:gd name="T13" fmla="*/ 38 h 40"/>
                <a:gd name="T14" fmla="*/ 32 w 32"/>
                <a:gd name="T15" fmla="*/ 29 h 40"/>
                <a:gd name="T16" fmla="*/ 15 w 32"/>
                <a:gd name="T17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0">
                  <a:moveTo>
                    <a:pt x="15" y="8"/>
                  </a:moveTo>
                  <a:cubicBezTo>
                    <a:pt x="11" y="5"/>
                    <a:pt x="9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1"/>
                    <a:pt x="1" y="12"/>
                    <a:pt x="4" y="20"/>
                  </a:cubicBezTo>
                  <a:cubicBezTo>
                    <a:pt x="4" y="21"/>
                    <a:pt x="4" y="22"/>
                    <a:pt x="5" y="24"/>
                  </a:cubicBezTo>
                  <a:cubicBezTo>
                    <a:pt x="6" y="26"/>
                    <a:pt x="10" y="30"/>
                    <a:pt x="7" y="34"/>
                  </a:cubicBezTo>
                  <a:cubicBezTo>
                    <a:pt x="8" y="38"/>
                    <a:pt x="14" y="40"/>
                    <a:pt x="19" y="38"/>
                  </a:cubicBezTo>
                  <a:cubicBezTo>
                    <a:pt x="24" y="37"/>
                    <a:pt x="29" y="33"/>
                    <a:pt x="32" y="29"/>
                  </a:cubicBezTo>
                  <a:cubicBezTo>
                    <a:pt x="32" y="18"/>
                    <a:pt x="22" y="13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52"/>
            <p:cNvSpPr>
              <a:spLocks/>
            </p:cNvSpPr>
            <p:nvPr userDrawn="1"/>
          </p:nvSpPr>
          <p:spPr bwMode="auto">
            <a:xfrm>
              <a:off x="2990801" y="517947"/>
              <a:ext cx="176213" cy="182563"/>
            </a:xfrm>
            <a:custGeom>
              <a:avLst/>
              <a:gdLst>
                <a:gd name="T0" fmla="*/ 6 w 47"/>
                <a:gd name="T1" fmla="*/ 16 h 48"/>
                <a:gd name="T2" fmla="*/ 8 w 47"/>
                <a:gd name="T3" fmla="*/ 18 h 48"/>
                <a:gd name="T4" fmla="*/ 12 w 47"/>
                <a:gd name="T5" fmla="*/ 27 h 48"/>
                <a:gd name="T6" fmla="*/ 10 w 47"/>
                <a:gd name="T7" fmla="*/ 44 h 48"/>
                <a:gd name="T8" fmla="*/ 12 w 47"/>
                <a:gd name="T9" fmla="*/ 48 h 48"/>
                <a:gd name="T10" fmla="*/ 28 w 47"/>
                <a:gd name="T11" fmla="*/ 37 h 48"/>
                <a:gd name="T12" fmla="*/ 46 w 47"/>
                <a:gd name="T13" fmla="*/ 22 h 48"/>
                <a:gd name="T14" fmla="*/ 43 w 47"/>
                <a:gd name="T15" fmla="*/ 18 h 48"/>
                <a:gd name="T16" fmla="*/ 32 w 47"/>
                <a:gd name="T17" fmla="*/ 10 h 48"/>
                <a:gd name="T18" fmla="*/ 26 w 47"/>
                <a:gd name="T19" fmla="*/ 8 h 48"/>
                <a:gd name="T20" fmla="*/ 5 w 47"/>
                <a:gd name="T21" fmla="*/ 0 h 48"/>
                <a:gd name="T22" fmla="*/ 5 w 47"/>
                <a:gd name="T23" fmla="*/ 11 h 48"/>
                <a:gd name="T24" fmla="*/ 6 w 47"/>
                <a:gd name="T2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6" y="16"/>
                  </a:moveTo>
                  <a:cubicBezTo>
                    <a:pt x="7" y="17"/>
                    <a:pt x="7" y="17"/>
                    <a:pt x="8" y="18"/>
                  </a:cubicBezTo>
                  <a:cubicBezTo>
                    <a:pt x="9" y="20"/>
                    <a:pt x="11" y="24"/>
                    <a:pt x="12" y="27"/>
                  </a:cubicBezTo>
                  <a:cubicBezTo>
                    <a:pt x="14" y="32"/>
                    <a:pt x="14" y="41"/>
                    <a:pt x="10" y="44"/>
                  </a:cubicBezTo>
                  <a:cubicBezTo>
                    <a:pt x="10" y="44"/>
                    <a:pt x="10" y="48"/>
                    <a:pt x="12" y="48"/>
                  </a:cubicBezTo>
                  <a:cubicBezTo>
                    <a:pt x="19" y="48"/>
                    <a:pt x="26" y="43"/>
                    <a:pt x="28" y="37"/>
                  </a:cubicBezTo>
                  <a:cubicBezTo>
                    <a:pt x="40" y="38"/>
                    <a:pt x="47" y="34"/>
                    <a:pt x="46" y="22"/>
                  </a:cubicBezTo>
                  <a:cubicBezTo>
                    <a:pt x="45" y="21"/>
                    <a:pt x="45" y="19"/>
                    <a:pt x="43" y="18"/>
                  </a:cubicBezTo>
                  <a:cubicBezTo>
                    <a:pt x="40" y="15"/>
                    <a:pt x="36" y="12"/>
                    <a:pt x="32" y="10"/>
                  </a:cubicBezTo>
                  <a:cubicBezTo>
                    <a:pt x="30" y="9"/>
                    <a:pt x="28" y="9"/>
                    <a:pt x="26" y="8"/>
                  </a:cubicBezTo>
                  <a:cubicBezTo>
                    <a:pt x="20" y="4"/>
                    <a:pt x="15" y="0"/>
                    <a:pt x="5" y="0"/>
                  </a:cubicBezTo>
                  <a:cubicBezTo>
                    <a:pt x="0" y="6"/>
                    <a:pt x="3" y="6"/>
                    <a:pt x="5" y="11"/>
                  </a:cubicBezTo>
                  <a:cubicBezTo>
                    <a:pt x="5" y="13"/>
                    <a:pt x="6" y="15"/>
                    <a:pt x="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53"/>
            <p:cNvSpPr>
              <a:spLocks/>
            </p:cNvSpPr>
            <p:nvPr userDrawn="1"/>
          </p:nvSpPr>
          <p:spPr bwMode="auto">
            <a:xfrm>
              <a:off x="2900314" y="722735"/>
              <a:ext cx="304800" cy="161925"/>
            </a:xfrm>
            <a:custGeom>
              <a:avLst/>
              <a:gdLst>
                <a:gd name="T0" fmla="*/ 20 w 81"/>
                <a:gd name="T1" fmla="*/ 42 h 43"/>
                <a:gd name="T2" fmla="*/ 34 w 81"/>
                <a:gd name="T3" fmla="*/ 41 h 43"/>
                <a:gd name="T4" fmla="*/ 55 w 81"/>
                <a:gd name="T5" fmla="*/ 21 h 43"/>
                <a:gd name="T6" fmla="*/ 69 w 81"/>
                <a:gd name="T7" fmla="*/ 11 h 43"/>
                <a:gd name="T8" fmla="*/ 75 w 81"/>
                <a:gd name="T9" fmla="*/ 10 h 43"/>
                <a:gd name="T10" fmla="*/ 81 w 81"/>
                <a:gd name="T11" fmla="*/ 4 h 43"/>
                <a:gd name="T12" fmla="*/ 79 w 81"/>
                <a:gd name="T13" fmla="*/ 0 h 43"/>
                <a:gd name="T14" fmla="*/ 74 w 81"/>
                <a:gd name="T15" fmla="*/ 0 h 43"/>
                <a:gd name="T16" fmla="*/ 65 w 81"/>
                <a:gd name="T17" fmla="*/ 1 h 43"/>
                <a:gd name="T18" fmla="*/ 50 w 81"/>
                <a:gd name="T19" fmla="*/ 7 h 43"/>
                <a:gd name="T20" fmla="*/ 46 w 81"/>
                <a:gd name="T21" fmla="*/ 7 h 43"/>
                <a:gd name="T22" fmla="*/ 2 w 81"/>
                <a:gd name="T23" fmla="*/ 25 h 43"/>
                <a:gd name="T24" fmla="*/ 2 w 81"/>
                <a:gd name="T25" fmla="*/ 32 h 43"/>
                <a:gd name="T26" fmla="*/ 20 w 81"/>
                <a:gd name="T27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43">
                  <a:moveTo>
                    <a:pt x="20" y="42"/>
                  </a:moveTo>
                  <a:cubicBezTo>
                    <a:pt x="24" y="43"/>
                    <a:pt x="31" y="42"/>
                    <a:pt x="34" y="41"/>
                  </a:cubicBezTo>
                  <a:cubicBezTo>
                    <a:pt x="41" y="38"/>
                    <a:pt x="49" y="25"/>
                    <a:pt x="55" y="21"/>
                  </a:cubicBezTo>
                  <a:cubicBezTo>
                    <a:pt x="60" y="18"/>
                    <a:pt x="64" y="13"/>
                    <a:pt x="69" y="11"/>
                  </a:cubicBezTo>
                  <a:cubicBezTo>
                    <a:pt x="71" y="11"/>
                    <a:pt x="73" y="10"/>
                    <a:pt x="75" y="10"/>
                  </a:cubicBezTo>
                  <a:cubicBezTo>
                    <a:pt x="77" y="8"/>
                    <a:pt x="79" y="6"/>
                    <a:pt x="81" y="4"/>
                  </a:cubicBezTo>
                  <a:cubicBezTo>
                    <a:pt x="81" y="1"/>
                    <a:pt x="80" y="0"/>
                    <a:pt x="79" y="0"/>
                  </a:cubicBezTo>
                  <a:cubicBezTo>
                    <a:pt x="77" y="0"/>
                    <a:pt x="76" y="0"/>
                    <a:pt x="74" y="0"/>
                  </a:cubicBezTo>
                  <a:cubicBezTo>
                    <a:pt x="71" y="1"/>
                    <a:pt x="67" y="1"/>
                    <a:pt x="65" y="1"/>
                  </a:cubicBezTo>
                  <a:cubicBezTo>
                    <a:pt x="60" y="3"/>
                    <a:pt x="54" y="5"/>
                    <a:pt x="50" y="7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31" y="12"/>
                    <a:pt x="16" y="19"/>
                    <a:pt x="2" y="25"/>
                  </a:cubicBezTo>
                  <a:cubicBezTo>
                    <a:pt x="2" y="27"/>
                    <a:pt x="0" y="30"/>
                    <a:pt x="2" y="32"/>
                  </a:cubicBezTo>
                  <a:cubicBezTo>
                    <a:pt x="3" y="37"/>
                    <a:pt x="15" y="41"/>
                    <a:pt x="20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54"/>
            <p:cNvSpPr>
              <a:spLocks/>
            </p:cNvSpPr>
            <p:nvPr userDrawn="1"/>
          </p:nvSpPr>
          <p:spPr bwMode="auto">
            <a:xfrm>
              <a:off x="2798714" y="892597"/>
              <a:ext cx="395288" cy="439738"/>
            </a:xfrm>
            <a:custGeom>
              <a:avLst/>
              <a:gdLst>
                <a:gd name="T0" fmla="*/ 76 w 105"/>
                <a:gd name="T1" fmla="*/ 37 h 116"/>
                <a:gd name="T2" fmla="*/ 78 w 105"/>
                <a:gd name="T3" fmla="*/ 32 h 116"/>
                <a:gd name="T4" fmla="*/ 88 w 105"/>
                <a:gd name="T5" fmla="*/ 23 h 116"/>
                <a:gd name="T6" fmla="*/ 92 w 105"/>
                <a:gd name="T7" fmla="*/ 19 h 116"/>
                <a:gd name="T8" fmla="*/ 105 w 105"/>
                <a:gd name="T9" fmla="*/ 8 h 116"/>
                <a:gd name="T10" fmla="*/ 81 w 105"/>
                <a:gd name="T11" fmla="*/ 1 h 116"/>
                <a:gd name="T12" fmla="*/ 71 w 105"/>
                <a:gd name="T13" fmla="*/ 8 h 116"/>
                <a:gd name="T14" fmla="*/ 57 w 105"/>
                <a:gd name="T15" fmla="*/ 16 h 116"/>
                <a:gd name="T16" fmla="*/ 33 w 105"/>
                <a:gd name="T17" fmla="*/ 20 h 116"/>
                <a:gd name="T18" fmla="*/ 28 w 105"/>
                <a:gd name="T19" fmla="*/ 19 h 116"/>
                <a:gd name="T20" fmla="*/ 26 w 105"/>
                <a:gd name="T21" fmla="*/ 30 h 116"/>
                <a:gd name="T22" fmla="*/ 27 w 105"/>
                <a:gd name="T23" fmla="*/ 63 h 116"/>
                <a:gd name="T24" fmla="*/ 33 w 105"/>
                <a:gd name="T25" fmla="*/ 74 h 116"/>
                <a:gd name="T26" fmla="*/ 47 w 105"/>
                <a:gd name="T27" fmla="*/ 56 h 116"/>
                <a:gd name="T28" fmla="*/ 47 w 105"/>
                <a:gd name="T29" fmla="*/ 53 h 116"/>
                <a:gd name="T30" fmla="*/ 47 w 105"/>
                <a:gd name="T31" fmla="*/ 43 h 116"/>
                <a:gd name="T32" fmla="*/ 57 w 105"/>
                <a:gd name="T33" fmla="*/ 42 h 116"/>
                <a:gd name="T34" fmla="*/ 56 w 105"/>
                <a:gd name="T35" fmla="*/ 60 h 116"/>
                <a:gd name="T36" fmla="*/ 30 w 105"/>
                <a:gd name="T37" fmla="*/ 81 h 116"/>
                <a:gd name="T38" fmla="*/ 20 w 105"/>
                <a:gd name="T39" fmla="*/ 86 h 116"/>
                <a:gd name="T40" fmla="*/ 12 w 105"/>
                <a:gd name="T41" fmla="*/ 91 h 116"/>
                <a:gd name="T42" fmla="*/ 1 w 105"/>
                <a:gd name="T43" fmla="*/ 92 h 116"/>
                <a:gd name="T44" fmla="*/ 35 w 105"/>
                <a:gd name="T45" fmla="*/ 95 h 116"/>
                <a:gd name="T46" fmla="*/ 43 w 105"/>
                <a:gd name="T47" fmla="*/ 85 h 116"/>
                <a:gd name="T48" fmla="*/ 50 w 105"/>
                <a:gd name="T49" fmla="*/ 79 h 116"/>
                <a:gd name="T50" fmla="*/ 56 w 105"/>
                <a:gd name="T51" fmla="*/ 77 h 116"/>
                <a:gd name="T52" fmla="*/ 56 w 105"/>
                <a:gd name="T53" fmla="*/ 92 h 116"/>
                <a:gd name="T54" fmla="*/ 49 w 105"/>
                <a:gd name="T55" fmla="*/ 96 h 116"/>
                <a:gd name="T56" fmla="*/ 58 w 105"/>
                <a:gd name="T57" fmla="*/ 103 h 116"/>
                <a:gd name="T58" fmla="*/ 61 w 105"/>
                <a:gd name="T59" fmla="*/ 111 h 116"/>
                <a:gd name="T60" fmla="*/ 71 w 105"/>
                <a:gd name="T61" fmla="*/ 115 h 116"/>
                <a:gd name="T62" fmla="*/ 67 w 105"/>
                <a:gd name="T63" fmla="*/ 78 h 116"/>
                <a:gd name="T64" fmla="*/ 72 w 105"/>
                <a:gd name="T65" fmla="*/ 57 h 116"/>
                <a:gd name="T66" fmla="*/ 93 w 105"/>
                <a:gd name="T67" fmla="*/ 4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" h="116">
                  <a:moveTo>
                    <a:pt x="91" y="36"/>
                  </a:moveTo>
                  <a:cubicBezTo>
                    <a:pt x="86" y="36"/>
                    <a:pt x="81" y="35"/>
                    <a:pt x="76" y="37"/>
                  </a:cubicBezTo>
                  <a:cubicBezTo>
                    <a:pt x="74" y="38"/>
                    <a:pt x="73" y="39"/>
                    <a:pt x="71" y="40"/>
                  </a:cubicBezTo>
                  <a:cubicBezTo>
                    <a:pt x="71" y="37"/>
                    <a:pt x="77" y="34"/>
                    <a:pt x="78" y="32"/>
                  </a:cubicBezTo>
                  <a:cubicBezTo>
                    <a:pt x="80" y="30"/>
                    <a:pt x="81" y="28"/>
                    <a:pt x="83" y="26"/>
                  </a:cubicBezTo>
                  <a:cubicBezTo>
                    <a:pt x="85" y="25"/>
                    <a:pt x="87" y="24"/>
                    <a:pt x="88" y="23"/>
                  </a:cubicBezTo>
                  <a:cubicBezTo>
                    <a:pt x="89" y="22"/>
                    <a:pt x="89" y="20"/>
                    <a:pt x="90" y="19"/>
                  </a:cubicBezTo>
                  <a:cubicBezTo>
                    <a:pt x="91" y="19"/>
                    <a:pt x="92" y="19"/>
                    <a:pt x="92" y="19"/>
                  </a:cubicBezTo>
                  <a:cubicBezTo>
                    <a:pt x="94" y="18"/>
                    <a:pt x="94" y="16"/>
                    <a:pt x="95" y="15"/>
                  </a:cubicBezTo>
                  <a:cubicBezTo>
                    <a:pt x="99" y="12"/>
                    <a:pt x="102" y="12"/>
                    <a:pt x="105" y="8"/>
                  </a:cubicBezTo>
                  <a:cubicBezTo>
                    <a:pt x="105" y="7"/>
                    <a:pt x="104" y="5"/>
                    <a:pt x="103" y="4"/>
                  </a:cubicBezTo>
                  <a:cubicBezTo>
                    <a:pt x="100" y="2"/>
                    <a:pt x="86" y="0"/>
                    <a:pt x="81" y="1"/>
                  </a:cubicBezTo>
                  <a:cubicBezTo>
                    <a:pt x="79" y="2"/>
                    <a:pt x="75" y="4"/>
                    <a:pt x="73" y="5"/>
                  </a:cubicBezTo>
                  <a:cubicBezTo>
                    <a:pt x="72" y="6"/>
                    <a:pt x="71" y="7"/>
                    <a:pt x="71" y="8"/>
                  </a:cubicBezTo>
                  <a:cubicBezTo>
                    <a:pt x="68" y="9"/>
                    <a:pt x="66" y="9"/>
                    <a:pt x="64" y="9"/>
                  </a:cubicBezTo>
                  <a:cubicBezTo>
                    <a:pt x="61" y="11"/>
                    <a:pt x="59" y="14"/>
                    <a:pt x="57" y="16"/>
                  </a:cubicBezTo>
                  <a:cubicBezTo>
                    <a:pt x="51" y="20"/>
                    <a:pt x="46" y="23"/>
                    <a:pt x="40" y="26"/>
                  </a:cubicBezTo>
                  <a:cubicBezTo>
                    <a:pt x="38" y="27"/>
                    <a:pt x="35" y="21"/>
                    <a:pt x="33" y="20"/>
                  </a:cubicBezTo>
                  <a:cubicBezTo>
                    <a:pt x="32" y="19"/>
                    <a:pt x="30" y="19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6" y="20"/>
                  </a:cubicBezTo>
                  <a:cubicBezTo>
                    <a:pt x="26" y="23"/>
                    <a:pt x="27" y="27"/>
                    <a:pt x="26" y="30"/>
                  </a:cubicBezTo>
                  <a:cubicBezTo>
                    <a:pt x="25" y="37"/>
                    <a:pt x="22" y="50"/>
                    <a:pt x="24" y="59"/>
                  </a:cubicBezTo>
                  <a:cubicBezTo>
                    <a:pt x="25" y="60"/>
                    <a:pt x="26" y="62"/>
                    <a:pt x="27" y="63"/>
                  </a:cubicBezTo>
                  <a:cubicBezTo>
                    <a:pt x="28" y="65"/>
                    <a:pt x="27" y="66"/>
                    <a:pt x="28" y="68"/>
                  </a:cubicBezTo>
                  <a:cubicBezTo>
                    <a:pt x="29" y="70"/>
                    <a:pt x="32" y="71"/>
                    <a:pt x="33" y="74"/>
                  </a:cubicBezTo>
                  <a:cubicBezTo>
                    <a:pt x="37" y="73"/>
                    <a:pt x="44" y="61"/>
                    <a:pt x="47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55"/>
                    <a:pt x="47" y="54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0"/>
                    <a:pt x="47" y="46"/>
                    <a:pt x="47" y="43"/>
                  </a:cubicBezTo>
                  <a:cubicBezTo>
                    <a:pt x="49" y="42"/>
                    <a:pt x="52" y="42"/>
                    <a:pt x="53" y="41"/>
                  </a:cubicBezTo>
                  <a:cubicBezTo>
                    <a:pt x="55" y="41"/>
                    <a:pt x="56" y="41"/>
                    <a:pt x="57" y="42"/>
                  </a:cubicBezTo>
                  <a:cubicBezTo>
                    <a:pt x="57" y="43"/>
                    <a:pt x="52" y="55"/>
                    <a:pt x="51" y="56"/>
                  </a:cubicBezTo>
                  <a:cubicBezTo>
                    <a:pt x="52" y="59"/>
                    <a:pt x="54" y="60"/>
                    <a:pt x="56" y="60"/>
                  </a:cubicBezTo>
                  <a:cubicBezTo>
                    <a:pt x="55" y="66"/>
                    <a:pt x="49" y="68"/>
                    <a:pt x="45" y="70"/>
                  </a:cubicBezTo>
                  <a:cubicBezTo>
                    <a:pt x="40" y="74"/>
                    <a:pt x="35" y="77"/>
                    <a:pt x="30" y="81"/>
                  </a:cubicBezTo>
                  <a:cubicBezTo>
                    <a:pt x="28" y="82"/>
                    <a:pt x="26" y="82"/>
                    <a:pt x="24" y="83"/>
                  </a:cubicBezTo>
                  <a:cubicBezTo>
                    <a:pt x="23" y="84"/>
                    <a:pt x="22" y="86"/>
                    <a:pt x="20" y="86"/>
                  </a:cubicBezTo>
                  <a:cubicBezTo>
                    <a:pt x="18" y="87"/>
                    <a:pt x="16" y="88"/>
                    <a:pt x="14" y="89"/>
                  </a:cubicBezTo>
                  <a:cubicBezTo>
                    <a:pt x="13" y="90"/>
                    <a:pt x="13" y="91"/>
                    <a:pt x="12" y="91"/>
                  </a:cubicBezTo>
                  <a:cubicBezTo>
                    <a:pt x="10" y="92"/>
                    <a:pt x="8" y="90"/>
                    <a:pt x="7" y="90"/>
                  </a:cubicBezTo>
                  <a:cubicBezTo>
                    <a:pt x="4" y="90"/>
                    <a:pt x="3" y="91"/>
                    <a:pt x="1" y="92"/>
                  </a:cubicBezTo>
                  <a:cubicBezTo>
                    <a:pt x="0" y="103"/>
                    <a:pt x="5" y="114"/>
                    <a:pt x="17" y="114"/>
                  </a:cubicBezTo>
                  <a:cubicBezTo>
                    <a:pt x="23" y="107"/>
                    <a:pt x="29" y="102"/>
                    <a:pt x="35" y="95"/>
                  </a:cubicBezTo>
                  <a:cubicBezTo>
                    <a:pt x="37" y="93"/>
                    <a:pt x="39" y="92"/>
                    <a:pt x="40" y="90"/>
                  </a:cubicBezTo>
                  <a:cubicBezTo>
                    <a:pt x="42" y="88"/>
                    <a:pt x="42" y="87"/>
                    <a:pt x="43" y="85"/>
                  </a:cubicBezTo>
                  <a:cubicBezTo>
                    <a:pt x="44" y="84"/>
                    <a:pt x="45" y="85"/>
                    <a:pt x="46" y="84"/>
                  </a:cubicBezTo>
                  <a:cubicBezTo>
                    <a:pt x="47" y="82"/>
                    <a:pt x="49" y="81"/>
                    <a:pt x="50" y="79"/>
                  </a:cubicBezTo>
                  <a:cubicBezTo>
                    <a:pt x="52" y="78"/>
                    <a:pt x="53" y="78"/>
                    <a:pt x="54" y="76"/>
                  </a:cubicBezTo>
                  <a:cubicBezTo>
                    <a:pt x="55" y="76"/>
                    <a:pt x="55" y="76"/>
                    <a:pt x="56" y="77"/>
                  </a:cubicBezTo>
                  <a:cubicBezTo>
                    <a:pt x="57" y="78"/>
                    <a:pt x="57" y="81"/>
                    <a:pt x="58" y="82"/>
                  </a:cubicBezTo>
                  <a:cubicBezTo>
                    <a:pt x="58" y="86"/>
                    <a:pt x="58" y="91"/>
                    <a:pt x="56" y="92"/>
                  </a:cubicBezTo>
                  <a:cubicBezTo>
                    <a:pt x="54" y="92"/>
                    <a:pt x="53" y="93"/>
                    <a:pt x="52" y="93"/>
                  </a:cubicBezTo>
                  <a:cubicBezTo>
                    <a:pt x="51" y="94"/>
                    <a:pt x="50" y="95"/>
                    <a:pt x="49" y="96"/>
                  </a:cubicBezTo>
                  <a:cubicBezTo>
                    <a:pt x="49" y="97"/>
                    <a:pt x="49" y="98"/>
                    <a:pt x="49" y="99"/>
                  </a:cubicBezTo>
                  <a:cubicBezTo>
                    <a:pt x="49" y="100"/>
                    <a:pt x="57" y="102"/>
                    <a:pt x="58" y="103"/>
                  </a:cubicBezTo>
                  <a:cubicBezTo>
                    <a:pt x="59" y="103"/>
                    <a:pt x="61" y="106"/>
                    <a:pt x="61" y="107"/>
                  </a:cubicBezTo>
                  <a:cubicBezTo>
                    <a:pt x="61" y="108"/>
                    <a:pt x="61" y="109"/>
                    <a:pt x="61" y="111"/>
                  </a:cubicBezTo>
                  <a:cubicBezTo>
                    <a:pt x="62" y="112"/>
                    <a:pt x="64" y="113"/>
                    <a:pt x="65" y="115"/>
                  </a:cubicBezTo>
                  <a:cubicBezTo>
                    <a:pt x="66" y="115"/>
                    <a:pt x="69" y="116"/>
                    <a:pt x="71" y="115"/>
                  </a:cubicBezTo>
                  <a:cubicBezTo>
                    <a:pt x="71" y="115"/>
                    <a:pt x="71" y="114"/>
                    <a:pt x="72" y="114"/>
                  </a:cubicBezTo>
                  <a:cubicBezTo>
                    <a:pt x="72" y="101"/>
                    <a:pt x="71" y="89"/>
                    <a:pt x="67" y="78"/>
                  </a:cubicBezTo>
                  <a:cubicBezTo>
                    <a:pt x="66" y="75"/>
                    <a:pt x="61" y="69"/>
                    <a:pt x="64" y="64"/>
                  </a:cubicBezTo>
                  <a:cubicBezTo>
                    <a:pt x="64" y="57"/>
                    <a:pt x="68" y="59"/>
                    <a:pt x="72" y="57"/>
                  </a:cubicBezTo>
                  <a:cubicBezTo>
                    <a:pt x="78" y="54"/>
                    <a:pt x="83" y="51"/>
                    <a:pt x="89" y="47"/>
                  </a:cubicBezTo>
                  <a:cubicBezTo>
                    <a:pt x="90" y="45"/>
                    <a:pt x="91" y="43"/>
                    <a:pt x="93" y="41"/>
                  </a:cubicBezTo>
                  <a:cubicBezTo>
                    <a:pt x="93" y="39"/>
                    <a:pt x="92" y="38"/>
                    <a:pt x="91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55"/>
            <p:cNvSpPr>
              <a:spLocks/>
            </p:cNvSpPr>
            <p:nvPr userDrawn="1"/>
          </p:nvSpPr>
          <p:spPr bwMode="auto">
            <a:xfrm>
              <a:off x="3138439" y="1097385"/>
              <a:ext cx="119063" cy="147638"/>
            </a:xfrm>
            <a:custGeom>
              <a:avLst/>
              <a:gdLst>
                <a:gd name="T0" fmla="*/ 27 w 32"/>
                <a:gd name="T1" fmla="*/ 12 h 39"/>
                <a:gd name="T2" fmla="*/ 6 w 32"/>
                <a:gd name="T3" fmla="*/ 0 h 39"/>
                <a:gd name="T4" fmla="*/ 2 w 32"/>
                <a:gd name="T5" fmla="*/ 0 h 39"/>
                <a:gd name="T6" fmla="*/ 5 w 32"/>
                <a:gd name="T7" fmla="*/ 23 h 39"/>
                <a:gd name="T8" fmla="*/ 8 w 32"/>
                <a:gd name="T9" fmla="*/ 27 h 39"/>
                <a:gd name="T10" fmla="*/ 17 w 32"/>
                <a:gd name="T11" fmla="*/ 36 h 39"/>
                <a:gd name="T12" fmla="*/ 30 w 32"/>
                <a:gd name="T13" fmla="*/ 31 h 39"/>
                <a:gd name="T14" fmla="*/ 31 w 32"/>
                <a:gd name="T15" fmla="*/ 18 h 39"/>
                <a:gd name="T16" fmla="*/ 27 w 32"/>
                <a:gd name="T17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9">
                  <a:moveTo>
                    <a:pt x="27" y="12"/>
                  </a:moveTo>
                  <a:cubicBezTo>
                    <a:pt x="22" y="5"/>
                    <a:pt x="17" y="0"/>
                    <a:pt x="6" y="0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0" y="9"/>
                    <a:pt x="0" y="17"/>
                    <a:pt x="5" y="23"/>
                  </a:cubicBezTo>
                  <a:cubicBezTo>
                    <a:pt x="6" y="25"/>
                    <a:pt x="7" y="26"/>
                    <a:pt x="8" y="27"/>
                  </a:cubicBezTo>
                  <a:cubicBezTo>
                    <a:pt x="11" y="30"/>
                    <a:pt x="12" y="34"/>
                    <a:pt x="17" y="36"/>
                  </a:cubicBezTo>
                  <a:cubicBezTo>
                    <a:pt x="22" y="39"/>
                    <a:pt x="27" y="33"/>
                    <a:pt x="30" y="31"/>
                  </a:cubicBezTo>
                  <a:cubicBezTo>
                    <a:pt x="30" y="29"/>
                    <a:pt x="32" y="21"/>
                    <a:pt x="31" y="18"/>
                  </a:cubicBezTo>
                  <a:cubicBezTo>
                    <a:pt x="31" y="15"/>
                    <a:pt x="28" y="14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9" name="TextBox 10"/>
          <p:cNvSpPr txBox="1"/>
          <p:nvPr/>
        </p:nvSpPr>
        <p:spPr>
          <a:xfrm>
            <a:off x="4426209" y="2668352"/>
            <a:ext cx="66479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spc="300" dirty="0">
                <a:solidFill>
                  <a:schemeClr val="bg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Segoe UI" panose="020B0502040204020203" pitchFamily="34" charset="0"/>
              </a:rPr>
              <a:t>高级学术论文答辩</a:t>
            </a:r>
            <a:endParaRPr lang="en-US" altLang="zh-CN" sz="6000" spc="300" dirty="0">
              <a:solidFill>
                <a:schemeClr val="bg1"/>
              </a:solidFill>
              <a:latin typeface="方正大黑简体" panose="02010601030101010101" pitchFamily="2" charset="-122"/>
              <a:ea typeface="方正大黑简体" panose="02010601030101010101" pitchFamily="2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2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81481E-6 L 0.22969 -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35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65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62" grpId="0" animBg="1"/>
      <p:bldP spid="63" grpId="0"/>
      <p:bldP spid="64" grpId="0" animBg="1"/>
      <p:bldP spid="65" grpId="0"/>
      <p:bldP spid="66" grpId="0"/>
      <p:bldP spid="1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TextBox 10"/>
          <p:cNvSpPr txBox="1"/>
          <p:nvPr/>
        </p:nvSpPr>
        <p:spPr>
          <a:xfrm>
            <a:off x="4772560" y="440679"/>
            <a:ext cx="26468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国外相关研究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overview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38201" y="1302453"/>
            <a:ext cx="10515600" cy="5229684"/>
            <a:chOff x="1903413" y="2098675"/>
            <a:chExt cx="5343526" cy="2657476"/>
          </a:xfrm>
          <a:solidFill>
            <a:schemeClr val="bg1">
              <a:lumMod val="75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6116638" y="3984625"/>
              <a:ext cx="604838" cy="466725"/>
            </a:xfrm>
            <a:custGeom>
              <a:avLst/>
              <a:gdLst>
                <a:gd name="T0" fmla="*/ 277 w 381"/>
                <a:gd name="T1" fmla="*/ 0 h 294"/>
                <a:gd name="T2" fmla="*/ 263 w 381"/>
                <a:gd name="T3" fmla="*/ 76 h 294"/>
                <a:gd name="T4" fmla="*/ 220 w 381"/>
                <a:gd name="T5" fmla="*/ 52 h 294"/>
                <a:gd name="T6" fmla="*/ 220 w 381"/>
                <a:gd name="T7" fmla="*/ 16 h 294"/>
                <a:gd name="T8" fmla="*/ 187 w 381"/>
                <a:gd name="T9" fmla="*/ 9 h 294"/>
                <a:gd name="T10" fmla="*/ 149 w 381"/>
                <a:gd name="T11" fmla="*/ 40 h 294"/>
                <a:gd name="T12" fmla="*/ 125 w 381"/>
                <a:gd name="T13" fmla="*/ 28 h 294"/>
                <a:gd name="T14" fmla="*/ 73 w 381"/>
                <a:gd name="T15" fmla="*/ 76 h 294"/>
                <a:gd name="T16" fmla="*/ 73 w 381"/>
                <a:gd name="T17" fmla="*/ 76 h 294"/>
                <a:gd name="T18" fmla="*/ 0 w 381"/>
                <a:gd name="T19" fmla="*/ 114 h 294"/>
                <a:gd name="T20" fmla="*/ 0 w 381"/>
                <a:gd name="T21" fmla="*/ 116 h 294"/>
                <a:gd name="T22" fmla="*/ 0 w 381"/>
                <a:gd name="T23" fmla="*/ 116 h 294"/>
                <a:gd name="T24" fmla="*/ 5 w 381"/>
                <a:gd name="T25" fmla="*/ 194 h 294"/>
                <a:gd name="T26" fmla="*/ 5 w 381"/>
                <a:gd name="T27" fmla="*/ 194 h 294"/>
                <a:gd name="T28" fmla="*/ 40 w 381"/>
                <a:gd name="T29" fmla="*/ 246 h 294"/>
                <a:gd name="T30" fmla="*/ 139 w 381"/>
                <a:gd name="T31" fmla="*/ 204 h 294"/>
                <a:gd name="T32" fmla="*/ 225 w 381"/>
                <a:gd name="T33" fmla="*/ 227 h 294"/>
                <a:gd name="T34" fmla="*/ 291 w 381"/>
                <a:gd name="T35" fmla="*/ 294 h 294"/>
                <a:gd name="T36" fmla="*/ 345 w 381"/>
                <a:gd name="T37" fmla="*/ 275 h 294"/>
                <a:gd name="T38" fmla="*/ 381 w 381"/>
                <a:gd name="T39" fmla="*/ 161 h 294"/>
                <a:gd name="T40" fmla="*/ 315 w 381"/>
                <a:gd name="T41" fmla="*/ 83 h 294"/>
                <a:gd name="T42" fmla="*/ 277 w 381"/>
                <a:gd name="T4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1" h="294">
                  <a:moveTo>
                    <a:pt x="277" y="0"/>
                  </a:moveTo>
                  <a:lnTo>
                    <a:pt x="263" y="76"/>
                  </a:lnTo>
                  <a:lnTo>
                    <a:pt x="220" y="52"/>
                  </a:lnTo>
                  <a:lnTo>
                    <a:pt x="220" y="16"/>
                  </a:lnTo>
                  <a:lnTo>
                    <a:pt x="187" y="9"/>
                  </a:lnTo>
                  <a:lnTo>
                    <a:pt x="149" y="40"/>
                  </a:lnTo>
                  <a:lnTo>
                    <a:pt x="125" y="28"/>
                  </a:lnTo>
                  <a:lnTo>
                    <a:pt x="73" y="76"/>
                  </a:lnTo>
                  <a:lnTo>
                    <a:pt x="73" y="76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5" y="194"/>
                  </a:lnTo>
                  <a:lnTo>
                    <a:pt x="5" y="194"/>
                  </a:lnTo>
                  <a:lnTo>
                    <a:pt x="40" y="246"/>
                  </a:lnTo>
                  <a:lnTo>
                    <a:pt x="139" y="204"/>
                  </a:lnTo>
                  <a:lnTo>
                    <a:pt x="225" y="227"/>
                  </a:lnTo>
                  <a:lnTo>
                    <a:pt x="291" y="294"/>
                  </a:lnTo>
                  <a:lnTo>
                    <a:pt x="345" y="275"/>
                  </a:lnTo>
                  <a:lnTo>
                    <a:pt x="381" y="161"/>
                  </a:lnTo>
                  <a:lnTo>
                    <a:pt x="315" y="83"/>
                  </a:lnTo>
                  <a:lnTo>
                    <a:pt x="27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13563" y="4481513"/>
              <a:ext cx="123825" cy="109538"/>
            </a:xfrm>
            <a:custGeom>
              <a:avLst/>
              <a:gdLst>
                <a:gd name="T0" fmla="*/ 0 w 78"/>
                <a:gd name="T1" fmla="*/ 57 h 69"/>
                <a:gd name="T2" fmla="*/ 33 w 78"/>
                <a:gd name="T3" fmla="*/ 69 h 69"/>
                <a:gd name="T4" fmla="*/ 59 w 78"/>
                <a:gd name="T5" fmla="*/ 28 h 69"/>
                <a:gd name="T6" fmla="*/ 78 w 78"/>
                <a:gd name="T7" fmla="*/ 0 h 69"/>
                <a:gd name="T8" fmla="*/ 26 w 78"/>
                <a:gd name="T9" fmla="*/ 19 h 69"/>
                <a:gd name="T10" fmla="*/ 0 w 78"/>
                <a:gd name="T11" fmla="*/ 5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69">
                  <a:moveTo>
                    <a:pt x="0" y="57"/>
                  </a:moveTo>
                  <a:lnTo>
                    <a:pt x="33" y="69"/>
                  </a:lnTo>
                  <a:lnTo>
                    <a:pt x="59" y="28"/>
                  </a:lnTo>
                  <a:lnTo>
                    <a:pt x="78" y="0"/>
                  </a:lnTo>
                  <a:lnTo>
                    <a:pt x="26" y="19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021513" y="4383088"/>
              <a:ext cx="87313" cy="98425"/>
            </a:xfrm>
            <a:custGeom>
              <a:avLst/>
              <a:gdLst>
                <a:gd name="T0" fmla="*/ 5 w 55"/>
                <a:gd name="T1" fmla="*/ 33 h 62"/>
                <a:gd name="T2" fmla="*/ 10 w 55"/>
                <a:gd name="T3" fmla="*/ 62 h 62"/>
                <a:gd name="T4" fmla="*/ 55 w 55"/>
                <a:gd name="T5" fmla="*/ 24 h 62"/>
                <a:gd name="T6" fmla="*/ 0 w 55"/>
                <a:gd name="T7" fmla="*/ 0 h 62"/>
                <a:gd name="T8" fmla="*/ 5 w 55"/>
                <a:gd name="T9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62">
                  <a:moveTo>
                    <a:pt x="5" y="33"/>
                  </a:moveTo>
                  <a:lnTo>
                    <a:pt x="10" y="62"/>
                  </a:lnTo>
                  <a:lnTo>
                    <a:pt x="55" y="24"/>
                  </a:lnTo>
                  <a:lnTo>
                    <a:pt x="0" y="0"/>
                  </a:lnTo>
                  <a:lnTo>
                    <a:pt x="5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6053138" y="3716338"/>
              <a:ext cx="142875" cy="174625"/>
            </a:xfrm>
            <a:custGeom>
              <a:avLst/>
              <a:gdLst>
                <a:gd name="T0" fmla="*/ 37 w 90"/>
                <a:gd name="T1" fmla="*/ 34 h 110"/>
                <a:gd name="T2" fmla="*/ 37 w 90"/>
                <a:gd name="T3" fmla="*/ 34 h 110"/>
                <a:gd name="T4" fmla="*/ 2 w 90"/>
                <a:gd name="T5" fmla="*/ 46 h 110"/>
                <a:gd name="T6" fmla="*/ 0 w 90"/>
                <a:gd name="T7" fmla="*/ 88 h 110"/>
                <a:gd name="T8" fmla="*/ 35 w 90"/>
                <a:gd name="T9" fmla="*/ 110 h 110"/>
                <a:gd name="T10" fmla="*/ 75 w 90"/>
                <a:gd name="T11" fmla="*/ 91 h 110"/>
                <a:gd name="T12" fmla="*/ 90 w 90"/>
                <a:gd name="T13" fmla="*/ 53 h 110"/>
                <a:gd name="T14" fmla="*/ 75 w 90"/>
                <a:gd name="T15" fmla="*/ 0 h 110"/>
                <a:gd name="T16" fmla="*/ 37 w 90"/>
                <a:gd name="T17" fmla="*/ 3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10">
                  <a:moveTo>
                    <a:pt x="37" y="34"/>
                  </a:moveTo>
                  <a:lnTo>
                    <a:pt x="37" y="34"/>
                  </a:lnTo>
                  <a:lnTo>
                    <a:pt x="2" y="46"/>
                  </a:lnTo>
                  <a:lnTo>
                    <a:pt x="0" y="88"/>
                  </a:lnTo>
                  <a:lnTo>
                    <a:pt x="35" y="110"/>
                  </a:lnTo>
                  <a:lnTo>
                    <a:pt x="75" y="91"/>
                  </a:lnTo>
                  <a:lnTo>
                    <a:pt x="90" y="53"/>
                  </a:lnTo>
                  <a:lnTo>
                    <a:pt x="75" y="0"/>
                  </a:lnTo>
                  <a:lnTo>
                    <a:pt x="37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5842001" y="3735388"/>
              <a:ext cx="161925" cy="173038"/>
            </a:xfrm>
            <a:custGeom>
              <a:avLst/>
              <a:gdLst>
                <a:gd name="T0" fmla="*/ 38 w 102"/>
                <a:gd name="T1" fmla="*/ 19 h 109"/>
                <a:gd name="T2" fmla="*/ 0 w 102"/>
                <a:gd name="T3" fmla="*/ 0 h 109"/>
                <a:gd name="T4" fmla="*/ 45 w 102"/>
                <a:gd name="T5" fmla="*/ 71 h 109"/>
                <a:gd name="T6" fmla="*/ 102 w 102"/>
                <a:gd name="T7" fmla="*/ 109 h 109"/>
                <a:gd name="T8" fmla="*/ 78 w 102"/>
                <a:gd name="T9" fmla="*/ 57 h 109"/>
                <a:gd name="T10" fmla="*/ 38 w 102"/>
                <a:gd name="T11" fmla="*/ 1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38" y="19"/>
                  </a:moveTo>
                  <a:lnTo>
                    <a:pt x="0" y="0"/>
                  </a:lnTo>
                  <a:lnTo>
                    <a:pt x="45" y="71"/>
                  </a:lnTo>
                  <a:lnTo>
                    <a:pt x="102" y="109"/>
                  </a:lnTo>
                  <a:lnTo>
                    <a:pt x="78" y="57"/>
                  </a:lnTo>
                  <a:lnTo>
                    <a:pt x="38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6003926" y="3908425"/>
              <a:ext cx="157163" cy="53975"/>
            </a:xfrm>
            <a:custGeom>
              <a:avLst/>
              <a:gdLst>
                <a:gd name="T0" fmla="*/ 80 w 99"/>
                <a:gd name="T1" fmla="*/ 12 h 34"/>
                <a:gd name="T2" fmla="*/ 47 w 99"/>
                <a:gd name="T3" fmla="*/ 8 h 34"/>
                <a:gd name="T4" fmla="*/ 0 w 99"/>
                <a:gd name="T5" fmla="*/ 0 h 34"/>
                <a:gd name="T6" fmla="*/ 28 w 99"/>
                <a:gd name="T7" fmla="*/ 29 h 34"/>
                <a:gd name="T8" fmla="*/ 68 w 99"/>
                <a:gd name="T9" fmla="*/ 31 h 34"/>
                <a:gd name="T10" fmla="*/ 99 w 99"/>
                <a:gd name="T11" fmla="*/ 34 h 34"/>
                <a:gd name="T12" fmla="*/ 80 w 99"/>
                <a:gd name="T13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4">
                  <a:moveTo>
                    <a:pt x="80" y="12"/>
                  </a:moveTo>
                  <a:lnTo>
                    <a:pt x="47" y="8"/>
                  </a:lnTo>
                  <a:lnTo>
                    <a:pt x="0" y="0"/>
                  </a:lnTo>
                  <a:lnTo>
                    <a:pt x="28" y="29"/>
                  </a:lnTo>
                  <a:lnTo>
                    <a:pt x="68" y="31"/>
                  </a:lnTo>
                  <a:lnTo>
                    <a:pt x="99" y="34"/>
                  </a:lnTo>
                  <a:lnTo>
                    <a:pt x="8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6196013" y="3800475"/>
              <a:ext cx="107950" cy="120650"/>
            </a:xfrm>
            <a:custGeom>
              <a:avLst/>
              <a:gdLst>
                <a:gd name="T0" fmla="*/ 0 w 68"/>
                <a:gd name="T1" fmla="*/ 45 h 76"/>
                <a:gd name="T2" fmla="*/ 7 w 68"/>
                <a:gd name="T3" fmla="*/ 76 h 76"/>
                <a:gd name="T4" fmla="*/ 18 w 68"/>
                <a:gd name="T5" fmla="*/ 47 h 76"/>
                <a:gd name="T6" fmla="*/ 40 w 68"/>
                <a:gd name="T7" fmla="*/ 57 h 76"/>
                <a:gd name="T8" fmla="*/ 23 w 68"/>
                <a:gd name="T9" fmla="*/ 26 h 76"/>
                <a:gd name="T10" fmla="*/ 42 w 68"/>
                <a:gd name="T11" fmla="*/ 19 h 76"/>
                <a:gd name="T12" fmla="*/ 35 w 68"/>
                <a:gd name="T13" fmla="*/ 7 h 76"/>
                <a:gd name="T14" fmla="*/ 68 w 68"/>
                <a:gd name="T15" fmla="*/ 2 h 76"/>
                <a:gd name="T16" fmla="*/ 26 w 68"/>
                <a:gd name="T17" fmla="*/ 0 h 76"/>
                <a:gd name="T18" fmla="*/ 7 w 68"/>
                <a:gd name="T19" fmla="*/ 7 h 76"/>
                <a:gd name="T20" fmla="*/ 0 w 68"/>
                <a:gd name="T21" fmla="*/ 4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76">
                  <a:moveTo>
                    <a:pt x="0" y="45"/>
                  </a:moveTo>
                  <a:lnTo>
                    <a:pt x="7" y="76"/>
                  </a:lnTo>
                  <a:lnTo>
                    <a:pt x="18" y="47"/>
                  </a:lnTo>
                  <a:lnTo>
                    <a:pt x="40" y="57"/>
                  </a:lnTo>
                  <a:lnTo>
                    <a:pt x="23" y="26"/>
                  </a:lnTo>
                  <a:lnTo>
                    <a:pt x="42" y="19"/>
                  </a:lnTo>
                  <a:lnTo>
                    <a:pt x="35" y="7"/>
                  </a:lnTo>
                  <a:lnTo>
                    <a:pt x="68" y="2"/>
                  </a:lnTo>
                  <a:lnTo>
                    <a:pt x="26" y="0"/>
                  </a:lnTo>
                  <a:lnTo>
                    <a:pt x="7" y="7"/>
                  </a:lnTo>
                  <a:lnTo>
                    <a:pt x="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6218238" y="3517900"/>
              <a:ext cx="115888" cy="214313"/>
            </a:xfrm>
            <a:custGeom>
              <a:avLst/>
              <a:gdLst>
                <a:gd name="T0" fmla="*/ 9 w 73"/>
                <a:gd name="T1" fmla="*/ 102 h 135"/>
                <a:gd name="T2" fmla="*/ 42 w 73"/>
                <a:gd name="T3" fmla="*/ 135 h 135"/>
                <a:gd name="T4" fmla="*/ 73 w 73"/>
                <a:gd name="T5" fmla="*/ 106 h 135"/>
                <a:gd name="T6" fmla="*/ 26 w 73"/>
                <a:gd name="T7" fmla="*/ 61 h 135"/>
                <a:gd name="T8" fmla="*/ 9 w 73"/>
                <a:gd name="T9" fmla="*/ 0 h 135"/>
                <a:gd name="T10" fmla="*/ 0 w 73"/>
                <a:gd name="T11" fmla="*/ 45 h 135"/>
                <a:gd name="T12" fmla="*/ 9 w 73"/>
                <a:gd name="T13" fmla="*/ 10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35">
                  <a:moveTo>
                    <a:pt x="9" y="102"/>
                  </a:moveTo>
                  <a:lnTo>
                    <a:pt x="42" y="135"/>
                  </a:lnTo>
                  <a:lnTo>
                    <a:pt x="73" y="106"/>
                  </a:lnTo>
                  <a:lnTo>
                    <a:pt x="26" y="61"/>
                  </a:lnTo>
                  <a:lnTo>
                    <a:pt x="9" y="0"/>
                  </a:lnTo>
                  <a:lnTo>
                    <a:pt x="0" y="45"/>
                  </a:lnTo>
                  <a:lnTo>
                    <a:pt x="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6380163" y="3811588"/>
              <a:ext cx="284163" cy="180975"/>
            </a:xfrm>
            <a:custGeom>
              <a:avLst/>
              <a:gdLst>
                <a:gd name="T0" fmla="*/ 59 w 179"/>
                <a:gd name="T1" fmla="*/ 23 h 114"/>
                <a:gd name="T2" fmla="*/ 37 w 179"/>
                <a:gd name="T3" fmla="*/ 31 h 114"/>
                <a:gd name="T4" fmla="*/ 30 w 179"/>
                <a:gd name="T5" fmla="*/ 0 h 114"/>
                <a:gd name="T6" fmla="*/ 0 w 179"/>
                <a:gd name="T7" fmla="*/ 16 h 114"/>
                <a:gd name="T8" fmla="*/ 21 w 179"/>
                <a:gd name="T9" fmla="*/ 45 h 114"/>
                <a:gd name="T10" fmla="*/ 63 w 179"/>
                <a:gd name="T11" fmla="*/ 50 h 114"/>
                <a:gd name="T12" fmla="*/ 75 w 179"/>
                <a:gd name="T13" fmla="*/ 85 h 114"/>
                <a:gd name="T14" fmla="*/ 106 w 179"/>
                <a:gd name="T15" fmla="*/ 95 h 114"/>
                <a:gd name="T16" fmla="*/ 134 w 179"/>
                <a:gd name="T17" fmla="*/ 83 h 114"/>
                <a:gd name="T18" fmla="*/ 179 w 179"/>
                <a:gd name="T19" fmla="*/ 114 h 114"/>
                <a:gd name="T20" fmla="*/ 158 w 179"/>
                <a:gd name="T21" fmla="*/ 59 h 114"/>
                <a:gd name="T22" fmla="*/ 92 w 179"/>
                <a:gd name="T23" fmla="*/ 23 h 114"/>
                <a:gd name="T24" fmla="*/ 59 w 179"/>
                <a:gd name="T25" fmla="*/ 2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9" h="114">
                  <a:moveTo>
                    <a:pt x="59" y="23"/>
                  </a:moveTo>
                  <a:lnTo>
                    <a:pt x="37" y="31"/>
                  </a:lnTo>
                  <a:lnTo>
                    <a:pt x="30" y="0"/>
                  </a:lnTo>
                  <a:lnTo>
                    <a:pt x="0" y="16"/>
                  </a:lnTo>
                  <a:lnTo>
                    <a:pt x="21" y="45"/>
                  </a:lnTo>
                  <a:lnTo>
                    <a:pt x="63" y="50"/>
                  </a:lnTo>
                  <a:lnTo>
                    <a:pt x="75" y="85"/>
                  </a:lnTo>
                  <a:lnTo>
                    <a:pt x="106" y="95"/>
                  </a:lnTo>
                  <a:lnTo>
                    <a:pt x="134" y="83"/>
                  </a:lnTo>
                  <a:lnTo>
                    <a:pt x="179" y="114"/>
                  </a:lnTo>
                  <a:lnTo>
                    <a:pt x="158" y="59"/>
                  </a:lnTo>
                  <a:lnTo>
                    <a:pt x="92" y="23"/>
                  </a:lnTo>
                  <a:lnTo>
                    <a:pt x="59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5883276" y="3679825"/>
              <a:ext cx="90488" cy="109538"/>
            </a:xfrm>
            <a:custGeom>
              <a:avLst/>
              <a:gdLst>
                <a:gd name="T0" fmla="*/ 57 w 57"/>
                <a:gd name="T1" fmla="*/ 69 h 69"/>
                <a:gd name="T2" fmla="*/ 50 w 57"/>
                <a:gd name="T3" fmla="*/ 35 h 69"/>
                <a:gd name="T4" fmla="*/ 0 w 57"/>
                <a:gd name="T5" fmla="*/ 0 h 69"/>
                <a:gd name="T6" fmla="*/ 28 w 57"/>
                <a:gd name="T7" fmla="*/ 57 h 69"/>
                <a:gd name="T8" fmla="*/ 57 w 57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9">
                  <a:moveTo>
                    <a:pt x="57" y="69"/>
                  </a:moveTo>
                  <a:lnTo>
                    <a:pt x="50" y="35"/>
                  </a:lnTo>
                  <a:lnTo>
                    <a:pt x="0" y="0"/>
                  </a:lnTo>
                  <a:lnTo>
                    <a:pt x="28" y="57"/>
                  </a:lnTo>
                  <a:lnTo>
                    <a:pt x="57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786313" y="3309938"/>
              <a:ext cx="360363" cy="106363"/>
            </a:xfrm>
            <a:custGeom>
              <a:avLst/>
              <a:gdLst>
                <a:gd name="T0" fmla="*/ 116 w 227"/>
                <a:gd name="T1" fmla="*/ 0 h 67"/>
                <a:gd name="T2" fmla="*/ 59 w 227"/>
                <a:gd name="T3" fmla="*/ 17 h 67"/>
                <a:gd name="T4" fmla="*/ 0 w 227"/>
                <a:gd name="T5" fmla="*/ 3 h 67"/>
                <a:gd name="T6" fmla="*/ 90 w 227"/>
                <a:gd name="T7" fmla="*/ 67 h 67"/>
                <a:gd name="T8" fmla="*/ 80 w 227"/>
                <a:gd name="T9" fmla="*/ 34 h 67"/>
                <a:gd name="T10" fmla="*/ 106 w 227"/>
                <a:gd name="T11" fmla="*/ 55 h 67"/>
                <a:gd name="T12" fmla="*/ 227 w 227"/>
                <a:gd name="T13" fmla="*/ 22 h 67"/>
                <a:gd name="T14" fmla="*/ 116 w 22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7" h="67">
                  <a:moveTo>
                    <a:pt x="116" y="0"/>
                  </a:moveTo>
                  <a:lnTo>
                    <a:pt x="59" y="17"/>
                  </a:lnTo>
                  <a:lnTo>
                    <a:pt x="0" y="3"/>
                  </a:lnTo>
                  <a:lnTo>
                    <a:pt x="90" y="67"/>
                  </a:lnTo>
                  <a:lnTo>
                    <a:pt x="80" y="34"/>
                  </a:lnTo>
                  <a:lnTo>
                    <a:pt x="106" y="55"/>
                  </a:lnTo>
                  <a:lnTo>
                    <a:pt x="227" y="22"/>
                  </a:lnTo>
                  <a:lnTo>
                    <a:pt x="1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4954588" y="3344863"/>
              <a:ext cx="346075" cy="269875"/>
            </a:xfrm>
            <a:custGeom>
              <a:avLst/>
              <a:gdLst>
                <a:gd name="T0" fmla="*/ 48 w 218"/>
                <a:gd name="T1" fmla="*/ 97 h 170"/>
                <a:gd name="T2" fmla="*/ 71 w 218"/>
                <a:gd name="T3" fmla="*/ 170 h 170"/>
                <a:gd name="T4" fmla="*/ 218 w 218"/>
                <a:gd name="T5" fmla="*/ 106 h 170"/>
                <a:gd name="T6" fmla="*/ 218 w 218"/>
                <a:gd name="T7" fmla="*/ 106 h 170"/>
                <a:gd name="T8" fmla="*/ 204 w 218"/>
                <a:gd name="T9" fmla="*/ 52 h 170"/>
                <a:gd name="T10" fmla="*/ 159 w 218"/>
                <a:gd name="T11" fmla="*/ 52 h 170"/>
                <a:gd name="T12" fmla="*/ 121 w 218"/>
                <a:gd name="T13" fmla="*/ 0 h 170"/>
                <a:gd name="T14" fmla="*/ 0 w 218"/>
                <a:gd name="T15" fmla="*/ 33 h 170"/>
                <a:gd name="T16" fmla="*/ 48 w 218"/>
                <a:gd name="T17" fmla="*/ 9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170">
                  <a:moveTo>
                    <a:pt x="48" y="97"/>
                  </a:moveTo>
                  <a:lnTo>
                    <a:pt x="71" y="170"/>
                  </a:lnTo>
                  <a:lnTo>
                    <a:pt x="218" y="106"/>
                  </a:lnTo>
                  <a:lnTo>
                    <a:pt x="218" y="106"/>
                  </a:lnTo>
                  <a:lnTo>
                    <a:pt x="204" y="52"/>
                  </a:lnTo>
                  <a:lnTo>
                    <a:pt x="159" y="52"/>
                  </a:lnTo>
                  <a:lnTo>
                    <a:pt x="121" y="0"/>
                  </a:lnTo>
                  <a:lnTo>
                    <a:pt x="0" y="33"/>
                  </a:lnTo>
                  <a:lnTo>
                    <a:pt x="48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6364288" y="3155950"/>
              <a:ext cx="180975" cy="177800"/>
            </a:xfrm>
            <a:custGeom>
              <a:avLst/>
              <a:gdLst>
                <a:gd name="T0" fmla="*/ 81 w 114"/>
                <a:gd name="T1" fmla="*/ 45 h 112"/>
                <a:gd name="T2" fmla="*/ 40 w 114"/>
                <a:gd name="T3" fmla="*/ 55 h 112"/>
                <a:gd name="T4" fmla="*/ 0 w 114"/>
                <a:gd name="T5" fmla="*/ 83 h 112"/>
                <a:gd name="T6" fmla="*/ 2 w 114"/>
                <a:gd name="T7" fmla="*/ 112 h 112"/>
                <a:gd name="T8" fmla="*/ 81 w 114"/>
                <a:gd name="T9" fmla="*/ 78 h 112"/>
                <a:gd name="T10" fmla="*/ 114 w 114"/>
                <a:gd name="T11" fmla="*/ 38 h 112"/>
                <a:gd name="T12" fmla="*/ 114 w 114"/>
                <a:gd name="T13" fmla="*/ 0 h 112"/>
                <a:gd name="T14" fmla="*/ 102 w 114"/>
                <a:gd name="T15" fmla="*/ 2 h 112"/>
                <a:gd name="T16" fmla="*/ 102 w 114"/>
                <a:gd name="T17" fmla="*/ 2 h 112"/>
                <a:gd name="T18" fmla="*/ 81 w 114"/>
                <a:gd name="T19" fmla="*/ 4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2">
                  <a:moveTo>
                    <a:pt x="81" y="45"/>
                  </a:moveTo>
                  <a:lnTo>
                    <a:pt x="40" y="55"/>
                  </a:lnTo>
                  <a:lnTo>
                    <a:pt x="0" y="83"/>
                  </a:lnTo>
                  <a:lnTo>
                    <a:pt x="2" y="112"/>
                  </a:lnTo>
                  <a:lnTo>
                    <a:pt x="81" y="78"/>
                  </a:lnTo>
                  <a:lnTo>
                    <a:pt x="114" y="38"/>
                  </a:lnTo>
                  <a:lnTo>
                    <a:pt x="114" y="0"/>
                  </a:lnTo>
                  <a:lnTo>
                    <a:pt x="102" y="2"/>
                  </a:lnTo>
                  <a:lnTo>
                    <a:pt x="102" y="2"/>
                  </a:lnTo>
                  <a:lnTo>
                    <a:pt x="81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521451" y="3073400"/>
              <a:ext cx="98425" cy="82550"/>
            </a:xfrm>
            <a:custGeom>
              <a:avLst/>
              <a:gdLst>
                <a:gd name="T0" fmla="*/ 24 w 62"/>
                <a:gd name="T1" fmla="*/ 40 h 52"/>
                <a:gd name="T2" fmla="*/ 43 w 62"/>
                <a:gd name="T3" fmla="*/ 28 h 52"/>
                <a:gd name="T4" fmla="*/ 62 w 62"/>
                <a:gd name="T5" fmla="*/ 17 h 52"/>
                <a:gd name="T6" fmla="*/ 19 w 62"/>
                <a:gd name="T7" fmla="*/ 0 h 52"/>
                <a:gd name="T8" fmla="*/ 0 w 62"/>
                <a:gd name="T9" fmla="*/ 35 h 52"/>
                <a:gd name="T10" fmla="*/ 15 w 62"/>
                <a:gd name="T11" fmla="*/ 52 h 52"/>
                <a:gd name="T12" fmla="*/ 24 w 62"/>
                <a:gd name="T13" fmla="*/ 40 h 52"/>
                <a:gd name="T14" fmla="*/ 24 w 62"/>
                <a:gd name="T15" fmla="*/ 4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52">
                  <a:moveTo>
                    <a:pt x="24" y="40"/>
                  </a:moveTo>
                  <a:lnTo>
                    <a:pt x="43" y="28"/>
                  </a:lnTo>
                  <a:lnTo>
                    <a:pt x="62" y="17"/>
                  </a:lnTo>
                  <a:lnTo>
                    <a:pt x="19" y="0"/>
                  </a:lnTo>
                  <a:lnTo>
                    <a:pt x="0" y="35"/>
                  </a:lnTo>
                  <a:lnTo>
                    <a:pt x="15" y="52"/>
                  </a:lnTo>
                  <a:lnTo>
                    <a:pt x="24" y="40"/>
                  </a:lnTo>
                  <a:lnTo>
                    <a:pt x="24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740526" y="2722563"/>
              <a:ext cx="157163" cy="249238"/>
            </a:xfrm>
            <a:custGeom>
              <a:avLst/>
              <a:gdLst>
                <a:gd name="T0" fmla="*/ 23 w 99"/>
                <a:gd name="T1" fmla="*/ 157 h 157"/>
                <a:gd name="T2" fmla="*/ 99 w 99"/>
                <a:gd name="T3" fmla="*/ 0 h 157"/>
                <a:gd name="T4" fmla="*/ 0 w 99"/>
                <a:gd name="T5" fmla="*/ 95 h 157"/>
                <a:gd name="T6" fmla="*/ 23 w 99"/>
                <a:gd name="T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57">
                  <a:moveTo>
                    <a:pt x="23" y="157"/>
                  </a:moveTo>
                  <a:lnTo>
                    <a:pt x="99" y="0"/>
                  </a:lnTo>
                  <a:lnTo>
                    <a:pt x="0" y="95"/>
                  </a:lnTo>
                  <a:lnTo>
                    <a:pt x="23" y="1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4368801" y="2308225"/>
              <a:ext cx="2878138" cy="1397000"/>
            </a:xfrm>
            <a:custGeom>
              <a:avLst/>
              <a:gdLst>
                <a:gd name="T0" fmla="*/ 1806 w 1813"/>
                <a:gd name="T1" fmla="*/ 152 h 880"/>
                <a:gd name="T2" fmla="*/ 1382 w 1813"/>
                <a:gd name="T3" fmla="*/ 86 h 880"/>
                <a:gd name="T4" fmla="*/ 1044 w 1813"/>
                <a:gd name="T5" fmla="*/ 0 h 880"/>
                <a:gd name="T6" fmla="*/ 904 w 1813"/>
                <a:gd name="T7" fmla="*/ 24 h 880"/>
                <a:gd name="T8" fmla="*/ 722 w 1813"/>
                <a:gd name="T9" fmla="*/ 88 h 880"/>
                <a:gd name="T10" fmla="*/ 526 w 1813"/>
                <a:gd name="T11" fmla="*/ 155 h 880"/>
                <a:gd name="T12" fmla="*/ 388 w 1813"/>
                <a:gd name="T13" fmla="*/ 216 h 880"/>
                <a:gd name="T14" fmla="*/ 320 w 1813"/>
                <a:gd name="T15" fmla="*/ 140 h 880"/>
                <a:gd name="T16" fmla="*/ 227 w 1813"/>
                <a:gd name="T17" fmla="*/ 131 h 880"/>
                <a:gd name="T18" fmla="*/ 135 w 1813"/>
                <a:gd name="T19" fmla="*/ 238 h 880"/>
                <a:gd name="T20" fmla="*/ 85 w 1813"/>
                <a:gd name="T21" fmla="*/ 304 h 880"/>
                <a:gd name="T22" fmla="*/ 114 w 1813"/>
                <a:gd name="T23" fmla="*/ 318 h 880"/>
                <a:gd name="T24" fmla="*/ 163 w 1813"/>
                <a:gd name="T25" fmla="*/ 351 h 880"/>
                <a:gd name="T26" fmla="*/ 206 w 1813"/>
                <a:gd name="T27" fmla="*/ 290 h 880"/>
                <a:gd name="T28" fmla="*/ 268 w 1813"/>
                <a:gd name="T29" fmla="*/ 200 h 880"/>
                <a:gd name="T30" fmla="*/ 253 w 1813"/>
                <a:gd name="T31" fmla="*/ 290 h 880"/>
                <a:gd name="T32" fmla="*/ 303 w 1813"/>
                <a:gd name="T33" fmla="*/ 285 h 880"/>
                <a:gd name="T34" fmla="*/ 303 w 1813"/>
                <a:gd name="T35" fmla="*/ 285 h 880"/>
                <a:gd name="T36" fmla="*/ 303 w 1813"/>
                <a:gd name="T37" fmla="*/ 285 h 880"/>
                <a:gd name="T38" fmla="*/ 220 w 1813"/>
                <a:gd name="T39" fmla="*/ 373 h 880"/>
                <a:gd name="T40" fmla="*/ 119 w 1813"/>
                <a:gd name="T41" fmla="*/ 354 h 880"/>
                <a:gd name="T42" fmla="*/ 0 w 1813"/>
                <a:gd name="T43" fmla="*/ 444 h 880"/>
                <a:gd name="T44" fmla="*/ 62 w 1813"/>
                <a:gd name="T45" fmla="*/ 520 h 880"/>
                <a:gd name="T46" fmla="*/ 175 w 1813"/>
                <a:gd name="T47" fmla="*/ 551 h 880"/>
                <a:gd name="T48" fmla="*/ 249 w 1813"/>
                <a:gd name="T49" fmla="*/ 548 h 880"/>
                <a:gd name="T50" fmla="*/ 322 w 1813"/>
                <a:gd name="T51" fmla="*/ 477 h 880"/>
                <a:gd name="T52" fmla="*/ 419 w 1813"/>
                <a:gd name="T53" fmla="*/ 508 h 880"/>
                <a:gd name="T54" fmla="*/ 490 w 1813"/>
                <a:gd name="T55" fmla="*/ 551 h 880"/>
                <a:gd name="T56" fmla="*/ 478 w 1813"/>
                <a:gd name="T57" fmla="*/ 494 h 880"/>
                <a:gd name="T58" fmla="*/ 500 w 1813"/>
                <a:gd name="T59" fmla="*/ 472 h 880"/>
                <a:gd name="T60" fmla="*/ 521 w 1813"/>
                <a:gd name="T61" fmla="*/ 508 h 880"/>
                <a:gd name="T62" fmla="*/ 533 w 1813"/>
                <a:gd name="T63" fmla="*/ 584 h 880"/>
                <a:gd name="T64" fmla="*/ 419 w 1813"/>
                <a:gd name="T65" fmla="*/ 508 h 880"/>
                <a:gd name="T66" fmla="*/ 339 w 1813"/>
                <a:gd name="T67" fmla="*/ 527 h 880"/>
                <a:gd name="T68" fmla="*/ 282 w 1813"/>
                <a:gd name="T69" fmla="*/ 546 h 880"/>
                <a:gd name="T70" fmla="*/ 379 w 1813"/>
                <a:gd name="T71" fmla="*/ 579 h 880"/>
                <a:gd name="T72" fmla="*/ 379 w 1813"/>
                <a:gd name="T73" fmla="*/ 579 h 880"/>
                <a:gd name="T74" fmla="*/ 490 w 1813"/>
                <a:gd name="T75" fmla="*/ 653 h 880"/>
                <a:gd name="T76" fmla="*/ 672 w 1813"/>
                <a:gd name="T77" fmla="*/ 717 h 880"/>
                <a:gd name="T78" fmla="*/ 774 w 1813"/>
                <a:gd name="T79" fmla="*/ 880 h 880"/>
                <a:gd name="T80" fmla="*/ 897 w 1813"/>
                <a:gd name="T81" fmla="*/ 738 h 880"/>
                <a:gd name="T82" fmla="*/ 945 w 1813"/>
                <a:gd name="T83" fmla="*/ 785 h 880"/>
                <a:gd name="T84" fmla="*/ 954 w 1813"/>
                <a:gd name="T85" fmla="*/ 864 h 880"/>
                <a:gd name="T86" fmla="*/ 1020 w 1813"/>
                <a:gd name="T87" fmla="*/ 866 h 880"/>
                <a:gd name="T88" fmla="*/ 1030 w 1813"/>
                <a:gd name="T89" fmla="*/ 769 h 880"/>
                <a:gd name="T90" fmla="*/ 1117 w 1813"/>
                <a:gd name="T91" fmla="*/ 733 h 880"/>
                <a:gd name="T92" fmla="*/ 1151 w 1813"/>
                <a:gd name="T93" fmla="*/ 553 h 880"/>
                <a:gd name="T94" fmla="*/ 1226 w 1813"/>
                <a:gd name="T95" fmla="*/ 603 h 880"/>
                <a:gd name="T96" fmla="*/ 1269 w 1813"/>
                <a:gd name="T97" fmla="*/ 517 h 880"/>
                <a:gd name="T98" fmla="*/ 1361 w 1813"/>
                <a:gd name="T99" fmla="*/ 387 h 880"/>
                <a:gd name="T100" fmla="*/ 1177 w 1813"/>
                <a:gd name="T101" fmla="*/ 385 h 880"/>
                <a:gd name="T102" fmla="*/ 1309 w 1813"/>
                <a:gd name="T103" fmla="*/ 359 h 880"/>
                <a:gd name="T104" fmla="*/ 1593 w 1813"/>
                <a:gd name="T105" fmla="*/ 261 h 880"/>
                <a:gd name="T106" fmla="*/ 1813 w 1813"/>
                <a:gd name="T107" fmla="*/ 226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13" h="880">
                  <a:moveTo>
                    <a:pt x="1813" y="226"/>
                  </a:moveTo>
                  <a:lnTo>
                    <a:pt x="1806" y="152"/>
                  </a:lnTo>
                  <a:lnTo>
                    <a:pt x="1577" y="140"/>
                  </a:lnTo>
                  <a:lnTo>
                    <a:pt x="1382" y="86"/>
                  </a:lnTo>
                  <a:lnTo>
                    <a:pt x="1039" y="74"/>
                  </a:lnTo>
                  <a:lnTo>
                    <a:pt x="1044" y="0"/>
                  </a:lnTo>
                  <a:lnTo>
                    <a:pt x="904" y="24"/>
                  </a:lnTo>
                  <a:lnTo>
                    <a:pt x="904" y="24"/>
                  </a:lnTo>
                  <a:lnTo>
                    <a:pt x="831" y="93"/>
                  </a:lnTo>
                  <a:lnTo>
                    <a:pt x="722" y="88"/>
                  </a:lnTo>
                  <a:lnTo>
                    <a:pt x="646" y="150"/>
                  </a:lnTo>
                  <a:lnTo>
                    <a:pt x="526" y="155"/>
                  </a:lnTo>
                  <a:lnTo>
                    <a:pt x="526" y="155"/>
                  </a:lnTo>
                  <a:lnTo>
                    <a:pt x="388" y="216"/>
                  </a:lnTo>
                  <a:lnTo>
                    <a:pt x="393" y="166"/>
                  </a:lnTo>
                  <a:lnTo>
                    <a:pt x="320" y="140"/>
                  </a:lnTo>
                  <a:lnTo>
                    <a:pt x="287" y="117"/>
                  </a:lnTo>
                  <a:lnTo>
                    <a:pt x="227" y="131"/>
                  </a:lnTo>
                  <a:lnTo>
                    <a:pt x="159" y="200"/>
                  </a:lnTo>
                  <a:lnTo>
                    <a:pt x="135" y="238"/>
                  </a:lnTo>
                  <a:lnTo>
                    <a:pt x="88" y="266"/>
                  </a:lnTo>
                  <a:lnTo>
                    <a:pt x="85" y="304"/>
                  </a:lnTo>
                  <a:lnTo>
                    <a:pt x="114" y="318"/>
                  </a:lnTo>
                  <a:lnTo>
                    <a:pt x="114" y="318"/>
                  </a:lnTo>
                  <a:lnTo>
                    <a:pt x="142" y="297"/>
                  </a:lnTo>
                  <a:lnTo>
                    <a:pt x="163" y="351"/>
                  </a:lnTo>
                  <a:lnTo>
                    <a:pt x="197" y="337"/>
                  </a:lnTo>
                  <a:lnTo>
                    <a:pt x="206" y="290"/>
                  </a:lnTo>
                  <a:lnTo>
                    <a:pt x="211" y="245"/>
                  </a:lnTo>
                  <a:lnTo>
                    <a:pt x="268" y="200"/>
                  </a:lnTo>
                  <a:lnTo>
                    <a:pt x="239" y="257"/>
                  </a:lnTo>
                  <a:lnTo>
                    <a:pt x="253" y="290"/>
                  </a:lnTo>
                  <a:lnTo>
                    <a:pt x="303" y="285"/>
                  </a:lnTo>
                  <a:lnTo>
                    <a:pt x="303" y="285"/>
                  </a:lnTo>
                  <a:lnTo>
                    <a:pt x="303" y="285"/>
                  </a:lnTo>
                  <a:lnTo>
                    <a:pt x="303" y="285"/>
                  </a:lnTo>
                  <a:lnTo>
                    <a:pt x="301" y="304"/>
                  </a:lnTo>
                  <a:lnTo>
                    <a:pt x="303" y="285"/>
                  </a:lnTo>
                  <a:lnTo>
                    <a:pt x="234" y="332"/>
                  </a:lnTo>
                  <a:lnTo>
                    <a:pt x="220" y="373"/>
                  </a:lnTo>
                  <a:lnTo>
                    <a:pt x="142" y="373"/>
                  </a:lnTo>
                  <a:lnTo>
                    <a:pt x="119" y="354"/>
                  </a:lnTo>
                  <a:lnTo>
                    <a:pt x="66" y="413"/>
                  </a:lnTo>
                  <a:lnTo>
                    <a:pt x="0" y="444"/>
                  </a:lnTo>
                  <a:lnTo>
                    <a:pt x="24" y="506"/>
                  </a:lnTo>
                  <a:lnTo>
                    <a:pt x="62" y="520"/>
                  </a:lnTo>
                  <a:lnTo>
                    <a:pt x="128" y="491"/>
                  </a:lnTo>
                  <a:lnTo>
                    <a:pt x="175" y="551"/>
                  </a:lnTo>
                  <a:lnTo>
                    <a:pt x="175" y="551"/>
                  </a:lnTo>
                  <a:lnTo>
                    <a:pt x="249" y="548"/>
                  </a:lnTo>
                  <a:lnTo>
                    <a:pt x="249" y="548"/>
                  </a:lnTo>
                  <a:lnTo>
                    <a:pt x="322" y="477"/>
                  </a:lnTo>
                  <a:lnTo>
                    <a:pt x="388" y="489"/>
                  </a:lnTo>
                  <a:lnTo>
                    <a:pt x="419" y="508"/>
                  </a:lnTo>
                  <a:lnTo>
                    <a:pt x="490" y="551"/>
                  </a:lnTo>
                  <a:lnTo>
                    <a:pt x="490" y="551"/>
                  </a:lnTo>
                  <a:lnTo>
                    <a:pt x="490" y="551"/>
                  </a:lnTo>
                  <a:lnTo>
                    <a:pt x="478" y="494"/>
                  </a:lnTo>
                  <a:lnTo>
                    <a:pt x="500" y="472"/>
                  </a:lnTo>
                  <a:lnTo>
                    <a:pt x="500" y="472"/>
                  </a:lnTo>
                  <a:lnTo>
                    <a:pt x="540" y="465"/>
                  </a:lnTo>
                  <a:lnTo>
                    <a:pt x="521" y="508"/>
                  </a:lnTo>
                  <a:lnTo>
                    <a:pt x="547" y="534"/>
                  </a:lnTo>
                  <a:lnTo>
                    <a:pt x="533" y="584"/>
                  </a:lnTo>
                  <a:lnTo>
                    <a:pt x="490" y="551"/>
                  </a:lnTo>
                  <a:lnTo>
                    <a:pt x="419" y="508"/>
                  </a:lnTo>
                  <a:lnTo>
                    <a:pt x="403" y="536"/>
                  </a:lnTo>
                  <a:lnTo>
                    <a:pt x="339" y="527"/>
                  </a:lnTo>
                  <a:lnTo>
                    <a:pt x="339" y="527"/>
                  </a:lnTo>
                  <a:lnTo>
                    <a:pt x="282" y="546"/>
                  </a:lnTo>
                  <a:lnTo>
                    <a:pt x="310" y="589"/>
                  </a:lnTo>
                  <a:lnTo>
                    <a:pt x="379" y="579"/>
                  </a:lnTo>
                  <a:lnTo>
                    <a:pt x="379" y="579"/>
                  </a:lnTo>
                  <a:lnTo>
                    <a:pt x="379" y="579"/>
                  </a:lnTo>
                  <a:lnTo>
                    <a:pt x="379" y="631"/>
                  </a:lnTo>
                  <a:lnTo>
                    <a:pt x="490" y="653"/>
                  </a:lnTo>
                  <a:lnTo>
                    <a:pt x="582" y="695"/>
                  </a:lnTo>
                  <a:lnTo>
                    <a:pt x="672" y="717"/>
                  </a:lnTo>
                  <a:lnTo>
                    <a:pt x="736" y="802"/>
                  </a:lnTo>
                  <a:lnTo>
                    <a:pt x="774" y="880"/>
                  </a:lnTo>
                  <a:lnTo>
                    <a:pt x="800" y="793"/>
                  </a:lnTo>
                  <a:lnTo>
                    <a:pt x="897" y="738"/>
                  </a:lnTo>
                  <a:lnTo>
                    <a:pt x="923" y="802"/>
                  </a:lnTo>
                  <a:lnTo>
                    <a:pt x="945" y="785"/>
                  </a:lnTo>
                  <a:lnTo>
                    <a:pt x="945" y="785"/>
                  </a:lnTo>
                  <a:lnTo>
                    <a:pt x="954" y="864"/>
                  </a:lnTo>
                  <a:lnTo>
                    <a:pt x="973" y="823"/>
                  </a:lnTo>
                  <a:lnTo>
                    <a:pt x="1020" y="866"/>
                  </a:lnTo>
                  <a:lnTo>
                    <a:pt x="1063" y="823"/>
                  </a:lnTo>
                  <a:lnTo>
                    <a:pt x="1030" y="769"/>
                  </a:lnTo>
                  <a:lnTo>
                    <a:pt x="1046" y="738"/>
                  </a:lnTo>
                  <a:lnTo>
                    <a:pt x="1117" y="733"/>
                  </a:lnTo>
                  <a:lnTo>
                    <a:pt x="1177" y="660"/>
                  </a:lnTo>
                  <a:lnTo>
                    <a:pt x="1151" y="553"/>
                  </a:lnTo>
                  <a:lnTo>
                    <a:pt x="1214" y="553"/>
                  </a:lnTo>
                  <a:lnTo>
                    <a:pt x="1226" y="603"/>
                  </a:lnTo>
                  <a:lnTo>
                    <a:pt x="1269" y="520"/>
                  </a:lnTo>
                  <a:lnTo>
                    <a:pt x="1269" y="517"/>
                  </a:lnTo>
                  <a:lnTo>
                    <a:pt x="1359" y="465"/>
                  </a:lnTo>
                  <a:lnTo>
                    <a:pt x="1361" y="387"/>
                  </a:lnTo>
                  <a:lnTo>
                    <a:pt x="1309" y="359"/>
                  </a:lnTo>
                  <a:lnTo>
                    <a:pt x="1177" y="385"/>
                  </a:lnTo>
                  <a:lnTo>
                    <a:pt x="1177" y="385"/>
                  </a:lnTo>
                  <a:lnTo>
                    <a:pt x="1309" y="359"/>
                  </a:lnTo>
                  <a:lnTo>
                    <a:pt x="1397" y="292"/>
                  </a:lnTo>
                  <a:lnTo>
                    <a:pt x="1593" y="261"/>
                  </a:lnTo>
                  <a:lnTo>
                    <a:pt x="1655" y="299"/>
                  </a:lnTo>
                  <a:lnTo>
                    <a:pt x="1813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6438901" y="30241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286251" y="3111500"/>
              <a:ext cx="180975" cy="120650"/>
            </a:xfrm>
            <a:custGeom>
              <a:avLst/>
              <a:gdLst>
                <a:gd name="T0" fmla="*/ 76 w 114"/>
                <a:gd name="T1" fmla="*/ 0 h 76"/>
                <a:gd name="T2" fmla="*/ 76 w 114"/>
                <a:gd name="T3" fmla="*/ 0 h 76"/>
                <a:gd name="T4" fmla="*/ 0 w 114"/>
                <a:gd name="T5" fmla="*/ 0 h 76"/>
                <a:gd name="T6" fmla="*/ 19 w 114"/>
                <a:gd name="T7" fmla="*/ 71 h 76"/>
                <a:gd name="T8" fmla="*/ 66 w 114"/>
                <a:gd name="T9" fmla="*/ 76 h 76"/>
                <a:gd name="T10" fmla="*/ 114 w 114"/>
                <a:gd name="T11" fmla="*/ 14 h 76"/>
                <a:gd name="T12" fmla="*/ 76 w 114"/>
                <a:gd name="T13" fmla="*/ 0 h 76"/>
                <a:gd name="T14" fmla="*/ 76 w 114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76">
                  <a:moveTo>
                    <a:pt x="76" y="0"/>
                  </a:moveTo>
                  <a:lnTo>
                    <a:pt x="76" y="0"/>
                  </a:lnTo>
                  <a:lnTo>
                    <a:pt x="0" y="0"/>
                  </a:lnTo>
                  <a:lnTo>
                    <a:pt x="19" y="71"/>
                  </a:lnTo>
                  <a:lnTo>
                    <a:pt x="66" y="76"/>
                  </a:lnTo>
                  <a:lnTo>
                    <a:pt x="114" y="14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4170363" y="3216275"/>
              <a:ext cx="1017588" cy="1144588"/>
            </a:xfrm>
            <a:custGeom>
              <a:avLst/>
              <a:gdLst>
                <a:gd name="T0" fmla="*/ 258 w 641"/>
                <a:gd name="T1" fmla="*/ 36 h 721"/>
                <a:gd name="T2" fmla="*/ 232 w 641"/>
                <a:gd name="T3" fmla="*/ 0 h 721"/>
                <a:gd name="T4" fmla="*/ 232 w 641"/>
                <a:gd name="T5" fmla="*/ 0 h 721"/>
                <a:gd name="T6" fmla="*/ 232 w 641"/>
                <a:gd name="T7" fmla="*/ 0 h 721"/>
                <a:gd name="T8" fmla="*/ 109 w 641"/>
                <a:gd name="T9" fmla="*/ 21 h 721"/>
                <a:gd name="T10" fmla="*/ 19 w 641"/>
                <a:gd name="T11" fmla="*/ 135 h 721"/>
                <a:gd name="T12" fmla="*/ 19 w 641"/>
                <a:gd name="T13" fmla="*/ 135 h 721"/>
                <a:gd name="T14" fmla="*/ 0 w 641"/>
                <a:gd name="T15" fmla="*/ 247 h 721"/>
                <a:gd name="T16" fmla="*/ 85 w 641"/>
                <a:gd name="T17" fmla="*/ 339 h 721"/>
                <a:gd name="T18" fmla="*/ 206 w 641"/>
                <a:gd name="T19" fmla="*/ 313 h 721"/>
                <a:gd name="T20" fmla="*/ 260 w 641"/>
                <a:gd name="T21" fmla="*/ 363 h 721"/>
                <a:gd name="T22" fmla="*/ 244 w 641"/>
                <a:gd name="T23" fmla="*/ 389 h 721"/>
                <a:gd name="T24" fmla="*/ 279 w 641"/>
                <a:gd name="T25" fmla="*/ 425 h 721"/>
                <a:gd name="T26" fmla="*/ 279 w 641"/>
                <a:gd name="T27" fmla="*/ 425 h 721"/>
                <a:gd name="T28" fmla="*/ 296 w 641"/>
                <a:gd name="T29" fmla="*/ 489 h 721"/>
                <a:gd name="T30" fmla="*/ 274 w 641"/>
                <a:gd name="T31" fmla="*/ 536 h 721"/>
                <a:gd name="T32" fmla="*/ 296 w 641"/>
                <a:gd name="T33" fmla="*/ 579 h 721"/>
                <a:gd name="T34" fmla="*/ 296 w 641"/>
                <a:gd name="T35" fmla="*/ 624 h 721"/>
                <a:gd name="T36" fmla="*/ 341 w 641"/>
                <a:gd name="T37" fmla="*/ 721 h 721"/>
                <a:gd name="T38" fmla="*/ 400 w 641"/>
                <a:gd name="T39" fmla="*/ 709 h 721"/>
                <a:gd name="T40" fmla="*/ 457 w 641"/>
                <a:gd name="T41" fmla="*/ 662 h 721"/>
                <a:gd name="T42" fmla="*/ 487 w 641"/>
                <a:gd name="T43" fmla="*/ 619 h 721"/>
                <a:gd name="T44" fmla="*/ 485 w 641"/>
                <a:gd name="T45" fmla="*/ 574 h 721"/>
                <a:gd name="T46" fmla="*/ 542 w 641"/>
                <a:gd name="T47" fmla="*/ 524 h 721"/>
                <a:gd name="T48" fmla="*/ 525 w 641"/>
                <a:gd name="T49" fmla="*/ 422 h 721"/>
                <a:gd name="T50" fmla="*/ 594 w 641"/>
                <a:gd name="T51" fmla="*/ 353 h 721"/>
                <a:gd name="T52" fmla="*/ 641 w 641"/>
                <a:gd name="T53" fmla="*/ 268 h 721"/>
                <a:gd name="T54" fmla="*/ 561 w 641"/>
                <a:gd name="T55" fmla="*/ 259 h 721"/>
                <a:gd name="T56" fmla="*/ 509 w 641"/>
                <a:gd name="T57" fmla="*/ 185 h 721"/>
                <a:gd name="T58" fmla="*/ 478 w 641"/>
                <a:gd name="T59" fmla="*/ 126 h 721"/>
                <a:gd name="T60" fmla="*/ 388 w 641"/>
                <a:gd name="T61" fmla="*/ 62 h 721"/>
                <a:gd name="T62" fmla="*/ 331 w 641"/>
                <a:gd name="T63" fmla="*/ 74 h 721"/>
                <a:gd name="T64" fmla="*/ 258 w 641"/>
                <a:gd name="T65" fmla="*/ 36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1" h="721">
                  <a:moveTo>
                    <a:pt x="258" y="36"/>
                  </a:moveTo>
                  <a:lnTo>
                    <a:pt x="232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109" y="21"/>
                  </a:lnTo>
                  <a:lnTo>
                    <a:pt x="19" y="135"/>
                  </a:lnTo>
                  <a:lnTo>
                    <a:pt x="19" y="135"/>
                  </a:lnTo>
                  <a:lnTo>
                    <a:pt x="0" y="247"/>
                  </a:lnTo>
                  <a:lnTo>
                    <a:pt x="85" y="339"/>
                  </a:lnTo>
                  <a:lnTo>
                    <a:pt x="206" y="313"/>
                  </a:lnTo>
                  <a:lnTo>
                    <a:pt x="260" y="363"/>
                  </a:lnTo>
                  <a:lnTo>
                    <a:pt x="244" y="389"/>
                  </a:lnTo>
                  <a:lnTo>
                    <a:pt x="279" y="425"/>
                  </a:lnTo>
                  <a:lnTo>
                    <a:pt x="279" y="425"/>
                  </a:lnTo>
                  <a:lnTo>
                    <a:pt x="296" y="489"/>
                  </a:lnTo>
                  <a:lnTo>
                    <a:pt x="274" y="536"/>
                  </a:lnTo>
                  <a:lnTo>
                    <a:pt x="296" y="579"/>
                  </a:lnTo>
                  <a:lnTo>
                    <a:pt x="296" y="624"/>
                  </a:lnTo>
                  <a:lnTo>
                    <a:pt x="341" y="721"/>
                  </a:lnTo>
                  <a:lnTo>
                    <a:pt x="400" y="709"/>
                  </a:lnTo>
                  <a:lnTo>
                    <a:pt x="457" y="662"/>
                  </a:lnTo>
                  <a:lnTo>
                    <a:pt x="487" y="619"/>
                  </a:lnTo>
                  <a:lnTo>
                    <a:pt x="485" y="574"/>
                  </a:lnTo>
                  <a:lnTo>
                    <a:pt x="542" y="524"/>
                  </a:lnTo>
                  <a:lnTo>
                    <a:pt x="525" y="422"/>
                  </a:lnTo>
                  <a:lnTo>
                    <a:pt x="594" y="353"/>
                  </a:lnTo>
                  <a:lnTo>
                    <a:pt x="641" y="268"/>
                  </a:lnTo>
                  <a:lnTo>
                    <a:pt x="561" y="259"/>
                  </a:lnTo>
                  <a:lnTo>
                    <a:pt x="509" y="185"/>
                  </a:lnTo>
                  <a:lnTo>
                    <a:pt x="478" y="126"/>
                  </a:lnTo>
                  <a:lnTo>
                    <a:pt x="388" y="62"/>
                  </a:lnTo>
                  <a:lnTo>
                    <a:pt x="331" y="74"/>
                  </a:lnTo>
                  <a:lnTo>
                    <a:pt x="25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816476" y="3883025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5064126" y="4017963"/>
              <a:ext cx="109538" cy="195263"/>
            </a:xfrm>
            <a:custGeom>
              <a:avLst/>
              <a:gdLst>
                <a:gd name="T0" fmla="*/ 19 w 69"/>
                <a:gd name="T1" fmla="*/ 59 h 123"/>
                <a:gd name="T2" fmla="*/ 0 w 69"/>
                <a:gd name="T3" fmla="*/ 83 h 123"/>
                <a:gd name="T4" fmla="*/ 17 w 69"/>
                <a:gd name="T5" fmla="*/ 123 h 123"/>
                <a:gd name="T6" fmla="*/ 47 w 69"/>
                <a:gd name="T7" fmla="*/ 100 h 123"/>
                <a:gd name="T8" fmla="*/ 19 w 69"/>
                <a:gd name="T9" fmla="*/ 59 h 123"/>
                <a:gd name="T10" fmla="*/ 47 w 69"/>
                <a:gd name="T11" fmla="*/ 100 h 123"/>
                <a:gd name="T12" fmla="*/ 69 w 69"/>
                <a:gd name="T13" fmla="*/ 0 h 123"/>
                <a:gd name="T14" fmla="*/ 24 w 69"/>
                <a:gd name="T15" fmla="*/ 19 h 123"/>
                <a:gd name="T16" fmla="*/ 19 w 69"/>
                <a:gd name="T17" fmla="*/ 5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23">
                  <a:moveTo>
                    <a:pt x="19" y="59"/>
                  </a:moveTo>
                  <a:lnTo>
                    <a:pt x="0" y="83"/>
                  </a:lnTo>
                  <a:lnTo>
                    <a:pt x="17" y="123"/>
                  </a:lnTo>
                  <a:lnTo>
                    <a:pt x="47" y="100"/>
                  </a:lnTo>
                  <a:lnTo>
                    <a:pt x="19" y="59"/>
                  </a:lnTo>
                  <a:lnTo>
                    <a:pt x="47" y="100"/>
                  </a:lnTo>
                  <a:lnTo>
                    <a:pt x="69" y="0"/>
                  </a:lnTo>
                  <a:lnTo>
                    <a:pt x="24" y="19"/>
                  </a:lnTo>
                  <a:lnTo>
                    <a:pt x="19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4271963" y="2884488"/>
              <a:ext cx="71438" cy="84138"/>
            </a:xfrm>
            <a:custGeom>
              <a:avLst/>
              <a:gdLst>
                <a:gd name="T0" fmla="*/ 45 w 45"/>
                <a:gd name="T1" fmla="*/ 0 h 53"/>
                <a:gd name="T2" fmla="*/ 4 w 45"/>
                <a:gd name="T3" fmla="*/ 7 h 53"/>
                <a:gd name="T4" fmla="*/ 0 w 45"/>
                <a:gd name="T5" fmla="*/ 38 h 53"/>
                <a:gd name="T6" fmla="*/ 16 w 45"/>
                <a:gd name="T7" fmla="*/ 53 h 53"/>
                <a:gd name="T8" fmla="*/ 45 w 45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3">
                  <a:moveTo>
                    <a:pt x="45" y="0"/>
                  </a:moveTo>
                  <a:lnTo>
                    <a:pt x="4" y="7"/>
                  </a:lnTo>
                  <a:lnTo>
                    <a:pt x="0" y="38"/>
                  </a:lnTo>
                  <a:lnTo>
                    <a:pt x="16" y="53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4335463" y="2790825"/>
              <a:ext cx="115888" cy="192088"/>
            </a:xfrm>
            <a:custGeom>
              <a:avLst/>
              <a:gdLst>
                <a:gd name="T0" fmla="*/ 16 w 73"/>
                <a:gd name="T1" fmla="*/ 93 h 121"/>
                <a:gd name="T2" fmla="*/ 19 w 73"/>
                <a:gd name="T3" fmla="*/ 121 h 121"/>
                <a:gd name="T4" fmla="*/ 61 w 73"/>
                <a:gd name="T5" fmla="*/ 112 h 121"/>
                <a:gd name="T6" fmla="*/ 73 w 73"/>
                <a:gd name="T7" fmla="*/ 95 h 121"/>
                <a:gd name="T8" fmla="*/ 54 w 73"/>
                <a:gd name="T9" fmla="*/ 69 h 121"/>
                <a:gd name="T10" fmla="*/ 35 w 73"/>
                <a:gd name="T11" fmla="*/ 43 h 121"/>
                <a:gd name="T12" fmla="*/ 33 w 73"/>
                <a:gd name="T13" fmla="*/ 0 h 121"/>
                <a:gd name="T14" fmla="*/ 0 w 73"/>
                <a:gd name="T15" fmla="*/ 33 h 121"/>
                <a:gd name="T16" fmla="*/ 5 w 73"/>
                <a:gd name="T17" fmla="*/ 59 h 121"/>
                <a:gd name="T18" fmla="*/ 31 w 73"/>
                <a:gd name="T19" fmla="*/ 66 h 121"/>
                <a:gd name="T20" fmla="*/ 16 w 73"/>
                <a:gd name="T21" fmla="*/ 9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121">
                  <a:moveTo>
                    <a:pt x="16" y="93"/>
                  </a:moveTo>
                  <a:lnTo>
                    <a:pt x="19" y="121"/>
                  </a:lnTo>
                  <a:lnTo>
                    <a:pt x="61" y="112"/>
                  </a:lnTo>
                  <a:lnTo>
                    <a:pt x="73" y="95"/>
                  </a:lnTo>
                  <a:lnTo>
                    <a:pt x="54" y="69"/>
                  </a:lnTo>
                  <a:lnTo>
                    <a:pt x="35" y="43"/>
                  </a:lnTo>
                  <a:lnTo>
                    <a:pt x="33" y="0"/>
                  </a:lnTo>
                  <a:lnTo>
                    <a:pt x="0" y="33"/>
                  </a:lnTo>
                  <a:lnTo>
                    <a:pt x="5" y="59"/>
                  </a:lnTo>
                  <a:lnTo>
                    <a:pt x="31" y="66"/>
                  </a:lnTo>
                  <a:lnTo>
                    <a:pt x="16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3340101" y="2098675"/>
              <a:ext cx="877888" cy="673100"/>
            </a:xfrm>
            <a:custGeom>
              <a:avLst/>
              <a:gdLst>
                <a:gd name="T0" fmla="*/ 553 w 553"/>
                <a:gd name="T1" fmla="*/ 40 h 424"/>
                <a:gd name="T2" fmla="*/ 466 w 553"/>
                <a:gd name="T3" fmla="*/ 21 h 424"/>
                <a:gd name="T4" fmla="*/ 464 w 553"/>
                <a:gd name="T5" fmla="*/ 19 h 424"/>
                <a:gd name="T6" fmla="*/ 312 w 553"/>
                <a:gd name="T7" fmla="*/ 0 h 424"/>
                <a:gd name="T8" fmla="*/ 184 w 553"/>
                <a:gd name="T9" fmla="*/ 21 h 424"/>
                <a:gd name="T10" fmla="*/ 52 w 553"/>
                <a:gd name="T11" fmla="*/ 64 h 424"/>
                <a:gd name="T12" fmla="*/ 0 w 553"/>
                <a:gd name="T13" fmla="*/ 106 h 424"/>
                <a:gd name="T14" fmla="*/ 16 w 553"/>
                <a:gd name="T15" fmla="*/ 147 h 424"/>
                <a:gd name="T16" fmla="*/ 64 w 553"/>
                <a:gd name="T17" fmla="*/ 149 h 424"/>
                <a:gd name="T18" fmla="*/ 142 w 553"/>
                <a:gd name="T19" fmla="*/ 189 h 424"/>
                <a:gd name="T20" fmla="*/ 201 w 553"/>
                <a:gd name="T21" fmla="*/ 261 h 424"/>
                <a:gd name="T22" fmla="*/ 172 w 553"/>
                <a:gd name="T23" fmla="*/ 315 h 424"/>
                <a:gd name="T24" fmla="*/ 220 w 553"/>
                <a:gd name="T25" fmla="*/ 405 h 424"/>
                <a:gd name="T26" fmla="*/ 272 w 553"/>
                <a:gd name="T27" fmla="*/ 424 h 424"/>
                <a:gd name="T28" fmla="*/ 295 w 553"/>
                <a:gd name="T29" fmla="*/ 351 h 424"/>
                <a:gd name="T30" fmla="*/ 383 w 553"/>
                <a:gd name="T31" fmla="*/ 303 h 424"/>
                <a:gd name="T32" fmla="*/ 459 w 553"/>
                <a:gd name="T33" fmla="*/ 265 h 424"/>
                <a:gd name="T34" fmla="*/ 490 w 553"/>
                <a:gd name="T35" fmla="*/ 154 h 424"/>
                <a:gd name="T36" fmla="*/ 553 w 553"/>
                <a:gd name="T37" fmla="*/ 4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3" h="424">
                  <a:moveTo>
                    <a:pt x="553" y="40"/>
                  </a:moveTo>
                  <a:lnTo>
                    <a:pt x="466" y="21"/>
                  </a:lnTo>
                  <a:lnTo>
                    <a:pt x="464" y="19"/>
                  </a:lnTo>
                  <a:lnTo>
                    <a:pt x="312" y="0"/>
                  </a:lnTo>
                  <a:lnTo>
                    <a:pt x="184" y="21"/>
                  </a:lnTo>
                  <a:lnTo>
                    <a:pt x="52" y="64"/>
                  </a:lnTo>
                  <a:lnTo>
                    <a:pt x="0" y="106"/>
                  </a:lnTo>
                  <a:lnTo>
                    <a:pt x="16" y="147"/>
                  </a:lnTo>
                  <a:lnTo>
                    <a:pt x="64" y="149"/>
                  </a:lnTo>
                  <a:lnTo>
                    <a:pt x="142" y="189"/>
                  </a:lnTo>
                  <a:lnTo>
                    <a:pt x="201" y="261"/>
                  </a:lnTo>
                  <a:lnTo>
                    <a:pt x="172" y="315"/>
                  </a:lnTo>
                  <a:lnTo>
                    <a:pt x="220" y="405"/>
                  </a:lnTo>
                  <a:lnTo>
                    <a:pt x="272" y="424"/>
                  </a:lnTo>
                  <a:lnTo>
                    <a:pt x="295" y="351"/>
                  </a:lnTo>
                  <a:lnTo>
                    <a:pt x="383" y="303"/>
                  </a:lnTo>
                  <a:lnTo>
                    <a:pt x="459" y="265"/>
                  </a:lnTo>
                  <a:lnTo>
                    <a:pt x="490" y="154"/>
                  </a:lnTo>
                  <a:lnTo>
                    <a:pt x="553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2955926" y="2109788"/>
              <a:ext cx="544513" cy="225425"/>
            </a:xfrm>
            <a:custGeom>
              <a:avLst/>
              <a:gdLst>
                <a:gd name="T0" fmla="*/ 121 w 343"/>
                <a:gd name="T1" fmla="*/ 88 h 142"/>
                <a:gd name="T2" fmla="*/ 74 w 343"/>
                <a:gd name="T3" fmla="*/ 142 h 142"/>
                <a:gd name="T4" fmla="*/ 175 w 343"/>
                <a:gd name="T5" fmla="*/ 135 h 142"/>
                <a:gd name="T6" fmla="*/ 216 w 343"/>
                <a:gd name="T7" fmla="*/ 73 h 142"/>
                <a:gd name="T8" fmla="*/ 284 w 343"/>
                <a:gd name="T9" fmla="*/ 50 h 142"/>
                <a:gd name="T10" fmla="*/ 343 w 343"/>
                <a:gd name="T11" fmla="*/ 16 h 142"/>
                <a:gd name="T12" fmla="*/ 263 w 343"/>
                <a:gd name="T13" fmla="*/ 7 h 142"/>
                <a:gd name="T14" fmla="*/ 263 w 343"/>
                <a:gd name="T15" fmla="*/ 7 h 142"/>
                <a:gd name="T16" fmla="*/ 180 w 343"/>
                <a:gd name="T17" fmla="*/ 0 h 142"/>
                <a:gd name="T18" fmla="*/ 69 w 343"/>
                <a:gd name="T19" fmla="*/ 24 h 142"/>
                <a:gd name="T20" fmla="*/ 0 w 343"/>
                <a:gd name="T21" fmla="*/ 69 h 142"/>
                <a:gd name="T22" fmla="*/ 64 w 343"/>
                <a:gd name="T23" fmla="*/ 104 h 142"/>
                <a:gd name="T24" fmla="*/ 121 w 343"/>
                <a:gd name="T25" fmla="*/ 8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3" h="142">
                  <a:moveTo>
                    <a:pt x="121" y="88"/>
                  </a:moveTo>
                  <a:lnTo>
                    <a:pt x="74" y="142"/>
                  </a:lnTo>
                  <a:lnTo>
                    <a:pt x="175" y="135"/>
                  </a:lnTo>
                  <a:lnTo>
                    <a:pt x="216" y="73"/>
                  </a:lnTo>
                  <a:lnTo>
                    <a:pt x="284" y="50"/>
                  </a:lnTo>
                  <a:lnTo>
                    <a:pt x="343" y="16"/>
                  </a:lnTo>
                  <a:lnTo>
                    <a:pt x="263" y="7"/>
                  </a:lnTo>
                  <a:lnTo>
                    <a:pt x="263" y="7"/>
                  </a:lnTo>
                  <a:lnTo>
                    <a:pt x="180" y="0"/>
                  </a:lnTo>
                  <a:lnTo>
                    <a:pt x="69" y="24"/>
                  </a:lnTo>
                  <a:lnTo>
                    <a:pt x="0" y="69"/>
                  </a:lnTo>
                  <a:lnTo>
                    <a:pt x="64" y="104"/>
                  </a:lnTo>
                  <a:lnTo>
                    <a:pt x="121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3057526" y="2422525"/>
              <a:ext cx="447675" cy="307975"/>
            </a:xfrm>
            <a:custGeom>
              <a:avLst/>
              <a:gdLst>
                <a:gd name="T0" fmla="*/ 185 w 282"/>
                <a:gd name="T1" fmla="*/ 47 h 194"/>
                <a:gd name="T2" fmla="*/ 109 w 282"/>
                <a:gd name="T3" fmla="*/ 0 h 194"/>
                <a:gd name="T4" fmla="*/ 43 w 282"/>
                <a:gd name="T5" fmla="*/ 0 h 194"/>
                <a:gd name="T6" fmla="*/ 0 w 282"/>
                <a:gd name="T7" fmla="*/ 21 h 194"/>
                <a:gd name="T8" fmla="*/ 26 w 282"/>
                <a:gd name="T9" fmla="*/ 66 h 194"/>
                <a:gd name="T10" fmla="*/ 109 w 282"/>
                <a:gd name="T11" fmla="*/ 57 h 194"/>
                <a:gd name="T12" fmla="*/ 175 w 282"/>
                <a:gd name="T13" fmla="*/ 111 h 194"/>
                <a:gd name="T14" fmla="*/ 118 w 282"/>
                <a:gd name="T15" fmla="*/ 147 h 194"/>
                <a:gd name="T16" fmla="*/ 220 w 282"/>
                <a:gd name="T17" fmla="*/ 194 h 194"/>
                <a:gd name="T18" fmla="*/ 237 w 282"/>
                <a:gd name="T19" fmla="*/ 147 h 194"/>
                <a:gd name="T20" fmla="*/ 230 w 282"/>
                <a:gd name="T21" fmla="*/ 123 h 194"/>
                <a:gd name="T22" fmla="*/ 282 w 282"/>
                <a:gd name="T23" fmla="*/ 123 h 194"/>
                <a:gd name="T24" fmla="*/ 185 w 282"/>
                <a:gd name="T25" fmla="*/ 4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194">
                  <a:moveTo>
                    <a:pt x="185" y="47"/>
                  </a:moveTo>
                  <a:lnTo>
                    <a:pt x="109" y="0"/>
                  </a:lnTo>
                  <a:lnTo>
                    <a:pt x="43" y="0"/>
                  </a:lnTo>
                  <a:lnTo>
                    <a:pt x="0" y="21"/>
                  </a:lnTo>
                  <a:lnTo>
                    <a:pt x="26" y="66"/>
                  </a:lnTo>
                  <a:lnTo>
                    <a:pt x="109" y="57"/>
                  </a:lnTo>
                  <a:lnTo>
                    <a:pt x="175" y="111"/>
                  </a:lnTo>
                  <a:lnTo>
                    <a:pt x="118" y="147"/>
                  </a:lnTo>
                  <a:lnTo>
                    <a:pt x="220" y="194"/>
                  </a:lnTo>
                  <a:lnTo>
                    <a:pt x="237" y="147"/>
                  </a:lnTo>
                  <a:lnTo>
                    <a:pt x="230" y="123"/>
                  </a:lnTo>
                  <a:lnTo>
                    <a:pt x="282" y="123"/>
                  </a:lnTo>
                  <a:lnTo>
                    <a:pt x="185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2681288" y="3355975"/>
              <a:ext cx="90488" cy="104775"/>
            </a:xfrm>
            <a:custGeom>
              <a:avLst/>
              <a:gdLst>
                <a:gd name="T0" fmla="*/ 22 w 57"/>
                <a:gd name="T1" fmla="*/ 42 h 66"/>
                <a:gd name="T2" fmla="*/ 57 w 57"/>
                <a:gd name="T3" fmla="*/ 66 h 66"/>
                <a:gd name="T4" fmla="*/ 0 w 57"/>
                <a:gd name="T5" fmla="*/ 0 h 66"/>
                <a:gd name="T6" fmla="*/ 22 w 57"/>
                <a:gd name="T7" fmla="*/ 4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66">
                  <a:moveTo>
                    <a:pt x="22" y="42"/>
                  </a:moveTo>
                  <a:lnTo>
                    <a:pt x="57" y="66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35" name="Freeform 32"/>
            <p:cNvSpPr>
              <a:spLocks noEditPoints="1"/>
            </p:cNvSpPr>
            <p:nvPr/>
          </p:nvSpPr>
          <p:spPr bwMode="auto">
            <a:xfrm>
              <a:off x="1903413" y="2493963"/>
              <a:ext cx="1673225" cy="1200150"/>
            </a:xfrm>
            <a:custGeom>
              <a:avLst/>
              <a:gdLst>
                <a:gd name="T0" fmla="*/ 926 w 1054"/>
                <a:gd name="T1" fmla="*/ 197 h 756"/>
                <a:gd name="T2" fmla="*/ 848 w 1054"/>
                <a:gd name="T3" fmla="*/ 130 h 756"/>
                <a:gd name="T4" fmla="*/ 826 w 1054"/>
                <a:gd name="T5" fmla="*/ 294 h 756"/>
                <a:gd name="T6" fmla="*/ 682 w 1054"/>
                <a:gd name="T7" fmla="*/ 187 h 756"/>
                <a:gd name="T8" fmla="*/ 815 w 1054"/>
                <a:gd name="T9" fmla="*/ 54 h 756"/>
                <a:gd name="T10" fmla="*/ 675 w 1054"/>
                <a:gd name="T11" fmla="*/ 4 h 756"/>
                <a:gd name="T12" fmla="*/ 471 w 1054"/>
                <a:gd name="T13" fmla="*/ 42 h 756"/>
                <a:gd name="T14" fmla="*/ 471 w 1054"/>
                <a:gd name="T15" fmla="*/ 42 h 756"/>
                <a:gd name="T16" fmla="*/ 467 w 1054"/>
                <a:gd name="T17" fmla="*/ 42 h 756"/>
                <a:gd name="T18" fmla="*/ 351 w 1054"/>
                <a:gd name="T19" fmla="*/ 12 h 756"/>
                <a:gd name="T20" fmla="*/ 247 w 1054"/>
                <a:gd name="T21" fmla="*/ 31 h 756"/>
                <a:gd name="T22" fmla="*/ 3 w 1054"/>
                <a:gd name="T23" fmla="*/ 45 h 756"/>
                <a:gd name="T24" fmla="*/ 0 w 1054"/>
                <a:gd name="T25" fmla="*/ 102 h 756"/>
                <a:gd name="T26" fmla="*/ 31 w 1054"/>
                <a:gd name="T27" fmla="*/ 125 h 756"/>
                <a:gd name="T28" fmla="*/ 83 w 1054"/>
                <a:gd name="T29" fmla="*/ 194 h 756"/>
                <a:gd name="T30" fmla="*/ 147 w 1054"/>
                <a:gd name="T31" fmla="*/ 180 h 756"/>
                <a:gd name="T32" fmla="*/ 341 w 1054"/>
                <a:gd name="T33" fmla="*/ 265 h 756"/>
                <a:gd name="T34" fmla="*/ 408 w 1054"/>
                <a:gd name="T35" fmla="*/ 410 h 756"/>
                <a:gd name="T36" fmla="*/ 476 w 1054"/>
                <a:gd name="T37" fmla="*/ 512 h 756"/>
                <a:gd name="T38" fmla="*/ 495 w 1054"/>
                <a:gd name="T39" fmla="*/ 514 h 756"/>
                <a:gd name="T40" fmla="*/ 533 w 1054"/>
                <a:gd name="T41" fmla="*/ 557 h 756"/>
                <a:gd name="T42" fmla="*/ 595 w 1054"/>
                <a:gd name="T43" fmla="*/ 649 h 756"/>
                <a:gd name="T44" fmla="*/ 715 w 1054"/>
                <a:gd name="T45" fmla="*/ 685 h 756"/>
                <a:gd name="T46" fmla="*/ 786 w 1054"/>
                <a:gd name="T47" fmla="*/ 754 h 756"/>
                <a:gd name="T48" fmla="*/ 791 w 1054"/>
                <a:gd name="T49" fmla="*/ 735 h 756"/>
                <a:gd name="T50" fmla="*/ 753 w 1054"/>
                <a:gd name="T51" fmla="*/ 657 h 756"/>
                <a:gd name="T52" fmla="*/ 718 w 1054"/>
                <a:gd name="T53" fmla="*/ 635 h 756"/>
                <a:gd name="T54" fmla="*/ 654 w 1054"/>
                <a:gd name="T55" fmla="*/ 626 h 756"/>
                <a:gd name="T56" fmla="*/ 696 w 1054"/>
                <a:gd name="T57" fmla="*/ 540 h 756"/>
                <a:gd name="T58" fmla="*/ 793 w 1054"/>
                <a:gd name="T59" fmla="*/ 536 h 756"/>
                <a:gd name="T60" fmla="*/ 819 w 1054"/>
                <a:gd name="T61" fmla="*/ 519 h 756"/>
                <a:gd name="T62" fmla="*/ 879 w 1054"/>
                <a:gd name="T63" fmla="*/ 422 h 756"/>
                <a:gd name="T64" fmla="*/ 976 w 1054"/>
                <a:gd name="T65" fmla="*/ 306 h 756"/>
                <a:gd name="T66" fmla="*/ 976 w 1054"/>
                <a:gd name="T67" fmla="*/ 168 h 756"/>
                <a:gd name="T68" fmla="*/ 782 w 1054"/>
                <a:gd name="T69" fmla="*/ 367 h 756"/>
                <a:gd name="T70" fmla="*/ 753 w 1054"/>
                <a:gd name="T71" fmla="*/ 348 h 756"/>
                <a:gd name="T72" fmla="*/ 737 w 1054"/>
                <a:gd name="T73" fmla="*/ 329 h 756"/>
                <a:gd name="T74" fmla="*/ 791 w 1054"/>
                <a:gd name="T75" fmla="*/ 408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4" h="756">
                  <a:moveTo>
                    <a:pt x="976" y="168"/>
                  </a:moveTo>
                  <a:lnTo>
                    <a:pt x="926" y="197"/>
                  </a:lnTo>
                  <a:lnTo>
                    <a:pt x="924" y="154"/>
                  </a:lnTo>
                  <a:lnTo>
                    <a:pt x="848" y="130"/>
                  </a:lnTo>
                  <a:lnTo>
                    <a:pt x="831" y="249"/>
                  </a:lnTo>
                  <a:lnTo>
                    <a:pt x="826" y="294"/>
                  </a:lnTo>
                  <a:lnTo>
                    <a:pt x="798" y="239"/>
                  </a:lnTo>
                  <a:lnTo>
                    <a:pt x="682" y="187"/>
                  </a:lnTo>
                  <a:lnTo>
                    <a:pt x="744" y="97"/>
                  </a:lnTo>
                  <a:lnTo>
                    <a:pt x="815" y="54"/>
                  </a:lnTo>
                  <a:lnTo>
                    <a:pt x="725" y="40"/>
                  </a:lnTo>
                  <a:lnTo>
                    <a:pt x="675" y="4"/>
                  </a:lnTo>
                  <a:lnTo>
                    <a:pt x="597" y="64"/>
                  </a:lnTo>
                  <a:lnTo>
                    <a:pt x="471" y="42"/>
                  </a:lnTo>
                  <a:lnTo>
                    <a:pt x="471" y="42"/>
                  </a:lnTo>
                  <a:lnTo>
                    <a:pt x="471" y="42"/>
                  </a:lnTo>
                  <a:lnTo>
                    <a:pt x="471" y="42"/>
                  </a:lnTo>
                  <a:lnTo>
                    <a:pt x="467" y="42"/>
                  </a:lnTo>
                  <a:lnTo>
                    <a:pt x="422" y="31"/>
                  </a:lnTo>
                  <a:lnTo>
                    <a:pt x="351" y="12"/>
                  </a:lnTo>
                  <a:lnTo>
                    <a:pt x="247" y="31"/>
                  </a:lnTo>
                  <a:lnTo>
                    <a:pt x="247" y="31"/>
                  </a:lnTo>
                  <a:lnTo>
                    <a:pt x="93" y="0"/>
                  </a:lnTo>
                  <a:lnTo>
                    <a:pt x="3" y="45"/>
                  </a:lnTo>
                  <a:lnTo>
                    <a:pt x="26" y="66"/>
                  </a:lnTo>
                  <a:lnTo>
                    <a:pt x="0" y="102"/>
                  </a:lnTo>
                  <a:lnTo>
                    <a:pt x="69" y="111"/>
                  </a:lnTo>
                  <a:lnTo>
                    <a:pt x="31" y="125"/>
                  </a:lnTo>
                  <a:lnTo>
                    <a:pt x="5" y="163"/>
                  </a:lnTo>
                  <a:lnTo>
                    <a:pt x="83" y="194"/>
                  </a:lnTo>
                  <a:lnTo>
                    <a:pt x="41" y="251"/>
                  </a:lnTo>
                  <a:lnTo>
                    <a:pt x="147" y="180"/>
                  </a:lnTo>
                  <a:lnTo>
                    <a:pt x="244" y="170"/>
                  </a:lnTo>
                  <a:lnTo>
                    <a:pt x="341" y="265"/>
                  </a:lnTo>
                  <a:lnTo>
                    <a:pt x="400" y="332"/>
                  </a:lnTo>
                  <a:lnTo>
                    <a:pt x="408" y="410"/>
                  </a:lnTo>
                  <a:lnTo>
                    <a:pt x="419" y="457"/>
                  </a:lnTo>
                  <a:lnTo>
                    <a:pt x="476" y="512"/>
                  </a:lnTo>
                  <a:lnTo>
                    <a:pt x="490" y="543"/>
                  </a:lnTo>
                  <a:lnTo>
                    <a:pt x="495" y="514"/>
                  </a:lnTo>
                  <a:lnTo>
                    <a:pt x="495" y="514"/>
                  </a:lnTo>
                  <a:lnTo>
                    <a:pt x="533" y="557"/>
                  </a:lnTo>
                  <a:lnTo>
                    <a:pt x="590" y="621"/>
                  </a:lnTo>
                  <a:lnTo>
                    <a:pt x="595" y="649"/>
                  </a:lnTo>
                  <a:lnTo>
                    <a:pt x="668" y="680"/>
                  </a:lnTo>
                  <a:lnTo>
                    <a:pt x="715" y="685"/>
                  </a:lnTo>
                  <a:lnTo>
                    <a:pt x="760" y="709"/>
                  </a:lnTo>
                  <a:lnTo>
                    <a:pt x="786" y="754"/>
                  </a:lnTo>
                  <a:lnTo>
                    <a:pt x="855" y="756"/>
                  </a:lnTo>
                  <a:lnTo>
                    <a:pt x="791" y="735"/>
                  </a:lnTo>
                  <a:lnTo>
                    <a:pt x="793" y="685"/>
                  </a:lnTo>
                  <a:lnTo>
                    <a:pt x="753" y="657"/>
                  </a:lnTo>
                  <a:lnTo>
                    <a:pt x="758" y="623"/>
                  </a:lnTo>
                  <a:lnTo>
                    <a:pt x="718" y="635"/>
                  </a:lnTo>
                  <a:lnTo>
                    <a:pt x="696" y="657"/>
                  </a:lnTo>
                  <a:lnTo>
                    <a:pt x="654" y="626"/>
                  </a:lnTo>
                  <a:lnTo>
                    <a:pt x="663" y="578"/>
                  </a:lnTo>
                  <a:lnTo>
                    <a:pt x="696" y="540"/>
                  </a:lnTo>
                  <a:lnTo>
                    <a:pt x="748" y="540"/>
                  </a:lnTo>
                  <a:lnTo>
                    <a:pt x="793" y="536"/>
                  </a:lnTo>
                  <a:lnTo>
                    <a:pt x="819" y="588"/>
                  </a:lnTo>
                  <a:lnTo>
                    <a:pt x="819" y="519"/>
                  </a:lnTo>
                  <a:lnTo>
                    <a:pt x="860" y="476"/>
                  </a:lnTo>
                  <a:lnTo>
                    <a:pt x="879" y="422"/>
                  </a:lnTo>
                  <a:lnTo>
                    <a:pt x="961" y="367"/>
                  </a:lnTo>
                  <a:lnTo>
                    <a:pt x="976" y="306"/>
                  </a:lnTo>
                  <a:lnTo>
                    <a:pt x="1054" y="284"/>
                  </a:lnTo>
                  <a:lnTo>
                    <a:pt x="976" y="168"/>
                  </a:lnTo>
                  <a:close/>
                  <a:moveTo>
                    <a:pt x="791" y="408"/>
                  </a:moveTo>
                  <a:lnTo>
                    <a:pt x="782" y="367"/>
                  </a:lnTo>
                  <a:lnTo>
                    <a:pt x="744" y="405"/>
                  </a:lnTo>
                  <a:lnTo>
                    <a:pt x="753" y="348"/>
                  </a:lnTo>
                  <a:lnTo>
                    <a:pt x="713" y="346"/>
                  </a:lnTo>
                  <a:lnTo>
                    <a:pt x="737" y="329"/>
                  </a:lnTo>
                  <a:lnTo>
                    <a:pt x="860" y="379"/>
                  </a:lnTo>
                  <a:lnTo>
                    <a:pt x="791" y="4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3189288" y="3627438"/>
              <a:ext cx="720725" cy="1128713"/>
            </a:xfrm>
            <a:custGeom>
              <a:avLst/>
              <a:gdLst>
                <a:gd name="T0" fmla="*/ 407 w 454"/>
                <a:gd name="T1" fmla="*/ 149 h 711"/>
                <a:gd name="T2" fmla="*/ 301 w 454"/>
                <a:gd name="T3" fmla="*/ 125 h 711"/>
                <a:gd name="T4" fmla="*/ 291 w 454"/>
                <a:gd name="T5" fmla="*/ 80 h 711"/>
                <a:gd name="T6" fmla="*/ 213 w 454"/>
                <a:gd name="T7" fmla="*/ 35 h 711"/>
                <a:gd name="T8" fmla="*/ 102 w 454"/>
                <a:gd name="T9" fmla="*/ 0 h 711"/>
                <a:gd name="T10" fmla="*/ 45 w 454"/>
                <a:gd name="T11" fmla="*/ 42 h 711"/>
                <a:gd name="T12" fmla="*/ 40 w 454"/>
                <a:gd name="T13" fmla="*/ 97 h 711"/>
                <a:gd name="T14" fmla="*/ 0 w 454"/>
                <a:gd name="T15" fmla="*/ 156 h 711"/>
                <a:gd name="T16" fmla="*/ 28 w 454"/>
                <a:gd name="T17" fmla="*/ 215 h 711"/>
                <a:gd name="T18" fmla="*/ 66 w 454"/>
                <a:gd name="T19" fmla="*/ 270 h 711"/>
                <a:gd name="T20" fmla="*/ 111 w 454"/>
                <a:gd name="T21" fmla="*/ 296 h 711"/>
                <a:gd name="T22" fmla="*/ 78 w 454"/>
                <a:gd name="T23" fmla="*/ 493 h 711"/>
                <a:gd name="T24" fmla="*/ 66 w 454"/>
                <a:gd name="T25" fmla="*/ 647 h 711"/>
                <a:gd name="T26" fmla="*/ 118 w 454"/>
                <a:gd name="T27" fmla="*/ 711 h 711"/>
                <a:gd name="T28" fmla="*/ 161 w 454"/>
                <a:gd name="T29" fmla="*/ 702 h 711"/>
                <a:gd name="T30" fmla="*/ 121 w 454"/>
                <a:gd name="T31" fmla="*/ 654 h 711"/>
                <a:gd name="T32" fmla="*/ 161 w 454"/>
                <a:gd name="T33" fmla="*/ 547 h 711"/>
                <a:gd name="T34" fmla="*/ 237 w 454"/>
                <a:gd name="T35" fmla="*/ 490 h 711"/>
                <a:gd name="T36" fmla="*/ 218 w 454"/>
                <a:gd name="T37" fmla="*/ 460 h 711"/>
                <a:gd name="T38" fmla="*/ 218 w 454"/>
                <a:gd name="T39" fmla="*/ 460 h 711"/>
                <a:gd name="T40" fmla="*/ 260 w 454"/>
                <a:gd name="T41" fmla="*/ 464 h 711"/>
                <a:gd name="T42" fmla="*/ 319 w 454"/>
                <a:gd name="T43" fmla="*/ 400 h 711"/>
                <a:gd name="T44" fmla="*/ 343 w 454"/>
                <a:gd name="T45" fmla="*/ 343 h 711"/>
                <a:gd name="T46" fmla="*/ 393 w 454"/>
                <a:gd name="T47" fmla="*/ 334 h 711"/>
                <a:gd name="T48" fmla="*/ 419 w 454"/>
                <a:gd name="T49" fmla="*/ 239 h 711"/>
                <a:gd name="T50" fmla="*/ 454 w 454"/>
                <a:gd name="T51" fmla="*/ 187 h 711"/>
                <a:gd name="T52" fmla="*/ 407 w 454"/>
                <a:gd name="T53" fmla="*/ 149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4" h="711">
                  <a:moveTo>
                    <a:pt x="407" y="149"/>
                  </a:moveTo>
                  <a:lnTo>
                    <a:pt x="301" y="125"/>
                  </a:lnTo>
                  <a:lnTo>
                    <a:pt x="291" y="80"/>
                  </a:lnTo>
                  <a:lnTo>
                    <a:pt x="213" y="35"/>
                  </a:lnTo>
                  <a:lnTo>
                    <a:pt x="102" y="0"/>
                  </a:lnTo>
                  <a:lnTo>
                    <a:pt x="45" y="42"/>
                  </a:lnTo>
                  <a:lnTo>
                    <a:pt x="40" y="97"/>
                  </a:lnTo>
                  <a:lnTo>
                    <a:pt x="0" y="156"/>
                  </a:lnTo>
                  <a:lnTo>
                    <a:pt x="28" y="215"/>
                  </a:lnTo>
                  <a:lnTo>
                    <a:pt x="66" y="270"/>
                  </a:lnTo>
                  <a:lnTo>
                    <a:pt x="111" y="296"/>
                  </a:lnTo>
                  <a:lnTo>
                    <a:pt x="78" y="493"/>
                  </a:lnTo>
                  <a:lnTo>
                    <a:pt x="66" y="647"/>
                  </a:lnTo>
                  <a:lnTo>
                    <a:pt x="118" y="711"/>
                  </a:lnTo>
                  <a:lnTo>
                    <a:pt x="161" y="702"/>
                  </a:lnTo>
                  <a:lnTo>
                    <a:pt x="121" y="654"/>
                  </a:lnTo>
                  <a:lnTo>
                    <a:pt x="161" y="547"/>
                  </a:lnTo>
                  <a:lnTo>
                    <a:pt x="237" y="490"/>
                  </a:lnTo>
                  <a:lnTo>
                    <a:pt x="218" y="460"/>
                  </a:lnTo>
                  <a:lnTo>
                    <a:pt x="218" y="460"/>
                  </a:lnTo>
                  <a:lnTo>
                    <a:pt x="260" y="464"/>
                  </a:lnTo>
                  <a:lnTo>
                    <a:pt x="319" y="400"/>
                  </a:lnTo>
                  <a:lnTo>
                    <a:pt x="343" y="343"/>
                  </a:lnTo>
                  <a:lnTo>
                    <a:pt x="393" y="334"/>
                  </a:lnTo>
                  <a:lnTo>
                    <a:pt x="419" y="239"/>
                  </a:lnTo>
                  <a:lnTo>
                    <a:pt x="454" y="187"/>
                  </a:lnTo>
                  <a:lnTo>
                    <a:pt x="407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3148013" y="3452813"/>
              <a:ext cx="161925" cy="57150"/>
            </a:xfrm>
            <a:custGeom>
              <a:avLst/>
              <a:gdLst>
                <a:gd name="T0" fmla="*/ 0 w 102"/>
                <a:gd name="T1" fmla="*/ 12 h 36"/>
                <a:gd name="T2" fmla="*/ 102 w 102"/>
                <a:gd name="T3" fmla="*/ 36 h 36"/>
                <a:gd name="T4" fmla="*/ 31 w 102"/>
                <a:gd name="T5" fmla="*/ 0 h 36"/>
                <a:gd name="T6" fmla="*/ 0 w 102"/>
                <a:gd name="T7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36">
                  <a:moveTo>
                    <a:pt x="0" y="12"/>
                  </a:moveTo>
                  <a:lnTo>
                    <a:pt x="102" y="36"/>
                  </a:lnTo>
                  <a:lnTo>
                    <a:pt x="31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3302001" y="3509963"/>
              <a:ext cx="90488" cy="41275"/>
            </a:xfrm>
            <a:custGeom>
              <a:avLst/>
              <a:gdLst>
                <a:gd name="T0" fmla="*/ 31 w 57"/>
                <a:gd name="T1" fmla="*/ 26 h 26"/>
                <a:gd name="T2" fmla="*/ 57 w 57"/>
                <a:gd name="T3" fmla="*/ 5 h 26"/>
                <a:gd name="T4" fmla="*/ 5 w 57"/>
                <a:gd name="T5" fmla="*/ 0 h 26"/>
                <a:gd name="T6" fmla="*/ 0 w 57"/>
                <a:gd name="T7" fmla="*/ 21 h 26"/>
                <a:gd name="T8" fmla="*/ 31 w 57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6">
                  <a:moveTo>
                    <a:pt x="31" y="26"/>
                  </a:moveTo>
                  <a:lnTo>
                    <a:pt x="57" y="5"/>
                  </a:lnTo>
                  <a:lnTo>
                    <a:pt x="5" y="0"/>
                  </a:lnTo>
                  <a:lnTo>
                    <a:pt x="0" y="21"/>
                  </a:lnTo>
                  <a:lnTo>
                    <a:pt x="31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3527426" y="2955925"/>
              <a:ext cx="104775" cy="98425"/>
            </a:xfrm>
            <a:custGeom>
              <a:avLst/>
              <a:gdLst>
                <a:gd name="T0" fmla="*/ 66 w 66"/>
                <a:gd name="T1" fmla="*/ 62 h 62"/>
                <a:gd name="T2" fmla="*/ 31 w 66"/>
                <a:gd name="T3" fmla="*/ 0 h 62"/>
                <a:gd name="T4" fmla="*/ 0 w 66"/>
                <a:gd name="T5" fmla="*/ 41 h 62"/>
                <a:gd name="T6" fmla="*/ 66 w 66"/>
                <a:gd name="T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62">
                  <a:moveTo>
                    <a:pt x="66" y="62"/>
                  </a:moveTo>
                  <a:lnTo>
                    <a:pt x="31" y="0"/>
                  </a:lnTo>
                  <a:lnTo>
                    <a:pt x="0" y="41"/>
                  </a:lnTo>
                  <a:lnTo>
                    <a:pt x="66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2651126" y="2422525"/>
              <a:ext cx="241300" cy="134938"/>
            </a:xfrm>
            <a:custGeom>
              <a:avLst/>
              <a:gdLst>
                <a:gd name="T0" fmla="*/ 41 w 152"/>
                <a:gd name="T1" fmla="*/ 85 h 85"/>
                <a:gd name="T2" fmla="*/ 107 w 152"/>
                <a:gd name="T3" fmla="*/ 68 h 85"/>
                <a:gd name="T4" fmla="*/ 152 w 152"/>
                <a:gd name="T5" fmla="*/ 68 h 85"/>
                <a:gd name="T6" fmla="*/ 109 w 152"/>
                <a:gd name="T7" fmla="*/ 2 h 85"/>
                <a:gd name="T8" fmla="*/ 55 w 152"/>
                <a:gd name="T9" fmla="*/ 19 h 85"/>
                <a:gd name="T10" fmla="*/ 19 w 152"/>
                <a:gd name="T11" fmla="*/ 0 h 85"/>
                <a:gd name="T12" fmla="*/ 0 w 152"/>
                <a:gd name="T13" fmla="*/ 45 h 85"/>
                <a:gd name="T14" fmla="*/ 41 w 152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85">
                  <a:moveTo>
                    <a:pt x="41" y="85"/>
                  </a:moveTo>
                  <a:lnTo>
                    <a:pt x="107" y="68"/>
                  </a:lnTo>
                  <a:lnTo>
                    <a:pt x="152" y="68"/>
                  </a:lnTo>
                  <a:lnTo>
                    <a:pt x="109" y="2"/>
                  </a:lnTo>
                  <a:lnTo>
                    <a:pt x="55" y="19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1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2516188" y="2398713"/>
              <a:ext cx="165100" cy="114300"/>
            </a:xfrm>
            <a:custGeom>
              <a:avLst/>
              <a:gdLst>
                <a:gd name="T0" fmla="*/ 104 w 104"/>
                <a:gd name="T1" fmla="*/ 15 h 72"/>
                <a:gd name="T2" fmla="*/ 69 w 104"/>
                <a:gd name="T3" fmla="*/ 8 h 72"/>
                <a:gd name="T4" fmla="*/ 29 w 104"/>
                <a:gd name="T5" fmla="*/ 0 h 72"/>
                <a:gd name="T6" fmla="*/ 0 w 104"/>
                <a:gd name="T7" fmla="*/ 41 h 72"/>
                <a:gd name="T8" fmla="*/ 36 w 104"/>
                <a:gd name="T9" fmla="*/ 72 h 72"/>
                <a:gd name="T10" fmla="*/ 104 w 104"/>
                <a:gd name="T11" fmla="*/ 1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72">
                  <a:moveTo>
                    <a:pt x="104" y="15"/>
                  </a:moveTo>
                  <a:lnTo>
                    <a:pt x="69" y="8"/>
                  </a:lnTo>
                  <a:lnTo>
                    <a:pt x="29" y="0"/>
                  </a:lnTo>
                  <a:lnTo>
                    <a:pt x="0" y="41"/>
                  </a:lnTo>
                  <a:lnTo>
                    <a:pt x="36" y="72"/>
                  </a:lnTo>
                  <a:lnTo>
                    <a:pt x="104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2892426" y="2398713"/>
              <a:ext cx="52388" cy="101600"/>
            </a:xfrm>
            <a:custGeom>
              <a:avLst/>
              <a:gdLst>
                <a:gd name="T0" fmla="*/ 33 w 33"/>
                <a:gd name="T1" fmla="*/ 0 h 64"/>
                <a:gd name="T2" fmla="*/ 0 w 33"/>
                <a:gd name="T3" fmla="*/ 34 h 64"/>
                <a:gd name="T4" fmla="*/ 33 w 33"/>
                <a:gd name="T5" fmla="*/ 64 h 64"/>
                <a:gd name="T6" fmla="*/ 33 w 33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64">
                  <a:moveTo>
                    <a:pt x="33" y="0"/>
                  </a:moveTo>
                  <a:lnTo>
                    <a:pt x="0" y="34"/>
                  </a:lnTo>
                  <a:lnTo>
                    <a:pt x="33" y="6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2576513" y="2301875"/>
              <a:ext cx="98425" cy="66675"/>
            </a:xfrm>
            <a:custGeom>
              <a:avLst/>
              <a:gdLst>
                <a:gd name="T0" fmla="*/ 62 w 62"/>
                <a:gd name="T1" fmla="*/ 26 h 42"/>
                <a:gd name="T2" fmla="*/ 55 w 62"/>
                <a:gd name="T3" fmla="*/ 0 h 42"/>
                <a:gd name="T4" fmla="*/ 0 w 62"/>
                <a:gd name="T5" fmla="*/ 21 h 42"/>
                <a:gd name="T6" fmla="*/ 19 w 62"/>
                <a:gd name="T7" fmla="*/ 42 h 42"/>
                <a:gd name="T8" fmla="*/ 62 w 62"/>
                <a:gd name="T9" fmla="*/ 2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2">
                  <a:moveTo>
                    <a:pt x="62" y="26"/>
                  </a:moveTo>
                  <a:lnTo>
                    <a:pt x="55" y="0"/>
                  </a:lnTo>
                  <a:lnTo>
                    <a:pt x="0" y="21"/>
                  </a:lnTo>
                  <a:lnTo>
                    <a:pt x="19" y="42"/>
                  </a:lnTo>
                  <a:lnTo>
                    <a:pt x="6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2674938" y="2320925"/>
              <a:ext cx="149225" cy="85725"/>
            </a:xfrm>
            <a:custGeom>
              <a:avLst/>
              <a:gdLst>
                <a:gd name="T0" fmla="*/ 94 w 94"/>
                <a:gd name="T1" fmla="*/ 35 h 54"/>
                <a:gd name="T2" fmla="*/ 66 w 94"/>
                <a:gd name="T3" fmla="*/ 0 h 54"/>
                <a:gd name="T4" fmla="*/ 45 w 94"/>
                <a:gd name="T5" fmla="*/ 19 h 54"/>
                <a:gd name="T6" fmla="*/ 0 w 94"/>
                <a:gd name="T7" fmla="*/ 14 h 54"/>
                <a:gd name="T8" fmla="*/ 21 w 94"/>
                <a:gd name="T9" fmla="*/ 54 h 54"/>
                <a:gd name="T10" fmla="*/ 94 w 94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54">
                  <a:moveTo>
                    <a:pt x="94" y="35"/>
                  </a:moveTo>
                  <a:lnTo>
                    <a:pt x="66" y="0"/>
                  </a:lnTo>
                  <a:lnTo>
                    <a:pt x="45" y="19"/>
                  </a:lnTo>
                  <a:lnTo>
                    <a:pt x="0" y="14"/>
                  </a:lnTo>
                  <a:lnTo>
                    <a:pt x="21" y="54"/>
                  </a:lnTo>
                  <a:lnTo>
                    <a:pt x="9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2978151" y="2335213"/>
              <a:ext cx="79375" cy="41275"/>
            </a:xfrm>
            <a:custGeom>
              <a:avLst/>
              <a:gdLst>
                <a:gd name="T0" fmla="*/ 0 w 50"/>
                <a:gd name="T1" fmla="*/ 0 h 26"/>
                <a:gd name="T2" fmla="*/ 41 w 50"/>
                <a:gd name="T3" fmla="*/ 26 h 26"/>
                <a:gd name="T4" fmla="*/ 50 w 50"/>
                <a:gd name="T5" fmla="*/ 0 h 26"/>
                <a:gd name="T6" fmla="*/ 0 w 50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41" y="26"/>
                  </a:lnTo>
                  <a:lnTo>
                    <a:pt x="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auto">
            <a:xfrm>
              <a:off x="3043238" y="2368550"/>
              <a:ext cx="171450" cy="38100"/>
            </a:xfrm>
            <a:custGeom>
              <a:avLst/>
              <a:gdLst>
                <a:gd name="T0" fmla="*/ 108 w 108"/>
                <a:gd name="T1" fmla="*/ 0 h 24"/>
                <a:gd name="T2" fmla="*/ 49 w 108"/>
                <a:gd name="T3" fmla="*/ 3 h 24"/>
                <a:gd name="T4" fmla="*/ 0 w 108"/>
                <a:gd name="T5" fmla="*/ 5 h 24"/>
                <a:gd name="T6" fmla="*/ 61 w 108"/>
                <a:gd name="T7" fmla="*/ 24 h 24"/>
                <a:gd name="T8" fmla="*/ 108 w 10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24">
                  <a:moveTo>
                    <a:pt x="108" y="0"/>
                  </a:moveTo>
                  <a:lnTo>
                    <a:pt x="49" y="3"/>
                  </a:lnTo>
                  <a:lnTo>
                    <a:pt x="0" y="5"/>
                  </a:lnTo>
                  <a:lnTo>
                    <a:pt x="61" y="24"/>
                  </a:lnTo>
                  <a:lnTo>
                    <a:pt x="1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5627688" y="3668713"/>
              <a:ext cx="33338" cy="63500"/>
            </a:xfrm>
            <a:custGeom>
              <a:avLst/>
              <a:gdLst>
                <a:gd name="T0" fmla="*/ 0 w 21"/>
                <a:gd name="T1" fmla="*/ 40 h 40"/>
                <a:gd name="T2" fmla="*/ 21 w 21"/>
                <a:gd name="T3" fmla="*/ 23 h 40"/>
                <a:gd name="T4" fmla="*/ 5 w 21"/>
                <a:gd name="T5" fmla="*/ 0 h 40"/>
                <a:gd name="T6" fmla="*/ 0 w 21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0">
                  <a:moveTo>
                    <a:pt x="0" y="40"/>
                  </a:moveTo>
                  <a:lnTo>
                    <a:pt x="21" y="23"/>
                  </a:lnTo>
                  <a:lnTo>
                    <a:pt x="5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6218238" y="3430588"/>
              <a:ext cx="25400" cy="49213"/>
            </a:xfrm>
            <a:custGeom>
              <a:avLst/>
              <a:gdLst>
                <a:gd name="T0" fmla="*/ 0 w 16"/>
                <a:gd name="T1" fmla="*/ 14 h 31"/>
                <a:gd name="T2" fmla="*/ 7 w 16"/>
                <a:gd name="T3" fmla="*/ 31 h 31"/>
                <a:gd name="T4" fmla="*/ 16 w 16"/>
                <a:gd name="T5" fmla="*/ 0 h 31"/>
                <a:gd name="T6" fmla="*/ 0 w 16"/>
                <a:gd name="T7" fmla="*/ 1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1">
                  <a:moveTo>
                    <a:pt x="0" y="14"/>
                  </a:moveTo>
                  <a:lnTo>
                    <a:pt x="7" y="31"/>
                  </a:lnTo>
                  <a:lnTo>
                    <a:pt x="1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4083051" y="2620963"/>
              <a:ext cx="134938" cy="87313"/>
            </a:xfrm>
            <a:custGeom>
              <a:avLst/>
              <a:gdLst>
                <a:gd name="T0" fmla="*/ 29 w 85"/>
                <a:gd name="T1" fmla="*/ 15 h 55"/>
                <a:gd name="T2" fmla="*/ 0 w 85"/>
                <a:gd name="T3" fmla="*/ 3 h 55"/>
                <a:gd name="T4" fmla="*/ 7 w 85"/>
                <a:gd name="T5" fmla="*/ 36 h 55"/>
                <a:gd name="T6" fmla="*/ 41 w 85"/>
                <a:gd name="T7" fmla="*/ 55 h 55"/>
                <a:gd name="T8" fmla="*/ 85 w 85"/>
                <a:gd name="T9" fmla="*/ 0 h 55"/>
                <a:gd name="T10" fmla="*/ 29 w 85"/>
                <a:gd name="T11" fmla="*/ 1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55">
                  <a:moveTo>
                    <a:pt x="29" y="15"/>
                  </a:moveTo>
                  <a:lnTo>
                    <a:pt x="0" y="3"/>
                  </a:lnTo>
                  <a:lnTo>
                    <a:pt x="7" y="36"/>
                  </a:lnTo>
                  <a:lnTo>
                    <a:pt x="41" y="55"/>
                  </a:lnTo>
                  <a:lnTo>
                    <a:pt x="85" y="0"/>
                  </a:lnTo>
                  <a:lnTo>
                    <a:pt x="29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5203826" y="2324100"/>
              <a:ext cx="255588" cy="184150"/>
            </a:xfrm>
            <a:custGeom>
              <a:avLst/>
              <a:gdLst>
                <a:gd name="T0" fmla="*/ 59 w 161"/>
                <a:gd name="T1" fmla="*/ 52 h 116"/>
                <a:gd name="T2" fmla="*/ 161 w 161"/>
                <a:gd name="T3" fmla="*/ 0 h 116"/>
                <a:gd name="T4" fmla="*/ 75 w 161"/>
                <a:gd name="T5" fmla="*/ 14 h 116"/>
                <a:gd name="T6" fmla="*/ 0 w 161"/>
                <a:gd name="T7" fmla="*/ 92 h 116"/>
                <a:gd name="T8" fmla="*/ 56 w 161"/>
                <a:gd name="T9" fmla="*/ 116 h 116"/>
                <a:gd name="T10" fmla="*/ 59 w 161"/>
                <a:gd name="T11" fmla="*/ 5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116">
                  <a:moveTo>
                    <a:pt x="59" y="52"/>
                  </a:moveTo>
                  <a:lnTo>
                    <a:pt x="161" y="0"/>
                  </a:lnTo>
                  <a:lnTo>
                    <a:pt x="75" y="14"/>
                  </a:lnTo>
                  <a:lnTo>
                    <a:pt x="0" y="92"/>
                  </a:lnTo>
                  <a:lnTo>
                    <a:pt x="56" y="116"/>
                  </a:lnTo>
                  <a:lnTo>
                    <a:pt x="59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51" name="Freeform 48"/>
            <p:cNvSpPr>
              <a:spLocks/>
            </p:cNvSpPr>
            <p:nvPr/>
          </p:nvSpPr>
          <p:spPr bwMode="auto">
            <a:xfrm>
              <a:off x="4594226" y="2230438"/>
              <a:ext cx="146050" cy="112713"/>
            </a:xfrm>
            <a:custGeom>
              <a:avLst/>
              <a:gdLst>
                <a:gd name="T0" fmla="*/ 17 w 92"/>
                <a:gd name="T1" fmla="*/ 40 h 71"/>
                <a:gd name="T2" fmla="*/ 57 w 92"/>
                <a:gd name="T3" fmla="*/ 71 h 71"/>
                <a:gd name="T4" fmla="*/ 92 w 92"/>
                <a:gd name="T5" fmla="*/ 21 h 71"/>
                <a:gd name="T6" fmla="*/ 0 w 92"/>
                <a:gd name="T7" fmla="*/ 0 h 71"/>
                <a:gd name="T8" fmla="*/ 17 w 92"/>
                <a:gd name="T9" fmla="*/ 4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1">
                  <a:moveTo>
                    <a:pt x="17" y="40"/>
                  </a:moveTo>
                  <a:lnTo>
                    <a:pt x="57" y="71"/>
                  </a:lnTo>
                  <a:lnTo>
                    <a:pt x="92" y="21"/>
                  </a:lnTo>
                  <a:lnTo>
                    <a:pt x="0" y="0"/>
                  </a:lnTo>
                  <a:lnTo>
                    <a:pt x="17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4692651" y="2203450"/>
              <a:ext cx="146050" cy="60325"/>
            </a:xfrm>
            <a:custGeom>
              <a:avLst/>
              <a:gdLst>
                <a:gd name="T0" fmla="*/ 0 w 92"/>
                <a:gd name="T1" fmla="*/ 0 h 38"/>
                <a:gd name="T2" fmla="*/ 30 w 92"/>
                <a:gd name="T3" fmla="*/ 38 h 38"/>
                <a:gd name="T4" fmla="*/ 92 w 92"/>
                <a:gd name="T5" fmla="*/ 10 h 38"/>
                <a:gd name="T6" fmla="*/ 0 w 92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8">
                  <a:moveTo>
                    <a:pt x="0" y="0"/>
                  </a:moveTo>
                  <a:lnTo>
                    <a:pt x="30" y="38"/>
                  </a:lnTo>
                  <a:lnTo>
                    <a:pt x="92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903026" y="4192212"/>
            <a:ext cx="3230282" cy="977833"/>
            <a:chOff x="903026" y="4192212"/>
            <a:chExt cx="3230282" cy="977833"/>
          </a:xfrm>
        </p:grpSpPr>
        <p:sp>
          <p:nvSpPr>
            <p:cNvPr id="58" name="圆角矩形 57"/>
            <p:cNvSpPr/>
            <p:nvPr/>
          </p:nvSpPr>
          <p:spPr>
            <a:xfrm>
              <a:off x="903026" y="4192212"/>
              <a:ext cx="3230282" cy="756023"/>
            </a:xfrm>
            <a:prstGeom prst="roundRect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59" name="等腰三角形 58"/>
            <p:cNvSpPr/>
            <p:nvPr/>
          </p:nvSpPr>
          <p:spPr>
            <a:xfrm rot="10800000">
              <a:off x="3608337" y="4804531"/>
              <a:ext cx="368160" cy="365514"/>
            </a:xfrm>
            <a:prstGeom prst="triangle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906930" y="2548807"/>
            <a:ext cx="3230282" cy="977833"/>
            <a:chOff x="903026" y="4192212"/>
            <a:chExt cx="3230282" cy="977833"/>
          </a:xfrm>
        </p:grpSpPr>
        <p:sp>
          <p:nvSpPr>
            <p:cNvPr id="64" name="圆角矩形 63"/>
            <p:cNvSpPr/>
            <p:nvPr/>
          </p:nvSpPr>
          <p:spPr>
            <a:xfrm>
              <a:off x="903026" y="4192212"/>
              <a:ext cx="3230282" cy="756023"/>
            </a:xfrm>
            <a:prstGeom prst="roundRect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65" name="等腰三角形 64"/>
            <p:cNvSpPr/>
            <p:nvPr/>
          </p:nvSpPr>
          <p:spPr>
            <a:xfrm rot="10800000">
              <a:off x="2543161" y="4804531"/>
              <a:ext cx="368160" cy="365514"/>
            </a:xfrm>
            <a:prstGeom prst="triangle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8149790" y="4374212"/>
            <a:ext cx="3230282" cy="977833"/>
            <a:chOff x="903026" y="4192212"/>
            <a:chExt cx="3230282" cy="977833"/>
          </a:xfrm>
        </p:grpSpPr>
        <p:sp>
          <p:nvSpPr>
            <p:cNvPr id="67" name="圆角矩形 66"/>
            <p:cNvSpPr/>
            <p:nvPr/>
          </p:nvSpPr>
          <p:spPr>
            <a:xfrm>
              <a:off x="903026" y="4192212"/>
              <a:ext cx="3230282" cy="756023"/>
            </a:xfrm>
            <a:prstGeom prst="roundRect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68" name="等腰三角形 67"/>
            <p:cNvSpPr/>
            <p:nvPr/>
          </p:nvSpPr>
          <p:spPr>
            <a:xfrm rot="10800000">
              <a:off x="2251341" y="4804531"/>
              <a:ext cx="368160" cy="365514"/>
            </a:xfrm>
            <a:prstGeom prst="triangle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148511" y="2663827"/>
            <a:ext cx="3230282" cy="991888"/>
            <a:chOff x="903026" y="4192212"/>
            <a:chExt cx="3230282" cy="991888"/>
          </a:xfrm>
        </p:grpSpPr>
        <p:sp>
          <p:nvSpPr>
            <p:cNvPr id="70" name="圆角矩形 69"/>
            <p:cNvSpPr/>
            <p:nvPr/>
          </p:nvSpPr>
          <p:spPr>
            <a:xfrm>
              <a:off x="903026" y="4192212"/>
              <a:ext cx="3230282" cy="756023"/>
            </a:xfrm>
            <a:prstGeom prst="roundRect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71" name="等腰三角形 70"/>
            <p:cNvSpPr/>
            <p:nvPr/>
          </p:nvSpPr>
          <p:spPr>
            <a:xfrm rot="10800000">
              <a:off x="1363418" y="4818586"/>
              <a:ext cx="368160" cy="365514"/>
            </a:xfrm>
            <a:prstGeom prst="triangle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sp>
        <p:nvSpPr>
          <p:cNvPr id="72" name="TextBox 1"/>
          <p:cNvSpPr txBox="1"/>
          <p:nvPr/>
        </p:nvSpPr>
        <p:spPr>
          <a:xfrm>
            <a:off x="8336376" y="2696714"/>
            <a:ext cx="27764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China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</a:t>
            </a:r>
          </a:p>
        </p:txBody>
      </p:sp>
      <p:sp>
        <p:nvSpPr>
          <p:cNvPr id="73" name="TextBox 1"/>
          <p:cNvSpPr txBox="1"/>
          <p:nvPr/>
        </p:nvSpPr>
        <p:spPr>
          <a:xfrm>
            <a:off x="8336376" y="4400369"/>
            <a:ext cx="27764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Australia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</a:t>
            </a:r>
          </a:p>
        </p:txBody>
      </p:sp>
      <p:sp>
        <p:nvSpPr>
          <p:cNvPr id="75" name="TextBox 1"/>
          <p:cNvSpPr txBox="1"/>
          <p:nvPr/>
        </p:nvSpPr>
        <p:spPr>
          <a:xfrm>
            <a:off x="1117089" y="4228619"/>
            <a:ext cx="27764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Brazil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</a:t>
            </a:r>
          </a:p>
        </p:txBody>
      </p:sp>
      <p:sp>
        <p:nvSpPr>
          <p:cNvPr id="76" name="TextBox 1"/>
          <p:cNvSpPr txBox="1"/>
          <p:nvPr/>
        </p:nvSpPr>
        <p:spPr>
          <a:xfrm>
            <a:off x="1117089" y="2582237"/>
            <a:ext cx="27764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United States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</a:t>
            </a:r>
          </a:p>
        </p:txBody>
      </p:sp>
    </p:spTree>
    <p:extLst>
      <p:ext uri="{BB962C8B-B14F-4D97-AF65-F5344CB8AC3E}">
        <p14:creationId xmlns:p14="http://schemas.microsoft.com/office/powerpoint/2010/main" val="187587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" dur="1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" dur="200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" dur="200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5" dur="20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0" dur="20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allAtOnce"/>
      <p:bldP spid="73" grpId="0" build="allAtOnce"/>
      <p:bldP spid="75" grpId="0" build="allAtOnce"/>
      <p:bldP spid="76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7C9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4567377" y="440679"/>
            <a:ext cx="30572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国内外研究对比</a:t>
            </a:r>
            <a:endParaRPr lang="en-US" altLang="zh-CN" sz="3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overview</a:t>
            </a:r>
            <a:endParaRPr lang="zh-CN" altLang="en-US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ACB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21595" y="1846798"/>
            <a:ext cx="2069731" cy="1751717"/>
            <a:chOff x="1250465" y="1663763"/>
            <a:chExt cx="2435710" cy="2061463"/>
          </a:xfrm>
        </p:grpSpPr>
        <p:grpSp>
          <p:nvGrpSpPr>
            <p:cNvPr id="11" name="组合 10"/>
            <p:cNvGrpSpPr/>
            <p:nvPr/>
          </p:nvGrpSpPr>
          <p:grpSpPr>
            <a:xfrm>
              <a:off x="1250465" y="1806638"/>
              <a:ext cx="2330276" cy="1918588"/>
              <a:chOff x="-906463" y="3316288"/>
              <a:chExt cx="952501" cy="784224"/>
            </a:xfrm>
            <a:pattFill prst="wdUpDiag">
              <a:fgClr>
                <a:srgbClr val="4F5261"/>
              </a:fgClr>
              <a:bgClr>
                <a:srgbClr val="777C91"/>
              </a:bgClr>
            </a:pattFill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-906463" y="3316288"/>
                <a:ext cx="952501" cy="784224"/>
              </a:xfrm>
              <a:custGeom>
                <a:avLst/>
                <a:gdLst>
                  <a:gd name="T0" fmla="*/ 238 w 251"/>
                  <a:gd name="T1" fmla="*/ 25 h 206"/>
                  <a:gd name="T2" fmla="*/ 229 w 251"/>
                  <a:gd name="T3" fmla="*/ 18 h 206"/>
                  <a:gd name="T4" fmla="*/ 212 w 251"/>
                  <a:gd name="T5" fmla="*/ 3 h 206"/>
                  <a:gd name="T6" fmla="*/ 202 w 251"/>
                  <a:gd name="T7" fmla="*/ 1 h 206"/>
                  <a:gd name="T8" fmla="*/ 193 w 251"/>
                  <a:gd name="T9" fmla="*/ 9 h 206"/>
                  <a:gd name="T10" fmla="*/ 188 w 251"/>
                  <a:gd name="T11" fmla="*/ 23 h 206"/>
                  <a:gd name="T12" fmla="*/ 180 w 251"/>
                  <a:gd name="T13" fmla="*/ 27 h 206"/>
                  <a:gd name="T14" fmla="*/ 186 w 251"/>
                  <a:gd name="T15" fmla="*/ 36 h 206"/>
                  <a:gd name="T16" fmla="*/ 190 w 251"/>
                  <a:gd name="T17" fmla="*/ 42 h 206"/>
                  <a:gd name="T18" fmla="*/ 176 w 251"/>
                  <a:gd name="T19" fmla="*/ 49 h 206"/>
                  <a:gd name="T20" fmla="*/ 164 w 251"/>
                  <a:gd name="T21" fmla="*/ 54 h 206"/>
                  <a:gd name="T22" fmla="*/ 158 w 251"/>
                  <a:gd name="T23" fmla="*/ 67 h 206"/>
                  <a:gd name="T24" fmla="*/ 143 w 251"/>
                  <a:gd name="T25" fmla="*/ 69 h 206"/>
                  <a:gd name="T26" fmla="*/ 130 w 251"/>
                  <a:gd name="T27" fmla="*/ 72 h 206"/>
                  <a:gd name="T28" fmla="*/ 121 w 251"/>
                  <a:gd name="T29" fmla="*/ 67 h 206"/>
                  <a:gd name="T30" fmla="*/ 89 w 251"/>
                  <a:gd name="T31" fmla="*/ 51 h 206"/>
                  <a:gd name="T32" fmla="*/ 82 w 251"/>
                  <a:gd name="T33" fmla="*/ 46 h 206"/>
                  <a:gd name="T34" fmla="*/ 80 w 251"/>
                  <a:gd name="T35" fmla="*/ 35 h 206"/>
                  <a:gd name="T36" fmla="*/ 74 w 251"/>
                  <a:gd name="T37" fmla="*/ 29 h 206"/>
                  <a:gd name="T38" fmla="*/ 66 w 251"/>
                  <a:gd name="T39" fmla="*/ 28 h 206"/>
                  <a:gd name="T40" fmla="*/ 53 w 251"/>
                  <a:gd name="T41" fmla="*/ 33 h 206"/>
                  <a:gd name="T42" fmla="*/ 44 w 251"/>
                  <a:gd name="T43" fmla="*/ 41 h 206"/>
                  <a:gd name="T44" fmla="*/ 36 w 251"/>
                  <a:gd name="T45" fmla="*/ 50 h 206"/>
                  <a:gd name="T46" fmla="*/ 30 w 251"/>
                  <a:gd name="T47" fmla="*/ 58 h 206"/>
                  <a:gd name="T48" fmla="*/ 7 w 251"/>
                  <a:gd name="T49" fmla="*/ 60 h 206"/>
                  <a:gd name="T50" fmla="*/ 0 w 251"/>
                  <a:gd name="T51" fmla="*/ 67 h 206"/>
                  <a:gd name="T52" fmla="*/ 4 w 251"/>
                  <a:gd name="T53" fmla="*/ 84 h 206"/>
                  <a:gd name="T54" fmla="*/ 11 w 251"/>
                  <a:gd name="T55" fmla="*/ 93 h 206"/>
                  <a:gd name="T56" fmla="*/ 13 w 251"/>
                  <a:gd name="T57" fmla="*/ 110 h 206"/>
                  <a:gd name="T58" fmla="*/ 11 w 251"/>
                  <a:gd name="T59" fmla="*/ 119 h 206"/>
                  <a:gd name="T60" fmla="*/ 40 w 251"/>
                  <a:gd name="T61" fmla="*/ 142 h 206"/>
                  <a:gd name="T62" fmla="*/ 58 w 251"/>
                  <a:gd name="T63" fmla="*/ 146 h 206"/>
                  <a:gd name="T64" fmla="*/ 69 w 251"/>
                  <a:gd name="T65" fmla="*/ 153 h 206"/>
                  <a:gd name="T66" fmla="*/ 78 w 251"/>
                  <a:gd name="T67" fmla="*/ 154 h 206"/>
                  <a:gd name="T68" fmla="*/ 97 w 251"/>
                  <a:gd name="T69" fmla="*/ 152 h 206"/>
                  <a:gd name="T70" fmla="*/ 102 w 251"/>
                  <a:gd name="T71" fmla="*/ 153 h 206"/>
                  <a:gd name="T72" fmla="*/ 101 w 251"/>
                  <a:gd name="T73" fmla="*/ 163 h 206"/>
                  <a:gd name="T74" fmla="*/ 100 w 251"/>
                  <a:gd name="T75" fmla="*/ 172 h 206"/>
                  <a:gd name="T76" fmla="*/ 104 w 251"/>
                  <a:gd name="T77" fmla="*/ 179 h 206"/>
                  <a:gd name="T78" fmla="*/ 114 w 251"/>
                  <a:gd name="T79" fmla="*/ 189 h 206"/>
                  <a:gd name="T80" fmla="*/ 123 w 251"/>
                  <a:gd name="T81" fmla="*/ 182 h 206"/>
                  <a:gd name="T82" fmla="*/ 136 w 251"/>
                  <a:gd name="T83" fmla="*/ 180 h 206"/>
                  <a:gd name="T84" fmla="*/ 149 w 251"/>
                  <a:gd name="T85" fmla="*/ 189 h 206"/>
                  <a:gd name="T86" fmla="*/ 155 w 251"/>
                  <a:gd name="T87" fmla="*/ 199 h 206"/>
                  <a:gd name="T88" fmla="*/ 163 w 251"/>
                  <a:gd name="T89" fmla="*/ 204 h 206"/>
                  <a:gd name="T90" fmla="*/ 167 w 251"/>
                  <a:gd name="T91" fmla="*/ 193 h 206"/>
                  <a:gd name="T92" fmla="*/ 178 w 251"/>
                  <a:gd name="T93" fmla="*/ 187 h 206"/>
                  <a:gd name="T94" fmla="*/ 187 w 251"/>
                  <a:gd name="T95" fmla="*/ 182 h 206"/>
                  <a:gd name="T96" fmla="*/ 196 w 251"/>
                  <a:gd name="T97" fmla="*/ 177 h 206"/>
                  <a:gd name="T98" fmla="*/ 215 w 251"/>
                  <a:gd name="T99" fmla="*/ 149 h 206"/>
                  <a:gd name="T100" fmla="*/ 222 w 251"/>
                  <a:gd name="T101" fmla="*/ 140 h 206"/>
                  <a:gd name="T102" fmla="*/ 216 w 251"/>
                  <a:gd name="T103" fmla="*/ 121 h 206"/>
                  <a:gd name="T104" fmla="*/ 212 w 251"/>
                  <a:gd name="T105" fmla="*/ 113 h 206"/>
                  <a:gd name="T106" fmla="*/ 209 w 251"/>
                  <a:gd name="T107" fmla="*/ 98 h 206"/>
                  <a:gd name="T108" fmla="*/ 217 w 251"/>
                  <a:gd name="T109" fmla="*/ 89 h 206"/>
                  <a:gd name="T110" fmla="*/ 205 w 251"/>
                  <a:gd name="T111" fmla="*/ 94 h 206"/>
                  <a:gd name="T112" fmla="*/ 195 w 251"/>
                  <a:gd name="T113" fmla="*/ 89 h 206"/>
                  <a:gd name="T114" fmla="*/ 210 w 251"/>
                  <a:gd name="T115" fmla="*/ 78 h 206"/>
                  <a:gd name="T116" fmla="*/ 217 w 251"/>
                  <a:gd name="T117" fmla="*/ 81 h 206"/>
                  <a:gd name="T118" fmla="*/ 229 w 251"/>
                  <a:gd name="T119" fmla="*/ 63 h 206"/>
                  <a:gd name="T120" fmla="*/ 245 w 251"/>
                  <a:gd name="T121" fmla="*/ 55 h 206"/>
                  <a:gd name="T122" fmla="*/ 245 w 251"/>
                  <a:gd name="T123" fmla="*/ 39 h 206"/>
                  <a:gd name="T124" fmla="*/ 249 w 251"/>
                  <a:gd name="T125" fmla="*/ 1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51" h="206">
                    <a:moveTo>
                      <a:pt x="243" y="24"/>
                    </a:moveTo>
                    <a:cubicBezTo>
                      <a:pt x="242" y="25"/>
                      <a:pt x="241" y="25"/>
                      <a:pt x="240" y="25"/>
                    </a:cubicBezTo>
                    <a:cubicBezTo>
                      <a:pt x="238" y="25"/>
                      <a:pt x="238" y="25"/>
                      <a:pt x="238" y="25"/>
                    </a:cubicBezTo>
                    <a:cubicBezTo>
                      <a:pt x="237" y="25"/>
                      <a:pt x="236" y="25"/>
                      <a:pt x="235" y="24"/>
                    </a:cubicBezTo>
                    <a:cubicBezTo>
                      <a:pt x="232" y="19"/>
                      <a:pt x="232" y="19"/>
                      <a:pt x="232" y="19"/>
                    </a:cubicBezTo>
                    <a:cubicBezTo>
                      <a:pt x="231" y="19"/>
                      <a:pt x="230" y="18"/>
                      <a:pt x="229" y="18"/>
                    </a:cubicBezTo>
                    <a:cubicBezTo>
                      <a:pt x="224" y="18"/>
                      <a:pt x="224" y="18"/>
                      <a:pt x="224" y="18"/>
                    </a:cubicBezTo>
                    <a:cubicBezTo>
                      <a:pt x="223" y="18"/>
                      <a:pt x="221" y="17"/>
                      <a:pt x="221" y="16"/>
                    </a:cubicBezTo>
                    <a:cubicBezTo>
                      <a:pt x="212" y="3"/>
                      <a:pt x="212" y="3"/>
                      <a:pt x="212" y="3"/>
                    </a:cubicBezTo>
                    <a:cubicBezTo>
                      <a:pt x="211" y="3"/>
                      <a:pt x="211" y="2"/>
                      <a:pt x="210" y="2"/>
                    </a:cubicBezTo>
                    <a:cubicBezTo>
                      <a:pt x="204" y="1"/>
                      <a:pt x="204" y="1"/>
                      <a:pt x="204" y="1"/>
                    </a:cubicBezTo>
                    <a:cubicBezTo>
                      <a:pt x="204" y="0"/>
                      <a:pt x="203" y="1"/>
                      <a:pt x="202" y="1"/>
                    </a:cubicBezTo>
                    <a:cubicBezTo>
                      <a:pt x="193" y="4"/>
                      <a:pt x="193" y="4"/>
                      <a:pt x="193" y="4"/>
                    </a:cubicBezTo>
                    <a:cubicBezTo>
                      <a:pt x="193" y="8"/>
                      <a:pt x="193" y="8"/>
                      <a:pt x="193" y="8"/>
                    </a:cubicBezTo>
                    <a:cubicBezTo>
                      <a:pt x="193" y="8"/>
                      <a:pt x="193" y="9"/>
                      <a:pt x="193" y="9"/>
                    </a:cubicBezTo>
                    <a:cubicBezTo>
                      <a:pt x="190" y="20"/>
                      <a:pt x="190" y="20"/>
                      <a:pt x="190" y="20"/>
                    </a:cubicBezTo>
                    <a:cubicBezTo>
                      <a:pt x="190" y="21"/>
                      <a:pt x="190" y="21"/>
                      <a:pt x="189" y="22"/>
                    </a:cubicBezTo>
                    <a:cubicBezTo>
                      <a:pt x="188" y="23"/>
                      <a:pt x="188" y="23"/>
                      <a:pt x="188" y="23"/>
                    </a:cubicBezTo>
                    <a:cubicBezTo>
                      <a:pt x="187" y="24"/>
                      <a:pt x="186" y="24"/>
                      <a:pt x="185" y="24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2" y="24"/>
                      <a:pt x="180" y="25"/>
                      <a:pt x="180" y="27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3"/>
                      <a:pt x="179" y="36"/>
                      <a:pt x="182" y="36"/>
                    </a:cubicBezTo>
                    <a:cubicBezTo>
                      <a:pt x="186" y="36"/>
                      <a:pt x="186" y="36"/>
                      <a:pt x="186" y="36"/>
                    </a:cubicBezTo>
                    <a:cubicBezTo>
                      <a:pt x="189" y="34"/>
                      <a:pt x="189" y="34"/>
                      <a:pt x="189" y="34"/>
                    </a:cubicBezTo>
                    <a:cubicBezTo>
                      <a:pt x="191" y="36"/>
                      <a:pt x="191" y="36"/>
                      <a:pt x="191" y="36"/>
                    </a:cubicBezTo>
                    <a:cubicBezTo>
                      <a:pt x="193" y="38"/>
                      <a:pt x="192" y="41"/>
                      <a:pt x="190" y="42"/>
                    </a:cubicBezTo>
                    <a:cubicBezTo>
                      <a:pt x="182" y="44"/>
                      <a:pt x="182" y="44"/>
                      <a:pt x="182" y="44"/>
                    </a:cubicBezTo>
                    <a:cubicBezTo>
                      <a:pt x="182" y="49"/>
                      <a:pt x="182" y="49"/>
                      <a:pt x="182" y="49"/>
                    </a:cubicBezTo>
                    <a:cubicBezTo>
                      <a:pt x="176" y="49"/>
                      <a:pt x="176" y="49"/>
                      <a:pt x="176" y="49"/>
                    </a:cubicBezTo>
                    <a:cubicBezTo>
                      <a:pt x="174" y="53"/>
                      <a:pt x="174" y="53"/>
                      <a:pt x="174" y="53"/>
                    </a:cubicBezTo>
                    <a:cubicBezTo>
                      <a:pt x="167" y="52"/>
                      <a:pt x="167" y="52"/>
                      <a:pt x="167" y="52"/>
                    </a:cubicBezTo>
                    <a:cubicBezTo>
                      <a:pt x="166" y="52"/>
                      <a:pt x="165" y="53"/>
                      <a:pt x="164" y="54"/>
                    </a:cubicBezTo>
                    <a:cubicBezTo>
                      <a:pt x="162" y="57"/>
                      <a:pt x="162" y="57"/>
                      <a:pt x="162" y="57"/>
                    </a:cubicBezTo>
                    <a:cubicBezTo>
                      <a:pt x="165" y="60"/>
                      <a:pt x="165" y="60"/>
                      <a:pt x="165" y="60"/>
                    </a:cubicBezTo>
                    <a:cubicBezTo>
                      <a:pt x="158" y="67"/>
                      <a:pt x="158" y="67"/>
                      <a:pt x="158" y="67"/>
                    </a:cubicBezTo>
                    <a:cubicBezTo>
                      <a:pt x="158" y="68"/>
                      <a:pt x="157" y="68"/>
                      <a:pt x="156" y="68"/>
                    </a:cubicBezTo>
                    <a:cubicBezTo>
                      <a:pt x="145" y="68"/>
                      <a:pt x="145" y="68"/>
                      <a:pt x="145" y="68"/>
                    </a:cubicBezTo>
                    <a:cubicBezTo>
                      <a:pt x="145" y="68"/>
                      <a:pt x="144" y="68"/>
                      <a:pt x="143" y="69"/>
                    </a:cubicBezTo>
                    <a:cubicBezTo>
                      <a:pt x="140" y="71"/>
                      <a:pt x="140" y="71"/>
                      <a:pt x="140" y="71"/>
                    </a:cubicBezTo>
                    <a:cubicBezTo>
                      <a:pt x="140" y="72"/>
                      <a:pt x="139" y="72"/>
                      <a:pt x="138" y="72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29" y="72"/>
                      <a:pt x="129" y="72"/>
                      <a:pt x="128" y="72"/>
                    </a:cubicBezTo>
                    <a:cubicBezTo>
                      <a:pt x="123" y="68"/>
                      <a:pt x="123" y="68"/>
                      <a:pt x="123" y="68"/>
                    </a:cubicBezTo>
                    <a:cubicBezTo>
                      <a:pt x="122" y="67"/>
                      <a:pt x="121" y="67"/>
                      <a:pt x="121" y="67"/>
                    </a:cubicBezTo>
                    <a:cubicBezTo>
                      <a:pt x="102" y="66"/>
                      <a:pt x="102" y="66"/>
                      <a:pt x="102" y="66"/>
                    </a:cubicBezTo>
                    <a:cubicBezTo>
                      <a:pt x="101" y="66"/>
                      <a:pt x="100" y="65"/>
                      <a:pt x="99" y="65"/>
                    </a:cubicBezTo>
                    <a:cubicBezTo>
                      <a:pt x="89" y="51"/>
                      <a:pt x="89" y="51"/>
                      <a:pt x="89" y="51"/>
                    </a:cubicBezTo>
                    <a:cubicBezTo>
                      <a:pt x="89" y="50"/>
                      <a:pt x="88" y="50"/>
                      <a:pt x="86" y="50"/>
                    </a:cubicBezTo>
                    <a:cubicBezTo>
                      <a:pt x="85" y="50"/>
                      <a:pt x="85" y="50"/>
                      <a:pt x="85" y="50"/>
                    </a:cubicBezTo>
                    <a:cubicBezTo>
                      <a:pt x="83" y="50"/>
                      <a:pt x="82" y="48"/>
                      <a:pt x="82" y="46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1"/>
                      <a:pt x="82" y="40"/>
                      <a:pt x="82" y="40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4"/>
                      <a:pt x="80" y="33"/>
                      <a:pt x="79" y="33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5" y="31"/>
                      <a:pt x="74" y="30"/>
                      <a:pt x="74" y="29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6" y="28"/>
                      <a:pt x="66" y="28"/>
                      <a:pt x="66" y="28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53" y="33"/>
                      <a:pt x="53" y="33"/>
                      <a:pt x="53" y="33"/>
                    </a:cubicBezTo>
                    <a:cubicBezTo>
                      <a:pt x="52" y="33"/>
                      <a:pt x="51" y="33"/>
                      <a:pt x="50" y="34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6" y="40"/>
                      <a:pt x="45" y="41"/>
                      <a:pt x="44" y="41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7" y="41"/>
                      <a:pt x="36" y="43"/>
                      <a:pt x="36" y="45"/>
                    </a:cubicBezTo>
                    <a:cubicBezTo>
                      <a:pt x="36" y="50"/>
                      <a:pt x="36" y="50"/>
                      <a:pt x="36" y="50"/>
                    </a:cubicBezTo>
                    <a:cubicBezTo>
                      <a:pt x="36" y="50"/>
                      <a:pt x="36" y="51"/>
                      <a:pt x="35" y="51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7"/>
                      <a:pt x="31" y="57"/>
                      <a:pt x="30" y="58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60"/>
                      <a:pt x="20" y="60"/>
                      <a:pt x="20" y="60"/>
                    </a:cubicBezTo>
                    <a:cubicBezTo>
                      <a:pt x="7" y="60"/>
                      <a:pt x="7" y="60"/>
                      <a:pt x="7" y="60"/>
                    </a:cubicBezTo>
                    <a:cubicBezTo>
                      <a:pt x="6" y="60"/>
                      <a:pt x="5" y="61"/>
                      <a:pt x="4" y="62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1" y="65"/>
                      <a:pt x="0" y="66"/>
                      <a:pt x="0" y="67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4" y="84"/>
                      <a:pt x="4" y="84"/>
                      <a:pt x="4" y="84"/>
                    </a:cubicBezTo>
                    <a:cubicBezTo>
                      <a:pt x="4" y="85"/>
                      <a:pt x="4" y="86"/>
                      <a:pt x="5" y="87"/>
                    </a:cubicBezTo>
                    <a:cubicBezTo>
                      <a:pt x="10" y="91"/>
                      <a:pt x="10" y="91"/>
                      <a:pt x="10" y="91"/>
                    </a:cubicBezTo>
                    <a:cubicBezTo>
                      <a:pt x="11" y="92"/>
                      <a:pt x="11" y="92"/>
                      <a:pt x="11" y="93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3" y="99"/>
                      <a:pt x="13" y="99"/>
                      <a:pt x="13" y="100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0" y="110"/>
                      <a:pt x="10" y="110"/>
                      <a:pt x="10" y="110"/>
                    </a:cubicBezTo>
                    <a:cubicBezTo>
                      <a:pt x="10" y="116"/>
                      <a:pt x="10" y="116"/>
                      <a:pt x="10" y="116"/>
                    </a:cubicBezTo>
                    <a:cubicBezTo>
                      <a:pt x="10" y="117"/>
                      <a:pt x="11" y="118"/>
                      <a:pt x="11" y="119"/>
                    </a:cubicBezTo>
                    <a:cubicBezTo>
                      <a:pt x="19" y="126"/>
                      <a:pt x="19" y="126"/>
                      <a:pt x="19" y="126"/>
                    </a:cubicBezTo>
                    <a:cubicBezTo>
                      <a:pt x="23" y="126"/>
                      <a:pt x="23" y="126"/>
                      <a:pt x="23" y="126"/>
                    </a:cubicBezTo>
                    <a:cubicBezTo>
                      <a:pt x="40" y="142"/>
                      <a:pt x="40" y="142"/>
                      <a:pt x="40" y="142"/>
                    </a:cubicBezTo>
                    <a:cubicBezTo>
                      <a:pt x="40" y="143"/>
                      <a:pt x="41" y="143"/>
                      <a:pt x="41" y="143"/>
                    </a:cubicBezTo>
                    <a:cubicBezTo>
                      <a:pt x="55" y="149"/>
                      <a:pt x="55" y="149"/>
                      <a:pt x="55" y="149"/>
                    </a:cubicBezTo>
                    <a:cubicBezTo>
                      <a:pt x="58" y="146"/>
                      <a:pt x="58" y="146"/>
                      <a:pt x="58" y="146"/>
                    </a:cubicBezTo>
                    <a:cubicBezTo>
                      <a:pt x="63" y="146"/>
                      <a:pt x="63" y="146"/>
                      <a:pt x="63" y="146"/>
                    </a:cubicBezTo>
                    <a:cubicBezTo>
                      <a:pt x="64" y="146"/>
                      <a:pt x="66" y="147"/>
                      <a:pt x="66" y="148"/>
                    </a:cubicBezTo>
                    <a:cubicBezTo>
                      <a:pt x="69" y="153"/>
                      <a:pt x="69" y="153"/>
                      <a:pt x="69" y="153"/>
                    </a:cubicBezTo>
                    <a:cubicBezTo>
                      <a:pt x="70" y="154"/>
                      <a:pt x="71" y="155"/>
                      <a:pt x="72" y="155"/>
                    </a:cubicBezTo>
                    <a:cubicBezTo>
                      <a:pt x="76" y="155"/>
                      <a:pt x="76" y="155"/>
                      <a:pt x="76" y="155"/>
                    </a:cubicBezTo>
                    <a:cubicBezTo>
                      <a:pt x="77" y="155"/>
                      <a:pt x="77" y="154"/>
                      <a:pt x="78" y="154"/>
                    </a:cubicBezTo>
                    <a:cubicBezTo>
                      <a:pt x="87" y="149"/>
                      <a:pt x="87" y="149"/>
                      <a:pt x="87" y="149"/>
                    </a:cubicBezTo>
                    <a:cubicBezTo>
                      <a:pt x="88" y="149"/>
                      <a:pt x="89" y="148"/>
                      <a:pt x="90" y="149"/>
                    </a:cubicBezTo>
                    <a:cubicBezTo>
                      <a:pt x="97" y="152"/>
                      <a:pt x="97" y="152"/>
                      <a:pt x="97" y="152"/>
                    </a:cubicBezTo>
                    <a:cubicBezTo>
                      <a:pt x="97" y="148"/>
                      <a:pt x="97" y="148"/>
                      <a:pt x="97" y="148"/>
                    </a:cubicBezTo>
                    <a:cubicBezTo>
                      <a:pt x="101" y="148"/>
                      <a:pt x="101" y="148"/>
                      <a:pt x="101" y="148"/>
                    </a:cubicBezTo>
                    <a:cubicBezTo>
                      <a:pt x="102" y="153"/>
                      <a:pt x="102" y="153"/>
                      <a:pt x="102" y="153"/>
                    </a:cubicBezTo>
                    <a:cubicBezTo>
                      <a:pt x="103" y="153"/>
                      <a:pt x="103" y="154"/>
                      <a:pt x="103" y="154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2"/>
                      <a:pt x="102" y="163"/>
                      <a:pt x="101" y="163"/>
                    </a:cubicBezTo>
                    <a:cubicBezTo>
                      <a:pt x="97" y="168"/>
                      <a:pt x="97" y="168"/>
                      <a:pt x="97" y="168"/>
                    </a:cubicBezTo>
                    <a:cubicBezTo>
                      <a:pt x="97" y="172"/>
                      <a:pt x="97" y="172"/>
                      <a:pt x="97" y="172"/>
                    </a:cubicBezTo>
                    <a:cubicBezTo>
                      <a:pt x="100" y="172"/>
                      <a:pt x="100" y="172"/>
                      <a:pt x="100" y="172"/>
                    </a:cubicBezTo>
                    <a:cubicBezTo>
                      <a:pt x="101" y="172"/>
                      <a:pt x="102" y="173"/>
                      <a:pt x="103" y="174"/>
                    </a:cubicBezTo>
                    <a:cubicBezTo>
                      <a:pt x="104" y="177"/>
                      <a:pt x="104" y="177"/>
                      <a:pt x="104" y="177"/>
                    </a:cubicBezTo>
                    <a:cubicBezTo>
                      <a:pt x="104" y="178"/>
                      <a:pt x="104" y="178"/>
                      <a:pt x="104" y="179"/>
                    </a:cubicBezTo>
                    <a:cubicBezTo>
                      <a:pt x="104" y="183"/>
                      <a:pt x="104" y="183"/>
                      <a:pt x="104" y="183"/>
                    </a:cubicBezTo>
                    <a:cubicBezTo>
                      <a:pt x="112" y="189"/>
                      <a:pt x="112" y="189"/>
                      <a:pt x="112" y="189"/>
                    </a:cubicBezTo>
                    <a:cubicBezTo>
                      <a:pt x="113" y="189"/>
                      <a:pt x="114" y="189"/>
                      <a:pt x="114" y="189"/>
                    </a:cubicBezTo>
                    <a:cubicBezTo>
                      <a:pt x="116" y="189"/>
                      <a:pt x="116" y="189"/>
                      <a:pt x="116" y="189"/>
                    </a:cubicBezTo>
                    <a:cubicBezTo>
                      <a:pt x="118" y="189"/>
                      <a:pt x="120" y="188"/>
                      <a:pt x="120" y="186"/>
                    </a:cubicBezTo>
                    <a:cubicBezTo>
                      <a:pt x="120" y="184"/>
                      <a:pt x="121" y="182"/>
                      <a:pt x="123" y="182"/>
                    </a:cubicBezTo>
                    <a:cubicBezTo>
                      <a:pt x="131" y="182"/>
                      <a:pt x="131" y="182"/>
                      <a:pt x="131" y="182"/>
                    </a:cubicBezTo>
                    <a:cubicBezTo>
                      <a:pt x="132" y="182"/>
                      <a:pt x="133" y="182"/>
                      <a:pt x="133" y="181"/>
                    </a:cubicBezTo>
                    <a:cubicBezTo>
                      <a:pt x="136" y="180"/>
                      <a:pt x="136" y="180"/>
                      <a:pt x="136" y="180"/>
                    </a:cubicBezTo>
                    <a:cubicBezTo>
                      <a:pt x="137" y="179"/>
                      <a:pt x="140" y="179"/>
                      <a:pt x="141" y="180"/>
                    </a:cubicBezTo>
                    <a:cubicBezTo>
                      <a:pt x="147" y="187"/>
                      <a:pt x="147" y="187"/>
                      <a:pt x="147" y="187"/>
                    </a:cubicBezTo>
                    <a:cubicBezTo>
                      <a:pt x="147" y="188"/>
                      <a:pt x="148" y="189"/>
                      <a:pt x="149" y="189"/>
                    </a:cubicBezTo>
                    <a:cubicBezTo>
                      <a:pt x="160" y="189"/>
                      <a:pt x="160" y="189"/>
                      <a:pt x="160" y="189"/>
                    </a:cubicBezTo>
                    <a:cubicBezTo>
                      <a:pt x="161" y="193"/>
                      <a:pt x="161" y="193"/>
                      <a:pt x="161" y="193"/>
                    </a:cubicBezTo>
                    <a:cubicBezTo>
                      <a:pt x="155" y="199"/>
                      <a:pt x="155" y="199"/>
                      <a:pt x="155" y="199"/>
                    </a:cubicBezTo>
                    <a:cubicBezTo>
                      <a:pt x="155" y="203"/>
                      <a:pt x="155" y="203"/>
                      <a:pt x="155" y="203"/>
                    </a:cubicBezTo>
                    <a:cubicBezTo>
                      <a:pt x="159" y="205"/>
                      <a:pt x="159" y="205"/>
                      <a:pt x="159" y="205"/>
                    </a:cubicBezTo>
                    <a:cubicBezTo>
                      <a:pt x="160" y="206"/>
                      <a:pt x="162" y="206"/>
                      <a:pt x="163" y="204"/>
                    </a:cubicBezTo>
                    <a:cubicBezTo>
                      <a:pt x="167" y="198"/>
                      <a:pt x="167" y="198"/>
                      <a:pt x="167" y="198"/>
                    </a:cubicBezTo>
                    <a:cubicBezTo>
                      <a:pt x="168" y="197"/>
                      <a:pt x="168" y="196"/>
                      <a:pt x="168" y="195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7" y="191"/>
                      <a:pt x="168" y="189"/>
                      <a:pt x="170" y="189"/>
                    </a:cubicBezTo>
                    <a:cubicBezTo>
                      <a:pt x="176" y="187"/>
                      <a:pt x="176" y="187"/>
                      <a:pt x="176" y="187"/>
                    </a:cubicBezTo>
                    <a:cubicBezTo>
                      <a:pt x="177" y="187"/>
                      <a:pt x="177" y="187"/>
                      <a:pt x="178" y="187"/>
                    </a:cubicBezTo>
                    <a:cubicBezTo>
                      <a:pt x="182" y="188"/>
                      <a:pt x="182" y="188"/>
                      <a:pt x="182" y="188"/>
                    </a:cubicBezTo>
                    <a:cubicBezTo>
                      <a:pt x="186" y="186"/>
                      <a:pt x="186" y="186"/>
                      <a:pt x="186" y="186"/>
                    </a:cubicBezTo>
                    <a:cubicBezTo>
                      <a:pt x="187" y="182"/>
                      <a:pt x="187" y="182"/>
                      <a:pt x="187" y="182"/>
                    </a:cubicBezTo>
                    <a:cubicBezTo>
                      <a:pt x="187" y="181"/>
                      <a:pt x="188" y="180"/>
                      <a:pt x="189" y="179"/>
                    </a:cubicBezTo>
                    <a:cubicBezTo>
                      <a:pt x="194" y="178"/>
                      <a:pt x="194" y="178"/>
                      <a:pt x="194" y="178"/>
                    </a:cubicBezTo>
                    <a:cubicBezTo>
                      <a:pt x="195" y="178"/>
                      <a:pt x="195" y="178"/>
                      <a:pt x="196" y="177"/>
                    </a:cubicBezTo>
                    <a:cubicBezTo>
                      <a:pt x="212" y="163"/>
                      <a:pt x="212" y="163"/>
                      <a:pt x="212" y="163"/>
                    </a:cubicBezTo>
                    <a:cubicBezTo>
                      <a:pt x="212" y="163"/>
                      <a:pt x="213" y="162"/>
                      <a:pt x="213" y="161"/>
                    </a:cubicBezTo>
                    <a:cubicBezTo>
                      <a:pt x="215" y="149"/>
                      <a:pt x="215" y="149"/>
                      <a:pt x="215" y="149"/>
                    </a:cubicBezTo>
                    <a:cubicBezTo>
                      <a:pt x="215" y="148"/>
                      <a:pt x="216" y="147"/>
                      <a:pt x="217" y="147"/>
                    </a:cubicBezTo>
                    <a:cubicBezTo>
                      <a:pt x="221" y="144"/>
                      <a:pt x="221" y="144"/>
                      <a:pt x="221" y="144"/>
                    </a:cubicBezTo>
                    <a:cubicBezTo>
                      <a:pt x="222" y="143"/>
                      <a:pt x="223" y="142"/>
                      <a:pt x="222" y="140"/>
                    </a:cubicBezTo>
                    <a:cubicBezTo>
                      <a:pt x="220" y="126"/>
                      <a:pt x="220" y="126"/>
                      <a:pt x="220" y="126"/>
                    </a:cubicBezTo>
                    <a:cubicBezTo>
                      <a:pt x="220" y="125"/>
                      <a:pt x="220" y="124"/>
                      <a:pt x="219" y="123"/>
                    </a:cubicBezTo>
                    <a:cubicBezTo>
                      <a:pt x="216" y="121"/>
                      <a:pt x="216" y="121"/>
                      <a:pt x="216" y="121"/>
                    </a:cubicBezTo>
                    <a:cubicBezTo>
                      <a:pt x="215" y="120"/>
                      <a:pt x="214" y="120"/>
                      <a:pt x="214" y="119"/>
                    </a:cubicBezTo>
                    <a:cubicBezTo>
                      <a:pt x="214" y="115"/>
                      <a:pt x="214" y="115"/>
                      <a:pt x="214" y="115"/>
                    </a:cubicBezTo>
                    <a:cubicBezTo>
                      <a:pt x="213" y="114"/>
                      <a:pt x="213" y="113"/>
                      <a:pt x="212" y="113"/>
                    </a:cubicBezTo>
                    <a:cubicBezTo>
                      <a:pt x="206" y="108"/>
                      <a:pt x="206" y="108"/>
                      <a:pt x="206" y="108"/>
                    </a:cubicBezTo>
                    <a:cubicBezTo>
                      <a:pt x="205" y="107"/>
                      <a:pt x="205" y="105"/>
                      <a:pt x="205" y="103"/>
                    </a:cubicBezTo>
                    <a:cubicBezTo>
                      <a:pt x="209" y="98"/>
                      <a:pt x="209" y="98"/>
                      <a:pt x="209" y="98"/>
                    </a:cubicBezTo>
                    <a:cubicBezTo>
                      <a:pt x="209" y="97"/>
                      <a:pt x="210" y="97"/>
                      <a:pt x="210" y="96"/>
                    </a:cubicBezTo>
                    <a:cubicBezTo>
                      <a:pt x="217" y="94"/>
                      <a:pt x="217" y="94"/>
                      <a:pt x="217" y="94"/>
                    </a:cubicBezTo>
                    <a:cubicBezTo>
                      <a:pt x="217" y="89"/>
                      <a:pt x="217" y="89"/>
                      <a:pt x="217" y="89"/>
                    </a:cubicBezTo>
                    <a:cubicBezTo>
                      <a:pt x="211" y="89"/>
                      <a:pt x="211" y="89"/>
                      <a:pt x="211" y="89"/>
                    </a:cubicBezTo>
                    <a:cubicBezTo>
                      <a:pt x="209" y="89"/>
                      <a:pt x="208" y="90"/>
                      <a:pt x="208" y="91"/>
                    </a:cubicBezTo>
                    <a:cubicBezTo>
                      <a:pt x="205" y="94"/>
                      <a:pt x="205" y="94"/>
                      <a:pt x="205" y="94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0" y="91"/>
                      <a:pt x="200" y="91"/>
                      <a:pt x="200" y="91"/>
                    </a:cubicBezTo>
                    <a:cubicBezTo>
                      <a:pt x="195" y="89"/>
                      <a:pt x="195" y="89"/>
                      <a:pt x="195" y="89"/>
                    </a:cubicBezTo>
                    <a:cubicBezTo>
                      <a:pt x="208" y="71"/>
                      <a:pt x="208" y="71"/>
                      <a:pt x="208" y="71"/>
                    </a:cubicBezTo>
                    <a:cubicBezTo>
                      <a:pt x="210" y="73"/>
                      <a:pt x="210" y="73"/>
                      <a:pt x="210" y="73"/>
                    </a:cubicBezTo>
                    <a:cubicBezTo>
                      <a:pt x="210" y="78"/>
                      <a:pt x="210" y="78"/>
                      <a:pt x="210" y="78"/>
                    </a:cubicBezTo>
                    <a:cubicBezTo>
                      <a:pt x="210" y="79"/>
                      <a:pt x="211" y="80"/>
                      <a:pt x="212" y="81"/>
                    </a:cubicBezTo>
                    <a:cubicBezTo>
                      <a:pt x="212" y="81"/>
                      <a:pt x="212" y="81"/>
                      <a:pt x="212" y="81"/>
                    </a:cubicBezTo>
                    <a:cubicBezTo>
                      <a:pt x="214" y="83"/>
                      <a:pt x="216" y="83"/>
                      <a:pt x="217" y="81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69"/>
                      <a:pt x="230" y="68"/>
                      <a:pt x="230" y="67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37" y="62"/>
                      <a:pt x="237" y="62"/>
                      <a:pt x="237" y="62"/>
                    </a:cubicBezTo>
                    <a:cubicBezTo>
                      <a:pt x="237" y="62"/>
                      <a:pt x="238" y="62"/>
                      <a:pt x="239" y="61"/>
                    </a:cubicBezTo>
                    <a:cubicBezTo>
                      <a:pt x="245" y="55"/>
                      <a:pt x="245" y="55"/>
                      <a:pt x="245" y="55"/>
                    </a:cubicBezTo>
                    <a:cubicBezTo>
                      <a:pt x="246" y="54"/>
                      <a:pt x="246" y="52"/>
                      <a:pt x="246" y="51"/>
                    </a:cubicBezTo>
                    <a:cubicBezTo>
                      <a:pt x="242" y="42"/>
                      <a:pt x="242" y="42"/>
                      <a:pt x="242" y="42"/>
                    </a:cubicBezTo>
                    <a:cubicBezTo>
                      <a:pt x="245" y="39"/>
                      <a:pt x="245" y="39"/>
                      <a:pt x="245" y="39"/>
                    </a:cubicBezTo>
                    <a:cubicBezTo>
                      <a:pt x="251" y="39"/>
                      <a:pt x="251" y="39"/>
                      <a:pt x="251" y="39"/>
                    </a:cubicBezTo>
                    <a:cubicBezTo>
                      <a:pt x="251" y="17"/>
                      <a:pt x="251" y="17"/>
                      <a:pt x="251" y="17"/>
                    </a:cubicBezTo>
                    <a:cubicBezTo>
                      <a:pt x="249" y="17"/>
                      <a:pt x="249" y="17"/>
                      <a:pt x="249" y="17"/>
                    </a:cubicBezTo>
                    <a:lnTo>
                      <a:pt x="2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-114300" y="3962400"/>
                <a:ext cx="34925" cy="84137"/>
              </a:xfrm>
              <a:custGeom>
                <a:avLst/>
                <a:gdLst>
                  <a:gd name="T0" fmla="*/ 1 w 9"/>
                  <a:gd name="T1" fmla="*/ 6 h 22"/>
                  <a:gd name="T2" fmla="*/ 0 w 9"/>
                  <a:gd name="T3" fmla="*/ 8 h 22"/>
                  <a:gd name="T4" fmla="*/ 0 w 9"/>
                  <a:gd name="T5" fmla="*/ 15 h 22"/>
                  <a:gd name="T6" fmla="*/ 1 w 9"/>
                  <a:gd name="T7" fmla="*/ 18 h 22"/>
                  <a:gd name="T8" fmla="*/ 4 w 9"/>
                  <a:gd name="T9" fmla="*/ 22 h 22"/>
                  <a:gd name="T10" fmla="*/ 7 w 9"/>
                  <a:gd name="T11" fmla="*/ 19 h 22"/>
                  <a:gd name="T12" fmla="*/ 8 w 9"/>
                  <a:gd name="T13" fmla="*/ 17 h 22"/>
                  <a:gd name="T14" fmla="*/ 9 w 9"/>
                  <a:gd name="T15" fmla="*/ 0 h 22"/>
                  <a:gd name="T16" fmla="*/ 5 w 9"/>
                  <a:gd name="T17" fmla="*/ 0 h 22"/>
                  <a:gd name="T18" fmla="*/ 1 w 9"/>
                  <a:gd name="T1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22">
                    <a:moveTo>
                      <a:pt x="1" y="6"/>
                    </a:moveTo>
                    <a:cubicBezTo>
                      <a:pt x="0" y="7"/>
                      <a:pt x="0" y="8"/>
                      <a:pt x="0" y="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7"/>
                      <a:pt x="1" y="18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8"/>
                      <a:pt x="8" y="18"/>
                      <a:pt x="8" y="1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方正兰亭黑简体" panose="02000000000000000000" pitchFamily="2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355899" y="1663763"/>
              <a:ext cx="2330276" cy="1918588"/>
              <a:chOff x="-906463" y="3316288"/>
              <a:chExt cx="952501" cy="784224"/>
            </a:xfrm>
            <a:solidFill>
              <a:srgbClr val="DADBDD"/>
            </a:solidFill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-906463" y="3316288"/>
                <a:ext cx="952501" cy="784224"/>
              </a:xfrm>
              <a:custGeom>
                <a:avLst/>
                <a:gdLst>
                  <a:gd name="T0" fmla="*/ 238 w 251"/>
                  <a:gd name="T1" fmla="*/ 25 h 206"/>
                  <a:gd name="T2" fmla="*/ 229 w 251"/>
                  <a:gd name="T3" fmla="*/ 18 h 206"/>
                  <a:gd name="T4" fmla="*/ 212 w 251"/>
                  <a:gd name="T5" fmla="*/ 3 h 206"/>
                  <a:gd name="T6" fmla="*/ 202 w 251"/>
                  <a:gd name="T7" fmla="*/ 1 h 206"/>
                  <a:gd name="T8" fmla="*/ 193 w 251"/>
                  <a:gd name="T9" fmla="*/ 9 h 206"/>
                  <a:gd name="T10" fmla="*/ 188 w 251"/>
                  <a:gd name="T11" fmla="*/ 23 h 206"/>
                  <a:gd name="T12" fmla="*/ 180 w 251"/>
                  <a:gd name="T13" fmla="*/ 27 h 206"/>
                  <a:gd name="T14" fmla="*/ 186 w 251"/>
                  <a:gd name="T15" fmla="*/ 36 h 206"/>
                  <a:gd name="T16" fmla="*/ 190 w 251"/>
                  <a:gd name="T17" fmla="*/ 42 h 206"/>
                  <a:gd name="T18" fmla="*/ 176 w 251"/>
                  <a:gd name="T19" fmla="*/ 49 h 206"/>
                  <a:gd name="T20" fmla="*/ 164 w 251"/>
                  <a:gd name="T21" fmla="*/ 54 h 206"/>
                  <a:gd name="T22" fmla="*/ 158 w 251"/>
                  <a:gd name="T23" fmla="*/ 67 h 206"/>
                  <a:gd name="T24" fmla="*/ 143 w 251"/>
                  <a:gd name="T25" fmla="*/ 69 h 206"/>
                  <a:gd name="T26" fmla="*/ 130 w 251"/>
                  <a:gd name="T27" fmla="*/ 72 h 206"/>
                  <a:gd name="T28" fmla="*/ 121 w 251"/>
                  <a:gd name="T29" fmla="*/ 67 h 206"/>
                  <a:gd name="T30" fmla="*/ 89 w 251"/>
                  <a:gd name="T31" fmla="*/ 51 h 206"/>
                  <a:gd name="T32" fmla="*/ 82 w 251"/>
                  <a:gd name="T33" fmla="*/ 46 h 206"/>
                  <a:gd name="T34" fmla="*/ 80 w 251"/>
                  <a:gd name="T35" fmla="*/ 35 h 206"/>
                  <a:gd name="T36" fmla="*/ 74 w 251"/>
                  <a:gd name="T37" fmla="*/ 29 h 206"/>
                  <a:gd name="T38" fmla="*/ 66 w 251"/>
                  <a:gd name="T39" fmla="*/ 28 h 206"/>
                  <a:gd name="T40" fmla="*/ 53 w 251"/>
                  <a:gd name="T41" fmla="*/ 33 h 206"/>
                  <a:gd name="T42" fmla="*/ 44 w 251"/>
                  <a:gd name="T43" fmla="*/ 41 h 206"/>
                  <a:gd name="T44" fmla="*/ 36 w 251"/>
                  <a:gd name="T45" fmla="*/ 50 h 206"/>
                  <a:gd name="T46" fmla="*/ 30 w 251"/>
                  <a:gd name="T47" fmla="*/ 58 h 206"/>
                  <a:gd name="T48" fmla="*/ 7 w 251"/>
                  <a:gd name="T49" fmla="*/ 60 h 206"/>
                  <a:gd name="T50" fmla="*/ 0 w 251"/>
                  <a:gd name="T51" fmla="*/ 67 h 206"/>
                  <a:gd name="T52" fmla="*/ 4 w 251"/>
                  <a:gd name="T53" fmla="*/ 84 h 206"/>
                  <a:gd name="T54" fmla="*/ 11 w 251"/>
                  <a:gd name="T55" fmla="*/ 93 h 206"/>
                  <a:gd name="T56" fmla="*/ 13 w 251"/>
                  <a:gd name="T57" fmla="*/ 110 h 206"/>
                  <a:gd name="T58" fmla="*/ 11 w 251"/>
                  <a:gd name="T59" fmla="*/ 119 h 206"/>
                  <a:gd name="T60" fmla="*/ 40 w 251"/>
                  <a:gd name="T61" fmla="*/ 142 h 206"/>
                  <a:gd name="T62" fmla="*/ 58 w 251"/>
                  <a:gd name="T63" fmla="*/ 146 h 206"/>
                  <a:gd name="T64" fmla="*/ 69 w 251"/>
                  <a:gd name="T65" fmla="*/ 153 h 206"/>
                  <a:gd name="T66" fmla="*/ 78 w 251"/>
                  <a:gd name="T67" fmla="*/ 154 h 206"/>
                  <a:gd name="T68" fmla="*/ 97 w 251"/>
                  <a:gd name="T69" fmla="*/ 152 h 206"/>
                  <a:gd name="T70" fmla="*/ 102 w 251"/>
                  <a:gd name="T71" fmla="*/ 153 h 206"/>
                  <a:gd name="T72" fmla="*/ 101 w 251"/>
                  <a:gd name="T73" fmla="*/ 163 h 206"/>
                  <a:gd name="T74" fmla="*/ 100 w 251"/>
                  <a:gd name="T75" fmla="*/ 172 h 206"/>
                  <a:gd name="T76" fmla="*/ 104 w 251"/>
                  <a:gd name="T77" fmla="*/ 179 h 206"/>
                  <a:gd name="T78" fmla="*/ 114 w 251"/>
                  <a:gd name="T79" fmla="*/ 189 h 206"/>
                  <a:gd name="T80" fmla="*/ 123 w 251"/>
                  <a:gd name="T81" fmla="*/ 182 h 206"/>
                  <a:gd name="T82" fmla="*/ 136 w 251"/>
                  <a:gd name="T83" fmla="*/ 180 h 206"/>
                  <a:gd name="T84" fmla="*/ 149 w 251"/>
                  <a:gd name="T85" fmla="*/ 189 h 206"/>
                  <a:gd name="T86" fmla="*/ 155 w 251"/>
                  <a:gd name="T87" fmla="*/ 199 h 206"/>
                  <a:gd name="T88" fmla="*/ 163 w 251"/>
                  <a:gd name="T89" fmla="*/ 204 h 206"/>
                  <a:gd name="T90" fmla="*/ 167 w 251"/>
                  <a:gd name="T91" fmla="*/ 193 h 206"/>
                  <a:gd name="T92" fmla="*/ 178 w 251"/>
                  <a:gd name="T93" fmla="*/ 187 h 206"/>
                  <a:gd name="T94" fmla="*/ 187 w 251"/>
                  <a:gd name="T95" fmla="*/ 182 h 206"/>
                  <a:gd name="T96" fmla="*/ 196 w 251"/>
                  <a:gd name="T97" fmla="*/ 177 h 206"/>
                  <a:gd name="T98" fmla="*/ 215 w 251"/>
                  <a:gd name="T99" fmla="*/ 149 h 206"/>
                  <a:gd name="T100" fmla="*/ 222 w 251"/>
                  <a:gd name="T101" fmla="*/ 140 h 206"/>
                  <a:gd name="T102" fmla="*/ 216 w 251"/>
                  <a:gd name="T103" fmla="*/ 121 h 206"/>
                  <a:gd name="T104" fmla="*/ 212 w 251"/>
                  <a:gd name="T105" fmla="*/ 113 h 206"/>
                  <a:gd name="T106" fmla="*/ 209 w 251"/>
                  <a:gd name="T107" fmla="*/ 98 h 206"/>
                  <a:gd name="T108" fmla="*/ 217 w 251"/>
                  <a:gd name="T109" fmla="*/ 89 h 206"/>
                  <a:gd name="T110" fmla="*/ 205 w 251"/>
                  <a:gd name="T111" fmla="*/ 94 h 206"/>
                  <a:gd name="T112" fmla="*/ 195 w 251"/>
                  <a:gd name="T113" fmla="*/ 89 h 206"/>
                  <a:gd name="T114" fmla="*/ 210 w 251"/>
                  <a:gd name="T115" fmla="*/ 78 h 206"/>
                  <a:gd name="T116" fmla="*/ 217 w 251"/>
                  <a:gd name="T117" fmla="*/ 81 h 206"/>
                  <a:gd name="T118" fmla="*/ 229 w 251"/>
                  <a:gd name="T119" fmla="*/ 63 h 206"/>
                  <a:gd name="T120" fmla="*/ 245 w 251"/>
                  <a:gd name="T121" fmla="*/ 55 h 206"/>
                  <a:gd name="T122" fmla="*/ 245 w 251"/>
                  <a:gd name="T123" fmla="*/ 39 h 206"/>
                  <a:gd name="T124" fmla="*/ 249 w 251"/>
                  <a:gd name="T125" fmla="*/ 1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51" h="206">
                    <a:moveTo>
                      <a:pt x="243" y="24"/>
                    </a:moveTo>
                    <a:cubicBezTo>
                      <a:pt x="242" y="25"/>
                      <a:pt x="241" y="25"/>
                      <a:pt x="240" y="25"/>
                    </a:cubicBezTo>
                    <a:cubicBezTo>
                      <a:pt x="238" y="25"/>
                      <a:pt x="238" y="25"/>
                      <a:pt x="238" y="25"/>
                    </a:cubicBezTo>
                    <a:cubicBezTo>
                      <a:pt x="237" y="25"/>
                      <a:pt x="236" y="25"/>
                      <a:pt x="235" y="24"/>
                    </a:cubicBezTo>
                    <a:cubicBezTo>
                      <a:pt x="232" y="19"/>
                      <a:pt x="232" y="19"/>
                      <a:pt x="232" y="19"/>
                    </a:cubicBezTo>
                    <a:cubicBezTo>
                      <a:pt x="231" y="19"/>
                      <a:pt x="230" y="18"/>
                      <a:pt x="229" y="18"/>
                    </a:cubicBezTo>
                    <a:cubicBezTo>
                      <a:pt x="224" y="18"/>
                      <a:pt x="224" y="18"/>
                      <a:pt x="224" y="18"/>
                    </a:cubicBezTo>
                    <a:cubicBezTo>
                      <a:pt x="223" y="18"/>
                      <a:pt x="221" y="17"/>
                      <a:pt x="221" y="16"/>
                    </a:cubicBezTo>
                    <a:cubicBezTo>
                      <a:pt x="212" y="3"/>
                      <a:pt x="212" y="3"/>
                      <a:pt x="212" y="3"/>
                    </a:cubicBezTo>
                    <a:cubicBezTo>
                      <a:pt x="211" y="3"/>
                      <a:pt x="211" y="2"/>
                      <a:pt x="210" y="2"/>
                    </a:cubicBezTo>
                    <a:cubicBezTo>
                      <a:pt x="204" y="1"/>
                      <a:pt x="204" y="1"/>
                      <a:pt x="204" y="1"/>
                    </a:cubicBezTo>
                    <a:cubicBezTo>
                      <a:pt x="204" y="0"/>
                      <a:pt x="203" y="1"/>
                      <a:pt x="202" y="1"/>
                    </a:cubicBezTo>
                    <a:cubicBezTo>
                      <a:pt x="193" y="4"/>
                      <a:pt x="193" y="4"/>
                      <a:pt x="193" y="4"/>
                    </a:cubicBezTo>
                    <a:cubicBezTo>
                      <a:pt x="193" y="8"/>
                      <a:pt x="193" y="8"/>
                      <a:pt x="193" y="8"/>
                    </a:cubicBezTo>
                    <a:cubicBezTo>
                      <a:pt x="193" y="8"/>
                      <a:pt x="193" y="9"/>
                      <a:pt x="193" y="9"/>
                    </a:cubicBezTo>
                    <a:cubicBezTo>
                      <a:pt x="190" y="20"/>
                      <a:pt x="190" y="20"/>
                      <a:pt x="190" y="20"/>
                    </a:cubicBezTo>
                    <a:cubicBezTo>
                      <a:pt x="190" y="21"/>
                      <a:pt x="190" y="21"/>
                      <a:pt x="189" y="22"/>
                    </a:cubicBezTo>
                    <a:cubicBezTo>
                      <a:pt x="188" y="23"/>
                      <a:pt x="188" y="23"/>
                      <a:pt x="188" y="23"/>
                    </a:cubicBezTo>
                    <a:cubicBezTo>
                      <a:pt x="187" y="24"/>
                      <a:pt x="186" y="24"/>
                      <a:pt x="185" y="24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2" y="24"/>
                      <a:pt x="180" y="25"/>
                      <a:pt x="180" y="27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3"/>
                      <a:pt x="179" y="36"/>
                      <a:pt x="182" y="36"/>
                    </a:cubicBezTo>
                    <a:cubicBezTo>
                      <a:pt x="186" y="36"/>
                      <a:pt x="186" y="36"/>
                      <a:pt x="186" y="36"/>
                    </a:cubicBezTo>
                    <a:cubicBezTo>
                      <a:pt x="189" y="34"/>
                      <a:pt x="189" y="34"/>
                      <a:pt x="189" y="34"/>
                    </a:cubicBezTo>
                    <a:cubicBezTo>
                      <a:pt x="191" y="36"/>
                      <a:pt x="191" y="36"/>
                      <a:pt x="191" y="36"/>
                    </a:cubicBezTo>
                    <a:cubicBezTo>
                      <a:pt x="193" y="38"/>
                      <a:pt x="192" y="41"/>
                      <a:pt x="190" y="42"/>
                    </a:cubicBezTo>
                    <a:cubicBezTo>
                      <a:pt x="182" y="44"/>
                      <a:pt x="182" y="44"/>
                      <a:pt x="182" y="44"/>
                    </a:cubicBezTo>
                    <a:cubicBezTo>
                      <a:pt x="182" y="49"/>
                      <a:pt x="182" y="49"/>
                      <a:pt x="182" y="49"/>
                    </a:cubicBezTo>
                    <a:cubicBezTo>
                      <a:pt x="176" y="49"/>
                      <a:pt x="176" y="49"/>
                      <a:pt x="176" y="49"/>
                    </a:cubicBezTo>
                    <a:cubicBezTo>
                      <a:pt x="174" y="53"/>
                      <a:pt x="174" y="53"/>
                      <a:pt x="174" y="53"/>
                    </a:cubicBezTo>
                    <a:cubicBezTo>
                      <a:pt x="167" y="52"/>
                      <a:pt x="167" y="52"/>
                      <a:pt x="167" y="52"/>
                    </a:cubicBezTo>
                    <a:cubicBezTo>
                      <a:pt x="166" y="52"/>
                      <a:pt x="165" y="53"/>
                      <a:pt x="164" y="54"/>
                    </a:cubicBezTo>
                    <a:cubicBezTo>
                      <a:pt x="162" y="57"/>
                      <a:pt x="162" y="57"/>
                      <a:pt x="162" y="57"/>
                    </a:cubicBezTo>
                    <a:cubicBezTo>
                      <a:pt x="165" y="60"/>
                      <a:pt x="165" y="60"/>
                      <a:pt x="165" y="60"/>
                    </a:cubicBezTo>
                    <a:cubicBezTo>
                      <a:pt x="158" y="67"/>
                      <a:pt x="158" y="67"/>
                      <a:pt x="158" y="67"/>
                    </a:cubicBezTo>
                    <a:cubicBezTo>
                      <a:pt x="158" y="68"/>
                      <a:pt x="157" y="68"/>
                      <a:pt x="156" y="68"/>
                    </a:cubicBezTo>
                    <a:cubicBezTo>
                      <a:pt x="145" y="68"/>
                      <a:pt x="145" y="68"/>
                      <a:pt x="145" y="68"/>
                    </a:cubicBezTo>
                    <a:cubicBezTo>
                      <a:pt x="145" y="68"/>
                      <a:pt x="144" y="68"/>
                      <a:pt x="143" y="69"/>
                    </a:cubicBezTo>
                    <a:cubicBezTo>
                      <a:pt x="140" y="71"/>
                      <a:pt x="140" y="71"/>
                      <a:pt x="140" y="71"/>
                    </a:cubicBezTo>
                    <a:cubicBezTo>
                      <a:pt x="140" y="72"/>
                      <a:pt x="139" y="72"/>
                      <a:pt x="138" y="72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29" y="72"/>
                      <a:pt x="129" y="72"/>
                      <a:pt x="128" y="72"/>
                    </a:cubicBezTo>
                    <a:cubicBezTo>
                      <a:pt x="123" y="68"/>
                      <a:pt x="123" y="68"/>
                      <a:pt x="123" y="68"/>
                    </a:cubicBezTo>
                    <a:cubicBezTo>
                      <a:pt x="122" y="67"/>
                      <a:pt x="121" y="67"/>
                      <a:pt x="121" y="67"/>
                    </a:cubicBezTo>
                    <a:cubicBezTo>
                      <a:pt x="102" y="66"/>
                      <a:pt x="102" y="66"/>
                      <a:pt x="102" y="66"/>
                    </a:cubicBezTo>
                    <a:cubicBezTo>
                      <a:pt x="101" y="66"/>
                      <a:pt x="100" y="65"/>
                      <a:pt x="99" y="65"/>
                    </a:cubicBezTo>
                    <a:cubicBezTo>
                      <a:pt x="89" y="51"/>
                      <a:pt x="89" y="51"/>
                      <a:pt x="89" y="51"/>
                    </a:cubicBezTo>
                    <a:cubicBezTo>
                      <a:pt x="89" y="50"/>
                      <a:pt x="88" y="50"/>
                      <a:pt x="86" y="50"/>
                    </a:cubicBezTo>
                    <a:cubicBezTo>
                      <a:pt x="85" y="50"/>
                      <a:pt x="85" y="50"/>
                      <a:pt x="85" y="50"/>
                    </a:cubicBezTo>
                    <a:cubicBezTo>
                      <a:pt x="83" y="50"/>
                      <a:pt x="82" y="48"/>
                      <a:pt x="82" y="46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1"/>
                      <a:pt x="82" y="40"/>
                      <a:pt x="82" y="40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4"/>
                      <a:pt x="80" y="33"/>
                      <a:pt x="79" y="33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5" y="31"/>
                      <a:pt x="74" y="30"/>
                      <a:pt x="74" y="29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6" y="28"/>
                      <a:pt x="66" y="28"/>
                      <a:pt x="66" y="28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53" y="33"/>
                      <a:pt x="53" y="33"/>
                      <a:pt x="53" y="33"/>
                    </a:cubicBezTo>
                    <a:cubicBezTo>
                      <a:pt x="52" y="33"/>
                      <a:pt x="51" y="33"/>
                      <a:pt x="50" y="34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6" y="40"/>
                      <a:pt x="45" y="41"/>
                      <a:pt x="44" y="41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7" y="41"/>
                      <a:pt x="36" y="43"/>
                      <a:pt x="36" y="45"/>
                    </a:cubicBezTo>
                    <a:cubicBezTo>
                      <a:pt x="36" y="50"/>
                      <a:pt x="36" y="50"/>
                      <a:pt x="36" y="50"/>
                    </a:cubicBezTo>
                    <a:cubicBezTo>
                      <a:pt x="36" y="50"/>
                      <a:pt x="36" y="51"/>
                      <a:pt x="35" y="51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7"/>
                      <a:pt x="31" y="57"/>
                      <a:pt x="30" y="58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60"/>
                      <a:pt x="20" y="60"/>
                      <a:pt x="20" y="60"/>
                    </a:cubicBezTo>
                    <a:cubicBezTo>
                      <a:pt x="7" y="60"/>
                      <a:pt x="7" y="60"/>
                      <a:pt x="7" y="60"/>
                    </a:cubicBezTo>
                    <a:cubicBezTo>
                      <a:pt x="6" y="60"/>
                      <a:pt x="5" y="61"/>
                      <a:pt x="4" y="62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1" y="65"/>
                      <a:pt x="0" y="66"/>
                      <a:pt x="0" y="67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4" y="84"/>
                      <a:pt x="4" y="84"/>
                      <a:pt x="4" y="84"/>
                    </a:cubicBezTo>
                    <a:cubicBezTo>
                      <a:pt x="4" y="85"/>
                      <a:pt x="4" y="86"/>
                      <a:pt x="5" y="87"/>
                    </a:cubicBezTo>
                    <a:cubicBezTo>
                      <a:pt x="10" y="91"/>
                      <a:pt x="10" y="91"/>
                      <a:pt x="10" y="91"/>
                    </a:cubicBezTo>
                    <a:cubicBezTo>
                      <a:pt x="11" y="92"/>
                      <a:pt x="11" y="92"/>
                      <a:pt x="11" y="93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3" y="99"/>
                      <a:pt x="13" y="99"/>
                      <a:pt x="13" y="100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0" y="110"/>
                      <a:pt x="10" y="110"/>
                      <a:pt x="10" y="110"/>
                    </a:cubicBezTo>
                    <a:cubicBezTo>
                      <a:pt x="10" y="116"/>
                      <a:pt x="10" y="116"/>
                      <a:pt x="10" y="116"/>
                    </a:cubicBezTo>
                    <a:cubicBezTo>
                      <a:pt x="10" y="117"/>
                      <a:pt x="11" y="118"/>
                      <a:pt x="11" y="119"/>
                    </a:cubicBezTo>
                    <a:cubicBezTo>
                      <a:pt x="19" y="126"/>
                      <a:pt x="19" y="126"/>
                      <a:pt x="19" y="126"/>
                    </a:cubicBezTo>
                    <a:cubicBezTo>
                      <a:pt x="23" y="126"/>
                      <a:pt x="23" y="126"/>
                      <a:pt x="23" y="126"/>
                    </a:cubicBezTo>
                    <a:cubicBezTo>
                      <a:pt x="40" y="142"/>
                      <a:pt x="40" y="142"/>
                      <a:pt x="40" y="142"/>
                    </a:cubicBezTo>
                    <a:cubicBezTo>
                      <a:pt x="40" y="143"/>
                      <a:pt x="41" y="143"/>
                      <a:pt x="41" y="143"/>
                    </a:cubicBezTo>
                    <a:cubicBezTo>
                      <a:pt x="55" y="149"/>
                      <a:pt x="55" y="149"/>
                      <a:pt x="55" y="149"/>
                    </a:cubicBezTo>
                    <a:cubicBezTo>
                      <a:pt x="58" y="146"/>
                      <a:pt x="58" y="146"/>
                      <a:pt x="58" y="146"/>
                    </a:cubicBezTo>
                    <a:cubicBezTo>
                      <a:pt x="63" y="146"/>
                      <a:pt x="63" y="146"/>
                      <a:pt x="63" y="146"/>
                    </a:cubicBezTo>
                    <a:cubicBezTo>
                      <a:pt x="64" y="146"/>
                      <a:pt x="66" y="147"/>
                      <a:pt x="66" y="148"/>
                    </a:cubicBezTo>
                    <a:cubicBezTo>
                      <a:pt x="69" y="153"/>
                      <a:pt x="69" y="153"/>
                      <a:pt x="69" y="153"/>
                    </a:cubicBezTo>
                    <a:cubicBezTo>
                      <a:pt x="70" y="154"/>
                      <a:pt x="71" y="155"/>
                      <a:pt x="72" y="155"/>
                    </a:cubicBezTo>
                    <a:cubicBezTo>
                      <a:pt x="76" y="155"/>
                      <a:pt x="76" y="155"/>
                      <a:pt x="76" y="155"/>
                    </a:cubicBezTo>
                    <a:cubicBezTo>
                      <a:pt x="77" y="155"/>
                      <a:pt x="77" y="154"/>
                      <a:pt x="78" y="154"/>
                    </a:cubicBezTo>
                    <a:cubicBezTo>
                      <a:pt x="87" y="149"/>
                      <a:pt x="87" y="149"/>
                      <a:pt x="87" y="149"/>
                    </a:cubicBezTo>
                    <a:cubicBezTo>
                      <a:pt x="88" y="149"/>
                      <a:pt x="89" y="148"/>
                      <a:pt x="90" y="149"/>
                    </a:cubicBezTo>
                    <a:cubicBezTo>
                      <a:pt x="97" y="152"/>
                      <a:pt x="97" y="152"/>
                      <a:pt x="97" y="152"/>
                    </a:cubicBezTo>
                    <a:cubicBezTo>
                      <a:pt x="97" y="148"/>
                      <a:pt x="97" y="148"/>
                      <a:pt x="97" y="148"/>
                    </a:cubicBezTo>
                    <a:cubicBezTo>
                      <a:pt x="101" y="148"/>
                      <a:pt x="101" y="148"/>
                      <a:pt x="101" y="148"/>
                    </a:cubicBezTo>
                    <a:cubicBezTo>
                      <a:pt x="102" y="153"/>
                      <a:pt x="102" y="153"/>
                      <a:pt x="102" y="153"/>
                    </a:cubicBezTo>
                    <a:cubicBezTo>
                      <a:pt x="103" y="153"/>
                      <a:pt x="103" y="154"/>
                      <a:pt x="103" y="154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2"/>
                      <a:pt x="102" y="163"/>
                      <a:pt x="101" y="163"/>
                    </a:cubicBezTo>
                    <a:cubicBezTo>
                      <a:pt x="97" y="168"/>
                      <a:pt x="97" y="168"/>
                      <a:pt x="97" y="168"/>
                    </a:cubicBezTo>
                    <a:cubicBezTo>
                      <a:pt x="97" y="172"/>
                      <a:pt x="97" y="172"/>
                      <a:pt x="97" y="172"/>
                    </a:cubicBezTo>
                    <a:cubicBezTo>
                      <a:pt x="100" y="172"/>
                      <a:pt x="100" y="172"/>
                      <a:pt x="100" y="172"/>
                    </a:cubicBezTo>
                    <a:cubicBezTo>
                      <a:pt x="101" y="172"/>
                      <a:pt x="102" y="173"/>
                      <a:pt x="103" y="174"/>
                    </a:cubicBezTo>
                    <a:cubicBezTo>
                      <a:pt x="104" y="177"/>
                      <a:pt x="104" y="177"/>
                      <a:pt x="104" y="177"/>
                    </a:cubicBezTo>
                    <a:cubicBezTo>
                      <a:pt x="104" y="178"/>
                      <a:pt x="104" y="178"/>
                      <a:pt x="104" y="179"/>
                    </a:cubicBezTo>
                    <a:cubicBezTo>
                      <a:pt x="104" y="183"/>
                      <a:pt x="104" y="183"/>
                      <a:pt x="104" y="183"/>
                    </a:cubicBezTo>
                    <a:cubicBezTo>
                      <a:pt x="112" y="189"/>
                      <a:pt x="112" y="189"/>
                      <a:pt x="112" y="189"/>
                    </a:cubicBezTo>
                    <a:cubicBezTo>
                      <a:pt x="113" y="189"/>
                      <a:pt x="114" y="189"/>
                      <a:pt x="114" y="189"/>
                    </a:cubicBezTo>
                    <a:cubicBezTo>
                      <a:pt x="116" y="189"/>
                      <a:pt x="116" y="189"/>
                      <a:pt x="116" y="189"/>
                    </a:cubicBezTo>
                    <a:cubicBezTo>
                      <a:pt x="118" y="189"/>
                      <a:pt x="120" y="188"/>
                      <a:pt x="120" y="186"/>
                    </a:cubicBezTo>
                    <a:cubicBezTo>
                      <a:pt x="120" y="184"/>
                      <a:pt x="121" y="182"/>
                      <a:pt x="123" y="182"/>
                    </a:cubicBezTo>
                    <a:cubicBezTo>
                      <a:pt x="131" y="182"/>
                      <a:pt x="131" y="182"/>
                      <a:pt x="131" y="182"/>
                    </a:cubicBezTo>
                    <a:cubicBezTo>
                      <a:pt x="132" y="182"/>
                      <a:pt x="133" y="182"/>
                      <a:pt x="133" y="181"/>
                    </a:cubicBezTo>
                    <a:cubicBezTo>
                      <a:pt x="136" y="180"/>
                      <a:pt x="136" y="180"/>
                      <a:pt x="136" y="180"/>
                    </a:cubicBezTo>
                    <a:cubicBezTo>
                      <a:pt x="137" y="179"/>
                      <a:pt x="140" y="179"/>
                      <a:pt x="141" y="180"/>
                    </a:cubicBezTo>
                    <a:cubicBezTo>
                      <a:pt x="147" y="187"/>
                      <a:pt x="147" y="187"/>
                      <a:pt x="147" y="187"/>
                    </a:cubicBezTo>
                    <a:cubicBezTo>
                      <a:pt x="147" y="188"/>
                      <a:pt x="148" y="189"/>
                      <a:pt x="149" y="189"/>
                    </a:cubicBezTo>
                    <a:cubicBezTo>
                      <a:pt x="160" y="189"/>
                      <a:pt x="160" y="189"/>
                      <a:pt x="160" y="189"/>
                    </a:cubicBezTo>
                    <a:cubicBezTo>
                      <a:pt x="161" y="193"/>
                      <a:pt x="161" y="193"/>
                      <a:pt x="161" y="193"/>
                    </a:cubicBezTo>
                    <a:cubicBezTo>
                      <a:pt x="155" y="199"/>
                      <a:pt x="155" y="199"/>
                      <a:pt x="155" y="199"/>
                    </a:cubicBezTo>
                    <a:cubicBezTo>
                      <a:pt x="155" y="203"/>
                      <a:pt x="155" y="203"/>
                      <a:pt x="155" y="203"/>
                    </a:cubicBezTo>
                    <a:cubicBezTo>
                      <a:pt x="159" y="205"/>
                      <a:pt x="159" y="205"/>
                      <a:pt x="159" y="205"/>
                    </a:cubicBezTo>
                    <a:cubicBezTo>
                      <a:pt x="160" y="206"/>
                      <a:pt x="162" y="206"/>
                      <a:pt x="163" y="204"/>
                    </a:cubicBezTo>
                    <a:cubicBezTo>
                      <a:pt x="167" y="198"/>
                      <a:pt x="167" y="198"/>
                      <a:pt x="167" y="198"/>
                    </a:cubicBezTo>
                    <a:cubicBezTo>
                      <a:pt x="168" y="197"/>
                      <a:pt x="168" y="196"/>
                      <a:pt x="168" y="195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7" y="191"/>
                      <a:pt x="168" y="189"/>
                      <a:pt x="170" y="189"/>
                    </a:cubicBezTo>
                    <a:cubicBezTo>
                      <a:pt x="176" y="187"/>
                      <a:pt x="176" y="187"/>
                      <a:pt x="176" y="187"/>
                    </a:cubicBezTo>
                    <a:cubicBezTo>
                      <a:pt x="177" y="187"/>
                      <a:pt x="177" y="187"/>
                      <a:pt x="178" y="187"/>
                    </a:cubicBezTo>
                    <a:cubicBezTo>
                      <a:pt x="182" y="188"/>
                      <a:pt x="182" y="188"/>
                      <a:pt x="182" y="188"/>
                    </a:cubicBezTo>
                    <a:cubicBezTo>
                      <a:pt x="186" y="186"/>
                      <a:pt x="186" y="186"/>
                      <a:pt x="186" y="186"/>
                    </a:cubicBezTo>
                    <a:cubicBezTo>
                      <a:pt x="187" y="182"/>
                      <a:pt x="187" y="182"/>
                      <a:pt x="187" y="182"/>
                    </a:cubicBezTo>
                    <a:cubicBezTo>
                      <a:pt x="187" y="181"/>
                      <a:pt x="188" y="180"/>
                      <a:pt x="189" y="179"/>
                    </a:cubicBezTo>
                    <a:cubicBezTo>
                      <a:pt x="194" y="178"/>
                      <a:pt x="194" y="178"/>
                      <a:pt x="194" y="178"/>
                    </a:cubicBezTo>
                    <a:cubicBezTo>
                      <a:pt x="195" y="178"/>
                      <a:pt x="195" y="178"/>
                      <a:pt x="196" y="177"/>
                    </a:cubicBezTo>
                    <a:cubicBezTo>
                      <a:pt x="212" y="163"/>
                      <a:pt x="212" y="163"/>
                      <a:pt x="212" y="163"/>
                    </a:cubicBezTo>
                    <a:cubicBezTo>
                      <a:pt x="212" y="163"/>
                      <a:pt x="213" y="162"/>
                      <a:pt x="213" y="161"/>
                    </a:cubicBezTo>
                    <a:cubicBezTo>
                      <a:pt x="215" y="149"/>
                      <a:pt x="215" y="149"/>
                      <a:pt x="215" y="149"/>
                    </a:cubicBezTo>
                    <a:cubicBezTo>
                      <a:pt x="215" y="148"/>
                      <a:pt x="216" y="147"/>
                      <a:pt x="217" y="147"/>
                    </a:cubicBezTo>
                    <a:cubicBezTo>
                      <a:pt x="221" y="144"/>
                      <a:pt x="221" y="144"/>
                      <a:pt x="221" y="144"/>
                    </a:cubicBezTo>
                    <a:cubicBezTo>
                      <a:pt x="222" y="143"/>
                      <a:pt x="223" y="142"/>
                      <a:pt x="222" y="140"/>
                    </a:cubicBezTo>
                    <a:cubicBezTo>
                      <a:pt x="220" y="126"/>
                      <a:pt x="220" y="126"/>
                      <a:pt x="220" y="126"/>
                    </a:cubicBezTo>
                    <a:cubicBezTo>
                      <a:pt x="220" y="125"/>
                      <a:pt x="220" y="124"/>
                      <a:pt x="219" y="123"/>
                    </a:cubicBezTo>
                    <a:cubicBezTo>
                      <a:pt x="216" y="121"/>
                      <a:pt x="216" y="121"/>
                      <a:pt x="216" y="121"/>
                    </a:cubicBezTo>
                    <a:cubicBezTo>
                      <a:pt x="215" y="120"/>
                      <a:pt x="214" y="120"/>
                      <a:pt x="214" y="119"/>
                    </a:cubicBezTo>
                    <a:cubicBezTo>
                      <a:pt x="214" y="115"/>
                      <a:pt x="214" y="115"/>
                      <a:pt x="214" y="115"/>
                    </a:cubicBezTo>
                    <a:cubicBezTo>
                      <a:pt x="213" y="114"/>
                      <a:pt x="213" y="113"/>
                      <a:pt x="212" y="113"/>
                    </a:cubicBezTo>
                    <a:cubicBezTo>
                      <a:pt x="206" y="108"/>
                      <a:pt x="206" y="108"/>
                      <a:pt x="206" y="108"/>
                    </a:cubicBezTo>
                    <a:cubicBezTo>
                      <a:pt x="205" y="107"/>
                      <a:pt x="205" y="105"/>
                      <a:pt x="205" y="103"/>
                    </a:cubicBezTo>
                    <a:cubicBezTo>
                      <a:pt x="209" y="98"/>
                      <a:pt x="209" y="98"/>
                      <a:pt x="209" y="98"/>
                    </a:cubicBezTo>
                    <a:cubicBezTo>
                      <a:pt x="209" y="97"/>
                      <a:pt x="210" y="97"/>
                      <a:pt x="210" y="96"/>
                    </a:cubicBezTo>
                    <a:cubicBezTo>
                      <a:pt x="217" y="94"/>
                      <a:pt x="217" y="94"/>
                      <a:pt x="217" y="94"/>
                    </a:cubicBezTo>
                    <a:cubicBezTo>
                      <a:pt x="217" y="89"/>
                      <a:pt x="217" y="89"/>
                      <a:pt x="217" y="89"/>
                    </a:cubicBezTo>
                    <a:cubicBezTo>
                      <a:pt x="211" y="89"/>
                      <a:pt x="211" y="89"/>
                      <a:pt x="211" y="89"/>
                    </a:cubicBezTo>
                    <a:cubicBezTo>
                      <a:pt x="209" y="89"/>
                      <a:pt x="208" y="90"/>
                      <a:pt x="208" y="91"/>
                    </a:cubicBezTo>
                    <a:cubicBezTo>
                      <a:pt x="205" y="94"/>
                      <a:pt x="205" y="94"/>
                      <a:pt x="205" y="94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0" y="91"/>
                      <a:pt x="200" y="91"/>
                      <a:pt x="200" y="91"/>
                    </a:cubicBezTo>
                    <a:cubicBezTo>
                      <a:pt x="195" y="89"/>
                      <a:pt x="195" y="89"/>
                      <a:pt x="195" y="89"/>
                    </a:cubicBezTo>
                    <a:cubicBezTo>
                      <a:pt x="208" y="71"/>
                      <a:pt x="208" y="71"/>
                      <a:pt x="208" y="71"/>
                    </a:cubicBezTo>
                    <a:cubicBezTo>
                      <a:pt x="210" y="73"/>
                      <a:pt x="210" y="73"/>
                      <a:pt x="210" y="73"/>
                    </a:cubicBezTo>
                    <a:cubicBezTo>
                      <a:pt x="210" y="78"/>
                      <a:pt x="210" y="78"/>
                      <a:pt x="210" y="78"/>
                    </a:cubicBezTo>
                    <a:cubicBezTo>
                      <a:pt x="210" y="79"/>
                      <a:pt x="211" y="80"/>
                      <a:pt x="212" y="81"/>
                    </a:cubicBezTo>
                    <a:cubicBezTo>
                      <a:pt x="212" y="81"/>
                      <a:pt x="212" y="81"/>
                      <a:pt x="212" y="81"/>
                    </a:cubicBezTo>
                    <a:cubicBezTo>
                      <a:pt x="214" y="83"/>
                      <a:pt x="216" y="83"/>
                      <a:pt x="217" y="81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69"/>
                      <a:pt x="230" y="68"/>
                      <a:pt x="230" y="67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37" y="62"/>
                      <a:pt x="237" y="62"/>
                      <a:pt x="237" y="62"/>
                    </a:cubicBezTo>
                    <a:cubicBezTo>
                      <a:pt x="237" y="62"/>
                      <a:pt x="238" y="62"/>
                      <a:pt x="239" y="61"/>
                    </a:cubicBezTo>
                    <a:cubicBezTo>
                      <a:pt x="245" y="55"/>
                      <a:pt x="245" y="55"/>
                      <a:pt x="245" y="55"/>
                    </a:cubicBezTo>
                    <a:cubicBezTo>
                      <a:pt x="246" y="54"/>
                      <a:pt x="246" y="52"/>
                      <a:pt x="246" y="51"/>
                    </a:cubicBezTo>
                    <a:cubicBezTo>
                      <a:pt x="242" y="42"/>
                      <a:pt x="242" y="42"/>
                      <a:pt x="242" y="42"/>
                    </a:cubicBezTo>
                    <a:cubicBezTo>
                      <a:pt x="245" y="39"/>
                      <a:pt x="245" y="39"/>
                      <a:pt x="245" y="39"/>
                    </a:cubicBezTo>
                    <a:cubicBezTo>
                      <a:pt x="251" y="39"/>
                      <a:pt x="251" y="39"/>
                      <a:pt x="251" y="39"/>
                    </a:cubicBezTo>
                    <a:cubicBezTo>
                      <a:pt x="251" y="17"/>
                      <a:pt x="251" y="17"/>
                      <a:pt x="251" y="17"/>
                    </a:cubicBezTo>
                    <a:cubicBezTo>
                      <a:pt x="249" y="17"/>
                      <a:pt x="249" y="17"/>
                      <a:pt x="249" y="17"/>
                    </a:cubicBezTo>
                    <a:lnTo>
                      <a:pt x="243" y="24"/>
                    </a:lnTo>
                    <a:close/>
                  </a:path>
                </a:pathLst>
              </a:custGeom>
              <a:solidFill>
                <a:srgbClr val="E6E6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-114300" y="3962400"/>
                <a:ext cx="34925" cy="84137"/>
              </a:xfrm>
              <a:custGeom>
                <a:avLst/>
                <a:gdLst>
                  <a:gd name="T0" fmla="*/ 1 w 9"/>
                  <a:gd name="T1" fmla="*/ 6 h 22"/>
                  <a:gd name="T2" fmla="*/ 0 w 9"/>
                  <a:gd name="T3" fmla="*/ 8 h 22"/>
                  <a:gd name="T4" fmla="*/ 0 w 9"/>
                  <a:gd name="T5" fmla="*/ 15 h 22"/>
                  <a:gd name="T6" fmla="*/ 1 w 9"/>
                  <a:gd name="T7" fmla="*/ 18 h 22"/>
                  <a:gd name="T8" fmla="*/ 4 w 9"/>
                  <a:gd name="T9" fmla="*/ 22 h 22"/>
                  <a:gd name="T10" fmla="*/ 7 w 9"/>
                  <a:gd name="T11" fmla="*/ 19 h 22"/>
                  <a:gd name="T12" fmla="*/ 8 w 9"/>
                  <a:gd name="T13" fmla="*/ 17 h 22"/>
                  <a:gd name="T14" fmla="*/ 9 w 9"/>
                  <a:gd name="T15" fmla="*/ 0 h 22"/>
                  <a:gd name="T16" fmla="*/ 5 w 9"/>
                  <a:gd name="T17" fmla="*/ 0 h 22"/>
                  <a:gd name="T18" fmla="*/ 1 w 9"/>
                  <a:gd name="T1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22">
                    <a:moveTo>
                      <a:pt x="1" y="6"/>
                    </a:moveTo>
                    <a:cubicBezTo>
                      <a:pt x="0" y="7"/>
                      <a:pt x="0" y="8"/>
                      <a:pt x="0" y="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7"/>
                      <a:pt x="1" y="18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8"/>
                      <a:pt x="8" y="18"/>
                      <a:pt x="8" y="1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方正兰亭黑简体" panose="02000000000000000000" pitchFamily="2" charset="-122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6096000" y="2133821"/>
            <a:ext cx="2113302" cy="1177575"/>
            <a:chOff x="5259557" y="2091401"/>
            <a:chExt cx="2936142" cy="1636077"/>
          </a:xfrm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5259557" y="2225702"/>
              <a:ext cx="2817813" cy="1501776"/>
            </a:xfrm>
            <a:custGeom>
              <a:avLst/>
              <a:gdLst>
                <a:gd name="T0" fmla="*/ 166 w 325"/>
                <a:gd name="T1" fmla="*/ 0 h 172"/>
                <a:gd name="T2" fmla="*/ 174 w 325"/>
                <a:gd name="T3" fmla="*/ 5 h 172"/>
                <a:gd name="T4" fmla="*/ 182 w 325"/>
                <a:gd name="T5" fmla="*/ 5 h 172"/>
                <a:gd name="T6" fmla="*/ 186 w 325"/>
                <a:gd name="T7" fmla="*/ 8 h 172"/>
                <a:gd name="T8" fmla="*/ 200 w 325"/>
                <a:gd name="T9" fmla="*/ 9 h 172"/>
                <a:gd name="T10" fmla="*/ 205 w 325"/>
                <a:gd name="T11" fmla="*/ 7 h 172"/>
                <a:gd name="T12" fmla="*/ 238 w 325"/>
                <a:gd name="T13" fmla="*/ 31 h 172"/>
                <a:gd name="T14" fmla="*/ 241 w 325"/>
                <a:gd name="T15" fmla="*/ 46 h 172"/>
                <a:gd name="T16" fmla="*/ 237 w 325"/>
                <a:gd name="T17" fmla="*/ 53 h 172"/>
                <a:gd name="T18" fmla="*/ 238 w 325"/>
                <a:gd name="T19" fmla="*/ 58 h 172"/>
                <a:gd name="T20" fmla="*/ 256 w 325"/>
                <a:gd name="T21" fmla="*/ 52 h 172"/>
                <a:gd name="T22" fmla="*/ 258 w 325"/>
                <a:gd name="T23" fmla="*/ 48 h 172"/>
                <a:gd name="T24" fmla="*/ 269 w 325"/>
                <a:gd name="T25" fmla="*/ 44 h 172"/>
                <a:gd name="T26" fmla="*/ 279 w 325"/>
                <a:gd name="T27" fmla="*/ 34 h 172"/>
                <a:gd name="T28" fmla="*/ 299 w 325"/>
                <a:gd name="T29" fmla="*/ 33 h 172"/>
                <a:gd name="T30" fmla="*/ 307 w 325"/>
                <a:gd name="T31" fmla="*/ 25 h 172"/>
                <a:gd name="T32" fmla="*/ 311 w 325"/>
                <a:gd name="T33" fmla="*/ 16 h 172"/>
                <a:gd name="T34" fmla="*/ 318 w 325"/>
                <a:gd name="T35" fmla="*/ 14 h 172"/>
                <a:gd name="T36" fmla="*/ 321 w 325"/>
                <a:gd name="T37" fmla="*/ 26 h 172"/>
                <a:gd name="T38" fmla="*/ 324 w 325"/>
                <a:gd name="T39" fmla="*/ 33 h 172"/>
                <a:gd name="T40" fmla="*/ 309 w 325"/>
                <a:gd name="T41" fmla="*/ 43 h 172"/>
                <a:gd name="T42" fmla="*/ 305 w 325"/>
                <a:gd name="T43" fmla="*/ 52 h 172"/>
                <a:gd name="T44" fmla="*/ 307 w 325"/>
                <a:gd name="T45" fmla="*/ 56 h 172"/>
                <a:gd name="T46" fmla="*/ 307 w 325"/>
                <a:gd name="T47" fmla="*/ 62 h 172"/>
                <a:gd name="T48" fmla="*/ 288 w 325"/>
                <a:gd name="T49" fmla="*/ 67 h 172"/>
                <a:gd name="T50" fmla="*/ 283 w 325"/>
                <a:gd name="T51" fmla="*/ 78 h 172"/>
                <a:gd name="T52" fmla="*/ 275 w 325"/>
                <a:gd name="T53" fmla="*/ 93 h 172"/>
                <a:gd name="T54" fmla="*/ 278 w 325"/>
                <a:gd name="T55" fmla="*/ 101 h 172"/>
                <a:gd name="T56" fmla="*/ 250 w 325"/>
                <a:gd name="T57" fmla="*/ 124 h 172"/>
                <a:gd name="T58" fmla="*/ 245 w 325"/>
                <a:gd name="T59" fmla="*/ 137 h 172"/>
                <a:gd name="T60" fmla="*/ 252 w 325"/>
                <a:gd name="T61" fmla="*/ 158 h 172"/>
                <a:gd name="T62" fmla="*/ 252 w 325"/>
                <a:gd name="T63" fmla="*/ 168 h 172"/>
                <a:gd name="T64" fmla="*/ 248 w 325"/>
                <a:gd name="T65" fmla="*/ 171 h 172"/>
                <a:gd name="T66" fmla="*/ 237 w 325"/>
                <a:gd name="T67" fmla="*/ 157 h 172"/>
                <a:gd name="T68" fmla="*/ 237 w 325"/>
                <a:gd name="T69" fmla="*/ 148 h 172"/>
                <a:gd name="T70" fmla="*/ 230 w 325"/>
                <a:gd name="T71" fmla="*/ 139 h 172"/>
                <a:gd name="T72" fmla="*/ 224 w 325"/>
                <a:gd name="T73" fmla="*/ 141 h 172"/>
                <a:gd name="T74" fmla="*/ 214 w 325"/>
                <a:gd name="T75" fmla="*/ 136 h 172"/>
                <a:gd name="T76" fmla="*/ 195 w 325"/>
                <a:gd name="T77" fmla="*/ 144 h 172"/>
                <a:gd name="T78" fmla="*/ 172 w 325"/>
                <a:gd name="T79" fmla="*/ 143 h 172"/>
                <a:gd name="T80" fmla="*/ 156 w 325"/>
                <a:gd name="T81" fmla="*/ 155 h 172"/>
                <a:gd name="T82" fmla="*/ 152 w 325"/>
                <a:gd name="T83" fmla="*/ 165 h 172"/>
                <a:gd name="T84" fmla="*/ 144 w 325"/>
                <a:gd name="T85" fmla="*/ 161 h 172"/>
                <a:gd name="T86" fmla="*/ 131 w 325"/>
                <a:gd name="T87" fmla="*/ 142 h 172"/>
                <a:gd name="T88" fmla="*/ 126 w 325"/>
                <a:gd name="T89" fmla="*/ 145 h 172"/>
                <a:gd name="T90" fmla="*/ 123 w 325"/>
                <a:gd name="T91" fmla="*/ 148 h 172"/>
                <a:gd name="T92" fmla="*/ 118 w 325"/>
                <a:gd name="T93" fmla="*/ 147 h 172"/>
                <a:gd name="T94" fmla="*/ 103 w 325"/>
                <a:gd name="T95" fmla="*/ 129 h 172"/>
                <a:gd name="T96" fmla="*/ 94 w 325"/>
                <a:gd name="T97" fmla="*/ 130 h 172"/>
                <a:gd name="T98" fmla="*/ 90 w 325"/>
                <a:gd name="T99" fmla="*/ 134 h 172"/>
                <a:gd name="T100" fmla="*/ 73 w 325"/>
                <a:gd name="T101" fmla="*/ 134 h 172"/>
                <a:gd name="T102" fmla="*/ 54 w 325"/>
                <a:gd name="T103" fmla="*/ 122 h 172"/>
                <a:gd name="T104" fmla="*/ 44 w 325"/>
                <a:gd name="T105" fmla="*/ 121 h 172"/>
                <a:gd name="T106" fmla="*/ 25 w 325"/>
                <a:gd name="T107" fmla="*/ 110 h 172"/>
                <a:gd name="T108" fmla="*/ 4 w 325"/>
                <a:gd name="T109" fmla="*/ 69 h 172"/>
                <a:gd name="T110" fmla="*/ 4 w 325"/>
                <a:gd name="T111" fmla="*/ 25 h 172"/>
                <a:gd name="T112" fmla="*/ 4 w 325"/>
                <a:gd name="T113" fmla="*/ 7 h 172"/>
                <a:gd name="T114" fmla="*/ 14 w 325"/>
                <a:gd name="T115" fmla="*/ 4 h 172"/>
                <a:gd name="T116" fmla="*/ 17 w 325"/>
                <a:gd name="T11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172">
                  <a:moveTo>
                    <a:pt x="17" y="0"/>
                  </a:moveTo>
                  <a:cubicBezTo>
                    <a:pt x="166" y="0"/>
                    <a:pt x="166" y="0"/>
                    <a:pt x="166" y="0"/>
                  </a:cubicBezTo>
                  <a:cubicBezTo>
                    <a:pt x="167" y="0"/>
                    <a:pt x="168" y="0"/>
                    <a:pt x="168" y="0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5" y="5"/>
                    <a:pt x="175" y="5"/>
                    <a:pt x="176" y="5"/>
                  </a:cubicBezTo>
                  <a:cubicBezTo>
                    <a:pt x="182" y="5"/>
                    <a:pt x="182" y="5"/>
                    <a:pt x="182" y="5"/>
                  </a:cubicBezTo>
                  <a:cubicBezTo>
                    <a:pt x="183" y="5"/>
                    <a:pt x="184" y="5"/>
                    <a:pt x="184" y="6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7" y="9"/>
                    <a:pt x="188" y="9"/>
                    <a:pt x="188" y="9"/>
                  </a:cubicBezTo>
                  <a:cubicBezTo>
                    <a:pt x="200" y="9"/>
                    <a:pt x="200" y="9"/>
                    <a:pt x="200" y="9"/>
                  </a:cubicBezTo>
                  <a:cubicBezTo>
                    <a:pt x="201" y="9"/>
                    <a:pt x="201" y="9"/>
                    <a:pt x="202" y="9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7"/>
                    <a:pt x="208" y="8"/>
                  </a:cubicBezTo>
                  <a:cubicBezTo>
                    <a:pt x="238" y="31"/>
                    <a:pt x="238" y="31"/>
                    <a:pt x="238" y="31"/>
                  </a:cubicBezTo>
                  <a:cubicBezTo>
                    <a:pt x="239" y="31"/>
                    <a:pt x="240" y="32"/>
                    <a:pt x="240" y="33"/>
                  </a:cubicBezTo>
                  <a:cubicBezTo>
                    <a:pt x="241" y="46"/>
                    <a:pt x="241" y="46"/>
                    <a:pt x="241" y="46"/>
                  </a:cubicBezTo>
                  <a:cubicBezTo>
                    <a:pt x="241" y="47"/>
                    <a:pt x="241" y="48"/>
                    <a:pt x="240" y="49"/>
                  </a:cubicBezTo>
                  <a:cubicBezTo>
                    <a:pt x="237" y="53"/>
                    <a:pt x="237" y="53"/>
                    <a:pt x="237" y="53"/>
                  </a:cubicBezTo>
                  <a:cubicBezTo>
                    <a:pt x="236" y="54"/>
                    <a:pt x="236" y="55"/>
                    <a:pt x="237" y="57"/>
                  </a:cubicBezTo>
                  <a:cubicBezTo>
                    <a:pt x="238" y="58"/>
                    <a:pt x="238" y="58"/>
                    <a:pt x="238" y="58"/>
                  </a:cubicBezTo>
                  <a:cubicBezTo>
                    <a:pt x="239" y="59"/>
                    <a:pt x="240" y="59"/>
                    <a:pt x="242" y="59"/>
                  </a:cubicBezTo>
                  <a:cubicBezTo>
                    <a:pt x="256" y="52"/>
                    <a:pt x="256" y="52"/>
                    <a:pt x="256" y="52"/>
                  </a:cubicBezTo>
                  <a:cubicBezTo>
                    <a:pt x="257" y="52"/>
                    <a:pt x="258" y="50"/>
                    <a:pt x="258" y="49"/>
                  </a:cubicBezTo>
                  <a:cubicBezTo>
                    <a:pt x="258" y="48"/>
                    <a:pt x="258" y="48"/>
                    <a:pt x="258" y="48"/>
                  </a:cubicBezTo>
                  <a:cubicBezTo>
                    <a:pt x="258" y="46"/>
                    <a:pt x="259" y="44"/>
                    <a:pt x="261" y="44"/>
                  </a:cubicBezTo>
                  <a:cubicBezTo>
                    <a:pt x="269" y="44"/>
                    <a:pt x="269" y="44"/>
                    <a:pt x="269" y="44"/>
                  </a:cubicBezTo>
                  <a:cubicBezTo>
                    <a:pt x="270" y="44"/>
                    <a:pt x="271" y="44"/>
                    <a:pt x="272" y="43"/>
                  </a:cubicBezTo>
                  <a:cubicBezTo>
                    <a:pt x="279" y="34"/>
                    <a:pt x="279" y="34"/>
                    <a:pt x="279" y="34"/>
                  </a:cubicBezTo>
                  <a:cubicBezTo>
                    <a:pt x="280" y="34"/>
                    <a:pt x="281" y="33"/>
                    <a:pt x="281" y="33"/>
                  </a:cubicBezTo>
                  <a:cubicBezTo>
                    <a:pt x="299" y="33"/>
                    <a:pt x="299" y="33"/>
                    <a:pt x="299" y="33"/>
                  </a:cubicBezTo>
                  <a:cubicBezTo>
                    <a:pt x="300" y="33"/>
                    <a:pt x="300" y="33"/>
                    <a:pt x="301" y="32"/>
                  </a:cubicBezTo>
                  <a:cubicBezTo>
                    <a:pt x="307" y="25"/>
                    <a:pt x="307" y="25"/>
                    <a:pt x="307" y="25"/>
                  </a:cubicBezTo>
                  <a:cubicBezTo>
                    <a:pt x="307" y="25"/>
                    <a:pt x="308" y="25"/>
                    <a:pt x="308" y="24"/>
                  </a:cubicBezTo>
                  <a:cubicBezTo>
                    <a:pt x="311" y="16"/>
                    <a:pt x="311" y="16"/>
                    <a:pt x="311" y="16"/>
                  </a:cubicBezTo>
                  <a:cubicBezTo>
                    <a:pt x="312" y="15"/>
                    <a:pt x="313" y="14"/>
                    <a:pt x="314" y="14"/>
                  </a:cubicBezTo>
                  <a:cubicBezTo>
                    <a:pt x="318" y="14"/>
                    <a:pt x="318" y="14"/>
                    <a:pt x="318" y="14"/>
                  </a:cubicBezTo>
                  <a:cubicBezTo>
                    <a:pt x="320" y="14"/>
                    <a:pt x="321" y="16"/>
                    <a:pt x="321" y="18"/>
                  </a:cubicBezTo>
                  <a:cubicBezTo>
                    <a:pt x="321" y="26"/>
                    <a:pt x="321" y="26"/>
                    <a:pt x="321" y="26"/>
                  </a:cubicBezTo>
                  <a:cubicBezTo>
                    <a:pt x="321" y="27"/>
                    <a:pt x="321" y="27"/>
                    <a:pt x="321" y="28"/>
                  </a:cubicBezTo>
                  <a:cubicBezTo>
                    <a:pt x="324" y="33"/>
                    <a:pt x="324" y="33"/>
                    <a:pt x="324" y="33"/>
                  </a:cubicBezTo>
                  <a:cubicBezTo>
                    <a:pt x="325" y="34"/>
                    <a:pt x="324" y="36"/>
                    <a:pt x="323" y="37"/>
                  </a:cubicBezTo>
                  <a:cubicBezTo>
                    <a:pt x="309" y="43"/>
                    <a:pt x="309" y="43"/>
                    <a:pt x="309" y="43"/>
                  </a:cubicBezTo>
                  <a:cubicBezTo>
                    <a:pt x="309" y="43"/>
                    <a:pt x="308" y="44"/>
                    <a:pt x="308" y="45"/>
                  </a:cubicBezTo>
                  <a:cubicBezTo>
                    <a:pt x="305" y="52"/>
                    <a:pt x="305" y="52"/>
                    <a:pt x="305" y="52"/>
                  </a:cubicBezTo>
                  <a:cubicBezTo>
                    <a:pt x="304" y="53"/>
                    <a:pt x="305" y="55"/>
                    <a:pt x="307" y="56"/>
                  </a:cubicBezTo>
                  <a:cubicBezTo>
                    <a:pt x="307" y="56"/>
                    <a:pt x="307" y="56"/>
                    <a:pt x="307" y="56"/>
                  </a:cubicBezTo>
                  <a:cubicBezTo>
                    <a:pt x="308" y="57"/>
                    <a:pt x="309" y="58"/>
                    <a:pt x="308" y="60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7" y="63"/>
                    <a:pt x="306" y="64"/>
                    <a:pt x="305" y="64"/>
                  </a:cubicBezTo>
                  <a:cubicBezTo>
                    <a:pt x="288" y="67"/>
                    <a:pt x="288" y="67"/>
                    <a:pt x="288" y="67"/>
                  </a:cubicBezTo>
                  <a:cubicBezTo>
                    <a:pt x="287" y="67"/>
                    <a:pt x="286" y="68"/>
                    <a:pt x="286" y="69"/>
                  </a:cubicBezTo>
                  <a:cubicBezTo>
                    <a:pt x="283" y="78"/>
                    <a:pt x="283" y="78"/>
                    <a:pt x="283" y="78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75" y="93"/>
                    <a:pt x="275" y="93"/>
                    <a:pt x="275" y="93"/>
                  </a:cubicBezTo>
                  <a:cubicBezTo>
                    <a:pt x="275" y="93"/>
                    <a:pt x="275" y="95"/>
                    <a:pt x="275" y="96"/>
                  </a:cubicBezTo>
                  <a:cubicBezTo>
                    <a:pt x="278" y="101"/>
                    <a:pt x="278" y="101"/>
                    <a:pt x="278" y="101"/>
                  </a:cubicBezTo>
                  <a:cubicBezTo>
                    <a:pt x="279" y="102"/>
                    <a:pt x="278" y="104"/>
                    <a:pt x="277" y="105"/>
                  </a:cubicBezTo>
                  <a:cubicBezTo>
                    <a:pt x="250" y="124"/>
                    <a:pt x="250" y="124"/>
                    <a:pt x="250" y="124"/>
                  </a:cubicBezTo>
                  <a:cubicBezTo>
                    <a:pt x="250" y="124"/>
                    <a:pt x="249" y="125"/>
                    <a:pt x="249" y="125"/>
                  </a:cubicBezTo>
                  <a:cubicBezTo>
                    <a:pt x="245" y="137"/>
                    <a:pt x="245" y="137"/>
                    <a:pt x="245" y="137"/>
                  </a:cubicBezTo>
                  <a:cubicBezTo>
                    <a:pt x="245" y="138"/>
                    <a:pt x="245" y="139"/>
                    <a:pt x="245" y="139"/>
                  </a:cubicBezTo>
                  <a:cubicBezTo>
                    <a:pt x="252" y="158"/>
                    <a:pt x="252" y="158"/>
                    <a:pt x="252" y="158"/>
                  </a:cubicBezTo>
                  <a:cubicBezTo>
                    <a:pt x="252" y="158"/>
                    <a:pt x="252" y="159"/>
                    <a:pt x="252" y="159"/>
                  </a:cubicBezTo>
                  <a:cubicBezTo>
                    <a:pt x="252" y="168"/>
                    <a:pt x="252" y="168"/>
                    <a:pt x="252" y="168"/>
                  </a:cubicBezTo>
                  <a:cubicBezTo>
                    <a:pt x="252" y="169"/>
                    <a:pt x="251" y="170"/>
                    <a:pt x="250" y="171"/>
                  </a:cubicBezTo>
                  <a:cubicBezTo>
                    <a:pt x="248" y="171"/>
                    <a:pt x="248" y="171"/>
                    <a:pt x="248" y="171"/>
                  </a:cubicBezTo>
                  <a:cubicBezTo>
                    <a:pt x="247" y="172"/>
                    <a:pt x="245" y="171"/>
                    <a:pt x="244" y="170"/>
                  </a:cubicBezTo>
                  <a:cubicBezTo>
                    <a:pt x="237" y="157"/>
                    <a:pt x="237" y="157"/>
                    <a:pt x="237" y="157"/>
                  </a:cubicBezTo>
                  <a:cubicBezTo>
                    <a:pt x="237" y="157"/>
                    <a:pt x="237" y="156"/>
                    <a:pt x="237" y="155"/>
                  </a:cubicBezTo>
                  <a:cubicBezTo>
                    <a:pt x="237" y="148"/>
                    <a:pt x="237" y="148"/>
                    <a:pt x="237" y="148"/>
                  </a:cubicBezTo>
                  <a:cubicBezTo>
                    <a:pt x="237" y="147"/>
                    <a:pt x="237" y="147"/>
                    <a:pt x="237" y="146"/>
                  </a:cubicBezTo>
                  <a:cubicBezTo>
                    <a:pt x="230" y="139"/>
                    <a:pt x="230" y="139"/>
                    <a:pt x="230" y="139"/>
                  </a:cubicBezTo>
                  <a:cubicBezTo>
                    <a:pt x="228" y="141"/>
                    <a:pt x="228" y="141"/>
                    <a:pt x="228" y="141"/>
                  </a:cubicBezTo>
                  <a:cubicBezTo>
                    <a:pt x="227" y="142"/>
                    <a:pt x="226" y="142"/>
                    <a:pt x="224" y="141"/>
                  </a:cubicBezTo>
                  <a:cubicBezTo>
                    <a:pt x="217" y="136"/>
                    <a:pt x="217" y="136"/>
                    <a:pt x="217" y="136"/>
                  </a:cubicBezTo>
                  <a:cubicBezTo>
                    <a:pt x="216" y="135"/>
                    <a:pt x="215" y="135"/>
                    <a:pt x="214" y="136"/>
                  </a:cubicBezTo>
                  <a:cubicBezTo>
                    <a:pt x="197" y="144"/>
                    <a:pt x="197" y="144"/>
                    <a:pt x="197" y="144"/>
                  </a:cubicBezTo>
                  <a:cubicBezTo>
                    <a:pt x="196" y="144"/>
                    <a:pt x="196" y="144"/>
                    <a:pt x="195" y="144"/>
                  </a:cubicBezTo>
                  <a:cubicBezTo>
                    <a:pt x="174" y="142"/>
                    <a:pt x="174" y="142"/>
                    <a:pt x="174" y="142"/>
                  </a:cubicBezTo>
                  <a:cubicBezTo>
                    <a:pt x="173" y="142"/>
                    <a:pt x="172" y="143"/>
                    <a:pt x="172" y="143"/>
                  </a:cubicBezTo>
                  <a:cubicBezTo>
                    <a:pt x="158" y="153"/>
                    <a:pt x="158" y="153"/>
                    <a:pt x="158" y="153"/>
                  </a:cubicBezTo>
                  <a:cubicBezTo>
                    <a:pt x="157" y="153"/>
                    <a:pt x="156" y="154"/>
                    <a:pt x="156" y="155"/>
                  </a:cubicBezTo>
                  <a:cubicBezTo>
                    <a:pt x="156" y="162"/>
                    <a:pt x="156" y="162"/>
                    <a:pt x="156" y="162"/>
                  </a:cubicBezTo>
                  <a:cubicBezTo>
                    <a:pt x="156" y="164"/>
                    <a:pt x="154" y="166"/>
                    <a:pt x="152" y="165"/>
                  </a:cubicBezTo>
                  <a:cubicBezTo>
                    <a:pt x="146" y="162"/>
                    <a:pt x="146" y="162"/>
                    <a:pt x="146" y="162"/>
                  </a:cubicBezTo>
                  <a:cubicBezTo>
                    <a:pt x="145" y="162"/>
                    <a:pt x="145" y="162"/>
                    <a:pt x="144" y="161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3" y="142"/>
                    <a:pt x="132" y="142"/>
                    <a:pt x="131" y="142"/>
                  </a:cubicBezTo>
                  <a:cubicBezTo>
                    <a:pt x="129" y="142"/>
                    <a:pt x="129" y="142"/>
                    <a:pt x="129" y="142"/>
                  </a:cubicBezTo>
                  <a:cubicBezTo>
                    <a:pt x="128" y="142"/>
                    <a:pt x="126" y="143"/>
                    <a:pt x="126" y="145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26" y="146"/>
                    <a:pt x="125" y="148"/>
                    <a:pt x="123" y="148"/>
                  </a:cubicBezTo>
                  <a:cubicBezTo>
                    <a:pt x="121" y="148"/>
                    <a:pt x="121" y="148"/>
                    <a:pt x="121" y="148"/>
                  </a:cubicBezTo>
                  <a:cubicBezTo>
                    <a:pt x="120" y="148"/>
                    <a:pt x="119" y="147"/>
                    <a:pt x="118" y="147"/>
                  </a:cubicBezTo>
                  <a:cubicBezTo>
                    <a:pt x="106" y="130"/>
                    <a:pt x="106" y="130"/>
                    <a:pt x="106" y="130"/>
                  </a:cubicBezTo>
                  <a:cubicBezTo>
                    <a:pt x="105" y="129"/>
                    <a:pt x="104" y="129"/>
                    <a:pt x="103" y="129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29"/>
                    <a:pt x="95" y="129"/>
                    <a:pt x="94" y="130"/>
                  </a:cubicBezTo>
                  <a:cubicBezTo>
                    <a:pt x="93" y="133"/>
                    <a:pt x="93" y="133"/>
                    <a:pt x="93" y="133"/>
                  </a:cubicBezTo>
                  <a:cubicBezTo>
                    <a:pt x="93" y="134"/>
                    <a:pt x="92" y="134"/>
                    <a:pt x="90" y="134"/>
                  </a:cubicBezTo>
                  <a:cubicBezTo>
                    <a:pt x="74" y="134"/>
                    <a:pt x="74" y="134"/>
                    <a:pt x="74" y="134"/>
                  </a:cubicBezTo>
                  <a:cubicBezTo>
                    <a:pt x="74" y="134"/>
                    <a:pt x="73" y="134"/>
                    <a:pt x="73" y="13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5" y="122"/>
                    <a:pt x="54" y="122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45" y="122"/>
                    <a:pt x="45" y="122"/>
                    <a:pt x="44" y="121"/>
                  </a:cubicBezTo>
                  <a:cubicBezTo>
                    <a:pt x="26" y="111"/>
                    <a:pt x="26" y="111"/>
                    <a:pt x="26" y="111"/>
                  </a:cubicBezTo>
                  <a:cubicBezTo>
                    <a:pt x="26" y="111"/>
                    <a:pt x="25" y="110"/>
                    <a:pt x="25" y="11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9"/>
                    <a:pt x="2" y="7"/>
                    <a:pt x="4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3" y="7"/>
                    <a:pt x="14" y="5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1"/>
                    <a:pt x="15" y="0"/>
                    <a:pt x="17" y="0"/>
                  </a:cubicBezTo>
                  <a:close/>
                </a:path>
              </a:pathLst>
            </a:custGeom>
            <a:pattFill prst="wdUpDiag">
              <a:fgClr>
                <a:srgbClr val="4F5261"/>
              </a:fgClr>
              <a:bgClr>
                <a:srgbClr val="777C91"/>
              </a:bgClr>
            </a:patt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5377886" y="2091401"/>
              <a:ext cx="2817813" cy="1501776"/>
            </a:xfrm>
            <a:custGeom>
              <a:avLst/>
              <a:gdLst>
                <a:gd name="T0" fmla="*/ 166 w 325"/>
                <a:gd name="T1" fmla="*/ 0 h 172"/>
                <a:gd name="T2" fmla="*/ 174 w 325"/>
                <a:gd name="T3" fmla="*/ 5 h 172"/>
                <a:gd name="T4" fmla="*/ 182 w 325"/>
                <a:gd name="T5" fmla="*/ 5 h 172"/>
                <a:gd name="T6" fmla="*/ 186 w 325"/>
                <a:gd name="T7" fmla="*/ 8 h 172"/>
                <a:gd name="T8" fmla="*/ 200 w 325"/>
                <a:gd name="T9" fmla="*/ 9 h 172"/>
                <a:gd name="T10" fmla="*/ 205 w 325"/>
                <a:gd name="T11" fmla="*/ 7 h 172"/>
                <a:gd name="T12" fmla="*/ 238 w 325"/>
                <a:gd name="T13" fmla="*/ 31 h 172"/>
                <a:gd name="T14" fmla="*/ 241 w 325"/>
                <a:gd name="T15" fmla="*/ 46 h 172"/>
                <a:gd name="T16" fmla="*/ 237 w 325"/>
                <a:gd name="T17" fmla="*/ 53 h 172"/>
                <a:gd name="T18" fmla="*/ 238 w 325"/>
                <a:gd name="T19" fmla="*/ 58 h 172"/>
                <a:gd name="T20" fmla="*/ 256 w 325"/>
                <a:gd name="T21" fmla="*/ 52 h 172"/>
                <a:gd name="T22" fmla="*/ 258 w 325"/>
                <a:gd name="T23" fmla="*/ 48 h 172"/>
                <a:gd name="T24" fmla="*/ 269 w 325"/>
                <a:gd name="T25" fmla="*/ 44 h 172"/>
                <a:gd name="T26" fmla="*/ 279 w 325"/>
                <a:gd name="T27" fmla="*/ 34 h 172"/>
                <a:gd name="T28" fmla="*/ 299 w 325"/>
                <a:gd name="T29" fmla="*/ 33 h 172"/>
                <a:gd name="T30" fmla="*/ 307 w 325"/>
                <a:gd name="T31" fmla="*/ 25 h 172"/>
                <a:gd name="T32" fmla="*/ 311 w 325"/>
                <a:gd name="T33" fmla="*/ 16 h 172"/>
                <a:gd name="T34" fmla="*/ 318 w 325"/>
                <a:gd name="T35" fmla="*/ 14 h 172"/>
                <a:gd name="T36" fmla="*/ 321 w 325"/>
                <a:gd name="T37" fmla="*/ 26 h 172"/>
                <a:gd name="T38" fmla="*/ 324 w 325"/>
                <a:gd name="T39" fmla="*/ 33 h 172"/>
                <a:gd name="T40" fmla="*/ 309 w 325"/>
                <a:gd name="T41" fmla="*/ 43 h 172"/>
                <a:gd name="T42" fmla="*/ 305 w 325"/>
                <a:gd name="T43" fmla="*/ 52 h 172"/>
                <a:gd name="T44" fmla="*/ 307 w 325"/>
                <a:gd name="T45" fmla="*/ 56 h 172"/>
                <a:gd name="T46" fmla="*/ 307 w 325"/>
                <a:gd name="T47" fmla="*/ 62 h 172"/>
                <a:gd name="T48" fmla="*/ 288 w 325"/>
                <a:gd name="T49" fmla="*/ 67 h 172"/>
                <a:gd name="T50" fmla="*/ 283 w 325"/>
                <a:gd name="T51" fmla="*/ 78 h 172"/>
                <a:gd name="T52" fmla="*/ 275 w 325"/>
                <a:gd name="T53" fmla="*/ 93 h 172"/>
                <a:gd name="T54" fmla="*/ 278 w 325"/>
                <a:gd name="T55" fmla="*/ 101 h 172"/>
                <a:gd name="T56" fmla="*/ 250 w 325"/>
                <a:gd name="T57" fmla="*/ 124 h 172"/>
                <a:gd name="T58" fmla="*/ 245 w 325"/>
                <a:gd name="T59" fmla="*/ 137 h 172"/>
                <a:gd name="T60" fmla="*/ 252 w 325"/>
                <a:gd name="T61" fmla="*/ 158 h 172"/>
                <a:gd name="T62" fmla="*/ 252 w 325"/>
                <a:gd name="T63" fmla="*/ 168 h 172"/>
                <a:gd name="T64" fmla="*/ 248 w 325"/>
                <a:gd name="T65" fmla="*/ 171 h 172"/>
                <a:gd name="T66" fmla="*/ 237 w 325"/>
                <a:gd name="T67" fmla="*/ 157 h 172"/>
                <a:gd name="T68" fmla="*/ 237 w 325"/>
                <a:gd name="T69" fmla="*/ 148 h 172"/>
                <a:gd name="T70" fmla="*/ 230 w 325"/>
                <a:gd name="T71" fmla="*/ 139 h 172"/>
                <a:gd name="T72" fmla="*/ 224 w 325"/>
                <a:gd name="T73" fmla="*/ 141 h 172"/>
                <a:gd name="T74" fmla="*/ 214 w 325"/>
                <a:gd name="T75" fmla="*/ 136 h 172"/>
                <a:gd name="T76" fmla="*/ 195 w 325"/>
                <a:gd name="T77" fmla="*/ 144 h 172"/>
                <a:gd name="T78" fmla="*/ 172 w 325"/>
                <a:gd name="T79" fmla="*/ 143 h 172"/>
                <a:gd name="T80" fmla="*/ 156 w 325"/>
                <a:gd name="T81" fmla="*/ 155 h 172"/>
                <a:gd name="T82" fmla="*/ 152 w 325"/>
                <a:gd name="T83" fmla="*/ 165 h 172"/>
                <a:gd name="T84" fmla="*/ 144 w 325"/>
                <a:gd name="T85" fmla="*/ 161 h 172"/>
                <a:gd name="T86" fmla="*/ 131 w 325"/>
                <a:gd name="T87" fmla="*/ 142 h 172"/>
                <a:gd name="T88" fmla="*/ 126 w 325"/>
                <a:gd name="T89" fmla="*/ 145 h 172"/>
                <a:gd name="T90" fmla="*/ 123 w 325"/>
                <a:gd name="T91" fmla="*/ 148 h 172"/>
                <a:gd name="T92" fmla="*/ 118 w 325"/>
                <a:gd name="T93" fmla="*/ 147 h 172"/>
                <a:gd name="T94" fmla="*/ 103 w 325"/>
                <a:gd name="T95" fmla="*/ 129 h 172"/>
                <a:gd name="T96" fmla="*/ 94 w 325"/>
                <a:gd name="T97" fmla="*/ 130 h 172"/>
                <a:gd name="T98" fmla="*/ 90 w 325"/>
                <a:gd name="T99" fmla="*/ 134 h 172"/>
                <a:gd name="T100" fmla="*/ 73 w 325"/>
                <a:gd name="T101" fmla="*/ 134 h 172"/>
                <a:gd name="T102" fmla="*/ 54 w 325"/>
                <a:gd name="T103" fmla="*/ 122 h 172"/>
                <a:gd name="T104" fmla="*/ 44 w 325"/>
                <a:gd name="T105" fmla="*/ 121 h 172"/>
                <a:gd name="T106" fmla="*/ 25 w 325"/>
                <a:gd name="T107" fmla="*/ 110 h 172"/>
                <a:gd name="T108" fmla="*/ 4 w 325"/>
                <a:gd name="T109" fmla="*/ 69 h 172"/>
                <a:gd name="T110" fmla="*/ 4 w 325"/>
                <a:gd name="T111" fmla="*/ 25 h 172"/>
                <a:gd name="T112" fmla="*/ 4 w 325"/>
                <a:gd name="T113" fmla="*/ 7 h 172"/>
                <a:gd name="T114" fmla="*/ 14 w 325"/>
                <a:gd name="T115" fmla="*/ 4 h 172"/>
                <a:gd name="T116" fmla="*/ 17 w 325"/>
                <a:gd name="T11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172">
                  <a:moveTo>
                    <a:pt x="17" y="0"/>
                  </a:moveTo>
                  <a:cubicBezTo>
                    <a:pt x="166" y="0"/>
                    <a:pt x="166" y="0"/>
                    <a:pt x="166" y="0"/>
                  </a:cubicBezTo>
                  <a:cubicBezTo>
                    <a:pt x="167" y="0"/>
                    <a:pt x="168" y="0"/>
                    <a:pt x="168" y="0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5" y="5"/>
                    <a:pt x="175" y="5"/>
                    <a:pt x="176" y="5"/>
                  </a:cubicBezTo>
                  <a:cubicBezTo>
                    <a:pt x="182" y="5"/>
                    <a:pt x="182" y="5"/>
                    <a:pt x="182" y="5"/>
                  </a:cubicBezTo>
                  <a:cubicBezTo>
                    <a:pt x="183" y="5"/>
                    <a:pt x="184" y="5"/>
                    <a:pt x="184" y="6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7" y="9"/>
                    <a:pt x="188" y="9"/>
                    <a:pt x="188" y="9"/>
                  </a:cubicBezTo>
                  <a:cubicBezTo>
                    <a:pt x="200" y="9"/>
                    <a:pt x="200" y="9"/>
                    <a:pt x="200" y="9"/>
                  </a:cubicBezTo>
                  <a:cubicBezTo>
                    <a:pt x="201" y="9"/>
                    <a:pt x="201" y="9"/>
                    <a:pt x="202" y="9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7"/>
                    <a:pt x="208" y="8"/>
                  </a:cubicBezTo>
                  <a:cubicBezTo>
                    <a:pt x="238" y="31"/>
                    <a:pt x="238" y="31"/>
                    <a:pt x="238" y="31"/>
                  </a:cubicBezTo>
                  <a:cubicBezTo>
                    <a:pt x="239" y="31"/>
                    <a:pt x="240" y="32"/>
                    <a:pt x="240" y="33"/>
                  </a:cubicBezTo>
                  <a:cubicBezTo>
                    <a:pt x="241" y="46"/>
                    <a:pt x="241" y="46"/>
                    <a:pt x="241" y="46"/>
                  </a:cubicBezTo>
                  <a:cubicBezTo>
                    <a:pt x="241" y="47"/>
                    <a:pt x="241" y="48"/>
                    <a:pt x="240" y="49"/>
                  </a:cubicBezTo>
                  <a:cubicBezTo>
                    <a:pt x="237" y="53"/>
                    <a:pt x="237" y="53"/>
                    <a:pt x="237" y="53"/>
                  </a:cubicBezTo>
                  <a:cubicBezTo>
                    <a:pt x="236" y="54"/>
                    <a:pt x="236" y="55"/>
                    <a:pt x="237" y="57"/>
                  </a:cubicBezTo>
                  <a:cubicBezTo>
                    <a:pt x="238" y="58"/>
                    <a:pt x="238" y="58"/>
                    <a:pt x="238" y="58"/>
                  </a:cubicBezTo>
                  <a:cubicBezTo>
                    <a:pt x="239" y="59"/>
                    <a:pt x="240" y="59"/>
                    <a:pt x="242" y="59"/>
                  </a:cubicBezTo>
                  <a:cubicBezTo>
                    <a:pt x="256" y="52"/>
                    <a:pt x="256" y="52"/>
                    <a:pt x="256" y="52"/>
                  </a:cubicBezTo>
                  <a:cubicBezTo>
                    <a:pt x="257" y="52"/>
                    <a:pt x="258" y="50"/>
                    <a:pt x="258" y="49"/>
                  </a:cubicBezTo>
                  <a:cubicBezTo>
                    <a:pt x="258" y="48"/>
                    <a:pt x="258" y="48"/>
                    <a:pt x="258" y="48"/>
                  </a:cubicBezTo>
                  <a:cubicBezTo>
                    <a:pt x="258" y="46"/>
                    <a:pt x="259" y="44"/>
                    <a:pt x="261" y="44"/>
                  </a:cubicBezTo>
                  <a:cubicBezTo>
                    <a:pt x="269" y="44"/>
                    <a:pt x="269" y="44"/>
                    <a:pt x="269" y="44"/>
                  </a:cubicBezTo>
                  <a:cubicBezTo>
                    <a:pt x="270" y="44"/>
                    <a:pt x="271" y="44"/>
                    <a:pt x="272" y="43"/>
                  </a:cubicBezTo>
                  <a:cubicBezTo>
                    <a:pt x="279" y="34"/>
                    <a:pt x="279" y="34"/>
                    <a:pt x="279" y="34"/>
                  </a:cubicBezTo>
                  <a:cubicBezTo>
                    <a:pt x="280" y="34"/>
                    <a:pt x="281" y="33"/>
                    <a:pt x="281" y="33"/>
                  </a:cubicBezTo>
                  <a:cubicBezTo>
                    <a:pt x="299" y="33"/>
                    <a:pt x="299" y="33"/>
                    <a:pt x="299" y="33"/>
                  </a:cubicBezTo>
                  <a:cubicBezTo>
                    <a:pt x="300" y="33"/>
                    <a:pt x="300" y="33"/>
                    <a:pt x="301" y="32"/>
                  </a:cubicBezTo>
                  <a:cubicBezTo>
                    <a:pt x="307" y="25"/>
                    <a:pt x="307" y="25"/>
                    <a:pt x="307" y="25"/>
                  </a:cubicBezTo>
                  <a:cubicBezTo>
                    <a:pt x="307" y="25"/>
                    <a:pt x="308" y="25"/>
                    <a:pt x="308" y="24"/>
                  </a:cubicBezTo>
                  <a:cubicBezTo>
                    <a:pt x="311" y="16"/>
                    <a:pt x="311" y="16"/>
                    <a:pt x="311" y="16"/>
                  </a:cubicBezTo>
                  <a:cubicBezTo>
                    <a:pt x="312" y="15"/>
                    <a:pt x="313" y="14"/>
                    <a:pt x="314" y="14"/>
                  </a:cubicBezTo>
                  <a:cubicBezTo>
                    <a:pt x="318" y="14"/>
                    <a:pt x="318" y="14"/>
                    <a:pt x="318" y="14"/>
                  </a:cubicBezTo>
                  <a:cubicBezTo>
                    <a:pt x="320" y="14"/>
                    <a:pt x="321" y="16"/>
                    <a:pt x="321" y="18"/>
                  </a:cubicBezTo>
                  <a:cubicBezTo>
                    <a:pt x="321" y="26"/>
                    <a:pt x="321" y="26"/>
                    <a:pt x="321" y="26"/>
                  </a:cubicBezTo>
                  <a:cubicBezTo>
                    <a:pt x="321" y="27"/>
                    <a:pt x="321" y="27"/>
                    <a:pt x="321" y="28"/>
                  </a:cubicBezTo>
                  <a:cubicBezTo>
                    <a:pt x="324" y="33"/>
                    <a:pt x="324" y="33"/>
                    <a:pt x="324" y="33"/>
                  </a:cubicBezTo>
                  <a:cubicBezTo>
                    <a:pt x="325" y="34"/>
                    <a:pt x="324" y="36"/>
                    <a:pt x="323" y="37"/>
                  </a:cubicBezTo>
                  <a:cubicBezTo>
                    <a:pt x="309" y="43"/>
                    <a:pt x="309" y="43"/>
                    <a:pt x="309" y="43"/>
                  </a:cubicBezTo>
                  <a:cubicBezTo>
                    <a:pt x="309" y="43"/>
                    <a:pt x="308" y="44"/>
                    <a:pt x="308" y="45"/>
                  </a:cubicBezTo>
                  <a:cubicBezTo>
                    <a:pt x="305" y="52"/>
                    <a:pt x="305" y="52"/>
                    <a:pt x="305" y="52"/>
                  </a:cubicBezTo>
                  <a:cubicBezTo>
                    <a:pt x="304" y="53"/>
                    <a:pt x="305" y="55"/>
                    <a:pt x="307" y="56"/>
                  </a:cubicBezTo>
                  <a:cubicBezTo>
                    <a:pt x="307" y="56"/>
                    <a:pt x="307" y="56"/>
                    <a:pt x="307" y="56"/>
                  </a:cubicBezTo>
                  <a:cubicBezTo>
                    <a:pt x="308" y="57"/>
                    <a:pt x="309" y="58"/>
                    <a:pt x="308" y="60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7" y="63"/>
                    <a:pt x="306" y="64"/>
                    <a:pt x="305" y="64"/>
                  </a:cubicBezTo>
                  <a:cubicBezTo>
                    <a:pt x="288" y="67"/>
                    <a:pt x="288" y="67"/>
                    <a:pt x="288" y="67"/>
                  </a:cubicBezTo>
                  <a:cubicBezTo>
                    <a:pt x="287" y="67"/>
                    <a:pt x="286" y="68"/>
                    <a:pt x="286" y="69"/>
                  </a:cubicBezTo>
                  <a:cubicBezTo>
                    <a:pt x="283" y="78"/>
                    <a:pt x="283" y="78"/>
                    <a:pt x="283" y="78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75" y="93"/>
                    <a:pt x="275" y="93"/>
                    <a:pt x="275" y="93"/>
                  </a:cubicBezTo>
                  <a:cubicBezTo>
                    <a:pt x="275" y="93"/>
                    <a:pt x="275" y="95"/>
                    <a:pt x="275" y="96"/>
                  </a:cubicBezTo>
                  <a:cubicBezTo>
                    <a:pt x="278" y="101"/>
                    <a:pt x="278" y="101"/>
                    <a:pt x="278" y="101"/>
                  </a:cubicBezTo>
                  <a:cubicBezTo>
                    <a:pt x="279" y="102"/>
                    <a:pt x="278" y="104"/>
                    <a:pt x="277" y="105"/>
                  </a:cubicBezTo>
                  <a:cubicBezTo>
                    <a:pt x="250" y="124"/>
                    <a:pt x="250" y="124"/>
                    <a:pt x="250" y="124"/>
                  </a:cubicBezTo>
                  <a:cubicBezTo>
                    <a:pt x="250" y="124"/>
                    <a:pt x="249" y="125"/>
                    <a:pt x="249" y="125"/>
                  </a:cubicBezTo>
                  <a:cubicBezTo>
                    <a:pt x="245" y="137"/>
                    <a:pt x="245" y="137"/>
                    <a:pt x="245" y="137"/>
                  </a:cubicBezTo>
                  <a:cubicBezTo>
                    <a:pt x="245" y="138"/>
                    <a:pt x="245" y="139"/>
                    <a:pt x="245" y="139"/>
                  </a:cubicBezTo>
                  <a:cubicBezTo>
                    <a:pt x="252" y="158"/>
                    <a:pt x="252" y="158"/>
                    <a:pt x="252" y="158"/>
                  </a:cubicBezTo>
                  <a:cubicBezTo>
                    <a:pt x="252" y="158"/>
                    <a:pt x="252" y="159"/>
                    <a:pt x="252" y="159"/>
                  </a:cubicBezTo>
                  <a:cubicBezTo>
                    <a:pt x="252" y="168"/>
                    <a:pt x="252" y="168"/>
                    <a:pt x="252" y="168"/>
                  </a:cubicBezTo>
                  <a:cubicBezTo>
                    <a:pt x="252" y="169"/>
                    <a:pt x="251" y="170"/>
                    <a:pt x="250" y="171"/>
                  </a:cubicBezTo>
                  <a:cubicBezTo>
                    <a:pt x="248" y="171"/>
                    <a:pt x="248" y="171"/>
                    <a:pt x="248" y="171"/>
                  </a:cubicBezTo>
                  <a:cubicBezTo>
                    <a:pt x="247" y="172"/>
                    <a:pt x="245" y="171"/>
                    <a:pt x="244" y="170"/>
                  </a:cubicBezTo>
                  <a:cubicBezTo>
                    <a:pt x="237" y="157"/>
                    <a:pt x="237" y="157"/>
                    <a:pt x="237" y="157"/>
                  </a:cubicBezTo>
                  <a:cubicBezTo>
                    <a:pt x="237" y="157"/>
                    <a:pt x="237" y="156"/>
                    <a:pt x="237" y="155"/>
                  </a:cubicBezTo>
                  <a:cubicBezTo>
                    <a:pt x="237" y="148"/>
                    <a:pt x="237" y="148"/>
                    <a:pt x="237" y="148"/>
                  </a:cubicBezTo>
                  <a:cubicBezTo>
                    <a:pt x="237" y="147"/>
                    <a:pt x="237" y="147"/>
                    <a:pt x="237" y="146"/>
                  </a:cubicBezTo>
                  <a:cubicBezTo>
                    <a:pt x="230" y="139"/>
                    <a:pt x="230" y="139"/>
                    <a:pt x="230" y="139"/>
                  </a:cubicBezTo>
                  <a:cubicBezTo>
                    <a:pt x="228" y="141"/>
                    <a:pt x="228" y="141"/>
                    <a:pt x="228" y="141"/>
                  </a:cubicBezTo>
                  <a:cubicBezTo>
                    <a:pt x="227" y="142"/>
                    <a:pt x="226" y="142"/>
                    <a:pt x="224" y="141"/>
                  </a:cubicBezTo>
                  <a:cubicBezTo>
                    <a:pt x="217" y="136"/>
                    <a:pt x="217" y="136"/>
                    <a:pt x="217" y="136"/>
                  </a:cubicBezTo>
                  <a:cubicBezTo>
                    <a:pt x="216" y="135"/>
                    <a:pt x="215" y="135"/>
                    <a:pt x="214" y="136"/>
                  </a:cubicBezTo>
                  <a:cubicBezTo>
                    <a:pt x="197" y="144"/>
                    <a:pt x="197" y="144"/>
                    <a:pt x="197" y="144"/>
                  </a:cubicBezTo>
                  <a:cubicBezTo>
                    <a:pt x="196" y="144"/>
                    <a:pt x="196" y="144"/>
                    <a:pt x="195" y="144"/>
                  </a:cubicBezTo>
                  <a:cubicBezTo>
                    <a:pt x="174" y="142"/>
                    <a:pt x="174" y="142"/>
                    <a:pt x="174" y="142"/>
                  </a:cubicBezTo>
                  <a:cubicBezTo>
                    <a:pt x="173" y="142"/>
                    <a:pt x="172" y="143"/>
                    <a:pt x="172" y="143"/>
                  </a:cubicBezTo>
                  <a:cubicBezTo>
                    <a:pt x="158" y="153"/>
                    <a:pt x="158" y="153"/>
                    <a:pt x="158" y="153"/>
                  </a:cubicBezTo>
                  <a:cubicBezTo>
                    <a:pt x="157" y="153"/>
                    <a:pt x="156" y="154"/>
                    <a:pt x="156" y="155"/>
                  </a:cubicBezTo>
                  <a:cubicBezTo>
                    <a:pt x="156" y="162"/>
                    <a:pt x="156" y="162"/>
                    <a:pt x="156" y="162"/>
                  </a:cubicBezTo>
                  <a:cubicBezTo>
                    <a:pt x="156" y="164"/>
                    <a:pt x="154" y="166"/>
                    <a:pt x="152" y="165"/>
                  </a:cubicBezTo>
                  <a:cubicBezTo>
                    <a:pt x="146" y="162"/>
                    <a:pt x="146" y="162"/>
                    <a:pt x="146" y="162"/>
                  </a:cubicBezTo>
                  <a:cubicBezTo>
                    <a:pt x="145" y="162"/>
                    <a:pt x="145" y="162"/>
                    <a:pt x="144" y="161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3" y="142"/>
                    <a:pt x="132" y="142"/>
                    <a:pt x="131" y="142"/>
                  </a:cubicBezTo>
                  <a:cubicBezTo>
                    <a:pt x="129" y="142"/>
                    <a:pt x="129" y="142"/>
                    <a:pt x="129" y="142"/>
                  </a:cubicBezTo>
                  <a:cubicBezTo>
                    <a:pt x="128" y="142"/>
                    <a:pt x="126" y="143"/>
                    <a:pt x="126" y="145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26" y="146"/>
                    <a:pt x="125" y="148"/>
                    <a:pt x="123" y="148"/>
                  </a:cubicBezTo>
                  <a:cubicBezTo>
                    <a:pt x="121" y="148"/>
                    <a:pt x="121" y="148"/>
                    <a:pt x="121" y="148"/>
                  </a:cubicBezTo>
                  <a:cubicBezTo>
                    <a:pt x="120" y="148"/>
                    <a:pt x="119" y="147"/>
                    <a:pt x="118" y="147"/>
                  </a:cubicBezTo>
                  <a:cubicBezTo>
                    <a:pt x="106" y="130"/>
                    <a:pt x="106" y="130"/>
                    <a:pt x="106" y="130"/>
                  </a:cubicBezTo>
                  <a:cubicBezTo>
                    <a:pt x="105" y="129"/>
                    <a:pt x="104" y="129"/>
                    <a:pt x="103" y="129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29"/>
                    <a:pt x="95" y="129"/>
                    <a:pt x="94" y="130"/>
                  </a:cubicBezTo>
                  <a:cubicBezTo>
                    <a:pt x="93" y="133"/>
                    <a:pt x="93" y="133"/>
                    <a:pt x="93" y="133"/>
                  </a:cubicBezTo>
                  <a:cubicBezTo>
                    <a:pt x="93" y="134"/>
                    <a:pt x="92" y="134"/>
                    <a:pt x="90" y="134"/>
                  </a:cubicBezTo>
                  <a:cubicBezTo>
                    <a:pt x="74" y="134"/>
                    <a:pt x="74" y="134"/>
                    <a:pt x="74" y="134"/>
                  </a:cubicBezTo>
                  <a:cubicBezTo>
                    <a:pt x="74" y="134"/>
                    <a:pt x="73" y="134"/>
                    <a:pt x="73" y="13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5" y="122"/>
                    <a:pt x="54" y="122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45" y="122"/>
                    <a:pt x="45" y="122"/>
                    <a:pt x="44" y="121"/>
                  </a:cubicBezTo>
                  <a:cubicBezTo>
                    <a:pt x="26" y="111"/>
                    <a:pt x="26" y="111"/>
                    <a:pt x="26" y="111"/>
                  </a:cubicBezTo>
                  <a:cubicBezTo>
                    <a:pt x="26" y="111"/>
                    <a:pt x="25" y="110"/>
                    <a:pt x="25" y="11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9"/>
                    <a:pt x="2" y="7"/>
                    <a:pt x="4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3" y="7"/>
                    <a:pt x="14" y="5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1"/>
                    <a:pt x="15" y="0"/>
                    <a:pt x="17" y="0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37099" y="4328099"/>
            <a:ext cx="1954448" cy="1238621"/>
            <a:chOff x="1250465" y="4206692"/>
            <a:chExt cx="2478173" cy="1570529"/>
          </a:xfrm>
        </p:grpSpPr>
        <p:grpSp>
          <p:nvGrpSpPr>
            <p:cNvPr id="30" name="组合 29"/>
            <p:cNvGrpSpPr/>
            <p:nvPr/>
          </p:nvGrpSpPr>
          <p:grpSpPr>
            <a:xfrm>
              <a:off x="1250465" y="4360784"/>
              <a:ext cx="2372739" cy="1416437"/>
              <a:chOff x="831850" y="7432675"/>
              <a:chExt cx="1358900" cy="811213"/>
            </a:xfrm>
            <a:pattFill prst="wdUpDiag">
              <a:fgClr>
                <a:srgbClr val="4F5261"/>
              </a:fgClr>
              <a:bgClr>
                <a:srgbClr val="777C91"/>
              </a:bgClr>
            </a:pattFill>
          </p:grpSpPr>
          <p:sp>
            <p:nvSpPr>
              <p:cNvPr id="31" name="Freeform 10"/>
              <p:cNvSpPr>
                <a:spLocks/>
              </p:cNvSpPr>
              <p:nvPr/>
            </p:nvSpPr>
            <p:spPr bwMode="auto">
              <a:xfrm>
                <a:off x="831850" y="7432675"/>
                <a:ext cx="1358900" cy="811213"/>
              </a:xfrm>
              <a:custGeom>
                <a:avLst/>
                <a:gdLst>
                  <a:gd name="T0" fmla="*/ 344 w 361"/>
                  <a:gd name="T1" fmla="*/ 75 h 215"/>
                  <a:gd name="T2" fmla="*/ 334 w 361"/>
                  <a:gd name="T3" fmla="*/ 64 h 215"/>
                  <a:gd name="T4" fmla="*/ 331 w 361"/>
                  <a:gd name="T5" fmla="*/ 25 h 215"/>
                  <a:gd name="T6" fmla="*/ 322 w 361"/>
                  <a:gd name="T7" fmla="*/ 19 h 215"/>
                  <a:gd name="T8" fmla="*/ 327 w 361"/>
                  <a:gd name="T9" fmla="*/ 0 h 215"/>
                  <a:gd name="T10" fmla="*/ 318 w 361"/>
                  <a:gd name="T11" fmla="*/ 8 h 215"/>
                  <a:gd name="T12" fmla="*/ 297 w 361"/>
                  <a:gd name="T13" fmla="*/ 28 h 215"/>
                  <a:gd name="T14" fmla="*/ 293 w 361"/>
                  <a:gd name="T15" fmla="*/ 36 h 215"/>
                  <a:gd name="T16" fmla="*/ 279 w 361"/>
                  <a:gd name="T17" fmla="*/ 46 h 215"/>
                  <a:gd name="T18" fmla="*/ 266 w 361"/>
                  <a:gd name="T19" fmla="*/ 54 h 215"/>
                  <a:gd name="T20" fmla="*/ 252 w 361"/>
                  <a:gd name="T21" fmla="*/ 68 h 215"/>
                  <a:gd name="T22" fmla="*/ 237 w 361"/>
                  <a:gd name="T23" fmla="*/ 77 h 215"/>
                  <a:gd name="T24" fmla="*/ 207 w 361"/>
                  <a:gd name="T25" fmla="*/ 83 h 215"/>
                  <a:gd name="T26" fmla="*/ 195 w 361"/>
                  <a:gd name="T27" fmla="*/ 64 h 215"/>
                  <a:gd name="T28" fmla="*/ 172 w 361"/>
                  <a:gd name="T29" fmla="*/ 84 h 215"/>
                  <a:gd name="T30" fmla="*/ 161 w 361"/>
                  <a:gd name="T31" fmla="*/ 90 h 215"/>
                  <a:gd name="T32" fmla="*/ 148 w 361"/>
                  <a:gd name="T33" fmla="*/ 107 h 215"/>
                  <a:gd name="T34" fmla="*/ 146 w 361"/>
                  <a:gd name="T35" fmla="*/ 87 h 215"/>
                  <a:gd name="T36" fmla="*/ 131 w 361"/>
                  <a:gd name="T37" fmla="*/ 104 h 215"/>
                  <a:gd name="T38" fmla="*/ 117 w 361"/>
                  <a:gd name="T39" fmla="*/ 99 h 215"/>
                  <a:gd name="T40" fmla="*/ 95 w 361"/>
                  <a:gd name="T41" fmla="*/ 88 h 215"/>
                  <a:gd name="T42" fmla="*/ 69 w 361"/>
                  <a:gd name="T43" fmla="*/ 95 h 215"/>
                  <a:gd name="T44" fmla="*/ 68 w 361"/>
                  <a:gd name="T45" fmla="*/ 82 h 215"/>
                  <a:gd name="T46" fmla="*/ 86 w 361"/>
                  <a:gd name="T47" fmla="*/ 85 h 215"/>
                  <a:gd name="T48" fmla="*/ 73 w 361"/>
                  <a:gd name="T49" fmla="*/ 63 h 215"/>
                  <a:gd name="T50" fmla="*/ 65 w 361"/>
                  <a:gd name="T51" fmla="*/ 72 h 215"/>
                  <a:gd name="T52" fmla="*/ 51 w 361"/>
                  <a:gd name="T53" fmla="*/ 92 h 215"/>
                  <a:gd name="T54" fmla="*/ 23 w 361"/>
                  <a:gd name="T55" fmla="*/ 106 h 215"/>
                  <a:gd name="T56" fmla="*/ 18 w 361"/>
                  <a:gd name="T57" fmla="*/ 124 h 215"/>
                  <a:gd name="T58" fmla="*/ 15 w 361"/>
                  <a:gd name="T59" fmla="*/ 142 h 215"/>
                  <a:gd name="T60" fmla="*/ 0 w 361"/>
                  <a:gd name="T61" fmla="*/ 168 h 215"/>
                  <a:gd name="T62" fmla="*/ 19 w 361"/>
                  <a:gd name="T63" fmla="*/ 206 h 215"/>
                  <a:gd name="T64" fmla="*/ 28 w 361"/>
                  <a:gd name="T65" fmla="*/ 189 h 215"/>
                  <a:gd name="T66" fmla="*/ 41 w 361"/>
                  <a:gd name="T67" fmla="*/ 178 h 215"/>
                  <a:gd name="T68" fmla="*/ 60 w 361"/>
                  <a:gd name="T69" fmla="*/ 168 h 215"/>
                  <a:gd name="T70" fmla="*/ 85 w 361"/>
                  <a:gd name="T71" fmla="*/ 184 h 215"/>
                  <a:gd name="T72" fmla="*/ 117 w 361"/>
                  <a:gd name="T73" fmla="*/ 174 h 215"/>
                  <a:gd name="T74" fmla="*/ 135 w 361"/>
                  <a:gd name="T75" fmla="*/ 185 h 215"/>
                  <a:gd name="T76" fmla="*/ 171 w 361"/>
                  <a:gd name="T77" fmla="*/ 215 h 215"/>
                  <a:gd name="T78" fmla="*/ 191 w 361"/>
                  <a:gd name="T79" fmla="*/ 209 h 215"/>
                  <a:gd name="T80" fmla="*/ 206 w 361"/>
                  <a:gd name="T81" fmla="*/ 198 h 215"/>
                  <a:gd name="T82" fmla="*/ 226 w 361"/>
                  <a:gd name="T83" fmla="*/ 201 h 215"/>
                  <a:gd name="T84" fmla="*/ 247 w 361"/>
                  <a:gd name="T85" fmla="*/ 203 h 215"/>
                  <a:gd name="T86" fmla="*/ 261 w 361"/>
                  <a:gd name="T87" fmla="*/ 195 h 215"/>
                  <a:gd name="T88" fmla="*/ 266 w 361"/>
                  <a:gd name="T89" fmla="*/ 176 h 215"/>
                  <a:gd name="T90" fmla="*/ 295 w 361"/>
                  <a:gd name="T91" fmla="*/ 179 h 215"/>
                  <a:gd name="T92" fmla="*/ 316 w 361"/>
                  <a:gd name="T93" fmla="*/ 176 h 215"/>
                  <a:gd name="T94" fmla="*/ 318 w 361"/>
                  <a:gd name="T95" fmla="*/ 189 h 215"/>
                  <a:gd name="T96" fmla="*/ 325 w 361"/>
                  <a:gd name="T97" fmla="*/ 199 h 215"/>
                  <a:gd name="T98" fmla="*/ 335 w 361"/>
                  <a:gd name="T99" fmla="*/ 191 h 215"/>
                  <a:gd name="T100" fmla="*/ 333 w 361"/>
                  <a:gd name="T101" fmla="*/ 152 h 215"/>
                  <a:gd name="T102" fmla="*/ 347 w 361"/>
                  <a:gd name="T103" fmla="*/ 157 h 215"/>
                  <a:gd name="T104" fmla="*/ 322 w 361"/>
                  <a:gd name="T105" fmla="*/ 130 h 215"/>
                  <a:gd name="T106" fmla="*/ 311 w 361"/>
                  <a:gd name="T107" fmla="*/ 139 h 215"/>
                  <a:gd name="T108" fmla="*/ 301 w 361"/>
                  <a:gd name="T109" fmla="*/ 139 h 215"/>
                  <a:gd name="T110" fmla="*/ 316 w 361"/>
                  <a:gd name="T111" fmla="*/ 99 h 215"/>
                  <a:gd name="T112" fmla="*/ 320 w 361"/>
                  <a:gd name="T113" fmla="*/ 72 h 215"/>
                  <a:gd name="T114" fmla="*/ 334 w 361"/>
                  <a:gd name="T115" fmla="*/ 94 h 215"/>
                  <a:gd name="T116" fmla="*/ 358 w 361"/>
                  <a:gd name="T117" fmla="*/ 10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61" h="215">
                    <a:moveTo>
                      <a:pt x="360" y="100"/>
                    </a:moveTo>
                    <a:cubicBezTo>
                      <a:pt x="360" y="99"/>
                      <a:pt x="360" y="99"/>
                      <a:pt x="359" y="99"/>
                    </a:cubicBezTo>
                    <a:cubicBezTo>
                      <a:pt x="346" y="76"/>
                      <a:pt x="346" y="76"/>
                      <a:pt x="346" y="76"/>
                    </a:cubicBezTo>
                    <a:cubicBezTo>
                      <a:pt x="346" y="75"/>
                      <a:pt x="345" y="75"/>
                      <a:pt x="344" y="75"/>
                    </a:cubicBezTo>
                    <a:cubicBezTo>
                      <a:pt x="341" y="76"/>
                      <a:pt x="341" y="76"/>
                      <a:pt x="341" y="76"/>
                    </a:cubicBezTo>
                    <a:cubicBezTo>
                      <a:pt x="340" y="76"/>
                      <a:pt x="339" y="75"/>
                      <a:pt x="339" y="74"/>
                    </a:cubicBezTo>
                    <a:cubicBezTo>
                      <a:pt x="334" y="66"/>
                      <a:pt x="334" y="66"/>
                      <a:pt x="334" y="66"/>
                    </a:cubicBezTo>
                    <a:cubicBezTo>
                      <a:pt x="334" y="66"/>
                      <a:pt x="334" y="65"/>
                      <a:pt x="334" y="64"/>
                    </a:cubicBezTo>
                    <a:cubicBezTo>
                      <a:pt x="340" y="53"/>
                      <a:pt x="340" y="53"/>
                      <a:pt x="340" y="53"/>
                    </a:cubicBezTo>
                    <a:cubicBezTo>
                      <a:pt x="340" y="53"/>
                      <a:pt x="340" y="52"/>
                      <a:pt x="340" y="51"/>
                    </a:cubicBezTo>
                    <a:cubicBezTo>
                      <a:pt x="334" y="26"/>
                      <a:pt x="334" y="26"/>
                      <a:pt x="334" y="26"/>
                    </a:cubicBezTo>
                    <a:cubicBezTo>
                      <a:pt x="334" y="25"/>
                      <a:pt x="332" y="24"/>
                      <a:pt x="331" y="25"/>
                    </a:cubicBezTo>
                    <a:cubicBezTo>
                      <a:pt x="329" y="26"/>
                      <a:pt x="329" y="26"/>
                      <a:pt x="329" y="26"/>
                    </a:cubicBezTo>
                    <a:cubicBezTo>
                      <a:pt x="328" y="26"/>
                      <a:pt x="327" y="26"/>
                      <a:pt x="326" y="26"/>
                    </a:cubicBezTo>
                    <a:cubicBezTo>
                      <a:pt x="322" y="22"/>
                      <a:pt x="322" y="22"/>
                      <a:pt x="322" y="22"/>
                    </a:cubicBezTo>
                    <a:cubicBezTo>
                      <a:pt x="321" y="22"/>
                      <a:pt x="321" y="20"/>
                      <a:pt x="322" y="19"/>
                    </a:cubicBezTo>
                    <a:cubicBezTo>
                      <a:pt x="331" y="9"/>
                      <a:pt x="331" y="9"/>
                      <a:pt x="331" y="9"/>
                    </a:cubicBezTo>
                    <a:cubicBezTo>
                      <a:pt x="332" y="8"/>
                      <a:pt x="332" y="7"/>
                      <a:pt x="332" y="6"/>
                    </a:cubicBezTo>
                    <a:cubicBezTo>
                      <a:pt x="330" y="2"/>
                      <a:pt x="330" y="2"/>
                      <a:pt x="330" y="2"/>
                    </a:cubicBezTo>
                    <a:cubicBezTo>
                      <a:pt x="329" y="1"/>
                      <a:pt x="328" y="0"/>
                      <a:pt x="327" y="0"/>
                    </a:cubicBezTo>
                    <a:cubicBezTo>
                      <a:pt x="322" y="1"/>
                      <a:pt x="322" y="1"/>
                      <a:pt x="322" y="1"/>
                    </a:cubicBezTo>
                    <a:cubicBezTo>
                      <a:pt x="321" y="1"/>
                      <a:pt x="320" y="2"/>
                      <a:pt x="320" y="4"/>
                    </a:cubicBezTo>
                    <a:cubicBezTo>
                      <a:pt x="320" y="5"/>
                      <a:pt x="320" y="5"/>
                      <a:pt x="320" y="5"/>
                    </a:cubicBezTo>
                    <a:cubicBezTo>
                      <a:pt x="321" y="6"/>
                      <a:pt x="320" y="8"/>
                      <a:pt x="318" y="8"/>
                    </a:cubicBezTo>
                    <a:cubicBezTo>
                      <a:pt x="314" y="9"/>
                      <a:pt x="314" y="9"/>
                      <a:pt x="314" y="9"/>
                    </a:cubicBezTo>
                    <a:cubicBezTo>
                      <a:pt x="314" y="9"/>
                      <a:pt x="314" y="9"/>
                      <a:pt x="313" y="9"/>
                    </a:cubicBezTo>
                    <a:cubicBezTo>
                      <a:pt x="297" y="24"/>
                      <a:pt x="297" y="24"/>
                      <a:pt x="297" y="24"/>
                    </a:cubicBezTo>
                    <a:cubicBezTo>
                      <a:pt x="296" y="25"/>
                      <a:pt x="296" y="27"/>
                      <a:pt x="297" y="28"/>
                    </a:cubicBezTo>
                    <a:cubicBezTo>
                      <a:pt x="300" y="30"/>
                      <a:pt x="300" y="30"/>
                      <a:pt x="300" y="30"/>
                    </a:cubicBezTo>
                    <a:cubicBezTo>
                      <a:pt x="298" y="33"/>
                      <a:pt x="298" y="33"/>
                      <a:pt x="298" y="33"/>
                    </a:cubicBezTo>
                    <a:cubicBezTo>
                      <a:pt x="298" y="34"/>
                      <a:pt x="298" y="34"/>
                      <a:pt x="297" y="34"/>
                    </a:cubicBezTo>
                    <a:cubicBezTo>
                      <a:pt x="293" y="36"/>
                      <a:pt x="293" y="36"/>
                      <a:pt x="293" y="36"/>
                    </a:cubicBezTo>
                    <a:cubicBezTo>
                      <a:pt x="292" y="36"/>
                      <a:pt x="291" y="36"/>
                      <a:pt x="291" y="37"/>
                    </a:cubicBezTo>
                    <a:cubicBezTo>
                      <a:pt x="288" y="44"/>
                      <a:pt x="288" y="44"/>
                      <a:pt x="288" y="44"/>
                    </a:cubicBezTo>
                    <a:cubicBezTo>
                      <a:pt x="288" y="45"/>
                      <a:pt x="287" y="46"/>
                      <a:pt x="286" y="46"/>
                    </a:cubicBezTo>
                    <a:cubicBezTo>
                      <a:pt x="279" y="46"/>
                      <a:pt x="279" y="46"/>
                      <a:pt x="279" y="46"/>
                    </a:cubicBezTo>
                    <a:cubicBezTo>
                      <a:pt x="278" y="46"/>
                      <a:pt x="277" y="47"/>
                      <a:pt x="277" y="47"/>
                    </a:cubicBezTo>
                    <a:cubicBezTo>
                      <a:pt x="274" y="54"/>
                      <a:pt x="274" y="54"/>
                      <a:pt x="274" y="54"/>
                    </a:cubicBezTo>
                    <a:cubicBezTo>
                      <a:pt x="274" y="55"/>
                      <a:pt x="272" y="56"/>
                      <a:pt x="271" y="56"/>
                    </a:cubicBezTo>
                    <a:cubicBezTo>
                      <a:pt x="266" y="54"/>
                      <a:pt x="266" y="54"/>
                      <a:pt x="266" y="54"/>
                    </a:cubicBezTo>
                    <a:cubicBezTo>
                      <a:pt x="265" y="53"/>
                      <a:pt x="264" y="54"/>
                      <a:pt x="263" y="54"/>
                    </a:cubicBezTo>
                    <a:cubicBezTo>
                      <a:pt x="251" y="62"/>
                      <a:pt x="251" y="62"/>
                      <a:pt x="251" y="62"/>
                    </a:cubicBezTo>
                    <a:cubicBezTo>
                      <a:pt x="250" y="63"/>
                      <a:pt x="250" y="65"/>
                      <a:pt x="251" y="66"/>
                    </a:cubicBezTo>
                    <a:cubicBezTo>
                      <a:pt x="252" y="68"/>
                      <a:pt x="252" y="68"/>
                      <a:pt x="252" y="68"/>
                    </a:cubicBezTo>
                    <a:cubicBezTo>
                      <a:pt x="253" y="68"/>
                      <a:pt x="253" y="70"/>
                      <a:pt x="252" y="71"/>
                    </a:cubicBezTo>
                    <a:cubicBezTo>
                      <a:pt x="246" y="79"/>
                      <a:pt x="246" y="79"/>
                      <a:pt x="246" y="79"/>
                    </a:cubicBezTo>
                    <a:cubicBezTo>
                      <a:pt x="245" y="80"/>
                      <a:pt x="244" y="80"/>
                      <a:pt x="243" y="80"/>
                    </a:cubicBezTo>
                    <a:cubicBezTo>
                      <a:pt x="237" y="77"/>
                      <a:pt x="237" y="77"/>
                      <a:pt x="237" y="77"/>
                    </a:cubicBezTo>
                    <a:cubicBezTo>
                      <a:pt x="237" y="77"/>
                      <a:pt x="237" y="77"/>
                      <a:pt x="236" y="77"/>
                    </a:cubicBezTo>
                    <a:cubicBezTo>
                      <a:pt x="219" y="78"/>
                      <a:pt x="219" y="78"/>
                      <a:pt x="219" y="78"/>
                    </a:cubicBezTo>
                    <a:cubicBezTo>
                      <a:pt x="219" y="78"/>
                      <a:pt x="218" y="79"/>
                      <a:pt x="218" y="79"/>
                    </a:cubicBezTo>
                    <a:cubicBezTo>
                      <a:pt x="207" y="83"/>
                      <a:pt x="207" y="83"/>
                      <a:pt x="207" y="83"/>
                    </a:cubicBezTo>
                    <a:cubicBezTo>
                      <a:pt x="205" y="84"/>
                      <a:pt x="203" y="82"/>
                      <a:pt x="204" y="80"/>
                    </a:cubicBezTo>
                    <a:cubicBezTo>
                      <a:pt x="207" y="71"/>
                      <a:pt x="207" y="71"/>
                      <a:pt x="207" y="71"/>
                    </a:cubicBezTo>
                    <a:cubicBezTo>
                      <a:pt x="208" y="70"/>
                      <a:pt x="207" y="69"/>
                      <a:pt x="206" y="68"/>
                    </a:cubicBezTo>
                    <a:cubicBezTo>
                      <a:pt x="195" y="64"/>
                      <a:pt x="195" y="64"/>
                      <a:pt x="195" y="64"/>
                    </a:cubicBezTo>
                    <a:cubicBezTo>
                      <a:pt x="194" y="63"/>
                      <a:pt x="194" y="63"/>
                      <a:pt x="193" y="64"/>
                    </a:cubicBezTo>
                    <a:cubicBezTo>
                      <a:pt x="173" y="77"/>
                      <a:pt x="173" y="77"/>
                      <a:pt x="173" y="77"/>
                    </a:cubicBezTo>
                    <a:cubicBezTo>
                      <a:pt x="173" y="78"/>
                      <a:pt x="172" y="78"/>
                      <a:pt x="172" y="79"/>
                    </a:cubicBezTo>
                    <a:cubicBezTo>
                      <a:pt x="172" y="84"/>
                      <a:pt x="172" y="84"/>
                      <a:pt x="172" y="84"/>
                    </a:cubicBezTo>
                    <a:cubicBezTo>
                      <a:pt x="172" y="85"/>
                      <a:pt x="171" y="86"/>
                      <a:pt x="170" y="86"/>
                    </a:cubicBezTo>
                    <a:cubicBezTo>
                      <a:pt x="164" y="86"/>
                      <a:pt x="164" y="86"/>
                      <a:pt x="164" y="86"/>
                    </a:cubicBezTo>
                    <a:cubicBezTo>
                      <a:pt x="162" y="86"/>
                      <a:pt x="161" y="88"/>
                      <a:pt x="161" y="89"/>
                    </a:cubicBezTo>
                    <a:cubicBezTo>
                      <a:pt x="161" y="90"/>
                      <a:pt x="161" y="90"/>
                      <a:pt x="161" y="90"/>
                    </a:cubicBezTo>
                    <a:cubicBezTo>
                      <a:pt x="162" y="91"/>
                      <a:pt x="161" y="92"/>
                      <a:pt x="159" y="93"/>
                    </a:cubicBezTo>
                    <a:cubicBezTo>
                      <a:pt x="155" y="93"/>
                      <a:pt x="155" y="93"/>
                      <a:pt x="155" y="93"/>
                    </a:cubicBezTo>
                    <a:cubicBezTo>
                      <a:pt x="154" y="93"/>
                      <a:pt x="154" y="94"/>
                      <a:pt x="153" y="95"/>
                    </a:cubicBezTo>
                    <a:cubicBezTo>
                      <a:pt x="148" y="107"/>
                      <a:pt x="148" y="107"/>
                      <a:pt x="148" y="107"/>
                    </a:cubicBezTo>
                    <a:cubicBezTo>
                      <a:pt x="147" y="108"/>
                      <a:pt x="146" y="109"/>
                      <a:pt x="145" y="109"/>
                    </a:cubicBezTo>
                    <a:cubicBezTo>
                      <a:pt x="143" y="109"/>
                      <a:pt x="143" y="109"/>
                      <a:pt x="143" y="109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8" y="88"/>
                      <a:pt x="148" y="87"/>
                      <a:pt x="146" y="87"/>
                    </a:cubicBezTo>
                    <a:cubicBezTo>
                      <a:pt x="145" y="86"/>
                      <a:pt x="145" y="86"/>
                      <a:pt x="145" y="86"/>
                    </a:cubicBezTo>
                    <a:cubicBezTo>
                      <a:pt x="144" y="86"/>
                      <a:pt x="142" y="86"/>
                      <a:pt x="142" y="87"/>
                    </a:cubicBezTo>
                    <a:cubicBezTo>
                      <a:pt x="135" y="103"/>
                      <a:pt x="135" y="103"/>
                      <a:pt x="135" y="103"/>
                    </a:cubicBezTo>
                    <a:cubicBezTo>
                      <a:pt x="134" y="105"/>
                      <a:pt x="132" y="105"/>
                      <a:pt x="131" y="104"/>
                    </a:cubicBezTo>
                    <a:cubicBezTo>
                      <a:pt x="124" y="98"/>
                      <a:pt x="124" y="98"/>
                      <a:pt x="124" y="98"/>
                    </a:cubicBezTo>
                    <a:cubicBezTo>
                      <a:pt x="123" y="97"/>
                      <a:pt x="122" y="97"/>
                      <a:pt x="121" y="98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119" y="99"/>
                      <a:pt x="118" y="100"/>
                      <a:pt x="117" y="99"/>
                    </a:cubicBezTo>
                    <a:cubicBezTo>
                      <a:pt x="96" y="95"/>
                      <a:pt x="96" y="95"/>
                      <a:pt x="96" y="95"/>
                    </a:cubicBezTo>
                    <a:cubicBezTo>
                      <a:pt x="97" y="92"/>
                      <a:pt x="97" y="92"/>
                      <a:pt x="97" y="92"/>
                    </a:cubicBezTo>
                    <a:cubicBezTo>
                      <a:pt x="98" y="91"/>
                      <a:pt x="97" y="90"/>
                      <a:pt x="96" y="89"/>
                    </a:cubicBezTo>
                    <a:cubicBezTo>
                      <a:pt x="95" y="88"/>
                      <a:pt x="95" y="88"/>
                      <a:pt x="95" y="88"/>
                    </a:cubicBezTo>
                    <a:cubicBezTo>
                      <a:pt x="94" y="87"/>
                      <a:pt x="93" y="87"/>
                      <a:pt x="92" y="88"/>
                    </a:cubicBezTo>
                    <a:cubicBezTo>
                      <a:pt x="85" y="95"/>
                      <a:pt x="85" y="95"/>
                      <a:pt x="85" y="95"/>
                    </a:cubicBezTo>
                    <a:cubicBezTo>
                      <a:pt x="84" y="95"/>
                      <a:pt x="84" y="95"/>
                      <a:pt x="83" y="95"/>
                    </a:cubicBezTo>
                    <a:cubicBezTo>
                      <a:pt x="69" y="95"/>
                      <a:pt x="69" y="95"/>
                      <a:pt x="69" y="95"/>
                    </a:cubicBezTo>
                    <a:cubicBezTo>
                      <a:pt x="68" y="95"/>
                      <a:pt x="67" y="95"/>
                      <a:pt x="67" y="94"/>
                    </a:cubicBezTo>
                    <a:cubicBezTo>
                      <a:pt x="65" y="91"/>
                      <a:pt x="65" y="91"/>
                      <a:pt x="65" y="91"/>
                    </a:cubicBezTo>
                    <a:cubicBezTo>
                      <a:pt x="64" y="90"/>
                      <a:pt x="64" y="89"/>
                      <a:pt x="65" y="88"/>
                    </a:cubicBezTo>
                    <a:cubicBezTo>
                      <a:pt x="68" y="82"/>
                      <a:pt x="68" y="82"/>
                      <a:pt x="68" y="82"/>
                    </a:cubicBezTo>
                    <a:cubicBezTo>
                      <a:pt x="69" y="81"/>
                      <a:pt x="72" y="81"/>
                      <a:pt x="73" y="83"/>
                    </a:cubicBezTo>
                    <a:cubicBezTo>
                      <a:pt x="76" y="88"/>
                      <a:pt x="76" y="88"/>
                      <a:pt x="76" y="88"/>
                    </a:cubicBezTo>
                    <a:cubicBezTo>
                      <a:pt x="77" y="89"/>
                      <a:pt x="78" y="90"/>
                      <a:pt x="80" y="89"/>
                    </a:cubicBezTo>
                    <a:cubicBezTo>
                      <a:pt x="86" y="85"/>
                      <a:pt x="86" y="85"/>
                      <a:pt x="86" y="85"/>
                    </a:cubicBezTo>
                    <a:cubicBezTo>
                      <a:pt x="87" y="84"/>
                      <a:pt x="87" y="83"/>
                      <a:pt x="87" y="82"/>
                    </a:cubicBezTo>
                    <a:cubicBezTo>
                      <a:pt x="81" y="65"/>
                      <a:pt x="81" y="65"/>
                      <a:pt x="81" y="65"/>
                    </a:cubicBezTo>
                    <a:cubicBezTo>
                      <a:pt x="81" y="64"/>
                      <a:pt x="80" y="63"/>
                      <a:pt x="79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2" y="63"/>
                      <a:pt x="71" y="64"/>
                      <a:pt x="71" y="66"/>
                    </a:cubicBezTo>
                    <a:cubicBezTo>
                      <a:pt x="71" y="72"/>
                      <a:pt x="71" y="72"/>
                      <a:pt x="71" y="72"/>
                    </a:cubicBezTo>
                    <a:cubicBezTo>
                      <a:pt x="67" y="72"/>
                      <a:pt x="67" y="72"/>
                      <a:pt x="67" y="72"/>
                    </a:cubicBezTo>
                    <a:cubicBezTo>
                      <a:pt x="67" y="72"/>
                      <a:pt x="66" y="72"/>
                      <a:pt x="65" y="72"/>
                    </a:cubicBezTo>
                    <a:cubicBezTo>
                      <a:pt x="54" y="84"/>
                      <a:pt x="54" y="84"/>
                      <a:pt x="54" y="84"/>
                    </a:cubicBezTo>
                    <a:cubicBezTo>
                      <a:pt x="54" y="84"/>
                      <a:pt x="53" y="85"/>
                      <a:pt x="53" y="85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53" y="91"/>
                      <a:pt x="52" y="92"/>
                      <a:pt x="51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7" y="92"/>
                      <a:pt x="37" y="92"/>
                      <a:pt x="36" y="92"/>
                    </a:cubicBezTo>
                    <a:cubicBezTo>
                      <a:pt x="24" y="103"/>
                      <a:pt x="24" y="103"/>
                      <a:pt x="24" y="103"/>
                    </a:cubicBezTo>
                    <a:cubicBezTo>
                      <a:pt x="23" y="104"/>
                      <a:pt x="23" y="105"/>
                      <a:pt x="23" y="106"/>
                    </a:cubicBezTo>
                    <a:cubicBezTo>
                      <a:pt x="26" y="111"/>
                      <a:pt x="26" y="111"/>
                      <a:pt x="26" y="111"/>
                    </a:cubicBezTo>
                    <a:cubicBezTo>
                      <a:pt x="26" y="112"/>
                      <a:pt x="26" y="113"/>
                      <a:pt x="26" y="114"/>
                    </a:cubicBezTo>
                    <a:cubicBezTo>
                      <a:pt x="21" y="123"/>
                      <a:pt x="21" y="123"/>
                      <a:pt x="21" y="123"/>
                    </a:cubicBezTo>
                    <a:cubicBezTo>
                      <a:pt x="21" y="124"/>
                      <a:pt x="20" y="124"/>
                      <a:pt x="18" y="124"/>
                    </a:cubicBezTo>
                    <a:cubicBezTo>
                      <a:pt x="17" y="124"/>
                      <a:pt x="17" y="124"/>
                      <a:pt x="17" y="124"/>
                    </a:cubicBezTo>
                    <a:cubicBezTo>
                      <a:pt x="16" y="124"/>
                      <a:pt x="14" y="125"/>
                      <a:pt x="14" y="126"/>
                    </a:cubicBezTo>
                    <a:cubicBezTo>
                      <a:pt x="14" y="141"/>
                      <a:pt x="14" y="141"/>
                      <a:pt x="14" y="141"/>
                    </a:cubicBezTo>
                    <a:cubicBezTo>
                      <a:pt x="14" y="141"/>
                      <a:pt x="14" y="142"/>
                      <a:pt x="15" y="142"/>
                    </a:cubicBezTo>
                    <a:cubicBezTo>
                      <a:pt x="21" y="155"/>
                      <a:pt x="21" y="155"/>
                      <a:pt x="21" y="155"/>
                    </a:cubicBezTo>
                    <a:cubicBezTo>
                      <a:pt x="22" y="156"/>
                      <a:pt x="21" y="158"/>
                      <a:pt x="20" y="158"/>
                    </a:cubicBezTo>
                    <a:cubicBezTo>
                      <a:pt x="1" y="165"/>
                      <a:pt x="1" y="165"/>
                      <a:pt x="1" y="165"/>
                    </a:cubicBezTo>
                    <a:cubicBezTo>
                      <a:pt x="0" y="166"/>
                      <a:pt x="0" y="167"/>
                      <a:pt x="0" y="168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75"/>
                      <a:pt x="0" y="175"/>
                      <a:pt x="0" y="176"/>
                    </a:cubicBezTo>
                    <a:cubicBezTo>
                      <a:pt x="17" y="204"/>
                      <a:pt x="17" y="204"/>
                      <a:pt x="17" y="204"/>
                    </a:cubicBezTo>
                    <a:cubicBezTo>
                      <a:pt x="17" y="205"/>
                      <a:pt x="18" y="206"/>
                      <a:pt x="19" y="206"/>
                    </a:cubicBezTo>
                    <a:cubicBezTo>
                      <a:pt x="22" y="206"/>
                      <a:pt x="22" y="206"/>
                      <a:pt x="22" y="206"/>
                    </a:cubicBezTo>
                    <a:cubicBezTo>
                      <a:pt x="24" y="206"/>
                      <a:pt x="25" y="205"/>
                      <a:pt x="25" y="204"/>
                    </a:cubicBezTo>
                    <a:cubicBezTo>
                      <a:pt x="26" y="191"/>
                      <a:pt x="26" y="191"/>
                      <a:pt x="26" y="191"/>
                    </a:cubicBezTo>
                    <a:cubicBezTo>
                      <a:pt x="26" y="190"/>
                      <a:pt x="27" y="189"/>
                      <a:pt x="28" y="189"/>
                    </a:cubicBezTo>
                    <a:cubicBezTo>
                      <a:pt x="35" y="188"/>
                      <a:pt x="35" y="188"/>
                      <a:pt x="35" y="188"/>
                    </a:cubicBezTo>
                    <a:cubicBezTo>
                      <a:pt x="36" y="188"/>
                      <a:pt x="36" y="187"/>
                      <a:pt x="37" y="186"/>
                    </a:cubicBezTo>
                    <a:cubicBezTo>
                      <a:pt x="41" y="179"/>
                      <a:pt x="41" y="179"/>
                      <a:pt x="41" y="179"/>
                    </a:cubicBezTo>
                    <a:cubicBezTo>
                      <a:pt x="41" y="179"/>
                      <a:pt x="41" y="178"/>
                      <a:pt x="41" y="178"/>
                    </a:cubicBezTo>
                    <a:cubicBezTo>
                      <a:pt x="41" y="171"/>
                      <a:pt x="41" y="171"/>
                      <a:pt x="41" y="171"/>
                    </a:cubicBezTo>
                    <a:cubicBezTo>
                      <a:pt x="41" y="170"/>
                      <a:pt x="42" y="169"/>
                      <a:pt x="43" y="169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8" y="167"/>
                      <a:pt x="59" y="168"/>
                      <a:pt x="60" y="168"/>
                    </a:cubicBezTo>
                    <a:cubicBezTo>
                      <a:pt x="67" y="178"/>
                      <a:pt x="67" y="178"/>
                      <a:pt x="67" y="178"/>
                    </a:cubicBezTo>
                    <a:cubicBezTo>
                      <a:pt x="67" y="178"/>
                      <a:pt x="68" y="178"/>
                      <a:pt x="68" y="178"/>
                    </a:cubicBezTo>
                    <a:cubicBezTo>
                      <a:pt x="81" y="185"/>
                      <a:pt x="81" y="185"/>
                      <a:pt x="81" y="185"/>
                    </a:cubicBezTo>
                    <a:cubicBezTo>
                      <a:pt x="82" y="186"/>
                      <a:pt x="84" y="185"/>
                      <a:pt x="85" y="184"/>
                    </a:cubicBezTo>
                    <a:cubicBezTo>
                      <a:pt x="90" y="174"/>
                      <a:pt x="90" y="174"/>
                      <a:pt x="90" y="174"/>
                    </a:cubicBezTo>
                    <a:cubicBezTo>
                      <a:pt x="90" y="173"/>
                      <a:pt x="91" y="173"/>
                      <a:pt x="92" y="173"/>
                    </a:cubicBezTo>
                    <a:cubicBezTo>
                      <a:pt x="114" y="173"/>
                      <a:pt x="114" y="173"/>
                      <a:pt x="114" y="173"/>
                    </a:cubicBezTo>
                    <a:cubicBezTo>
                      <a:pt x="115" y="173"/>
                      <a:pt x="116" y="173"/>
                      <a:pt x="117" y="174"/>
                    </a:cubicBezTo>
                    <a:cubicBezTo>
                      <a:pt x="119" y="179"/>
                      <a:pt x="119" y="179"/>
                      <a:pt x="119" y="179"/>
                    </a:cubicBezTo>
                    <a:cubicBezTo>
                      <a:pt x="120" y="180"/>
                      <a:pt x="120" y="180"/>
                      <a:pt x="121" y="180"/>
                    </a:cubicBezTo>
                    <a:cubicBezTo>
                      <a:pt x="133" y="183"/>
                      <a:pt x="133" y="183"/>
                      <a:pt x="133" y="183"/>
                    </a:cubicBezTo>
                    <a:cubicBezTo>
                      <a:pt x="134" y="183"/>
                      <a:pt x="134" y="184"/>
                      <a:pt x="135" y="185"/>
                    </a:cubicBezTo>
                    <a:cubicBezTo>
                      <a:pt x="143" y="201"/>
                      <a:pt x="143" y="201"/>
                      <a:pt x="143" y="201"/>
                    </a:cubicBezTo>
                    <a:cubicBezTo>
                      <a:pt x="143" y="201"/>
                      <a:pt x="143" y="201"/>
                      <a:pt x="144" y="202"/>
                    </a:cubicBezTo>
                    <a:cubicBezTo>
                      <a:pt x="168" y="215"/>
                      <a:pt x="168" y="215"/>
                      <a:pt x="168" y="215"/>
                    </a:cubicBezTo>
                    <a:cubicBezTo>
                      <a:pt x="169" y="215"/>
                      <a:pt x="170" y="215"/>
                      <a:pt x="171" y="215"/>
                    </a:cubicBezTo>
                    <a:cubicBezTo>
                      <a:pt x="182" y="206"/>
                      <a:pt x="182" y="206"/>
                      <a:pt x="182" y="206"/>
                    </a:cubicBezTo>
                    <a:cubicBezTo>
                      <a:pt x="183" y="205"/>
                      <a:pt x="185" y="205"/>
                      <a:pt x="186" y="206"/>
                    </a:cubicBezTo>
                    <a:cubicBezTo>
                      <a:pt x="189" y="209"/>
                      <a:pt x="189" y="209"/>
                      <a:pt x="189" y="209"/>
                    </a:cubicBezTo>
                    <a:cubicBezTo>
                      <a:pt x="189" y="209"/>
                      <a:pt x="190" y="210"/>
                      <a:pt x="191" y="209"/>
                    </a:cubicBezTo>
                    <a:cubicBezTo>
                      <a:pt x="202" y="208"/>
                      <a:pt x="202" y="208"/>
                      <a:pt x="202" y="208"/>
                    </a:cubicBezTo>
                    <a:cubicBezTo>
                      <a:pt x="203" y="207"/>
                      <a:pt x="204" y="206"/>
                      <a:pt x="204" y="205"/>
                    </a:cubicBezTo>
                    <a:cubicBezTo>
                      <a:pt x="203" y="200"/>
                      <a:pt x="203" y="200"/>
                      <a:pt x="203" y="200"/>
                    </a:cubicBezTo>
                    <a:cubicBezTo>
                      <a:pt x="203" y="198"/>
                      <a:pt x="205" y="197"/>
                      <a:pt x="206" y="198"/>
                    </a:cubicBezTo>
                    <a:cubicBezTo>
                      <a:pt x="213" y="200"/>
                      <a:pt x="213" y="200"/>
                      <a:pt x="213" y="200"/>
                    </a:cubicBezTo>
                    <a:cubicBezTo>
                      <a:pt x="213" y="200"/>
                      <a:pt x="214" y="200"/>
                      <a:pt x="214" y="201"/>
                    </a:cubicBezTo>
                    <a:cubicBezTo>
                      <a:pt x="216" y="203"/>
                      <a:pt x="216" y="203"/>
                      <a:pt x="216" y="203"/>
                    </a:cubicBezTo>
                    <a:cubicBezTo>
                      <a:pt x="226" y="201"/>
                      <a:pt x="226" y="201"/>
                      <a:pt x="226" y="201"/>
                    </a:cubicBezTo>
                    <a:cubicBezTo>
                      <a:pt x="227" y="201"/>
                      <a:pt x="227" y="201"/>
                      <a:pt x="228" y="202"/>
                    </a:cubicBezTo>
                    <a:cubicBezTo>
                      <a:pt x="233" y="205"/>
                      <a:pt x="233" y="205"/>
                      <a:pt x="233" y="205"/>
                    </a:cubicBezTo>
                    <a:cubicBezTo>
                      <a:pt x="234" y="205"/>
                      <a:pt x="234" y="205"/>
                      <a:pt x="235" y="205"/>
                    </a:cubicBezTo>
                    <a:cubicBezTo>
                      <a:pt x="247" y="203"/>
                      <a:pt x="247" y="203"/>
                      <a:pt x="247" y="203"/>
                    </a:cubicBezTo>
                    <a:cubicBezTo>
                      <a:pt x="248" y="203"/>
                      <a:pt x="248" y="203"/>
                      <a:pt x="249" y="202"/>
                    </a:cubicBezTo>
                    <a:cubicBezTo>
                      <a:pt x="253" y="195"/>
                      <a:pt x="253" y="195"/>
                      <a:pt x="253" y="195"/>
                    </a:cubicBezTo>
                    <a:cubicBezTo>
                      <a:pt x="254" y="194"/>
                      <a:pt x="255" y="194"/>
                      <a:pt x="256" y="194"/>
                    </a:cubicBezTo>
                    <a:cubicBezTo>
                      <a:pt x="261" y="195"/>
                      <a:pt x="261" y="195"/>
                      <a:pt x="261" y="195"/>
                    </a:cubicBezTo>
                    <a:cubicBezTo>
                      <a:pt x="262" y="195"/>
                      <a:pt x="262" y="195"/>
                      <a:pt x="263" y="195"/>
                    </a:cubicBezTo>
                    <a:cubicBezTo>
                      <a:pt x="268" y="190"/>
                      <a:pt x="268" y="190"/>
                      <a:pt x="268" y="190"/>
                    </a:cubicBezTo>
                    <a:cubicBezTo>
                      <a:pt x="269" y="189"/>
                      <a:pt x="269" y="188"/>
                      <a:pt x="269" y="188"/>
                    </a:cubicBezTo>
                    <a:cubicBezTo>
                      <a:pt x="266" y="176"/>
                      <a:pt x="266" y="176"/>
                      <a:pt x="266" y="176"/>
                    </a:cubicBezTo>
                    <a:cubicBezTo>
                      <a:pt x="266" y="175"/>
                      <a:pt x="267" y="174"/>
                      <a:pt x="267" y="173"/>
                    </a:cubicBezTo>
                    <a:cubicBezTo>
                      <a:pt x="279" y="167"/>
                      <a:pt x="279" y="167"/>
                      <a:pt x="279" y="167"/>
                    </a:cubicBezTo>
                    <a:cubicBezTo>
                      <a:pt x="280" y="166"/>
                      <a:pt x="281" y="166"/>
                      <a:pt x="282" y="167"/>
                    </a:cubicBezTo>
                    <a:cubicBezTo>
                      <a:pt x="295" y="179"/>
                      <a:pt x="295" y="179"/>
                      <a:pt x="295" y="179"/>
                    </a:cubicBezTo>
                    <a:cubicBezTo>
                      <a:pt x="296" y="179"/>
                      <a:pt x="296" y="179"/>
                      <a:pt x="297" y="179"/>
                    </a:cubicBezTo>
                    <a:cubicBezTo>
                      <a:pt x="313" y="180"/>
                      <a:pt x="313" y="180"/>
                      <a:pt x="313" y="180"/>
                    </a:cubicBezTo>
                    <a:cubicBezTo>
                      <a:pt x="314" y="180"/>
                      <a:pt x="315" y="179"/>
                      <a:pt x="315" y="178"/>
                    </a:cubicBezTo>
                    <a:cubicBezTo>
                      <a:pt x="316" y="176"/>
                      <a:pt x="316" y="176"/>
                      <a:pt x="316" y="176"/>
                    </a:cubicBezTo>
                    <a:cubicBezTo>
                      <a:pt x="317" y="174"/>
                      <a:pt x="320" y="174"/>
                      <a:pt x="321" y="176"/>
                    </a:cubicBezTo>
                    <a:cubicBezTo>
                      <a:pt x="324" y="185"/>
                      <a:pt x="324" y="185"/>
                      <a:pt x="324" y="185"/>
                    </a:cubicBezTo>
                    <a:cubicBezTo>
                      <a:pt x="324" y="186"/>
                      <a:pt x="324" y="187"/>
                      <a:pt x="322" y="188"/>
                    </a:cubicBezTo>
                    <a:cubicBezTo>
                      <a:pt x="318" y="189"/>
                      <a:pt x="318" y="189"/>
                      <a:pt x="318" y="189"/>
                    </a:cubicBezTo>
                    <a:cubicBezTo>
                      <a:pt x="317" y="192"/>
                      <a:pt x="317" y="192"/>
                      <a:pt x="317" y="192"/>
                    </a:cubicBezTo>
                    <a:cubicBezTo>
                      <a:pt x="317" y="192"/>
                      <a:pt x="318" y="193"/>
                      <a:pt x="318" y="194"/>
                    </a:cubicBezTo>
                    <a:cubicBezTo>
                      <a:pt x="323" y="198"/>
                      <a:pt x="323" y="198"/>
                      <a:pt x="323" y="198"/>
                    </a:cubicBezTo>
                    <a:cubicBezTo>
                      <a:pt x="323" y="199"/>
                      <a:pt x="324" y="199"/>
                      <a:pt x="325" y="199"/>
                    </a:cubicBezTo>
                    <a:cubicBezTo>
                      <a:pt x="329" y="199"/>
                      <a:pt x="329" y="199"/>
                      <a:pt x="329" y="199"/>
                    </a:cubicBezTo>
                    <a:cubicBezTo>
                      <a:pt x="330" y="199"/>
                      <a:pt x="331" y="198"/>
                      <a:pt x="331" y="198"/>
                    </a:cubicBezTo>
                    <a:cubicBezTo>
                      <a:pt x="335" y="193"/>
                      <a:pt x="335" y="193"/>
                      <a:pt x="335" y="193"/>
                    </a:cubicBezTo>
                    <a:cubicBezTo>
                      <a:pt x="335" y="193"/>
                      <a:pt x="336" y="192"/>
                      <a:pt x="335" y="191"/>
                    </a:cubicBezTo>
                    <a:cubicBezTo>
                      <a:pt x="334" y="166"/>
                      <a:pt x="334" y="166"/>
                      <a:pt x="334" y="166"/>
                    </a:cubicBezTo>
                    <a:cubicBezTo>
                      <a:pt x="334" y="165"/>
                      <a:pt x="333" y="165"/>
                      <a:pt x="333" y="165"/>
                    </a:cubicBezTo>
                    <a:cubicBezTo>
                      <a:pt x="329" y="155"/>
                      <a:pt x="329" y="155"/>
                      <a:pt x="329" y="155"/>
                    </a:cubicBezTo>
                    <a:cubicBezTo>
                      <a:pt x="328" y="152"/>
                      <a:pt x="331" y="150"/>
                      <a:pt x="333" y="152"/>
                    </a:cubicBezTo>
                    <a:cubicBezTo>
                      <a:pt x="342" y="162"/>
                      <a:pt x="342" y="162"/>
                      <a:pt x="342" y="162"/>
                    </a:cubicBezTo>
                    <a:cubicBezTo>
                      <a:pt x="343" y="163"/>
                      <a:pt x="345" y="163"/>
                      <a:pt x="346" y="162"/>
                    </a:cubicBezTo>
                    <a:cubicBezTo>
                      <a:pt x="347" y="160"/>
                      <a:pt x="347" y="160"/>
                      <a:pt x="347" y="160"/>
                    </a:cubicBezTo>
                    <a:cubicBezTo>
                      <a:pt x="348" y="159"/>
                      <a:pt x="348" y="158"/>
                      <a:pt x="347" y="157"/>
                    </a:cubicBezTo>
                    <a:cubicBezTo>
                      <a:pt x="341" y="151"/>
                      <a:pt x="341" y="151"/>
                      <a:pt x="341" y="151"/>
                    </a:cubicBezTo>
                    <a:cubicBezTo>
                      <a:pt x="340" y="150"/>
                      <a:pt x="340" y="149"/>
                      <a:pt x="341" y="148"/>
                    </a:cubicBezTo>
                    <a:cubicBezTo>
                      <a:pt x="342" y="147"/>
                      <a:pt x="342" y="145"/>
                      <a:pt x="341" y="144"/>
                    </a:cubicBezTo>
                    <a:cubicBezTo>
                      <a:pt x="322" y="130"/>
                      <a:pt x="322" y="130"/>
                      <a:pt x="322" y="130"/>
                    </a:cubicBezTo>
                    <a:cubicBezTo>
                      <a:pt x="321" y="134"/>
                      <a:pt x="321" y="134"/>
                      <a:pt x="321" y="134"/>
                    </a:cubicBezTo>
                    <a:cubicBezTo>
                      <a:pt x="321" y="135"/>
                      <a:pt x="320" y="136"/>
                      <a:pt x="319" y="136"/>
                    </a:cubicBezTo>
                    <a:cubicBezTo>
                      <a:pt x="313" y="136"/>
                      <a:pt x="313" y="136"/>
                      <a:pt x="313" y="136"/>
                    </a:cubicBezTo>
                    <a:cubicBezTo>
                      <a:pt x="312" y="136"/>
                      <a:pt x="310" y="137"/>
                      <a:pt x="311" y="139"/>
                    </a:cubicBezTo>
                    <a:cubicBezTo>
                      <a:pt x="311" y="139"/>
                      <a:pt x="311" y="139"/>
                      <a:pt x="311" y="139"/>
                    </a:cubicBezTo>
                    <a:cubicBezTo>
                      <a:pt x="311" y="140"/>
                      <a:pt x="310" y="142"/>
                      <a:pt x="308" y="142"/>
                    </a:cubicBezTo>
                    <a:cubicBezTo>
                      <a:pt x="303" y="142"/>
                      <a:pt x="303" y="142"/>
                      <a:pt x="303" y="142"/>
                    </a:cubicBezTo>
                    <a:cubicBezTo>
                      <a:pt x="302" y="142"/>
                      <a:pt x="301" y="141"/>
                      <a:pt x="301" y="139"/>
                    </a:cubicBezTo>
                    <a:cubicBezTo>
                      <a:pt x="301" y="112"/>
                      <a:pt x="301" y="112"/>
                      <a:pt x="301" y="112"/>
                    </a:cubicBezTo>
                    <a:cubicBezTo>
                      <a:pt x="301" y="111"/>
                      <a:pt x="301" y="111"/>
                      <a:pt x="302" y="110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24" y="89"/>
                      <a:pt x="324" y="89"/>
                      <a:pt x="324" y="89"/>
                    </a:cubicBezTo>
                    <a:cubicBezTo>
                      <a:pt x="321" y="88"/>
                      <a:pt x="321" y="88"/>
                      <a:pt x="321" y="88"/>
                    </a:cubicBezTo>
                    <a:cubicBezTo>
                      <a:pt x="320" y="87"/>
                      <a:pt x="320" y="86"/>
                      <a:pt x="320" y="85"/>
                    </a:cubicBezTo>
                    <a:cubicBezTo>
                      <a:pt x="320" y="72"/>
                      <a:pt x="320" y="72"/>
                      <a:pt x="320" y="72"/>
                    </a:cubicBezTo>
                    <a:cubicBezTo>
                      <a:pt x="320" y="71"/>
                      <a:pt x="320" y="71"/>
                      <a:pt x="321" y="70"/>
                    </a:cubicBezTo>
                    <a:cubicBezTo>
                      <a:pt x="324" y="67"/>
                      <a:pt x="324" y="67"/>
                      <a:pt x="324" y="67"/>
                    </a:cubicBezTo>
                    <a:cubicBezTo>
                      <a:pt x="325" y="66"/>
                      <a:pt x="328" y="67"/>
                      <a:pt x="328" y="69"/>
                    </a:cubicBezTo>
                    <a:cubicBezTo>
                      <a:pt x="334" y="94"/>
                      <a:pt x="334" y="94"/>
                      <a:pt x="334" y="94"/>
                    </a:cubicBezTo>
                    <a:cubicBezTo>
                      <a:pt x="334" y="95"/>
                      <a:pt x="334" y="95"/>
                      <a:pt x="335" y="96"/>
                    </a:cubicBezTo>
                    <a:cubicBezTo>
                      <a:pt x="353" y="109"/>
                      <a:pt x="353" y="109"/>
                      <a:pt x="353" y="109"/>
                    </a:cubicBezTo>
                    <a:cubicBezTo>
                      <a:pt x="354" y="109"/>
                      <a:pt x="354" y="109"/>
                      <a:pt x="355" y="109"/>
                    </a:cubicBezTo>
                    <a:cubicBezTo>
                      <a:pt x="358" y="109"/>
                      <a:pt x="358" y="109"/>
                      <a:pt x="358" y="109"/>
                    </a:cubicBezTo>
                    <a:cubicBezTo>
                      <a:pt x="360" y="109"/>
                      <a:pt x="361" y="107"/>
                      <a:pt x="361" y="106"/>
                    </a:cubicBezTo>
                    <a:lnTo>
                      <a:pt x="360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32" name="Freeform 11"/>
              <p:cNvSpPr>
                <a:spLocks/>
              </p:cNvSpPr>
              <p:nvPr/>
            </p:nvSpPr>
            <p:spPr bwMode="auto">
              <a:xfrm>
                <a:off x="1257300" y="7662863"/>
                <a:ext cx="139700" cy="98425"/>
              </a:xfrm>
              <a:custGeom>
                <a:avLst/>
                <a:gdLst>
                  <a:gd name="T0" fmla="*/ 4 w 37"/>
                  <a:gd name="T1" fmla="*/ 25 h 26"/>
                  <a:gd name="T2" fmla="*/ 8 w 37"/>
                  <a:gd name="T3" fmla="*/ 24 h 26"/>
                  <a:gd name="T4" fmla="*/ 12 w 37"/>
                  <a:gd name="T5" fmla="*/ 17 h 26"/>
                  <a:gd name="T6" fmla="*/ 13 w 37"/>
                  <a:gd name="T7" fmla="*/ 16 h 26"/>
                  <a:gd name="T8" fmla="*/ 26 w 37"/>
                  <a:gd name="T9" fmla="*/ 7 h 26"/>
                  <a:gd name="T10" fmla="*/ 27 w 37"/>
                  <a:gd name="T11" fmla="*/ 7 h 26"/>
                  <a:gd name="T12" fmla="*/ 35 w 37"/>
                  <a:gd name="T13" fmla="*/ 6 h 26"/>
                  <a:gd name="T14" fmla="*/ 37 w 37"/>
                  <a:gd name="T15" fmla="*/ 3 h 26"/>
                  <a:gd name="T16" fmla="*/ 36 w 37"/>
                  <a:gd name="T17" fmla="*/ 2 h 26"/>
                  <a:gd name="T18" fmla="*/ 34 w 37"/>
                  <a:gd name="T19" fmla="*/ 0 h 26"/>
                  <a:gd name="T20" fmla="*/ 20 w 37"/>
                  <a:gd name="T21" fmla="*/ 3 h 26"/>
                  <a:gd name="T22" fmla="*/ 19 w 37"/>
                  <a:gd name="T23" fmla="*/ 3 h 26"/>
                  <a:gd name="T24" fmla="*/ 1 w 37"/>
                  <a:gd name="T25" fmla="*/ 18 h 26"/>
                  <a:gd name="T26" fmla="*/ 1 w 37"/>
                  <a:gd name="T27" fmla="*/ 22 h 26"/>
                  <a:gd name="T28" fmla="*/ 4 w 37"/>
                  <a:gd name="T2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26">
                    <a:moveTo>
                      <a:pt x="4" y="25"/>
                    </a:moveTo>
                    <a:cubicBezTo>
                      <a:pt x="5" y="26"/>
                      <a:pt x="7" y="26"/>
                      <a:pt x="8" y="24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3" y="16"/>
                      <a:pt x="13" y="16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7" y="7"/>
                      <a:pt x="27" y="7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7" y="4"/>
                      <a:pt x="37" y="3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9"/>
                      <a:pt x="0" y="21"/>
                      <a:pt x="1" y="22"/>
                    </a:cubicBezTo>
                    <a:lnTo>
                      <a:pt x="4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33" name="Freeform 12"/>
              <p:cNvSpPr>
                <a:spLocks/>
              </p:cNvSpPr>
              <p:nvPr/>
            </p:nvSpPr>
            <p:spPr bwMode="auto">
              <a:xfrm>
                <a:off x="1506538" y="7596188"/>
                <a:ext cx="49213" cy="52388"/>
              </a:xfrm>
              <a:custGeom>
                <a:avLst/>
                <a:gdLst>
                  <a:gd name="T0" fmla="*/ 1 w 13"/>
                  <a:gd name="T1" fmla="*/ 11 h 14"/>
                  <a:gd name="T2" fmla="*/ 6 w 13"/>
                  <a:gd name="T3" fmla="*/ 13 h 14"/>
                  <a:gd name="T4" fmla="*/ 7 w 13"/>
                  <a:gd name="T5" fmla="*/ 14 h 14"/>
                  <a:gd name="T6" fmla="*/ 10 w 13"/>
                  <a:gd name="T7" fmla="*/ 14 h 14"/>
                  <a:gd name="T8" fmla="*/ 12 w 13"/>
                  <a:gd name="T9" fmla="*/ 10 h 14"/>
                  <a:gd name="T10" fmla="*/ 10 w 13"/>
                  <a:gd name="T11" fmla="*/ 6 h 14"/>
                  <a:gd name="T12" fmla="*/ 9 w 13"/>
                  <a:gd name="T13" fmla="*/ 6 h 14"/>
                  <a:gd name="T14" fmla="*/ 4 w 13"/>
                  <a:gd name="T15" fmla="*/ 1 h 14"/>
                  <a:gd name="T16" fmla="*/ 0 w 13"/>
                  <a:gd name="T17" fmla="*/ 3 h 14"/>
                  <a:gd name="T18" fmla="*/ 0 w 13"/>
                  <a:gd name="T19" fmla="*/ 8 h 14"/>
                  <a:gd name="T20" fmla="*/ 1 w 13"/>
                  <a:gd name="T21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4">
                    <a:moveTo>
                      <a:pt x="1" y="11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6" y="14"/>
                      <a:pt x="6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2" y="14"/>
                      <a:pt x="13" y="12"/>
                      <a:pt x="12" y="10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9" y="6"/>
                      <a:pt x="9" y="6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0" y="1"/>
                      <a:pt x="0" y="3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34" name="Freeform 13"/>
              <p:cNvSpPr>
                <a:spLocks/>
              </p:cNvSpPr>
              <p:nvPr/>
            </p:nvSpPr>
            <p:spPr bwMode="auto">
              <a:xfrm>
                <a:off x="1720850" y="7591425"/>
                <a:ext cx="63500" cy="60325"/>
              </a:xfrm>
              <a:custGeom>
                <a:avLst/>
                <a:gdLst>
                  <a:gd name="T0" fmla="*/ 3 w 17"/>
                  <a:gd name="T1" fmla="*/ 15 h 16"/>
                  <a:gd name="T2" fmla="*/ 7 w 17"/>
                  <a:gd name="T3" fmla="*/ 15 h 16"/>
                  <a:gd name="T4" fmla="*/ 12 w 17"/>
                  <a:gd name="T5" fmla="*/ 9 h 16"/>
                  <a:gd name="T6" fmla="*/ 12 w 17"/>
                  <a:gd name="T7" fmla="*/ 9 h 16"/>
                  <a:gd name="T8" fmla="*/ 16 w 17"/>
                  <a:gd name="T9" fmla="*/ 6 h 16"/>
                  <a:gd name="T10" fmla="*/ 17 w 17"/>
                  <a:gd name="T11" fmla="*/ 3 h 16"/>
                  <a:gd name="T12" fmla="*/ 16 w 17"/>
                  <a:gd name="T13" fmla="*/ 2 h 16"/>
                  <a:gd name="T14" fmla="*/ 13 w 17"/>
                  <a:gd name="T15" fmla="*/ 1 h 16"/>
                  <a:gd name="T16" fmla="*/ 9 w 17"/>
                  <a:gd name="T17" fmla="*/ 3 h 16"/>
                  <a:gd name="T18" fmla="*/ 8 w 17"/>
                  <a:gd name="T19" fmla="*/ 4 h 16"/>
                  <a:gd name="T20" fmla="*/ 7 w 17"/>
                  <a:gd name="T21" fmla="*/ 6 h 16"/>
                  <a:gd name="T22" fmla="*/ 5 w 17"/>
                  <a:gd name="T23" fmla="*/ 8 h 16"/>
                  <a:gd name="T24" fmla="*/ 2 w 17"/>
                  <a:gd name="T25" fmla="*/ 9 h 16"/>
                  <a:gd name="T26" fmla="*/ 1 w 17"/>
                  <a:gd name="T27" fmla="*/ 13 h 16"/>
                  <a:gd name="T28" fmla="*/ 3 w 17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6">
                    <a:moveTo>
                      <a:pt x="3" y="15"/>
                    </a:moveTo>
                    <a:cubicBezTo>
                      <a:pt x="4" y="16"/>
                      <a:pt x="6" y="16"/>
                      <a:pt x="7" y="15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7" y="5"/>
                      <a:pt x="17" y="4"/>
                      <a:pt x="17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1"/>
                      <a:pt x="14" y="0"/>
                      <a:pt x="13" y="1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6" y="7"/>
                      <a:pt x="5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10"/>
                      <a:pt x="0" y="12"/>
                      <a:pt x="1" y="13"/>
                    </a:cubicBezTo>
                    <a:lnTo>
                      <a:pt x="3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方正兰亭黑简体" panose="02000000000000000000" pitchFamily="2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1355899" y="4206692"/>
              <a:ext cx="2372739" cy="1416437"/>
              <a:chOff x="831850" y="7432675"/>
              <a:chExt cx="1358900" cy="811213"/>
            </a:xfrm>
            <a:solidFill>
              <a:srgbClr val="E6E6E1"/>
            </a:solidFill>
          </p:grpSpPr>
          <p:sp>
            <p:nvSpPr>
              <p:cNvPr id="25" name="Freeform 10"/>
              <p:cNvSpPr>
                <a:spLocks/>
              </p:cNvSpPr>
              <p:nvPr/>
            </p:nvSpPr>
            <p:spPr bwMode="auto">
              <a:xfrm>
                <a:off x="831850" y="7432675"/>
                <a:ext cx="1358900" cy="811213"/>
              </a:xfrm>
              <a:custGeom>
                <a:avLst/>
                <a:gdLst>
                  <a:gd name="T0" fmla="*/ 344 w 361"/>
                  <a:gd name="T1" fmla="*/ 75 h 215"/>
                  <a:gd name="T2" fmla="*/ 334 w 361"/>
                  <a:gd name="T3" fmla="*/ 64 h 215"/>
                  <a:gd name="T4" fmla="*/ 331 w 361"/>
                  <a:gd name="T5" fmla="*/ 25 h 215"/>
                  <a:gd name="T6" fmla="*/ 322 w 361"/>
                  <a:gd name="T7" fmla="*/ 19 h 215"/>
                  <a:gd name="T8" fmla="*/ 327 w 361"/>
                  <a:gd name="T9" fmla="*/ 0 h 215"/>
                  <a:gd name="T10" fmla="*/ 318 w 361"/>
                  <a:gd name="T11" fmla="*/ 8 h 215"/>
                  <a:gd name="T12" fmla="*/ 297 w 361"/>
                  <a:gd name="T13" fmla="*/ 28 h 215"/>
                  <a:gd name="T14" fmla="*/ 293 w 361"/>
                  <a:gd name="T15" fmla="*/ 36 h 215"/>
                  <a:gd name="T16" fmla="*/ 279 w 361"/>
                  <a:gd name="T17" fmla="*/ 46 h 215"/>
                  <a:gd name="T18" fmla="*/ 266 w 361"/>
                  <a:gd name="T19" fmla="*/ 54 h 215"/>
                  <a:gd name="T20" fmla="*/ 252 w 361"/>
                  <a:gd name="T21" fmla="*/ 68 h 215"/>
                  <a:gd name="T22" fmla="*/ 237 w 361"/>
                  <a:gd name="T23" fmla="*/ 77 h 215"/>
                  <a:gd name="T24" fmla="*/ 207 w 361"/>
                  <a:gd name="T25" fmla="*/ 83 h 215"/>
                  <a:gd name="T26" fmla="*/ 195 w 361"/>
                  <a:gd name="T27" fmla="*/ 64 h 215"/>
                  <a:gd name="T28" fmla="*/ 172 w 361"/>
                  <a:gd name="T29" fmla="*/ 84 h 215"/>
                  <a:gd name="T30" fmla="*/ 161 w 361"/>
                  <a:gd name="T31" fmla="*/ 90 h 215"/>
                  <a:gd name="T32" fmla="*/ 148 w 361"/>
                  <a:gd name="T33" fmla="*/ 107 h 215"/>
                  <a:gd name="T34" fmla="*/ 146 w 361"/>
                  <a:gd name="T35" fmla="*/ 87 h 215"/>
                  <a:gd name="T36" fmla="*/ 131 w 361"/>
                  <a:gd name="T37" fmla="*/ 104 h 215"/>
                  <a:gd name="T38" fmla="*/ 117 w 361"/>
                  <a:gd name="T39" fmla="*/ 99 h 215"/>
                  <a:gd name="T40" fmla="*/ 95 w 361"/>
                  <a:gd name="T41" fmla="*/ 88 h 215"/>
                  <a:gd name="T42" fmla="*/ 69 w 361"/>
                  <a:gd name="T43" fmla="*/ 95 h 215"/>
                  <a:gd name="T44" fmla="*/ 68 w 361"/>
                  <a:gd name="T45" fmla="*/ 82 h 215"/>
                  <a:gd name="T46" fmla="*/ 86 w 361"/>
                  <a:gd name="T47" fmla="*/ 85 h 215"/>
                  <a:gd name="T48" fmla="*/ 73 w 361"/>
                  <a:gd name="T49" fmla="*/ 63 h 215"/>
                  <a:gd name="T50" fmla="*/ 65 w 361"/>
                  <a:gd name="T51" fmla="*/ 72 h 215"/>
                  <a:gd name="T52" fmla="*/ 51 w 361"/>
                  <a:gd name="T53" fmla="*/ 92 h 215"/>
                  <a:gd name="T54" fmla="*/ 23 w 361"/>
                  <a:gd name="T55" fmla="*/ 106 h 215"/>
                  <a:gd name="T56" fmla="*/ 18 w 361"/>
                  <a:gd name="T57" fmla="*/ 124 h 215"/>
                  <a:gd name="T58" fmla="*/ 15 w 361"/>
                  <a:gd name="T59" fmla="*/ 142 h 215"/>
                  <a:gd name="T60" fmla="*/ 0 w 361"/>
                  <a:gd name="T61" fmla="*/ 168 h 215"/>
                  <a:gd name="T62" fmla="*/ 19 w 361"/>
                  <a:gd name="T63" fmla="*/ 206 h 215"/>
                  <a:gd name="T64" fmla="*/ 28 w 361"/>
                  <a:gd name="T65" fmla="*/ 189 h 215"/>
                  <a:gd name="T66" fmla="*/ 41 w 361"/>
                  <a:gd name="T67" fmla="*/ 178 h 215"/>
                  <a:gd name="T68" fmla="*/ 60 w 361"/>
                  <a:gd name="T69" fmla="*/ 168 h 215"/>
                  <a:gd name="T70" fmla="*/ 85 w 361"/>
                  <a:gd name="T71" fmla="*/ 184 h 215"/>
                  <a:gd name="T72" fmla="*/ 117 w 361"/>
                  <a:gd name="T73" fmla="*/ 174 h 215"/>
                  <a:gd name="T74" fmla="*/ 135 w 361"/>
                  <a:gd name="T75" fmla="*/ 185 h 215"/>
                  <a:gd name="T76" fmla="*/ 171 w 361"/>
                  <a:gd name="T77" fmla="*/ 215 h 215"/>
                  <a:gd name="T78" fmla="*/ 191 w 361"/>
                  <a:gd name="T79" fmla="*/ 209 h 215"/>
                  <a:gd name="T80" fmla="*/ 206 w 361"/>
                  <a:gd name="T81" fmla="*/ 198 h 215"/>
                  <a:gd name="T82" fmla="*/ 226 w 361"/>
                  <a:gd name="T83" fmla="*/ 201 h 215"/>
                  <a:gd name="T84" fmla="*/ 247 w 361"/>
                  <a:gd name="T85" fmla="*/ 203 h 215"/>
                  <a:gd name="T86" fmla="*/ 261 w 361"/>
                  <a:gd name="T87" fmla="*/ 195 h 215"/>
                  <a:gd name="T88" fmla="*/ 266 w 361"/>
                  <a:gd name="T89" fmla="*/ 176 h 215"/>
                  <a:gd name="T90" fmla="*/ 295 w 361"/>
                  <a:gd name="T91" fmla="*/ 179 h 215"/>
                  <a:gd name="T92" fmla="*/ 316 w 361"/>
                  <a:gd name="T93" fmla="*/ 176 h 215"/>
                  <a:gd name="T94" fmla="*/ 318 w 361"/>
                  <a:gd name="T95" fmla="*/ 189 h 215"/>
                  <a:gd name="T96" fmla="*/ 325 w 361"/>
                  <a:gd name="T97" fmla="*/ 199 h 215"/>
                  <a:gd name="T98" fmla="*/ 335 w 361"/>
                  <a:gd name="T99" fmla="*/ 191 h 215"/>
                  <a:gd name="T100" fmla="*/ 333 w 361"/>
                  <a:gd name="T101" fmla="*/ 152 h 215"/>
                  <a:gd name="T102" fmla="*/ 347 w 361"/>
                  <a:gd name="T103" fmla="*/ 157 h 215"/>
                  <a:gd name="T104" fmla="*/ 322 w 361"/>
                  <a:gd name="T105" fmla="*/ 130 h 215"/>
                  <a:gd name="T106" fmla="*/ 311 w 361"/>
                  <a:gd name="T107" fmla="*/ 139 h 215"/>
                  <a:gd name="T108" fmla="*/ 301 w 361"/>
                  <a:gd name="T109" fmla="*/ 139 h 215"/>
                  <a:gd name="T110" fmla="*/ 316 w 361"/>
                  <a:gd name="T111" fmla="*/ 99 h 215"/>
                  <a:gd name="T112" fmla="*/ 320 w 361"/>
                  <a:gd name="T113" fmla="*/ 72 h 215"/>
                  <a:gd name="T114" fmla="*/ 334 w 361"/>
                  <a:gd name="T115" fmla="*/ 94 h 215"/>
                  <a:gd name="T116" fmla="*/ 358 w 361"/>
                  <a:gd name="T117" fmla="*/ 10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61" h="215">
                    <a:moveTo>
                      <a:pt x="360" y="100"/>
                    </a:moveTo>
                    <a:cubicBezTo>
                      <a:pt x="360" y="99"/>
                      <a:pt x="360" y="99"/>
                      <a:pt x="359" y="99"/>
                    </a:cubicBezTo>
                    <a:cubicBezTo>
                      <a:pt x="346" y="76"/>
                      <a:pt x="346" y="76"/>
                      <a:pt x="346" y="76"/>
                    </a:cubicBezTo>
                    <a:cubicBezTo>
                      <a:pt x="346" y="75"/>
                      <a:pt x="345" y="75"/>
                      <a:pt x="344" y="75"/>
                    </a:cubicBezTo>
                    <a:cubicBezTo>
                      <a:pt x="341" y="76"/>
                      <a:pt x="341" y="76"/>
                      <a:pt x="341" y="76"/>
                    </a:cubicBezTo>
                    <a:cubicBezTo>
                      <a:pt x="340" y="76"/>
                      <a:pt x="339" y="75"/>
                      <a:pt x="339" y="74"/>
                    </a:cubicBezTo>
                    <a:cubicBezTo>
                      <a:pt x="334" y="66"/>
                      <a:pt x="334" y="66"/>
                      <a:pt x="334" y="66"/>
                    </a:cubicBezTo>
                    <a:cubicBezTo>
                      <a:pt x="334" y="66"/>
                      <a:pt x="334" y="65"/>
                      <a:pt x="334" y="64"/>
                    </a:cubicBezTo>
                    <a:cubicBezTo>
                      <a:pt x="340" y="53"/>
                      <a:pt x="340" y="53"/>
                      <a:pt x="340" y="53"/>
                    </a:cubicBezTo>
                    <a:cubicBezTo>
                      <a:pt x="340" y="53"/>
                      <a:pt x="340" y="52"/>
                      <a:pt x="340" y="51"/>
                    </a:cubicBezTo>
                    <a:cubicBezTo>
                      <a:pt x="334" y="26"/>
                      <a:pt x="334" y="26"/>
                      <a:pt x="334" y="26"/>
                    </a:cubicBezTo>
                    <a:cubicBezTo>
                      <a:pt x="334" y="25"/>
                      <a:pt x="332" y="24"/>
                      <a:pt x="331" y="25"/>
                    </a:cubicBezTo>
                    <a:cubicBezTo>
                      <a:pt x="329" y="26"/>
                      <a:pt x="329" y="26"/>
                      <a:pt x="329" y="26"/>
                    </a:cubicBezTo>
                    <a:cubicBezTo>
                      <a:pt x="328" y="26"/>
                      <a:pt x="327" y="26"/>
                      <a:pt x="326" y="26"/>
                    </a:cubicBezTo>
                    <a:cubicBezTo>
                      <a:pt x="322" y="22"/>
                      <a:pt x="322" y="22"/>
                      <a:pt x="322" y="22"/>
                    </a:cubicBezTo>
                    <a:cubicBezTo>
                      <a:pt x="321" y="22"/>
                      <a:pt x="321" y="20"/>
                      <a:pt x="322" y="19"/>
                    </a:cubicBezTo>
                    <a:cubicBezTo>
                      <a:pt x="331" y="9"/>
                      <a:pt x="331" y="9"/>
                      <a:pt x="331" y="9"/>
                    </a:cubicBezTo>
                    <a:cubicBezTo>
                      <a:pt x="332" y="8"/>
                      <a:pt x="332" y="7"/>
                      <a:pt x="332" y="6"/>
                    </a:cubicBezTo>
                    <a:cubicBezTo>
                      <a:pt x="330" y="2"/>
                      <a:pt x="330" y="2"/>
                      <a:pt x="330" y="2"/>
                    </a:cubicBezTo>
                    <a:cubicBezTo>
                      <a:pt x="329" y="1"/>
                      <a:pt x="328" y="0"/>
                      <a:pt x="327" y="0"/>
                    </a:cubicBezTo>
                    <a:cubicBezTo>
                      <a:pt x="322" y="1"/>
                      <a:pt x="322" y="1"/>
                      <a:pt x="322" y="1"/>
                    </a:cubicBezTo>
                    <a:cubicBezTo>
                      <a:pt x="321" y="1"/>
                      <a:pt x="320" y="2"/>
                      <a:pt x="320" y="4"/>
                    </a:cubicBezTo>
                    <a:cubicBezTo>
                      <a:pt x="320" y="5"/>
                      <a:pt x="320" y="5"/>
                      <a:pt x="320" y="5"/>
                    </a:cubicBezTo>
                    <a:cubicBezTo>
                      <a:pt x="321" y="6"/>
                      <a:pt x="320" y="8"/>
                      <a:pt x="318" y="8"/>
                    </a:cubicBezTo>
                    <a:cubicBezTo>
                      <a:pt x="314" y="9"/>
                      <a:pt x="314" y="9"/>
                      <a:pt x="314" y="9"/>
                    </a:cubicBezTo>
                    <a:cubicBezTo>
                      <a:pt x="314" y="9"/>
                      <a:pt x="314" y="9"/>
                      <a:pt x="313" y="9"/>
                    </a:cubicBezTo>
                    <a:cubicBezTo>
                      <a:pt x="297" y="24"/>
                      <a:pt x="297" y="24"/>
                      <a:pt x="297" y="24"/>
                    </a:cubicBezTo>
                    <a:cubicBezTo>
                      <a:pt x="296" y="25"/>
                      <a:pt x="296" y="27"/>
                      <a:pt x="297" y="28"/>
                    </a:cubicBezTo>
                    <a:cubicBezTo>
                      <a:pt x="300" y="30"/>
                      <a:pt x="300" y="30"/>
                      <a:pt x="300" y="30"/>
                    </a:cubicBezTo>
                    <a:cubicBezTo>
                      <a:pt x="298" y="33"/>
                      <a:pt x="298" y="33"/>
                      <a:pt x="298" y="33"/>
                    </a:cubicBezTo>
                    <a:cubicBezTo>
                      <a:pt x="298" y="34"/>
                      <a:pt x="298" y="34"/>
                      <a:pt x="297" y="34"/>
                    </a:cubicBezTo>
                    <a:cubicBezTo>
                      <a:pt x="293" y="36"/>
                      <a:pt x="293" y="36"/>
                      <a:pt x="293" y="36"/>
                    </a:cubicBezTo>
                    <a:cubicBezTo>
                      <a:pt x="292" y="36"/>
                      <a:pt x="291" y="36"/>
                      <a:pt x="291" y="37"/>
                    </a:cubicBezTo>
                    <a:cubicBezTo>
                      <a:pt x="288" y="44"/>
                      <a:pt x="288" y="44"/>
                      <a:pt x="288" y="44"/>
                    </a:cubicBezTo>
                    <a:cubicBezTo>
                      <a:pt x="288" y="45"/>
                      <a:pt x="287" y="46"/>
                      <a:pt x="286" y="46"/>
                    </a:cubicBezTo>
                    <a:cubicBezTo>
                      <a:pt x="279" y="46"/>
                      <a:pt x="279" y="46"/>
                      <a:pt x="279" y="46"/>
                    </a:cubicBezTo>
                    <a:cubicBezTo>
                      <a:pt x="278" y="46"/>
                      <a:pt x="277" y="47"/>
                      <a:pt x="277" y="47"/>
                    </a:cubicBezTo>
                    <a:cubicBezTo>
                      <a:pt x="274" y="54"/>
                      <a:pt x="274" y="54"/>
                      <a:pt x="274" y="54"/>
                    </a:cubicBezTo>
                    <a:cubicBezTo>
                      <a:pt x="274" y="55"/>
                      <a:pt x="272" y="56"/>
                      <a:pt x="271" y="56"/>
                    </a:cubicBezTo>
                    <a:cubicBezTo>
                      <a:pt x="266" y="54"/>
                      <a:pt x="266" y="54"/>
                      <a:pt x="266" y="54"/>
                    </a:cubicBezTo>
                    <a:cubicBezTo>
                      <a:pt x="265" y="53"/>
                      <a:pt x="264" y="54"/>
                      <a:pt x="263" y="54"/>
                    </a:cubicBezTo>
                    <a:cubicBezTo>
                      <a:pt x="251" y="62"/>
                      <a:pt x="251" y="62"/>
                      <a:pt x="251" y="62"/>
                    </a:cubicBezTo>
                    <a:cubicBezTo>
                      <a:pt x="250" y="63"/>
                      <a:pt x="250" y="65"/>
                      <a:pt x="251" y="66"/>
                    </a:cubicBezTo>
                    <a:cubicBezTo>
                      <a:pt x="252" y="68"/>
                      <a:pt x="252" y="68"/>
                      <a:pt x="252" y="68"/>
                    </a:cubicBezTo>
                    <a:cubicBezTo>
                      <a:pt x="253" y="68"/>
                      <a:pt x="253" y="70"/>
                      <a:pt x="252" y="71"/>
                    </a:cubicBezTo>
                    <a:cubicBezTo>
                      <a:pt x="246" y="79"/>
                      <a:pt x="246" y="79"/>
                      <a:pt x="246" y="79"/>
                    </a:cubicBezTo>
                    <a:cubicBezTo>
                      <a:pt x="245" y="80"/>
                      <a:pt x="244" y="80"/>
                      <a:pt x="243" y="80"/>
                    </a:cubicBezTo>
                    <a:cubicBezTo>
                      <a:pt x="237" y="77"/>
                      <a:pt x="237" y="77"/>
                      <a:pt x="237" y="77"/>
                    </a:cubicBezTo>
                    <a:cubicBezTo>
                      <a:pt x="237" y="77"/>
                      <a:pt x="237" y="77"/>
                      <a:pt x="236" y="77"/>
                    </a:cubicBezTo>
                    <a:cubicBezTo>
                      <a:pt x="219" y="78"/>
                      <a:pt x="219" y="78"/>
                      <a:pt x="219" y="78"/>
                    </a:cubicBezTo>
                    <a:cubicBezTo>
                      <a:pt x="219" y="78"/>
                      <a:pt x="218" y="79"/>
                      <a:pt x="218" y="79"/>
                    </a:cubicBezTo>
                    <a:cubicBezTo>
                      <a:pt x="207" y="83"/>
                      <a:pt x="207" y="83"/>
                      <a:pt x="207" y="83"/>
                    </a:cubicBezTo>
                    <a:cubicBezTo>
                      <a:pt x="205" y="84"/>
                      <a:pt x="203" y="82"/>
                      <a:pt x="204" y="80"/>
                    </a:cubicBezTo>
                    <a:cubicBezTo>
                      <a:pt x="207" y="71"/>
                      <a:pt x="207" y="71"/>
                      <a:pt x="207" y="71"/>
                    </a:cubicBezTo>
                    <a:cubicBezTo>
                      <a:pt x="208" y="70"/>
                      <a:pt x="207" y="69"/>
                      <a:pt x="206" y="68"/>
                    </a:cubicBezTo>
                    <a:cubicBezTo>
                      <a:pt x="195" y="64"/>
                      <a:pt x="195" y="64"/>
                      <a:pt x="195" y="64"/>
                    </a:cubicBezTo>
                    <a:cubicBezTo>
                      <a:pt x="194" y="63"/>
                      <a:pt x="194" y="63"/>
                      <a:pt x="193" y="64"/>
                    </a:cubicBezTo>
                    <a:cubicBezTo>
                      <a:pt x="173" y="77"/>
                      <a:pt x="173" y="77"/>
                      <a:pt x="173" y="77"/>
                    </a:cubicBezTo>
                    <a:cubicBezTo>
                      <a:pt x="173" y="78"/>
                      <a:pt x="172" y="78"/>
                      <a:pt x="172" y="79"/>
                    </a:cubicBezTo>
                    <a:cubicBezTo>
                      <a:pt x="172" y="84"/>
                      <a:pt x="172" y="84"/>
                      <a:pt x="172" y="84"/>
                    </a:cubicBezTo>
                    <a:cubicBezTo>
                      <a:pt x="172" y="85"/>
                      <a:pt x="171" y="86"/>
                      <a:pt x="170" y="86"/>
                    </a:cubicBezTo>
                    <a:cubicBezTo>
                      <a:pt x="164" y="86"/>
                      <a:pt x="164" y="86"/>
                      <a:pt x="164" y="86"/>
                    </a:cubicBezTo>
                    <a:cubicBezTo>
                      <a:pt x="162" y="86"/>
                      <a:pt x="161" y="88"/>
                      <a:pt x="161" y="89"/>
                    </a:cubicBezTo>
                    <a:cubicBezTo>
                      <a:pt x="161" y="90"/>
                      <a:pt x="161" y="90"/>
                      <a:pt x="161" y="90"/>
                    </a:cubicBezTo>
                    <a:cubicBezTo>
                      <a:pt x="162" y="91"/>
                      <a:pt x="161" y="92"/>
                      <a:pt x="159" y="93"/>
                    </a:cubicBezTo>
                    <a:cubicBezTo>
                      <a:pt x="155" y="93"/>
                      <a:pt x="155" y="93"/>
                      <a:pt x="155" y="93"/>
                    </a:cubicBezTo>
                    <a:cubicBezTo>
                      <a:pt x="154" y="93"/>
                      <a:pt x="154" y="94"/>
                      <a:pt x="153" y="95"/>
                    </a:cubicBezTo>
                    <a:cubicBezTo>
                      <a:pt x="148" y="107"/>
                      <a:pt x="148" y="107"/>
                      <a:pt x="148" y="107"/>
                    </a:cubicBezTo>
                    <a:cubicBezTo>
                      <a:pt x="147" y="108"/>
                      <a:pt x="146" y="109"/>
                      <a:pt x="145" y="109"/>
                    </a:cubicBezTo>
                    <a:cubicBezTo>
                      <a:pt x="143" y="109"/>
                      <a:pt x="143" y="109"/>
                      <a:pt x="143" y="109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8" y="88"/>
                      <a:pt x="148" y="87"/>
                      <a:pt x="146" y="87"/>
                    </a:cubicBezTo>
                    <a:cubicBezTo>
                      <a:pt x="145" y="86"/>
                      <a:pt x="145" y="86"/>
                      <a:pt x="145" y="86"/>
                    </a:cubicBezTo>
                    <a:cubicBezTo>
                      <a:pt x="144" y="86"/>
                      <a:pt x="142" y="86"/>
                      <a:pt x="142" y="87"/>
                    </a:cubicBezTo>
                    <a:cubicBezTo>
                      <a:pt x="135" y="103"/>
                      <a:pt x="135" y="103"/>
                      <a:pt x="135" y="103"/>
                    </a:cubicBezTo>
                    <a:cubicBezTo>
                      <a:pt x="134" y="105"/>
                      <a:pt x="132" y="105"/>
                      <a:pt x="131" y="104"/>
                    </a:cubicBezTo>
                    <a:cubicBezTo>
                      <a:pt x="124" y="98"/>
                      <a:pt x="124" y="98"/>
                      <a:pt x="124" y="98"/>
                    </a:cubicBezTo>
                    <a:cubicBezTo>
                      <a:pt x="123" y="97"/>
                      <a:pt x="122" y="97"/>
                      <a:pt x="121" y="98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119" y="99"/>
                      <a:pt x="118" y="100"/>
                      <a:pt x="117" y="99"/>
                    </a:cubicBezTo>
                    <a:cubicBezTo>
                      <a:pt x="96" y="95"/>
                      <a:pt x="96" y="95"/>
                      <a:pt x="96" y="95"/>
                    </a:cubicBezTo>
                    <a:cubicBezTo>
                      <a:pt x="97" y="92"/>
                      <a:pt x="97" y="92"/>
                      <a:pt x="97" y="92"/>
                    </a:cubicBezTo>
                    <a:cubicBezTo>
                      <a:pt x="98" y="91"/>
                      <a:pt x="97" y="90"/>
                      <a:pt x="96" y="89"/>
                    </a:cubicBezTo>
                    <a:cubicBezTo>
                      <a:pt x="95" y="88"/>
                      <a:pt x="95" y="88"/>
                      <a:pt x="95" y="88"/>
                    </a:cubicBezTo>
                    <a:cubicBezTo>
                      <a:pt x="94" y="87"/>
                      <a:pt x="93" y="87"/>
                      <a:pt x="92" y="88"/>
                    </a:cubicBezTo>
                    <a:cubicBezTo>
                      <a:pt x="85" y="95"/>
                      <a:pt x="85" y="95"/>
                      <a:pt x="85" y="95"/>
                    </a:cubicBezTo>
                    <a:cubicBezTo>
                      <a:pt x="84" y="95"/>
                      <a:pt x="84" y="95"/>
                      <a:pt x="83" y="95"/>
                    </a:cubicBezTo>
                    <a:cubicBezTo>
                      <a:pt x="69" y="95"/>
                      <a:pt x="69" y="95"/>
                      <a:pt x="69" y="95"/>
                    </a:cubicBezTo>
                    <a:cubicBezTo>
                      <a:pt x="68" y="95"/>
                      <a:pt x="67" y="95"/>
                      <a:pt x="67" y="94"/>
                    </a:cubicBezTo>
                    <a:cubicBezTo>
                      <a:pt x="65" y="91"/>
                      <a:pt x="65" y="91"/>
                      <a:pt x="65" y="91"/>
                    </a:cubicBezTo>
                    <a:cubicBezTo>
                      <a:pt x="64" y="90"/>
                      <a:pt x="64" y="89"/>
                      <a:pt x="65" y="88"/>
                    </a:cubicBezTo>
                    <a:cubicBezTo>
                      <a:pt x="68" y="82"/>
                      <a:pt x="68" y="82"/>
                      <a:pt x="68" y="82"/>
                    </a:cubicBezTo>
                    <a:cubicBezTo>
                      <a:pt x="69" y="81"/>
                      <a:pt x="72" y="81"/>
                      <a:pt x="73" y="83"/>
                    </a:cubicBezTo>
                    <a:cubicBezTo>
                      <a:pt x="76" y="88"/>
                      <a:pt x="76" y="88"/>
                      <a:pt x="76" y="88"/>
                    </a:cubicBezTo>
                    <a:cubicBezTo>
                      <a:pt x="77" y="89"/>
                      <a:pt x="78" y="90"/>
                      <a:pt x="80" y="89"/>
                    </a:cubicBezTo>
                    <a:cubicBezTo>
                      <a:pt x="86" y="85"/>
                      <a:pt x="86" y="85"/>
                      <a:pt x="86" y="85"/>
                    </a:cubicBezTo>
                    <a:cubicBezTo>
                      <a:pt x="87" y="84"/>
                      <a:pt x="87" y="83"/>
                      <a:pt x="87" y="82"/>
                    </a:cubicBezTo>
                    <a:cubicBezTo>
                      <a:pt x="81" y="65"/>
                      <a:pt x="81" y="65"/>
                      <a:pt x="81" y="65"/>
                    </a:cubicBezTo>
                    <a:cubicBezTo>
                      <a:pt x="81" y="64"/>
                      <a:pt x="80" y="63"/>
                      <a:pt x="79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2" y="63"/>
                      <a:pt x="71" y="64"/>
                      <a:pt x="71" y="66"/>
                    </a:cubicBezTo>
                    <a:cubicBezTo>
                      <a:pt x="71" y="72"/>
                      <a:pt x="71" y="72"/>
                      <a:pt x="71" y="72"/>
                    </a:cubicBezTo>
                    <a:cubicBezTo>
                      <a:pt x="67" y="72"/>
                      <a:pt x="67" y="72"/>
                      <a:pt x="67" y="72"/>
                    </a:cubicBezTo>
                    <a:cubicBezTo>
                      <a:pt x="67" y="72"/>
                      <a:pt x="66" y="72"/>
                      <a:pt x="65" y="72"/>
                    </a:cubicBezTo>
                    <a:cubicBezTo>
                      <a:pt x="54" y="84"/>
                      <a:pt x="54" y="84"/>
                      <a:pt x="54" y="84"/>
                    </a:cubicBezTo>
                    <a:cubicBezTo>
                      <a:pt x="54" y="84"/>
                      <a:pt x="53" y="85"/>
                      <a:pt x="53" y="85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53" y="91"/>
                      <a:pt x="52" y="92"/>
                      <a:pt x="51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7" y="92"/>
                      <a:pt x="37" y="92"/>
                      <a:pt x="36" y="92"/>
                    </a:cubicBezTo>
                    <a:cubicBezTo>
                      <a:pt x="24" y="103"/>
                      <a:pt x="24" y="103"/>
                      <a:pt x="24" y="103"/>
                    </a:cubicBezTo>
                    <a:cubicBezTo>
                      <a:pt x="23" y="104"/>
                      <a:pt x="23" y="105"/>
                      <a:pt x="23" y="106"/>
                    </a:cubicBezTo>
                    <a:cubicBezTo>
                      <a:pt x="26" y="111"/>
                      <a:pt x="26" y="111"/>
                      <a:pt x="26" y="111"/>
                    </a:cubicBezTo>
                    <a:cubicBezTo>
                      <a:pt x="26" y="112"/>
                      <a:pt x="26" y="113"/>
                      <a:pt x="26" y="114"/>
                    </a:cubicBezTo>
                    <a:cubicBezTo>
                      <a:pt x="21" y="123"/>
                      <a:pt x="21" y="123"/>
                      <a:pt x="21" y="123"/>
                    </a:cubicBezTo>
                    <a:cubicBezTo>
                      <a:pt x="21" y="124"/>
                      <a:pt x="20" y="124"/>
                      <a:pt x="18" y="124"/>
                    </a:cubicBezTo>
                    <a:cubicBezTo>
                      <a:pt x="17" y="124"/>
                      <a:pt x="17" y="124"/>
                      <a:pt x="17" y="124"/>
                    </a:cubicBezTo>
                    <a:cubicBezTo>
                      <a:pt x="16" y="124"/>
                      <a:pt x="14" y="125"/>
                      <a:pt x="14" y="126"/>
                    </a:cubicBezTo>
                    <a:cubicBezTo>
                      <a:pt x="14" y="141"/>
                      <a:pt x="14" y="141"/>
                      <a:pt x="14" y="141"/>
                    </a:cubicBezTo>
                    <a:cubicBezTo>
                      <a:pt x="14" y="141"/>
                      <a:pt x="14" y="142"/>
                      <a:pt x="15" y="142"/>
                    </a:cubicBezTo>
                    <a:cubicBezTo>
                      <a:pt x="21" y="155"/>
                      <a:pt x="21" y="155"/>
                      <a:pt x="21" y="155"/>
                    </a:cubicBezTo>
                    <a:cubicBezTo>
                      <a:pt x="22" y="156"/>
                      <a:pt x="21" y="158"/>
                      <a:pt x="20" y="158"/>
                    </a:cubicBezTo>
                    <a:cubicBezTo>
                      <a:pt x="1" y="165"/>
                      <a:pt x="1" y="165"/>
                      <a:pt x="1" y="165"/>
                    </a:cubicBezTo>
                    <a:cubicBezTo>
                      <a:pt x="0" y="166"/>
                      <a:pt x="0" y="167"/>
                      <a:pt x="0" y="168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75"/>
                      <a:pt x="0" y="175"/>
                      <a:pt x="0" y="176"/>
                    </a:cubicBezTo>
                    <a:cubicBezTo>
                      <a:pt x="17" y="204"/>
                      <a:pt x="17" y="204"/>
                      <a:pt x="17" y="204"/>
                    </a:cubicBezTo>
                    <a:cubicBezTo>
                      <a:pt x="17" y="205"/>
                      <a:pt x="18" y="206"/>
                      <a:pt x="19" y="206"/>
                    </a:cubicBezTo>
                    <a:cubicBezTo>
                      <a:pt x="22" y="206"/>
                      <a:pt x="22" y="206"/>
                      <a:pt x="22" y="206"/>
                    </a:cubicBezTo>
                    <a:cubicBezTo>
                      <a:pt x="24" y="206"/>
                      <a:pt x="25" y="205"/>
                      <a:pt x="25" y="204"/>
                    </a:cubicBezTo>
                    <a:cubicBezTo>
                      <a:pt x="26" y="191"/>
                      <a:pt x="26" y="191"/>
                      <a:pt x="26" y="191"/>
                    </a:cubicBezTo>
                    <a:cubicBezTo>
                      <a:pt x="26" y="190"/>
                      <a:pt x="27" y="189"/>
                      <a:pt x="28" y="189"/>
                    </a:cubicBezTo>
                    <a:cubicBezTo>
                      <a:pt x="35" y="188"/>
                      <a:pt x="35" y="188"/>
                      <a:pt x="35" y="188"/>
                    </a:cubicBezTo>
                    <a:cubicBezTo>
                      <a:pt x="36" y="188"/>
                      <a:pt x="36" y="187"/>
                      <a:pt x="37" y="186"/>
                    </a:cubicBezTo>
                    <a:cubicBezTo>
                      <a:pt x="41" y="179"/>
                      <a:pt x="41" y="179"/>
                      <a:pt x="41" y="179"/>
                    </a:cubicBezTo>
                    <a:cubicBezTo>
                      <a:pt x="41" y="179"/>
                      <a:pt x="41" y="178"/>
                      <a:pt x="41" y="178"/>
                    </a:cubicBezTo>
                    <a:cubicBezTo>
                      <a:pt x="41" y="171"/>
                      <a:pt x="41" y="171"/>
                      <a:pt x="41" y="171"/>
                    </a:cubicBezTo>
                    <a:cubicBezTo>
                      <a:pt x="41" y="170"/>
                      <a:pt x="42" y="169"/>
                      <a:pt x="43" y="169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8" y="167"/>
                      <a:pt x="59" y="168"/>
                      <a:pt x="60" y="168"/>
                    </a:cubicBezTo>
                    <a:cubicBezTo>
                      <a:pt x="67" y="178"/>
                      <a:pt x="67" y="178"/>
                      <a:pt x="67" y="178"/>
                    </a:cubicBezTo>
                    <a:cubicBezTo>
                      <a:pt x="67" y="178"/>
                      <a:pt x="68" y="178"/>
                      <a:pt x="68" y="178"/>
                    </a:cubicBezTo>
                    <a:cubicBezTo>
                      <a:pt x="81" y="185"/>
                      <a:pt x="81" y="185"/>
                      <a:pt x="81" y="185"/>
                    </a:cubicBezTo>
                    <a:cubicBezTo>
                      <a:pt x="82" y="186"/>
                      <a:pt x="84" y="185"/>
                      <a:pt x="85" y="184"/>
                    </a:cubicBezTo>
                    <a:cubicBezTo>
                      <a:pt x="90" y="174"/>
                      <a:pt x="90" y="174"/>
                      <a:pt x="90" y="174"/>
                    </a:cubicBezTo>
                    <a:cubicBezTo>
                      <a:pt x="90" y="173"/>
                      <a:pt x="91" y="173"/>
                      <a:pt x="92" y="173"/>
                    </a:cubicBezTo>
                    <a:cubicBezTo>
                      <a:pt x="114" y="173"/>
                      <a:pt x="114" y="173"/>
                      <a:pt x="114" y="173"/>
                    </a:cubicBezTo>
                    <a:cubicBezTo>
                      <a:pt x="115" y="173"/>
                      <a:pt x="116" y="173"/>
                      <a:pt x="117" y="174"/>
                    </a:cubicBezTo>
                    <a:cubicBezTo>
                      <a:pt x="119" y="179"/>
                      <a:pt x="119" y="179"/>
                      <a:pt x="119" y="179"/>
                    </a:cubicBezTo>
                    <a:cubicBezTo>
                      <a:pt x="120" y="180"/>
                      <a:pt x="120" y="180"/>
                      <a:pt x="121" y="180"/>
                    </a:cubicBezTo>
                    <a:cubicBezTo>
                      <a:pt x="133" y="183"/>
                      <a:pt x="133" y="183"/>
                      <a:pt x="133" y="183"/>
                    </a:cubicBezTo>
                    <a:cubicBezTo>
                      <a:pt x="134" y="183"/>
                      <a:pt x="134" y="184"/>
                      <a:pt x="135" y="185"/>
                    </a:cubicBezTo>
                    <a:cubicBezTo>
                      <a:pt x="143" y="201"/>
                      <a:pt x="143" y="201"/>
                      <a:pt x="143" y="201"/>
                    </a:cubicBezTo>
                    <a:cubicBezTo>
                      <a:pt x="143" y="201"/>
                      <a:pt x="143" y="201"/>
                      <a:pt x="144" y="202"/>
                    </a:cubicBezTo>
                    <a:cubicBezTo>
                      <a:pt x="168" y="215"/>
                      <a:pt x="168" y="215"/>
                      <a:pt x="168" y="215"/>
                    </a:cubicBezTo>
                    <a:cubicBezTo>
                      <a:pt x="169" y="215"/>
                      <a:pt x="170" y="215"/>
                      <a:pt x="171" y="215"/>
                    </a:cubicBezTo>
                    <a:cubicBezTo>
                      <a:pt x="182" y="206"/>
                      <a:pt x="182" y="206"/>
                      <a:pt x="182" y="206"/>
                    </a:cubicBezTo>
                    <a:cubicBezTo>
                      <a:pt x="183" y="205"/>
                      <a:pt x="185" y="205"/>
                      <a:pt x="186" y="206"/>
                    </a:cubicBezTo>
                    <a:cubicBezTo>
                      <a:pt x="189" y="209"/>
                      <a:pt x="189" y="209"/>
                      <a:pt x="189" y="209"/>
                    </a:cubicBezTo>
                    <a:cubicBezTo>
                      <a:pt x="189" y="209"/>
                      <a:pt x="190" y="210"/>
                      <a:pt x="191" y="209"/>
                    </a:cubicBezTo>
                    <a:cubicBezTo>
                      <a:pt x="202" y="208"/>
                      <a:pt x="202" y="208"/>
                      <a:pt x="202" y="208"/>
                    </a:cubicBezTo>
                    <a:cubicBezTo>
                      <a:pt x="203" y="207"/>
                      <a:pt x="204" y="206"/>
                      <a:pt x="204" y="205"/>
                    </a:cubicBezTo>
                    <a:cubicBezTo>
                      <a:pt x="203" y="200"/>
                      <a:pt x="203" y="200"/>
                      <a:pt x="203" y="200"/>
                    </a:cubicBezTo>
                    <a:cubicBezTo>
                      <a:pt x="203" y="198"/>
                      <a:pt x="205" y="197"/>
                      <a:pt x="206" y="198"/>
                    </a:cubicBezTo>
                    <a:cubicBezTo>
                      <a:pt x="213" y="200"/>
                      <a:pt x="213" y="200"/>
                      <a:pt x="213" y="200"/>
                    </a:cubicBezTo>
                    <a:cubicBezTo>
                      <a:pt x="213" y="200"/>
                      <a:pt x="214" y="200"/>
                      <a:pt x="214" y="201"/>
                    </a:cubicBezTo>
                    <a:cubicBezTo>
                      <a:pt x="216" y="203"/>
                      <a:pt x="216" y="203"/>
                      <a:pt x="216" y="203"/>
                    </a:cubicBezTo>
                    <a:cubicBezTo>
                      <a:pt x="226" y="201"/>
                      <a:pt x="226" y="201"/>
                      <a:pt x="226" y="201"/>
                    </a:cubicBezTo>
                    <a:cubicBezTo>
                      <a:pt x="227" y="201"/>
                      <a:pt x="227" y="201"/>
                      <a:pt x="228" y="202"/>
                    </a:cubicBezTo>
                    <a:cubicBezTo>
                      <a:pt x="233" y="205"/>
                      <a:pt x="233" y="205"/>
                      <a:pt x="233" y="205"/>
                    </a:cubicBezTo>
                    <a:cubicBezTo>
                      <a:pt x="234" y="205"/>
                      <a:pt x="234" y="205"/>
                      <a:pt x="235" y="205"/>
                    </a:cubicBezTo>
                    <a:cubicBezTo>
                      <a:pt x="247" y="203"/>
                      <a:pt x="247" y="203"/>
                      <a:pt x="247" y="203"/>
                    </a:cubicBezTo>
                    <a:cubicBezTo>
                      <a:pt x="248" y="203"/>
                      <a:pt x="248" y="203"/>
                      <a:pt x="249" y="202"/>
                    </a:cubicBezTo>
                    <a:cubicBezTo>
                      <a:pt x="253" y="195"/>
                      <a:pt x="253" y="195"/>
                      <a:pt x="253" y="195"/>
                    </a:cubicBezTo>
                    <a:cubicBezTo>
                      <a:pt x="254" y="194"/>
                      <a:pt x="255" y="194"/>
                      <a:pt x="256" y="194"/>
                    </a:cubicBezTo>
                    <a:cubicBezTo>
                      <a:pt x="261" y="195"/>
                      <a:pt x="261" y="195"/>
                      <a:pt x="261" y="195"/>
                    </a:cubicBezTo>
                    <a:cubicBezTo>
                      <a:pt x="262" y="195"/>
                      <a:pt x="262" y="195"/>
                      <a:pt x="263" y="195"/>
                    </a:cubicBezTo>
                    <a:cubicBezTo>
                      <a:pt x="268" y="190"/>
                      <a:pt x="268" y="190"/>
                      <a:pt x="268" y="190"/>
                    </a:cubicBezTo>
                    <a:cubicBezTo>
                      <a:pt x="269" y="189"/>
                      <a:pt x="269" y="188"/>
                      <a:pt x="269" y="188"/>
                    </a:cubicBezTo>
                    <a:cubicBezTo>
                      <a:pt x="266" y="176"/>
                      <a:pt x="266" y="176"/>
                      <a:pt x="266" y="176"/>
                    </a:cubicBezTo>
                    <a:cubicBezTo>
                      <a:pt x="266" y="175"/>
                      <a:pt x="267" y="174"/>
                      <a:pt x="267" y="173"/>
                    </a:cubicBezTo>
                    <a:cubicBezTo>
                      <a:pt x="279" y="167"/>
                      <a:pt x="279" y="167"/>
                      <a:pt x="279" y="167"/>
                    </a:cubicBezTo>
                    <a:cubicBezTo>
                      <a:pt x="280" y="166"/>
                      <a:pt x="281" y="166"/>
                      <a:pt x="282" y="167"/>
                    </a:cubicBezTo>
                    <a:cubicBezTo>
                      <a:pt x="295" y="179"/>
                      <a:pt x="295" y="179"/>
                      <a:pt x="295" y="179"/>
                    </a:cubicBezTo>
                    <a:cubicBezTo>
                      <a:pt x="296" y="179"/>
                      <a:pt x="296" y="179"/>
                      <a:pt x="297" y="179"/>
                    </a:cubicBezTo>
                    <a:cubicBezTo>
                      <a:pt x="313" y="180"/>
                      <a:pt x="313" y="180"/>
                      <a:pt x="313" y="180"/>
                    </a:cubicBezTo>
                    <a:cubicBezTo>
                      <a:pt x="314" y="180"/>
                      <a:pt x="315" y="179"/>
                      <a:pt x="315" y="178"/>
                    </a:cubicBezTo>
                    <a:cubicBezTo>
                      <a:pt x="316" y="176"/>
                      <a:pt x="316" y="176"/>
                      <a:pt x="316" y="176"/>
                    </a:cubicBezTo>
                    <a:cubicBezTo>
                      <a:pt x="317" y="174"/>
                      <a:pt x="320" y="174"/>
                      <a:pt x="321" y="176"/>
                    </a:cubicBezTo>
                    <a:cubicBezTo>
                      <a:pt x="324" y="185"/>
                      <a:pt x="324" y="185"/>
                      <a:pt x="324" y="185"/>
                    </a:cubicBezTo>
                    <a:cubicBezTo>
                      <a:pt x="324" y="186"/>
                      <a:pt x="324" y="187"/>
                      <a:pt x="322" y="188"/>
                    </a:cubicBezTo>
                    <a:cubicBezTo>
                      <a:pt x="318" y="189"/>
                      <a:pt x="318" y="189"/>
                      <a:pt x="318" y="189"/>
                    </a:cubicBezTo>
                    <a:cubicBezTo>
                      <a:pt x="317" y="192"/>
                      <a:pt x="317" y="192"/>
                      <a:pt x="317" y="192"/>
                    </a:cubicBezTo>
                    <a:cubicBezTo>
                      <a:pt x="317" y="192"/>
                      <a:pt x="318" y="193"/>
                      <a:pt x="318" y="194"/>
                    </a:cubicBezTo>
                    <a:cubicBezTo>
                      <a:pt x="323" y="198"/>
                      <a:pt x="323" y="198"/>
                      <a:pt x="323" y="198"/>
                    </a:cubicBezTo>
                    <a:cubicBezTo>
                      <a:pt x="323" y="199"/>
                      <a:pt x="324" y="199"/>
                      <a:pt x="325" y="199"/>
                    </a:cubicBezTo>
                    <a:cubicBezTo>
                      <a:pt x="329" y="199"/>
                      <a:pt x="329" y="199"/>
                      <a:pt x="329" y="199"/>
                    </a:cubicBezTo>
                    <a:cubicBezTo>
                      <a:pt x="330" y="199"/>
                      <a:pt x="331" y="198"/>
                      <a:pt x="331" y="198"/>
                    </a:cubicBezTo>
                    <a:cubicBezTo>
                      <a:pt x="335" y="193"/>
                      <a:pt x="335" y="193"/>
                      <a:pt x="335" y="193"/>
                    </a:cubicBezTo>
                    <a:cubicBezTo>
                      <a:pt x="335" y="193"/>
                      <a:pt x="336" y="192"/>
                      <a:pt x="335" y="191"/>
                    </a:cubicBezTo>
                    <a:cubicBezTo>
                      <a:pt x="334" y="166"/>
                      <a:pt x="334" y="166"/>
                      <a:pt x="334" y="166"/>
                    </a:cubicBezTo>
                    <a:cubicBezTo>
                      <a:pt x="334" y="165"/>
                      <a:pt x="333" y="165"/>
                      <a:pt x="333" y="165"/>
                    </a:cubicBezTo>
                    <a:cubicBezTo>
                      <a:pt x="329" y="155"/>
                      <a:pt x="329" y="155"/>
                      <a:pt x="329" y="155"/>
                    </a:cubicBezTo>
                    <a:cubicBezTo>
                      <a:pt x="328" y="152"/>
                      <a:pt x="331" y="150"/>
                      <a:pt x="333" y="152"/>
                    </a:cubicBezTo>
                    <a:cubicBezTo>
                      <a:pt x="342" y="162"/>
                      <a:pt x="342" y="162"/>
                      <a:pt x="342" y="162"/>
                    </a:cubicBezTo>
                    <a:cubicBezTo>
                      <a:pt x="343" y="163"/>
                      <a:pt x="345" y="163"/>
                      <a:pt x="346" y="162"/>
                    </a:cubicBezTo>
                    <a:cubicBezTo>
                      <a:pt x="347" y="160"/>
                      <a:pt x="347" y="160"/>
                      <a:pt x="347" y="160"/>
                    </a:cubicBezTo>
                    <a:cubicBezTo>
                      <a:pt x="348" y="159"/>
                      <a:pt x="348" y="158"/>
                      <a:pt x="347" y="157"/>
                    </a:cubicBezTo>
                    <a:cubicBezTo>
                      <a:pt x="341" y="151"/>
                      <a:pt x="341" y="151"/>
                      <a:pt x="341" y="151"/>
                    </a:cubicBezTo>
                    <a:cubicBezTo>
                      <a:pt x="340" y="150"/>
                      <a:pt x="340" y="149"/>
                      <a:pt x="341" y="148"/>
                    </a:cubicBezTo>
                    <a:cubicBezTo>
                      <a:pt x="342" y="147"/>
                      <a:pt x="342" y="145"/>
                      <a:pt x="341" y="144"/>
                    </a:cubicBezTo>
                    <a:cubicBezTo>
                      <a:pt x="322" y="130"/>
                      <a:pt x="322" y="130"/>
                      <a:pt x="322" y="130"/>
                    </a:cubicBezTo>
                    <a:cubicBezTo>
                      <a:pt x="321" y="134"/>
                      <a:pt x="321" y="134"/>
                      <a:pt x="321" y="134"/>
                    </a:cubicBezTo>
                    <a:cubicBezTo>
                      <a:pt x="321" y="135"/>
                      <a:pt x="320" y="136"/>
                      <a:pt x="319" y="136"/>
                    </a:cubicBezTo>
                    <a:cubicBezTo>
                      <a:pt x="313" y="136"/>
                      <a:pt x="313" y="136"/>
                      <a:pt x="313" y="136"/>
                    </a:cubicBezTo>
                    <a:cubicBezTo>
                      <a:pt x="312" y="136"/>
                      <a:pt x="310" y="137"/>
                      <a:pt x="311" y="139"/>
                    </a:cubicBezTo>
                    <a:cubicBezTo>
                      <a:pt x="311" y="139"/>
                      <a:pt x="311" y="139"/>
                      <a:pt x="311" y="139"/>
                    </a:cubicBezTo>
                    <a:cubicBezTo>
                      <a:pt x="311" y="140"/>
                      <a:pt x="310" y="142"/>
                      <a:pt x="308" y="142"/>
                    </a:cubicBezTo>
                    <a:cubicBezTo>
                      <a:pt x="303" y="142"/>
                      <a:pt x="303" y="142"/>
                      <a:pt x="303" y="142"/>
                    </a:cubicBezTo>
                    <a:cubicBezTo>
                      <a:pt x="302" y="142"/>
                      <a:pt x="301" y="141"/>
                      <a:pt x="301" y="139"/>
                    </a:cubicBezTo>
                    <a:cubicBezTo>
                      <a:pt x="301" y="112"/>
                      <a:pt x="301" y="112"/>
                      <a:pt x="301" y="112"/>
                    </a:cubicBezTo>
                    <a:cubicBezTo>
                      <a:pt x="301" y="111"/>
                      <a:pt x="301" y="111"/>
                      <a:pt x="302" y="110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24" y="89"/>
                      <a:pt x="324" y="89"/>
                      <a:pt x="324" y="89"/>
                    </a:cubicBezTo>
                    <a:cubicBezTo>
                      <a:pt x="321" y="88"/>
                      <a:pt x="321" y="88"/>
                      <a:pt x="321" y="88"/>
                    </a:cubicBezTo>
                    <a:cubicBezTo>
                      <a:pt x="320" y="87"/>
                      <a:pt x="320" y="86"/>
                      <a:pt x="320" y="85"/>
                    </a:cubicBezTo>
                    <a:cubicBezTo>
                      <a:pt x="320" y="72"/>
                      <a:pt x="320" y="72"/>
                      <a:pt x="320" y="72"/>
                    </a:cubicBezTo>
                    <a:cubicBezTo>
                      <a:pt x="320" y="71"/>
                      <a:pt x="320" y="71"/>
                      <a:pt x="321" y="70"/>
                    </a:cubicBezTo>
                    <a:cubicBezTo>
                      <a:pt x="324" y="67"/>
                      <a:pt x="324" y="67"/>
                      <a:pt x="324" y="67"/>
                    </a:cubicBezTo>
                    <a:cubicBezTo>
                      <a:pt x="325" y="66"/>
                      <a:pt x="328" y="67"/>
                      <a:pt x="328" y="69"/>
                    </a:cubicBezTo>
                    <a:cubicBezTo>
                      <a:pt x="334" y="94"/>
                      <a:pt x="334" y="94"/>
                      <a:pt x="334" y="94"/>
                    </a:cubicBezTo>
                    <a:cubicBezTo>
                      <a:pt x="334" y="95"/>
                      <a:pt x="334" y="95"/>
                      <a:pt x="335" y="96"/>
                    </a:cubicBezTo>
                    <a:cubicBezTo>
                      <a:pt x="353" y="109"/>
                      <a:pt x="353" y="109"/>
                      <a:pt x="353" y="109"/>
                    </a:cubicBezTo>
                    <a:cubicBezTo>
                      <a:pt x="354" y="109"/>
                      <a:pt x="354" y="109"/>
                      <a:pt x="355" y="109"/>
                    </a:cubicBezTo>
                    <a:cubicBezTo>
                      <a:pt x="358" y="109"/>
                      <a:pt x="358" y="109"/>
                      <a:pt x="358" y="109"/>
                    </a:cubicBezTo>
                    <a:cubicBezTo>
                      <a:pt x="360" y="109"/>
                      <a:pt x="361" y="107"/>
                      <a:pt x="361" y="106"/>
                    </a:cubicBezTo>
                    <a:lnTo>
                      <a:pt x="360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26" name="Freeform 11"/>
              <p:cNvSpPr>
                <a:spLocks/>
              </p:cNvSpPr>
              <p:nvPr/>
            </p:nvSpPr>
            <p:spPr bwMode="auto">
              <a:xfrm>
                <a:off x="1257300" y="7662863"/>
                <a:ext cx="139700" cy="98425"/>
              </a:xfrm>
              <a:custGeom>
                <a:avLst/>
                <a:gdLst>
                  <a:gd name="T0" fmla="*/ 4 w 37"/>
                  <a:gd name="T1" fmla="*/ 25 h 26"/>
                  <a:gd name="T2" fmla="*/ 8 w 37"/>
                  <a:gd name="T3" fmla="*/ 24 h 26"/>
                  <a:gd name="T4" fmla="*/ 12 w 37"/>
                  <a:gd name="T5" fmla="*/ 17 h 26"/>
                  <a:gd name="T6" fmla="*/ 13 w 37"/>
                  <a:gd name="T7" fmla="*/ 16 h 26"/>
                  <a:gd name="T8" fmla="*/ 26 w 37"/>
                  <a:gd name="T9" fmla="*/ 7 h 26"/>
                  <a:gd name="T10" fmla="*/ 27 w 37"/>
                  <a:gd name="T11" fmla="*/ 7 h 26"/>
                  <a:gd name="T12" fmla="*/ 35 w 37"/>
                  <a:gd name="T13" fmla="*/ 6 h 26"/>
                  <a:gd name="T14" fmla="*/ 37 w 37"/>
                  <a:gd name="T15" fmla="*/ 3 h 26"/>
                  <a:gd name="T16" fmla="*/ 36 w 37"/>
                  <a:gd name="T17" fmla="*/ 2 h 26"/>
                  <a:gd name="T18" fmla="*/ 34 w 37"/>
                  <a:gd name="T19" fmla="*/ 0 h 26"/>
                  <a:gd name="T20" fmla="*/ 20 w 37"/>
                  <a:gd name="T21" fmla="*/ 3 h 26"/>
                  <a:gd name="T22" fmla="*/ 19 w 37"/>
                  <a:gd name="T23" fmla="*/ 3 h 26"/>
                  <a:gd name="T24" fmla="*/ 1 w 37"/>
                  <a:gd name="T25" fmla="*/ 18 h 26"/>
                  <a:gd name="T26" fmla="*/ 1 w 37"/>
                  <a:gd name="T27" fmla="*/ 22 h 26"/>
                  <a:gd name="T28" fmla="*/ 4 w 37"/>
                  <a:gd name="T2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26">
                    <a:moveTo>
                      <a:pt x="4" y="25"/>
                    </a:moveTo>
                    <a:cubicBezTo>
                      <a:pt x="5" y="26"/>
                      <a:pt x="7" y="26"/>
                      <a:pt x="8" y="24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3" y="16"/>
                      <a:pt x="13" y="16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7" y="7"/>
                      <a:pt x="27" y="7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7" y="4"/>
                      <a:pt x="37" y="3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9"/>
                      <a:pt x="0" y="21"/>
                      <a:pt x="1" y="22"/>
                    </a:cubicBezTo>
                    <a:lnTo>
                      <a:pt x="4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27" name="Freeform 12"/>
              <p:cNvSpPr>
                <a:spLocks/>
              </p:cNvSpPr>
              <p:nvPr/>
            </p:nvSpPr>
            <p:spPr bwMode="auto">
              <a:xfrm>
                <a:off x="1506538" y="7596188"/>
                <a:ext cx="49213" cy="52388"/>
              </a:xfrm>
              <a:custGeom>
                <a:avLst/>
                <a:gdLst>
                  <a:gd name="T0" fmla="*/ 1 w 13"/>
                  <a:gd name="T1" fmla="*/ 11 h 14"/>
                  <a:gd name="T2" fmla="*/ 6 w 13"/>
                  <a:gd name="T3" fmla="*/ 13 h 14"/>
                  <a:gd name="T4" fmla="*/ 7 w 13"/>
                  <a:gd name="T5" fmla="*/ 14 h 14"/>
                  <a:gd name="T6" fmla="*/ 10 w 13"/>
                  <a:gd name="T7" fmla="*/ 14 h 14"/>
                  <a:gd name="T8" fmla="*/ 12 w 13"/>
                  <a:gd name="T9" fmla="*/ 10 h 14"/>
                  <a:gd name="T10" fmla="*/ 10 w 13"/>
                  <a:gd name="T11" fmla="*/ 6 h 14"/>
                  <a:gd name="T12" fmla="*/ 9 w 13"/>
                  <a:gd name="T13" fmla="*/ 6 h 14"/>
                  <a:gd name="T14" fmla="*/ 4 w 13"/>
                  <a:gd name="T15" fmla="*/ 1 h 14"/>
                  <a:gd name="T16" fmla="*/ 0 w 13"/>
                  <a:gd name="T17" fmla="*/ 3 h 14"/>
                  <a:gd name="T18" fmla="*/ 0 w 13"/>
                  <a:gd name="T19" fmla="*/ 8 h 14"/>
                  <a:gd name="T20" fmla="*/ 1 w 13"/>
                  <a:gd name="T21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4">
                    <a:moveTo>
                      <a:pt x="1" y="11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6" y="14"/>
                      <a:pt x="6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2" y="14"/>
                      <a:pt x="13" y="12"/>
                      <a:pt x="12" y="10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9" y="6"/>
                      <a:pt x="9" y="6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0" y="1"/>
                      <a:pt x="0" y="3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28" name="Freeform 13"/>
              <p:cNvSpPr>
                <a:spLocks/>
              </p:cNvSpPr>
              <p:nvPr/>
            </p:nvSpPr>
            <p:spPr bwMode="auto">
              <a:xfrm>
                <a:off x="1720850" y="7591425"/>
                <a:ext cx="63500" cy="60325"/>
              </a:xfrm>
              <a:custGeom>
                <a:avLst/>
                <a:gdLst>
                  <a:gd name="T0" fmla="*/ 3 w 17"/>
                  <a:gd name="T1" fmla="*/ 15 h 16"/>
                  <a:gd name="T2" fmla="*/ 7 w 17"/>
                  <a:gd name="T3" fmla="*/ 15 h 16"/>
                  <a:gd name="T4" fmla="*/ 12 w 17"/>
                  <a:gd name="T5" fmla="*/ 9 h 16"/>
                  <a:gd name="T6" fmla="*/ 12 w 17"/>
                  <a:gd name="T7" fmla="*/ 9 h 16"/>
                  <a:gd name="T8" fmla="*/ 16 w 17"/>
                  <a:gd name="T9" fmla="*/ 6 h 16"/>
                  <a:gd name="T10" fmla="*/ 17 w 17"/>
                  <a:gd name="T11" fmla="*/ 3 h 16"/>
                  <a:gd name="T12" fmla="*/ 16 w 17"/>
                  <a:gd name="T13" fmla="*/ 2 h 16"/>
                  <a:gd name="T14" fmla="*/ 13 w 17"/>
                  <a:gd name="T15" fmla="*/ 1 h 16"/>
                  <a:gd name="T16" fmla="*/ 9 w 17"/>
                  <a:gd name="T17" fmla="*/ 3 h 16"/>
                  <a:gd name="T18" fmla="*/ 8 w 17"/>
                  <a:gd name="T19" fmla="*/ 4 h 16"/>
                  <a:gd name="T20" fmla="*/ 7 w 17"/>
                  <a:gd name="T21" fmla="*/ 6 h 16"/>
                  <a:gd name="T22" fmla="*/ 5 w 17"/>
                  <a:gd name="T23" fmla="*/ 8 h 16"/>
                  <a:gd name="T24" fmla="*/ 2 w 17"/>
                  <a:gd name="T25" fmla="*/ 9 h 16"/>
                  <a:gd name="T26" fmla="*/ 1 w 17"/>
                  <a:gd name="T27" fmla="*/ 13 h 16"/>
                  <a:gd name="T28" fmla="*/ 3 w 17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6">
                    <a:moveTo>
                      <a:pt x="3" y="15"/>
                    </a:moveTo>
                    <a:cubicBezTo>
                      <a:pt x="4" y="16"/>
                      <a:pt x="6" y="16"/>
                      <a:pt x="7" y="15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7" y="5"/>
                      <a:pt x="17" y="4"/>
                      <a:pt x="17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1"/>
                      <a:pt x="14" y="0"/>
                      <a:pt x="13" y="1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6" y="7"/>
                      <a:pt x="5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10"/>
                      <a:pt x="0" y="12"/>
                      <a:pt x="1" y="13"/>
                    </a:cubicBezTo>
                    <a:lnTo>
                      <a:pt x="3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方正兰亭黑简体" panose="02000000000000000000" pitchFamily="2" charset="-122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6400479" y="4163820"/>
            <a:ext cx="1219632" cy="1584406"/>
            <a:chOff x="7970176" y="3982314"/>
            <a:chExt cx="1517586" cy="1971473"/>
          </a:xfrm>
        </p:grpSpPr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7970176" y="4088595"/>
              <a:ext cx="1383277" cy="1865192"/>
            </a:xfrm>
            <a:custGeom>
              <a:avLst/>
              <a:gdLst>
                <a:gd name="T0" fmla="*/ 87 w 196"/>
                <a:gd name="T1" fmla="*/ 7 h 264"/>
                <a:gd name="T2" fmla="*/ 85 w 196"/>
                <a:gd name="T3" fmla="*/ 17 h 264"/>
                <a:gd name="T4" fmla="*/ 102 w 196"/>
                <a:gd name="T5" fmla="*/ 22 h 264"/>
                <a:gd name="T6" fmla="*/ 108 w 196"/>
                <a:gd name="T7" fmla="*/ 27 h 264"/>
                <a:gd name="T8" fmla="*/ 107 w 196"/>
                <a:gd name="T9" fmla="*/ 35 h 264"/>
                <a:gd name="T10" fmla="*/ 118 w 196"/>
                <a:gd name="T11" fmla="*/ 34 h 264"/>
                <a:gd name="T12" fmla="*/ 130 w 196"/>
                <a:gd name="T13" fmla="*/ 28 h 264"/>
                <a:gd name="T14" fmla="*/ 150 w 196"/>
                <a:gd name="T15" fmla="*/ 18 h 264"/>
                <a:gd name="T16" fmla="*/ 158 w 196"/>
                <a:gd name="T17" fmla="*/ 13 h 264"/>
                <a:gd name="T18" fmla="*/ 156 w 196"/>
                <a:gd name="T19" fmla="*/ 26 h 264"/>
                <a:gd name="T20" fmla="*/ 165 w 196"/>
                <a:gd name="T21" fmla="*/ 27 h 264"/>
                <a:gd name="T22" fmla="*/ 167 w 196"/>
                <a:gd name="T23" fmla="*/ 34 h 264"/>
                <a:gd name="T24" fmla="*/ 175 w 196"/>
                <a:gd name="T25" fmla="*/ 41 h 264"/>
                <a:gd name="T26" fmla="*/ 174 w 196"/>
                <a:gd name="T27" fmla="*/ 67 h 264"/>
                <a:gd name="T28" fmla="*/ 184 w 196"/>
                <a:gd name="T29" fmla="*/ 78 h 264"/>
                <a:gd name="T30" fmla="*/ 184 w 196"/>
                <a:gd name="T31" fmla="*/ 88 h 264"/>
                <a:gd name="T32" fmla="*/ 187 w 196"/>
                <a:gd name="T33" fmla="*/ 102 h 264"/>
                <a:gd name="T34" fmla="*/ 190 w 196"/>
                <a:gd name="T35" fmla="*/ 114 h 264"/>
                <a:gd name="T36" fmla="*/ 196 w 196"/>
                <a:gd name="T37" fmla="*/ 125 h 264"/>
                <a:gd name="T38" fmla="*/ 188 w 196"/>
                <a:gd name="T39" fmla="*/ 136 h 264"/>
                <a:gd name="T40" fmla="*/ 182 w 196"/>
                <a:gd name="T41" fmla="*/ 134 h 264"/>
                <a:gd name="T42" fmla="*/ 166 w 196"/>
                <a:gd name="T43" fmla="*/ 143 h 264"/>
                <a:gd name="T44" fmla="*/ 135 w 196"/>
                <a:gd name="T45" fmla="*/ 159 h 264"/>
                <a:gd name="T46" fmla="*/ 142 w 196"/>
                <a:gd name="T47" fmla="*/ 171 h 264"/>
                <a:gd name="T48" fmla="*/ 151 w 196"/>
                <a:gd name="T49" fmla="*/ 192 h 264"/>
                <a:gd name="T50" fmla="*/ 174 w 196"/>
                <a:gd name="T51" fmla="*/ 210 h 264"/>
                <a:gd name="T52" fmla="*/ 166 w 196"/>
                <a:gd name="T53" fmla="*/ 221 h 264"/>
                <a:gd name="T54" fmla="*/ 153 w 196"/>
                <a:gd name="T55" fmla="*/ 235 h 264"/>
                <a:gd name="T56" fmla="*/ 158 w 196"/>
                <a:gd name="T57" fmla="*/ 249 h 264"/>
                <a:gd name="T58" fmla="*/ 157 w 196"/>
                <a:gd name="T59" fmla="*/ 256 h 264"/>
                <a:gd name="T60" fmla="*/ 149 w 196"/>
                <a:gd name="T61" fmla="*/ 250 h 264"/>
                <a:gd name="T62" fmla="*/ 136 w 196"/>
                <a:gd name="T63" fmla="*/ 253 h 264"/>
                <a:gd name="T64" fmla="*/ 109 w 196"/>
                <a:gd name="T65" fmla="*/ 259 h 264"/>
                <a:gd name="T66" fmla="*/ 98 w 196"/>
                <a:gd name="T67" fmla="*/ 257 h 264"/>
                <a:gd name="T68" fmla="*/ 92 w 196"/>
                <a:gd name="T69" fmla="*/ 263 h 264"/>
                <a:gd name="T70" fmla="*/ 88 w 196"/>
                <a:gd name="T71" fmla="*/ 256 h 264"/>
                <a:gd name="T72" fmla="*/ 60 w 196"/>
                <a:gd name="T73" fmla="*/ 248 h 264"/>
                <a:gd name="T74" fmla="*/ 51 w 196"/>
                <a:gd name="T75" fmla="*/ 253 h 264"/>
                <a:gd name="T76" fmla="*/ 30 w 196"/>
                <a:gd name="T77" fmla="*/ 249 h 264"/>
                <a:gd name="T78" fmla="*/ 37 w 196"/>
                <a:gd name="T79" fmla="*/ 219 h 264"/>
                <a:gd name="T80" fmla="*/ 15 w 196"/>
                <a:gd name="T81" fmla="*/ 197 h 264"/>
                <a:gd name="T82" fmla="*/ 9 w 196"/>
                <a:gd name="T83" fmla="*/ 176 h 264"/>
                <a:gd name="T84" fmla="*/ 2 w 196"/>
                <a:gd name="T85" fmla="*/ 164 h 264"/>
                <a:gd name="T86" fmla="*/ 1 w 196"/>
                <a:gd name="T87" fmla="*/ 142 h 264"/>
                <a:gd name="T88" fmla="*/ 6 w 196"/>
                <a:gd name="T89" fmla="*/ 121 h 264"/>
                <a:gd name="T90" fmla="*/ 2 w 196"/>
                <a:gd name="T91" fmla="*/ 107 h 264"/>
                <a:gd name="T92" fmla="*/ 19 w 196"/>
                <a:gd name="T93" fmla="*/ 98 h 264"/>
                <a:gd name="T94" fmla="*/ 25 w 196"/>
                <a:gd name="T95" fmla="*/ 87 h 264"/>
                <a:gd name="T96" fmla="*/ 18 w 196"/>
                <a:gd name="T97" fmla="*/ 81 h 264"/>
                <a:gd name="T98" fmla="*/ 27 w 196"/>
                <a:gd name="T99" fmla="*/ 70 h 264"/>
                <a:gd name="T100" fmla="*/ 30 w 196"/>
                <a:gd name="T101" fmla="*/ 57 h 264"/>
                <a:gd name="T102" fmla="*/ 29 w 196"/>
                <a:gd name="T103" fmla="*/ 45 h 264"/>
                <a:gd name="T104" fmla="*/ 48 w 196"/>
                <a:gd name="T105" fmla="*/ 46 h 264"/>
                <a:gd name="T106" fmla="*/ 51 w 196"/>
                <a:gd name="T107" fmla="*/ 53 h 264"/>
                <a:gd name="T108" fmla="*/ 58 w 196"/>
                <a:gd name="T109" fmla="*/ 38 h 264"/>
                <a:gd name="T110" fmla="*/ 66 w 196"/>
                <a:gd name="T111" fmla="*/ 29 h 264"/>
                <a:gd name="T112" fmla="*/ 61 w 196"/>
                <a:gd name="T113" fmla="*/ 19 h 264"/>
                <a:gd name="T114" fmla="*/ 61 w 196"/>
                <a:gd name="T115" fmla="*/ 8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6" h="264">
                  <a:moveTo>
                    <a:pt x="62" y="1"/>
                  </a:moveTo>
                  <a:cubicBezTo>
                    <a:pt x="78" y="2"/>
                    <a:pt x="78" y="2"/>
                    <a:pt x="78" y="2"/>
                  </a:cubicBezTo>
                  <a:cubicBezTo>
                    <a:pt x="79" y="2"/>
                    <a:pt x="79" y="3"/>
                    <a:pt x="79" y="3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8" y="8"/>
                    <a:pt x="88" y="9"/>
                    <a:pt x="88" y="9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8" y="13"/>
                    <a:pt x="88" y="13"/>
                    <a:pt x="87" y="14"/>
                  </a:cubicBezTo>
                  <a:cubicBezTo>
                    <a:pt x="85" y="17"/>
                    <a:pt x="85" y="17"/>
                    <a:pt x="85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5" y="18"/>
                    <a:pt x="95" y="18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1" y="22"/>
                    <a:pt x="102" y="22"/>
                    <a:pt x="102" y="22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7" y="20"/>
                    <a:pt x="108" y="21"/>
                    <a:pt x="109" y="22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6"/>
                    <a:pt x="108" y="27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3" y="30"/>
                    <a:pt x="102" y="31"/>
                    <a:pt x="103" y="32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5"/>
                    <a:pt x="106" y="35"/>
                    <a:pt x="107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2" y="33"/>
                    <a:pt x="112" y="33"/>
                    <a:pt x="113" y="33"/>
                  </a:cubicBezTo>
                  <a:cubicBezTo>
                    <a:pt x="115" y="35"/>
                    <a:pt x="115" y="35"/>
                    <a:pt x="115" y="35"/>
                  </a:cubicBezTo>
                  <a:cubicBezTo>
                    <a:pt x="116" y="35"/>
                    <a:pt x="117" y="35"/>
                    <a:pt x="118" y="34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8"/>
                    <a:pt x="122" y="28"/>
                    <a:pt x="122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28"/>
                    <a:pt x="130" y="28"/>
                    <a:pt x="130" y="28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40" y="20"/>
                    <a:pt x="141" y="20"/>
                    <a:pt x="141" y="20"/>
                  </a:cubicBezTo>
                  <a:cubicBezTo>
                    <a:pt x="148" y="20"/>
                    <a:pt x="148" y="20"/>
                    <a:pt x="148" y="20"/>
                  </a:cubicBezTo>
                  <a:cubicBezTo>
                    <a:pt x="149" y="20"/>
                    <a:pt x="150" y="19"/>
                    <a:pt x="150" y="18"/>
                  </a:cubicBezTo>
                  <a:cubicBezTo>
                    <a:pt x="151" y="15"/>
                    <a:pt x="151" y="15"/>
                    <a:pt x="151" y="15"/>
                  </a:cubicBezTo>
                  <a:cubicBezTo>
                    <a:pt x="151" y="14"/>
                    <a:pt x="152" y="13"/>
                    <a:pt x="152" y="13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57" y="12"/>
                    <a:pt x="157" y="12"/>
                    <a:pt x="158" y="13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61" y="17"/>
                    <a:pt x="161" y="18"/>
                    <a:pt x="160" y="19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55" y="24"/>
                    <a:pt x="155" y="25"/>
                    <a:pt x="156" y="26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8" y="28"/>
                    <a:pt x="159" y="28"/>
                    <a:pt x="160" y="28"/>
                  </a:cubicBezTo>
                  <a:cubicBezTo>
                    <a:pt x="162" y="27"/>
                    <a:pt x="162" y="27"/>
                    <a:pt x="162" y="27"/>
                  </a:cubicBezTo>
                  <a:cubicBezTo>
                    <a:pt x="163" y="27"/>
                    <a:pt x="164" y="27"/>
                    <a:pt x="165" y="27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1"/>
                  </a:cubicBezTo>
                  <a:cubicBezTo>
                    <a:pt x="167" y="33"/>
                    <a:pt x="167" y="33"/>
                    <a:pt x="167" y="33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7" y="37"/>
                    <a:pt x="168" y="38"/>
                    <a:pt x="168" y="38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74" y="39"/>
                    <a:pt x="175" y="40"/>
                    <a:pt x="175" y="41"/>
                  </a:cubicBezTo>
                  <a:cubicBezTo>
                    <a:pt x="179" y="58"/>
                    <a:pt x="179" y="58"/>
                    <a:pt x="179" y="58"/>
                  </a:cubicBezTo>
                  <a:cubicBezTo>
                    <a:pt x="179" y="58"/>
                    <a:pt x="179" y="59"/>
                    <a:pt x="179" y="59"/>
                  </a:cubicBezTo>
                  <a:cubicBezTo>
                    <a:pt x="174" y="65"/>
                    <a:pt x="174" y="65"/>
                    <a:pt x="174" y="65"/>
                  </a:cubicBezTo>
                  <a:cubicBezTo>
                    <a:pt x="174" y="66"/>
                    <a:pt x="174" y="66"/>
                    <a:pt x="174" y="67"/>
                  </a:cubicBezTo>
                  <a:cubicBezTo>
                    <a:pt x="174" y="70"/>
                    <a:pt x="174" y="70"/>
                    <a:pt x="174" y="70"/>
                  </a:cubicBezTo>
                  <a:cubicBezTo>
                    <a:pt x="174" y="71"/>
                    <a:pt x="174" y="71"/>
                    <a:pt x="175" y="72"/>
                  </a:cubicBezTo>
                  <a:cubicBezTo>
                    <a:pt x="183" y="77"/>
                    <a:pt x="183" y="77"/>
                    <a:pt x="183" y="77"/>
                  </a:cubicBezTo>
                  <a:cubicBezTo>
                    <a:pt x="184" y="77"/>
                    <a:pt x="184" y="78"/>
                    <a:pt x="184" y="78"/>
                  </a:cubicBezTo>
                  <a:cubicBezTo>
                    <a:pt x="184" y="82"/>
                    <a:pt x="184" y="82"/>
                    <a:pt x="184" y="82"/>
                  </a:cubicBezTo>
                  <a:cubicBezTo>
                    <a:pt x="184" y="82"/>
                    <a:pt x="184" y="83"/>
                    <a:pt x="184" y="83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83" y="87"/>
                    <a:pt x="183" y="88"/>
                    <a:pt x="184" y="88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7" y="90"/>
                    <a:pt x="188" y="91"/>
                    <a:pt x="188" y="92"/>
                  </a:cubicBezTo>
                  <a:cubicBezTo>
                    <a:pt x="188" y="101"/>
                    <a:pt x="188" y="101"/>
                    <a:pt x="188" y="101"/>
                  </a:cubicBezTo>
                  <a:cubicBezTo>
                    <a:pt x="188" y="101"/>
                    <a:pt x="187" y="102"/>
                    <a:pt x="187" y="102"/>
                  </a:cubicBezTo>
                  <a:cubicBezTo>
                    <a:pt x="185" y="104"/>
                    <a:pt x="185" y="104"/>
                    <a:pt x="185" y="104"/>
                  </a:cubicBezTo>
                  <a:cubicBezTo>
                    <a:pt x="184" y="105"/>
                    <a:pt x="184" y="106"/>
                    <a:pt x="185" y="107"/>
                  </a:cubicBezTo>
                  <a:cubicBezTo>
                    <a:pt x="189" y="113"/>
                    <a:pt x="189" y="113"/>
                    <a:pt x="189" y="113"/>
                  </a:cubicBezTo>
                  <a:cubicBezTo>
                    <a:pt x="189" y="114"/>
                    <a:pt x="189" y="114"/>
                    <a:pt x="190" y="114"/>
                  </a:cubicBezTo>
                  <a:cubicBezTo>
                    <a:pt x="193" y="115"/>
                    <a:pt x="193" y="115"/>
                    <a:pt x="193" y="115"/>
                  </a:cubicBezTo>
                  <a:cubicBezTo>
                    <a:pt x="194" y="116"/>
                    <a:pt x="194" y="116"/>
                    <a:pt x="194" y="117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4"/>
                    <a:pt x="196" y="125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4" y="138"/>
                    <a:pt x="193" y="138"/>
                    <a:pt x="192" y="138"/>
                  </a:cubicBezTo>
                  <a:cubicBezTo>
                    <a:pt x="190" y="138"/>
                    <a:pt x="190" y="138"/>
                    <a:pt x="190" y="138"/>
                  </a:cubicBezTo>
                  <a:cubicBezTo>
                    <a:pt x="189" y="138"/>
                    <a:pt x="188" y="137"/>
                    <a:pt x="188" y="136"/>
                  </a:cubicBezTo>
                  <a:cubicBezTo>
                    <a:pt x="188" y="133"/>
                    <a:pt x="188" y="133"/>
                    <a:pt x="188" y="133"/>
                  </a:cubicBezTo>
                  <a:cubicBezTo>
                    <a:pt x="188" y="133"/>
                    <a:pt x="187" y="132"/>
                    <a:pt x="186" y="132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3" y="131"/>
                    <a:pt x="181" y="132"/>
                    <a:pt x="182" y="134"/>
                  </a:cubicBezTo>
                  <a:cubicBezTo>
                    <a:pt x="182" y="134"/>
                    <a:pt x="182" y="134"/>
                    <a:pt x="182" y="134"/>
                  </a:cubicBezTo>
                  <a:cubicBezTo>
                    <a:pt x="182" y="135"/>
                    <a:pt x="182" y="137"/>
                    <a:pt x="181" y="137"/>
                  </a:cubicBezTo>
                  <a:cubicBezTo>
                    <a:pt x="167" y="143"/>
                    <a:pt x="167" y="143"/>
                    <a:pt x="167" y="143"/>
                  </a:cubicBezTo>
                  <a:cubicBezTo>
                    <a:pt x="166" y="143"/>
                    <a:pt x="166" y="143"/>
                    <a:pt x="166" y="143"/>
                  </a:cubicBezTo>
                  <a:cubicBezTo>
                    <a:pt x="154" y="153"/>
                    <a:pt x="154" y="153"/>
                    <a:pt x="154" y="153"/>
                  </a:cubicBezTo>
                  <a:cubicBezTo>
                    <a:pt x="153" y="154"/>
                    <a:pt x="153" y="154"/>
                    <a:pt x="153" y="154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36" y="157"/>
                    <a:pt x="135" y="158"/>
                    <a:pt x="135" y="159"/>
                  </a:cubicBezTo>
                  <a:cubicBezTo>
                    <a:pt x="135" y="164"/>
                    <a:pt x="135" y="164"/>
                    <a:pt x="135" y="164"/>
                  </a:cubicBezTo>
                  <a:cubicBezTo>
                    <a:pt x="135" y="164"/>
                    <a:pt x="136" y="165"/>
                    <a:pt x="136" y="165"/>
                  </a:cubicBezTo>
                  <a:cubicBezTo>
                    <a:pt x="141" y="169"/>
                    <a:pt x="141" y="169"/>
                    <a:pt x="141" y="169"/>
                  </a:cubicBezTo>
                  <a:cubicBezTo>
                    <a:pt x="142" y="169"/>
                    <a:pt x="142" y="170"/>
                    <a:pt x="142" y="171"/>
                  </a:cubicBezTo>
                  <a:cubicBezTo>
                    <a:pt x="142" y="177"/>
                    <a:pt x="142" y="177"/>
                    <a:pt x="142" y="177"/>
                  </a:cubicBezTo>
                  <a:cubicBezTo>
                    <a:pt x="142" y="177"/>
                    <a:pt x="142" y="178"/>
                    <a:pt x="142" y="178"/>
                  </a:cubicBezTo>
                  <a:cubicBezTo>
                    <a:pt x="151" y="192"/>
                    <a:pt x="151" y="192"/>
                    <a:pt x="151" y="192"/>
                  </a:cubicBezTo>
                  <a:cubicBezTo>
                    <a:pt x="151" y="192"/>
                    <a:pt x="151" y="192"/>
                    <a:pt x="151" y="192"/>
                  </a:cubicBezTo>
                  <a:cubicBezTo>
                    <a:pt x="168" y="205"/>
                    <a:pt x="168" y="205"/>
                    <a:pt x="168" y="205"/>
                  </a:cubicBezTo>
                  <a:cubicBezTo>
                    <a:pt x="168" y="205"/>
                    <a:pt x="168" y="205"/>
                    <a:pt x="168" y="205"/>
                  </a:cubicBezTo>
                  <a:cubicBezTo>
                    <a:pt x="174" y="209"/>
                    <a:pt x="174" y="209"/>
                    <a:pt x="174" y="209"/>
                  </a:cubicBezTo>
                  <a:cubicBezTo>
                    <a:pt x="174" y="209"/>
                    <a:pt x="174" y="210"/>
                    <a:pt x="174" y="210"/>
                  </a:cubicBezTo>
                  <a:cubicBezTo>
                    <a:pt x="174" y="217"/>
                    <a:pt x="174" y="217"/>
                    <a:pt x="174" y="217"/>
                  </a:cubicBezTo>
                  <a:cubicBezTo>
                    <a:pt x="174" y="218"/>
                    <a:pt x="174" y="219"/>
                    <a:pt x="172" y="219"/>
                  </a:cubicBezTo>
                  <a:cubicBezTo>
                    <a:pt x="168" y="219"/>
                    <a:pt x="168" y="219"/>
                    <a:pt x="168" y="219"/>
                  </a:cubicBezTo>
                  <a:cubicBezTo>
                    <a:pt x="167" y="219"/>
                    <a:pt x="166" y="220"/>
                    <a:pt x="166" y="221"/>
                  </a:cubicBezTo>
                  <a:cubicBezTo>
                    <a:pt x="166" y="224"/>
                    <a:pt x="166" y="224"/>
                    <a:pt x="166" y="224"/>
                  </a:cubicBezTo>
                  <a:cubicBezTo>
                    <a:pt x="166" y="225"/>
                    <a:pt x="166" y="225"/>
                    <a:pt x="165" y="226"/>
                  </a:cubicBezTo>
                  <a:cubicBezTo>
                    <a:pt x="154" y="232"/>
                    <a:pt x="154" y="232"/>
                    <a:pt x="154" y="232"/>
                  </a:cubicBezTo>
                  <a:cubicBezTo>
                    <a:pt x="153" y="232"/>
                    <a:pt x="152" y="234"/>
                    <a:pt x="153" y="235"/>
                  </a:cubicBezTo>
                  <a:cubicBezTo>
                    <a:pt x="157" y="242"/>
                    <a:pt x="157" y="242"/>
                    <a:pt x="157" y="242"/>
                  </a:cubicBezTo>
                  <a:cubicBezTo>
                    <a:pt x="157" y="242"/>
                    <a:pt x="157" y="242"/>
                    <a:pt x="157" y="243"/>
                  </a:cubicBezTo>
                  <a:cubicBezTo>
                    <a:pt x="156" y="247"/>
                    <a:pt x="156" y="247"/>
                    <a:pt x="156" y="247"/>
                  </a:cubicBezTo>
                  <a:cubicBezTo>
                    <a:pt x="156" y="248"/>
                    <a:pt x="157" y="249"/>
                    <a:pt x="158" y="249"/>
                  </a:cubicBezTo>
                  <a:cubicBezTo>
                    <a:pt x="158" y="249"/>
                    <a:pt x="158" y="249"/>
                    <a:pt x="158" y="249"/>
                  </a:cubicBezTo>
                  <a:cubicBezTo>
                    <a:pt x="160" y="249"/>
                    <a:pt x="160" y="250"/>
                    <a:pt x="160" y="251"/>
                  </a:cubicBezTo>
                  <a:cubicBezTo>
                    <a:pt x="159" y="254"/>
                    <a:pt x="159" y="254"/>
                    <a:pt x="159" y="254"/>
                  </a:cubicBezTo>
                  <a:cubicBezTo>
                    <a:pt x="159" y="255"/>
                    <a:pt x="158" y="256"/>
                    <a:pt x="157" y="256"/>
                  </a:cubicBezTo>
                  <a:cubicBezTo>
                    <a:pt x="154" y="255"/>
                    <a:pt x="154" y="255"/>
                    <a:pt x="154" y="255"/>
                  </a:cubicBezTo>
                  <a:cubicBezTo>
                    <a:pt x="153" y="255"/>
                    <a:pt x="153" y="255"/>
                    <a:pt x="152" y="254"/>
                  </a:cubicBezTo>
                  <a:cubicBezTo>
                    <a:pt x="150" y="251"/>
                    <a:pt x="150" y="251"/>
                    <a:pt x="150" y="251"/>
                  </a:cubicBezTo>
                  <a:cubicBezTo>
                    <a:pt x="150" y="250"/>
                    <a:pt x="149" y="250"/>
                    <a:pt x="149" y="250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0" y="249"/>
                    <a:pt x="139" y="249"/>
                    <a:pt x="138" y="250"/>
                  </a:cubicBezTo>
                  <a:cubicBezTo>
                    <a:pt x="137" y="252"/>
                    <a:pt x="137" y="252"/>
                    <a:pt x="137" y="252"/>
                  </a:cubicBezTo>
                  <a:cubicBezTo>
                    <a:pt x="137" y="253"/>
                    <a:pt x="136" y="253"/>
                    <a:pt x="136" y="253"/>
                  </a:cubicBezTo>
                  <a:cubicBezTo>
                    <a:pt x="116" y="260"/>
                    <a:pt x="116" y="260"/>
                    <a:pt x="116" y="260"/>
                  </a:cubicBezTo>
                  <a:cubicBezTo>
                    <a:pt x="116" y="260"/>
                    <a:pt x="116" y="260"/>
                    <a:pt x="116" y="260"/>
                  </a:cubicBezTo>
                  <a:cubicBezTo>
                    <a:pt x="110" y="260"/>
                    <a:pt x="110" y="260"/>
                    <a:pt x="110" y="260"/>
                  </a:cubicBezTo>
                  <a:cubicBezTo>
                    <a:pt x="110" y="260"/>
                    <a:pt x="109" y="259"/>
                    <a:pt x="109" y="259"/>
                  </a:cubicBezTo>
                  <a:cubicBezTo>
                    <a:pt x="104" y="254"/>
                    <a:pt x="104" y="254"/>
                    <a:pt x="104" y="254"/>
                  </a:cubicBezTo>
                  <a:cubicBezTo>
                    <a:pt x="103" y="254"/>
                    <a:pt x="102" y="254"/>
                    <a:pt x="102" y="254"/>
                  </a:cubicBezTo>
                  <a:cubicBezTo>
                    <a:pt x="99" y="255"/>
                    <a:pt x="99" y="255"/>
                    <a:pt x="99" y="255"/>
                  </a:cubicBezTo>
                  <a:cubicBezTo>
                    <a:pt x="98" y="256"/>
                    <a:pt x="98" y="257"/>
                    <a:pt x="98" y="257"/>
                  </a:cubicBezTo>
                  <a:cubicBezTo>
                    <a:pt x="98" y="259"/>
                    <a:pt x="98" y="259"/>
                    <a:pt x="98" y="259"/>
                  </a:cubicBezTo>
                  <a:cubicBezTo>
                    <a:pt x="99" y="260"/>
                    <a:pt x="98" y="261"/>
                    <a:pt x="97" y="261"/>
                  </a:cubicBezTo>
                  <a:cubicBezTo>
                    <a:pt x="94" y="263"/>
                    <a:pt x="94" y="263"/>
                    <a:pt x="94" y="263"/>
                  </a:cubicBezTo>
                  <a:cubicBezTo>
                    <a:pt x="94" y="264"/>
                    <a:pt x="93" y="264"/>
                    <a:pt x="92" y="263"/>
                  </a:cubicBezTo>
                  <a:cubicBezTo>
                    <a:pt x="90" y="261"/>
                    <a:pt x="90" y="261"/>
                    <a:pt x="90" y="261"/>
                  </a:cubicBezTo>
                  <a:cubicBezTo>
                    <a:pt x="90" y="261"/>
                    <a:pt x="89" y="261"/>
                    <a:pt x="89" y="260"/>
                  </a:cubicBezTo>
                  <a:cubicBezTo>
                    <a:pt x="89" y="257"/>
                    <a:pt x="89" y="257"/>
                    <a:pt x="89" y="257"/>
                  </a:cubicBezTo>
                  <a:cubicBezTo>
                    <a:pt x="89" y="257"/>
                    <a:pt x="88" y="256"/>
                    <a:pt x="88" y="256"/>
                  </a:cubicBezTo>
                  <a:cubicBezTo>
                    <a:pt x="68" y="247"/>
                    <a:pt x="68" y="247"/>
                    <a:pt x="68" y="247"/>
                  </a:cubicBezTo>
                  <a:cubicBezTo>
                    <a:pt x="67" y="247"/>
                    <a:pt x="67" y="247"/>
                    <a:pt x="66" y="247"/>
                  </a:cubicBezTo>
                  <a:cubicBezTo>
                    <a:pt x="62" y="248"/>
                    <a:pt x="62" y="248"/>
                    <a:pt x="62" y="248"/>
                  </a:cubicBezTo>
                  <a:cubicBezTo>
                    <a:pt x="62" y="248"/>
                    <a:pt x="61" y="248"/>
                    <a:pt x="60" y="248"/>
                  </a:cubicBezTo>
                  <a:cubicBezTo>
                    <a:pt x="56" y="246"/>
                    <a:pt x="56" y="246"/>
                    <a:pt x="56" y="246"/>
                  </a:cubicBezTo>
                  <a:cubicBezTo>
                    <a:pt x="55" y="246"/>
                    <a:pt x="54" y="246"/>
                    <a:pt x="54" y="247"/>
                  </a:cubicBezTo>
                  <a:cubicBezTo>
                    <a:pt x="52" y="251"/>
                    <a:pt x="52" y="251"/>
                    <a:pt x="52" y="251"/>
                  </a:cubicBezTo>
                  <a:cubicBezTo>
                    <a:pt x="52" y="252"/>
                    <a:pt x="51" y="252"/>
                    <a:pt x="51" y="253"/>
                  </a:cubicBezTo>
                  <a:cubicBezTo>
                    <a:pt x="39" y="253"/>
                    <a:pt x="39" y="253"/>
                    <a:pt x="39" y="253"/>
                  </a:cubicBezTo>
                  <a:cubicBezTo>
                    <a:pt x="38" y="253"/>
                    <a:pt x="38" y="253"/>
                    <a:pt x="38" y="253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31" y="251"/>
                    <a:pt x="30" y="250"/>
                    <a:pt x="30" y="249"/>
                  </a:cubicBezTo>
                  <a:cubicBezTo>
                    <a:pt x="31" y="237"/>
                    <a:pt x="31" y="237"/>
                    <a:pt x="31" y="237"/>
                  </a:cubicBezTo>
                  <a:cubicBezTo>
                    <a:pt x="31" y="236"/>
                    <a:pt x="31" y="236"/>
                    <a:pt x="31" y="236"/>
                  </a:cubicBezTo>
                  <a:cubicBezTo>
                    <a:pt x="37" y="219"/>
                    <a:pt x="37" y="219"/>
                    <a:pt x="37" y="219"/>
                  </a:cubicBezTo>
                  <a:cubicBezTo>
                    <a:pt x="37" y="219"/>
                    <a:pt x="37" y="219"/>
                    <a:pt x="37" y="219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7" y="206"/>
                    <a:pt x="46" y="205"/>
                    <a:pt x="45" y="204"/>
                  </a:cubicBezTo>
                  <a:cubicBezTo>
                    <a:pt x="30" y="200"/>
                    <a:pt x="30" y="200"/>
                    <a:pt x="30" y="200"/>
                  </a:cubicBezTo>
                  <a:cubicBezTo>
                    <a:pt x="15" y="197"/>
                    <a:pt x="15" y="197"/>
                    <a:pt x="15" y="197"/>
                  </a:cubicBezTo>
                  <a:cubicBezTo>
                    <a:pt x="14" y="197"/>
                    <a:pt x="14" y="196"/>
                    <a:pt x="14" y="196"/>
                  </a:cubicBezTo>
                  <a:cubicBezTo>
                    <a:pt x="6" y="184"/>
                    <a:pt x="6" y="184"/>
                    <a:pt x="6" y="184"/>
                  </a:cubicBezTo>
                  <a:cubicBezTo>
                    <a:pt x="6" y="183"/>
                    <a:pt x="6" y="182"/>
                    <a:pt x="6" y="182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10" y="175"/>
                    <a:pt x="9" y="174"/>
                    <a:pt x="8" y="173"/>
                  </a:cubicBezTo>
                  <a:cubicBezTo>
                    <a:pt x="4" y="172"/>
                    <a:pt x="4" y="172"/>
                    <a:pt x="4" y="172"/>
                  </a:cubicBezTo>
                  <a:cubicBezTo>
                    <a:pt x="3" y="172"/>
                    <a:pt x="3" y="171"/>
                    <a:pt x="3" y="170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2" y="163"/>
                    <a:pt x="2" y="162"/>
                    <a:pt x="3" y="16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6"/>
                    <a:pt x="9" y="155"/>
                    <a:pt x="8" y="154"/>
                  </a:cubicBezTo>
                  <a:cubicBezTo>
                    <a:pt x="1" y="142"/>
                    <a:pt x="1" y="142"/>
                    <a:pt x="1" y="142"/>
                  </a:cubicBezTo>
                  <a:cubicBezTo>
                    <a:pt x="1" y="142"/>
                    <a:pt x="1" y="142"/>
                    <a:pt x="1" y="141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2"/>
                    <a:pt x="0" y="132"/>
                  </a:cubicBezTo>
                  <a:cubicBezTo>
                    <a:pt x="6" y="121"/>
                    <a:pt x="6" y="121"/>
                    <a:pt x="6" y="121"/>
                  </a:cubicBezTo>
                  <a:cubicBezTo>
                    <a:pt x="7" y="120"/>
                    <a:pt x="7" y="119"/>
                    <a:pt x="6" y="119"/>
                  </a:cubicBezTo>
                  <a:cubicBezTo>
                    <a:pt x="2" y="111"/>
                    <a:pt x="2" y="111"/>
                    <a:pt x="2" y="111"/>
                  </a:cubicBezTo>
                  <a:cubicBezTo>
                    <a:pt x="2" y="111"/>
                    <a:pt x="2" y="111"/>
                    <a:pt x="2" y="111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6"/>
                    <a:pt x="3" y="105"/>
                    <a:pt x="4" y="105"/>
                  </a:cubicBezTo>
                  <a:cubicBezTo>
                    <a:pt x="17" y="104"/>
                    <a:pt x="17" y="104"/>
                    <a:pt x="17" y="104"/>
                  </a:cubicBezTo>
                  <a:cubicBezTo>
                    <a:pt x="18" y="104"/>
                    <a:pt x="18" y="103"/>
                    <a:pt x="19" y="102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8"/>
                    <a:pt x="20" y="97"/>
                    <a:pt x="20" y="97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2"/>
                    <a:pt x="25" y="91"/>
                    <a:pt x="25" y="91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5" y="86"/>
                    <a:pt x="24" y="85"/>
                    <a:pt x="23" y="85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19" y="85"/>
                    <a:pt x="18" y="84"/>
                    <a:pt x="18" y="83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8" y="80"/>
                    <a:pt x="19" y="79"/>
                    <a:pt x="20" y="79"/>
                  </a:cubicBezTo>
                  <a:cubicBezTo>
                    <a:pt x="24" y="79"/>
                    <a:pt x="24" y="79"/>
                    <a:pt x="24" y="79"/>
                  </a:cubicBezTo>
                  <a:cubicBezTo>
                    <a:pt x="24" y="79"/>
                    <a:pt x="25" y="78"/>
                    <a:pt x="25" y="77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30" y="66"/>
                    <a:pt x="30" y="66"/>
                    <a:pt x="30" y="6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6"/>
                    <a:pt x="29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6" y="55"/>
                    <a:pt x="25" y="53"/>
                    <a:pt x="26" y="52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4"/>
                    <a:pt x="30" y="44"/>
                    <a:pt x="30" y="44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5" y="42"/>
                    <a:pt x="45" y="42"/>
                    <a:pt x="46" y="43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9" y="47"/>
                    <a:pt x="49" y="47"/>
                    <a:pt x="49" y="48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2"/>
                    <a:pt x="50" y="52"/>
                    <a:pt x="50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2" y="53"/>
                    <a:pt x="53" y="53"/>
                    <a:pt x="53" y="52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8" y="47"/>
                    <a:pt x="58" y="46"/>
                    <a:pt x="58" y="46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9" y="37"/>
                    <a:pt x="60" y="36"/>
                    <a:pt x="61" y="36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5" y="37"/>
                    <a:pt x="66" y="36"/>
                    <a:pt x="66" y="35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5" y="29"/>
                    <a:pt x="65" y="28"/>
                    <a:pt x="65" y="28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2"/>
                    <a:pt x="61" y="21"/>
                    <a:pt x="61" y="21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8"/>
                    <a:pt x="62" y="18"/>
                    <a:pt x="63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6" y="17"/>
                    <a:pt x="67" y="15"/>
                    <a:pt x="66" y="1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7"/>
                    <a:pt x="60" y="7"/>
                    <a:pt x="60" y="7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2"/>
                    <a:pt x="61" y="0"/>
                    <a:pt x="62" y="1"/>
                  </a:cubicBezTo>
                  <a:close/>
                </a:path>
              </a:pathLst>
            </a:custGeom>
            <a:pattFill prst="wdUpDiag">
              <a:fgClr>
                <a:srgbClr val="4F5261"/>
              </a:fgClr>
              <a:bgClr>
                <a:srgbClr val="777C91"/>
              </a:bgClr>
            </a:patt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8104485" y="3982314"/>
              <a:ext cx="1383277" cy="1865192"/>
            </a:xfrm>
            <a:custGeom>
              <a:avLst/>
              <a:gdLst>
                <a:gd name="T0" fmla="*/ 87 w 196"/>
                <a:gd name="T1" fmla="*/ 7 h 264"/>
                <a:gd name="T2" fmla="*/ 85 w 196"/>
                <a:gd name="T3" fmla="*/ 17 h 264"/>
                <a:gd name="T4" fmla="*/ 102 w 196"/>
                <a:gd name="T5" fmla="*/ 22 h 264"/>
                <a:gd name="T6" fmla="*/ 108 w 196"/>
                <a:gd name="T7" fmla="*/ 27 h 264"/>
                <a:gd name="T8" fmla="*/ 107 w 196"/>
                <a:gd name="T9" fmla="*/ 35 h 264"/>
                <a:gd name="T10" fmla="*/ 118 w 196"/>
                <a:gd name="T11" fmla="*/ 34 h 264"/>
                <a:gd name="T12" fmla="*/ 130 w 196"/>
                <a:gd name="T13" fmla="*/ 28 h 264"/>
                <a:gd name="T14" fmla="*/ 150 w 196"/>
                <a:gd name="T15" fmla="*/ 18 h 264"/>
                <a:gd name="T16" fmla="*/ 158 w 196"/>
                <a:gd name="T17" fmla="*/ 13 h 264"/>
                <a:gd name="T18" fmla="*/ 156 w 196"/>
                <a:gd name="T19" fmla="*/ 26 h 264"/>
                <a:gd name="T20" fmla="*/ 165 w 196"/>
                <a:gd name="T21" fmla="*/ 27 h 264"/>
                <a:gd name="T22" fmla="*/ 167 w 196"/>
                <a:gd name="T23" fmla="*/ 34 h 264"/>
                <a:gd name="T24" fmla="*/ 175 w 196"/>
                <a:gd name="T25" fmla="*/ 41 h 264"/>
                <a:gd name="T26" fmla="*/ 174 w 196"/>
                <a:gd name="T27" fmla="*/ 67 h 264"/>
                <a:gd name="T28" fmla="*/ 184 w 196"/>
                <a:gd name="T29" fmla="*/ 78 h 264"/>
                <a:gd name="T30" fmla="*/ 184 w 196"/>
                <a:gd name="T31" fmla="*/ 88 h 264"/>
                <a:gd name="T32" fmla="*/ 187 w 196"/>
                <a:gd name="T33" fmla="*/ 102 h 264"/>
                <a:gd name="T34" fmla="*/ 190 w 196"/>
                <a:gd name="T35" fmla="*/ 114 h 264"/>
                <a:gd name="T36" fmla="*/ 196 w 196"/>
                <a:gd name="T37" fmla="*/ 125 h 264"/>
                <a:gd name="T38" fmla="*/ 188 w 196"/>
                <a:gd name="T39" fmla="*/ 136 h 264"/>
                <a:gd name="T40" fmla="*/ 182 w 196"/>
                <a:gd name="T41" fmla="*/ 134 h 264"/>
                <a:gd name="T42" fmla="*/ 166 w 196"/>
                <a:gd name="T43" fmla="*/ 143 h 264"/>
                <a:gd name="T44" fmla="*/ 135 w 196"/>
                <a:gd name="T45" fmla="*/ 159 h 264"/>
                <a:gd name="T46" fmla="*/ 142 w 196"/>
                <a:gd name="T47" fmla="*/ 171 h 264"/>
                <a:gd name="T48" fmla="*/ 151 w 196"/>
                <a:gd name="T49" fmla="*/ 192 h 264"/>
                <a:gd name="T50" fmla="*/ 174 w 196"/>
                <a:gd name="T51" fmla="*/ 210 h 264"/>
                <a:gd name="T52" fmla="*/ 166 w 196"/>
                <a:gd name="T53" fmla="*/ 221 h 264"/>
                <a:gd name="T54" fmla="*/ 153 w 196"/>
                <a:gd name="T55" fmla="*/ 235 h 264"/>
                <a:gd name="T56" fmla="*/ 158 w 196"/>
                <a:gd name="T57" fmla="*/ 249 h 264"/>
                <a:gd name="T58" fmla="*/ 157 w 196"/>
                <a:gd name="T59" fmla="*/ 256 h 264"/>
                <a:gd name="T60" fmla="*/ 149 w 196"/>
                <a:gd name="T61" fmla="*/ 250 h 264"/>
                <a:gd name="T62" fmla="*/ 136 w 196"/>
                <a:gd name="T63" fmla="*/ 253 h 264"/>
                <a:gd name="T64" fmla="*/ 109 w 196"/>
                <a:gd name="T65" fmla="*/ 259 h 264"/>
                <a:gd name="T66" fmla="*/ 98 w 196"/>
                <a:gd name="T67" fmla="*/ 257 h 264"/>
                <a:gd name="T68" fmla="*/ 92 w 196"/>
                <a:gd name="T69" fmla="*/ 263 h 264"/>
                <a:gd name="T70" fmla="*/ 88 w 196"/>
                <a:gd name="T71" fmla="*/ 256 h 264"/>
                <a:gd name="T72" fmla="*/ 60 w 196"/>
                <a:gd name="T73" fmla="*/ 248 h 264"/>
                <a:gd name="T74" fmla="*/ 51 w 196"/>
                <a:gd name="T75" fmla="*/ 253 h 264"/>
                <a:gd name="T76" fmla="*/ 30 w 196"/>
                <a:gd name="T77" fmla="*/ 249 h 264"/>
                <a:gd name="T78" fmla="*/ 37 w 196"/>
                <a:gd name="T79" fmla="*/ 219 h 264"/>
                <a:gd name="T80" fmla="*/ 15 w 196"/>
                <a:gd name="T81" fmla="*/ 197 h 264"/>
                <a:gd name="T82" fmla="*/ 9 w 196"/>
                <a:gd name="T83" fmla="*/ 176 h 264"/>
                <a:gd name="T84" fmla="*/ 2 w 196"/>
                <a:gd name="T85" fmla="*/ 164 h 264"/>
                <a:gd name="T86" fmla="*/ 1 w 196"/>
                <a:gd name="T87" fmla="*/ 142 h 264"/>
                <a:gd name="T88" fmla="*/ 6 w 196"/>
                <a:gd name="T89" fmla="*/ 121 h 264"/>
                <a:gd name="T90" fmla="*/ 2 w 196"/>
                <a:gd name="T91" fmla="*/ 107 h 264"/>
                <a:gd name="T92" fmla="*/ 19 w 196"/>
                <a:gd name="T93" fmla="*/ 98 h 264"/>
                <a:gd name="T94" fmla="*/ 25 w 196"/>
                <a:gd name="T95" fmla="*/ 87 h 264"/>
                <a:gd name="T96" fmla="*/ 18 w 196"/>
                <a:gd name="T97" fmla="*/ 81 h 264"/>
                <a:gd name="T98" fmla="*/ 27 w 196"/>
                <a:gd name="T99" fmla="*/ 70 h 264"/>
                <a:gd name="T100" fmla="*/ 30 w 196"/>
                <a:gd name="T101" fmla="*/ 57 h 264"/>
                <a:gd name="T102" fmla="*/ 29 w 196"/>
                <a:gd name="T103" fmla="*/ 45 h 264"/>
                <a:gd name="T104" fmla="*/ 48 w 196"/>
                <a:gd name="T105" fmla="*/ 46 h 264"/>
                <a:gd name="T106" fmla="*/ 51 w 196"/>
                <a:gd name="T107" fmla="*/ 53 h 264"/>
                <a:gd name="T108" fmla="*/ 58 w 196"/>
                <a:gd name="T109" fmla="*/ 38 h 264"/>
                <a:gd name="T110" fmla="*/ 66 w 196"/>
                <a:gd name="T111" fmla="*/ 29 h 264"/>
                <a:gd name="T112" fmla="*/ 61 w 196"/>
                <a:gd name="T113" fmla="*/ 19 h 264"/>
                <a:gd name="T114" fmla="*/ 61 w 196"/>
                <a:gd name="T115" fmla="*/ 8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6" h="264">
                  <a:moveTo>
                    <a:pt x="62" y="1"/>
                  </a:moveTo>
                  <a:cubicBezTo>
                    <a:pt x="78" y="2"/>
                    <a:pt x="78" y="2"/>
                    <a:pt x="78" y="2"/>
                  </a:cubicBezTo>
                  <a:cubicBezTo>
                    <a:pt x="79" y="2"/>
                    <a:pt x="79" y="3"/>
                    <a:pt x="79" y="3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8" y="8"/>
                    <a:pt x="88" y="9"/>
                    <a:pt x="88" y="9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8" y="13"/>
                    <a:pt x="88" y="13"/>
                    <a:pt x="87" y="14"/>
                  </a:cubicBezTo>
                  <a:cubicBezTo>
                    <a:pt x="85" y="17"/>
                    <a:pt x="85" y="17"/>
                    <a:pt x="85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5" y="18"/>
                    <a:pt x="95" y="18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1" y="22"/>
                    <a:pt x="102" y="22"/>
                    <a:pt x="102" y="22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7" y="20"/>
                    <a:pt x="108" y="21"/>
                    <a:pt x="109" y="22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6"/>
                    <a:pt x="108" y="27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3" y="30"/>
                    <a:pt x="102" y="31"/>
                    <a:pt x="103" y="32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5"/>
                    <a:pt x="106" y="35"/>
                    <a:pt x="107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2" y="33"/>
                    <a:pt x="112" y="33"/>
                    <a:pt x="113" y="33"/>
                  </a:cubicBezTo>
                  <a:cubicBezTo>
                    <a:pt x="115" y="35"/>
                    <a:pt x="115" y="35"/>
                    <a:pt x="115" y="35"/>
                  </a:cubicBezTo>
                  <a:cubicBezTo>
                    <a:pt x="116" y="35"/>
                    <a:pt x="117" y="35"/>
                    <a:pt x="118" y="34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8"/>
                    <a:pt x="122" y="28"/>
                    <a:pt x="122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28"/>
                    <a:pt x="130" y="28"/>
                    <a:pt x="130" y="28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40" y="20"/>
                    <a:pt x="141" y="20"/>
                    <a:pt x="141" y="20"/>
                  </a:cubicBezTo>
                  <a:cubicBezTo>
                    <a:pt x="148" y="20"/>
                    <a:pt x="148" y="20"/>
                    <a:pt x="148" y="20"/>
                  </a:cubicBezTo>
                  <a:cubicBezTo>
                    <a:pt x="149" y="20"/>
                    <a:pt x="150" y="19"/>
                    <a:pt x="150" y="18"/>
                  </a:cubicBezTo>
                  <a:cubicBezTo>
                    <a:pt x="151" y="15"/>
                    <a:pt x="151" y="15"/>
                    <a:pt x="151" y="15"/>
                  </a:cubicBezTo>
                  <a:cubicBezTo>
                    <a:pt x="151" y="14"/>
                    <a:pt x="152" y="13"/>
                    <a:pt x="152" y="13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57" y="12"/>
                    <a:pt x="157" y="12"/>
                    <a:pt x="158" y="13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61" y="17"/>
                    <a:pt x="161" y="18"/>
                    <a:pt x="160" y="19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55" y="24"/>
                    <a:pt x="155" y="25"/>
                    <a:pt x="156" y="26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8" y="28"/>
                    <a:pt x="159" y="28"/>
                    <a:pt x="160" y="28"/>
                  </a:cubicBezTo>
                  <a:cubicBezTo>
                    <a:pt x="162" y="27"/>
                    <a:pt x="162" y="27"/>
                    <a:pt x="162" y="27"/>
                  </a:cubicBezTo>
                  <a:cubicBezTo>
                    <a:pt x="163" y="27"/>
                    <a:pt x="164" y="27"/>
                    <a:pt x="165" y="27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1"/>
                  </a:cubicBezTo>
                  <a:cubicBezTo>
                    <a:pt x="167" y="33"/>
                    <a:pt x="167" y="33"/>
                    <a:pt x="167" y="33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7" y="37"/>
                    <a:pt x="168" y="38"/>
                    <a:pt x="168" y="38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74" y="39"/>
                    <a:pt x="175" y="40"/>
                    <a:pt x="175" y="41"/>
                  </a:cubicBezTo>
                  <a:cubicBezTo>
                    <a:pt x="179" y="58"/>
                    <a:pt x="179" y="58"/>
                    <a:pt x="179" y="58"/>
                  </a:cubicBezTo>
                  <a:cubicBezTo>
                    <a:pt x="179" y="58"/>
                    <a:pt x="179" y="59"/>
                    <a:pt x="179" y="59"/>
                  </a:cubicBezTo>
                  <a:cubicBezTo>
                    <a:pt x="174" y="65"/>
                    <a:pt x="174" y="65"/>
                    <a:pt x="174" y="65"/>
                  </a:cubicBezTo>
                  <a:cubicBezTo>
                    <a:pt x="174" y="66"/>
                    <a:pt x="174" y="66"/>
                    <a:pt x="174" y="67"/>
                  </a:cubicBezTo>
                  <a:cubicBezTo>
                    <a:pt x="174" y="70"/>
                    <a:pt x="174" y="70"/>
                    <a:pt x="174" y="70"/>
                  </a:cubicBezTo>
                  <a:cubicBezTo>
                    <a:pt x="174" y="71"/>
                    <a:pt x="174" y="71"/>
                    <a:pt x="175" y="72"/>
                  </a:cubicBezTo>
                  <a:cubicBezTo>
                    <a:pt x="183" y="77"/>
                    <a:pt x="183" y="77"/>
                    <a:pt x="183" y="77"/>
                  </a:cubicBezTo>
                  <a:cubicBezTo>
                    <a:pt x="184" y="77"/>
                    <a:pt x="184" y="78"/>
                    <a:pt x="184" y="78"/>
                  </a:cubicBezTo>
                  <a:cubicBezTo>
                    <a:pt x="184" y="82"/>
                    <a:pt x="184" y="82"/>
                    <a:pt x="184" y="82"/>
                  </a:cubicBezTo>
                  <a:cubicBezTo>
                    <a:pt x="184" y="82"/>
                    <a:pt x="184" y="83"/>
                    <a:pt x="184" y="83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83" y="87"/>
                    <a:pt x="183" y="88"/>
                    <a:pt x="184" y="88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7" y="90"/>
                    <a:pt x="188" y="91"/>
                    <a:pt x="188" y="92"/>
                  </a:cubicBezTo>
                  <a:cubicBezTo>
                    <a:pt x="188" y="101"/>
                    <a:pt x="188" y="101"/>
                    <a:pt x="188" y="101"/>
                  </a:cubicBezTo>
                  <a:cubicBezTo>
                    <a:pt x="188" y="101"/>
                    <a:pt x="187" y="102"/>
                    <a:pt x="187" y="102"/>
                  </a:cubicBezTo>
                  <a:cubicBezTo>
                    <a:pt x="185" y="104"/>
                    <a:pt x="185" y="104"/>
                    <a:pt x="185" y="104"/>
                  </a:cubicBezTo>
                  <a:cubicBezTo>
                    <a:pt x="184" y="105"/>
                    <a:pt x="184" y="106"/>
                    <a:pt x="185" y="107"/>
                  </a:cubicBezTo>
                  <a:cubicBezTo>
                    <a:pt x="189" y="113"/>
                    <a:pt x="189" y="113"/>
                    <a:pt x="189" y="113"/>
                  </a:cubicBezTo>
                  <a:cubicBezTo>
                    <a:pt x="189" y="114"/>
                    <a:pt x="189" y="114"/>
                    <a:pt x="190" y="114"/>
                  </a:cubicBezTo>
                  <a:cubicBezTo>
                    <a:pt x="193" y="115"/>
                    <a:pt x="193" y="115"/>
                    <a:pt x="193" y="115"/>
                  </a:cubicBezTo>
                  <a:cubicBezTo>
                    <a:pt x="194" y="116"/>
                    <a:pt x="194" y="116"/>
                    <a:pt x="194" y="117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4"/>
                    <a:pt x="196" y="125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4" y="138"/>
                    <a:pt x="193" y="138"/>
                    <a:pt x="192" y="138"/>
                  </a:cubicBezTo>
                  <a:cubicBezTo>
                    <a:pt x="190" y="138"/>
                    <a:pt x="190" y="138"/>
                    <a:pt x="190" y="138"/>
                  </a:cubicBezTo>
                  <a:cubicBezTo>
                    <a:pt x="189" y="138"/>
                    <a:pt x="188" y="137"/>
                    <a:pt x="188" y="136"/>
                  </a:cubicBezTo>
                  <a:cubicBezTo>
                    <a:pt x="188" y="133"/>
                    <a:pt x="188" y="133"/>
                    <a:pt x="188" y="133"/>
                  </a:cubicBezTo>
                  <a:cubicBezTo>
                    <a:pt x="188" y="133"/>
                    <a:pt x="187" y="132"/>
                    <a:pt x="186" y="132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3" y="131"/>
                    <a:pt x="181" y="132"/>
                    <a:pt x="182" y="134"/>
                  </a:cubicBezTo>
                  <a:cubicBezTo>
                    <a:pt x="182" y="134"/>
                    <a:pt x="182" y="134"/>
                    <a:pt x="182" y="134"/>
                  </a:cubicBezTo>
                  <a:cubicBezTo>
                    <a:pt x="182" y="135"/>
                    <a:pt x="182" y="137"/>
                    <a:pt x="181" y="137"/>
                  </a:cubicBezTo>
                  <a:cubicBezTo>
                    <a:pt x="167" y="143"/>
                    <a:pt x="167" y="143"/>
                    <a:pt x="167" y="143"/>
                  </a:cubicBezTo>
                  <a:cubicBezTo>
                    <a:pt x="166" y="143"/>
                    <a:pt x="166" y="143"/>
                    <a:pt x="166" y="143"/>
                  </a:cubicBezTo>
                  <a:cubicBezTo>
                    <a:pt x="154" y="153"/>
                    <a:pt x="154" y="153"/>
                    <a:pt x="154" y="153"/>
                  </a:cubicBezTo>
                  <a:cubicBezTo>
                    <a:pt x="153" y="154"/>
                    <a:pt x="153" y="154"/>
                    <a:pt x="153" y="154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36" y="157"/>
                    <a:pt x="135" y="158"/>
                    <a:pt x="135" y="159"/>
                  </a:cubicBezTo>
                  <a:cubicBezTo>
                    <a:pt x="135" y="164"/>
                    <a:pt x="135" y="164"/>
                    <a:pt x="135" y="164"/>
                  </a:cubicBezTo>
                  <a:cubicBezTo>
                    <a:pt x="135" y="164"/>
                    <a:pt x="136" y="165"/>
                    <a:pt x="136" y="165"/>
                  </a:cubicBezTo>
                  <a:cubicBezTo>
                    <a:pt x="141" y="169"/>
                    <a:pt x="141" y="169"/>
                    <a:pt x="141" y="169"/>
                  </a:cubicBezTo>
                  <a:cubicBezTo>
                    <a:pt x="142" y="169"/>
                    <a:pt x="142" y="170"/>
                    <a:pt x="142" y="171"/>
                  </a:cubicBezTo>
                  <a:cubicBezTo>
                    <a:pt x="142" y="177"/>
                    <a:pt x="142" y="177"/>
                    <a:pt x="142" y="177"/>
                  </a:cubicBezTo>
                  <a:cubicBezTo>
                    <a:pt x="142" y="177"/>
                    <a:pt x="142" y="178"/>
                    <a:pt x="142" y="178"/>
                  </a:cubicBezTo>
                  <a:cubicBezTo>
                    <a:pt x="151" y="192"/>
                    <a:pt x="151" y="192"/>
                    <a:pt x="151" y="192"/>
                  </a:cubicBezTo>
                  <a:cubicBezTo>
                    <a:pt x="151" y="192"/>
                    <a:pt x="151" y="192"/>
                    <a:pt x="151" y="192"/>
                  </a:cubicBezTo>
                  <a:cubicBezTo>
                    <a:pt x="168" y="205"/>
                    <a:pt x="168" y="205"/>
                    <a:pt x="168" y="205"/>
                  </a:cubicBezTo>
                  <a:cubicBezTo>
                    <a:pt x="168" y="205"/>
                    <a:pt x="168" y="205"/>
                    <a:pt x="168" y="205"/>
                  </a:cubicBezTo>
                  <a:cubicBezTo>
                    <a:pt x="174" y="209"/>
                    <a:pt x="174" y="209"/>
                    <a:pt x="174" y="209"/>
                  </a:cubicBezTo>
                  <a:cubicBezTo>
                    <a:pt x="174" y="209"/>
                    <a:pt x="174" y="210"/>
                    <a:pt x="174" y="210"/>
                  </a:cubicBezTo>
                  <a:cubicBezTo>
                    <a:pt x="174" y="217"/>
                    <a:pt x="174" y="217"/>
                    <a:pt x="174" y="217"/>
                  </a:cubicBezTo>
                  <a:cubicBezTo>
                    <a:pt x="174" y="218"/>
                    <a:pt x="174" y="219"/>
                    <a:pt x="172" y="219"/>
                  </a:cubicBezTo>
                  <a:cubicBezTo>
                    <a:pt x="168" y="219"/>
                    <a:pt x="168" y="219"/>
                    <a:pt x="168" y="219"/>
                  </a:cubicBezTo>
                  <a:cubicBezTo>
                    <a:pt x="167" y="219"/>
                    <a:pt x="166" y="220"/>
                    <a:pt x="166" y="221"/>
                  </a:cubicBezTo>
                  <a:cubicBezTo>
                    <a:pt x="166" y="224"/>
                    <a:pt x="166" y="224"/>
                    <a:pt x="166" y="224"/>
                  </a:cubicBezTo>
                  <a:cubicBezTo>
                    <a:pt x="166" y="225"/>
                    <a:pt x="166" y="225"/>
                    <a:pt x="165" y="226"/>
                  </a:cubicBezTo>
                  <a:cubicBezTo>
                    <a:pt x="154" y="232"/>
                    <a:pt x="154" y="232"/>
                    <a:pt x="154" y="232"/>
                  </a:cubicBezTo>
                  <a:cubicBezTo>
                    <a:pt x="153" y="232"/>
                    <a:pt x="152" y="234"/>
                    <a:pt x="153" y="235"/>
                  </a:cubicBezTo>
                  <a:cubicBezTo>
                    <a:pt x="157" y="242"/>
                    <a:pt x="157" y="242"/>
                    <a:pt x="157" y="242"/>
                  </a:cubicBezTo>
                  <a:cubicBezTo>
                    <a:pt x="157" y="242"/>
                    <a:pt x="157" y="242"/>
                    <a:pt x="157" y="243"/>
                  </a:cubicBezTo>
                  <a:cubicBezTo>
                    <a:pt x="156" y="247"/>
                    <a:pt x="156" y="247"/>
                    <a:pt x="156" y="247"/>
                  </a:cubicBezTo>
                  <a:cubicBezTo>
                    <a:pt x="156" y="248"/>
                    <a:pt x="157" y="249"/>
                    <a:pt x="158" y="249"/>
                  </a:cubicBezTo>
                  <a:cubicBezTo>
                    <a:pt x="158" y="249"/>
                    <a:pt x="158" y="249"/>
                    <a:pt x="158" y="249"/>
                  </a:cubicBezTo>
                  <a:cubicBezTo>
                    <a:pt x="160" y="249"/>
                    <a:pt x="160" y="250"/>
                    <a:pt x="160" y="251"/>
                  </a:cubicBezTo>
                  <a:cubicBezTo>
                    <a:pt x="159" y="254"/>
                    <a:pt x="159" y="254"/>
                    <a:pt x="159" y="254"/>
                  </a:cubicBezTo>
                  <a:cubicBezTo>
                    <a:pt x="159" y="255"/>
                    <a:pt x="158" y="256"/>
                    <a:pt x="157" y="256"/>
                  </a:cubicBezTo>
                  <a:cubicBezTo>
                    <a:pt x="154" y="255"/>
                    <a:pt x="154" y="255"/>
                    <a:pt x="154" y="255"/>
                  </a:cubicBezTo>
                  <a:cubicBezTo>
                    <a:pt x="153" y="255"/>
                    <a:pt x="153" y="255"/>
                    <a:pt x="152" y="254"/>
                  </a:cubicBezTo>
                  <a:cubicBezTo>
                    <a:pt x="150" y="251"/>
                    <a:pt x="150" y="251"/>
                    <a:pt x="150" y="251"/>
                  </a:cubicBezTo>
                  <a:cubicBezTo>
                    <a:pt x="150" y="250"/>
                    <a:pt x="149" y="250"/>
                    <a:pt x="149" y="250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0" y="249"/>
                    <a:pt x="139" y="249"/>
                    <a:pt x="138" y="250"/>
                  </a:cubicBezTo>
                  <a:cubicBezTo>
                    <a:pt x="137" y="252"/>
                    <a:pt x="137" y="252"/>
                    <a:pt x="137" y="252"/>
                  </a:cubicBezTo>
                  <a:cubicBezTo>
                    <a:pt x="137" y="253"/>
                    <a:pt x="136" y="253"/>
                    <a:pt x="136" y="253"/>
                  </a:cubicBezTo>
                  <a:cubicBezTo>
                    <a:pt x="116" y="260"/>
                    <a:pt x="116" y="260"/>
                    <a:pt x="116" y="260"/>
                  </a:cubicBezTo>
                  <a:cubicBezTo>
                    <a:pt x="116" y="260"/>
                    <a:pt x="116" y="260"/>
                    <a:pt x="116" y="260"/>
                  </a:cubicBezTo>
                  <a:cubicBezTo>
                    <a:pt x="110" y="260"/>
                    <a:pt x="110" y="260"/>
                    <a:pt x="110" y="260"/>
                  </a:cubicBezTo>
                  <a:cubicBezTo>
                    <a:pt x="110" y="260"/>
                    <a:pt x="109" y="259"/>
                    <a:pt x="109" y="259"/>
                  </a:cubicBezTo>
                  <a:cubicBezTo>
                    <a:pt x="104" y="254"/>
                    <a:pt x="104" y="254"/>
                    <a:pt x="104" y="254"/>
                  </a:cubicBezTo>
                  <a:cubicBezTo>
                    <a:pt x="103" y="254"/>
                    <a:pt x="102" y="254"/>
                    <a:pt x="102" y="254"/>
                  </a:cubicBezTo>
                  <a:cubicBezTo>
                    <a:pt x="99" y="255"/>
                    <a:pt x="99" y="255"/>
                    <a:pt x="99" y="255"/>
                  </a:cubicBezTo>
                  <a:cubicBezTo>
                    <a:pt x="98" y="256"/>
                    <a:pt x="98" y="257"/>
                    <a:pt x="98" y="257"/>
                  </a:cubicBezTo>
                  <a:cubicBezTo>
                    <a:pt x="98" y="259"/>
                    <a:pt x="98" y="259"/>
                    <a:pt x="98" y="259"/>
                  </a:cubicBezTo>
                  <a:cubicBezTo>
                    <a:pt x="99" y="260"/>
                    <a:pt x="98" y="261"/>
                    <a:pt x="97" y="261"/>
                  </a:cubicBezTo>
                  <a:cubicBezTo>
                    <a:pt x="94" y="263"/>
                    <a:pt x="94" y="263"/>
                    <a:pt x="94" y="263"/>
                  </a:cubicBezTo>
                  <a:cubicBezTo>
                    <a:pt x="94" y="264"/>
                    <a:pt x="93" y="264"/>
                    <a:pt x="92" y="263"/>
                  </a:cubicBezTo>
                  <a:cubicBezTo>
                    <a:pt x="90" y="261"/>
                    <a:pt x="90" y="261"/>
                    <a:pt x="90" y="261"/>
                  </a:cubicBezTo>
                  <a:cubicBezTo>
                    <a:pt x="90" y="261"/>
                    <a:pt x="89" y="261"/>
                    <a:pt x="89" y="260"/>
                  </a:cubicBezTo>
                  <a:cubicBezTo>
                    <a:pt x="89" y="257"/>
                    <a:pt x="89" y="257"/>
                    <a:pt x="89" y="257"/>
                  </a:cubicBezTo>
                  <a:cubicBezTo>
                    <a:pt x="89" y="257"/>
                    <a:pt x="88" y="256"/>
                    <a:pt x="88" y="256"/>
                  </a:cubicBezTo>
                  <a:cubicBezTo>
                    <a:pt x="68" y="247"/>
                    <a:pt x="68" y="247"/>
                    <a:pt x="68" y="247"/>
                  </a:cubicBezTo>
                  <a:cubicBezTo>
                    <a:pt x="67" y="247"/>
                    <a:pt x="67" y="247"/>
                    <a:pt x="66" y="247"/>
                  </a:cubicBezTo>
                  <a:cubicBezTo>
                    <a:pt x="62" y="248"/>
                    <a:pt x="62" y="248"/>
                    <a:pt x="62" y="248"/>
                  </a:cubicBezTo>
                  <a:cubicBezTo>
                    <a:pt x="62" y="248"/>
                    <a:pt x="61" y="248"/>
                    <a:pt x="60" y="248"/>
                  </a:cubicBezTo>
                  <a:cubicBezTo>
                    <a:pt x="56" y="246"/>
                    <a:pt x="56" y="246"/>
                    <a:pt x="56" y="246"/>
                  </a:cubicBezTo>
                  <a:cubicBezTo>
                    <a:pt x="55" y="246"/>
                    <a:pt x="54" y="246"/>
                    <a:pt x="54" y="247"/>
                  </a:cubicBezTo>
                  <a:cubicBezTo>
                    <a:pt x="52" y="251"/>
                    <a:pt x="52" y="251"/>
                    <a:pt x="52" y="251"/>
                  </a:cubicBezTo>
                  <a:cubicBezTo>
                    <a:pt x="52" y="252"/>
                    <a:pt x="51" y="252"/>
                    <a:pt x="51" y="253"/>
                  </a:cubicBezTo>
                  <a:cubicBezTo>
                    <a:pt x="39" y="253"/>
                    <a:pt x="39" y="253"/>
                    <a:pt x="39" y="253"/>
                  </a:cubicBezTo>
                  <a:cubicBezTo>
                    <a:pt x="38" y="253"/>
                    <a:pt x="38" y="253"/>
                    <a:pt x="38" y="253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31" y="251"/>
                    <a:pt x="30" y="250"/>
                    <a:pt x="30" y="249"/>
                  </a:cubicBezTo>
                  <a:cubicBezTo>
                    <a:pt x="31" y="237"/>
                    <a:pt x="31" y="237"/>
                    <a:pt x="31" y="237"/>
                  </a:cubicBezTo>
                  <a:cubicBezTo>
                    <a:pt x="31" y="236"/>
                    <a:pt x="31" y="236"/>
                    <a:pt x="31" y="236"/>
                  </a:cubicBezTo>
                  <a:cubicBezTo>
                    <a:pt x="37" y="219"/>
                    <a:pt x="37" y="219"/>
                    <a:pt x="37" y="219"/>
                  </a:cubicBezTo>
                  <a:cubicBezTo>
                    <a:pt x="37" y="219"/>
                    <a:pt x="37" y="219"/>
                    <a:pt x="37" y="219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7" y="206"/>
                    <a:pt x="46" y="205"/>
                    <a:pt x="45" y="204"/>
                  </a:cubicBezTo>
                  <a:cubicBezTo>
                    <a:pt x="30" y="200"/>
                    <a:pt x="30" y="200"/>
                    <a:pt x="30" y="200"/>
                  </a:cubicBezTo>
                  <a:cubicBezTo>
                    <a:pt x="15" y="197"/>
                    <a:pt x="15" y="197"/>
                    <a:pt x="15" y="197"/>
                  </a:cubicBezTo>
                  <a:cubicBezTo>
                    <a:pt x="14" y="197"/>
                    <a:pt x="14" y="196"/>
                    <a:pt x="14" y="196"/>
                  </a:cubicBezTo>
                  <a:cubicBezTo>
                    <a:pt x="6" y="184"/>
                    <a:pt x="6" y="184"/>
                    <a:pt x="6" y="184"/>
                  </a:cubicBezTo>
                  <a:cubicBezTo>
                    <a:pt x="6" y="183"/>
                    <a:pt x="6" y="182"/>
                    <a:pt x="6" y="182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10" y="175"/>
                    <a:pt x="9" y="174"/>
                    <a:pt x="8" y="173"/>
                  </a:cubicBezTo>
                  <a:cubicBezTo>
                    <a:pt x="4" y="172"/>
                    <a:pt x="4" y="172"/>
                    <a:pt x="4" y="172"/>
                  </a:cubicBezTo>
                  <a:cubicBezTo>
                    <a:pt x="3" y="172"/>
                    <a:pt x="3" y="171"/>
                    <a:pt x="3" y="170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2" y="163"/>
                    <a:pt x="2" y="162"/>
                    <a:pt x="3" y="16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6"/>
                    <a:pt x="9" y="155"/>
                    <a:pt x="8" y="154"/>
                  </a:cubicBezTo>
                  <a:cubicBezTo>
                    <a:pt x="1" y="142"/>
                    <a:pt x="1" y="142"/>
                    <a:pt x="1" y="142"/>
                  </a:cubicBezTo>
                  <a:cubicBezTo>
                    <a:pt x="1" y="142"/>
                    <a:pt x="1" y="142"/>
                    <a:pt x="1" y="141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2"/>
                    <a:pt x="0" y="132"/>
                  </a:cubicBezTo>
                  <a:cubicBezTo>
                    <a:pt x="6" y="121"/>
                    <a:pt x="6" y="121"/>
                    <a:pt x="6" y="121"/>
                  </a:cubicBezTo>
                  <a:cubicBezTo>
                    <a:pt x="7" y="120"/>
                    <a:pt x="7" y="119"/>
                    <a:pt x="6" y="119"/>
                  </a:cubicBezTo>
                  <a:cubicBezTo>
                    <a:pt x="2" y="111"/>
                    <a:pt x="2" y="111"/>
                    <a:pt x="2" y="111"/>
                  </a:cubicBezTo>
                  <a:cubicBezTo>
                    <a:pt x="2" y="111"/>
                    <a:pt x="2" y="111"/>
                    <a:pt x="2" y="111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6"/>
                    <a:pt x="3" y="105"/>
                    <a:pt x="4" y="105"/>
                  </a:cubicBezTo>
                  <a:cubicBezTo>
                    <a:pt x="17" y="104"/>
                    <a:pt x="17" y="104"/>
                    <a:pt x="17" y="104"/>
                  </a:cubicBezTo>
                  <a:cubicBezTo>
                    <a:pt x="18" y="104"/>
                    <a:pt x="18" y="103"/>
                    <a:pt x="19" y="102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8"/>
                    <a:pt x="20" y="97"/>
                    <a:pt x="20" y="97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2"/>
                    <a:pt x="25" y="91"/>
                    <a:pt x="25" y="91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5" y="86"/>
                    <a:pt x="24" y="85"/>
                    <a:pt x="23" y="85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19" y="85"/>
                    <a:pt x="18" y="84"/>
                    <a:pt x="18" y="83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8" y="80"/>
                    <a:pt x="19" y="79"/>
                    <a:pt x="20" y="79"/>
                  </a:cubicBezTo>
                  <a:cubicBezTo>
                    <a:pt x="24" y="79"/>
                    <a:pt x="24" y="79"/>
                    <a:pt x="24" y="79"/>
                  </a:cubicBezTo>
                  <a:cubicBezTo>
                    <a:pt x="24" y="79"/>
                    <a:pt x="25" y="78"/>
                    <a:pt x="25" y="77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30" y="66"/>
                    <a:pt x="30" y="66"/>
                    <a:pt x="30" y="6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6"/>
                    <a:pt x="29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6" y="55"/>
                    <a:pt x="25" y="53"/>
                    <a:pt x="26" y="52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4"/>
                    <a:pt x="30" y="44"/>
                    <a:pt x="30" y="44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5" y="42"/>
                    <a:pt x="45" y="42"/>
                    <a:pt x="46" y="43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9" y="47"/>
                    <a:pt x="49" y="47"/>
                    <a:pt x="49" y="48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2"/>
                    <a:pt x="50" y="52"/>
                    <a:pt x="50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2" y="53"/>
                    <a:pt x="53" y="53"/>
                    <a:pt x="53" y="52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8" y="47"/>
                    <a:pt x="58" y="46"/>
                    <a:pt x="58" y="46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9" y="37"/>
                    <a:pt x="60" y="36"/>
                    <a:pt x="61" y="36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5" y="37"/>
                    <a:pt x="66" y="36"/>
                    <a:pt x="66" y="35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5" y="29"/>
                    <a:pt x="65" y="28"/>
                    <a:pt x="65" y="28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2"/>
                    <a:pt x="61" y="21"/>
                    <a:pt x="61" y="21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8"/>
                    <a:pt x="62" y="18"/>
                    <a:pt x="63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6" y="17"/>
                    <a:pt x="67" y="15"/>
                    <a:pt x="66" y="1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7"/>
                    <a:pt x="60" y="7"/>
                    <a:pt x="60" y="7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2"/>
                    <a:pt x="61" y="0"/>
                    <a:pt x="62" y="1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0" name="TextBox 1"/>
          <p:cNvSpPr txBox="1"/>
          <p:nvPr/>
        </p:nvSpPr>
        <p:spPr>
          <a:xfrm>
            <a:off x="3017924" y="2113172"/>
            <a:ext cx="277644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China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3017924" y="4408008"/>
            <a:ext cx="277644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Russia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8463862" y="2113172"/>
            <a:ext cx="277644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United States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8463862" y="4408008"/>
            <a:ext cx="277644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Germany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</p:spTree>
    <p:extLst>
      <p:ext uri="{BB962C8B-B14F-4D97-AF65-F5344CB8AC3E}">
        <p14:creationId xmlns:p14="http://schemas.microsoft.com/office/powerpoint/2010/main" val="12284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48000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250" fill="hold"/>
                                        <p:tgtEl>
                                          <p:spTgt spid="3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48000" decel="48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1250" fill="hold"/>
                                        <p:tgtEl>
                                          <p:spTgt spid="2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48000" decel="48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9" dur="1250" fill="hold"/>
                                        <p:tgtEl>
                                          <p:spTgt spid="3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48000" decel="48000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24" dur="1250" fill="hold"/>
                                        <p:tgtEl>
                                          <p:spTgt spid="3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allAtOnce"/>
      <p:bldP spid="42" grpId="0" build="allAtOnce"/>
      <p:bldP spid="43" grpId="0" build="allAtOnce"/>
      <p:bldP spid="44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6422493" y="4148487"/>
            <a:ext cx="1032655" cy="377495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26" name="TextBox 55"/>
          <p:cNvSpPr txBox="1"/>
          <p:nvPr/>
        </p:nvSpPr>
        <p:spPr>
          <a:xfrm>
            <a:off x="6333526" y="41272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文献综述</a:t>
            </a:r>
            <a:endParaRPr lang="en-US" altLang="zh-CN" sz="20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TextBox 10"/>
          <p:cNvSpPr txBox="1"/>
          <p:nvPr/>
        </p:nvSpPr>
        <p:spPr>
          <a:xfrm>
            <a:off x="4084072" y="448343"/>
            <a:ext cx="402385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Segoe UI Symbol" panose="020B0502040204020203" pitchFamily="34" charset="0"/>
                <a:cs typeface="Segoe UI Light" panose="020B0502040204020203" pitchFamily="34" charset="0"/>
              </a:rPr>
              <a:t>理论基础与文献综述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方正兰亭黑简体" panose="02000000000000000000" pitchFamily="2" charset="-122"/>
              <a:ea typeface="Segoe UI Symbol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altLang="zh-CN" dirty="0">
                <a:solidFill>
                  <a:srgbClr val="8D9193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what we do today agenda, timeline</a:t>
            </a:r>
            <a:endParaRPr lang="zh-CN" altLang="en-US" dirty="0">
              <a:solidFill>
                <a:srgbClr val="8D9193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10" name="TextBox 54"/>
          <p:cNvSpPr txBox="1"/>
          <p:nvPr/>
        </p:nvSpPr>
        <p:spPr>
          <a:xfrm>
            <a:off x="1425474" y="413155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05386" y="2818023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1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</p:txBody>
      </p:sp>
      <p:cxnSp>
        <p:nvCxnSpPr>
          <p:cNvPr id="12" name="直接连接符 11"/>
          <p:cNvCxnSpPr>
            <a:stCxn id="9" idx="3"/>
          </p:cNvCxnSpPr>
          <p:nvPr/>
        </p:nvCxnSpPr>
        <p:spPr>
          <a:xfrm>
            <a:off x="2256150" y="3141189"/>
            <a:ext cx="1169258" cy="0"/>
          </a:xfrm>
          <a:prstGeom prst="line">
            <a:avLst/>
          </a:prstGeom>
          <a:ln w="5715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425408" y="2818023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2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890581" y="3141188"/>
            <a:ext cx="1186890" cy="1"/>
          </a:xfrm>
          <a:prstGeom prst="line">
            <a:avLst/>
          </a:prstGeom>
          <a:ln w="5715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85444" y="2818023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3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5526549" y="3141188"/>
            <a:ext cx="1186890" cy="1"/>
          </a:xfrm>
          <a:prstGeom prst="line">
            <a:avLst/>
          </a:prstGeom>
          <a:ln w="5715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713439" y="2818023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4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7146571" y="3141188"/>
            <a:ext cx="1186890" cy="1"/>
          </a:xfrm>
          <a:prstGeom prst="line">
            <a:avLst/>
          </a:prstGeom>
          <a:ln w="5715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333461" y="2818023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5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8766593" y="3141188"/>
            <a:ext cx="1186890" cy="1"/>
          </a:xfrm>
          <a:prstGeom prst="line">
            <a:avLst/>
          </a:prstGeom>
          <a:ln w="5715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9953483" y="2818023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6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</p:txBody>
      </p:sp>
      <p:cxnSp>
        <p:nvCxnSpPr>
          <p:cNvPr id="35" name="直接连接符 34"/>
          <p:cNvCxnSpPr>
            <a:endCxn id="9" idx="1"/>
          </p:cNvCxnSpPr>
          <p:nvPr/>
        </p:nvCxnSpPr>
        <p:spPr>
          <a:xfrm>
            <a:off x="0" y="3141189"/>
            <a:ext cx="1805386" cy="0"/>
          </a:xfrm>
          <a:prstGeom prst="line">
            <a:avLst/>
          </a:prstGeom>
          <a:ln w="254000">
            <a:solidFill>
              <a:srgbClr val="ACB6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0404247" y="3141189"/>
            <a:ext cx="1805386" cy="0"/>
          </a:xfrm>
          <a:prstGeom prst="line">
            <a:avLst/>
          </a:prstGeom>
          <a:ln w="254000">
            <a:solidFill>
              <a:srgbClr val="ACB6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55"/>
          <p:cNvSpPr txBox="1"/>
          <p:nvPr/>
        </p:nvSpPr>
        <p:spPr>
          <a:xfrm>
            <a:off x="3045496" y="412587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25" name="TextBox 55"/>
          <p:cNvSpPr txBox="1"/>
          <p:nvPr/>
        </p:nvSpPr>
        <p:spPr>
          <a:xfrm>
            <a:off x="4693509" y="4127222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27" name="TextBox 55"/>
          <p:cNvSpPr txBox="1"/>
          <p:nvPr/>
        </p:nvSpPr>
        <p:spPr>
          <a:xfrm>
            <a:off x="7953548" y="412587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28" name="TextBox 55"/>
          <p:cNvSpPr txBox="1"/>
          <p:nvPr/>
        </p:nvSpPr>
        <p:spPr>
          <a:xfrm>
            <a:off x="9573571" y="412587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29" name="TextBox 54"/>
          <p:cNvSpPr txBox="1"/>
          <p:nvPr/>
        </p:nvSpPr>
        <p:spPr>
          <a:xfrm>
            <a:off x="1455931" y="4454722"/>
            <a:ext cx="114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Welcome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30" name="TextBox 55"/>
          <p:cNvSpPr txBox="1"/>
          <p:nvPr/>
        </p:nvSpPr>
        <p:spPr>
          <a:xfrm>
            <a:off x="2559786" y="4459965"/>
            <a:ext cx="2182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31" name="TextBox 57"/>
          <p:cNvSpPr txBox="1"/>
          <p:nvPr/>
        </p:nvSpPr>
        <p:spPr>
          <a:xfrm>
            <a:off x="4604541" y="4459965"/>
            <a:ext cx="141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Magic ideas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32" name="TextBox 58"/>
          <p:cNvSpPr txBox="1"/>
          <p:nvPr/>
        </p:nvSpPr>
        <p:spPr>
          <a:xfrm>
            <a:off x="6191660" y="4459965"/>
            <a:ext cx="1494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Chart &amp; Polls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33" name="TextBox 59"/>
          <p:cNvSpPr txBox="1"/>
          <p:nvPr/>
        </p:nvSpPr>
        <p:spPr>
          <a:xfrm>
            <a:off x="7878207" y="4459965"/>
            <a:ext cx="1361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Perspective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34" name="TextBox 60"/>
          <p:cNvSpPr txBox="1"/>
          <p:nvPr/>
        </p:nvSpPr>
        <p:spPr>
          <a:xfrm>
            <a:off x="9579983" y="4459965"/>
            <a:ext cx="1197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Questions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1" name="等腰三角形 40"/>
          <p:cNvSpPr/>
          <p:nvPr/>
        </p:nvSpPr>
        <p:spPr>
          <a:xfrm>
            <a:off x="1950757" y="3869950"/>
            <a:ext cx="160020" cy="137948"/>
          </a:xfrm>
          <a:prstGeom prst="triangle">
            <a:avLst/>
          </a:prstGeom>
          <a:solidFill>
            <a:srgbClr val="878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42" name="等腰三角形 41"/>
          <p:cNvSpPr/>
          <p:nvPr/>
        </p:nvSpPr>
        <p:spPr>
          <a:xfrm>
            <a:off x="3570779" y="3869950"/>
            <a:ext cx="160020" cy="137948"/>
          </a:xfrm>
          <a:prstGeom prst="triangle">
            <a:avLst/>
          </a:prstGeom>
          <a:solidFill>
            <a:srgbClr val="878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43" name="等腰三角形 42"/>
          <p:cNvSpPr/>
          <p:nvPr/>
        </p:nvSpPr>
        <p:spPr>
          <a:xfrm>
            <a:off x="5230814" y="3869950"/>
            <a:ext cx="160020" cy="137948"/>
          </a:xfrm>
          <a:prstGeom prst="triangle">
            <a:avLst/>
          </a:prstGeom>
          <a:solidFill>
            <a:srgbClr val="878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44" name="等腰三角形 43"/>
          <p:cNvSpPr/>
          <p:nvPr/>
        </p:nvSpPr>
        <p:spPr>
          <a:xfrm>
            <a:off x="6858809" y="3869950"/>
            <a:ext cx="160020" cy="137948"/>
          </a:xfrm>
          <a:prstGeom prst="triangle">
            <a:avLst/>
          </a:prstGeom>
          <a:solidFill>
            <a:srgbClr val="878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45" name="等腰三角形 44"/>
          <p:cNvSpPr/>
          <p:nvPr/>
        </p:nvSpPr>
        <p:spPr>
          <a:xfrm>
            <a:off x="8476183" y="3869950"/>
            <a:ext cx="160020" cy="137948"/>
          </a:xfrm>
          <a:prstGeom prst="triangle">
            <a:avLst/>
          </a:prstGeom>
          <a:solidFill>
            <a:srgbClr val="878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46" name="等腰三角形 45"/>
          <p:cNvSpPr/>
          <p:nvPr/>
        </p:nvSpPr>
        <p:spPr>
          <a:xfrm>
            <a:off x="10098855" y="3869950"/>
            <a:ext cx="160020" cy="137948"/>
          </a:xfrm>
          <a:prstGeom prst="triangle">
            <a:avLst/>
          </a:prstGeom>
          <a:solidFill>
            <a:srgbClr val="878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755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95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450"/>
                            </p:stCondLst>
                            <p:childTnLst>
                              <p:par>
                                <p:cTn id="118" presetID="42" presetClass="path" presetSubtype="0" accel="50000" decel="50000" autoRev="1" fill="hold" grpId="1" nodeType="after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3.54167E-6 4.44444E-6 L 3.54167E-6 -0.05116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69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autoRev="1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04167E-6 4.44444E-6 L 1.04167E-6 -0.05278 " pathEditMode="relative" rAng="0" ptsTypes="AA">
                                      <p:cBhvr>
                                        <p:cTn id="1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9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autoRev="1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3.125E-6 4.44444E-6 L 3.125E-6 -0.0544 " pathEditMode="relative" rAng="0" ptsTypes="AA">
                                      <p:cBhvr>
                                        <p:cTn id="1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31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6.25E-7 4.44444E-6 L -6.25E-7 -0.05116 " pathEditMode="relative" rAng="0" ptsTypes="AA">
                                      <p:cBhvr>
                                        <p:cTn id="1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69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4.44444E-6 L -2.70833E-6 -0.04931 " pathEditMode="relative" rAng="0" ptsTypes="AA">
                                      <p:cBhvr>
                                        <p:cTn id="1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375E-6 4.44444E-6 L 4.375E-6 -0.05116 " pathEditMode="relative" rAng="0" ptsTypes="AA">
                                      <p:cBhvr>
                                        <p:cTn id="1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6" grpId="0"/>
      <p:bldP spid="10" grpId="0"/>
      <p:bldP spid="9" grpId="0"/>
      <p:bldP spid="14" grpId="0"/>
      <p:bldP spid="16" grpId="0"/>
      <p:bldP spid="18" grpId="0"/>
      <p:bldP spid="20" grpId="0"/>
      <p:bldP spid="22" grpId="0"/>
      <p:bldP spid="24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4520889" y="448343"/>
            <a:ext cx="31502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Segoe UI Symbol" panose="020B0502040204020203" pitchFamily="34" charset="0"/>
                <a:cs typeface="Segoe UI Light" panose="020B0502040204020203" pitchFamily="34" charset="0"/>
              </a:rPr>
              <a:t>主要贡献与创新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方正兰亭黑简体" panose="02000000000000000000" pitchFamily="2" charset="-122"/>
              <a:ea typeface="Segoe UI Symbol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altLang="zh-CN" dirty="0">
                <a:solidFill>
                  <a:srgbClr val="8D9193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Key points on what we do</a:t>
            </a:r>
            <a:endParaRPr lang="zh-CN" altLang="en-US" dirty="0">
              <a:solidFill>
                <a:srgbClr val="8D9193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60244" y="2055078"/>
            <a:ext cx="1898303" cy="2087192"/>
            <a:chOff x="6160244" y="2055078"/>
            <a:chExt cx="1898303" cy="2087192"/>
          </a:xfrm>
        </p:grpSpPr>
        <p:sp>
          <p:nvSpPr>
            <p:cNvPr id="20" name="任意多边形 19"/>
            <p:cNvSpPr/>
            <p:nvPr/>
          </p:nvSpPr>
          <p:spPr>
            <a:xfrm>
              <a:off x="6160244" y="2133642"/>
              <a:ext cx="1747506" cy="200862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pattFill prst="wdUpDiag">
              <a:fgClr>
                <a:srgbClr val="878497"/>
              </a:fgClr>
              <a:bgClr>
                <a:srgbClr val="E6E6E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240" tIns="434931" rIns="394240" bIns="434931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200" kern="1200" dirty="0">
                <a:ea typeface="方正兰亭黑简体" panose="02000000000000000000" pitchFamily="2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6311041" y="2055078"/>
              <a:ext cx="1747506" cy="200862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blipFill dpi="0"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rgbClr val="4F526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240" tIns="434931" rIns="394240" bIns="434931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200" kern="1200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76285" y="2055078"/>
            <a:ext cx="1904675" cy="2093058"/>
            <a:chOff x="3976285" y="2055078"/>
            <a:chExt cx="1904675" cy="2093058"/>
          </a:xfrm>
        </p:grpSpPr>
        <p:sp>
          <p:nvSpPr>
            <p:cNvPr id="21" name="任意多边形 20"/>
            <p:cNvSpPr/>
            <p:nvPr/>
          </p:nvSpPr>
          <p:spPr>
            <a:xfrm>
              <a:off x="3976285" y="2089190"/>
              <a:ext cx="1791283" cy="2058946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pattFill prst="wdUpDiag">
              <a:fgClr>
                <a:srgbClr val="878497"/>
              </a:fgClr>
              <a:bgClr>
                <a:srgbClr val="E6E6E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240" tIns="434931" rIns="394240" bIns="434931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200" kern="1200" dirty="0">
                <a:ea typeface="方正兰亭黑简体" panose="02000000000000000000" pitchFamily="2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4133454" y="2055078"/>
              <a:ext cx="1747506" cy="200862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rgbClr val="4F526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1" rIns="272320" bIns="313011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075982" y="3905142"/>
            <a:ext cx="1890156" cy="2114668"/>
            <a:chOff x="5075982" y="3905142"/>
            <a:chExt cx="1890156" cy="2114668"/>
          </a:xfrm>
        </p:grpSpPr>
        <p:sp>
          <p:nvSpPr>
            <p:cNvPr id="22" name="任意多边形 21"/>
            <p:cNvSpPr/>
            <p:nvPr/>
          </p:nvSpPr>
          <p:spPr>
            <a:xfrm>
              <a:off x="5075982" y="4011182"/>
              <a:ext cx="1747506" cy="200862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pattFill prst="wdUpDiag">
              <a:fgClr>
                <a:srgbClr val="878497"/>
              </a:fgClr>
              <a:bgClr>
                <a:srgbClr val="E6E6E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240" tIns="434931" rIns="394240" bIns="434931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200" kern="1200" dirty="0">
                <a:ea typeface="方正兰亭黑简体" panose="02000000000000000000" pitchFamily="2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5218632" y="3905142"/>
              <a:ext cx="1747506" cy="200862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blipFill dpi="0" rotWithShape="1"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rgbClr val="4F526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240" tIns="434931" rIns="394240" bIns="434931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200" kern="1200" dirty="0"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3" name="TextBox 1"/>
          <p:cNvSpPr txBox="1"/>
          <p:nvPr/>
        </p:nvSpPr>
        <p:spPr>
          <a:xfrm>
            <a:off x="8187034" y="2413061"/>
            <a:ext cx="3854169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标题内容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50558" y="2413061"/>
            <a:ext cx="3854169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标题内容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7033997" y="4240900"/>
            <a:ext cx="3854169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标题内容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26" name="矩形 25"/>
          <p:cNvSpPr/>
          <p:nvPr/>
        </p:nvSpPr>
        <p:spPr>
          <a:xfrm>
            <a:off x="0" y="4708683"/>
            <a:ext cx="391637" cy="357095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78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125E-6 -4.81481E-6 L 0.08854 0.26991 " pathEditMode="relative" rAng="0" ptsTypes="AA">
                                      <p:cBhvr>
                                        <p:cTn id="13" dur="12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1349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91667E-6 -1.85185E-6 L -0.0901 0.27037 " pathEditMode="relative" rAng="0" ptsTypes="AA">
                                      <p:cBhvr>
                                        <p:cTn id="18" dur="12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8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3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66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81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94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/>
      <p:bldP spid="24" grpId="0" build="allAtOnce"/>
      <p:bldP spid="25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3441700"/>
          </a:xfrm>
          <a:prstGeom prst="rect">
            <a:avLst/>
          </a:prstGeom>
          <a:solidFill>
            <a:srgbClr val="4F52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TextBox 10"/>
          <p:cNvSpPr txBox="1"/>
          <p:nvPr/>
        </p:nvSpPr>
        <p:spPr>
          <a:xfrm>
            <a:off x="4567375" y="448343"/>
            <a:ext cx="30572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研究方法与思路</a:t>
            </a:r>
            <a:endParaRPr lang="en-US" altLang="zh-CN" sz="3200" dirty="0">
              <a:solidFill>
                <a:schemeClr val="bg1"/>
              </a:solidFill>
              <a:latin typeface="方正兰亭黑简体" panose="02000000000000000000" pitchFamily="2" charset="-122"/>
              <a:ea typeface="Segoe UI Symbol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overview</a:t>
            </a:r>
            <a:endParaRPr lang="zh-CN" altLang="en-US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878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234331" y="1747947"/>
            <a:ext cx="1964753" cy="1693753"/>
            <a:chOff x="2024380" y="1747947"/>
            <a:chExt cx="1964753" cy="1693753"/>
          </a:xfrm>
        </p:grpSpPr>
        <p:sp>
          <p:nvSpPr>
            <p:cNvPr id="14" name="等腰三角形 13"/>
            <p:cNvSpPr/>
            <p:nvPr/>
          </p:nvSpPr>
          <p:spPr>
            <a:xfrm>
              <a:off x="2024380" y="1747947"/>
              <a:ext cx="1964753" cy="1693753"/>
            </a:xfrm>
            <a:prstGeom prst="triangle">
              <a:avLst/>
            </a:prstGeom>
            <a:solidFill>
              <a:srgbClr val="ACB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024380" y="1747947"/>
              <a:ext cx="982378" cy="1693753"/>
            </a:xfrm>
            <a:custGeom>
              <a:avLst/>
              <a:gdLst>
                <a:gd name="connsiteX0" fmla="*/ 982376 w 982378"/>
                <a:gd name="connsiteY0" fmla="*/ 2 h 1693753"/>
                <a:gd name="connsiteX1" fmla="*/ 982376 w 982378"/>
                <a:gd name="connsiteY1" fmla="*/ 1693753 h 1693753"/>
                <a:gd name="connsiteX2" fmla="*/ 0 w 982378"/>
                <a:gd name="connsiteY2" fmla="*/ 1693753 h 1693753"/>
                <a:gd name="connsiteX3" fmla="*/ 982377 w 982378"/>
                <a:gd name="connsiteY3" fmla="*/ 0 h 1693753"/>
                <a:gd name="connsiteX4" fmla="*/ 982378 w 982378"/>
                <a:gd name="connsiteY4" fmla="*/ 2 h 1693753"/>
                <a:gd name="connsiteX5" fmla="*/ 982377 w 982378"/>
                <a:gd name="connsiteY5" fmla="*/ 1 h 169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2378" h="1693753">
                  <a:moveTo>
                    <a:pt x="982376" y="2"/>
                  </a:moveTo>
                  <a:lnTo>
                    <a:pt x="982376" y="1693753"/>
                  </a:lnTo>
                  <a:lnTo>
                    <a:pt x="0" y="1693753"/>
                  </a:lnTo>
                  <a:close/>
                  <a:moveTo>
                    <a:pt x="982377" y="0"/>
                  </a:moveTo>
                  <a:lnTo>
                    <a:pt x="982378" y="2"/>
                  </a:lnTo>
                  <a:lnTo>
                    <a:pt x="982377" y="1"/>
                  </a:lnTo>
                  <a:close/>
                </a:path>
              </a:pathLst>
            </a:custGeom>
            <a:solidFill>
              <a:srgbClr val="6479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944975" y="2122900"/>
            <a:ext cx="1529808" cy="1318800"/>
            <a:chOff x="2024380" y="1747947"/>
            <a:chExt cx="1964753" cy="1693753"/>
          </a:xfrm>
        </p:grpSpPr>
        <p:sp>
          <p:nvSpPr>
            <p:cNvPr id="8" name="等腰三角形 7"/>
            <p:cNvSpPr/>
            <p:nvPr/>
          </p:nvSpPr>
          <p:spPr>
            <a:xfrm>
              <a:off x="2024380" y="1747947"/>
              <a:ext cx="1964753" cy="1693753"/>
            </a:xfrm>
            <a:prstGeom prst="triangle">
              <a:avLst/>
            </a:prstGeom>
            <a:solidFill>
              <a:srgbClr val="ACB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2024380" y="1747947"/>
              <a:ext cx="982378" cy="1693753"/>
            </a:xfrm>
            <a:custGeom>
              <a:avLst/>
              <a:gdLst>
                <a:gd name="connsiteX0" fmla="*/ 982376 w 982378"/>
                <a:gd name="connsiteY0" fmla="*/ 2 h 1693753"/>
                <a:gd name="connsiteX1" fmla="*/ 982376 w 982378"/>
                <a:gd name="connsiteY1" fmla="*/ 1693753 h 1693753"/>
                <a:gd name="connsiteX2" fmla="*/ 0 w 982378"/>
                <a:gd name="connsiteY2" fmla="*/ 1693753 h 1693753"/>
                <a:gd name="connsiteX3" fmla="*/ 982377 w 982378"/>
                <a:gd name="connsiteY3" fmla="*/ 0 h 1693753"/>
                <a:gd name="connsiteX4" fmla="*/ 982378 w 982378"/>
                <a:gd name="connsiteY4" fmla="*/ 2 h 1693753"/>
                <a:gd name="connsiteX5" fmla="*/ 982377 w 982378"/>
                <a:gd name="connsiteY5" fmla="*/ 1 h 169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2378" h="1693753">
                  <a:moveTo>
                    <a:pt x="982376" y="2"/>
                  </a:moveTo>
                  <a:lnTo>
                    <a:pt x="982376" y="1693753"/>
                  </a:lnTo>
                  <a:lnTo>
                    <a:pt x="0" y="1693753"/>
                  </a:lnTo>
                  <a:close/>
                  <a:moveTo>
                    <a:pt x="982377" y="0"/>
                  </a:moveTo>
                  <a:lnTo>
                    <a:pt x="982378" y="2"/>
                  </a:lnTo>
                  <a:lnTo>
                    <a:pt x="982377" y="1"/>
                  </a:lnTo>
                  <a:close/>
                </a:path>
              </a:pathLst>
            </a:custGeom>
            <a:solidFill>
              <a:srgbClr val="6479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535402" y="1747947"/>
            <a:ext cx="1964753" cy="1693753"/>
            <a:chOff x="2024380" y="1747947"/>
            <a:chExt cx="1964753" cy="1693753"/>
          </a:xfrm>
        </p:grpSpPr>
        <p:sp>
          <p:nvSpPr>
            <p:cNvPr id="28" name="等腰三角形 27"/>
            <p:cNvSpPr/>
            <p:nvPr/>
          </p:nvSpPr>
          <p:spPr>
            <a:xfrm>
              <a:off x="2024380" y="1747947"/>
              <a:ext cx="1964753" cy="1693753"/>
            </a:xfrm>
            <a:prstGeom prst="triangle">
              <a:avLst/>
            </a:prstGeom>
            <a:solidFill>
              <a:srgbClr val="ACB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2024380" y="1747947"/>
              <a:ext cx="982378" cy="1693753"/>
            </a:xfrm>
            <a:custGeom>
              <a:avLst/>
              <a:gdLst>
                <a:gd name="connsiteX0" fmla="*/ 982376 w 982378"/>
                <a:gd name="connsiteY0" fmla="*/ 2 h 1693753"/>
                <a:gd name="connsiteX1" fmla="*/ 982376 w 982378"/>
                <a:gd name="connsiteY1" fmla="*/ 1693753 h 1693753"/>
                <a:gd name="connsiteX2" fmla="*/ 0 w 982378"/>
                <a:gd name="connsiteY2" fmla="*/ 1693753 h 1693753"/>
                <a:gd name="connsiteX3" fmla="*/ 982377 w 982378"/>
                <a:gd name="connsiteY3" fmla="*/ 0 h 1693753"/>
                <a:gd name="connsiteX4" fmla="*/ 982378 w 982378"/>
                <a:gd name="connsiteY4" fmla="*/ 2 h 1693753"/>
                <a:gd name="connsiteX5" fmla="*/ 982377 w 982378"/>
                <a:gd name="connsiteY5" fmla="*/ 1 h 169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2378" h="1693753">
                  <a:moveTo>
                    <a:pt x="982376" y="2"/>
                  </a:moveTo>
                  <a:lnTo>
                    <a:pt x="982376" y="1693753"/>
                  </a:lnTo>
                  <a:lnTo>
                    <a:pt x="0" y="1693753"/>
                  </a:lnTo>
                  <a:close/>
                  <a:moveTo>
                    <a:pt x="982377" y="0"/>
                  </a:moveTo>
                  <a:lnTo>
                    <a:pt x="982378" y="2"/>
                  </a:lnTo>
                  <a:lnTo>
                    <a:pt x="982377" y="1"/>
                  </a:lnTo>
                  <a:close/>
                </a:path>
              </a:pathLst>
            </a:custGeom>
            <a:solidFill>
              <a:srgbClr val="6479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290560" y="2279516"/>
            <a:ext cx="1348134" cy="1162184"/>
            <a:chOff x="2024380" y="1747947"/>
            <a:chExt cx="1964753" cy="1693753"/>
          </a:xfrm>
        </p:grpSpPr>
        <p:sp>
          <p:nvSpPr>
            <p:cNvPr id="26" name="等腰三角形 25"/>
            <p:cNvSpPr/>
            <p:nvPr/>
          </p:nvSpPr>
          <p:spPr>
            <a:xfrm>
              <a:off x="2024380" y="1747947"/>
              <a:ext cx="1964753" cy="1693753"/>
            </a:xfrm>
            <a:prstGeom prst="triangle">
              <a:avLst/>
            </a:prstGeom>
            <a:solidFill>
              <a:srgbClr val="ACB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024380" y="1747947"/>
              <a:ext cx="982378" cy="1693753"/>
            </a:xfrm>
            <a:custGeom>
              <a:avLst/>
              <a:gdLst>
                <a:gd name="connsiteX0" fmla="*/ 982376 w 982378"/>
                <a:gd name="connsiteY0" fmla="*/ 2 h 1693753"/>
                <a:gd name="connsiteX1" fmla="*/ 982376 w 982378"/>
                <a:gd name="connsiteY1" fmla="*/ 1693753 h 1693753"/>
                <a:gd name="connsiteX2" fmla="*/ 0 w 982378"/>
                <a:gd name="connsiteY2" fmla="*/ 1693753 h 1693753"/>
                <a:gd name="connsiteX3" fmla="*/ 982377 w 982378"/>
                <a:gd name="connsiteY3" fmla="*/ 0 h 1693753"/>
                <a:gd name="connsiteX4" fmla="*/ 982378 w 982378"/>
                <a:gd name="connsiteY4" fmla="*/ 2 h 1693753"/>
                <a:gd name="connsiteX5" fmla="*/ 982377 w 982378"/>
                <a:gd name="connsiteY5" fmla="*/ 1 h 169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2378" h="1693753">
                  <a:moveTo>
                    <a:pt x="982376" y="2"/>
                  </a:moveTo>
                  <a:lnTo>
                    <a:pt x="982376" y="1693753"/>
                  </a:lnTo>
                  <a:lnTo>
                    <a:pt x="0" y="1693753"/>
                  </a:lnTo>
                  <a:close/>
                  <a:moveTo>
                    <a:pt x="982377" y="0"/>
                  </a:moveTo>
                  <a:lnTo>
                    <a:pt x="982378" y="2"/>
                  </a:lnTo>
                  <a:lnTo>
                    <a:pt x="982377" y="1"/>
                  </a:lnTo>
                  <a:close/>
                </a:path>
              </a:pathLst>
            </a:custGeom>
            <a:solidFill>
              <a:srgbClr val="6479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871027" y="2977889"/>
            <a:ext cx="148692" cy="1065474"/>
            <a:chOff x="2871027" y="2977889"/>
            <a:chExt cx="148692" cy="1065474"/>
          </a:xfrm>
        </p:grpSpPr>
        <p:sp>
          <p:nvSpPr>
            <p:cNvPr id="30" name="椭圆 29"/>
            <p:cNvSpPr/>
            <p:nvPr/>
          </p:nvSpPr>
          <p:spPr>
            <a:xfrm>
              <a:off x="2871027" y="2977889"/>
              <a:ext cx="148692" cy="148692"/>
            </a:xfrm>
            <a:prstGeom prst="ellipse">
              <a:avLst/>
            </a:prstGeom>
            <a:solidFill>
              <a:srgbClr val="4F526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cxnSp>
          <p:nvCxnSpPr>
            <p:cNvPr id="45" name="直接连接符 44"/>
            <p:cNvCxnSpPr>
              <a:stCxn id="30" idx="4"/>
            </p:cNvCxnSpPr>
            <p:nvPr/>
          </p:nvCxnSpPr>
          <p:spPr>
            <a:xfrm>
              <a:off x="2945373" y="3126581"/>
              <a:ext cx="0" cy="916782"/>
            </a:xfrm>
            <a:prstGeom prst="line">
              <a:avLst/>
            </a:prstGeom>
            <a:ln w="19050">
              <a:solidFill>
                <a:srgbClr val="4F526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1"/>
          <p:cNvSpPr txBox="1"/>
          <p:nvPr/>
        </p:nvSpPr>
        <p:spPr>
          <a:xfrm>
            <a:off x="251460" y="4192055"/>
            <a:ext cx="3223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研究思路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  <a:p>
            <a:pPr algn="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4572818" y="4192055"/>
            <a:ext cx="3223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研究方案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9669642" y="2977889"/>
            <a:ext cx="148692" cy="1065474"/>
            <a:chOff x="9669642" y="2977889"/>
            <a:chExt cx="148692" cy="1065474"/>
          </a:xfrm>
        </p:grpSpPr>
        <p:sp>
          <p:nvSpPr>
            <p:cNvPr id="50" name="椭圆 49"/>
            <p:cNvSpPr/>
            <p:nvPr/>
          </p:nvSpPr>
          <p:spPr>
            <a:xfrm>
              <a:off x="9669642" y="2977889"/>
              <a:ext cx="148692" cy="148692"/>
            </a:xfrm>
            <a:prstGeom prst="ellipse">
              <a:avLst/>
            </a:prstGeom>
            <a:solidFill>
              <a:srgbClr val="4F526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cxnSp>
          <p:nvCxnSpPr>
            <p:cNvPr id="51" name="直接连接符 50"/>
            <p:cNvCxnSpPr>
              <a:stCxn id="50" idx="4"/>
            </p:cNvCxnSpPr>
            <p:nvPr/>
          </p:nvCxnSpPr>
          <p:spPr>
            <a:xfrm>
              <a:off x="9743988" y="3126581"/>
              <a:ext cx="0" cy="916782"/>
            </a:xfrm>
            <a:prstGeom prst="line">
              <a:avLst/>
            </a:prstGeom>
            <a:ln w="19050">
              <a:solidFill>
                <a:srgbClr val="4F526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1"/>
          <p:cNvSpPr txBox="1"/>
          <p:nvPr/>
        </p:nvSpPr>
        <p:spPr>
          <a:xfrm>
            <a:off x="8696206" y="4192055"/>
            <a:ext cx="3223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研究方案可行性说明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011137" y="2122900"/>
            <a:ext cx="1529808" cy="1318800"/>
            <a:chOff x="2024380" y="1747947"/>
            <a:chExt cx="1964753" cy="1693753"/>
          </a:xfrm>
        </p:grpSpPr>
        <p:sp>
          <p:nvSpPr>
            <p:cNvPr id="20" name="等腰三角形 19"/>
            <p:cNvSpPr/>
            <p:nvPr/>
          </p:nvSpPr>
          <p:spPr>
            <a:xfrm>
              <a:off x="2024380" y="1747947"/>
              <a:ext cx="1964753" cy="1693753"/>
            </a:xfrm>
            <a:prstGeom prst="triangle">
              <a:avLst/>
            </a:prstGeom>
            <a:solidFill>
              <a:srgbClr val="DAD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2024380" y="1747947"/>
              <a:ext cx="982378" cy="1693753"/>
            </a:xfrm>
            <a:custGeom>
              <a:avLst/>
              <a:gdLst>
                <a:gd name="connsiteX0" fmla="*/ 982376 w 982378"/>
                <a:gd name="connsiteY0" fmla="*/ 2 h 1693753"/>
                <a:gd name="connsiteX1" fmla="*/ 982376 w 982378"/>
                <a:gd name="connsiteY1" fmla="*/ 1693753 h 1693753"/>
                <a:gd name="connsiteX2" fmla="*/ 0 w 982378"/>
                <a:gd name="connsiteY2" fmla="*/ 1693753 h 1693753"/>
                <a:gd name="connsiteX3" fmla="*/ 982377 w 982378"/>
                <a:gd name="connsiteY3" fmla="*/ 0 h 1693753"/>
                <a:gd name="connsiteX4" fmla="*/ 982378 w 982378"/>
                <a:gd name="connsiteY4" fmla="*/ 2 h 1693753"/>
                <a:gd name="connsiteX5" fmla="*/ 982377 w 982378"/>
                <a:gd name="connsiteY5" fmla="*/ 1 h 169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2378" h="1693753">
                  <a:moveTo>
                    <a:pt x="982376" y="2"/>
                  </a:moveTo>
                  <a:lnTo>
                    <a:pt x="982376" y="1693753"/>
                  </a:lnTo>
                  <a:lnTo>
                    <a:pt x="0" y="1693753"/>
                  </a:lnTo>
                  <a:close/>
                  <a:moveTo>
                    <a:pt x="982377" y="0"/>
                  </a:moveTo>
                  <a:lnTo>
                    <a:pt x="982378" y="2"/>
                  </a:lnTo>
                  <a:lnTo>
                    <a:pt x="982377" y="1"/>
                  </a:lnTo>
                  <a:close/>
                </a:path>
              </a:pathLst>
            </a:custGeom>
            <a:solidFill>
              <a:srgbClr val="ACB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816449" y="1447801"/>
            <a:ext cx="2312923" cy="1993900"/>
            <a:chOff x="2024380" y="1747947"/>
            <a:chExt cx="1964753" cy="1693753"/>
          </a:xfrm>
        </p:grpSpPr>
        <p:sp>
          <p:nvSpPr>
            <p:cNvPr id="17" name="等腰三角形 16"/>
            <p:cNvSpPr/>
            <p:nvPr/>
          </p:nvSpPr>
          <p:spPr>
            <a:xfrm>
              <a:off x="2024380" y="1747947"/>
              <a:ext cx="1964753" cy="1693753"/>
            </a:xfrm>
            <a:prstGeom prst="triangle">
              <a:avLst/>
            </a:prstGeom>
            <a:solidFill>
              <a:srgbClr val="DAD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2024380" y="1747947"/>
              <a:ext cx="982378" cy="1693753"/>
            </a:xfrm>
            <a:custGeom>
              <a:avLst/>
              <a:gdLst>
                <a:gd name="connsiteX0" fmla="*/ 982376 w 982378"/>
                <a:gd name="connsiteY0" fmla="*/ 2 h 1693753"/>
                <a:gd name="connsiteX1" fmla="*/ 982376 w 982378"/>
                <a:gd name="connsiteY1" fmla="*/ 1693753 h 1693753"/>
                <a:gd name="connsiteX2" fmla="*/ 0 w 982378"/>
                <a:gd name="connsiteY2" fmla="*/ 1693753 h 1693753"/>
                <a:gd name="connsiteX3" fmla="*/ 982377 w 982378"/>
                <a:gd name="connsiteY3" fmla="*/ 0 h 1693753"/>
                <a:gd name="connsiteX4" fmla="*/ 982378 w 982378"/>
                <a:gd name="connsiteY4" fmla="*/ 2 h 1693753"/>
                <a:gd name="connsiteX5" fmla="*/ 982377 w 982378"/>
                <a:gd name="connsiteY5" fmla="*/ 1 h 169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2378" h="1693753">
                  <a:moveTo>
                    <a:pt x="982376" y="2"/>
                  </a:moveTo>
                  <a:lnTo>
                    <a:pt x="982376" y="1693753"/>
                  </a:lnTo>
                  <a:lnTo>
                    <a:pt x="0" y="1693753"/>
                  </a:lnTo>
                  <a:close/>
                  <a:moveTo>
                    <a:pt x="982377" y="0"/>
                  </a:moveTo>
                  <a:lnTo>
                    <a:pt x="982378" y="2"/>
                  </a:lnTo>
                  <a:lnTo>
                    <a:pt x="982377" y="1"/>
                  </a:lnTo>
                  <a:close/>
                </a:path>
              </a:pathLst>
            </a:custGeom>
            <a:solidFill>
              <a:srgbClr val="ACB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110134" y="2977889"/>
            <a:ext cx="148692" cy="1065474"/>
            <a:chOff x="6110134" y="2977889"/>
            <a:chExt cx="148692" cy="1065474"/>
          </a:xfrm>
        </p:grpSpPr>
        <p:sp>
          <p:nvSpPr>
            <p:cNvPr id="47" name="椭圆 46"/>
            <p:cNvSpPr/>
            <p:nvPr/>
          </p:nvSpPr>
          <p:spPr>
            <a:xfrm>
              <a:off x="6110134" y="2977889"/>
              <a:ext cx="148692" cy="148692"/>
            </a:xfrm>
            <a:prstGeom prst="ellipse">
              <a:avLst/>
            </a:prstGeom>
            <a:solidFill>
              <a:srgbClr val="4F526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cxnSp>
          <p:nvCxnSpPr>
            <p:cNvPr id="48" name="直接连接符 47"/>
            <p:cNvCxnSpPr>
              <a:stCxn id="47" idx="4"/>
            </p:cNvCxnSpPr>
            <p:nvPr/>
          </p:nvCxnSpPr>
          <p:spPr>
            <a:xfrm>
              <a:off x="6184480" y="3126581"/>
              <a:ext cx="0" cy="916782"/>
            </a:xfrm>
            <a:prstGeom prst="line">
              <a:avLst/>
            </a:prstGeom>
            <a:ln w="19050">
              <a:solidFill>
                <a:srgbClr val="4F526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697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6" dur="2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7.40741E-7 L 0.22669 -7.40741E-7 " pathEditMode="relative" rAng="0" ptsTypes="AA">
                                      <p:cBhvr>
                                        <p:cTn id="21" dur="3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28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6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7.40741E-7 L -0.29011 -7.40741E-7 " pathEditMode="relative" rAng="0" ptsTypes="AA">
                                      <p:cBhvr>
                                        <p:cTn id="31" dur="2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05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9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3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18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36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allAtOnce"/>
      <p:bldP spid="49" grpId="0" build="allAtOnce"/>
      <p:bldP spid="52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334681" y="1764632"/>
            <a:ext cx="7330687" cy="4000453"/>
            <a:chOff x="2334681" y="1764632"/>
            <a:chExt cx="7330687" cy="4000453"/>
          </a:xfrm>
        </p:grpSpPr>
        <p:sp>
          <p:nvSpPr>
            <p:cNvPr id="54" name="椭圆 53"/>
            <p:cNvSpPr/>
            <p:nvPr/>
          </p:nvSpPr>
          <p:spPr>
            <a:xfrm>
              <a:off x="2334681" y="1963106"/>
              <a:ext cx="7138737" cy="3801979"/>
            </a:xfrm>
            <a:prstGeom prst="ellipse">
              <a:avLst/>
            </a:prstGeom>
            <a:pattFill prst="wdUpDiag">
              <a:fgClr>
                <a:srgbClr val="4F5261"/>
              </a:fgClr>
              <a:bgClr>
                <a:srgbClr val="E6E6E1"/>
              </a:bgClr>
            </a:patt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2526631" y="1764632"/>
              <a:ext cx="7138737" cy="380197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4F52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cxnSp>
        <p:nvCxnSpPr>
          <p:cNvPr id="65" name="直接箭头连接符 64"/>
          <p:cNvCxnSpPr/>
          <p:nvPr/>
        </p:nvCxnSpPr>
        <p:spPr>
          <a:xfrm flipV="1">
            <a:off x="6096000" y="2343150"/>
            <a:ext cx="0" cy="847726"/>
          </a:xfrm>
          <a:prstGeom prst="straightConnector1">
            <a:avLst/>
          </a:prstGeom>
          <a:ln w="38100">
            <a:solidFill>
              <a:srgbClr val="4F52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5182929" y="433829"/>
            <a:ext cx="18261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研究思路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overview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5581650" y="1250282"/>
            <a:ext cx="1028700" cy="1028700"/>
          </a:xfrm>
          <a:prstGeom prst="ellipse">
            <a:avLst/>
          </a:prstGeom>
          <a:solidFill>
            <a:srgbClr val="647996"/>
          </a:solidFill>
          <a:ln w="38100">
            <a:solidFill>
              <a:srgbClr val="4F5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681412" y="2820402"/>
            <a:ext cx="1690438" cy="1690438"/>
          </a:xfrm>
          <a:prstGeom prst="ellipse">
            <a:avLst/>
          </a:prstGeom>
          <a:solidFill>
            <a:srgbClr val="777C91"/>
          </a:solidFill>
          <a:ln w="57150">
            <a:solidFill>
              <a:srgbClr val="4F5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628199" y="2820402"/>
            <a:ext cx="1690438" cy="1690438"/>
          </a:xfrm>
          <a:prstGeom prst="ellipse">
            <a:avLst/>
          </a:prstGeom>
          <a:solidFill>
            <a:srgbClr val="777C91"/>
          </a:solidFill>
          <a:ln w="57150">
            <a:solidFill>
              <a:srgbClr val="4F5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6096000" y="4070350"/>
            <a:ext cx="0" cy="260350"/>
          </a:xfrm>
          <a:prstGeom prst="straightConnector1">
            <a:avLst/>
          </a:prstGeom>
          <a:ln w="38100">
            <a:solidFill>
              <a:srgbClr val="4F52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3449037" y="3656014"/>
            <a:ext cx="1542063" cy="0"/>
          </a:xfrm>
          <a:prstGeom prst="straightConnector1">
            <a:avLst/>
          </a:prstGeom>
          <a:ln w="38100">
            <a:solidFill>
              <a:srgbClr val="4F52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7142415" y="3656014"/>
            <a:ext cx="1401126" cy="0"/>
          </a:xfrm>
          <a:prstGeom prst="straightConnector1">
            <a:avLst/>
          </a:prstGeom>
          <a:ln w="38100">
            <a:solidFill>
              <a:srgbClr val="4F52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1"/>
          <p:cNvSpPr txBox="1"/>
          <p:nvPr/>
        </p:nvSpPr>
        <p:spPr>
          <a:xfrm>
            <a:off x="4484339" y="3290600"/>
            <a:ext cx="3223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研究思路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71" name="TextBox 1"/>
          <p:cNvSpPr txBox="1"/>
          <p:nvPr/>
        </p:nvSpPr>
        <p:spPr>
          <a:xfrm>
            <a:off x="8427002" y="3479626"/>
            <a:ext cx="2092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 </a:t>
            </a:r>
            <a:r>
              <a:rPr lang="zh-CN" alt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填写标题</a:t>
            </a:r>
            <a:endParaRPr lang="en-US" altLang="zh-CN" sz="1600" b="1" dirty="0">
              <a:solidFill>
                <a:schemeClr val="bg1"/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72" name="TextBox 1"/>
          <p:cNvSpPr txBox="1"/>
          <p:nvPr/>
        </p:nvSpPr>
        <p:spPr>
          <a:xfrm>
            <a:off x="1441483" y="3491483"/>
            <a:ext cx="2092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填写标题</a:t>
            </a:r>
            <a:endParaRPr lang="en-US" altLang="zh-CN" sz="1600" b="1" dirty="0">
              <a:solidFill>
                <a:schemeClr val="bg1"/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73" name="TextBox 1"/>
          <p:cNvSpPr txBox="1"/>
          <p:nvPr/>
        </p:nvSpPr>
        <p:spPr>
          <a:xfrm>
            <a:off x="5413470" y="1635817"/>
            <a:ext cx="1379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填写标题</a:t>
            </a:r>
            <a:r>
              <a:rPr lang="en-US" altLang="zh-CN" sz="1000" b="1" dirty="0">
                <a:solidFill>
                  <a:schemeClr val="bg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6" name="矩形标注 75"/>
          <p:cNvSpPr/>
          <p:nvPr/>
        </p:nvSpPr>
        <p:spPr>
          <a:xfrm>
            <a:off x="8135554" y="1252788"/>
            <a:ext cx="3562350" cy="919722"/>
          </a:xfrm>
          <a:prstGeom prst="wedgeRectCallout">
            <a:avLst>
              <a:gd name="adj1" fmla="val -83667"/>
              <a:gd name="adj2" fmla="val -13101"/>
            </a:avLst>
          </a:prstGeom>
          <a:solidFill>
            <a:srgbClr val="4F526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75" name="TextBox 1"/>
          <p:cNvSpPr txBox="1"/>
          <p:nvPr/>
        </p:nvSpPr>
        <p:spPr>
          <a:xfrm>
            <a:off x="8230680" y="1339986"/>
            <a:ext cx="3232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80" name="矩形标注 79"/>
          <p:cNvSpPr/>
          <p:nvPr/>
        </p:nvSpPr>
        <p:spPr>
          <a:xfrm>
            <a:off x="546195" y="1255179"/>
            <a:ext cx="3562350" cy="919722"/>
          </a:xfrm>
          <a:prstGeom prst="wedgeRectCallout">
            <a:avLst>
              <a:gd name="adj1" fmla="val -1849"/>
              <a:gd name="adj2" fmla="val 82178"/>
            </a:avLst>
          </a:prstGeom>
          <a:solidFill>
            <a:srgbClr val="4F526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81" name="TextBox 1"/>
          <p:cNvSpPr txBox="1"/>
          <p:nvPr/>
        </p:nvSpPr>
        <p:spPr>
          <a:xfrm>
            <a:off x="645086" y="1323904"/>
            <a:ext cx="3232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86" name="矩形标注 85"/>
          <p:cNvSpPr/>
          <p:nvPr/>
        </p:nvSpPr>
        <p:spPr>
          <a:xfrm>
            <a:off x="546195" y="4979291"/>
            <a:ext cx="3562350" cy="919722"/>
          </a:xfrm>
          <a:prstGeom prst="wedgeRectCallout">
            <a:avLst>
              <a:gd name="adj1" fmla="val 70076"/>
              <a:gd name="adj2" fmla="val -15172"/>
            </a:avLst>
          </a:prstGeom>
          <a:solidFill>
            <a:srgbClr val="4F526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87" name="TextBox 1"/>
          <p:cNvSpPr txBox="1"/>
          <p:nvPr/>
        </p:nvSpPr>
        <p:spPr>
          <a:xfrm>
            <a:off x="645086" y="5048016"/>
            <a:ext cx="3232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88" name="矩形标注 87"/>
          <p:cNvSpPr/>
          <p:nvPr/>
        </p:nvSpPr>
        <p:spPr>
          <a:xfrm>
            <a:off x="8135554" y="4979291"/>
            <a:ext cx="3562350" cy="919722"/>
          </a:xfrm>
          <a:prstGeom prst="wedgeRectCallout">
            <a:avLst>
              <a:gd name="adj1" fmla="val 1270"/>
              <a:gd name="adj2" fmla="val -86976"/>
            </a:avLst>
          </a:prstGeom>
          <a:solidFill>
            <a:srgbClr val="4F526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89" name="TextBox 1"/>
          <p:cNvSpPr txBox="1"/>
          <p:nvPr/>
        </p:nvSpPr>
        <p:spPr>
          <a:xfrm>
            <a:off x="8234445" y="5048016"/>
            <a:ext cx="3232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3" name="椭圆 2"/>
          <p:cNvSpPr/>
          <p:nvPr/>
        </p:nvSpPr>
        <p:spPr>
          <a:xfrm>
            <a:off x="5082338" y="4402564"/>
            <a:ext cx="2027325" cy="2027325"/>
          </a:xfrm>
          <a:prstGeom prst="ellipse">
            <a:avLst/>
          </a:prstGeom>
          <a:solidFill>
            <a:srgbClr val="ACB6C2"/>
          </a:solidFill>
          <a:ln w="57150">
            <a:solidFill>
              <a:srgbClr val="4F5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70" name="TextBox 1"/>
          <p:cNvSpPr txBox="1"/>
          <p:nvPr/>
        </p:nvSpPr>
        <p:spPr>
          <a:xfrm>
            <a:off x="5049583" y="5123838"/>
            <a:ext cx="2092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填写标题</a:t>
            </a:r>
            <a:endParaRPr lang="en-US" altLang="zh-CN" sz="1600" b="1" dirty="0">
              <a:solidFill>
                <a:schemeClr val="bg1"/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2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3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8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3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7.40741E-7 C 0.00026 0.00023 0.01081 0.10324 0.02487 0.11482 C 0.03711 0.13495 0.05195 0.16134 0.07474 0.18333 C 0.09727 0.20532 0.14935 0.24259 0.16094 0.24653 C 0.18399 0.25741 0.21745 0.28426 0.29063 0.25787 " pathEditMode="relative" rAng="0" ptsTypes="AAAAA">
                                      <p:cBhvr>
                                        <p:cTn id="33" dur="175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31" y="1344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7.40741E-7 C 0.00287 0.04074 0.00248 0.08796 -0.01849 0.13009 C -0.05143 0.18681 -0.07187 0.1912 -0.09531 0.21181 C -0.11888 0.23218 -0.12578 0.23542 -0.15963 0.25417 C -0.18971 0.2662 -0.22851 0.27245 -0.27669 0.25556 " pathEditMode="relative" rAng="0" ptsTypes="AAAAA">
                                      <p:cBhvr>
                                        <p:cTn id="38" dur="20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11" y="1328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0.53125 " pathEditMode="relative" rAng="0" ptsTypes="AA">
                                      <p:cBhvr>
                                        <p:cTn id="43" dur="20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3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5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48148E-6 L -0.03633 1.48148E-6 " pathEditMode="relative" rAng="0" ptsTypes="AA">
                                      <p:cBhvr>
                                        <p:cTn id="49" dur="1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0.00065 0.05579 " pathEditMode="relative" rAng="0" ptsTypes="AA">
                                      <p:cBhvr>
                                        <p:cTn id="54" dur="1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77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3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0.03411 4.44444E-6 " pathEditMode="relative" rAng="0" ptsTypes="AA">
                                      <p:cBhvr>
                                        <p:cTn id="59" dur="1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44444E-6 L -1.45833E-6 -0.05695 " pathEditMode="relative" rAng="0" ptsTypes="AA">
                                      <p:cBhvr>
                                        <p:cTn id="64" dur="1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8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8" grpId="0" build="allAtOnce"/>
      <p:bldP spid="71" grpId="0" build="allAtOnce"/>
      <p:bldP spid="72" grpId="0" build="allAtOnce"/>
      <p:bldP spid="73" grpId="0" build="allAtOnce"/>
      <p:bldP spid="76" grpId="0" animBg="1"/>
      <p:bldP spid="76" grpId="1" animBg="1"/>
      <p:bldP spid="75" grpId="0" build="allAtOnce"/>
      <p:bldP spid="80" grpId="0" animBg="1"/>
      <p:bldP spid="80" grpId="1" animBg="1"/>
      <p:bldP spid="81" grpId="0" build="allAtOnce"/>
      <p:bldP spid="86" grpId="0" animBg="1"/>
      <p:bldP spid="86" grpId="1" animBg="1"/>
      <p:bldP spid="87" grpId="0" build="allAtOnce"/>
      <p:bldP spid="88" grpId="0" animBg="1"/>
      <p:bldP spid="88" grpId="1" animBg="1"/>
      <p:bldP spid="89" grpId="0" build="allAtOnce"/>
      <p:bldP spid="3" grpId="0" animBg="1"/>
      <p:bldP spid="70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箭头连接符 23"/>
          <p:cNvCxnSpPr/>
          <p:nvPr/>
        </p:nvCxnSpPr>
        <p:spPr>
          <a:xfrm>
            <a:off x="5308600" y="5517427"/>
            <a:ext cx="368176" cy="0"/>
          </a:xfrm>
          <a:prstGeom prst="straightConnector1">
            <a:avLst/>
          </a:prstGeom>
          <a:ln w="76200">
            <a:solidFill>
              <a:srgbClr val="ACB6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5182929" y="433829"/>
            <a:ext cx="18261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研究方案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overview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0618" y="155798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1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5400000">
            <a:off x="5520050" y="2788942"/>
            <a:ext cx="1169258" cy="0"/>
          </a:xfrm>
          <a:prstGeom prst="line">
            <a:avLst/>
          </a:prstGeom>
          <a:ln w="57150">
            <a:solidFill>
              <a:srgbClr val="8784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879297" y="3373571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2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rot="5400000">
            <a:off x="5520050" y="4604531"/>
            <a:ext cx="1169258" cy="0"/>
          </a:xfrm>
          <a:prstGeom prst="line">
            <a:avLst/>
          </a:prstGeom>
          <a:ln w="57150">
            <a:solidFill>
              <a:srgbClr val="8784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879297" y="5189160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3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rot="5400000">
            <a:off x="5520050" y="6356350"/>
            <a:ext cx="1169258" cy="0"/>
          </a:xfrm>
          <a:prstGeom prst="line">
            <a:avLst/>
          </a:prstGeom>
          <a:ln w="57150">
            <a:solidFill>
              <a:srgbClr val="8784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"/>
          <p:cNvSpPr txBox="1"/>
          <p:nvPr/>
        </p:nvSpPr>
        <p:spPr>
          <a:xfrm>
            <a:off x="678648" y="1370972"/>
            <a:ext cx="292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方案一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  <a:p>
            <a:pPr algn="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308600" y="1923327"/>
            <a:ext cx="368176" cy="0"/>
          </a:xfrm>
          <a:prstGeom prst="straightConnector1">
            <a:avLst/>
          </a:prstGeom>
          <a:ln w="76200">
            <a:solidFill>
              <a:srgbClr val="ACB6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3669895" y="4860627"/>
            <a:ext cx="1453659" cy="1412450"/>
            <a:chOff x="1649692" y="1816903"/>
            <a:chExt cx="2243675" cy="2180070"/>
          </a:xfrm>
        </p:grpSpPr>
        <p:sp>
          <p:nvSpPr>
            <p:cNvPr id="21" name="椭圆 20"/>
            <p:cNvSpPr/>
            <p:nvPr/>
          </p:nvSpPr>
          <p:spPr>
            <a:xfrm>
              <a:off x="1649692" y="1964490"/>
              <a:ext cx="2032483" cy="2032483"/>
            </a:xfrm>
            <a:prstGeom prst="ellipse">
              <a:avLst/>
            </a:prstGeom>
            <a:pattFill prst="wdUpDiag">
              <a:fgClr>
                <a:srgbClr val="4F5261"/>
              </a:fgClr>
              <a:bgClr>
                <a:srgbClr val="E6E6E1"/>
              </a:bgClr>
            </a:patt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860884" y="1816903"/>
              <a:ext cx="2032483" cy="2032483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rgbClr val="4F52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3" name="TextBox 1"/>
          <p:cNvSpPr txBox="1"/>
          <p:nvPr/>
        </p:nvSpPr>
        <p:spPr>
          <a:xfrm>
            <a:off x="678648" y="5014497"/>
            <a:ext cx="292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方案三</a:t>
            </a: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 </a:t>
            </a:r>
          </a:p>
          <a:p>
            <a:pPr algn="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8642735" y="3086131"/>
            <a:ext cx="292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方案二</a:t>
            </a: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 </a:t>
            </a: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6520561" y="3696736"/>
            <a:ext cx="368176" cy="0"/>
          </a:xfrm>
          <a:prstGeom prst="straightConnector1">
            <a:avLst/>
          </a:prstGeom>
          <a:ln w="76200">
            <a:solidFill>
              <a:srgbClr val="ACB6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7052246" y="2990511"/>
            <a:ext cx="1453659" cy="1412450"/>
            <a:chOff x="1649692" y="1816903"/>
            <a:chExt cx="2243675" cy="2180070"/>
          </a:xfrm>
        </p:grpSpPr>
        <p:sp>
          <p:nvSpPr>
            <p:cNvPr id="26" name="椭圆 25"/>
            <p:cNvSpPr/>
            <p:nvPr/>
          </p:nvSpPr>
          <p:spPr>
            <a:xfrm>
              <a:off x="1649692" y="1964490"/>
              <a:ext cx="2032483" cy="2032483"/>
            </a:xfrm>
            <a:prstGeom prst="ellipse">
              <a:avLst/>
            </a:prstGeom>
            <a:pattFill prst="wdUpDiag">
              <a:fgClr>
                <a:srgbClr val="4F5261"/>
              </a:fgClr>
              <a:bgClr>
                <a:srgbClr val="E6E6E1"/>
              </a:bgClr>
            </a:patt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860884" y="1816903"/>
              <a:ext cx="2032483" cy="2032483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rgbClr val="4F52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669895" y="1217102"/>
            <a:ext cx="1453659" cy="1412450"/>
            <a:chOff x="1649692" y="1816903"/>
            <a:chExt cx="2243675" cy="2180070"/>
          </a:xfrm>
        </p:grpSpPr>
        <p:sp>
          <p:nvSpPr>
            <p:cNvPr id="14" name="椭圆 13"/>
            <p:cNvSpPr/>
            <p:nvPr/>
          </p:nvSpPr>
          <p:spPr>
            <a:xfrm>
              <a:off x="1649692" y="1964490"/>
              <a:ext cx="2032483" cy="2032483"/>
            </a:xfrm>
            <a:prstGeom prst="ellipse">
              <a:avLst/>
            </a:prstGeom>
            <a:pattFill prst="wdUpDiag">
              <a:fgClr>
                <a:srgbClr val="4F5261"/>
              </a:fgClr>
              <a:bgClr>
                <a:srgbClr val="E6E6E1"/>
              </a:bgClr>
            </a:patt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860884" y="1816903"/>
              <a:ext cx="2032483" cy="2032483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rgbClr val="4F52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58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-0.27656 -0.25856 " pathEditMode="relative" rAng="0" ptsTypes="AA">
                                      <p:cBhvr>
                                        <p:cTn id="38" dur="1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28" y="-1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0.27747 -0.27269 " pathEditMode="relative" rAng="0" ptsTypes="AA">
                                      <p:cBhvr>
                                        <p:cTn id="44" dur="15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67" y="-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12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27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42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6" grpId="0" build="allAtOnce"/>
      <p:bldP spid="23" grpId="0" build="allAtOnce"/>
      <p:bldP spid="28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箭头连接符 20"/>
          <p:cNvCxnSpPr/>
          <p:nvPr/>
        </p:nvCxnSpPr>
        <p:spPr>
          <a:xfrm>
            <a:off x="5308600" y="3104427"/>
            <a:ext cx="368176" cy="0"/>
          </a:xfrm>
          <a:prstGeom prst="straightConnector1">
            <a:avLst/>
          </a:prstGeom>
          <a:ln w="76200">
            <a:solidFill>
              <a:srgbClr val="ACB6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6520561" y="1309136"/>
            <a:ext cx="368176" cy="0"/>
          </a:xfrm>
          <a:prstGeom prst="straightConnector1">
            <a:avLst/>
          </a:prstGeom>
          <a:ln w="76200">
            <a:solidFill>
              <a:srgbClr val="ACB6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6520561" y="4941336"/>
            <a:ext cx="368176" cy="0"/>
          </a:xfrm>
          <a:prstGeom prst="straightConnector1">
            <a:avLst/>
          </a:prstGeom>
          <a:ln w="76200">
            <a:solidFill>
              <a:srgbClr val="ACB6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  <a:t>17</a:t>
            </a:fld>
            <a:endParaRPr lang="zh-CN" altLang="en-US"/>
          </a:p>
        </p:txBody>
      </p:sp>
      <p:cxnSp>
        <p:nvCxnSpPr>
          <p:cNvPr id="7" name="直接连接符 6"/>
          <p:cNvCxnSpPr>
            <a:endCxn id="9" idx="0"/>
          </p:cNvCxnSpPr>
          <p:nvPr/>
        </p:nvCxnSpPr>
        <p:spPr>
          <a:xfrm>
            <a:off x="6104679" y="-38100"/>
            <a:ext cx="0" cy="1010079"/>
          </a:xfrm>
          <a:prstGeom prst="line">
            <a:avLst/>
          </a:prstGeom>
          <a:ln w="57150">
            <a:solidFill>
              <a:srgbClr val="8784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879297" y="971979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4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rot="5400000">
            <a:off x="5520050" y="2202939"/>
            <a:ext cx="1169258" cy="0"/>
          </a:xfrm>
          <a:prstGeom prst="line">
            <a:avLst/>
          </a:prstGeom>
          <a:ln w="57150">
            <a:solidFill>
              <a:srgbClr val="8784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879297" y="2787568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5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5520050" y="4018528"/>
            <a:ext cx="1169258" cy="0"/>
          </a:xfrm>
          <a:prstGeom prst="line">
            <a:avLst/>
          </a:prstGeom>
          <a:ln w="57150">
            <a:solidFill>
              <a:srgbClr val="8784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879297" y="4603157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6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678648" y="2552072"/>
            <a:ext cx="292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方案二说明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  <a:p>
            <a:pPr algn="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8642735" y="698531"/>
            <a:ext cx="292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方案一说明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052246" y="4235111"/>
            <a:ext cx="1453659" cy="1412450"/>
            <a:chOff x="1649692" y="1816903"/>
            <a:chExt cx="2243675" cy="2180070"/>
          </a:xfrm>
        </p:grpSpPr>
        <p:sp>
          <p:nvSpPr>
            <p:cNvPr id="28" name="椭圆 27"/>
            <p:cNvSpPr/>
            <p:nvPr/>
          </p:nvSpPr>
          <p:spPr>
            <a:xfrm>
              <a:off x="1649692" y="1964490"/>
              <a:ext cx="2032483" cy="2032483"/>
            </a:xfrm>
            <a:prstGeom prst="ellipse">
              <a:avLst/>
            </a:prstGeom>
            <a:pattFill prst="wdUpDiag">
              <a:fgClr>
                <a:srgbClr val="4F5261"/>
              </a:fgClr>
              <a:bgClr>
                <a:srgbClr val="E6E6E1"/>
              </a:bgClr>
            </a:patt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1860884" y="1816903"/>
              <a:ext cx="2032483" cy="2032483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rgbClr val="4F52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sp>
        <p:nvSpPr>
          <p:cNvPr id="30" name="TextBox 1"/>
          <p:cNvSpPr txBox="1"/>
          <p:nvPr/>
        </p:nvSpPr>
        <p:spPr>
          <a:xfrm>
            <a:off x="8642735" y="4330731"/>
            <a:ext cx="292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方案三说明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32" name="矩形 31"/>
          <p:cNvSpPr/>
          <p:nvPr/>
        </p:nvSpPr>
        <p:spPr>
          <a:xfrm>
            <a:off x="5908860" y="5265363"/>
            <a:ext cx="391637" cy="132137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669895" y="2398202"/>
            <a:ext cx="1453659" cy="1412450"/>
            <a:chOff x="1649692" y="1816903"/>
            <a:chExt cx="2243675" cy="2180070"/>
          </a:xfrm>
        </p:grpSpPr>
        <p:sp>
          <p:nvSpPr>
            <p:cNvPr id="18" name="椭圆 17"/>
            <p:cNvSpPr/>
            <p:nvPr/>
          </p:nvSpPr>
          <p:spPr>
            <a:xfrm>
              <a:off x="1649692" y="1964490"/>
              <a:ext cx="2032483" cy="2032483"/>
            </a:xfrm>
            <a:prstGeom prst="ellipse">
              <a:avLst/>
            </a:prstGeom>
            <a:pattFill prst="wdUpDiag">
              <a:fgClr>
                <a:srgbClr val="4F5261"/>
              </a:fgClr>
              <a:bgClr>
                <a:srgbClr val="E6E6E1"/>
              </a:bgClr>
            </a:patt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60884" y="1816903"/>
              <a:ext cx="2032483" cy="2032483"/>
            </a:xfrm>
            <a:prstGeom prst="ellipse">
              <a:avLst/>
            </a:prstGeom>
            <a:blipFill dpi="0"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rgbClr val="4F52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052246" y="602911"/>
            <a:ext cx="1453659" cy="1412450"/>
            <a:chOff x="1649692" y="1816903"/>
            <a:chExt cx="2243675" cy="2180070"/>
          </a:xfrm>
        </p:grpSpPr>
        <p:sp>
          <p:nvSpPr>
            <p:cNvPr id="23" name="椭圆 22"/>
            <p:cNvSpPr/>
            <p:nvPr/>
          </p:nvSpPr>
          <p:spPr>
            <a:xfrm>
              <a:off x="1649692" y="1964490"/>
              <a:ext cx="2032483" cy="2032483"/>
            </a:xfrm>
            <a:prstGeom prst="ellipse">
              <a:avLst/>
            </a:prstGeom>
            <a:pattFill prst="wdUpDiag">
              <a:fgClr>
                <a:srgbClr val="4F5261"/>
              </a:fgClr>
              <a:bgClr>
                <a:srgbClr val="E6E6E1"/>
              </a:bgClr>
            </a:patt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860884" y="1816903"/>
              <a:ext cx="2032483" cy="2032483"/>
            </a:xfrm>
            <a:prstGeom prst="ellipse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rgbClr val="4F52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376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6 L 0.27825 -0.26158 " pathEditMode="relative" rAng="0" ptsTypes="AA">
                                      <p:cBhvr>
                                        <p:cTn id="43" dur="12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06" y="-1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7747 -0.26806 " pathEditMode="relative" rAng="0" ptsTypes="AA">
                                      <p:cBhvr>
                                        <p:cTn id="49" dur="125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80" y="-1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50"/>
                            </p:stCondLst>
                            <p:childTnLst>
                              <p:par>
                                <p:cTn id="5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20" grpId="0" build="allAtOnce"/>
      <p:bldP spid="25" grpId="0" build="allAtOnce"/>
      <p:bldP spid="30" grpId="0" build="allAtOnce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34417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878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4567377" y="440679"/>
            <a:ext cx="30572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关键技术与难点</a:t>
            </a:r>
            <a:endParaRPr lang="en-US" altLang="zh-CN" sz="3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overview</a:t>
            </a:r>
            <a:endParaRPr lang="zh-CN" altLang="en-US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437586" y="2783285"/>
            <a:ext cx="1316829" cy="131683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3543883" y="4606732"/>
            <a:ext cx="527602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关键技术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  <a:p>
            <a:pPr algn="ctr"/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</p:spTree>
    <p:extLst>
      <p:ext uri="{BB962C8B-B14F-4D97-AF65-F5344CB8AC3E}">
        <p14:creationId xmlns:p14="http://schemas.microsoft.com/office/powerpoint/2010/main" val="237398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69 C 0.02161 0.0125 0.05339 0.03287 0.10039 0.03357 C 0.1474 0.03357 0.23138 -0.025 0.2668 -0.0956 C 0.30208 -0.16643 0.3125 -0.2544 0.35586 -0.40069 C 0.39922 -0.54722 0.41328 -0.59398 0.48503 -0.65416 " pathEditMode="relative" rAng="0" ptsTypes="AAAAA">
                                      <p:cBhvr>
                                        <p:cTn id="9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45" y="-3097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450011" y="2180631"/>
            <a:ext cx="9741989" cy="2367428"/>
          </a:xfrm>
          <a:prstGeom prst="rect">
            <a:avLst/>
          </a:prstGeom>
          <a:pattFill prst="wdUpDiag">
            <a:fgClr>
              <a:srgbClr val="4F5261"/>
            </a:fgClr>
            <a:bgClr>
              <a:srgbClr val="E6E6E1"/>
            </a:bgClr>
          </a:patt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30515" y="0"/>
            <a:ext cx="1852385" cy="685800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10800000">
            <a:off x="1325509" y="5788275"/>
            <a:ext cx="1270001" cy="753223"/>
          </a:xfrm>
          <a:custGeom>
            <a:avLst/>
            <a:gdLst>
              <a:gd name="connsiteX0" fmla="*/ 635000 w 1270001"/>
              <a:gd name="connsiteY0" fmla="*/ 0 h 3742920"/>
              <a:gd name="connsiteX1" fmla="*/ 1270001 w 1270001"/>
              <a:gd name="connsiteY1" fmla="*/ 317501 h 3742920"/>
              <a:gd name="connsiteX2" fmla="*/ 1270001 w 1270001"/>
              <a:gd name="connsiteY2" fmla="*/ 1051673 h 3742920"/>
              <a:gd name="connsiteX3" fmla="*/ 1270001 w 1270001"/>
              <a:gd name="connsiteY3" fmla="*/ 1142273 h 3742920"/>
              <a:gd name="connsiteX4" fmla="*/ 1270001 w 1270001"/>
              <a:gd name="connsiteY4" fmla="*/ 1824018 h 3742920"/>
              <a:gd name="connsiteX5" fmla="*/ 1270001 w 1270001"/>
              <a:gd name="connsiteY5" fmla="*/ 1876445 h 3742920"/>
              <a:gd name="connsiteX6" fmla="*/ 1270001 w 1270001"/>
              <a:gd name="connsiteY6" fmla="*/ 2600648 h 3742920"/>
              <a:gd name="connsiteX7" fmla="*/ 1270001 w 1270001"/>
              <a:gd name="connsiteY7" fmla="*/ 2648790 h 3742920"/>
              <a:gd name="connsiteX8" fmla="*/ 1270001 w 1270001"/>
              <a:gd name="connsiteY8" fmla="*/ 3425420 h 3742920"/>
              <a:gd name="connsiteX9" fmla="*/ 635000 w 1270001"/>
              <a:gd name="connsiteY9" fmla="*/ 3742920 h 3742920"/>
              <a:gd name="connsiteX10" fmla="*/ 0 w 1270001"/>
              <a:gd name="connsiteY10" fmla="*/ 3425420 h 3742920"/>
              <a:gd name="connsiteX11" fmla="*/ 0 w 1270001"/>
              <a:gd name="connsiteY11" fmla="*/ 2648790 h 3742920"/>
              <a:gd name="connsiteX12" fmla="*/ 0 w 1270001"/>
              <a:gd name="connsiteY12" fmla="*/ 2600648 h 3742920"/>
              <a:gd name="connsiteX13" fmla="*/ 0 w 1270001"/>
              <a:gd name="connsiteY13" fmla="*/ 1876445 h 3742920"/>
              <a:gd name="connsiteX14" fmla="*/ 0 w 1270001"/>
              <a:gd name="connsiteY14" fmla="*/ 1824018 h 3742920"/>
              <a:gd name="connsiteX15" fmla="*/ 0 w 1270001"/>
              <a:gd name="connsiteY15" fmla="*/ 1142273 h 3742920"/>
              <a:gd name="connsiteX16" fmla="*/ 0 w 1270001"/>
              <a:gd name="connsiteY16" fmla="*/ 1051673 h 3742920"/>
              <a:gd name="connsiteX17" fmla="*/ 0 w 1270001"/>
              <a:gd name="connsiteY17" fmla="*/ 317501 h 3742920"/>
              <a:gd name="connsiteX0" fmla="*/ 1270001 w 1361441"/>
              <a:gd name="connsiteY0" fmla="*/ 1142273 h 3742920"/>
              <a:gd name="connsiteX1" fmla="*/ 1270001 w 1361441"/>
              <a:gd name="connsiteY1" fmla="*/ 1824018 h 3742920"/>
              <a:gd name="connsiteX2" fmla="*/ 1270001 w 1361441"/>
              <a:gd name="connsiteY2" fmla="*/ 1876445 h 3742920"/>
              <a:gd name="connsiteX3" fmla="*/ 1270001 w 1361441"/>
              <a:gd name="connsiteY3" fmla="*/ 2600648 h 3742920"/>
              <a:gd name="connsiteX4" fmla="*/ 1270001 w 1361441"/>
              <a:gd name="connsiteY4" fmla="*/ 2648790 h 3742920"/>
              <a:gd name="connsiteX5" fmla="*/ 1270001 w 1361441"/>
              <a:gd name="connsiteY5" fmla="*/ 3425420 h 3742920"/>
              <a:gd name="connsiteX6" fmla="*/ 635000 w 1361441"/>
              <a:gd name="connsiteY6" fmla="*/ 3742920 h 3742920"/>
              <a:gd name="connsiteX7" fmla="*/ 0 w 1361441"/>
              <a:gd name="connsiteY7" fmla="*/ 3425420 h 3742920"/>
              <a:gd name="connsiteX8" fmla="*/ 0 w 1361441"/>
              <a:gd name="connsiteY8" fmla="*/ 2648790 h 3742920"/>
              <a:gd name="connsiteX9" fmla="*/ 0 w 1361441"/>
              <a:gd name="connsiteY9" fmla="*/ 2600648 h 3742920"/>
              <a:gd name="connsiteX10" fmla="*/ 0 w 1361441"/>
              <a:gd name="connsiteY10" fmla="*/ 1876445 h 3742920"/>
              <a:gd name="connsiteX11" fmla="*/ 0 w 1361441"/>
              <a:gd name="connsiteY11" fmla="*/ 1824018 h 3742920"/>
              <a:gd name="connsiteX12" fmla="*/ 0 w 1361441"/>
              <a:gd name="connsiteY12" fmla="*/ 1142273 h 3742920"/>
              <a:gd name="connsiteX13" fmla="*/ 0 w 1361441"/>
              <a:gd name="connsiteY13" fmla="*/ 1051673 h 3742920"/>
              <a:gd name="connsiteX14" fmla="*/ 0 w 1361441"/>
              <a:gd name="connsiteY14" fmla="*/ 317501 h 3742920"/>
              <a:gd name="connsiteX15" fmla="*/ 635000 w 1361441"/>
              <a:gd name="connsiteY15" fmla="*/ 0 h 3742920"/>
              <a:gd name="connsiteX16" fmla="*/ 1270001 w 1361441"/>
              <a:gd name="connsiteY16" fmla="*/ 317501 h 3742920"/>
              <a:gd name="connsiteX17" fmla="*/ 1270001 w 1361441"/>
              <a:gd name="connsiteY17" fmla="*/ 1051673 h 3742920"/>
              <a:gd name="connsiteX18" fmla="*/ 1361441 w 1361441"/>
              <a:gd name="connsiteY18" fmla="*/ 1233713 h 3742920"/>
              <a:gd name="connsiteX0" fmla="*/ 1270001 w 1270001"/>
              <a:gd name="connsiteY0" fmla="*/ 1142273 h 3742920"/>
              <a:gd name="connsiteX1" fmla="*/ 1270001 w 1270001"/>
              <a:gd name="connsiteY1" fmla="*/ 1824018 h 3742920"/>
              <a:gd name="connsiteX2" fmla="*/ 1270001 w 1270001"/>
              <a:gd name="connsiteY2" fmla="*/ 1876445 h 3742920"/>
              <a:gd name="connsiteX3" fmla="*/ 1270001 w 1270001"/>
              <a:gd name="connsiteY3" fmla="*/ 2600648 h 3742920"/>
              <a:gd name="connsiteX4" fmla="*/ 1270001 w 1270001"/>
              <a:gd name="connsiteY4" fmla="*/ 2648790 h 3742920"/>
              <a:gd name="connsiteX5" fmla="*/ 1270001 w 1270001"/>
              <a:gd name="connsiteY5" fmla="*/ 3425420 h 3742920"/>
              <a:gd name="connsiteX6" fmla="*/ 635000 w 1270001"/>
              <a:gd name="connsiteY6" fmla="*/ 3742920 h 3742920"/>
              <a:gd name="connsiteX7" fmla="*/ 0 w 1270001"/>
              <a:gd name="connsiteY7" fmla="*/ 3425420 h 3742920"/>
              <a:gd name="connsiteX8" fmla="*/ 0 w 1270001"/>
              <a:gd name="connsiteY8" fmla="*/ 2648790 h 3742920"/>
              <a:gd name="connsiteX9" fmla="*/ 0 w 1270001"/>
              <a:gd name="connsiteY9" fmla="*/ 2600648 h 3742920"/>
              <a:gd name="connsiteX10" fmla="*/ 0 w 1270001"/>
              <a:gd name="connsiteY10" fmla="*/ 1876445 h 3742920"/>
              <a:gd name="connsiteX11" fmla="*/ 0 w 1270001"/>
              <a:gd name="connsiteY11" fmla="*/ 1824018 h 3742920"/>
              <a:gd name="connsiteX12" fmla="*/ 0 w 1270001"/>
              <a:gd name="connsiteY12" fmla="*/ 1142273 h 3742920"/>
              <a:gd name="connsiteX13" fmla="*/ 0 w 1270001"/>
              <a:gd name="connsiteY13" fmla="*/ 1051673 h 3742920"/>
              <a:gd name="connsiteX14" fmla="*/ 0 w 1270001"/>
              <a:gd name="connsiteY14" fmla="*/ 317501 h 3742920"/>
              <a:gd name="connsiteX15" fmla="*/ 635000 w 1270001"/>
              <a:gd name="connsiteY15" fmla="*/ 0 h 3742920"/>
              <a:gd name="connsiteX16" fmla="*/ 1270001 w 1270001"/>
              <a:gd name="connsiteY16" fmla="*/ 317501 h 3742920"/>
              <a:gd name="connsiteX17" fmla="*/ 1270001 w 1270001"/>
              <a:gd name="connsiteY17" fmla="*/ 1051673 h 3742920"/>
              <a:gd name="connsiteX0" fmla="*/ 1270001 w 1270001"/>
              <a:gd name="connsiteY0" fmla="*/ 1142273 h 3742920"/>
              <a:gd name="connsiteX1" fmla="*/ 1270001 w 1270001"/>
              <a:gd name="connsiteY1" fmla="*/ 1824018 h 3742920"/>
              <a:gd name="connsiteX2" fmla="*/ 1270001 w 1270001"/>
              <a:gd name="connsiteY2" fmla="*/ 1876445 h 3742920"/>
              <a:gd name="connsiteX3" fmla="*/ 1270001 w 1270001"/>
              <a:gd name="connsiteY3" fmla="*/ 2600648 h 3742920"/>
              <a:gd name="connsiteX4" fmla="*/ 1270001 w 1270001"/>
              <a:gd name="connsiteY4" fmla="*/ 2648790 h 3742920"/>
              <a:gd name="connsiteX5" fmla="*/ 1270001 w 1270001"/>
              <a:gd name="connsiteY5" fmla="*/ 3425420 h 3742920"/>
              <a:gd name="connsiteX6" fmla="*/ 635000 w 1270001"/>
              <a:gd name="connsiteY6" fmla="*/ 3742920 h 3742920"/>
              <a:gd name="connsiteX7" fmla="*/ 0 w 1270001"/>
              <a:gd name="connsiteY7" fmla="*/ 3425420 h 3742920"/>
              <a:gd name="connsiteX8" fmla="*/ 0 w 1270001"/>
              <a:gd name="connsiteY8" fmla="*/ 2648790 h 3742920"/>
              <a:gd name="connsiteX9" fmla="*/ 0 w 1270001"/>
              <a:gd name="connsiteY9" fmla="*/ 2600648 h 3742920"/>
              <a:gd name="connsiteX10" fmla="*/ 0 w 1270001"/>
              <a:gd name="connsiteY10" fmla="*/ 1876445 h 3742920"/>
              <a:gd name="connsiteX11" fmla="*/ 0 w 1270001"/>
              <a:gd name="connsiteY11" fmla="*/ 1824018 h 3742920"/>
              <a:gd name="connsiteX12" fmla="*/ 0 w 1270001"/>
              <a:gd name="connsiteY12" fmla="*/ 1051673 h 3742920"/>
              <a:gd name="connsiteX13" fmla="*/ 0 w 1270001"/>
              <a:gd name="connsiteY13" fmla="*/ 317501 h 3742920"/>
              <a:gd name="connsiteX14" fmla="*/ 635000 w 1270001"/>
              <a:gd name="connsiteY14" fmla="*/ 0 h 3742920"/>
              <a:gd name="connsiteX15" fmla="*/ 1270001 w 1270001"/>
              <a:gd name="connsiteY15" fmla="*/ 317501 h 3742920"/>
              <a:gd name="connsiteX16" fmla="*/ 1270001 w 1270001"/>
              <a:gd name="connsiteY16" fmla="*/ 1051673 h 3742920"/>
              <a:gd name="connsiteX0" fmla="*/ 1270001 w 1270001"/>
              <a:gd name="connsiteY0" fmla="*/ 1824018 h 3742920"/>
              <a:gd name="connsiteX1" fmla="*/ 1270001 w 1270001"/>
              <a:gd name="connsiteY1" fmla="*/ 1876445 h 3742920"/>
              <a:gd name="connsiteX2" fmla="*/ 1270001 w 1270001"/>
              <a:gd name="connsiteY2" fmla="*/ 2600648 h 3742920"/>
              <a:gd name="connsiteX3" fmla="*/ 1270001 w 1270001"/>
              <a:gd name="connsiteY3" fmla="*/ 2648790 h 3742920"/>
              <a:gd name="connsiteX4" fmla="*/ 1270001 w 1270001"/>
              <a:gd name="connsiteY4" fmla="*/ 3425420 h 3742920"/>
              <a:gd name="connsiteX5" fmla="*/ 635000 w 1270001"/>
              <a:gd name="connsiteY5" fmla="*/ 3742920 h 3742920"/>
              <a:gd name="connsiteX6" fmla="*/ 0 w 1270001"/>
              <a:gd name="connsiteY6" fmla="*/ 3425420 h 3742920"/>
              <a:gd name="connsiteX7" fmla="*/ 0 w 1270001"/>
              <a:gd name="connsiteY7" fmla="*/ 2648790 h 3742920"/>
              <a:gd name="connsiteX8" fmla="*/ 0 w 1270001"/>
              <a:gd name="connsiteY8" fmla="*/ 2600648 h 3742920"/>
              <a:gd name="connsiteX9" fmla="*/ 0 w 1270001"/>
              <a:gd name="connsiteY9" fmla="*/ 1876445 h 3742920"/>
              <a:gd name="connsiteX10" fmla="*/ 0 w 1270001"/>
              <a:gd name="connsiteY10" fmla="*/ 1824018 h 3742920"/>
              <a:gd name="connsiteX11" fmla="*/ 0 w 1270001"/>
              <a:gd name="connsiteY11" fmla="*/ 1051673 h 3742920"/>
              <a:gd name="connsiteX12" fmla="*/ 0 w 1270001"/>
              <a:gd name="connsiteY12" fmla="*/ 317501 h 3742920"/>
              <a:gd name="connsiteX13" fmla="*/ 635000 w 1270001"/>
              <a:gd name="connsiteY13" fmla="*/ 0 h 3742920"/>
              <a:gd name="connsiteX14" fmla="*/ 1270001 w 1270001"/>
              <a:gd name="connsiteY14" fmla="*/ 317501 h 3742920"/>
              <a:gd name="connsiteX15" fmla="*/ 1270001 w 1270001"/>
              <a:gd name="connsiteY15" fmla="*/ 1051673 h 3742920"/>
              <a:gd name="connsiteX0" fmla="*/ 1270001 w 1270001"/>
              <a:gd name="connsiteY0" fmla="*/ 1876445 h 3742920"/>
              <a:gd name="connsiteX1" fmla="*/ 1270001 w 1270001"/>
              <a:gd name="connsiteY1" fmla="*/ 2600648 h 3742920"/>
              <a:gd name="connsiteX2" fmla="*/ 1270001 w 1270001"/>
              <a:gd name="connsiteY2" fmla="*/ 2648790 h 3742920"/>
              <a:gd name="connsiteX3" fmla="*/ 1270001 w 1270001"/>
              <a:gd name="connsiteY3" fmla="*/ 3425420 h 3742920"/>
              <a:gd name="connsiteX4" fmla="*/ 635000 w 1270001"/>
              <a:gd name="connsiteY4" fmla="*/ 3742920 h 3742920"/>
              <a:gd name="connsiteX5" fmla="*/ 0 w 1270001"/>
              <a:gd name="connsiteY5" fmla="*/ 3425420 h 3742920"/>
              <a:gd name="connsiteX6" fmla="*/ 0 w 1270001"/>
              <a:gd name="connsiteY6" fmla="*/ 2648790 h 3742920"/>
              <a:gd name="connsiteX7" fmla="*/ 0 w 1270001"/>
              <a:gd name="connsiteY7" fmla="*/ 2600648 h 3742920"/>
              <a:gd name="connsiteX8" fmla="*/ 0 w 1270001"/>
              <a:gd name="connsiteY8" fmla="*/ 1876445 h 3742920"/>
              <a:gd name="connsiteX9" fmla="*/ 0 w 1270001"/>
              <a:gd name="connsiteY9" fmla="*/ 1824018 h 3742920"/>
              <a:gd name="connsiteX10" fmla="*/ 0 w 1270001"/>
              <a:gd name="connsiteY10" fmla="*/ 1051673 h 3742920"/>
              <a:gd name="connsiteX11" fmla="*/ 0 w 1270001"/>
              <a:gd name="connsiteY11" fmla="*/ 317501 h 3742920"/>
              <a:gd name="connsiteX12" fmla="*/ 635000 w 1270001"/>
              <a:gd name="connsiteY12" fmla="*/ 0 h 3742920"/>
              <a:gd name="connsiteX13" fmla="*/ 1270001 w 1270001"/>
              <a:gd name="connsiteY13" fmla="*/ 317501 h 3742920"/>
              <a:gd name="connsiteX14" fmla="*/ 1270001 w 1270001"/>
              <a:gd name="connsiteY14" fmla="*/ 1051673 h 3742920"/>
              <a:gd name="connsiteX0" fmla="*/ 1270001 w 1270001"/>
              <a:gd name="connsiteY0" fmla="*/ 1876445 h 3742920"/>
              <a:gd name="connsiteX1" fmla="*/ 1270001 w 1270001"/>
              <a:gd name="connsiteY1" fmla="*/ 2600648 h 3742920"/>
              <a:gd name="connsiteX2" fmla="*/ 1270001 w 1270001"/>
              <a:gd name="connsiteY2" fmla="*/ 2648790 h 3742920"/>
              <a:gd name="connsiteX3" fmla="*/ 1270001 w 1270001"/>
              <a:gd name="connsiteY3" fmla="*/ 3425420 h 3742920"/>
              <a:gd name="connsiteX4" fmla="*/ 635000 w 1270001"/>
              <a:gd name="connsiteY4" fmla="*/ 3742920 h 3742920"/>
              <a:gd name="connsiteX5" fmla="*/ 0 w 1270001"/>
              <a:gd name="connsiteY5" fmla="*/ 3425420 h 3742920"/>
              <a:gd name="connsiteX6" fmla="*/ 0 w 1270001"/>
              <a:gd name="connsiteY6" fmla="*/ 2648790 h 3742920"/>
              <a:gd name="connsiteX7" fmla="*/ 0 w 1270001"/>
              <a:gd name="connsiteY7" fmla="*/ 2600648 h 3742920"/>
              <a:gd name="connsiteX8" fmla="*/ 0 w 1270001"/>
              <a:gd name="connsiteY8" fmla="*/ 1876445 h 3742920"/>
              <a:gd name="connsiteX9" fmla="*/ 0 w 1270001"/>
              <a:gd name="connsiteY9" fmla="*/ 1051673 h 3742920"/>
              <a:gd name="connsiteX10" fmla="*/ 0 w 1270001"/>
              <a:gd name="connsiteY10" fmla="*/ 317501 h 3742920"/>
              <a:gd name="connsiteX11" fmla="*/ 635000 w 1270001"/>
              <a:gd name="connsiteY11" fmla="*/ 0 h 3742920"/>
              <a:gd name="connsiteX12" fmla="*/ 1270001 w 1270001"/>
              <a:gd name="connsiteY12" fmla="*/ 317501 h 3742920"/>
              <a:gd name="connsiteX13" fmla="*/ 1270001 w 1270001"/>
              <a:gd name="connsiteY13" fmla="*/ 1051673 h 3742920"/>
              <a:gd name="connsiteX0" fmla="*/ 1270001 w 1270001"/>
              <a:gd name="connsiteY0" fmla="*/ 1876445 h 3742920"/>
              <a:gd name="connsiteX1" fmla="*/ 1270001 w 1270001"/>
              <a:gd name="connsiteY1" fmla="*/ 2600648 h 3742920"/>
              <a:gd name="connsiteX2" fmla="*/ 1270001 w 1270001"/>
              <a:gd name="connsiteY2" fmla="*/ 2648790 h 3742920"/>
              <a:gd name="connsiteX3" fmla="*/ 1270001 w 1270001"/>
              <a:gd name="connsiteY3" fmla="*/ 3425420 h 3742920"/>
              <a:gd name="connsiteX4" fmla="*/ 635000 w 1270001"/>
              <a:gd name="connsiteY4" fmla="*/ 3742920 h 3742920"/>
              <a:gd name="connsiteX5" fmla="*/ 0 w 1270001"/>
              <a:gd name="connsiteY5" fmla="*/ 3425420 h 3742920"/>
              <a:gd name="connsiteX6" fmla="*/ 0 w 1270001"/>
              <a:gd name="connsiteY6" fmla="*/ 2648790 h 3742920"/>
              <a:gd name="connsiteX7" fmla="*/ 0 w 1270001"/>
              <a:gd name="connsiteY7" fmla="*/ 2600648 h 3742920"/>
              <a:gd name="connsiteX8" fmla="*/ 0 w 1270001"/>
              <a:gd name="connsiteY8" fmla="*/ 1051673 h 3742920"/>
              <a:gd name="connsiteX9" fmla="*/ 0 w 1270001"/>
              <a:gd name="connsiteY9" fmla="*/ 317501 h 3742920"/>
              <a:gd name="connsiteX10" fmla="*/ 635000 w 1270001"/>
              <a:gd name="connsiteY10" fmla="*/ 0 h 3742920"/>
              <a:gd name="connsiteX11" fmla="*/ 1270001 w 1270001"/>
              <a:gd name="connsiteY11" fmla="*/ 317501 h 3742920"/>
              <a:gd name="connsiteX12" fmla="*/ 1270001 w 1270001"/>
              <a:gd name="connsiteY12" fmla="*/ 1051673 h 3742920"/>
              <a:gd name="connsiteX0" fmla="*/ 1271790 w 1271790"/>
              <a:gd name="connsiteY0" fmla="*/ 1876445 h 3742920"/>
              <a:gd name="connsiteX1" fmla="*/ 1271790 w 1271790"/>
              <a:gd name="connsiteY1" fmla="*/ 2600648 h 3742920"/>
              <a:gd name="connsiteX2" fmla="*/ 1271790 w 1271790"/>
              <a:gd name="connsiteY2" fmla="*/ 2648790 h 3742920"/>
              <a:gd name="connsiteX3" fmla="*/ 1271790 w 1271790"/>
              <a:gd name="connsiteY3" fmla="*/ 3425420 h 3742920"/>
              <a:gd name="connsiteX4" fmla="*/ 636789 w 1271790"/>
              <a:gd name="connsiteY4" fmla="*/ 3742920 h 3742920"/>
              <a:gd name="connsiteX5" fmla="*/ 1789 w 1271790"/>
              <a:gd name="connsiteY5" fmla="*/ 3425420 h 3742920"/>
              <a:gd name="connsiteX6" fmla="*/ 1789 w 1271790"/>
              <a:gd name="connsiteY6" fmla="*/ 2648790 h 3742920"/>
              <a:gd name="connsiteX7" fmla="*/ 1789 w 1271790"/>
              <a:gd name="connsiteY7" fmla="*/ 2600648 h 3742920"/>
              <a:gd name="connsiteX8" fmla="*/ 0 w 1271790"/>
              <a:gd name="connsiteY8" fmla="*/ 1976879 h 3742920"/>
              <a:gd name="connsiteX9" fmla="*/ 1789 w 1271790"/>
              <a:gd name="connsiteY9" fmla="*/ 1051673 h 3742920"/>
              <a:gd name="connsiteX10" fmla="*/ 1789 w 1271790"/>
              <a:gd name="connsiteY10" fmla="*/ 317501 h 3742920"/>
              <a:gd name="connsiteX11" fmla="*/ 636789 w 1271790"/>
              <a:gd name="connsiteY11" fmla="*/ 0 h 3742920"/>
              <a:gd name="connsiteX12" fmla="*/ 1271790 w 1271790"/>
              <a:gd name="connsiteY12" fmla="*/ 317501 h 3742920"/>
              <a:gd name="connsiteX13" fmla="*/ 1271790 w 1271790"/>
              <a:gd name="connsiteY13" fmla="*/ 1051673 h 3742920"/>
              <a:gd name="connsiteX0" fmla="*/ 1271869 w 1271869"/>
              <a:gd name="connsiteY0" fmla="*/ 1876445 h 3742920"/>
              <a:gd name="connsiteX1" fmla="*/ 1271869 w 1271869"/>
              <a:gd name="connsiteY1" fmla="*/ 2600648 h 3742920"/>
              <a:gd name="connsiteX2" fmla="*/ 1271869 w 1271869"/>
              <a:gd name="connsiteY2" fmla="*/ 2648790 h 3742920"/>
              <a:gd name="connsiteX3" fmla="*/ 1271869 w 1271869"/>
              <a:gd name="connsiteY3" fmla="*/ 3425420 h 3742920"/>
              <a:gd name="connsiteX4" fmla="*/ 636868 w 1271869"/>
              <a:gd name="connsiteY4" fmla="*/ 3742920 h 3742920"/>
              <a:gd name="connsiteX5" fmla="*/ 1868 w 1271869"/>
              <a:gd name="connsiteY5" fmla="*/ 3425420 h 3742920"/>
              <a:gd name="connsiteX6" fmla="*/ 1868 w 1271869"/>
              <a:gd name="connsiteY6" fmla="*/ 2648790 h 3742920"/>
              <a:gd name="connsiteX7" fmla="*/ 1868 w 1271869"/>
              <a:gd name="connsiteY7" fmla="*/ 2600648 h 3742920"/>
              <a:gd name="connsiteX8" fmla="*/ 79 w 1271869"/>
              <a:gd name="connsiteY8" fmla="*/ 1976879 h 3742920"/>
              <a:gd name="connsiteX9" fmla="*/ 1868 w 1271869"/>
              <a:gd name="connsiteY9" fmla="*/ 1051673 h 3742920"/>
              <a:gd name="connsiteX10" fmla="*/ 1868 w 1271869"/>
              <a:gd name="connsiteY10" fmla="*/ 317501 h 3742920"/>
              <a:gd name="connsiteX11" fmla="*/ 636868 w 1271869"/>
              <a:gd name="connsiteY11" fmla="*/ 0 h 3742920"/>
              <a:gd name="connsiteX12" fmla="*/ 1271869 w 1271869"/>
              <a:gd name="connsiteY12" fmla="*/ 317501 h 3742920"/>
              <a:gd name="connsiteX13" fmla="*/ 1271869 w 1271869"/>
              <a:gd name="connsiteY13" fmla="*/ 1051673 h 3742920"/>
              <a:gd name="connsiteX0" fmla="*/ 1271869 w 1271869"/>
              <a:gd name="connsiteY0" fmla="*/ 2600648 h 3742920"/>
              <a:gd name="connsiteX1" fmla="*/ 1271869 w 1271869"/>
              <a:gd name="connsiteY1" fmla="*/ 2648790 h 3742920"/>
              <a:gd name="connsiteX2" fmla="*/ 1271869 w 1271869"/>
              <a:gd name="connsiteY2" fmla="*/ 3425420 h 3742920"/>
              <a:gd name="connsiteX3" fmla="*/ 636868 w 1271869"/>
              <a:gd name="connsiteY3" fmla="*/ 3742920 h 3742920"/>
              <a:gd name="connsiteX4" fmla="*/ 1868 w 1271869"/>
              <a:gd name="connsiteY4" fmla="*/ 3425420 h 3742920"/>
              <a:gd name="connsiteX5" fmla="*/ 1868 w 1271869"/>
              <a:gd name="connsiteY5" fmla="*/ 2648790 h 3742920"/>
              <a:gd name="connsiteX6" fmla="*/ 1868 w 1271869"/>
              <a:gd name="connsiteY6" fmla="*/ 2600648 h 3742920"/>
              <a:gd name="connsiteX7" fmla="*/ 79 w 1271869"/>
              <a:gd name="connsiteY7" fmla="*/ 1976879 h 3742920"/>
              <a:gd name="connsiteX8" fmla="*/ 1868 w 1271869"/>
              <a:gd name="connsiteY8" fmla="*/ 1051673 h 3742920"/>
              <a:gd name="connsiteX9" fmla="*/ 1868 w 1271869"/>
              <a:gd name="connsiteY9" fmla="*/ 317501 h 3742920"/>
              <a:gd name="connsiteX10" fmla="*/ 636868 w 1271869"/>
              <a:gd name="connsiteY10" fmla="*/ 0 h 3742920"/>
              <a:gd name="connsiteX11" fmla="*/ 1271869 w 1271869"/>
              <a:gd name="connsiteY11" fmla="*/ 317501 h 3742920"/>
              <a:gd name="connsiteX12" fmla="*/ 1271869 w 1271869"/>
              <a:gd name="connsiteY12" fmla="*/ 1051673 h 3742920"/>
              <a:gd name="connsiteX0" fmla="*/ 1271869 w 1271869"/>
              <a:gd name="connsiteY0" fmla="*/ 2648790 h 3742920"/>
              <a:gd name="connsiteX1" fmla="*/ 1271869 w 1271869"/>
              <a:gd name="connsiteY1" fmla="*/ 3425420 h 3742920"/>
              <a:gd name="connsiteX2" fmla="*/ 636868 w 1271869"/>
              <a:gd name="connsiteY2" fmla="*/ 3742920 h 3742920"/>
              <a:gd name="connsiteX3" fmla="*/ 1868 w 1271869"/>
              <a:gd name="connsiteY3" fmla="*/ 3425420 h 3742920"/>
              <a:gd name="connsiteX4" fmla="*/ 1868 w 1271869"/>
              <a:gd name="connsiteY4" fmla="*/ 2648790 h 3742920"/>
              <a:gd name="connsiteX5" fmla="*/ 1868 w 1271869"/>
              <a:gd name="connsiteY5" fmla="*/ 2600648 h 3742920"/>
              <a:gd name="connsiteX6" fmla="*/ 79 w 1271869"/>
              <a:gd name="connsiteY6" fmla="*/ 1976879 h 3742920"/>
              <a:gd name="connsiteX7" fmla="*/ 1868 w 1271869"/>
              <a:gd name="connsiteY7" fmla="*/ 1051673 h 3742920"/>
              <a:gd name="connsiteX8" fmla="*/ 1868 w 1271869"/>
              <a:gd name="connsiteY8" fmla="*/ 317501 h 3742920"/>
              <a:gd name="connsiteX9" fmla="*/ 636868 w 1271869"/>
              <a:gd name="connsiteY9" fmla="*/ 0 h 3742920"/>
              <a:gd name="connsiteX10" fmla="*/ 1271869 w 1271869"/>
              <a:gd name="connsiteY10" fmla="*/ 317501 h 3742920"/>
              <a:gd name="connsiteX11" fmla="*/ 1271869 w 1271869"/>
              <a:gd name="connsiteY11" fmla="*/ 1051673 h 3742920"/>
              <a:gd name="connsiteX0" fmla="*/ 1271869 w 1271869"/>
              <a:gd name="connsiteY0" fmla="*/ 3425420 h 3742920"/>
              <a:gd name="connsiteX1" fmla="*/ 636868 w 1271869"/>
              <a:gd name="connsiteY1" fmla="*/ 3742920 h 3742920"/>
              <a:gd name="connsiteX2" fmla="*/ 1868 w 1271869"/>
              <a:gd name="connsiteY2" fmla="*/ 3425420 h 3742920"/>
              <a:gd name="connsiteX3" fmla="*/ 1868 w 1271869"/>
              <a:gd name="connsiteY3" fmla="*/ 2648790 h 3742920"/>
              <a:gd name="connsiteX4" fmla="*/ 1868 w 1271869"/>
              <a:gd name="connsiteY4" fmla="*/ 2600648 h 3742920"/>
              <a:gd name="connsiteX5" fmla="*/ 79 w 1271869"/>
              <a:gd name="connsiteY5" fmla="*/ 1976879 h 3742920"/>
              <a:gd name="connsiteX6" fmla="*/ 1868 w 1271869"/>
              <a:gd name="connsiteY6" fmla="*/ 1051673 h 3742920"/>
              <a:gd name="connsiteX7" fmla="*/ 1868 w 1271869"/>
              <a:gd name="connsiteY7" fmla="*/ 317501 h 3742920"/>
              <a:gd name="connsiteX8" fmla="*/ 636868 w 1271869"/>
              <a:gd name="connsiteY8" fmla="*/ 0 h 3742920"/>
              <a:gd name="connsiteX9" fmla="*/ 1271869 w 1271869"/>
              <a:gd name="connsiteY9" fmla="*/ 317501 h 3742920"/>
              <a:gd name="connsiteX10" fmla="*/ 1271869 w 1271869"/>
              <a:gd name="connsiteY10" fmla="*/ 1051673 h 3742920"/>
              <a:gd name="connsiteX0" fmla="*/ 1271869 w 1271869"/>
              <a:gd name="connsiteY0" fmla="*/ 3425420 h 3425420"/>
              <a:gd name="connsiteX1" fmla="*/ 1868 w 1271869"/>
              <a:gd name="connsiteY1" fmla="*/ 3425420 h 3425420"/>
              <a:gd name="connsiteX2" fmla="*/ 1868 w 1271869"/>
              <a:gd name="connsiteY2" fmla="*/ 2648790 h 3425420"/>
              <a:gd name="connsiteX3" fmla="*/ 1868 w 1271869"/>
              <a:gd name="connsiteY3" fmla="*/ 2600648 h 3425420"/>
              <a:gd name="connsiteX4" fmla="*/ 79 w 1271869"/>
              <a:gd name="connsiteY4" fmla="*/ 1976879 h 3425420"/>
              <a:gd name="connsiteX5" fmla="*/ 1868 w 1271869"/>
              <a:gd name="connsiteY5" fmla="*/ 1051673 h 3425420"/>
              <a:gd name="connsiteX6" fmla="*/ 1868 w 1271869"/>
              <a:gd name="connsiteY6" fmla="*/ 317501 h 3425420"/>
              <a:gd name="connsiteX7" fmla="*/ 636868 w 1271869"/>
              <a:gd name="connsiteY7" fmla="*/ 0 h 3425420"/>
              <a:gd name="connsiteX8" fmla="*/ 1271869 w 1271869"/>
              <a:gd name="connsiteY8" fmla="*/ 317501 h 3425420"/>
              <a:gd name="connsiteX9" fmla="*/ 1271869 w 1271869"/>
              <a:gd name="connsiteY9" fmla="*/ 1051673 h 3425420"/>
              <a:gd name="connsiteX0" fmla="*/ 1868 w 1271869"/>
              <a:gd name="connsiteY0" fmla="*/ 3425420 h 3425420"/>
              <a:gd name="connsiteX1" fmla="*/ 1868 w 1271869"/>
              <a:gd name="connsiteY1" fmla="*/ 2648790 h 3425420"/>
              <a:gd name="connsiteX2" fmla="*/ 1868 w 1271869"/>
              <a:gd name="connsiteY2" fmla="*/ 2600648 h 3425420"/>
              <a:gd name="connsiteX3" fmla="*/ 79 w 1271869"/>
              <a:gd name="connsiteY3" fmla="*/ 1976879 h 3425420"/>
              <a:gd name="connsiteX4" fmla="*/ 1868 w 1271869"/>
              <a:gd name="connsiteY4" fmla="*/ 1051673 h 3425420"/>
              <a:gd name="connsiteX5" fmla="*/ 1868 w 1271869"/>
              <a:gd name="connsiteY5" fmla="*/ 317501 h 3425420"/>
              <a:gd name="connsiteX6" fmla="*/ 636868 w 1271869"/>
              <a:gd name="connsiteY6" fmla="*/ 0 h 3425420"/>
              <a:gd name="connsiteX7" fmla="*/ 1271869 w 1271869"/>
              <a:gd name="connsiteY7" fmla="*/ 317501 h 3425420"/>
              <a:gd name="connsiteX8" fmla="*/ 1271869 w 1271869"/>
              <a:gd name="connsiteY8" fmla="*/ 1051673 h 3425420"/>
              <a:gd name="connsiteX0" fmla="*/ 1868 w 1271869"/>
              <a:gd name="connsiteY0" fmla="*/ 3425420 h 3425420"/>
              <a:gd name="connsiteX1" fmla="*/ 1868 w 1271869"/>
              <a:gd name="connsiteY1" fmla="*/ 2600648 h 3425420"/>
              <a:gd name="connsiteX2" fmla="*/ 79 w 1271869"/>
              <a:gd name="connsiteY2" fmla="*/ 1976879 h 3425420"/>
              <a:gd name="connsiteX3" fmla="*/ 1868 w 1271869"/>
              <a:gd name="connsiteY3" fmla="*/ 1051673 h 3425420"/>
              <a:gd name="connsiteX4" fmla="*/ 1868 w 1271869"/>
              <a:gd name="connsiteY4" fmla="*/ 317501 h 3425420"/>
              <a:gd name="connsiteX5" fmla="*/ 636868 w 1271869"/>
              <a:gd name="connsiteY5" fmla="*/ 0 h 3425420"/>
              <a:gd name="connsiteX6" fmla="*/ 1271869 w 1271869"/>
              <a:gd name="connsiteY6" fmla="*/ 317501 h 3425420"/>
              <a:gd name="connsiteX7" fmla="*/ 1271869 w 1271869"/>
              <a:gd name="connsiteY7" fmla="*/ 1051673 h 3425420"/>
              <a:gd name="connsiteX0" fmla="*/ 1868 w 1271869"/>
              <a:gd name="connsiteY0" fmla="*/ 2600648 h 2600648"/>
              <a:gd name="connsiteX1" fmla="*/ 79 w 1271869"/>
              <a:gd name="connsiteY1" fmla="*/ 1976879 h 2600648"/>
              <a:gd name="connsiteX2" fmla="*/ 1868 w 1271869"/>
              <a:gd name="connsiteY2" fmla="*/ 1051673 h 2600648"/>
              <a:gd name="connsiteX3" fmla="*/ 1868 w 1271869"/>
              <a:gd name="connsiteY3" fmla="*/ 317501 h 2600648"/>
              <a:gd name="connsiteX4" fmla="*/ 636868 w 1271869"/>
              <a:gd name="connsiteY4" fmla="*/ 0 h 2600648"/>
              <a:gd name="connsiteX5" fmla="*/ 1271869 w 1271869"/>
              <a:gd name="connsiteY5" fmla="*/ 317501 h 2600648"/>
              <a:gd name="connsiteX6" fmla="*/ 1271869 w 1271869"/>
              <a:gd name="connsiteY6" fmla="*/ 1051673 h 2600648"/>
              <a:gd name="connsiteX0" fmla="*/ 0 w 1271790"/>
              <a:gd name="connsiteY0" fmla="*/ 1976879 h 1976879"/>
              <a:gd name="connsiteX1" fmla="*/ 1789 w 1271790"/>
              <a:gd name="connsiteY1" fmla="*/ 1051673 h 1976879"/>
              <a:gd name="connsiteX2" fmla="*/ 1789 w 1271790"/>
              <a:gd name="connsiteY2" fmla="*/ 317501 h 1976879"/>
              <a:gd name="connsiteX3" fmla="*/ 636789 w 1271790"/>
              <a:gd name="connsiteY3" fmla="*/ 0 h 1976879"/>
              <a:gd name="connsiteX4" fmla="*/ 1271790 w 1271790"/>
              <a:gd name="connsiteY4" fmla="*/ 317501 h 1976879"/>
              <a:gd name="connsiteX5" fmla="*/ 1271790 w 1271790"/>
              <a:gd name="connsiteY5" fmla="*/ 1051673 h 1976879"/>
              <a:gd name="connsiteX0" fmla="*/ 0 w 1270001"/>
              <a:gd name="connsiteY0" fmla="*/ 1051673 h 1051673"/>
              <a:gd name="connsiteX1" fmla="*/ 0 w 1270001"/>
              <a:gd name="connsiteY1" fmla="*/ 317501 h 1051673"/>
              <a:gd name="connsiteX2" fmla="*/ 635000 w 1270001"/>
              <a:gd name="connsiteY2" fmla="*/ 0 h 1051673"/>
              <a:gd name="connsiteX3" fmla="*/ 1270001 w 1270001"/>
              <a:gd name="connsiteY3" fmla="*/ 317501 h 1051673"/>
              <a:gd name="connsiteX4" fmla="*/ 1270001 w 1270001"/>
              <a:gd name="connsiteY4" fmla="*/ 1051673 h 1051673"/>
              <a:gd name="connsiteX0" fmla="*/ 0 w 1270001"/>
              <a:gd name="connsiteY0" fmla="*/ 753223 h 1051673"/>
              <a:gd name="connsiteX1" fmla="*/ 0 w 1270001"/>
              <a:gd name="connsiteY1" fmla="*/ 317501 h 1051673"/>
              <a:gd name="connsiteX2" fmla="*/ 635000 w 1270001"/>
              <a:gd name="connsiteY2" fmla="*/ 0 h 1051673"/>
              <a:gd name="connsiteX3" fmla="*/ 1270001 w 1270001"/>
              <a:gd name="connsiteY3" fmla="*/ 317501 h 1051673"/>
              <a:gd name="connsiteX4" fmla="*/ 1270001 w 1270001"/>
              <a:gd name="connsiteY4" fmla="*/ 1051673 h 1051673"/>
              <a:gd name="connsiteX0" fmla="*/ 0 w 1270001"/>
              <a:gd name="connsiteY0" fmla="*/ 753223 h 753223"/>
              <a:gd name="connsiteX1" fmla="*/ 0 w 1270001"/>
              <a:gd name="connsiteY1" fmla="*/ 317501 h 753223"/>
              <a:gd name="connsiteX2" fmla="*/ 635000 w 1270001"/>
              <a:gd name="connsiteY2" fmla="*/ 0 h 753223"/>
              <a:gd name="connsiteX3" fmla="*/ 1270001 w 1270001"/>
              <a:gd name="connsiteY3" fmla="*/ 317501 h 753223"/>
              <a:gd name="connsiteX4" fmla="*/ 1270001 w 1270001"/>
              <a:gd name="connsiteY4" fmla="*/ 664323 h 753223"/>
              <a:gd name="connsiteX0" fmla="*/ 0 w 1270001"/>
              <a:gd name="connsiteY0" fmla="*/ 753223 h 753223"/>
              <a:gd name="connsiteX1" fmla="*/ 0 w 1270001"/>
              <a:gd name="connsiteY1" fmla="*/ 317501 h 753223"/>
              <a:gd name="connsiteX2" fmla="*/ 635000 w 1270001"/>
              <a:gd name="connsiteY2" fmla="*/ 0 h 753223"/>
              <a:gd name="connsiteX3" fmla="*/ 1270001 w 1270001"/>
              <a:gd name="connsiteY3" fmla="*/ 317501 h 753223"/>
              <a:gd name="connsiteX4" fmla="*/ 1266826 w 1270001"/>
              <a:gd name="connsiteY4" fmla="*/ 750048 h 75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1" h="753223">
                <a:moveTo>
                  <a:pt x="0" y="753223"/>
                </a:moveTo>
                <a:lnTo>
                  <a:pt x="0" y="317501"/>
                </a:lnTo>
                <a:lnTo>
                  <a:pt x="635000" y="0"/>
                </a:lnTo>
                <a:lnTo>
                  <a:pt x="1270001" y="317501"/>
                </a:lnTo>
                <a:cubicBezTo>
                  <a:pt x="1268943" y="461683"/>
                  <a:pt x="1267884" y="605866"/>
                  <a:pt x="1266826" y="750048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4240" tIns="434931" rIns="394240" bIns="434931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kern="1200" dirty="0">
              <a:ea typeface="方正兰亭黑简体" panose="02000000000000000000" pitchFamily="2" charset="-122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5182928" y="440679"/>
            <a:ext cx="18261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实践难点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overview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104168" y="5203500"/>
            <a:ext cx="1689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CONTACT </a:t>
            </a:r>
          </a:p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INFORMATION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962778" y="5788275"/>
            <a:ext cx="0" cy="4344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180724" y="2212119"/>
            <a:ext cx="7258676" cy="2326415"/>
          </a:xfrm>
          <a:prstGeom prst="rect">
            <a:avLst/>
          </a:prstGeom>
          <a:solidFill>
            <a:schemeClr val="bg1"/>
          </a:solidFill>
          <a:ln w="57150">
            <a:solidFill>
              <a:srgbClr val="4F5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6096000" y="2728995"/>
            <a:ext cx="3854169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CONTACT INFORMATION</a:t>
            </a:r>
          </a:p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4235742" y="4834741"/>
            <a:ext cx="5148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3959896" y="2361224"/>
            <a:ext cx="1987192" cy="1987192"/>
            <a:chOff x="7928128" y="2361224"/>
            <a:chExt cx="1987192" cy="1987192"/>
          </a:xfrm>
        </p:grpSpPr>
        <p:sp>
          <p:nvSpPr>
            <p:cNvPr id="24" name="椭圆 23"/>
            <p:cNvSpPr/>
            <p:nvPr/>
          </p:nvSpPr>
          <p:spPr>
            <a:xfrm>
              <a:off x="7928128" y="2361224"/>
              <a:ext cx="1987192" cy="1987192"/>
            </a:xfrm>
            <a:prstGeom prst="ellipse">
              <a:avLst/>
            </a:prstGeom>
            <a:solidFill>
              <a:srgbClr val="4548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131283" y="2893155"/>
              <a:ext cx="15808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Segoe UI" panose="020B0502040204020203" pitchFamily="34" charset="0"/>
                  <a:ea typeface="方正兰亭黑简体" panose="02000000000000000000" pitchFamily="2" charset="-122"/>
                  <a:cs typeface="Segoe UI" panose="020B0502040204020203" pitchFamily="34" charset="0"/>
                </a:rPr>
                <a:t>68%</a:t>
              </a:r>
              <a:endParaRPr lang="zh-CN" altLang="en-US" sz="5400" b="1" dirty="0">
                <a:solidFill>
                  <a:schemeClr val="bg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89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-2.59259E-6 L 2.70833E-6 -0.97291 " pathEditMode="relative" rAng="0" ptsTypes="AA">
                                          <p:cBhvr>
                                            <p:cTn id="12" dur="2000" spd="-100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4865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4.44444E-6 L 2.5E-6 -0.92291 " pathEditMode="relative" rAng="0" ptsTypes="AA">
                                          <p:cBhvr>
                                            <p:cTn id="17" dur="2000" spd="-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4615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6" presetClass="emph" presetSubtype="0" accel="50000" decel="50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3" dur="15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28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33" presetID="6" presetClass="emph" presetSubtype="0" fill="hold" nodeType="afterEffect" p14:presetBounceEnd="9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92000">
                                          <p:cBhvr>
                                            <p:cTn id="34" dur="5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3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6410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"/>
                                            <p:tgtEl>
                                              <p:spTgt spid="1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6610"/>
                                </p:stCondLst>
                                <p:childTnLst>
                                  <p:par>
                                    <p:cTn id="4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"/>
                                            <p:tgtEl>
                                              <p:spTgt spid="2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7760"/>
                                </p:stCondLst>
                                <p:childTnLst>
                                  <p:par>
                                    <p:cTn id="5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"/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9" grpId="0" animBg="1"/>
          <p:bldP spid="10" grpId="0" animBg="1"/>
          <p:bldP spid="10" grpId="1" animBg="1"/>
          <p:bldP spid="12" grpId="0" build="allAtOnce"/>
          <p:bldP spid="19" grpId="0" animBg="1"/>
          <p:bldP spid="19" grpId="1" animBg="1"/>
          <p:bldP spid="21" grpId="0" build="allAtOnce"/>
          <p:bldP spid="22" grpId="0" build="allAtOnce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-2.59259E-6 L 2.70833E-6 -0.97291 " pathEditMode="relative" rAng="0" ptsTypes="AA">
                                          <p:cBhvr>
                                            <p:cTn id="12" dur="2000" spd="-100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4865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4.44444E-6 L 2.5E-6 -0.92291 " pathEditMode="relative" rAng="0" ptsTypes="AA">
                                          <p:cBhvr>
                                            <p:cTn id="17" dur="2000" spd="-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4615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6" presetClass="emph" presetSubtype="0" accel="50000" decel="50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3" dur="15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28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33" presetID="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5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3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6410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"/>
                                            <p:tgtEl>
                                              <p:spTgt spid="1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6610"/>
                                </p:stCondLst>
                                <p:childTnLst>
                                  <p:par>
                                    <p:cTn id="4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"/>
                                            <p:tgtEl>
                                              <p:spTgt spid="2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7760"/>
                                </p:stCondLst>
                                <p:childTnLst>
                                  <p:par>
                                    <p:cTn id="5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"/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9" grpId="0" animBg="1"/>
          <p:bldP spid="10" grpId="0" animBg="1"/>
          <p:bldP spid="10" grpId="1" animBg="1"/>
          <p:bldP spid="12" grpId="0" build="allAtOnce"/>
          <p:bldP spid="19" grpId="0" animBg="1"/>
          <p:bldP spid="19" grpId="1" animBg="1"/>
          <p:bldP spid="21" grpId="0" build="allAtOnce"/>
          <p:bldP spid="22" grpId="0" build="allAtOnce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2342378" y="4444359"/>
            <a:ext cx="976291" cy="584775"/>
            <a:chOff x="2342378" y="2063280"/>
            <a:chExt cx="976291" cy="584775"/>
          </a:xfrm>
        </p:grpSpPr>
        <p:sp>
          <p:nvSpPr>
            <p:cNvPr id="72" name="文本框 71"/>
            <p:cNvSpPr txBox="1"/>
            <p:nvPr/>
          </p:nvSpPr>
          <p:spPr>
            <a:xfrm>
              <a:off x="2342378" y="2063280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Segoe UI Light" panose="020B0502040204020203" pitchFamily="34" charset="0"/>
                </a:rPr>
                <a:t>5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2493044" y="2184604"/>
              <a:ext cx="825625" cy="361950"/>
              <a:chOff x="1804863" y="2060575"/>
              <a:chExt cx="825625" cy="361950"/>
            </a:xfrm>
          </p:grpSpPr>
          <p:cxnSp>
            <p:nvCxnSpPr>
              <p:cNvPr id="74" name="直接连接符 73"/>
              <p:cNvCxnSpPr/>
              <p:nvPr/>
            </p:nvCxnSpPr>
            <p:spPr>
              <a:xfrm flipH="1">
                <a:off x="1804863" y="2210407"/>
                <a:ext cx="192212" cy="207263"/>
              </a:xfrm>
              <a:prstGeom prst="line">
                <a:avLst/>
              </a:prstGeom>
              <a:ln w="19050">
                <a:solidFill>
                  <a:srgbClr val="4F52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任意多边形 74"/>
              <p:cNvSpPr/>
              <p:nvPr/>
            </p:nvSpPr>
            <p:spPr>
              <a:xfrm>
                <a:off x="1806575" y="2060575"/>
                <a:ext cx="823913" cy="361950"/>
              </a:xfrm>
              <a:custGeom>
                <a:avLst/>
                <a:gdLst>
                  <a:gd name="connsiteX0" fmla="*/ 338138 w 823913"/>
                  <a:gd name="connsiteY0" fmla="*/ 0 h 361950"/>
                  <a:gd name="connsiteX1" fmla="*/ 823913 w 823913"/>
                  <a:gd name="connsiteY1" fmla="*/ 0 h 361950"/>
                  <a:gd name="connsiteX2" fmla="*/ 823913 w 823913"/>
                  <a:gd name="connsiteY2" fmla="*/ 361950 h 361950"/>
                  <a:gd name="connsiteX3" fmla="*/ 0 w 823913"/>
                  <a:gd name="connsiteY3" fmla="*/ 361950 h 361950"/>
                  <a:gd name="connsiteX4" fmla="*/ 338138 w 823913"/>
                  <a:gd name="connsiteY4" fmla="*/ 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913" h="361950">
                    <a:moveTo>
                      <a:pt x="338138" y="0"/>
                    </a:moveTo>
                    <a:lnTo>
                      <a:pt x="823913" y="0"/>
                    </a:lnTo>
                    <a:lnTo>
                      <a:pt x="823913" y="361950"/>
                    </a:lnTo>
                    <a:lnTo>
                      <a:pt x="0" y="361950"/>
                    </a:lnTo>
                    <a:lnTo>
                      <a:pt x="338138" y="0"/>
                    </a:lnTo>
                    <a:close/>
                  </a:path>
                </a:pathLst>
              </a:custGeom>
              <a:solidFill>
                <a:srgbClr val="E6E6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黑简体" panose="02000000000000000000" pitchFamily="2" charset="-122"/>
                </a:endParaRPr>
              </a:p>
            </p:txBody>
          </p:sp>
        </p:grpSp>
      </p:grpSp>
      <p:grpSp>
        <p:nvGrpSpPr>
          <p:cNvPr id="87" name="组合 86"/>
          <p:cNvGrpSpPr/>
          <p:nvPr/>
        </p:nvGrpSpPr>
        <p:grpSpPr>
          <a:xfrm>
            <a:off x="6767083" y="3207775"/>
            <a:ext cx="977279" cy="584775"/>
            <a:chOff x="2341390" y="2095030"/>
            <a:chExt cx="977279" cy="584775"/>
          </a:xfrm>
        </p:grpSpPr>
        <p:sp>
          <p:nvSpPr>
            <p:cNvPr id="88" name="文本框 87"/>
            <p:cNvSpPr txBox="1"/>
            <p:nvPr/>
          </p:nvSpPr>
          <p:spPr>
            <a:xfrm>
              <a:off x="2341390" y="2095030"/>
              <a:ext cx="4363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Segoe UI Light" panose="020B0502040204020203" pitchFamily="34" charset="0"/>
                </a:rPr>
                <a:t>8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2493044" y="2184604"/>
              <a:ext cx="825625" cy="361950"/>
              <a:chOff x="1804863" y="2060575"/>
              <a:chExt cx="825625" cy="361950"/>
            </a:xfrm>
          </p:grpSpPr>
          <p:cxnSp>
            <p:nvCxnSpPr>
              <p:cNvPr id="90" name="直接连接符 89"/>
              <p:cNvCxnSpPr/>
              <p:nvPr/>
            </p:nvCxnSpPr>
            <p:spPr>
              <a:xfrm flipH="1">
                <a:off x="1804863" y="2210407"/>
                <a:ext cx="192212" cy="207263"/>
              </a:xfrm>
              <a:prstGeom prst="line">
                <a:avLst/>
              </a:prstGeom>
              <a:ln w="19050">
                <a:solidFill>
                  <a:srgbClr val="4F52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任意多边形 90"/>
              <p:cNvSpPr/>
              <p:nvPr/>
            </p:nvSpPr>
            <p:spPr>
              <a:xfrm>
                <a:off x="1806575" y="2060575"/>
                <a:ext cx="823913" cy="361950"/>
              </a:xfrm>
              <a:custGeom>
                <a:avLst/>
                <a:gdLst>
                  <a:gd name="connsiteX0" fmla="*/ 338138 w 823913"/>
                  <a:gd name="connsiteY0" fmla="*/ 0 h 361950"/>
                  <a:gd name="connsiteX1" fmla="*/ 823913 w 823913"/>
                  <a:gd name="connsiteY1" fmla="*/ 0 h 361950"/>
                  <a:gd name="connsiteX2" fmla="*/ 823913 w 823913"/>
                  <a:gd name="connsiteY2" fmla="*/ 361950 h 361950"/>
                  <a:gd name="connsiteX3" fmla="*/ 0 w 823913"/>
                  <a:gd name="connsiteY3" fmla="*/ 361950 h 361950"/>
                  <a:gd name="connsiteX4" fmla="*/ 338138 w 823913"/>
                  <a:gd name="connsiteY4" fmla="*/ 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913" h="361950">
                    <a:moveTo>
                      <a:pt x="338138" y="0"/>
                    </a:moveTo>
                    <a:lnTo>
                      <a:pt x="823913" y="0"/>
                    </a:lnTo>
                    <a:lnTo>
                      <a:pt x="823913" y="361950"/>
                    </a:lnTo>
                    <a:lnTo>
                      <a:pt x="0" y="361950"/>
                    </a:lnTo>
                    <a:lnTo>
                      <a:pt x="338138" y="0"/>
                    </a:lnTo>
                    <a:close/>
                  </a:path>
                </a:pathLst>
              </a:custGeom>
              <a:solidFill>
                <a:srgbClr val="E6E6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黑简体" panose="02000000000000000000" pitchFamily="2" charset="-122"/>
                </a:endParaRPr>
              </a:p>
            </p:txBody>
          </p:sp>
        </p:grpSp>
      </p:grpSp>
      <p:grpSp>
        <p:nvGrpSpPr>
          <p:cNvPr id="92" name="组合 91"/>
          <p:cNvGrpSpPr/>
          <p:nvPr/>
        </p:nvGrpSpPr>
        <p:grpSpPr>
          <a:xfrm>
            <a:off x="6761535" y="3829154"/>
            <a:ext cx="982827" cy="584775"/>
            <a:chOff x="2335842" y="2063280"/>
            <a:chExt cx="982827" cy="584775"/>
          </a:xfrm>
        </p:grpSpPr>
        <p:sp>
          <p:nvSpPr>
            <p:cNvPr id="93" name="文本框 92"/>
            <p:cNvSpPr txBox="1"/>
            <p:nvPr/>
          </p:nvSpPr>
          <p:spPr>
            <a:xfrm>
              <a:off x="2335842" y="2063280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Segoe UI Light" panose="020B0502040204020203" pitchFamily="34" charset="0"/>
                </a:rPr>
                <a:t>9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2493044" y="2184604"/>
              <a:ext cx="825625" cy="361950"/>
              <a:chOff x="1804863" y="2060575"/>
              <a:chExt cx="825625" cy="361950"/>
            </a:xfrm>
          </p:grpSpPr>
          <p:cxnSp>
            <p:nvCxnSpPr>
              <p:cNvPr id="95" name="直接连接符 94"/>
              <p:cNvCxnSpPr/>
              <p:nvPr/>
            </p:nvCxnSpPr>
            <p:spPr>
              <a:xfrm flipH="1">
                <a:off x="1804863" y="2210407"/>
                <a:ext cx="192212" cy="207263"/>
              </a:xfrm>
              <a:prstGeom prst="line">
                <a:avLst/>
              </a:prstGeom>
              <a:ln w="19050">
                <a:solidFill>
                  <a:srgbClr val="4F52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任意多边形 95"/>
              <p:cNvSpPr/>
              <p:nvPr/>
            </p:nvSpPr>
            <p:spPr>
              <a:xfrm>
                <a:off x="1806575" y="2060575"/>
                <a:ext cx="823913" cy="361950"/>
              </a:xfrm>
              <a:custGeom>
                <a:avLst/>
                <a:gdLst>
                  <a:gd name="connsiteX0" fmla="*/ 338138 w 823913"/>
                  <a:gd name="connsiteY0" fmla="*/ 0 h 361950"/>
                  <a:gd name="connsiteX1" fmla="*/ 823913 w 823913"/>
                  <a:gd name="connsiteY1" fmla="*/ 0 h 361950"/>
                  <a:gd name="connsiteX2" fmla="*/ 823913 w 823913"/>
                  <a:gd name="connsiteY2" fmla="*/ 361950 h 361950"/>
                  <a:gd name="connsiteX3" fmla="*/ 0 w 823913"/>
                  <a:gd name="connsiteY3" fmla="*/ 361950 h 361950"/>
                  <a:gd name="connsiteX4" fmla="*/ 338138 w 823913"/>
                  <a:gd name="connsiteY4" fmla="*/ 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913" h="361950">
                    <a:moveTo>
                      <a:pt x="338138" y="0"/>
                    </a:moveTo>
                    <a:lnTo>
                      <a:pt x="823913" y="0"/>
                    </a:lnTo>
                    <a:lnTo>
                      <a:pt x="823913" y="361950"/>
                    </a:lnTo>
                    <a:lnTo>
                      <a:pt x="0" y="361950"/>
                    </a:lnTo>
                    <a:lnTo>
                      <a:pt x="338138" y="0"/>
                    </a:lnTo>
                    <a:close/>
                  </a:path>
                </a:pathLst>
              </a:custGeom>
              <a:solidFill>
                <a:srgbClr val="E6E6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黑简体" panose="02000000000000000000" pitchFamily="2" charset="-122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6769488" y="2657391"/>
            <a:ext cx="974874" cy="584775"/>
            <a:chOff x="2343795" y="2095030"/>
            <a:chExt cx="974874" cy="584775"/>
          </a:xfrm>
        </p:grpSpPr>
        <p:sp>
          <p:nvSpPr>
            <p:cNvPr id="83" name="文本框 82"/>
            <p:cNvSpPr txBox="1"/>
            <p:nvPr/>
          </p:nvSpPr>
          <p:spPr>
            <a:xfrm>
              <a:off x="2343795" y="2095030"/>
              <a:ext cx="4315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Segoe UI Light" panose="020B0502040204020203" pitchFamily="34" charset="0"/>
                </a:rPr>
                <a:t>7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2493044" y="2184604"/>
              <a:ext cx="825625" cy="361950"/>
              <a:chOff x="1804863" y="2060575"/>
              <a:chExt cx="825625" cy="361950"/>
            </a:xfrm>
          </p:grpSpPr>
          <p:cxnSp>
            <p:nvCxnSpPr>
              <p:cNvPr id="85" name="直接连接符 84"/>
              <p:cNvCxnSpPr/>
              <p:nvPr/>
            </p:nvCxnSpPr>
            <p:spPr>
              <a:xfrm flipH="1">
                <a:off x="1804863" y="2210407"/>
                <a:ext cx="192212" cy="207263"/>
              </a:xfrm>
              <a:prstGeom prst="line">
                <a:avLst/>
              </a:prstGeom>
              <a:ln w="19050">
                <a:solidFill>
                  <a:srgbClr val="4F52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任意多边形 85"/>
              <p:cNvSpPr/>
              <p:nvPr/>
            </p:nvSpPr>
            <p:spPr>
              <a:xfrm>
                <a:off x="1806575" y="2060575"/>
                <a:ext cx="823913" cy="361950"/>
              </a:xfrm>
              <a:custGeom>
                <a:avLst/>
                <a:gdLst>
                  <a:gd name="connsiteX0" fmla="*/ 338138 w 823913"/>
                  <a:gd name="connsiteY0" fmla="*/ 0 h 361950"/>
                  <a:gd name="connsiteX1" fmla="*/ 823913 w 823913"/>
                  <a:gd name="connsiteY1" fmla="*/ 0 h 361950"/>
                  <a:gd name="connsiteX2" fmla="*/ 823913 w 823913"/>
                  <a:gd name="connsiteY2" fmla="*/ 361950 h 361950"/>
                  <a:gd name="connsiteX3" fmla="*/ 0 w 823913"/>
                  <a:gd name="connsiteY3" fmla="*/ 361950 h 361950"/>
                  <a:gd name="connsiteX4" fmla="*/ 338138 w 823913"/>
                  <a:gd name="connsiteY4" fmla="*/ 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913" h="361950">
                    <a:moveTo>
                      <a:pt x="338138" y="0"/>
                    </a:moveTo>
                    <a:lnTo>
                      <a:pt x="823913" y="0"/>
                    </a:lnTo>
                    <a:lnTo>
                      <a:pt x="823913" y="361950"/>
                    </a:lnTo>
                    <a:lnTo>
                      <a:pt x="0" y="361950"/>
                    </a:lnTo>
                    <a:lnTo>
                      <a:pt x="338138" y="0"/>
                    </a:lnTo>
                    <a:close/>
                  </a:path>
                </a:pathLst>
              </a:custGeom>
              <a:solidFill>
                <a:srgbClr val="E6E6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黑简体" panose="02000000000000000000" pitchFamily="2" charset="-122"/>
                </a:endParaRPr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6768071" y="2063280"/>
            <a:ext cx="976291" cy="584775"/>
            <a:chOff x="2342378" y="2063280"/>
            <a:chExt cx="976291" cy="584775"/>
          </a:xfrm>
        </p:grpSpPr>
        <p:sp>
          <p:nvSpPr>
            <p:cNvPr id="77" name="文本框 76"/>
            <p:cNvSpPr txBox="1"/>
            <p:nvPr/>
          </p:nvSpPr>
          <p:spPr>
            <a:xfrm>
              <a:off x="2342378" y="2063280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Segoe UI Light" panose="020B0502040204020203" pitchFamily="34" charset="0"/>
                </a:rPr>
                <a:t>6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2493044" y="2184604"/>
              <a:ext cx="825625" cy="361950"/>
              <a:chOff x="1804863" y="2060575"/>
              <a:chExt cx="825625" cy="361950"/>
            </a:xfrm>
          </p:grpSpPr>
          <p:cxnSp>
            <p:nvCxnSpPr>
              <p:cNvPr id="79" name="直接连接符 78"/>
              <p:cNvCxnSpPr/>
              <p:nvPr/>
            </p:nvCxnSpPr>
            <p:spPr>
              <a:xfrm flipH="1">
                <a:off x="1804863" y="2210407"/>
                <a:ext cx="192212" cy="207263"/>
              </a:xfrm>
              <a:prstGeom prst="line">
                <a:avLst/>
              </a:prstGeom>
              <a:ln w="19050">
                <a:solidFill>
                  <a:srgbClr val="4F52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任意多边形 79"/>
              <p:cNvSpPr/>
              <p:nvPr/>
            </p:nvSpPr>
            <p:spPr>
              <a:xfrm>
                <a:off x="1806575" y="2060575"/>
                <a:ext cx="823913" cy="361950"/>
              </a:xfrm>
              <a:custGeom>
                <a:avLst/>
                <a:gdLst>
                  <a:gd name="connsiteX0" fmla="*/ 338138 w 823913"/>
                  <a:gd name="connsiteY0" fmla="*/ 0 h 361950"/>
                  <a:gd name="connsiteX1" fmla="*/ 823913 w 823913"/>
                  <a:gd name="connsiteY1" fmla="*/ 0 h 361950"/>
                  <a:gd name="connsiteX2" fmla="*/ 823913 w 823913"/>
                  <a:gd name="connsiteY2" fmla="*/ 361950 h 361950"/>
                  <a:gd name="connsiteX3" fmla="*/ 0 w 823913"/>
                  <a:gd name="connsiteY3" fmla="*/ 361950 h 361950"/>
                  <a:gd name="connsiteX4" fmla="*/ 338138 w 823913"/>
                  <a:gd name="connsiteY4" fmla="*/ 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913" h="361950">
                    <a:moveTo>
                      <a:pt x="338138" y="0"/>
                    </a:moveTo>
                    <a:lnTo>
                      <a:pt x="823913" y="0"/>
                    </a:lnTo>
                    <a:lnTo>
                      <a:pt x="823913" y="361950"/>
                    </a:lnTo>
                    <a:lnTo>
                      <a:pt x="0" y="361950"/>
                    </a:lnTo>
                    <a:lnTo>
                      <a:pt x="338138" y="0"/>
                    </a:lnTo>
                    <a:close/>
                  </a:path>
                </a:pathLst>
              </a:custGeom>
              <a:solidFill>
                <a:srgbClr val="E6E6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黑简体" panose="02000000000000000000" pitchFamily="2" charset="-122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2342378" y="3860904"/>
            <a:ext cx="976291" cy="584775"/>
            <a:chOff x="2342378" y="2063280"/>
            <a:chExt cx="976291" cy="584775"/>
          </a:xfrm>
        </p:grpSpPr>
        <p:sp>
          <p:nvSpPr>
            <p:cNvPr id="67" name="文本框 66"/>
            <p:cNvSpPr txBox="1"/>
            <p:nvPr/>
          </p:nvSpPr>
          <p:spPr>
            <a:xfrm>
              <a:off x="2342378" y="2063280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Segoe UI Light" panose="020B0502040204020203" pitchFamily="34" charset="0"/>
                </a:rPr>
                <a:t>4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2493044" y="2184604"/>
              <a:ext cx="825625" cy="361950"/>
              <a:chOff x="1804863" y="2060575"/>
              <a:chExt cx="825625" cy="361950"/>
            </a:xfrm>
          </p:grpSpPr>
          <p:cxnSp>
            <p:nvCxnSpPr>
              <p:cNvPr id="69" name="直接连接符 68"/>
              <p:cNvCxnSpPr/>
              <p:nvPr/>
            </p:nvCxnSpPr>
            <p:spPr>
              <a:xfrm flipH="1">
                <a:off x="1804863" y="2210407"/>
                <a:ext cx="192212" cy="207263"/>
              </a:xfrm>
              <a:prstGeom prst="line">
                <a:avLst/>
              </a:prstGeom>
              <a:ln w="19050">
                <a:solidFill>
                  <a:srgbClr val="4F52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任意多边形 69"/>
              <p:cNvSpPr/>
              <p:nvPr/>
            </p:nvSpPr>
            <p:spPr>
              <a:xfrm>
                <a:off x="1806575" y="2060575"/>
                <a:ext cx="823913" cy="361950"/>
              </a:xfrm>
              <a:custGeom>
                <a:avLst/>
                <a:gdLst>
                  <a:gd name="connsiteX0" fmla="*/ 338138 w 823913"/>
                  <a:gd name="connsiteY0" fmla="*/ 0 h 361950"/>
                  <a:gd name="connsiteX1" fmla="*/ 823913 w 823913"/>
                  <a:gd name="connsiteY1" fmla="*/ 0 h 361950"/>
                  <a:gd name="connsiteX2" fmla="*/ 823913 w 823913"/>
                  <a:gd name="connsiteY2" fmla="*/ 361950 h 361950"/>
                  <a:gd name="connsiteX3" fmla="*/ 0 w 823913"/>
                  <a:gd name="connsiteY3" fmla="*/ 361950 h 361950"/>
                  <a:gd name="connsiteX4" fmla="*/ 338138 w 823913"/>
                  <a:gd name="connsiteY4" fmla="*/ 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913" h="361950">
                    <a:moveTo>
                      <a:pt x="338138" y="0"/>
                    </a:moveTo>
                    <a:lnTo>
                      <a:pt x="823913" y="0"/>
                    </a:lnTo>
                    <a:lnTo>
                      <a:pt x="823913" y="361950"/>
                    </a:lnTo>
                    <a:lnTo>
                      <a:pt x="0" y="361950"/>
                    </a:lnTo>
                    <a:lnTo>
                      <a:pt x="338138" y="0"/>
                    </a:lnTo>
                    <a:close/>
                  </a:path>
                </a:pathLst>
              </a:custGeom>
              <a:solidFill>
                <a:srgbClr val="E6E6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黑简体" panose="02000000000000000000" pitchFamily="2" charset="-122"/>
                </a:endParaRPr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2342378" y="2615730"/>
            <a:ext cx="976291" cy="584775"/>
            <a:chOff x="2342378" y="2063280"/>
            <a:chExt cx="976291" cy="584775"/>
          </a:xfrm>
        </p:grpSpPr>
        <p:sp>
          <p:nvSpPr>
            <p:cNvPr id="57" name="文本框 56"/>
            <p:cNvSpPr txBox="1"/>
            <p:nvPr/>
          </p:nvSpPr>
          <p:spPr>
            <a:xfrm>
              <a:off x="2342378" y="2063280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Segoe UI Light" panose="020B0502040204020203" pitchFamily="34" charset="0"/>
                </a:rPr>
                <a:t>2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2493044" y="2184604"/>
              <a:ext cx="825625" cy="361950"/>
              <a:chOff x="1804863" y="2060575"/>
              <a:chExt cx="825625" cy="361950"/>
            </a:xfrm>
          </p:grpSpPr>
          <p:cxnSp>
            <p:nvCxnSpPr>
              <p:cNvPr id="59" name="直接连接符 58"/>
              <p:cNvCxnSpPr/>
              <p:nvPr/>
            </p:nvCxnSpPr>
            <p:spPr>
              <a:xfrm flipH="1">
                <a:off x="1804863" y="2210407"/>
                <a:ext cx="192212" cy="207263"/>
              </a:xfrm>
              <a:prstGeom prst="line">
                <a:avLst/>
              </a:prstGeom>
              <a:ln w="19050">
                <a:solidFill>
                  <a:srgbClr val="4F52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任意多边形 59"/>
              <p:cNvSpPr/>
              <p:nvPr/>
            </p:nvSpPr>
            <p:spPr>
              <a:xfrm>
                <a:off x="1806575" y="2060575"/>
                <a:ext cx="823913" cy="361950"/>
              </a:xfrm>
              <a:custGeom>
                <a:avLst/>
                <a:gdLst>
                  <a:gd name="connsiteX0" fmla="*/ 338138 w 823913"/>
                  <a:gd name="connsiteY0" fmla="*/ 0 h 361950"/>
                  <a:gd name="connsiteX1" fmla="*/ 823913 w 823913"/>
                  <a:gd name="connsiteY1" fmla="*/ 0 h 361950"/>
                  <a:gd name="connsiteX2" fmla="*/ 823913 w 823913"/>
                  <a:gd name="connsiteY2" fmla="*/ 361950 h 361950"/>
                  <a:gd name="connsiteX3" fmla="*/ 0 w 823913"/>
                  <a:gd name="connsiteY3" fmla="*/ 361950 h 361950"/>
                  <a:gd name="connsiteX4" fmla="*/ 338138 w 823913"/>
                  <a:gd name="connsiteY4" fmla="*/ 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913" h="361950">
                    <a:moveTo>
                      <a:pt x="338138" y="0"/>
                    </a:moveTo>
                    <a:lnTo>
                      <a:pt x="823913" y="0"/>
                    </a:lnTo>
                    <a:lnTo>
                      <a:pt x="823913" y="361950"/>
                    </a:lnTo>
                    <a:lnTo>
                      <a:pt x="0" y="361950"/>
                    </a:lnTo>
                    <a:lnTo>
                      <a:pt x="338138" y="0"/>
                    </a:lnTo>
                    <a:close/>
                  </a:path>
                </a:pathLst>
              </a:custGeom>
              <a:solidFill>
                <a:srgbClr val="E6E6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黑简体" panose="02000000000000000000" pitchFamily="2" charset="-122"/>
                </a:endParaRP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2342378" y="3197864"/>
            <a:ext cx="976291" cy="584775"/>
            <a:chOff x="2342378" y="2063280"/>
            <a:chExt cx="976291" cy="584775"/>
          </a:xfrm>
        </p:grpSpPr>
        <p:sp>
          <p:nvSpPr>
            <p:cNvPr id="62" name="文本框 61"/>
            <p:cNvSpPr txBox="1"/>
            <p:nvPr/>
          </p:nvSpPr>
          <p:spPr>
            <a:xfrm>
              <a:off x="2342378" y="2063280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Segoe UI Light" panose="020B0502040204020203" pitchFamily="34" charset="0"/>
                </a:rPr>
                <a:t>3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2493044" y="2184604"/>
              <a:ext cx="825625" cy="361950"/>
              <a:chOff x="1804863" y="2060575"/>
              <a:chExt cx="825625" cy="361950"/>
            </a:xfrm>
          </p:grpSpPr>
          <p:cxnSp>
            <p:nvCxnSpPr>
              <p:cNvPr id="64" name="直接连接符 63"/>
              <p:cNvCxnSpPr/>
              <p:nvPr/>
            </p:nvCxnSpPr>
            <p:spPr>
              <a:xfrm flipH="1">
                <a:off x="1804863" y="2210407"/>
                <a:ext cx="192212" cy="207263"/>
              </a:xfrm>
              <a:prstGeom prst="line">
                <a:avLst/>
              </a:prstGeom>
              <a:ln w="19050">
                <a:solidFill>
                  <a:srgbClr val="4F52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任意多边形 64"/>
              <p:cNvSpPr/>
              <p:nvPr/>
            </p:nvSpPr>
            <p:spPr>
              <a:xfrm>
                <a:off x="1806575" y="2060575"/>
                <a:ext cx="823913" cy="361950"/>
              </a:xfrm>
              <a:custGeom>
                <a:avLst/>
                <a:gdLst>
                  <a:gd name="connsiteX0" fmla="*/ 338138 w 823913"/>
                  <a:gd name="connsiteY0" fmla="*/ 0 h 361950"/>
                  <a:gd name="connsiteX1" fmla="*/ 823913 w 823913"/>
                  <a:gd name="connsiteY1" fmla="*/ 0 h 361950"/>
                  <a:gd name="connsiteX2" fmla="*/ 823913 w 823913"/>
                  <a:gd name="connsiteY2" fmla="*/ 361950 h 361950"/>
                  <a:gd name="connsiteX3" fmla="*/ 0 w 823913"/>
                  <a:gd name="connsiteY3" fmla="*/ 361950 h 361950"/>
                  <a:gd name="connsiteX4" fmla="*/ 338138 w 823913"/>
                  <a:gd name="connsiteY4" fmla="*/ 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913" h="361950">
                    <a:moveTo>
                      <a:pt x="338138" y="0"/>
                    </a:moveTo>
                    <a:lnTo>
                      <a:pt x="823913" y="0"/>
                    </a:lnTo>
                    <a:lnTo>
                      <a:pt x="823913" y="361950"/>
                    </a:lnTo>
                    <a:lnTo>
                      <a:pt x="0" y="361950"/>
                    </a:lnTo>
                    <a:lnTo>
                      <a:pt x="338138" y="0"/>
                    </a:lnTo>
                    <a:close/>
                  </a:path>
                </a:pathLst>
              </a:custGeom>
              <a:solidFill>
                <a:srgbClr val="E6E6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黑简体" panose="02000000000000000000" pitchFamily="2" charset="-122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2342378" y="2063280"/>
            <a:ext cx="976291" cy="584775"/>
            <a:chOff x="2342378" y="2063280"/>
            <a:chExt cx="976291" cy="584775"/>
          </a:xfrm>
        </p:grpSpPr>
        <p:sp>
          <p:nvSpPr>
            <p:cNvPr id="35" name="文本框 34"/>
            <p:cNvSpPr txBox="1"/>
            <p:nvPr/>
          </p:nvSpPr>
          <p:spPr>
            <a:xfrm>
              <a:off x="2342378" y="2063280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Segoe UI Light" panose="020B0502040204020203" pitchFamily="34" charset="0"/>
                </a:rPr>
                <a:t>1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493044" y="2184604"/>
              <a:ext cx="825625" cy="361950"/>
              <a:chOff x="1804863" y="2060575"/>
              <a:chExt cx="825625" cy="361950"/>
            </a:xfrm>
          </p:grpSpPr>
          <p:cxnSp>
            <p:nvCxnSpPr>
              <p:cNvPr id="36" name="直接连接符 35"/>
              <p:cNvCxnSpPr/>
              <p:nvPr/>
            </p:nvCxnSpPr>
            <p:spPr>
              <a:xfrm flipH="1">
                <a:off x="1804863" y="2210407"/>
                <a:ext cx="192212" cy="207263"/>
              </a:xfrm>
              <a:prstGeom prst="line">
                <a:avLst/>
              </a:prstGeom>
              <a:ln w="19050">
                <a:solidFill>
                  <a:srgbClr val="4F52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任意多边形 36"/>
              <p:cNvSpPr/>
              <p:nvPr/>
            </p:nvSpPr>
            <p:spPr>
              <a:xfrm>
                <a:off x="1806575" y="2060575"/>
                <a:ext cx="823913" cy="361950"/>
              </a:xfrm>
              <a:custGeom>
                <a:avLst/>
                <a:gdLst>
                  <a:gd name="connsiteX0" fmla="*/ 338138 w 823913"/>
                  <a:gd name="connsiteY0" fmla="*/ 0 h 361950"/>
                  <a:gd name="connsiteX1" fmla="*/ 823913 w 823913"/>
                  <a:gd name="connsiteY1" fmla="*/ 0 h 361950"/>
                  <a:gd name="connsiteX2" fmla="*/ 823913 w 823913"/>
                  <a:gd name="connsiteY2" fmla="*/ 361950 h 361950"/>
                  <a:gd name="connsiteX3" fmla="*/ 0 w 823913"/>
                  <a:gd name="connsiteY3" fmla="*/ 361950 h 361950"/>
                  <a:gd name="connsiteX4" fmla="*/ 338138 w 823913"/>
                  <a:gd name="connsiteY4" fmla="*/ 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913" h="361950">
                    <a:moveTo>
                      <a:pt x="338138" y="0"/>
                    </a:moveTo>
                    <a:lnTo>
                      <a:pt x="823913" y="0"/>
                    </a:lnTo>
                    <a:lnTo>
                      <a:pt x="823913" y="361950"/>
                    </a:lnTo>
                    <a:lnTo>
                      <a:pt x="0" y="361950"/>
                    </a:lnTo>
                    <a:lnTo>
                      <a:pt x="338138" y="0"/>
                    </a:lnTo>
                    <a:close/>
                  </a:path>
                </a:pathLst>
              </a:custGeom>
              <a:solidFill>
                <a:srgbClr val="E6E6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黑简体" panose="02000000000000000000" pitchFamily="2" charset="-122"/>
                </a:endParaRPr>
              </a:p>
            </p:txBody>
          </p:sp>
        </p:grpSp>
      </p:grp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TextBox 10"/>
          <p:cNvSpPr txBox="1"/>
          <p:nvPr/>
        </p:nvSpPr>
        <p:spPr>
          <a:xfrm>
            <a:off x="5470669" y="433829"/>
            <a:ext cx="12506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Segoe UI Symbol" panose="020B0502040204020203" pitchFamily="34" charset="0"/>
                <a:cs typeface="Segoe UI Light" panose="020B0502040204020203" pitchFamily="34" charset="0"/>
              </a:rPr>
              <a:t>目录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方正兰亭黑简体" panose="02000000000000000000" pitchFamily="2" charset="-122"/>
              <a:ea typeface="Segoe UI Symbol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altLang="zh-CN" dirty="0">
                <a:solidFill>
                  <a:srgbClr val="8D9193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Overview</a:t>
            </a:r>
            <a:endParaRPr lang="zh-CN" altLang="en-US" dirty="0">
              <a:solidFill>
                <a:srgbClr val="8D9193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2715781" y="1905203"/>
            <a:ext cx="198002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绪论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研究方法与思路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关键技术与难点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研究成果与应用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相关建议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13" name="TextBox 21"/>
          <p:cNvSpPr txBox="1"/>
          <p:nvPr/>
        </p:nvSpPr>
        <p:spPr>
          <a:xfrm>
            <a:off x="7165197" y="1905203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论文总结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参考文献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6096000" y="1960605"/>
            <a:ext cx="0" cy="3114697"/>
          </a:xfrm>
          <a:prstGeom prst="line">
            <a:avLst/>
          </a:prstGeom>
          <a:ln w="762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7"/>
          <p:cNvSpPr txBox="1"/>
          <p:nvPr/>
        </p:nvSpPr>
        <p:spPr>
          <a:xfrm>
            <a:off x="7447668" y="5548710"/>
            <a:ext cx="2885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Thank you for being here today</a:t>
            </a:r>
          </a:p>
        </p:txBody>
      </p:sp>
      <p:sp>
        <p:nvSpPr>
          <p:cNvPr id="100" name="矩形 99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93044" y="5531847"/>
            <a:ext cx="7514556" cy="0"/>
          </a:xfrm>
          <a:prstGeom prst="line">
            <a:avLst/>
          </a:prstGeom>
          <a:ln w="19050">
            <a:solidFill>
              <a:srgbClr val="4F526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0" y="2184604"/>
            <a:ext cx="391637" cy="357095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66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4772561" y="440679"/>
            <a:ext cx="26468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案例对比分析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overview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" r="34400" b="43398"/>
          <a:stretch/>
        </p:blipFill>
        <p:spPr>
          <a:xfrm>
            <a:off x="5741" y="1886857"/>
            <a:ext cx="6598259" cy="28883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3699"/>
          <a:stretch/>
        </p:blipFill>
        <p:spPr>
          <a:xfrm>
            <a:off x="6604000" y="1886857"/>
            <a:ext cx="2452914" cy="288966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9447"/>
          <a:stretch/>
        </p:blipFill>
        <p:spPr>
          <a:xfrm>
            <a:off x="9056914" y="1886857"/>
            <a:ext cx="1567543" cy="288834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8" r="39605"/>
          <a:stretch/>
        </p:blipFill>
        <p:spPr>
          <a:xfrm>
            <a:off x="10624457" y="1886858"/>
            <a:ext cx="1567543" cy="2886142"/>
          </a:xfrm>
          <a:prstGeom prst="rect">
            <a:avLst/>
          </a:prstGeom>
        </p:spPr>
      </p:pic>
      <p:sp>
        <p:nvSpPr>
          <p:cNvPr id="12" name="TextBox 1"/>
          <p:cNvSpPr txBox="1"/>
          <p:nvPr/>
        </p:nvSpPr>
        <p:spPr>
          <a:xfrm>
            <a:off x="3521680" y="5097994"/>
            <a:ext cx="5148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13" name="矩形 12"/>
          <p:cNvSpPr/>
          <p:nvPr/>
        </p:nvSpPr>
        <p:spPr>
          <a:xfrm>
            <a:off x="6384070" y="3151381"/>
            <a:ext cx="219930" cy="357095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54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33333E-6 L -2.08333E-6 0.1849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3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  <p:bldP spid="13" grpId="0" animBg="1"/>
      <p:bldP spid="1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5261">
              <a:alpha val="98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 rot="5400000">
            <a:off x="2667000" y="2245288"/>
            <a:ext cx="6858002" cy="2367428"/>
          </a:xfrm>
          <a:prstGeom prst="rect">
            <a:avLst/>
          </a:prstGeom>
          <a:pattFill prst="wdUpDiag">
            <a:fgClr>
              <a:srgbClr val="454855"/>
            </a:fgClr>
            <a:bgClr>
              <a:srgbClr val="777C91"/>
            </a:bgClr>
          </a:patt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37000" y="1765300"/>
            <a:ext cx="4318000" cy="4318000"/>
            <a:chOff x="3937000" y="1765300"/>
            <a:chExt cx="4318000" cy="4318000"/>
          </a:xfrm>
        </p:grpSpPr>
        <p:sp>
          <p:nvSpPr>
            <p:cNvPr id="17" name="同心圆 16"/>
            <p:cNvSpPr/>
            <p:nvPr/>
          </p:nvSpPr>
          <p:spPr>
            <a:xfrm>
              <a:off x="3937000" y="1765300"/>
              <a:ext cx="4318000" cy="4318000"/>
            </a:xfrm>
            <a:prstGeom prst="donut">
              <a:avLst>
                <a:gd name="adj" fmla="val 14407"/>
              </a:avLst>
            </a:prstGeom>
            <a:gradFill>
              <a:gsLst>
                <a:gs pos="0">
                  <a:schemeClr val="accent3">
                    <a:lumMod val="0"/>
                    <a:lumOff val="100000"/>
                  </a:schemeClr>
                </a:gs>
                <a:gs pos="48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方正兰亭黑简体" panose="02000000000000000000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229100" y="2057400"/>
              <a:ext cx="3733800" cy="3733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65100">
                <a:prstClr val="black">
                  <a:alpha val="4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flipV="1">
              <a:off x="6108898" y="3030495"/>
              <a:ext cx="0" cy="937434"/>
            </a:xfrm>
            <a:prstGeom prst="line">
              <a:avLst/>
            </a:prstGeom>
            <a:ln w="127000" cap="flat">
              <a:solidFill>
                <a:srgbClr val="4F5261"/>
              </a:solidFill>
              <a:round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6091291" y="2867025"/>
              <a:ext cx="420634" cy="1057275"/>
            </a:xfrm>
            <a:prstGeom prst="line">
              <a:avLst/>
            </a:prstGeom>
            <a:ln w="76200" cap="flat">
              <a:solidFill>
                <a:srgbClr val="4F5261"/>
              </a:solidFill>
              <a:round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4781567" y="2728913"/>
              <a:ext cx="104775" cy="1047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7291405" y="2728913"/>
              <a:ext cx="104775" cy="1047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781567" y="5014913"/>
              <a:ext cx="104775" cy="1047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7291405" y="5014913"/>
              <a:ext cx="104775" cy="1047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086592" y="3910862"/>
              <a:ext cx="923808" cy="957179"/>
            </a:xfrm>
            <a:prstGeom prst="line">
              <a:avLst/>
            </a:prstGeom>
            <a:ln w="76200" cap="flat">
              <a:solidFill>
                <a:schemeClr val="accent4"/>
              </a:solidFill>
              <a:round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5938837" y="3767137"/>
              <a:ext cx="314326" cy="314326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815524" y="2057400"/>
              <a:ext cx="6783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4548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Segoe UI Light" panose="020B0502040204020203" pitchFamily="34" charset="0"/>
                </a:rPr>
                <a:t>12</a:t>
              </a:r>
              <a:endParaRPr lang="zh-CN" altLang="en-US" sz="3200" dirty="0">
                <a:solidFill>
                  <a:srgbClr val="4548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66638" y="3631912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4548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Segoe UI Light" panose="020B0502040204020203" pitchFamily="34" charset="0"/>
                </a:rPr>
                <a:t>3</a:t>
              </a:r>
              <a:endParaRPr lang="zh-CN" altLang="en-US" sz="3200" dirty="0">
                <a:solidFill>
                  <a:srgbClr val="4548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910767" y="5197942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4548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Segoe UI Light" panose="020B0502040204020203" pitchFamily="34" charset="0"/>
                </a:rPr>
                <a:t>6</a:t>
              </a:r>
              <a:endParaRPr lang="zh-CN" altLang="en-US" sz="3200" dirty="0">
                <a:solidFill>
                  <a:srgbClr val="4548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229100" y="3618474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4548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Segoe UI Light" panose="020B0502040204020203" pitchFamily="34" charset="0"/>
                </a:rPr>
                <a:t>9</a:t>
              </a:r>
              <a:endParaRPr lang="zh-CN" altLang="en-US" sz="3200" dirty="0">
                <a:solidFill>
                  <a:srgbClr val="4548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endParaRPr>
            </a:p>
          </p:txBody>
        </p:sp>
      </p:grpSp>
      <p:sp>
        <p:nvSpPr>
          <p:cNvPr id="15" name="TextBox 53"/>
          <p:cNvSpPr txBox="1"/>
          <p:nvPr/>
        </p:nvSpPr>
        <p:spPr>
          <a:xfrm>
            <a:off x="3578837" y="714971"/>
            <a:ext cx="6038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Break 10 minutes</a:t>
            </a:r>
            <a:endParaRPr lang="zh-CN" altLang="en-US" sz="54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25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0.76482 " pathEditMode="relative" rAng="0" ptsTypes="AA">
                                      <p:cBhvr>
                                        <p:cTn id="9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24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TextBox 10"/>
          <p:cNvSpPr txBox="1"/>
          <p:nvPr/>
        </p:nvSpPr>
        <p:spPr>
          <a:xfrm>
            <a:off x="3339514" y="440679"/>
            <a:ext cx="30572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研究成果与应用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  <a:p>
            <a:pPr algn="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overview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85547" y="0"/>
            <a:ext cx="5406454" cy="685800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85547" y="4171950"/>
            <a:ext cx="2358453" cy="1504950"/>
            <a:chOff x="6785547" y="4171950"/>
            <a:chExt cx="2358453" cy="1504950"/>
          </a:xfrm>
        </p:grpSpPr>
        <p:sp>
          <p:nvSpPr>
            <p:cNvPr id="8" name="矩形 7"/>
            <p:cNvSpPr/>
            <p:nvPr/>
          </p:nvSpPr>
          <p:spPr>
            <a:xfrm>
              <a:off x="6785547" y="4171950"/>
              <a:ext cx="2358453" cy="1504950"/>
            </a:xfrm>
            <a:prstGeom prst="rect">
              <a:avLst/>
            </a:prstGeom>
            <a:solidFill>
              <a:srgbClr val="DAD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174332" y="4462760"/>
              <a:ext cx="15808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>
                  <a:solidFill>
                    <a:srgbClr val="454855"/>
                  </a:solidFill>
                  <a:latin typeface="Segoe UI" panose="020B0502040204020203" pitchFamily="34" charset="0"/>
                  <a:ea typeface="方正兰亭黑简体" panose="02000000000000000000" pitchFamily="2" charset="-122"/>
                  <a:cs typeface="Segoe UI" panose="020B0502040204020203" pitchFamily="34" charset="0"/>
                </a:rPr>
                <a:t>68%</a:t>
              </a:r>
              <a:endParaRPr lang="zh-CN" altLang="en-US" sz="5400" b="1" dirty="0">
                <a:solidFill>
                  <a:srgbClr val="454855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endParaRPr>
            </a:p>
          </p:txBody>
        </p:sp>
      </p:grpSp>
      <p:sp>
        <p:nvSpPr>
          <p:cNvPr id="12" name="TextBox 1"/>
          <p:cNvSpPr txBox="1"/>
          <p:nvPr/>
        </p:nvSpPr>
        <p:spPr>
          <a:xfrm>
            <a:off x="3473929" y="4324260"/>
            <a:ext cx="292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CONTACT INFORMATION</a:t>
            </a:r>
          </a:p>
          <a:p>
            <a:pPr algn="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13" name="矩形 12"/>
          <p:cNvSpPr/>
          <p:nvPr/>
        </p:nvSpPr>
        <p:spPr>
          <a:xfrm>
            <a:off x="3473929" y="3193257"/>
            <a:ext cx="29674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5400" dirty="0">
                <a:solidFill>
                  <a:srgbClr val="454855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研究成果</a:t>
            </a:r>
            <a:endParaRPr lang="en-US" altLang="zh-CN" sz="5400" dirty="0">
              <a:solidFill>
                <a:srgbClr val="454855"/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4171951"/>
            <a:ext cx="2257425" cy="1504950"/>
          </a:xfrm>
          <a:prstGeom prst="rect">
            <a:avLst/>
          </a:prstGeom>
        </p:spPr>
      </p:pic>
      <p:sp>
        <p:nvSpPr>
          <p:cNvPr id="16" name="TextBox 1"/>
          <p:cNvSpPr txBox="1"/>
          <p:nvPr/>
        </p:nvSpPr>
        <p:spPr>
          <a:xfrm>
            <a:off x="7174332" y="2260147"/>
            <a:ext cx="2922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17" name="矩形 16"/>
          <p:cNvSpPr/>
          <p:nvPr/>
        </p:nvSpPr>
        <p:spPr>
          <a:xfrm>
            <a:off x="5017667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97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0.26263 4.44444E-6 " pathEditMode="relative" rAng="0" ptsTypes="AA">
                                      <p:cBhvr>
                                        <p:cTn id="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2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0.44778 4.44444E-6 " pathEditMode="relative" rAng="0" ptsTypes="AA">
                                      <p:cBhvr>
                                        <p:cTn id="14" dur="1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83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  <p:bldP spid="13" grpId="0"/>
      <p:bldP spid="16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TextBox 10"/>
          <p:cNvSpPr txBox="1"/>
          <p:nvPr/>
        </p:nvSpPr>
        <p:spPr>
          <a:xfrm>
            <a:off x="5182929" y="440679"/>
            <a:ext cx="18261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应用前景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overview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1200" y="1790700"/>
            <a:ext cx="3340100" cy="234950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25950" y="1790700"/>
            <a:ext cx="3340100" cy="234950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40700" y="1790700"/>
            <a:ext cx="3340100" cy="234950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722835" y="3481785"/>
            <a:ext cx="1316829" cy="131683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152335" y="3481785"/>
            <a:ext cx="1316829" cy="131683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919833" y="5029231"/>
            <a:ext cx="292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添加标题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634583" y="5029231"/>
            <a:ext cx="292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添加标题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8349333" y="5029231"/>
            <a:ext cx="292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添加标题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993025" y="2254200"/>
            <a:ext cx="27764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Name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4707775" y="2254200"/>
            <a:ext cx="27764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Name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8422525" y="2254200"/>
            <a:ext cx="27764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Name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</a:t>
            </a:r>
          </a:p>
        </p:txBody>
      </p:sp>
      <p:sp>
        <p:nvSpPr>
          <p:cNvPr id="12" name="椭圆 11"/>
          <p:cNvSpPr/>
          <p:nvPr/>
        </p:nvSpPr>
        <p:spPr>
          <a:xfrm>
            <a:off x="5437585" y="3481785"/>
            <a:ext cx="1316829" cy="131683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885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0.5 " pathEditMode="relative" rAng="0" ptsTypes="AA">
                                      <p:cBhvr>
                                        <p:cTn id="22" dur="1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30469 -3.7037E-6 " pathEditMode="relative" rAng="0" ptsTypes="AA">
                                      <p:cBhvr>
                                        <p:cTn id="28" dur="1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4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-0.30469 -3.7037E-6 " pathEditMode="relative" rAng="0" ptsTypes="AA">
                                      <p:cBhvr>
                                        <p:cTn id="33" dur="1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82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1" grpId="1" animBg="1"/>
      <p:bldP spid="13" grpId="0" animBg="1"/>
      <p:bldP spid="13" grpId="1" animBg="1"/>
      <p:bldP spid="14" grpId="0" build="allAtOnce"/>
      <p:bldP spid="15" grpId="0" build="allAtOnce"/>
      <p:bldP spid="16" grpId="0" build="allAtOnce"/>
      <p:bldP spid="17" grpId="0" build="allAtOnce"/>
      <p:bldP spid="18" grpId="0" build="allAtOnce"/>
      <p:bldP spid="19" grpId="0" build="allAtOnce"/>
      <p:bldP spid="12" grpId="0" animBg="1"/>
      <p:bldP spid="1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4499430" y="0"/>
            <a:ext cx="3193142" cy="6858000"/>
          </a:xfrm>
          <a:prstGeom prst="rect">
            <a:avLst/>
          </a:prstGeom>
          <a:solidFill>
            <a:srgbClr val="777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TextBox 10"/>
          <p:cNvSpPr txBox="1"/>
          <p:nvPr/>
        </p:nvSpPr>
        <p:spPr>
          <a:xfrm>
            <a:off x="5182929" y="440679"/>
            <a:ext cx="18261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研究目标</a:t>
            </a:r>
            <a:endParaRPr lang="en-US" altLang="zh-CN" sz="3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overview</a:t>
            </a:r>
            <a:endParaRPr lang="zh-CN" altLang="en-US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8583376" y="1754778"/>
            <a:ext cx="292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研究目标二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8583376" y="4335514"/>
            <a:ext cx="292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研究目标四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660733" y="1754778"/>
            <a:ext cx="292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研究目标一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  <a:p>
            <a:pPr algn="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660733" y="4335514"/>
            <a:ext cx="292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研究目标三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  <a:p>
            <a:pPr algn="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20" name="椭圆 19"/>
          <p:cNvSpPr/>
          <p:nvPr/>
        </p:nvSpPr>
        <p:spPr>
          <a:xfrm>
            <a:off x="3841015" y="1696528"/>
            <a:ext cx="1316829" cy="1316830"/>
          </a:xfrm>
          <a:prstGeom prst="ellipse">
            <a:avLst/>
          </a:prstGeom>
          <a:blipFill dpi="0"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830468" y="4277264"/>
            <a:ext cx="1316829" cy="1316830"/>
          </a:xfrm>
          <a:prstGeom prst="ellipse">
            <a:avLst/>
          </a:prstGeom>
          <a:blipFill dpi="0"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044705" y="1696528"/>
            <a:ext cx="1316829" cy="1316830"/>
          </a:xfrm>
          <a:prstGeom prst="ellipse">
            <a:avLst/>
          </a:prstGeom>
          <a:blipFill dpi="0"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019644" y="4277264"/>
            <a:ext cx="1316829" cy="1316830"/>
          </a:xfrm>
          <a:prstGeom prst="ellipse">
            <a:avLst/>
          </a:prstGeom>
          <a:blipFill dpi="0"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607186" y="2156497"/>
            <a:ext cx="2977628" cy="2977628"/>
            <a:chOff x="4607186" y="2156497"/>
            <a:chExt cx="2977628" cy="2977628"/>
          </a:xfrm>
        </p:grpSpPr>
        <p:sp>
          <p:nvSpPr>
            <p:cNvPr id="33" name="椭圆 32"/>
            <p:cNvSpPr/>
            <p:nvPr/>
          </p:nvSpPr>
          <p:spPr>
            <a:xfrm>
              <a:off x="4607186" y="2156497"/>
              <a:ext cx="2977628" cy="2977628"/>
            </a:xfrm>
            <a:prstGeom prst="ellipse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5476242" y="2955107"/>
              <a:ext cx="1149285" cy="1589062"/>
              <a:chOff x="5476242" y="2955107"/>
              <a:chExt cx="1149285" cy="1589062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5476242" y="2960018"/>
                <a:ext cx="1020624" cy="1584151"/>
                <a:chOff x="5604903" y="2955107"/>
                <a:chExt cx="1020624" cy="1584151"/>
              </a:xfrm>
              <a:pattFill prst="wdUpDiag">
                <a:fgClr>
                  <a:srgbClr val="878497"/>
                </a:fgClr>
                <a:bgClr>
                  <a:srgbClr val="4F5261"/>
                </a:bgClr>
              </a:pattFill>
            </p:grpSpPr>
            <p:grpSp>
              <p:nvGrpSpPr>
                <p:cNvPr id="36" name="组合 35"/>
                <p:cNvGrpSpPr/>
                <p:nvPr/>
              </p:nvGrpSpPr>
              <p:grpSpPr>
                <a:xfrm>
                  <a:off x="5764923" y="2955107"/>
                  <a:ext cx="667302" cy="1540750"/>
                  <a:chOff x="1301924" y="3351213"/>
                  <a:chExt cx="195263" cy="450851"/>
                </a:xfrm>
                <a:grpFill/>
              </p:grpSpPr>
              <p:sp>
                <p:nvSpPr>
                  <p:cNvPr id="38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362249" y="3351213"/>
                    <a:ext cx="82550" cy="8096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dirty="0">
                      <a:ea typeface="方正兰亭黑简体" panose="02000000000000000000" pitchFamily="2" charset="-122"/>
                    </a:endParaRPr>
                  </a:p>
                </p:txBody>
              </p:sp>
              <p:sp>
                <p:nvSpPr>
                  <p:cNvPr id="39" name="Freeform 16"/>
                  <p:cNvSpPr>
                    <a:spLocks/>
                  </p:cNvSpPr>
                  <p:nvPr/>
                </p:nvSpPr>
                <p:spPr bwMode="auto">
                  <a:xfrm>
                    <a:off x="1301924" y="3444876"/>
                    <a:ext cx="195263" cy="357188"/>
                  </a:xfrm>
                  <a:custGeom>
                    <a:avLst/>
                    <a:gdLst>
                      <a:gd name="T0" fmla="*/ 49 w 49"/>
                      <a:gd name="T1" fmla="*/ 11 h 93"/>
                      <a:gd name="T2" fmla="*/ 35 w 49"/>
                      <a:gd name="T3" fmla="*/ 0 h 93"/>
                      <a:gd name="T4" fmla="*/ 15 w 49"/>
                      <a:gd name="T5" fmla="*/ 0 h 93"/>
                      <a:gd name="T6" fmla="*/ 0 w 49"/>
                      <a:gd name="T7" fmla="*/ 11 h 93"/>
                      <a:gd name="T8" fmla="*/ 0 w 49"/>
                      <a:gd name="T9" fmla="*/ 37 h 93"/>
                      <a:gd name="T10" fmla="*/ 0 w 49"/>
                      <a:gd name="T11" fmla="*/ 37 h 93"/>
                      <a:gd name="T12" fmla="*/ 0 w 49"/>
                      <a:gd name="T13" fmla="*/ 37 h 93"/>
                      <a:gd name="T14" fmla="*/ 5 w 49"/>
                      <a:gd name="T15" fmla="*/ 41 h 93"/>
                      <a:gd name="T16" fmla="*/ 9 w 49"/>
                      <a:gd name="T17" fmla="*/ 37 h 93"/>
                      <a:gd name="T18" fmla="*/ 9 w 49"/>
                      <a:gd name="T19" fmla="*/ 37 h 93"/>
                      <a:gd name="T20" fmla="*/ 9 w 49"/>
                      <a:gd name="T21" fmla="*/ 37 h 93"/>
                      <a:gd name="T22" fmla="*/ 9 w 49"/>
                      <a:gd name="T23" fmla="*/ 13 h 93"/>
                      <a:gd name="T24" fmla="*/ 12 w 49"/>
                      <a:gd name="T25" fmla="*/ 13 h 93"/>
                      <a:gd name="T26" fmla="*/ 12 w 49"/>
                      <a:gd name="T27" fmla="*/ 87 h 93"/>
                      <a:gd name="T28" fmla="*/ 18 w 49"/>
                      <a:gd name="T29" fmla="*/ 93 h 93"/>
                      <a:gd name="T30" fmla="*/ 23 w 49"/>
                      <a:gd name="T31" fmla="*/ 87 h 93"/>
                      <a:gd name="T32" fmla="*/ 23 w 49"/>
                      <a:gd name="T33" fmla="*/ 40 h 93"/>
                      <a:gd name="T34" fmla="*/ 26 w 49"/>
                      <a:gd name="T35" fmla="*/ 40 h 93"/>
                      <a:gd name="T36" fmla="*/ 26 w 49"/>
                      <a:gd name="T37" fmla="*/ 87 h 93"/>
                      <a:gd name="T38" fmla="*/ 26 w 49"/>
                      <a:gd name="T39" fmla="*/ 87 h 93"/>
                      <a:gd name="T40" fmla="*/ 32 w 49"/>
                      <a:gd name="T41" fmla="*/ 93 h 93"/>
                      <a:gd name="T42" fmla="*/ 38 w 49"/>
                      <a:gd name="T43" fmla="*/ 87 h 93"/>
                      <a:gd name="T44" fmla="*/ 38 w 49"/>
                      <a:gd name="T45" fmla="*/ 13 h 93"/>
                      <a:gd name="T46" fmla="*/ 41 w 49"/>
                      <a:gd name="T47" fmla="*/ 13 h 93"/>
                      <a:gd name="T48" fmla="*/ 41 w 49"/>
                      <a:gd name="T49" fmla="*/ 37 h 93"/>
                      <a:gd name="T50" fmla="*/ 41 w 49"/>
                      <a:gd name="T51" fmla="*/ 37 h 93"/>
                      <a:gd name="T52" fmla="*/ 41 w 49"/>
                      <a:gd name="T53" fmla="*/ 37 h 93"/>
                      <a:gd name="T54" fmla="*/ 45 w 49"/>
                      <a:gd name="T55" fmla="*/ 41 h 93"/>
                      <a:gd name="T56" fmla="*/ 49 w 49"/>
                      <a:gd name="T57" fmla="*/ 37 h 93"/>
                      <a:gd name="T58" fmla="*/ 49 w 49"/>
                      <a:gd name="T59" fmla="*/ 37 h 93"/>
                      <a:gd name="T60" fmla="*/ 49 w 49"/>
                      <a:gd name="T61" fmla="*/ 37 h 93"/>
                      <a:gd name="T62" fmla="*/ 49 w 49"/>
                      <a:gd name="T63" fmla="*/ 1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49" h="93">
                        <a:moveTo>
                          <a:pt x="49" y="11"/>
                        </a:moveTo>
                        <a:cubicBezTo>
                          <a:pt x="48" y="0"/>
                          <a:pt x="35" y="0"/>
                          <a:pt x="35" y="0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  <a:cubicBezTo>
                          <a:pt x="0" y="1"/>
                          <a:pt x="0" y="11"/>
                          <a:pt x="0" y="11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39"/>
                          <a:pt x="2" y="41"/>
                          <a:pt x="5" y="41"/>
                        </a:cubicBezTo>
                        <a:cubicBezTo>
                          <a:pt x="7" y="41"/>
                          <a:pt x="9" y="39"/>
                          <a:pt x="9" y="37"/>
                        </a:cubicBezTo>
                        <a:cubicBezTo>
                          <a:pt x="9" y="37"/>
                          <a:pt x="9" y="37"/>
                          <a:pt x="9" y="37"/>
                        </a:cubicBezTo>
                        <a:cubicBezTo>
                          <a:pt x="9" y="37"/>
                          <a:pt x="9" y="37"/>
                          <a:pt x="9" y="37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12" y="13"/>
                          <a:pt x="12" y="13"/>
                          <a:pt x="12" y="13"/>
                        </a:cubicBezTo>
                        <a:cubicBezTo>
                          <a:pt x="12" y="87"/>
                          <a:pt x="12" y="87"/>
                          <a:pt x="12" y="87"/>
                        </a:cubicBezTo>
                        <a:cubicBezTo>
                          <a:pt x="12" y="90"/>
                          <a:pt x="14" y="93"/>
                          <a:pt x="18" y="93"/>
                        </a:cubicBezTo>
                        <a:cubicBezTo>
                          <a:pt x="21" y="93"/>
                          <a:pt x="23" y="90"/>
                          <a:pt x="23" y="87"/>
                        </a:cubicBezTo>
                        <a:cubicBezTo>
                          <a:pt x="23" y="40"/>
                          <a:pt x="23" y="40"/>
                          <a:pt x="23" y="40"/>
                        </a:cubicBezTo>
                        <a:cubicBezTo>
                          <a:pt x="26" y="40"/>
                          <a:pt x="26" y="40"/>
                          <a:pt x="26" y="40"/>
                        </a:cubicBezTo>
                        <a:cubicBezTo>
                          <a:pt x="26" y="87"/>
                          <a:pt x="26" y="87"/>
                          <a:pt x="26" y="87"/>
                        </a:cubicBezTo>
                        <a:cubicBezTo>
                          <a:pt x="26" y="87"/>
                          <a:pt x="26" y="87"/>
                          <a:pt x="26" y="87"/>
                        </a:cubicBezTo>
                        <a:cubicBezTo>
                          <a:pt x="26" y="90"/>
                          <a:pt x="29" y="93"/>
                          <a:pt x="32" y="93"/>
                        </a:cubicBezTo>
                        <a:cubicBezTo>
                          <a:pt x="35" y="93"/>
                          <a:pt x="38" y="90"/>
                          <a:pt x="38" y="87"/>
                        </a:cubicBezTo>
                        <a:cubicBezTo>
                          <a:pt x="38" y="13"/>
                          <a:pt x="38" y="13"/>
                          <a:pt x="38" y="13"/>
                        </a:cubicBezTo>
                        <a:cubicBezTo>
                          <a:pt x="41" y="13"/>
                          <a:pt x="41" y="13"/>
                          <a:pt x="41" y="13"/>
                        </a:cubicBezTo>
                        <a:cubicBezTo>
                          <a:pt x="41" y="37"/>
                          <a:pt x="41" y="37"/>
                          <a:pt x="41" y="37"/>
                        </a:cubicBezTo>
                        <a:cubicBezTo>
                          <a:pt x="41" y="37"/>
                          <a:pt x="41" y="37"/>
                          <a:pt x="41" y="37"/>
                        </a:cubicBezTo>
                        <a:cubicBezTo>
                          <a:pt x="41" y="37"/>
                          <a:pt x="41" y="37"/>
                          <a:pt x="41" y="37"/>
                        </a:cubicBezTo>
                        <a:cubicBezTo>
                          <a:pt x="41" y="39"/>
                          <a:pt x="43" y="41"/>
                          <a:pt x="45" y="41"/>
                        </a:cubicBezTo>
                        <a:cubicBezTo>
                          <a:pt x="47" y="41"/>
                          <a:pt x="49" y="39"/>
                          <a:pt x="49" y="37"/>
                        </a:cubicBezTo>
                        <a:cubicBezTo>
                          <a:pt x="49" y="37"/>
                          <a:pt x="49" y="37"/>
                          <a:pt x="49" y="37"/>
                        </a:cubicBezTo>
                        <a:cubicBezTo>
                          <a:pt x="49" y="37"/>
                          <a:pt x="49" y="37"/>
                          <a:pt x="49" y="37"/>
                        </a:cubicBezTo>
                        <a:lnTo>
                          <a:pt x="49" y="1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dirty="0">
                      <a:ea typeface="方正兰亭黑简体" panose="02000000000000000000" pitchFamily="2" charset="-122"/>
                    </a:endParaRPr>
                  </a:p>
                </p:txBody>
              </p:sp>
            </p:grpSp>
            <p:sp>
              <p:nvSpPr>
                <p:cNvPr id="37" name="矩形 36"/>
                <p:cNvSpPr/>
                <p:nvPr/>
              </p:nvSpPr>
              <p:spPr>
                <a:xfrm>
                  <a:off x="5604903" y="4350488"/>
                  <a:ext cx="1020624" cy="1887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方正兰亭黑简体" panose="02000000000000000000" pitchFamily="2" charset="-122"/>
                  </a:endParaRPr>
                </a:p>
              </p:txBody>
            </p:sp>
          </p:grpSp>
          <p:grpSp>
            <p:nvGrpSpPr>
              <p:cNvPr id="2" name="组合 1"/>
              <p:cNvGrpSpPr/>
              <p:nvPr/>
            </p:nvGrpSpPr>
            <p:grpSpPr>
              <a:xfrm>
                <a:off x="5604903" y="2955107"/>
                <a:ext cx="1020624" cy="1584151"/>
                <a:chOff x="5604903" y="2955107"/>
                <a:chExt cx="1020624" cy="1584151"/>
              </a:xfrm>
            </p:grpSpPr>
            <p:grpSp>
              <p:nvGrpSpPr>
                <p:cNvPr id="30" name="组合 29"/>
                <p:cNvGrpSpPr/>
                <p:nvPr/>
              </p:nvGrpSpPr>
              <p:grpSpPr>
                <a:xfrm>
                  <a:off x="5764923" y="2955107"/>
                  <a:ext cx="667302" cy="1540750"/>
                  <a:chOff x="1301924" y="3351213"/>
                  <a:chExt cx="195263" cy="450851"/>
                </a:xfrm>
                <a:solidFill>
                  <a:srgbClr val="E6E6E1"/>
                </a:solidFill>
              </p:grpSpPr>
              <p:sp>
                <p:nvSpPr>
                  <p:cNvPr id="31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362249" y="3351213"/>
                    <a:ext cx="82550" cy="8096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dirty="0">
                      <a:ea typeface="方正兰亭黑简体" panose="02000000000000000000" pitchFamily="2" charset="-122"/>
                    </a:endParaRPr>
                  </a:p>
                </p:txBody>
              </p:sp>
              <p:sp>
                <p:nvSpPr>
                  <p:cNvPr id="32" name="Freeform 16"/>
                  <p:cNvSpPr>
                    <a:spLocks/>
                  </p:cNvSpPr>
                  <p:nvPr/>
                </p:nvSpPr>
                <p:spPr bwMode="auto">
                  <a:xfrm>
                    <a:off x="1301924" y="3444876"/>
                    <a:ext cx="195263" cy="357188"/>
                  </a:xfrm>
                  <a:custGeom>
                    <a:avLst/>
                    <a:gdLst>
                      <a:gd name="T0" fmla="*/ 49 w 49"/>
                      <a:gd name="T1" fmla="*/ 11 h 93"/>
                      <a:gd name="T2" fmla="*/ 35 w 49"/>
                      <a:gd name="T3" fmla="*/ 0 h 93"/>
                      <a:gd name="T4" fmla="*/ 15 w 49"/>
                      <a:gd name="T5" fmla="*/ 0 h 93"/>
                      <a:gd name="T6" fmla="*/ 0 w 49"/>
                      <a:gd name="T7" fmla="*/ 11 h 93"/>
                      <a:gd name="T8" fmla="*/ 0 w 49"/>
                      <a:gd name="T9" fmla="*/ 37 h 93"/>
                      <a:gd name="T10" fmla="*/ 0 w 49"/>
                      <a:gd name="T11" fmla="*/ 37 h 93"/>
                      <a:gd name="T12" fmla="*/ 0 w 49"/>
                      <a:gd name="T13" fmla="*/ 37 h 93"/>
                      <a:gd name="T14" fmla="*/ 5 w 49"/>
                      <a:gd name="T15" fmla="*/ 41 h 93"/>
                      <a:gd name="T16" fmla="*/ 9 w 49"/>
                      <a:gd name="T17" fmla="*/ 37 h 93"/>
                      <a:gd name="T18" fmla="*/ 9 w 49"/>
                      <a:gd name="T19" fmla="*/ 37 h 93"/>
                      <a:gd name="T20" fmla="*/ 9 w 49"/>
                      <a:gd name="T21" fmla="*/ 37 h 93"/>
                      <a:gd name="T22" fmla="*/ 9 w 49"/>
                      <a:gd name="T23" fmla="*/ 13 h 93"/>
                      <a:gd name="T24" fmla="*/ 12 w 49"/>
                      <a:gd name="T25" fmla="*/ 13 h 93"/>
                      <a:gd name="T26" fmla="*/ 12 w 49"/>
                      <a:gd name="T27" fmla="*/ 87 h 93"/>
                      <a:gd name="T28" fmla="*/ 18 w 49"/>
                      <a:gd name="T29" fmla="*/ 93 h 93"/>
                      <a:gd name="T30" fmla="*/ 23 w 49"/>
                      <a:gd name="T31" fmla="*/ 87 h 93"/>
                      <a:gd name="T32" fmla="*/ 23 w 49"/>
                      <a:gd name="T33" fmla="*/ 40 h 93"/>
                      <a:gd name="T34" fmla="*/ 26 w 49"/>
                      <a:gd name="T35" fmla="*/ 40 h 93"/>
                      <a:gd name="T36" fmla="*/ 26 w 49"/>
                      <a:gd name="T37" fmla="*/ 87 h 93"/>
                      <a:gd name="T38" fmla="*/ 26 w 49"/>
                      <a:gd name="T39" fmla="*/ 87 h 93"/>
                      <a:gd name="T40" fmla="*/ 32 w 49"/>
                      <a:gd name="T41" fmla="*/ 93 h 93"/>
                      <a:gd name="T42" fmla="*/ 38 w 49"/>
                      <a:gd name="T43" fmla="*/ 87 h 93"/>
                      <a:gd name="T44" fmla="*/ 38 w 49"/>
                      <a:gd name="T45" fmla="*/ 13 h 93"/>
                      <a:gd name="T46" fmla="*/ 41 w 49"/>
                      <a:gd name="T47" fmla="*/ 13 h 93"/>
                      <a:gd name="T48" fmla="*/ 41 w 49"/>
                      <a:gd name="T49" fmla="*/ 37 h 93"/>
                      <a:gd name="T50" fmla="*/ 41 w 49"/>
                      <a:gd name="T51" fmla="*/ 37 h 93"/>
                      <a:gd name="T52" fmla="*/ 41 w 49"/>
                      <a:gd name="T53" fmla="*/ 37 h 93"/>
                      <a:gd name="T54" fmla="*/ 45 w 49"/>
                      <a:gd name="T55" fmla="*/ 41 h 93"/>
                      <a:gd name="T56" fmla="*/ 49 w 49"/>
                      <a:gd name="T57" fmla="*/ 37 h 93"/>
                      <a:gd name="T58" fmla="*/ 49 w 49"/>
                      <a:gd name="T59" fmla="*/ 37 h 93"/>
                      <a:gd name="T60" fmla="*/ 49 w 49"/>
                      <a:gd name="T61" fmla="*/ 37 h 93"/>
                      <a:gd name="T62" fmla="*/ 49 w 49"/>
                      <a:gd name="T63" fmla="*/ 1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49" h="93">
                        <a:moveTo>
                          <a:pt x="49" y="11"/>
                        </a:moveTo>
                        <a:cubicBezTo>
                          <a:pt x="48" y="0"/>
                          <a:pt x="35" y="0"/>
                          <a:pt x="35" y="0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  <a:cubicBezTo>
                          <a:pt x="0" y="1"/>
                          <a:pt x="0" y="11"/>
                          <a:pt x="0" y="11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39"/>
                          <a:pt x="2" y="41"/>
                          <a:pt x="5" y="41"/>
                        </a:cubicBezTo>
                        <a:cubicBezTo>
                          <a:pt x="7" y="41"/>
                          <a:pt x="9" y="39"/>
                          <a:pt x="9" y="37"/>
                        </a:cubicBezTo>
                        <a:cubicBezTo>
                          <a:pt x="9" y="37"/>
                          <a:pt x="9" y="37"/>
                          <a:pt x="9" y="37"/>
                        </a:cubicBezTo>
                        <a:cubicBezTo>
                          <a:pt x="9" y="37"/>
                          <a:pt x="9" y="37"/>
                          <a:pt x="9" y="37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12" y="13"/>
                          <a:pt x="12" y="13"/>
                          <a:pt x="12" y="13"/>
                        </a:cubicBezTo>
                        <a:cubicBezTo>
                          <a:pt x="12" y="87"/>
                          <a:pt x="12" y="87"/>
                          <a:pt x="12" y="87"/>
                        </a:cubicBezTo>
                        <a:cubicBezTo>
                          <a:pt x="12" y="90"/>
                          <a:pt x="14" y="93"/>
                          <a:pt x="18" y="93"/>
                        </a:cubicBezTo>
                        <a:cubicBezTo>
                          <a:pt x="21" y="93"/>
                          <a:pt x="23" y="90"/>
                          <a:pt x="23" y="87"/>
                        </a:cubicBezTo>
                        <a:cubicBezTo>
                          <a:pt x="23" y="40"/>
                          <a:pt x="23" y="40"/>
                          <a:pt x="23" y="40"/>
                        </a:cubicBezTo>
                        <a:cubicBezTo>
                          <a:pt x="26" y="40"/>
                          <a:pt x="26" y="40"/>
                          <a:pt x="26" y="40"/>
                        </a:cubicBezTo>
                        <a:cubicBezTo>
                          <a:pt x="26" y="87"/>
                          <a:pt x="26" y="87"/>
                          <a:pt x="26" y="87"/>
                        </a:cubicBezTo>
                        <a:cubicBezTo>
                          <a:pt x="26" y="87"/>
                          <a:pt x="26" y="87"/>
                          <a:pt x="26" y="87"/>
                        </a:cubicBezTo>
                        <a:cubicBezTo>
                          <a:pt x="26" y="90"/>
                          <a:pt x="29" y="93"/>
                          <a:pt x="32" y="93"/>
                        </a:cubicBezTo>
                        <a:cubicBezTo>
                          <a:pt x="35" y="93"/>
                          <a:pt x="38" y="90"/>
                          <a:pt x="38" y="87"/>
                        </a:cubicBezTo>
                        <a:cubicBezTo>
                          <a:pt x="38" y="13"/>
                          <a:pt x="38" y="13"/>
                          <a:pt x="38" y="13"/>
                        </a:cubicBezTo>
                        <a:cubicBezTo>
                          <a:pt x="41" y="13"/>
                          <a:pt x="41" y="13"/>
                          <a:pt x="41" y="13"/>
                        </a:cubicBezTo>
                        <a:cubicBezTo>
                          <a:pt x="41" y="37"/>
                          <a:pt x="41" y="37"/>
                          <a:pt x="41" y="37"/>
                        </a:cubicBezTo>
                        <a:cubicBezTo>
                          <a:pt x="41" y="37"/>
                          <a:pt x="41" y="37"/>
                          <a:pt x="41" y="37"/>
                        </a:cubicBezTo>
                        <a:cubicBezTo>
                          <a:pt x="41" y="37"/>
                          <a:pt x="41" y="37"/>
                          <a:pt x="41" y="37"/>
                        </a:cubicBezTo>
                        <a:cubicBezTo>
                          <a:pt x="41" y="39"/>
                          <a:pt x="43" y="41"/>
                          <a:pt x="45" y="41"/>
                        </a:cubicBezTo>
                        <a:cubicBezTo>
                          <a:pt x="47" y="41"/>
                          <a:pt x="49" y="39"/>
                          <a:pt x="49" y="37"/>
                        </a:cubicBezTo>
                        <a:cubicBezTo>
                          <a:pt x="49" y="37"/>
                          <a:pt x="49" y="37"/>
                          <a:pt x="49" y="37"/>
                        </a:cubicBezTo>
                        <a:cubicBezTo>
                          <a:pt x="49" y="37"/>
                          <a:pt x="49" y="37"/>
                          <a:pt x="49" y="37"/>
                        </a:cubicBezTo>
                        <a:lnTo>
                          <a:pt x="49" y="1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dirty="0">
                      <a:ea typeface="方正兰亭黑简体" panose="02000000000000000000" pitchFamily="2" charset="-122"/>
                    </a:endParaRPr>
                  </a:p>
                </p:txBody>
              </p:sp>
            </p:grpSp>
            <p:sp>
              <p:nvSpPr>
                <p:cNvPr id="35" name="矩形 34"/>
                <p:cNvSpPr/>
                <p:nvPr/>
              </p:nvSpPr>
              <p:spPr>
                <a:xfrm>
                  <a:off x="5604903" y="4350488"/>
                  <a:ext cx="1020624" cy="188770"/>
                </a:xfrm>
                <a:prstGeom prst="rect">
                  <a:avLst/>
                </a:prstGeom>
                <a:solidFill>
                  <a:srgbClr val="E6E6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方正兰亭黑简体" panose="02000000000000000000" pitchFamily="2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2692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0" presetID="6" presetClass="emph" presetSubtype="0" fill="hold" nodeType="afterEffect" p14:presetBounceEnd="89333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89333">
                                          <p:cBhvr>
                                            <p:cTn id="11" dur="7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2.96296E-6 L 0.12956 0.19375 " pathEditMode="relative" rAng="0" ptsTypes="AA">
                                          <p:cBhvr>
                                            <p:cTn id="17" dur="1500" spd="-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471" y="96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4.07407E-6 L 0.12799 -0.18125 " pathEditMode="relative" rAng="0" ptsTypes="AA">
                                          <p:cBhvr>
                                            <p:cTn id="22" dur="1500" spd="-100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393" y="-90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2.96296E-6 L -0.1332 0.19375 " pathEditMode="relative" rAng="0" ptsTypes="AA">
                                          <p:cBhvr>
                                            <p:cTn id="27" dur="1500" spd="-100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667" y="96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4.07407E-6 L -0.12735 -0.18125 " pathEditMode="relative" rAng="0" ptsTypes="AA">
                                          <p:cBhvr>
                                            <p:cTn id="32" dur="1500" spd="-100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367" y="-90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250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2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250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250"/>
                                            <p:tgtEl>
                                              <p:spTgt spid="2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25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250"/>
                                            <p:tgtEl>
                                              <p:spTgt spid="2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250"/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250"/>
                                            <p:tgtEl>
                                              <p:spTgt spid="2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build="allAtOnce"/>
          <p:bldP spid="27" grpId="0" build="allAtOnce"/>
          <p:bldP spid="28" grpId="0" build="allAtOnce"/>
          <p:bldP spid="29" grpId="0" build="allAtOnce"/>
          <p:bldP spid="20" grpId="0" animBg="1"/>
          <p:bldP spid="20" grpId="1" animBg="1"/>
          <p:bldP spid="22" grpId="0" animBg="1"/>
          <p:bldP spid="22" grpId="1" animBg="1"/>
          <p:bldP spid="24" grpId="0" animBg="1"/>
          <p:bldP spid="24" grpId="1" animBg="1"/>
          <p:bldP spid="25" grpId="0" animBg="1"/>
          <p:bldP spid="25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0" presetID="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7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2.96296E-6 L 0.12956 0.19375 " pathEditMode="relative" rAng="0" ptsTypes="AA">
                                          <p:cBhvr>
                                            <p:cTn id="17" dur="1500" spd="-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471" y="96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4.07407E-6 L 0.12799 -0.18125 " pathEditMode="relative" rAng="0" ptsTypes="AA">
                                          <p:cBhvr>
                                            <p:cTn id="22" dur="1500" spd="-100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393" y="-90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2.96296E-6 L -0.1332 0.19375 " pathEditMode="relative" rAng="0" ptsTypes="AA">
                                          <p:cBhvr>
                                            <p:cTn id="27" dur="1500" spd="-100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667" y="96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4.07407E-6 L -0.12735 -0.18125 " pathEditMode="relative" rAng="0" ptsTypes="AA">
                                          <p:cBhvr>
                                            <p:cTn id="32" dur="1500" spd="-100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367" y="-90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250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2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250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250"/>
                                            <p:tgtEl>
                                              <p:spTgt spid="2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25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250"/>
                                            <p:tgtEl>
                                              <p:spTgt spid="2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250"/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250"/>
                                            <p:tgtEl>
                                              <p:spTgt spid="2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build="allAtOnce"/>
          <p:bldP spid="27" grpId="0" build="allAtOnce"/>
          <p:bldP spid="28" grpId="0" build="allAtOnce"/>
          <p:bldP spid="29" grpId="0" build="allAtOnce"/>
          <p:bldP spid="20" grpId="0" animBg="1"/>
          <p:bldP spid="20" grpId="1" animBg="1"/>
          <p:bldP spid="22" grpId="0" animBg="1"/>
          <p:bldP spid="22" grpId="1" animBg="1"/>
          <p:bldP spid="24" grpId="0" animBg="1"/>
          <p:bldP spid="24" grpId="1" animBg="1"/>
          <p:bldP spid="25" grpId="0" animBg="1"/>
          <p:bldP spid="25" grpId="1" animBg="1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5182929" y="440679"/>
            <a:ext cx="18261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成果形式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overview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4400012" y="1991452"/>
            <a:ext cx="3391976" cy="4866549"/>
          </a:xfrm>
          <a:custGeom>
            <a:avLst/>
            <a:gdLst>
              <a:gd name="T0" fmla="*/ 507 w 632"/>
              <a:gd name="T1" fmla="*/ 544 h 860"/>
              <a:gd name="T2" fmla="*/ 455 w 632"/>
              <a:gd name="T3" fmla="*/ 694 h 860"/>
              <a:gd name="T4" fmla="*/ 466 w 632"/>
              <a:gd name="T5" fmla="*/ 860 h 860"/>
              <a:gd name="T6" fmla="*/ 236 w 632"/>
              <a:gd name="T7" fmla="*/ 860 h 860"/>
              <a:gd name="T8" fmla="*/ 245 w 632"/>
              <a:gd name="T9" fmla="*/ 725 h 860"/>
              <a:gd name="T10" fmla="*/ 136 w 632"/>
              <a:gd name="T11" fmla="*/ 687 h 860"/>
              <a:gd name="T12" fmla="*/ 81 w 632"/>
              <a:gd name="T13" fmla="*/ 638 h 860"/>
              <a:gd name="T14" fmla="*/ 70 w 632"/>
              <a:gd name="T15" fmla="*/ 600 h 860"/>
              <a:gd name="T16" fmla="*/ 67 w 632"/>
              <a:gd name="T17" fmla="*/ 572 h 860"/>
              <a:gd name="T18" fmla="*/ 87 w 632"/>
              <a:gd name="T19" fmla="*/ 559 h 860"/>
              <a:gd name="T20" fmla="*/ 59 w 632"/>
              <a:gd name="T21" fmla="*/ 551 h 860"/>
              <a:gd name="T22" fmla="*/ 51 w 632"/>
              <a:gd name="T23" fmla="*/ 535 h 860"/>
              <a:gd name="T24" fmla="*/ 61 w 632"/>
              <a:gd name="T25" fmla="*/ 516 h 860"/>
              <a:gd name="T26" fmla="*/ 34 w 632"/>
              <a:gd name="T27" fmla="*/ 485 h 860"/>
              <a:gd name="T28" fmla="*/ 19 w 632"/>
              <a:gd name="T29" fmla="*/ 448 h 860"/>
              <a:gd name="T30" fmla="*/ 47 w 632"/>
              <a:gd name="T31" fmla="*/ 413 h 860"/>
              <a:gd name="T32" fmla="*/ 49 w 632"/>
              <a:gd name="T33" fmla="*/ 320 h 860"/>
              <a:gd name="T34" fmla="*/ 81 w 632"/>
              <a:gd name="T35" fmla="*/ 188 h 860"/>
              <a:gd name="T36" fmla="*/ 22 w 632"/>
              <a:gd name="T37" fmla="*/ 224 h 860"/>
              <a:gd name="T38" fmla="*/ 66 w 632"/>
              <a:gd name="T39" fmla="*/ 164 h 860"/>
              <a:gd name="T40" fmla="*/ 0 w 632"/>
              <a:gd name="T41" fmla="*/ 195 h 860"/>
              <a:gd name="T42" fmla="*/ 65 w 632"/>
              <a:gd name="T43" fmla="*/ 126 h 860"/>
              <a:gd name="T44" fmla="*/ 3 w 632"/>
              <a:gd name="T45" fmla="*/ 147 h 860"/>
              <a:gd name="T46" fmla="*/ 174 w 632"/>
              <a:gd name="T47" fmla="*/ 33 h 860"/>
              <a:gd name="T48" fmla="*/ 521 w 632"/>
              <a:gd name="T49" fmla="*/ 115 h 860"/>
              <a:gd name="T50" fmla="*/ 511 w 632"/>
              <a:gd name="T51" fmla="*/ 67 h 860"/>
              <a:gd name="T52" fmla="*/ 556 w 632"/>
              <a:gd name="T53" fmla="*/ 166 h 860"/>
              <a:gd name="T54" fmla="*/ 609 w 632"/>
              <a:gd name="T55" fmla="*/ 247 h 860"/>
              <a:gd name="T56" fmla="*/ 572 w 632"/>
              <a:gd name="T57" fmla="*/ 213 h 860"/>
              <a:gd name="T58" fmla="*/ 507 w 632"/>
              <a:gd name="T59" fmla="*/ 544 h 860"/>
              <a:gd name="connsiteX0" fmla="*/ 8022 w 9636"/>
              <a:gd name="connsiteY0" fmla="*/ 6119 h 9793"/>
              <a:gd name="connsiteX1" fmla="*/ 7199 w 9636"/>
              <a:gd name="connsiteY1" fmla="*/ 7863 h 9793"/>
              <a:gd name="connsiteX2" fmla="*/ 7373 w 9636"/>
              <a:gd name="connsiteY2" fmla="*/ 9793 h 9793"/>
              <a:gd name="connsiteX3" fmla="*/ 3734 w 9636"/>
              <a:gd name="connsiteY3" fmla="*/ 9793 h 9793"/>
              <a:gd name="connsiteX4" fmla="*/ 3877 w 9636"/>
              <a:gd name="connsiteY4" fmla="*/ 8223 h 9793"/>
              <a:gd name="connsiteX5" fmla="*/ 2152 w 9636"/>
              <a:gd name="connsiteY5" fmla="*/ 7781 h 9793"/>
              <a:gd name="connsiteX6" fmla="*/ 1282 w 9636"/>
              <a:gd name="connsiteY6" fmla="*/ 7212 h 9793"/>
              <a:gd name="connsiteX7" fmla="*/ 1108 w 9636"/>
              <a:gd name="connsiteY7" fmla="*/ 6770 h 9793"/>
              <a:gd name="connsiteX8" fmla="*/ 1060 w 9636"/>
              <a:gd name="connsiteY8" fmla="*/ 6444 h 9793"/>
              <a:gd name="connsiteX9" fmla="*/ 1377 w 9636"/>
              <a:gd name="connsiteY9" fmla="*/ 6293 h 9793"/>
              <a:gd name="connsiteX10" fmla="*/ 934 w 9636"/>
              <a:gd name="connsiteY10" fmla="*/ 6200 h 9793"/>
              <a:gd name="connsiteX11" fmla="*/ 807 w 9636"/>
              <a:gd name="connsiteY11" fmla="*/ 6014 h 9793"/>
              <a:gd name="connsiteX12" fmla="*/ 965 w 9636"/>
              <a:gd name="connsiteY12" fmla="*/ 5793 h 9793"/>
              <a:gd name="connsiteX13" fmla="*/ 538 w 9636"/>
              <a:gd name="connsiteY13" fmla="*/ 5433 h 9793"/>
              <a:gd name="connsiteX14" fmla="*/ 301 w 9636"/>
              <a:gd name="connsiteY14" fmla="*/ 5002 h 9793"/>
              <a:gd name="connsiteX15" fmla="*/ 744 w 9636"/>
              <a:gd name="connsiteY15" fmla="*/ 4595 h 9793"/>
              <a:gd name="connsiteX16" fmla="*/ 775 w 9636"/>
              <a:gd name="connsiteY16" fmla="*/ 3514 h 9793"/>
              <a:gd name="connsiteX17" fmla="*/ 1282 w 9636"/>
              <a:gd name="connsiteY17" fmla="*/ 1979 h 9793"/>
              <a:gd name="connsiteX18" fmla="*/ 348 w 9636"/>
              <a:gd name="connsiteY18" fmla="*/ 2398 h 9793"/>
              <a:gd name="connsiteX19" fmla="*/ 1044 w 9636"/>
              <a:gd name="connsiteY19" fmla="*/ 1700 h 9793"/>
              <a:gd name="connsiteX20" fmla="*/ 0 w 9636"/>
              <a:gd name="connsiteY20" fmla="*/ 2060 h 9793"/>
              <a:gd name="connsiteX21" fmla="*/ 1028 w 9636"/>
              <a:gd name="connsiteY21" fmla="*/ 1258 h 9793"/>
              <a:gd name="connsiteX22" fmla="*/ 47 w 9636"/>
              <a:gd name="connsiteY22" fmla="*/ 1502 h 9793"/>
              <a:gd name="connsiteX23" fmla="*/ 2753 w 9636"/>
              <a:gd name="connsiteY23" fmla="*/ 177 h 9793"/>
              <a:gd name="connsiteX24" fmla="*/ 8244 w 9636"/>
              <a:gd name="connsiteY24" fmla="*/ 1130 h 9793"/>
              <a:gd name="connsiteX25" fmla="*/ 8085 w 9636"/>
              <a:gd name="connsiteY25" fmla="*/ 572 h 9793"/>
              <a:gd name="connsiteX26" fmla="*/ 9636 w 9636"/>
              <a:gd name="connsiteY26" fmla="*/ 2665 h 9793"/>
              <a:gd name="connsiteX27" fmla="*/ 9051 w 9636"/>
              <a:gd name="connsiteY27" fmla="*/ 2270 h 9793"/>
              <a:gd name="connsiteX28" fmla="*/ 8022 w 9636"/>
              <a:gd name="connsiteY28" fmla="*/ 6119 h 9793"/>
              <a:gd name="connsiteX0" fmla="*/ 8325 w 10000"/>
              <a:gd name="connsiteY0" fmla="*/ 6161 h 9913"/>
              <a:gd name="connsiteX1" fmla="*/ 7471 w 10000"/>
              <a:gd name="connsiteY1" fmla="*/ 7942 h 9913"/>
              <a:gd name="connsiteX2" fmla="*/ 7652 w 10000"/>
              <a:gd name="connsiteY2" fmla="*/ 9913 h 9913"/>
              <a:gd name="connsiteX3" fmla="*/ 3875 w 10000"/>
              <a:gd name="connsiteY3" fmla="*/ 9913 h 9913"/>
              <a:gd name="connsiteX4" fmla="*/ 4023 w 10000"/>
              <a:gd name="connsiteY4" fmla="*/ 8310 h 9913"/>
              <a:gd name="connsiteX5" fmla="*/ 2233 w 10000"/>
              <a:gd name="connsiteY5" fmla="*/ 7858 h 9913"/>
              <a:gd name="connsiteX6" fmla="*/ 1330 w 10000"/>
              <a:gd name="connsiteY6" fmla="*/ 7277 h 9913"/>
              <a:gd name="connsiteX7" fmla="*/ 1150 w 10000"/>
              <a:gd name="connsiteY7" fmla="*/ 6826 h 9913"/>
              <a:gd name="connsiteX8" fmla="*/ 1100 w 10000"/>
              <a:gd name="connsiteY8" fmla="*/ 6493 h 9913"/>
              <a:gd name="connsiteX9" fmla="*/ 1429 w 10000"/>
              <a:gd name="connsiteY9" fmla="*/ 6339 h 9913"/>
              <a:gd name="connsiteX10" fmla="*/ 969 w 10000"/>
              <a:gd name="connsiteY10" fmla="*/ 6244 h 9913"/>
              <a:gd name="connsiteX11" fmla="*/ 837 w 10000"/>
              <a:gd name="connsiteY11" fmla="*/ 6054 h 9913"/>
              <a:gd name="connsiteX12" fmla="*/ 1001 w 10000"/>
              <a:gd name="connsiteY12" fmla="*/ 5828 h 9913"/>
              <a:gd name="connsiteX13" fmla="*/ 558 w 10000"/>
              <a:gd name="connsiteY13" fmla="*/ 5461 h 9913"/>
              <a:gd name="connsiteX14" fmla="*/ 312 w 10000"/>
              <a:gd name="connsiteY14" fmla="*/ 5021 h 9913"/>
              <a:gd name="connsiteX15" fmla="*/ 772 w 10000"/>
              <a:gd name="connsiteY15" fmla="*/ 4605 h 9913"/>
              <a:gd name="connsiteX16" fmla="*/ 804 w 10000"/>
              <a:gd name="connsiteY16" fmla="*/ 3501 h 9913"/>
              <a:gd name="connsiteX17" fmla="*/ 1330 w 10000"/>
              <a:gd name="connsiteY17" fmla="*/ 1934 h 9913"/>
              <a:gd name="connsiteX18" fmla="*/ 361 w 10000"/>
              <a:gd name="connsiteY18" fmla="*/ 2362 h 9913"/>
              <a:gd name="connsiteX19" fmla="*/ 1083 w 10000"/>
              <a:gd name="connsiteY19" fmla="*/ 1649 h 9913"/>
              <a:gd name="connsiteX20" fmla="*/ 0 w 10000"/>
              <a:gd name="connsiteY20" fmla="*/ 2017 h 9913"/>
              <a:gd name="connsiteX21" fmla="*/ 1067 w 10000"/>
              <a:gd name="connsiteY21" fmla="*/ 1198 h 9913"/>
              <a:gd name="connsiteX22" fmla="*/ 49 w 10000"/>
              <a:gd name="connsiteY22" fmla="*/ 1447 h 9913"/>
              <a:gd name="connsiteX23" fmla="*/ 2857 w 10000"/>
              <a:gd name="connsiteY23" fmla="*/ 94 h 9913"/>
              <a:gd name="connsiteX24" fmla="*/ 8555 w 10000"/>
              <a:gd name="connsiteY24" fmla="*/ 1067 h 9913"/>
              <a:gd name="connsiteX25" fmla="*/ 10000 w 10000"/>
              <a:gd name="connsiteY25" fmla="*/ 2634 h 9913"/>
              <a:gd name="connsiteX26" fmla="*/ 9393 w 10000"/>
              <a:gd name="connsiteY26" fmla="*/ 2231 h 9913"/>
              <a:gd name="connsiteX27" fmla="*/ 8325 w 10000"/>
              <a:gd name="connsiteY27" fmla="*/ 6161 h 9913"/>
              <a:gd name="connsiteX0" fmla="*/ 8325 w 9629"/>
              <a:gd name="connsiteY0" fmla="*/ 6210 h 9995"/>
              <a:gd name="connsiteX1" fmla="*/ 7471 w 9629"/>
              <a:gd name="connsiteY1" fmla="*/ 8007 h 9995"/>
              <a:gd name="connsiteX2" fmla="*/ 7652 w 9629"/>
              <a:gd name="connsiteY2" fmla="*/ 9995 h 9995"/>
              <a:gd name="connsiteX3" fmla="*/ 3875 w 9629"/>
              <a:gd name="connsiteY3" fmla="*/ 9995 h 9995"/>
              <a:gd name="connsiteX4" fmla="*/ 4023 w 9629"/>
              <a:gd name="connsiteY4" fmla="*/ 8378 h 9995"/>
              <a:gd name="connsiteX5" fmla="*/ 2233 w 9629"/>
              <a:gd name="connsiteY5" fmla="*/ 7922 h 9995"/>
              <a:gd name="connsiteX6" fmla="*/ 1330 w 9629"/>
              <a:gd name="connsiteY6" fmla="*/ 7336 h 9995"/>
              <a:gd name="connsiteX7" fmla="*/ 1150 w 9629"/>
              <a:gd name="connsiteY7" fmla="*/ 6881 h 9995"/>
              <a:gd name="connsiteX8" fmla="*/ 1100 w 9629"/>
              <a:gd name="connsiteY8" fmla="*/ 6545 h 9995"/>
              <a:gd name="connsiteX9" fmla="*/ 1429 w 9629"/>
              <a:gd name="connsiteY9" fmla="*/ 6390 h 9995"/>
              <a:gd name="connsiteX10" fmla="*/ 969 w 9629"/>
              <a:gd name="connsiteY10" fmla="*/ 6294 h 9995"/>
              <a:gd name="connsiteX11" fmla="*/ 837 w 9629"/>
              <a:gd name="connsiteY11" fmla="*/ 6102 h 9995"/>
              <a:gd name="connsiteX12" fmla="*/ 1001 w 9629"/>
              <a:gd name="connsiteY12" fmla="*/ 5874 h 9995"/>
              <a:gd name="connsiteX13" fmla="*/ 558 w 9629"/>
              <a:gd name="connsiteY13" fmla="*/ 5504 h 9995"/>
              <a:gd name="connsiteX14" fmla="*/ 312 w 9629"/>
              <a:gd name="connsiteY14" fmla="*/ 5060 h 9995"/>
              <a:gd name="connsiteX15" fmla="*/ 772 w 9629"/>
              <a:gd name="connsiteY15" fmla="*/ 4640 h 9995"/>
              <a:gd name="connsiteX16" fmla="*/ 804 w 9629"/>
              <a:gd name="connsiteY16" fmla="*/ 3527 h 9995"/>
              <a:gd name="connsiteX17" fmla="*/ 1330 w 9629"/>
              <a:gd name="connsiteY17" fmla="*/ 1946 h 9995"/>
              <a:gd name="connsiteX18" fmla="*/ 361 w 9629"/>
              <a:gd name="connsiteY18" fmla="*/ 2378 h 9995"/>
              <a:gd name="connsiteX19" fmla="*/ 1083 w 9629"/>
              <a:gd name="connsiteY19" fmla="*/ 1658 h 9995"/>
              <a:gd name="connsiteX20" fmla="*/ 0 w 9629"/>
              <a:gd name="connsiteY20" fmla="*/ 2030 h 9995"/>
              <a:gd name="connsiteX21" fmla="*/ 1067 w 9629"/>
              <a:gd name="connsiteY21" fmla="*/ 1204 h 9995"/>
              <a:gd name="connsiteX22" fmla="*/ 49 w 9629"/>
              <a:gd name="connsiteY22" fmla="*/ 1455 h 9995"/>
              <a:gd name="connsiteX23" fmla="*/ 2857 w 9629"/>
              <a:gd name="connsiteY23" fmla="*/ 90 h 9995"/>
              <a:gd name="connsiteX24" fmla="*/ 8555 w 9629"/>
              <a:gd name="connsiteY24" fmla="*/ 1071 h 9995"/>
              <a:gd name="connsiteX25" fmla="*/ 9393 w 9629"/>
              <a:gd name="connsiteY25" fmla="*/ 2246 h 9995"/>
              <a:gd name="connsiteX26" fmla="*/ 8325 w 9629"/>
              <a:gd name="connsiteY26" fmla="*/ 6210 h 9995"/>
              <a:gd name="connsiteX0" fmla="*/ 8878 w 10232"/>
              <a:gd name="connsiteY0" fmla="*/ 6213 h 10000"/>
              <a:gd name="connsiteX1" fmla="*/ 7991 w 10232"/>
              <a:gd name="connsiteY1" fmla="*/ 8011 h 10000"/>
              <a:gd name="connsiteX2" fmla="*/ 8179 w 10232"/>
              <a:gd name="connsiteY2" fmla="*/ 10000 h 10000"/>
              <a:gd name="connsiteX3" fmla="*/ 4256 w 10232"/>
              <a:gd name="connsiteY3" fmla="*/ 10000 h 10000"/>
              <a:gd name="connsiteX4" fmla="*/ 4410 w 10232"/>
              <a:gd name="connsiteY4" fmla="*/ 8382 h 10000"/>
              <a:gd name="connsiteX5" fmla="*/ 2551 w 10232"/>
              <a:gd name="connsiteY5" fmla="*/ 7926 h 10000"/>
              <a:gd name="connsiteX6" fmla="*/ 1613 w 10232"/>
              <a:gd name="connsiteY6" fmla="*/ 7340 h 10000"/>
              <a:gd name="connsiteX7" fmla="*/ 1426 w 10232"/>
              <a:gd name="connsiteY7" fmla="*/ 6884 h 10000"/>
              <a:gd name="connsiteX8" fmla="*/ 1374 w 10232"/>
              <a:gd name="connsiteY8" fmla="*/ 6548 h 10000"/>
              <a:gd name="connsiteX9" fmla="*/ 1716 w 10232"/>
              <a:gd name="connsiteY9" fmla="*/ 6393 h 10000"/>
              <a:gd name="connsiteX10" fmla="*/ 1238 w 10232"/>
              <a:gd name="connsiteY10" fmla="*/ 6297 h 10000"/>
              <a:gd name="connsiteX11" fmla="*/ 1101 w 10232"/>
              <a:gd name="connsiteY11" fmla="*/ 6105 h 10000"/>
              <a:gd name="connsiteX12" fmla="*/ 1272 w 10232"/>
              <a:gd name="connsiteY12" fmla="*/ 5877 h 10000"/>
              <a:gd name="connsiteX13" fmla="*/ 811 w 10232"/>
              <a:gd name="connsiteY13" fmla="*/ 5507 h 10000"/>
              <a:gd name="connsiteX14" fmla="*/ 556 w 10232"/>
              <a:gd name="connsiteY14" fmla="*/ 5063 h 10000"/>
              <a:gd name="connsiteX15" fmla="*/ 1034 w 10232"/>
              <a:gd name="connsiteY15" fmla="*/ 4642 h 10000"/>
              <a:gd name="connsiteX16" fmla="*/ 1067 w 10232"/>
              <a:gd name="connsiteY16" fmla="*/ 3529 h 10000"/>
              <a:gd name="connsiteX17" fmla="*/ 1613 w 10232"/>
              <a:gd name="connsiteY17" fmla="*/ 1947 h 10000"/>
              <a:gd name="connsiteX18" fmla="*/ 607 w 10232"/>
              <a:gd name="connsiteY18" fmla="*/ 2379 h 10000"/>
              <a:gd name="connsiteX19" fmla="*/ 1357 w 10232"/>
              <a:gd name="connsiteY19" fmla="*/ 1659 h 10000"/>
              <a:gd name="connsiteX20" fmla="*/ 232 w 10232"/>
              <a:gd name="connsiteY20" fmla="*/ 2031 h 10000"/>
              <a:gd name="connsiteX21" fmla="*/ 283 w 10232"/>
              <a:gd name="connsiteY21" fmla="*/ 1456 h 10000"/>
              <a:gd name="connsiteX22" fmla="*/ 3199 w 10232"/>
              <a:gd name="connsiteY22" fmla="*/ 90 h 10000"/>
              <a:gd name="connsiteX23" fmla="*/ 9117 w 10232"/>
              <a:gd name="connsiteY23" fmla="*/ 1072 h 10000"/>
              <a:gd name="connsiteX24" fmla="*/ 9987 w 10232"/>
              <a:gd name="connsiteY24" fmla="*/ 2247 h 10000"/>
              <a:gd name="connsiteX25" fmla="*/ 8878 w 10232"/>
              <a:gd name="connsiteY25" fmla="*/ 6213 h 10000"/>
              <a:gd name="connsiteX0" fmla="*/ 8642 w 9996"/>
              <a:gd name="connsiteY0" fmla="*/ 6213 h 10000"/>
              <a:gd name="connsiteX1" fmla="*/ 7755 w 9996"/>
              <a:gd name="connsiteY1" fmla="*/ 8011 h 10000"/>
              <a:gd name="connsiteX2" fmla="*/ 7943 w 9996"/>
              <a:gd name="connsiteY2" fmla="*/ 10000 h 10000"/>
              <a:gd name="connsiteX3" fmla="*/ 4020 w 9996"/>
              <a:gd name="connsiteY3" fmla="*/ 10000 h 10000"/>
              <a:gd name="connsiteX4" fmla="*/ 4174 w 9996"/>
              <a:gd name="connsiteY4" fmla="*/ 8382 h 10000"/>
              <a:gd name="connsiteX5" fmla="*/ 2315 w 9996"/>
              <a:gd name="connsiteY5" fmla="*/ 7926 h 10000"/>
              <a:gd name="connsiteX6" fmla="*/ 1377 w 9996"/>
              <a:gd name="connsiteY6" fmla="*/ 7340 h 10000"/>
              <a:gd name="connsiteX7" fmla="*/ 1190 w 9996"/>
              <a:gd name="connsiteY7" fmla="*/ 6884 h 10000"/>
              <a:gd name="connsiteX8" fmla="*/ 1138 w 9996"/>
              <a:gd name="connsiteY8" fmla="*/ 6548 h 10000"/>
              <a:gd name="connsiteX9" fmla="*/ 1480 w 9996"/>
              <a:gd name="connsiteY9" fmla="*/ 6393 h 10000"/>
              <a:gd name="connsiteX10" fmla="*/ 1002 w 9996"/>
              <a:gd name="connsiteY10" fmla="*/ 6297 h 10000"/>
              <a:gd name="connsiteX11" fmla="*/ 865 w 9996"/>
              <a:gd name="connsiteY11" fmla="*/ 6105 h 10000"/>
              <a:gd name="connsiteX12" fmla="*/ 1036 w 9996"/>
              <a:gd name="connsiteY12" fmla="*/ 5877 h 10000"/>
              <a:gd name="connsiteX13" fmla="*/ 575 w 9996"/>
              <a:gd name="connsiteY13" fmla="*/ 5507 h 10000"/>
              <a:gd name="connsiteX14" fmla="*/ 320 w 9996"/>
              <a:gd name="connsiteY14" fmla="*/ 5063 h 10000"/>
              <a:gd name="connsiteX15" fmla="*/ 798 w 9996"/>
              <a:gd name="connsiteY15" fmla="*/ 4642 h 10000"/>
              <a:gd name="connsiteX16" fmla="*/ 831 w 9996"/>
              <a:gd name="connsiteY16" fmla="*/ 3529 h 10000"/>
              <a:gd name="connsiteX17" fmla="*/ 1377 w 9996"/>
              <a:gd name="connsiteY17" fmla="*/ 1947 h 10000"/>
              <a:gd name="connsiteX18" fmla="*/ 371 w 9996"/>
              <a:gd name="connsiteY18" fmla="*/ 2379 h 10000"/>
              <a:gd name="connsiteX19" fmla="*/ 1121 w 9996"/>
              <a:gd name="connsiteY19" fmla="*/ 1659 h 10000"/>
              <a:gd name="connsiteX20" fmla="*/ 47 w 9996"/>
              <a:gd name="connsiteY20" fmla="*/ 1456 h 10000"/>
              <a:gd name="connsiteX21" fmla="*/ 2963 w 9996"/>
              <a:gd name="connsiteY21" fmla="*/ 90 h 10000"/>
              <a:gd name="connsiteX22" fmla="*/ 8881 w 9996"/>
              <a:gd name="connsiteY22" fmla="*/ 1072 h 10000"/>
              <a:gd name="connsiteX23" fmla="*/ 9751 w 9996"/>
              <a:gd name="connsiteY23" fmla="*/ 2247 h 10000"/>
              <a:gd name="connsiteX24" fmla="*/ 8642 w 9996"/>
              <a:gd name="connsiteY24" fmla="*/ 6213 h 10000"/>
              <a:gd name="connsiteX0" fmla="*/ 8455 w 9810"/>
              <a:gd name="connsiteY0" fmla="*/ 6213 h 10000"/>
              <a:gd name="connsiteX1" fmla="*/ 7568 w 9810"/>
              <a:gd name="connsiteY1" fmla="*/ 8011 h 10000"/>
              <a:gd name="connsiteX2" fmla="*/ 7756 w 9810"/>
              <a:gd name="connsiteY2" fmla="*/ 10000 h 10000"/>
              <a:gd name="connsiteX3" fmla="*/ 3832 w 9810"/>
              <a:gd name="connsiteY3" fmla="*/ 10000 h 10000"/>
              <a:gd name="connsiteX4" fmla="*/ 3986 w 9810"/>
              <a:gd name="connsiteY4" fmla="*/ 8382 h 10000"/>
              <a:gd name="connsiteX5" fmla="*/ 2126 w 9810"/>
              <a:gd name="connsiteY5" fmla="*/ 7926 h 10000"/>
              <a:gd name="connsiteX6" fmla="*/ 1188 w 9810"/>
              <a:gd name="connsiteY6" fmla="*/ 7340 h 10000"/>
              <a:gd name="connsiteX7" fmla="*/ 1000 w 9810"/>
              <a:gd name="connsiteY7" fmla="*/ 6884 h 10000"/>
              <a:gd name="connsiteX8" fmla="*/ 948 w 9810"/>
              <a:gd name="connsiteY8" fmla="*/ 6548 h 10000"/>
              <a:gd name="connsiteX9" fmla="*/ 1291 w 9810"/>
              <a:gd name="connsiteY9" fmla="*/ 6393 h 10000"/>
              <a:gd name="connsiteX10" fmla="*/ 812 w 9810"/>
              <a:gd name="connsiteY10" fmla="*/ 6297 h 10000"/>
              <a:gd name="connsiteX11" fmla="*/ 675 w 9810"/>
              <a:gd name="connsiteY11" fmla="*/ 6105 h 10000"/>
              <a:gd name="connsiteX12" fmla="*/ 846 w 9810"/>
              <a:gd name="connsiteY12" fmla="*/ 5877 h 10000"/>
              <a:gd name="connsiteX13" fmla="*/ 385 w 9810"/>
              <a:gd name="connsiteY13" fmla="*/ 5507 h 10000"/>
              <a:gd name="connsiteX14" fmla="*/ 130 w 9810"/>
              <a:gd name="connsiteY14" fmla="*/ 5063 h 10000"/>
              <a:gd name="connsiteX15" fmla="*/ 608 w 9810"/>
              <a:gd name="connsiteY15" fmla="*/ 4642 h 10000"/>
              <a:gd name="connsiteX16" fmla="*/ 641 w 9810"/>
              <a:gd name="connsiteY16" fmla="*/ 3529 h 10000"/>
              <a:gd name="connsiteX17" fmla="*/ 1188 w 9810"/>
              <a:gd name="connsiteY17" fmla="*/ 1947 h 10000"/>
              <a:gd name="connsiteX18" fmla="*/ 181 w 9810"/>
              <a:gd name="connsiteY18" fmla="*/ 2379 h 10000"/>
              <a:gd name="connsiteX19" fmla="*/ 931 w 9810"/>
              <a:gd name="connsiteY19" fmla="*/ 1659 h 10000"/>
              <a:gd name="connsiteX20" fmla="*/ 2774 w 9810"/>
              <a:gd name="connsiteY20" fmla="*/ 90 h 10000"/>
              <a:gd name="connsiteX21" fmla="*/ 8695 w 9810"/>
              <a:gd name="connsiteY21" fmla="*/ 1072 h 10000"/>
              <a:gd name="connsiteX22" fmla="*/ 9565 w 9810"/>
              <a:gd name="connsiteY22" fmla="*/ 2247 h 10000"/>
              <a:gd name="connsiteX23" fmla="*/ 8455 w 9810"/>
              <a:gd name="connsiteY23" fmla="*/ 6213 h 10000"/>
              <a:gd name="connsiteX0" fmla="*/ 8619 w 10000"/>
              <a:gd name="connsiteY0" fmla="*/ 6213 h 10000"/>
              <a:gd name="connsiteX1" fmla="*/ 7715 w 10000"/>
              <a:gd name="connsiteY1" fmla="*/ 8011 h 10000"/>
              <a:gd name="connsiteX2" fmla="*/ 7906 w 10000"/>
              <a:gd name="connsiteY2" fmla="*/ 10000 h 10000"/>
              <a:gd name="connsiteX3" fmla="*/ 3906 w 10000"/>
              <a:gd name="connsiteY3" fmla="*/ 10000 h 10000"/>
              <a:gd name="connsiteX4" fmla="*/ 4063 w 10000"/>
              <a:gd name="connsiteY4" fmla="*/ 8382 h 10000"/>
              <a:gd name="connsiteX5" fmla="*/ 2167 w 10000"/>
              <a:gd name="connsiteY5" fmla="*/ 7926 h 10000"/>
              <a:gd name="connsiteX6" fmla="*/ 1211 w 10000"/>
              <a:gd name="connsiteY6" fmla="*/ 7340 h 10000"/>
              <a:gd name="connsiteX7" fmla="*/ 1019 w 10000"/>
              <a:gd name="connsiteY7" fmla="*/ 6884 h 10000"/>
              <a:gd name="connsiteX8" fmla="*/ 966 w 10000"/>
              <a:gd name="connsiteY8" fmla="*/ 6548 h 10000"/>
              <a:gd name="connsiteX9" fmla="*/ 1316 w 10000"/>
              <a:gd name="connsiteY9" fmla="*/ 6393 h 10000"/>
              <a:gd name="connsiteX10" fmla="*/ 828 w 10000"/>
              <a:gd name="connsiteY10" fmla="*/ 6297 h 10000"/>
              <a:gd name="connsiteX11" fmla="*/ 688 w 10000"/>
              <a:gd name="connsiteY11" fmla="*/ 6105 h 10000"/>
              <a:gd name="connsiteX12" fmla="*/ 862 w 10000"/>
              <a:gd name="connsiteY12" fmla="*/ 5877 h 10000"/>
              <a:gd name="connsiteX13" fmla="*/ 392 w 10000"/>
              <a:gd name="connsiteY13" fmla="*/ 5507 h 10000"/>
              <a:gd name="connsiteX14" fmla="*/ 133 w 10000"/>
              <a:gd name="connsiteY14" fmla="*/ 5063 h 10000"/>
              <a:gd name="connsiteX15" fmla="*/ 620 w 10000"/>
              <a:gd name="connsiteY15" fmla="*/ 4642 h 10000"/>
              <a:gd name="connsiteX16" fmla="*/ 653 w 10000"/>
              <a:gd name="connsiteY16" fmla="*/ 3529 h 10000"/>
              <a:gd name="connsiteX17" fmla="*/ 1211 w 10000"/>
              <a:gd name="connsiteY17" fmla="*/ 1947 h 10000"/>
              <a:gd name="connsiteX18" fmla="*/ 949 w 10000"/>
              <a:gd name="connsiteY18" fmla="*/ 1659 h 10000"/>
              <a:gd name="connsiteX19" fmla="*/ 2828 w 10000"/>
              <a:gd name="connsiteY19" fmla="*/ 90 h 10000"/>
              <a:gd name="connsiteX20" fmla="*/ 8863 w 10000"/>
              <a:gd name="connsiteY20" fmla="*/ 1072 h 10000"/>
              <a:gd name="connsiteX21" fmla="*/ 9750 w 10000"/>
              <a:gd name="connsiteY21" fmla="*/ 2247 h 10000"/>
              <a:gd name="connsiteX22" fmla="*/ 8619 w 10000"/>
              <a:gd name="connsiteY22" fmla="*/ 6213 h 10000"/>
              <a:gd name="connsiteX0" fmla="*/ 8619 w 10000"/>
              <a:gd name="connsiteY0" fmla="*/ 6213 h 10000"/>
              <a:gd name="connsiteX1" fmla="*/ 7715 w 10000"/>
              <a:gd name="connsiteY1" fmla="*/ 8011 h 10000"/>
              <a:gd name="connsiteX2" fmla="*/ 7906 w 10000"/>
              <a:gd name="connsiteY2" fmla="*/ 10000 h 10000"/>
              <a:gd name="connsiteX3" fmla="*/ 3906 w 10000"/>
              <a:gd name="connsiteY3" fmla="*/ 10000 h 10000"/>
              <a:gd name="connsiteX4" fmla="*/ 4063 w 10000"/>
              <a:gd name="connsiteY4" fmla="*/ 8382 h 10000"/>
              <a:gd name="connsiteX5" fmla="*/ 2167 w 10000"/>
              <a:gd name="connsiteY5" fmla="*/ 7926 h 10000"/>
              <a:gd name="connsiteX6" fmla="*/ 1211 w 10000"/>
              <a:gd name="connsiteY6" fmla="*/ 7340 h 10000"/>
              <a:gd name="connsiteX7" fmla="*/ 1019 w 10000"/>
              <a:gd name="connsiteY7" fmla="*/ 6884 h 10000"/>
              <a:gd name="connsiteX8" fmla="*/ 966 w 10000"/>
              <a:gd name="connsiteY8" fmla="*/ 6548 h 10000"/>
              <a:gd name="connsiteX9" fmla="*/ 1316 w 10000"/>
              <a:gd name="connsiteY9" fmla="*/ 6393 h 10000"/>
              <a:gd name="connsiteX10" fmla="*/ 828 w 10000"/>
              <a:gd name="connsiteY10" fmla="*/ 6297 h 10000"/>
              <a:gd name="connsiteX11" fmla="*/ 688 w 10000"/>
              <a:gd name="connsiteY11" fmla="*/ 6105 h 10000"/>
              <a:gd name="connsiteX12" fmla="*/ 862 w 10000"/>
              <a:gd name="connsiteY12" fmla="*/ 5877 h 10000"/>
              <a:gd name="connsiteX13" fmla="*/ 392 w 10000"/>
              <a:gd name="connsiteY13" fmla="*/ 5507 h 10000"/>
              <a:gd name="connsiteX14" fmla="*/ 133 w 10000"/>
              <a:gd name="connsiteY14" fmla="*/ 5063 h 10000"/>
              <a:gd name="connsiteX15" fmla="*/ 620 w 10000"/>
              <a:gd name="connsiteY15" fmla="*/ 4642 h 10000"/>
              <a:gd name="connsiteX16" fmla="*/ 653 w 10000"/>
              <a:gd name="connsiteY16" fmla="*/ 3529 h 10000"/>
              <a:gd name="connsiteX17" fmla="*/ 1211 w 10000"/>
              <a:gd name="connsiteY17" fmla="*/ 1947 h 10000"/>
              <a:gd name="connsiteX18" fmla="*/ 2828 w 10000"/>
              <a:gd name="connsiteY18" fmla="*/ 90 h 10000"/>
              <a:gd name="connsiteX19" fmla="*/ 8863 w 10000"/>
              <a:gd name="connsiteY19" fmla="*/ 1072 h 10000"/>
              <a:gd name="connsiteX20" fmla="*/ 9750 w 10000"/>
              <a:gd name="connsiteY20" fmla="*/ 2247 h 10000"/>
              <a:gd name="connsiteX21" fmla="*/ 8619 w 10000"/>
              <a:gd name="connsiteY21" fmla="*/ 6213 h 10000"/>
              <a:gd name="connsiteX0" fmla="*/ 8619 w 10000"/>
              <a:gd name="connsiteY0" fmla="*/ 5999 h 9786"/>
              <a:gd name="connsiteX1" fmla="*/ 7715 w 10000"/>
              <a:gd name="connsiteY1" fmla="*/ 7797 h 9786"/>
              <a:gd name="connsiteX2" fmla="*/ 7906 w 10000"/>
              <a:gd name="connsiteY2" fmla="*/ 9786 h 9786"/>
              <a:gd name="connsiteX3" fmla="*/ 3906 w 10000"/>
              <a:gd name="connsiteY3" fmla="*/ 9786 h 9786"/>
              <a:gd name="connsiteX4" fmla="*/ 4063 w 10000"/>
              <a:gd name="connsiteY4" fmla="*/ 8168 h 9786"/>
              <a:gd name="connsiteX5" fmla="*/ 2167 w 10000"/>
              <a:gd name="connsiteY5" fmla="*/ 7712 h 9786"/>
              <a:gd name="connsiteX6" fmla="*/ 1211 w 10000"/>
              <a:gd name="connsiteY6" fmla="*/ 7126 h 9786"/>
              <a:gd name="connsiteX7" fmla="*/ 1019 w 10000"/>
              <a:gd name="connsiteY7" fmla="*/ 6670 h 9786"/>
              <a:gd name="connsiteX8" fmla="*/ 966 w 10000"/>
              <a:gd name="connsiteY8" fmla="*/ 6334 h 9786"/>
              <a:gd name="connsiteX9" fmla="*/ 1316 w 10000"/>
              <a:gd name="connsiteY9" fmla="*/ 6179 h 9786"/>
              <a:gd name="connsiteX10" fmla="*/ 828 w 10000"/>
              <a:gd name="connsiteY10" fmla="*/ 6083 h 9786"/>
              <a:gd name="connsiteX11" fmla="*/ 688 w 10000"/>
              <a:gd name="connsiteY11" fmla="*/ 5891 h 9786"/>
              <a:gd name="connsiteX12" fmla="*/ 862 w 10000"/>
              <a:gd name="connsiteY12" fmla="*/ 5663 h 9786"/>
              <a:gd name="connsiteX13" fmla="*/ 392 w 10000"/>
              <a:gd name="connsiteY13" fmla="*/ 5293 h 9786"/>
              <a:gd name="connsiteX14" fmla="*/ 133 w 10000"/>
              <a:gd name="connsiteY14" fmla="*/ 4849 h 9786"/>
              <a:gd name="connsiteX15" fmla="*/ 620 w 10000"/>
              <a:gd name="connsiteY15" fmla="*/ 4428 h 9786"/>
              <a:gd name="connsiteX16" fmla="*/ 653 w 10000"/>
              <a:gd name="connsiteY16" fmla="*/ 3315 h 9786"/>
              <a:gd name="connsiteX17" fmla="*/ 1211 w 10000"/>
              <a:gd name="connsiteY17" fmla="*/ 1733 h 9786"/>
              <a:gd name="connsiteX18" fmla="*/ 3137 w 10000"/>
              <a:gd name="connsiteY18" fmla="*/ 106 h 9786"/>
              <a:gd name="connsiteX19" fmla="*/ 8863 w 10000"/>
              <a:gd name="connsiteY19" fmla="*/ 858 h 9786"/>
              <a:gd name="connsiteX20" fmla="*/ 9750 w 10000"/>
              <a:gd name="connsiteY20" fmla="*/ 2033 h 9786"/>
              <a:gd name="connsiteX21" fmla="*/ 8619 w 10000"/>
              <a:gd name="connsiteY21" fmla="*/ 5999 h 9786"/>
              <a:gd name="connsiteX0" fmla="*/ 8619 w 10000"/>
              <a:gd name="connsiteY0" fmla="*/ 6130 h 10000"/>
              <a:gd name="connsiteX1" fmla="*/ 7715 w 10000"/>
              <a:gd name="connsiteY1" fmla="*/ 7968 h 10000"/>
              <a:gd name="connsiteX2" fmla="*/ 7906 w 10000"/>
              <a:gd name="connsiteY2" fmla="*/ 10000 h 10000"/>
              <a:gd name="connsiteX3" fmla="*/ 3906 w 10000"/>
              <a:gd name="connsiteY3" fmla="*/ 10000 h 10000"/>
              <a:gd name="connsiteX4" fmla="*/ 4063 w 10000"/>
              <a:gd name="connsiteY4" fmla="*/ 8347 h 10000"/>
              <a:gd name="connsiteX5" fmla="*/ 2167 w 10000"/>
              <a:gd name="connsiteY5" fmla="*/ 7881 h 10000"/>
              <a:gd name="connsiteX6" fmla="*/ 1211 w 10000"/>
              <a:gd name="connsiteY6" fmla="*/ 7282 h 10000"/>
              <a:gd name="connsiteX7" fmla="*/ 1019 w 10000"/>
              <a:gd name="connsiteY7" fmla="*/ 6816 h 10000"/>
              <a:gd name="connsiteX8" fmla="*/ 966 w 10000"/>
              <a:gd name="connsiteY8" fmla="*/ 6473 h 10000"/>
              <a:gd name="connsiteX9" fmla="*/ 1316 w 10000"/>
              <a:gd name="connsiteY9" fmla="*/ 6314 h 10000"/>
              <a:gd name="connsiteX10" fmla="*/ 828 w 10000"/>
              <a:gd name="connsiteY10" fmla="*/ 6216 h 10000"/>
              <a:gd name="connsiteX11" fmla="*/ 688 w 10000"/>
              <a:gd name="connsiteY11" fmla="*/ 6020 h 10000"/>
              <a:gd name="connsiteX12" fmla="*/ 862 w 10000"/>
              <a:gd name="connsiteY12" fmla="*/ 5787 h 10000"/>
              <a:gd name="connsiteX13" fmla="*/ 392 w 10000"/>
              <a:gd name="connsiteY13" fmla="*/ 5409 h 10000"/>
              <a:gd name="connsiteX14" fmla="*/ 133 w 10000"/>
              <a:gd name="connsiteY14" fmla="*/ 4955 h 10000"/>
              <a:gd name="connsiteX15" fmla="*/ 620 w 10000"/>
              <a:gd name="connsiteY15" fmla="*/ 4525 h 10000"/>
              <a:gd name="connsiteX16" fmla="*/ 653 w 10000"/>
              <a:gd name="connsiteY16" fmla="*/ 3387 h 10000"/>
              <a:gd name="connsiteX17" fmla="*/ 1211 w 10000"/>
              <a:gd name="connsiteY17" fmla="*/ 1771 h 10000"/>
              <a:gd name="connsiteX18" fmla="*/ 3137 w 10000"/>
              <a:gd name="connsiteY18" fmla="*/ 108 h 10000"/>
              <a:gd name="connsiteX19" fmla="*/ 8863 w 10000"/>
              <a:gd name="connsiteY19" fmla="*/ 877 h 10000"/>
              <a:gd name="connsiteX20" fmla="*/ 9750 w 10000"/>
              <a:gd name="connsiteY20" fmla="*/ 2077 h 10000"/>
              <a:gd name="connsiteX21" fmla="*/ 8619 w 10000"/>
              <a:gd name="connsiteY21" fmla="*/ 6130 h 10000"/>
              <a:gd name="connsiteX0" fmla="*/ 8619 w 10000"/>
              <a:gd name="connsiteY0" fmla="*/ 6130 h 10000"/>
              <a:gd name="connsiteX1" fmla="*/ 7715 w 10000"/>
              <a:gd name="connsiteY1" fmla="*/ 7968 h 10000"/>
              <a:gd name="connsiteX2" fmla="*/ 7906 w 10000"/>
              <a:gd name="connsiteY2" fmla="*/ 10000 h 10000"/>
              <a:gd name="connsiteX3" fmla="*/ 3906 w 10000"/>
              <a:gd name="connsiteY3" fmla="*/ 10000 h 10000"/>
              <a:gd name="connsiteX4" fmla="*/ 4063 w 10000"/>
              <a:gd name="connsiteY4" fmla="*/ 8347 h 10000"/>
              <a:gd name="connsiteX5" fmla="*/ 2167 w 10000"/>
              <a:gd name="connsiteY5" fmla="*/ 7881 h 10000"/>
              <a:gd name="connsiteX6" fmla="*/ 1211 w 10000"/>
              <a:gd name="connsiteY6" fmla="*/ 7282 h 10000"/>
              <a:gd name="connsiteX7" fmla="*/ 1019 w 10000"/>
              <a:gd name="connsiteY7" fmla="*/ 6816 h 10000"/>
              <a:gd name="connsiteX8" fmla="*/ 966 w 10000"/>
              <a:gd name="connsiteY8" fmla="*/ 6473 h 10000"/>
              <a:gd name="connsiteX9" fmla="*/ 1316 w 10000"/>
              <a:gd name="connsiteY9" fmla="*/ 6314 h 10000"/>
              <a:gd name="connsiteX10" fmla="*/ 828 w 10000"/>
              <a:gd name="connsiteY10" fmla="*/ 6216 h 10000"/>
              <a:gd name="connsiteX11" fmla="*/ 688 w 10000"/>
              <a:gd name="connsiteY11" fmla="*/ 6020 h 10000"/>
              <a:gd name="connsiteX12" fmla="*/ 862 w 10000"/>
              <a:gd name="connsiteY12" fmla="*/ 5787 h 10000"/>
              <a:gd name="connsiteX13" fmla="*/ 392 w 10000"/>
              <a:gd name="connsiteY13" fmla="*/ 5409 h 10000"/>
              <a:gd name="connsiteX14" fmla="*/ 133 w 10000"/>
              <a:gd name="connsiteY14" fmla="*/ 4955 h 10000"/>
              <a:gd name="connsiteX15" fmla="*/ 620 w 10000"/>
              <a:gd name="connsiteY15" fmla="*/ 4525 h 10000"/>
              <a:gd name="connsiteX16" fmla="*/ 653 w 10000"/>
              <a:gd name="connsiteY16" fmla="*/ 3387 h 10000"/>
              <a:gd name="connsiteX17" fmla="*/ 1211 w 10000"/>
              <a:gd name="connsiteY17" fmla="*/ 1771 h 10000"/>
              <a:gd name="connsiteX18" fmla="*/ 3137 w 10000"/>
              <a:gd name="connsiteY18" fmla="*/ 108 h 10000"/>
              <a:gd name="connsiteX19" fmla="*/ 8863 w 10000"/>
              <a:gd name="connsiteY19" fmla="*/ 877 h 10000"/>
              <a:gd name="connsiteX20" fmla="*/ 9750 w 10000"/>
              <a:gd name="connsiteY20" fmla="*/ 2077 h 10000"/>
              <a:gd name="connsiteX21" fmla="*/ 8619 w 10000"/>
              <a:gd name="connsiteY21" fmla="*/ 6130 h 10000"/>
              <a:gd name="connsiteX0" fmla="*/ 8619 w 10000"/>
              <a:gd name="connsiteY0" fmla="*/ 6057 h 9927"/>
              <a:gd name="connsiteX1" fmla="*/ 7715 w 10000"/>
              <a:gd name="connsiteY1" fmla="*/ 7895 h 9927"/>
              <a:gd name="connsiteX2" fmla="*/ 7906 w 10000"/>
              <a:gd name="connsiteY2" fmla="*/ 9927 h 9927"/>
              <a:gd name="connsiteX3" fmla="*/ 3906 w 10000"/>
              <a:gd name="connsiteY3" fmla="*/ 9927 h 9927"/>
              <a:gd name="connsiteX4" fmla="*/ 4063 w 10000"/>
              <a:gd name="connsiteY4" fmla="*/ 8274 h 9927"/>
              <a:gd name="connsiteX5" fmla="*/ 2167 w 10000"/>
              <a:gd name="connsiteY5" fmla="*/ 7808 h 9927"/>
              <a:gd name="connsiteX6" fmla="*/ 1211 w 10000"/>
              <a:gd name="connsiteY6" fmla="*/ 7209 h 9927"/>
              <a:gd name="connsiteX7" fmla="*/ 1019 w 10000"/>
              <a:gd name="connsiteY7" fmla="*/ 6743 h 9927"/>
              <a:gd name="connsiteX8" fmla="*/ 966 w 10000"/>
              <a:gd name="connsiteY8" fmla="*/ 6400 h 9927"/>
              <a:gd name="connsiteX9" fmla="*/ 1316 w 10000"/>
              <a:gd name="connsiteY9" fmla="*/ 6241 h 9927"/>
              <a:gd name="connsiteX10" fmla="*/ 828 w 10000"/>
              <a:gd name="connsiteY10" fmla="*/ 6143 h 9927"/>
              <a:gd name="connsiteX11" fmla="*/ 688 w 10000"/>
              <a:gd name="connsiteY11" fmla="*/ 5947 h 9927"/>
              <a:gd name="connsiteX12" fmla="*/ 862 w 10000"/>
              <a:gd name="connsiteY12" fmla="*/ 5714 h 9927"/>
              <a:gd name="connsiteX13" fmla="*/ 392 w 10000"/>
              <a:gd name="connsiteY13" fmla="*/ 5336 h 9927"/>
              <a:gd name="connsiteX14" fmla="*/ 133 w 10000"/>
              <a:gd name="connsiteY14" fmla="*/ 4882 h 9927"/>
              <a:gd name="connsiteX15" fmla="*/ 620 w 10000"/>
              <a:gd name="connsiteY15" fmla="*/ 4452 h 9927"/>
              <a:gd name="connsiteX16" fmla="*/ 653 w 10000"/>
              <a:gd name="connsiteY16" fmla="*/ 3314 h 9927"/>
              <a:gd name="connsiteX17" fmla="*/ 1211 w 10000"/>
              <a:gd name="connsiteY17" fmla="*/ 1698 h 9927"/>
              <a:gd name="connsiteX18" fmla="*/ 3137 w 10000"/>
              <a:gd name="connsiteY18" fmla="*/ 35 h 9927"/>
              <a:gd name="connsiteX19" fmla="*/ 8863 w 10000"/>
              <a:gd name="connsiteY19" fmla="*/ 804 h 9927"/>
              <a:gd name="connsiteX20" fmla="*/ 9750 w 10000"/>
              <a:gd name="connsiteY20" fmla="*/ 2004 h 9927"/>
              <a:gd name="connsiteX21" fmla="*/ 8619 w 10000"/>
              <a:gd name="connsiteY21" fmla="*/ 6057 h 9927"/>
              <a:gd name="connsiteX0" fmla="*/ 8619 w 10000"/>
              <a:gd name="connsiteY0" fmla="*/ 6266 h 10164"/>
              <a:gd name="connsiteX1" fmla="*/ 7715 w 10000"/>
              <a:gd name="connsiteY1" fmla="*/ 8117 h 10164"/>
              <a:gd name="connsiteX2" fmla="*/ 7906 w 10000"/>
              <a:gd name="connsiteY2" fmla="*/ 10164 h 10164"/>
              <a:gd name="connsiteX3" fmla="*/ 3906 w 10000"/>
              <a:gd name="connsiteY3" fmla="*/ 10164 h 10164"/>
              <a:gd name="connsiteX4" fmla="*/ 4063 w 10000"/>
              <a:gd name="connsiteY4" fmla="*/ 8499 h 10164"/>
              <a:gd name="connsiteX5" fmla="*/ 2167 w 10000"/>
              <a:gd name="connsiteY5" fmla="*/ 8029 h 10164"/>
              <a:gd name="connsiteX6" fmla="*/ 1211 w 10000"/>
              <a:gd name="connsiteY6" fmla="*/ 7426 h 10164"/>
              <a:gd name="connsiteX7" fmla="*/ 1019 w 10000"/>
              <a:gd name="connsiteY7" fmla="*/ 6957 h 10164"/>
              <a:gd name="connsiteX8" fmla="*/ 966 w 10000"/>
              <a:gd name="connsiteY8" fmla="*/ 6611 h 10164"/>
              <a:gd name="connsiteX9" fmla="*/ 1316 w 10000"/>
              <a:gd name="connsiteY9" fmla="*/ 6451 h 10164"/>
              <a:gd name="connsiteX10" fmla="*/ 828 w 10000"/>
              <a:gd name="connsiteY10" fmla="*/ 6352 h 10164"/>
              <a:gd name="connsiteX11" fmla="*/ 688 w 10000"/>
              <a:gd name="connsiteY11" fmla="*/ 6155 h 10164"/>
              <a:gd name="connsiteX12" fmla="*/ 862 w 10000"/>
              <a:gd name="connsiteY12" fmla="*/ 5920 h 10164"/>
              <a:gd name="connsiteX13" fmla="*/ 392 w 10000"/>
              <a:gd name="connsiteY13" fmla="*/ 5539 h 10164"/>
              <a:gd name="connsiteX14" fmla="*/ 133 w 10000"/>
              <a:gd name="connsiteY14" fmla="*/ 5082 h 10164"/>
              <a:gd name="connsiteX15" fmla="*/ 620 w 10000"/>
              <a:gd name="connsiteY15" fmla="*/ 4649 h 10164"/>
              <a:gd name="connsiteX16" fmla="*/ 653 w 10000"/>
              <a:gd name="connsiteY16" fmla="*/ 3502 h 10164"/>
              <a:gd name="connsiteX17" fmla="*/ 1211 w 10000"/>
              <a:gd name="connsiteY17" fmla="*/ 1874 h 10164"/>
              <a:gd name="connsiteX18" fmla="*/ 3137 w 10000"/>
              <a:gd name="connsiteY18" fmla="*/ 199 h 10164"/>
              <a:gd name="connsiteX19" fmla="*/ 8863 w 10000"/>
              <a:gd name="connsiteY19" fmla="*/ 974 h 10164"/>
              <a:gd name="connsiteX20" fmla="*/ 9750 w 10000"/>
              <a:gd name="connsiteY20" fmla="*/ 2183 h 10164"/>
              <a:gd name="connsiteX21" fmla="*/ 8619 w 10000"/>
              <a:gd name="connsiteY21" fmla="*/ 6266 h 10164"/>
              <a:gd name="connsiteX0" fmla="*/ 8619 w 10000"/>
              <a:gd name="connsiteY0" fmla="*/ 6356 h 10254"/>
              <a:gd name="connsiteX1" fmla="*/ 7715 w 10000"/>
              <a:gd name="connsiteY1" fmla="*/ 8207 h 10254"/>
              <a:gd name="connsiteX2" fmla="*/ 7906 w 10000"/>
              <a:gd name="connsiteY2" fmla="*/ 10254 h 10254"/>
              <a:gd name="connsiteX3" fmla="*/ 3906 w 10000"/>
              <a:gd name="connsiteY3" fmla="*/ 10254 h 10254"/>
              <a:gd name="connsiteX4" fmla="*/ 4063 w 10000"/>
              <a:gd name="connsiteY4" fmla="*/ 8589 h 10254"/>
              <a:gd name="connsiteX5" fmla="*/ 2167 w 10000"/>
              <a:gd name="connsiteY5" fmla="*/ 8119 h 10254"/>
              <a:gd name="connsiteX6" fmla="*/ 1211 w 10000"/>
              <a:gd name="connsiteY6" fmla="*/ 7516 h 10254"/>
              <a:gd name="connsiteX7" fmla="*/ 1019 w 10000"/>
              <a:gd name="connsiteY7" fmla="*/ 7047 h 10254"/>
              <a:gd name="connsiteX8" fmla="*/ 966 w 10000"/>
              <a:gd name="connsiteY8" fmla="*/ 6701 h 10254"/>
              <a:gd name="connsiteX9" fmla="*/ 1316 w 10000"/>
              <a:gd name="connsiteY9" fmla="*/ 6541 h 10254"/>
              <a:gd name="connsiteX10" fmla="*/ 828 w 10000"/>
              <a:gd name="connsiteY10" fmla="*/ 6442 h 10254"/>
              <a:gd name="connsiteX11" fmla="*/ 688 w 10000"/>
              <a:gd name="connsiteY11" fmla="*/ 6245 h 10254"/>
              <a:gd name="connsiteX12" fmla="*/ 862 w 10000"/>
              <a:gd name="connsiteY12" fmla="*/ 6010 h 10254"/>
              <a:gd name="connsiteX13" fmla="*/ 392 w 10000"/>
              <a:gd name="connsiteY13" fmla="*/ 5629 h 10254"/>
              <a:gd name="connsiteX14" fmla="*/ 133 w 10000"/>
              <a:gd name="connsiteY14" fmla="*/ 5172 h 10254"/>
              <a:gd name="connsiteX15" fmla="*/ 620 w 10000"/>
              <a:gd name="connsiteY15" fmla="*/ 4739 h 10254"/>
              <a:gd name="connsiteX16" fmla="*/ 653 w 10000"/>
              <a:gd name="connsiteY16" fmla="*/ 3592 h 10254"/>
              <a:gd name="connsiteX17" fmla="*/ 1211 w 10000"/>
              <a:gd name="connsiteY17" fmla="*/ 1964 h 10254"/>
              <a:gd name="connsiteX18" fmla="*/ 3137 w 10000"/>
              <a:gd name="connsiteY18" fmla="*/ 289 h 10254"/>
              <a:gd name="connsiteX19" fmla="*/ 5015 w 10000"/>
              <a:gd name="connsiteY19" fmla="*/ 71 h 10254"/>
              <a:gd name="connsiteX20" fmla="*/ 8863 w 10000"/>
              <a:gd name="connsiteY20" fmla="*/ 1064 h 10254"/>
              <a:gd name="connsiteX21" fmla="*/ 9750 w 10000"/>
              <a:gd name="connsiteY21" fmla="*/ 2273 h 10254"/>
              <a:gd name="connsiteX22" fmla="*/ 8619 w 10000"/>
              <a:gd name="connsiteY22" fmla="*/ 6356 h 10254"/>
              <a:gd name="connsiteX0" fmla="*/ 8619 w 10000"/>
              <a:gd name="connsiteY0" fmla="*/ 6285 h 10183"/>
              <a:gd name="connsiteX1" fmla="*/ 7715 w 10000"/>
              <a:gd name="connsiteY1" fmla="*/ 8136 h 10183"/>
              <a:gd name="connsiteX2" fmla="*/ 7906 w 10000"/>
              <a:gd name="connsiteY2" fmla="*/ 10183 h 10183"/>
              <a:gd name="connsiteX3" fmla="*/ 3906 w 10000"/>
              <a:gd name="connsiteY3" fmla="*/ 10183 h 10183"/>
              <a:gd name="connsiteX4" fmla="*/ 4063 w 10000"/>
              <a:gd name="connsiteY4" fmla="*/ 8518 h 10183"/>
              <a:gd name="connsiteX5" fmla="*/ 2167 w 10000"/>
              <a:gd name="connsiteY5" fmla="*/ 8048 h 10183"/>
              <a:gd name="connsiteX6" fmla="*/ 1211 w 10000"/>
              <a:gd name="connsiteY6" fmla="*/ 7445 h 10183"/>
              <a:gd name="connsiteX7" fmla="*/ 1019 w 10000"/>
              <a:gd name="connsiteY7" fmla="*/ 6976 h 10183"/>
              <a:gd name="connsiteX8" fmla="*/ 966 w 10000"/>
              <a:gd name="connsiteY8" fmla="*/ 6630 h 10183"/>
              <a:gd name="connsiteX9" fmla="*/ 1316 w 10000"/>
              <a:gd name="connsiteY9" fmla="*/ 6470 h 10183"/>
              <a:gd name="connsiteX10" fmla="*/ 828 w 10000"/>
              <a:gd name="connsiteY10" fmla="*/ 6371 h 10183"/>
              <a:gd name="connsiteX11" fmla="*/ 688 w 10000"/>
              <a:gd name="connsiteY11" fmla="*/ 6174 h 10183"/>
              <a:gd name="connsiteX12" fmla="*/ 862 w 10000"/>
              <a:gd name="connsiteY12" fmla="*/ 5939 h 10183"/>
              <a:gd name="connsiteX13" fmla="*/ 392 w 10000"/>
              <a:gd name="connsiteY13" fmla="*/ 5558 h 10183"/>
              <a:gd name="connsiteX14" fmla="*/ 133 w 10000"/>
              <a:gd name="connsiteY14" fmla="*/ 5101 h 10183"/>
              <a:gd name="connsiteX15" fmla="*/ 620 w 10000"/>
              <a:gd name="connsiteY15" fmla="*/ 4668 h 10183"/>
              <a:gd name="connsiteX16" fmla="*/ 653 w 10000"/>
              <a:gd name="connsiteY16" fmla="*/ 3521 h 10183"/>
              <a:gd name="connsiteX17" fmla="*/ 1211 w 10000"/>
              <a:gd name="connsiteY17" fmla="*/ 1893 h 10183"/>
              <a:gd name="connsiteX18" fmla="*/ 5015 w 10000"/>
              <a:gd name="connsiteY18" fmla="*/ 0 h 10183"/>
              <a:gd name="connsiteX19" fmla="*/ 8863 w 10000"/>
              <a:gd name="connsiteY19" fmla="*/ 993 h 10183"/>
              <a:gd name="connsiteX20" fmla="*/ 9750 w 10000"/>
              <a:gd name="connsiteY20" fmla="*/ 2202 h 10183"/>
              <a:gd name="connsiteX21" fmla="*/ 8619 w 10000"/>
              <a:gd name="connsiteY21" fmla="*/ 6285 h 10183"/>
              <a:gd name="connsiteX0" fmla="*/ 8619 w 10000"/>
              <a:gd name="connsiteY0" fmla="*/ 6290 h 10188"/>
              <a:gd name="connsiteX1" fmla="*/ 7715 w 10000"/>
              <a:gd name="connsiteY1" fmla="*/ 8141 h 10188"/>
              <a:gd name="connsiteX2" fmla="*/ 7906 w 10000"/>
              <a:gd name="connsiteY2" fmla="*/ 10188 h 10188"/>
              <a:gd name="connsiteX3" fmla="*/ 3906 w 10000"/>
              <a:gd name="connsiteY3" fmla="*/ 10188 h 10188"/>
              <a:gd name="connsiteX4" fmla="*/ 4063 w 10000"/>
              <a:gd name="connsiteY4" fmla="*/ 8523 h 10188"/>
              <a:gd name="connsiteX5" fmla="*/ 2167 w 10000"/>
              <a:gd name="connsiteY5" fmla="*/ 8053 h 10188"/>
              <a:gd name="connsiteX6" fmla="*/ 1211 w 10000"/>
              <a:gd name="connsiteY6" fmla="*/ 7450 h 10188"/>
              <a:gd name="connsiteX7" fmla="*/ 1019 w 10000"/>
              <a:gd name="connsiteY7" fmla="*/ 6981 h 10188"/>
              <a:gd name="connsiteX8" fmla="*/ 966 w 10000"/>
              <a:gd name="connsiteY8" fmla="*/ 6635 h 10188"/>
              <a:gd name="connsiteX9" fmla="*/ 1316 w 10000"/>
              <a:gd name="connsiteY9" fmla="*/ 6475 h 10188"/>
              <a:gd name="connsiteX10" fmla="*/ 828 w 10000"/>
              <a:gd name="connsiteY10" fmla="*/ 6376 h 10188"/>
              <a:gd name="connsiteX11" fmla="*/ 688 w 10000"/>
              <a:gd name="connsiteY11" fmla="*/ 6179 h 10188"/>
              <a:gd name="connsiteX12" fmla="*/ 862 w 10000"/>
              <a:gd name="connsiteY12" fmla="*/ 5944 h 10188"/>
              <a:gd name="connsiteX13" fmla="*/ 392 w 10000"/>
              <a:gd name="connsiteY13" fmla="*/ 5563 h 10188"/>
              <a:gd name="connsiteX14" fmla="*/ 133 w 10000"/>
              <a:gd name="connsiteY14" fmla="*/ 5106 h 10188"/>
              <a:gd name="connsiteX15" fmla="*/ 620 w 10000"/>
              <a:gd name="connsiteY15" fmla="*/ 4673 h 10188"/>
              <a:gd name="connsiteX16" fmla="*/ 653 w 10000"/>
              <a:gd name="connsiteY16" fmla="*/ 3526 h 10188"/>
              <a:gd name="connsiteX17" fmla="*/ 1211 w 10000"/>
              <a:gd name="connsiteY17" fmla="*/ 1898 h 10188"/>
              <a:gd name="connsiteX18" fmla="*/ 5015 w 10000"/>
              <a:gd name="connsiteY18" fmla="*/ 5 h 10188"/>
              <a:gd name="connsiteX19" fmla="*/ 8863 w 10000"/>
              <a:gd name="connsiteY19" fmla="*/ 998 h 10188"/>
              <a:gd name="connsiteX20" fmla="*/ 9750 w 10000"/>
              <a:gd name="connsiteY20" fmla="*/ 2207 h 10188"/>
              <a:gd name="connsiteX21" fmla="*/ 8619 w 10000"/>
              <a:gd name="connsiteY21" fmla="*/ 6290 h 10188"/>
              <a:gd name="connsiteX0" fmla="*/ 8619 w 10000"/>
              <a:gd name="connsiteY0" fmla="*/ 6290 h 10188"/>
              <a:gd name="connsiteX1" fmla="*/ 7715 w 10000"/>
              <a:gd name="connsiteY1" fmla="*/ 8141 h 10188"/>
              <a:gd name="connsiteX2" fmla="*/ 7906 w 10000"/>
              <a:gd name="connsiteY2" fmla="*/ 10188 h 10188"/>
              <a:gd name="connsiteX3" fmla="*/ 3906 w 10000"/>
              <a:gd name="connsiteY3" fmla="*/ 10188 h 10188"/>
              <a:gd name="connsiteX4" fmla="*/ 4063 w 10000"/>
              <a:gd name="connsiteY4" fmla="*/ 8523 h 10188"/>
              <a:gd name="connsiteX5" fmla="*/ 2167 w 10000"/>
              <a:gd name="connsiteY5" fmla="*/ 8053 h 10188"/>
              <a:gd name="connsiteX6" fmla="*/ 1211 w 10000"/>
              <a:gd name="connsiteY6" fmla="*/ 7450 h 10188"/>
              <a:gd name="connsiteX7" fmla="*/ 1019 w 10000"/>
              <a:gd name="connsiteY7" fmla="*/ 6981 h 10188"/>
              <a:gd name="connsiteX8" fmla="*/ 966 w 10000"/>
              <a:gd name="connsiteY8" fmla="*/ 6635 h 10188"/>
              <a:gd name="connsiteX9" fmla="*/ 1316 w 10000"/>
              <a:gd name="connsiteY9" fmla="*/ 6475 h 10188"/>
              <a:gd name="connsiteX10" fmla="*/ 828 w 10000"/>
              <a:gd name="connsiteY10" fmla="*/ 6376 h 10188"/>
              <a:gd name="connsiteX11" fmla="*/ 688 w 10000"/>
              <a:gd name="connsiteY11" fmla="*/ 6179 h 10188"/>
              <a:gd name="connsiteX12" fmla="*/ 862 w 10000"/>
              <a:gd name="connsiteY12" fmla="*/ 5944 h 10188"/>
              <a:gd name="connsiteX13" fmla="*/ 392 w 10000"/>
              <a:gd name="connsiteY13" fmla="*/ 5563 h 10188"/>
              <a:gd name="connsiteX14" fmla="*/ 133 w 10000"/>
              <a:gd name="connsiteY14" fmla="*/ 5106 h 10188"/>
              <a:gd name="connsiteX15" fmla="*/ 620 w 10000"/>
              <a:gd name="connsiteY15" fmla="*/ 4673 h 10188"/>
              <a:gd name="connsiteX16" fmla="*/ 653 w 10000"/>
              <a:gd name="connsiteY16" fmla="*/ 3526 h 10188"/>
              <a:gd name="connsiteX17" fmla="*/ 1211 w 10000"/>
              <a:gd name="connsiteY17" fmla="*/ 1898 h 10188"/>
              <a:gd name="connsiteX18" fmla="*/ 5015 w 10000"/>
              <a:gd name="connsiteY18" fmla="*/ 5 h 10188"/>
              <a:gd name="connsiteX19" fmla="*/ 8863 w 10000"/>
              <a:gd name="connsiteY19" fmla="*/ 998 h 10188"/>
              <a:gd name="connsiteX20" fmla="*/ 9750 w 10000"/>
              <a:gd name="connsiteY20" fmla="*/ 2207 h 10188"/>
              <a:gd name="connsiteX21" fmla="*/ 8619 w 10000"/>
              <a:gd name="connsiteY21" fmla="*/ 6290 h 10188"/>
              <a:gd name="connsiteX0" fmla="*/ 8619 w 10000"/>
              <a:gd name="connsiteY0" fmla="*/ 6290 h 10188"/>
              <a:gd name="connsiteX1" fmla="*/ 7715 w 10000"/>
              <a:gd name="connsiteY1" fmla="*/ 8141 h 10188"/>
              <a:gd name="connsiteX2" fmla="*/ 7906 w 10000"/>
              <a:gd name="connsiteY2" fmla="*/ 10188 h 10188"/>
              <a:gd name="connsiteX3" fmla="*/ 3906 w 10000"/>
              <a:gd name="connsiteY3" fmla="*/ 10188 h 10188"/>
              <a:gd name="connsiteX4" fmla="*/ 4063 w 10000"/>
              <a:gd name="connsiteY4" fmla="*/ 8523 h 10188"/>
              <a:gd name="connsiteX5" fmla="*/ 2167 w 10000"/>
              <a:gd name="connsiteY5" fmla="*/ 8053 h 10188"/>
              <a:gd name="connsiteX6" fmla="*/ 1211 w 10000"/>
              <a:gd name="connsiteY6" fmla="*/ 7450 h 10188"/>
              <a:gd name="connsiteX7" fmla="*/ 1019 w 10000"/>
              <a:gd name="connsiteY7" fmla="*/ 6981 h 10188"/>
              <a:gd name="connsiteX8" fmla="*/ 966 w 10000"/>
              <a:gd name="connsiteY8" fmla="*/ 6635 h 10188"/>
              <a:gd name="connsiteX9" fmla="*/ 1316 w 10000"/>
              <a:gd name="connsiteY9" fmla="*/ 6475 h 10188"/>
              <a:gd name="connsiteX10" fmla="*/ 828 w 10000"/>
              <a:gd name="connsiteY10" fmla="*/ 6376 h 10188"/>
              <a:gd name="connsiteX11" fmla="*/ 688 w 10000"/>
              <a:gd name="connsiteY11" fmla="*/ 6179 h 10188"/>
              <a:gd name="connsiteX12" fmla="*/ 862 w 10000"/>
              <a:gd name="connsiteY12" fmla="*/ 5944 h 10188"/>
              <a:gd name="connsiteX13" fmla="*/ 392 w 10000"/>
              <a:gd name="connsiteY13" fmla="*/ 5563 h 10188"/>
              <a:gd name="connsiteX14" fmla="*/ 133 w 10000"/>
              <a:gd name="connsiteY14" fmla="*/ 5106 h 10188"/>
              <a:gd name="connsiteX15" fmla="*/ 620 w 10000"/>
              <a:gd name="connsiteY15" fmla="*/ 4673 h 10188"/>
              <a:gd name="connsiteX16" fmla="*/ 653 w 10000"/>
              <a:gd name="connsiteY16" fmla="*/ 3526 h 10188"/>
              <a:gd name="connsiteX17" fmla="*/ 5015 w 10000"/>
              <a:gd name="connsiteY17" fmla="*/ 5 h 10188"/>
              <a:gd name="connsiteX18" fmla="*/ 8863 w 10000"/>
              <a:gd name="connsiteY18" fmla="*/ 998 h 10188"/>
              <a:gd name="connsiteX19" fmla="*/ 9750 w 10000"/>
              <a:gd name="connsiteY19" fmla="*/ 2207 h 10188"/>
              <a:gd name="connsiteX20" fmla="*/ 8619 w 10000"/>
              <a:gd name="connsiteY20" fmla="*/ 6290 h 10188"/>
              <a:gd name="connsiteX0" fmla="*/ 8619 w 10000"/>
              <a:gd name="connsiteY0" fmla="*/ 6290 h 10188"/>
              <a:gd name="connsiteX1" fmla="*/ 7715 w 10000"/>
              <a:gd name="connsiteY1" fmla="*/ 8141 h 10188"/>
              <a:gd name="connsiteX2" fmla="*/ 7906 w 10000"/>
              <a:gd name="connsiteY2" fmla="*/ 10188 h 10188"/>
              <a:gd name="connsiteX3" fmla="*/ 3906 w 10000"/>
              <a:gd name="connsiteY3" fmla="*/ 10188 h 10188"/>
              <a:gd name="connsiteX4" fmla="*/ 4063 w 10000"/>
              <a:gd name="connsiteY4" fmla="*/ 8523 h 10188"/>
              <a:gd name="connsiteX5" fmla="*/ 2167 w 10000"/>
              <a:gd name="connsiteY5" fmla="*/ 8053 h 10188"/>
              <a:gd name="connsiteX6" fmla="*/ 1211 w 10000"/>
              <a:gd name="connsiteY6" fmla="*/ 7450 h 10188"/>
              <a:gd name="connsiteX7" fmla="*/ 1019 w 10000"/>
              <a:gd name="connsiteY7" fmla="*/ 6981 h 10188"/>
              <a:gd name="connsiteX8" fmla="*/ 966 w 10000"/>
              <a:gd name="connsiteY8" fmla="*/ 6635 h 10188"/>
              <a:gd name="connsiteX9" fmla="*/ 1316 w 10000"/>
              <a:gd name="connsiteY9" fmla="*/ 6475 h 10188"/>
              <a:gd name="connsiteX10" fmla="*/ 828 w 10000"/>
              <a:gd name="connsiteY10" fmla="*/ 6376 h 10188"/>
              <a:gd name="connsiteX11" fmla="*/ 688 w 10000"/>
              <a:gd name="connsiteY11" fmla="*/ 6179 h 10188"/>
              <a:gd name="connsiteX12" fmla="*/ 862 w 10000"/>
              <a:gd name="connsiteY12" fmla="*/ 5944 h 10188"/>
              <a:gd name="connsiteX13" fmla="*/ 392 w 10000"/>
              <a:gd name="connsiteY13" fmla="*/ 5563 h 10188"/>
              <a:gd name="connsiteX14" fmla="*/ 133 w 10000"/>
              <a:gd name="connsiteY14" fmla="*/ 5106 h 10188"/>
              <a:gd name="connsiteX15" fmla="*/ 620 w 10000"/>
              <a:gd name="connsiteY15" fmla="*/ 4673 h 10188"/>
              <a:gd name="connsiteX16" fmla="*/ 653 w 10000"/>
              <a:gd name="connsiteY16" fmla="*/ 3526 h 10188"/>
              <a:gd name="connsiteX17" fmla="*/ 5015 w 10000"/>
              <a:gd name="connsiteY17" fmla="*/ 5 h 10188"/>
              <a:gd name="connsiteX18" fmla="*/ 8863 w 10000"/>
              <a:gd name="connsiteY18" fmla="*/ 998 h 10188"/>
              <a:gd name="connsiteX19" fmla="*/ 9750 w 10000"/>
              <a:gd name="connsiteY19" fmla="*/ 2207 h 10188"/>
              <a:gd name="connsiteX20" fmla="*/ 8619 w 10000"/>
              <a:gd name="connsiteY20" fmla="*/ 6290 h 10188"/>
              <a:gd name="connsiteX0" fmla="*/ 8619 w 10000"/>
              <a:gd name="connsiteY0" fmla="*/ 6290 h 10188"/>
              <a:gd name="connsiteX1" fmla="*/ 7715 w 10000"/>
              <a:gd name="connsiteY1" fmla="*/ 8141 h 10188"/>
              <a:gd name="connsiteX2" fmla="*/ 7906 w 10000"/>
              <a:gd name="connsiteY2" fmla="*/ 10188 h 10188"/>
              <a:gd name="connsiteX3" fmla="*/ 3906 w 10000"/>
              <a:gd name="connsiteY3" fmla="*/ 10188 h 10188"/>
              <a:gd name="connsiteX4" fmla="*/ 4063 w 10000"/>
              <a:gd name="connsiteY4" fmla="*/ 8523 h 10188"/>
              <a:gd name="connsiteX5" fmla="*/ 2167 w 10000"/>
              <a:gd name="connsiteY5" fmla="*/ 8053 h 10188"/>
              <a:gd name="connsiteX6" fmla="*/ 1211 w 10000"/>
              <a:gd name="connsiteY6" fmla="*/ 7450 h 10188"/>
              <a:gd name="connsiteX7" fmla="*/ 1019 w 10000"/>
              <a:gd name="connsiteY7" fmla="*/ 6981 h 10188"/>
              <a:gd name="connsiteX8" fmla="*/ 966 w 10000"/>
              <a:gd name="connsiteY8" fmla="*/ 6635 h 10188"/>
              <a:gd name="connsiteX9" fmla="*/ 1316 w 10000"/>
              <a:gd name="connsiteY9" fmla="*/ 6475 h 10188"/>
              <a:gd name="connsiteX10" fmla="*/ 828 w 10000"/>
              <a:gd name="connsiteY10" fmla="*/ 6376 h 10188"/>
              <a:gd name="connsiteX11" fmla="*/ 688 w 10000"/>
              <a:gd name="connsiteY11" fmla="*/ 6179 h 10188"/>
              <a:gd name="connsiteX12" fmla="*/ 862 w 10000"/>
              <a:gd name="connsiteY12" fmla="*/ 5944 h 10188"/>
              <a:gd name="connsiteX13" fmla="*/ 392 w 10000"/>
              <a:gd name="connsiteY13" fmla="*/ 5563 h 10188"/>
              <a:gd name="connsiteX14" fmla="*/ 133 w 10000"/>
              <a:gd name="connsiteY14" fmla="*/ 5106 h 10188"/>
              <a:gd name="connsiteX15" fmla="*/ 620 w 10000"/>
              <a:gd name="connsiteY15" fmla="*/ 4673 h 10188"/>
              <a:gd name="connsiteX16" fmla="*/ 653 w 10000"/>
              <a:gd name="connsiteY16" fmla="*/ 3526 h 10188"/>
              <a:gd name="connsiteX17" fmla="*/ 5015 w 10000"/>
              <a:gd name="connsiteY17" fmla="*/ 5 h 10188"/>
              <a:gd name="connsiteX18" fmla="*/ 8863 w 10000"/>
              <a:gd name="connsiteY18" fmla="*/ 998 h 10188"/>
              <a:gd name="connsiteX19" fmla="*/ 9750 w 10000"/>
              <a:gd name="connsiteY19" fmla="*/ 2207 h 10188"/>
              <a:gd name="connsiteX20" fmla="*/ 8619 w 10000"/>
              <a:gd name="connsiteY20" fmla="*/ 6290 h 10188"/>
              <a:gd name="connsiteX0" fmla="*/ 8619 w 10000"/>
              <a:gd name="connsiteY0" fmla="*/ 6286 h 10184"/>
              <a:gd name="connsiteX1" fmla="*/ 7715 w 10000"/>
              <a:gd name="connsiteY1" fmla="*/ 8137 h 10184"/>
              <a:gd name="connsiteX2" fmla="*/ 7906 w 10000"/>
              <a:gd name="connsiteY2" fmla="*/ 10184 h 10184"/>
              <a:gd name="connsiteX3" fmla="*/ 3906 w 10000"/>
              <a:gd name="connsiteY3" fmla="*/ 10184 h 10184"/>
              <a:gd name="connsiteX4" fmla="*/ 4063 w 10000"/>
              <a:gd name="connsiteY4" fmla="*/ 8519 h 10184"/>
              <a:gd name="connsiteX5" fmla="*/ 2167 w 10000"/>
              <a:gd name="connsiteY5" fmla="*/ 8049 h 10184"/>
              <a:gd name="connsiteX6" fmla="*/ 1211 w 10000"/>
              <a:gd name="connsiteY6" fmla="*/ 7446 h 10184"/>
              <a:gd name="connsiteX7" fmla="*/ 1019 w 10000"/>
              <a:gd name="connsiteY7" fmla="*/ 6977 h 10184"/>
              <a:gd name="connsiteX8" fmla="*/ 966 w 10000"/>
              <a:gd name="connsiteY8" fmla="*/ 6631 h 10184"/>
              <a:gd name="connsiteX9" fmla="*/ 1316 w 10000"/>
              <a:gd name="connsiteY9" fmla="*/ 6471 h 10184"/>
              <a:gd name="connsiteX10" fmla="*/ 828 w 10000"/>
              <a:gd name="connsiteY10" fmla="*/ 6372 h 10184"/>
              <a:gd name="connsiteX11" fmla="*/ 688 w 10000"/>
              <a:gd name="connsiteY11" fmla="*/ 6175 h 10184"/>
              <a:gd name="connsiteX12" fmla="*/ 862 w 10000"/>
              <a:gd name="connsiteY12" fmla="*/ 5940 h 10184"/>
              <a:gd name="connsiteX13" fmla="*/ 392 w 10000"/>
              <a:gd name="connsiteY13" fmla="*/ 5559 h 10184"/>
              <a:gd name="connsiteX14" fmla="*/ 133 w 10000"/>
              <a:gd name="connsiteY14" fmla="*/ 5102 h 10184"/>
              <a:gd name="connsiteX15" fmla="*/ 620 w 10000"/>
              <a:gd name="connsiteY15" fmla="*/ 4669 h 10184"/>
              <a:gd name="connsiteX16" fmla="*/ 653 w 10000"/>
              <a:gd name="connsiteY16" fmla="*/ 3522 h 10184"/>
              <a:gd name="connsiteX17" fmla="*/ 5015 w 10000"/>
              <a:gd name="connsiteY17" fmla="*/ 1 h 10184"/>
              <a:gd name="connsiteX18" fmla="*/ 8863 w 10000"/>
              <a:gd name="connsiteY18" fmla="*/ 994 h 10184"/>
              <a:gd name="connsiteX19" fmla="*/ 9750 w 10000"/>
              <a:gd name="connsiteY19" fmla="*/ 2203 h 10184"/>
              <a:gd name="connsiteX20" fmla="*/ 8619 w 10000"/>
              <a:gd name="connsiteY20" fmla="*/ 6286 h 10184"/>
              <a:gd name="connsiteX0" fmla="*/ 8619 w 10000"/>
              <a:gd name="connsiteY0" fmla="*/ 6308 h 10206"/>
              <a:gd name="connsiteX1" fmla="*/ 7715 w 10000"/>
              <a:gd name="connsiteY1" fmla="*/ 8159 h 10206"/>
              <a:gd name="connsiteX2" fmla="*/ 7906 w 10000"/>
              <a:gd name="connsiteY2" fmla="*/ 10206 h 10206"/>
              <a:gd name="connsiteX3" fmla="*/ 3906 w 10000"/>
              <a:gd name="connsiteY3" fmla="*/ 10206 h 10206"/>
              <a:gd name="connsiteX4" fmla="*/ 4063 w 10000"/>
              <a:gd name="connsiteY4" fmla="*/ 8541 h 10206"/>
              <a:gd name="connsiteX5" fmla="*/ 2167 w 10000"/>
              <a:gd name="connsiteY5" fmla="*/ 8071 h 10206"/>
              <a:gd name="connsiteX6" fmla="*/ 1211 w 10000"/>
              <a:gd name="connsiteY6" fmla="*/ 7468 h 10206"/>
              <a:gd name="connsiteX7" fmla="*/ 1019 w 10000"/>
              <a:gd name="connsiteY7" fmla="*/ 6999 h 10206"/>
              <a:gd name="connsiteX8" fmla="*/ 966 w 10000"/>
              <a:gd name="connsiteY8" fmla="*/ 6653 h 10206"/>
              <a:gd name="connsiteX9" fmla="*/ 1316 w 10000"/>
              <a:gd name="connsiteY9" fmla="*/ 6493 h 10206"/>
              <a:gd name="connsiteX10" fmla="*/ 828 w 10000"/>
              <a:gd name="connsiteY10" fmla="*/ 6394 h 10206"/>
              <a:gd name="connsiteX11" fmla="*/ 688 w 10000"/>
              <a:gd name="connsiteY11" fmla="*/ 6197 h 10206"/>
              <a:gd name="connsiteX12" fmla="*/ 862 w 10000"/>
              <a:gd name="connsiteY12" fmla="*/ 5962 h 10206"/>
              <a:gd name="connsiteX13" fmla="*/ 392 w 10000"/>
              <a:gd name="connsiteY13" fmla="*/ 5581 h 10206"/>
              <a:gd name="connsiteX14" fmla="*/ 133 w 10000"/>
              <a:gd name="connsiteY14" fmla="*/ 5124 h 10206"/>
              <a:gd name="connsiteX15" fmla="*/ 620 w 10000"/>
              <a:gd name="connsiteY15" fmla="*/ 4691 h 10206"/>
              <a:gd name="connsiteX16" fmla="*/ 653 w 10000"/>
              <a:gd name="connsiteY16" fmla="*/ 3544 h 10206"/>
              <a:gd name="connsiteX17" fmla="*/ 5015 w 10000"/>
              <a:gd name="connsiteY17" fmla="*/ 23 h 10206"/>
              <a:gd name="connsiteX18" fmla="*/ 9750 w 10000"/>
              <a:gd name="connsiteY18" fmla="*/ 2225 h 10206"/>
              <a:gd name="connsiteX19" fmla="*/ 8619 w 10000"/>
              <a:gd name="connsiteY19" fmla="*/ 6308 h 10206"/>
              <a:gd name="connsiteX0" fmla="*/ 8619 w 10000"/>
              <a:gd name="connsiteY0" fmla="*/ 6311 h 10209"/>
              <a:gd name="connsiteX1" fmla="*/ 7715 w 10000"/>
              <a:gd name="connsiteY1" fmla="*/ 8162 h 10209"/>
              <a:gd name="connsiteX2" fmla="*/ 7906 w 10000"/>
              <a:gd name="connsiteY2" fmla="*/ 10209 h 10209"/>
              <a:gd name="connsiteX3" fmla="*/ 3906 w 10000"/>
              <a:gd name="connsiteY3" fmla="*/ 10209 h 10209"/>
              <a:gd name="connsiteX4" fmla="*/ 4063 w 10000"/>
              <a:gd name="connsiteY4" fmla="*/ 8544 h 10209"/>
              <a:gd name="connsiteX5" fmla="*/ 2167 w 10000"/>
              <a:gd name="connsiteY5" fmla="*/ 8074 h 10209"/>
              <a:gd name="connsiteX6" fmla="*/ 1211 w 10000"/>
              <a:gd name="connsiteY6" fmla="*/ 7471 h 10209"/>
              <a:gd name="connsiteX7" fmla="*/ 1019 w 10000"/>
              <a:gd name="connsiteY7" fmla="*/ 7002 h 10209"/>
              <a:gd name="connsiteX8" fmla="*/ 966 w 10000"/>
              <a:gd name="connsiteY8" fmla="*/ 6656 h 10209"/>
              <a:gd name="connsiteX9" fmla="*/ 1316 w 10000"/>
              <a:gd name="connsiteY9" fmla="*/ 6496 h 10209"/>
              <a:gd name="connsiteX10" fmla="*/ 828 w 10000"/>
              <a:gd name="connsiteY10" fmla="*/ 6397 h 10209"/>
              <a:gd name="connsiteX11" fmla="*/ 688 w 10000"/>
              <a:gd name="connsiteY11" fmla="*/ 6200 h 10209"/>
              <a:gd name="connsiteX12" fmla="*/ 862 w 10000"/>
              <a:gd name="connsiteY12" fmla="*/ 5965 h 10209"/>
              <a:gd name="connsiteX13" fmla="*/ 392 w 10000"/>
              <a:gd name="connsiteY13" fmla="*/ 5584 h 10209"/>
              <a:gd name="connsiteX14" fmla="*/ 133 w 10000"/>
              <a:gd name="connsiteY14" fmla="*/ 5127 h 10209"/>
              <a:gd name="connsiteX15" fmla="*/ 620 w 10000"/>
              <a:gd name="connsiteY15" fmla="*/ 4694 h 10209"/>
              <a:gd name="connsiteX16" fmla="*/ 653 w 10000"/>
              <a:gd name="connsiteY16" fmla="*/ 3547 h 10209"/>
              <a:gd name="connsiteX17" fmla="*/ 5015 w 10000"/>
              <a:gd name="connsiteY17" fmla="*/ 26 h 10209"/>
              <a:gd name="connsiteX18" fmla="*/ 9750 w 10000"/>
              <a:gd name="connsiteY18" fmla="*/ 2228 h 10209"/>
              <a:gd name="connsiteX19" fmla="*/ 8619 w 10000"/>
              <a:gd name="connsiteY19" fmla="*/ 6311 h 10209"/>
              <a:gd name="connsiteX0" fmla="*/ 8619 w 10000"/>
              <a:gd name="connsiteY0" fmla="*/ 6311 h 10209"/>
              <a:gd name="connsiteX1" fmla="*/ 7715 w 10000"/>
              <a:gd name="connsiteY1" fmla="*/ 8162 h 10209"/>
              <a:gd name="connsiteX2" fmla="*/ 7906 w 10000"/>
              <a:gd name="connsiteY2" fmla="*/ 10209 h 10209"/>
              <a:gd name="connsiteX3" fmla="*/ 3906 w 10000"/>
              <a:gd name="connsiteY3" fmla="*/ 10209 h 10209"/>
              <a:gd name="connsiteX4" fmla="*/ 4063 w 10000"/>
              <a:gd name="connsiteY4" fmla="*/ 8544 h 10209"/>
              <a:gd name="connsiteX5" fmla="*/ 2167 w 10000"/>
              <a:gd name="connsiteY5" fmla="*/ 8074 h 10209"/>
              <a:gd name="connsiteX6" fmla="*/ 1211 w 10000"/>
              <a:gd name="connsiteY6" fmla="*/ 7471 h 10209"/>
              <a:gd name="connsiteX7" fmla="*/ 1019 w 10000"/>
              <a:gd name="connsiteY7" fmla="*/ 7002 h 10209"/>
              <a:gd name="connsiteX8" fmla="*/ 966 w 10000"/>
              <a:gd name="connsiteY8" fmla="*/ 6656 h 10209"/>
              <a:gd name="connsiteX9" fmla="*/ 1316 w 10000"/>
              <a:gd name="connsiteY9" fmla="*/ 6496 h 10209"/>
              <a:gd name="connsiteX10" fmla="*/ 828 w 10000"/>
              <a:gd name="connsiteY10" fmla="*/ 6397 h 10209"/>
              <a:gd name="connsiteX11" fmla="*/ 688 w 10000"/>
              <a:gd name="connsiteY11" fmla="*/ 6200 h 10209"/>
              <a:gd name="connsiteX12" fmla="*/ 862 w 10000"/>
              <a:gd name="connsiteY12" fmla="*/ 5965 h 10209"/>
              <a:gd name="connsiteX13" fmla="*/ 392 w 10000"/>
              <a:gd name="connsiteY13" fmla="*/ 5584 h 10209"/>
              <a:gd name="connsiteX14" fmla="*/ 133 w 10000"/>
              <a:gd name="connsiteY14" fmla="*/ 5127 h 10209"/>
              <a:gd name="connsiteX15" fmla="*/ 620 w 10000"/>
              <a:gd name="connsiteY15" fmla="*/ 4694 h 10209"/>
              <a:gd name="connsiteX16" fmla="*/ 653 w 10000"/>
              <a:gd name="connsiteY16" fmla="*/ 3547 h 10209"/>
              <a:gd name="connsiteX17" fmla="*/ 5015 w 10000"/>
              <a:gd name="connsiteY17" fmla="*/ 26 h 10209"/>
              <a:gd name="connsiteX18" fmla="*/ 9750 w 10000"/>
              <a:gd name="connsiteY18" fmla="*/ 2228 h 10209"/>
              <a:gd name="connsiteX19" fmla="*/ 8619 w 10000"/>
              <a:gd name="connsiteY19" fmla="*/ 6311 h 10209"/>
              <a:gd name="connsiteX0" fmla="*/ 8619 w 10000"/>
              <a:gd name="connsiteY0" fmla="*/ 6286 h 10184"/>
              <a:gd name="connsiteX1" fmla="*/ 7715 w 10000"/>
              <a:gd name="connsiteY1" fmla="*/ 8137 h 10184"/>
              <a:gd name="connsiteX2" fmla="*/ 7906 w 10000"/>
              <a:gd name="connsiteY2" fmla="*/ 10184 h 10184"/>
              <a:gd name="connsiteX3" fmla="*/ 3906 w 10000"/>
              <a:gd name="connsiteY3" fmla="*/ 10184 h 10184"/>
              <a:gd name="connsiteX4" fmla="*/ 4063 w 10000"/>
              <a:gd name="connsiteY4" fmla="*/ 8519 h 10184"/>
              <a:gd name="connsiteX5" fmla="*/ 2167 w 10000"/>
              <a:gd name="connsiteY5" fmla="*/ 8049 h 10184"/>
              <a:gd name="connsiteX6" fmla="*/ 1211 w 10000"/>
              <a:gd name="connsiteY6" fmla="*/ 7446 h 10184"/>
              <a:gd name="connsiteX7" fmla="*/ 1019 w 10000"/>
              <a:gd name="connsiteY7" fmla="*/ 6977 h 10184"/>
              <a:gd name="connsiteX8" fmla="*/ 966 w 10000"/>
              <a:gd name="connsiteY8" fmla="*/ 6631 h 10184"/>
              <a:gd name="connsiteX9" fmla="*/ 1316 w 10000"/>
              <a:gd name="connsiteY9" fmla="*/ 6471 h 10184"/>
              <a:gd name="connsiteX10" fmla="*/ 828 w 10000"/>
              <a:gd name="connsiteY10" fmla="*/ 6372 h 10184"/>
              <a:gd name="connsiteX11" fmla="*/ 688 w 10000"/>
              <a:gd name="connsiteY11" fmla="*/ 6175 h 10184"/>
              <a:gd name="connsiteX12" fmla="*/ 862 w 10000"/>
              <a:gd name="connsiteY12" fmla="*/ 5940 h 10184"/>
              <a:gd name="connsiteX13" fmla="*/ 392 w 10000"/>
              <a:gd name="connsiteY13" fmla="*/ 5559 h 10184"/>
              <a:gd name="connsiteX14" fmla="*/ 133 w 10000"/>
              <a:gd name="connsiteY14" fmla="*/ 5102 h 10184"/>
              <a:gd name="connsiteX15" fmla="*/ 620 w 10000"/>
              <a:gd name="connsiteY15" fmla="*/ 4669 h 10184"/>
              <a:gd name="connsiteX16" fmla="*/ 653 w 10000"/>
              <a:gd name="connsiteY16" fmla="*/ 3522 h 10184"/>
              <a:gd name="connsiteX17" fmla="*/ 5015 w 10000"/>
              <a:gd name="connsiteY17" fmla="*/ 1 h 10184"/>
              <a:gd name="connsiteX18" fmla="*/ 9750 w 10000"/>
              <a:gd name="connsiteY18" fmla="*/ 2203 h 10184"/>
              <a:gd name="connsiteX19" fmla="*/ 8619 w 10000"/>
              <a:gd name="connsiteY19" fmla="*/ 6286 h 10184"/>
              <a:gd name="connsiteX0" fmla="*/ 8619 w 10000"/>
              <a:gd name="connsiteY0" fmla="*/ 6286 h 10184"/>
              <a:gd name="connsiteX1" fmla="*/ 7715 w 10000"/>
              <a:gd name="connsiteY1" fmla="*/ 8137 h 10184"/>
              <a:gd name="connsiteX2" fmla="*/ 7906 w 10000"/>
              <a:gd name="connsiteY2" fmla="*/ 10184 h 10184"/>
              <a:gd name="connsiteX3" fmla="*/ 3906 w 10000"/>
              <a:gd name="connsiteY3" fmla="*/ 10184 h 10184"/>
              <a:gd name="connsiteX4" fmla="*/ 4063 w 10000"/>
              <a:gd name="connsiteY4" fmla="*/ 8519 h 10184"/>
              <a:gd name="connsiteX5" fmla="*/ 2167 w 10000"/>
              <a:gd name="connsiteY5" fmla="*/ 8049 h 10184"/>
              <a:gd name="connsiteX6" fmla="*/ 1211 w 10000"/>
              <a:gd name="connsiteY6" fmla="*/ 7446 h 10184"/>
              <a:gd name="connsiteX7" fmla="*/ 1019 w 10000"/>
              <a:gd name="connsiteY7" fmla="*/ 6977 h 10184"/>
              <a:gd name="connsiteX8" fmla="*/ 966 w 10000"/>
              <a:gd name="connsiteY8" fmla="*/ 6631 h 10184"/>
              <a:gd name="connsiteX9" fmla="*/ 1316 w 10000"/>
              <a:gd name="connsiteY9" fmla="*/ 6471 h 10184"/>
              <a:gd name="connsiteX10" fmla="*/ 828 w 10000"/>
              <a:gd name="connsiteY10" fmla="*/ 6372 h 10184"/>
              <a:gd name="connsiteX11" fmla="*/ 688 w 10000"/>
              <a:gd name="connsiteY11" fmla="*/ 6175 h 10184"/>
              <a:gd name="connsiteX12" fmla="*/ 862 w 10000"/>
              <a:gd name="connsiteY12" fmla="*/ 5940 h 10184"/>
              <a:gd name="connsiteX13" fmla="*/ 392 w 10000"/>
              <a:gd name="connsiteY13" fmla="*/ 5559 h 10184"/>
              <a:gd name="connsiteX14" fmla="*/ 133 w 10000"/>
              <a:gd name="connsiteY14" fmla="*/ 5102 h 10184"/>
              <a:gd name="connsiteX15" fmla="*/ 620 w 10000"/>
              <a:gd name="connsiteY15" fmla="*/ 4669 h 10184"/>
              <a:gd name="connsiteX16" fmla="*/ 653 w 10000"/>
              <a:gd name="connsiteY16" fmla="*/ 3522 h 10184"/>
              <a:gd name="connsiteX17" fmla="*/ 5015 w 10000"/>
              <a:gd name="connsiteY17" fmla="*/ 1 h 10184"/>
              <a:gd name="connsiteX18" fmla="*/ 9750 w 10000"/>
              <a:gd name="connsiteY18" fmla="*/ 2203 h 10184"/>
              <a:gd name="connsiteX19" fmla="*/ 8619 w 10000"/>
              <a:gd name="connsiteY19" fmla="*/ 6286 h 10184"/>
              <a:gd name="connsiteX0" fmla="*/ 8619 w 10000"/>
              <a:gd name="connsiteY0" fmla="*/ 6286 h 10184"/>
              <a:gd name="connsiteX1" fmla="*/ 7715 w 10000"/>
              <a:gd name="connsiteY1" fmla="*/ 8137 h 10184"/>
              <a:gd name="connsiteX2" fmla="*/ 7906 w 10000"/>
              <a:gd name="connsiteY2" fmla="*/ 10184 h 10184"/>
              <a:gd name="connsiteX3" fmla="*/ 3906 w 10000"/>
              <a:gd name="connsiteY3" fmla="*/ 10184 h 10184"/>
              <a:gd name="connsiteX4" fmla="*/ 4063 w 10000"/>
              <a:gd name="connsiteY4" fmla="*/ 8519 h 10184"/>
              <a:gd name="connsiteX5" fmla="*/ 2167 w 10000"/>
              <a:gd name="connsiteY5" fmla="*/ 8049 h 10184"/>
              <a:gd name="connsiteX6" fmla="*/ 1211 w 10000"/>
              <a:gd name="connsiteY6" fmla="*/ 7446 h 10184"/>
              <a:gd name="connsiteX7" fmla="*/ 1019 w 10000"/>
              <a:gd name="connsiteY7" fmla="*/ 6977 h 10184"/>
              <a:gd name="connsiteX8" fmla="*/ 966 w 10000"/>
              <a:gd name="connsiteY8" fmla="*/ 6631 h 10184"/>
              <a:gd name="connsiteX9" fmla="*/ 1316 w 10000"/>
              <a:gd name="connsiteY9" fmla="*/ 6471 h 10184"/>
              <a:gd name="connsiteX10" fmla="*/ 828 w 10000"/>
              <a:gd name="connsiteY10" fmla="*/ 6372 h 10184"/>
              <a:gd name="connsiteX11" fmla="*/ 688 w 10000"/>
              <a:gd name="connsiteY11" fmla="*/ 6175 h 10184"/>
              <a:gd name="connsiteX12" fmla="*/ 862 w 10000"/>
              <a:gd name="connsiteY12" fmla="*/ 5940 h 10184"/>
              <a:gd name="connsiteX13" fmla="*/ 392 w 10000"/>
              <a:gd name="connsiteY13" fmla="*/ 5559 h 10184"/>
              <a:gd name="connsiteX14" fmla="*/ 133 w 10000"/>
              <a:gd name="connsiteY14" fmla="*/ 5102 h 10184"/>
              <a:gd name="connsiteX15" fmla="*/ 620 w 10000"/>
              <a:gd name="connsiteY15" fmla="*/ 4669 h 10184"/>
              <a:gd name="connsiteX16" fmla="*/ 653 w 10000"/>
              <a:gd name="connsiteY16" fmla="*/ 3522 h 10184"/>
              <a:gd name="connsiteX17" fmla="*/ 5015 w 10000"/>
              <a:gd name="connsiteY17" fmla="*/ 1 h 10184"/>
              <a:gd name="connsiteX18" fmla="*/ 9750 w 10000"/>
              <a:gd name="connsiteY18" fmla="*/ 2203 h 10184"/>
              <a:gd name="connsiteX19" fmla="*/ 8619 w 10000"/>
              <a:gd name="connsiteY19" fmla="*/ 6286 h 10184"/>
              <a:gd name="connsiteX0" fmla="*/ 8619 w 10000"/>
              <a:gd name="connsiteY0" fmla="*/ 6285 h 10183"/>
              <a:gd name="connsiteX1" fmla="*/ 7715 w 10000"/>
              <a:gd name="connsiteY1" fmla="*/ 8136 h 10183"/>
              <a:gd name="connsiteX2" fmla="*/ 7906 w 10000"/>
              <a:gd name="connsiteY2" fmla="*/ 10183 h 10183"/>
              <a:gd name="connsiteX3" fmla="*/ 3906 w 10000"/>
              <a:gd name="connsiteY3" fmla="*/ 10183 h 10183"/>
              <a:gd name="connsiteX4" fmla="*/ 4063 w 10000"/>
              <a:gd name="connsiteY4" fmla="*/ 8518 h 10183"/>
              <a:gd name="connsiteX5" fmla="*/ 2167 w 10000"/>
              <a:gd name="connsiteY5" fmla="*/ 8048 h 10183"/>
              <a:gd name="connsiteX6" fmla="*/ 1211 w 10000"/>
              <a:gd name="connsiteY6" fmla="*/ 7445 h 10183"/>
              <a:gd name="connsiteX7" fmla="*/ 1019 w 10000"/>
              <a:gd name="connsiteY7" fmla="*/ 6976 h 10183"/>
              <a:gd name="connsiteX8" fmla="*/ 966 w 10000"/>
              <a:gd name="connsiteY8" fmla="*/ 6630 h 10183"/>
              <a:gd name="connsiteX9" fmla="*/ 1316 w 10000"/>
              <a:gd name="connsiteY9" fmla="*/ 6470 h 10183"/>
              <a:gd name="connsiteX10" fmla="*/ 828 w 10000"/>
              <a:gd name="connsiteY10" fmla="*/ 6371 h 10183"/>
              <a:gd name="connsiteX11" fmla="*/ 688 w 10000"/>
              <a:gd name="connsiteY11" fmla="*/ 6174 h 10183"/>
              <a:gd name="connsiteX12" fmla="*/ 862 w 10000"/>
              <a:gd name="connsiteY12" fmla="*/ 5939 h 10183"/>
              <a:gd name="connsiteX13" fmla="*/ 392 w 10000"/>
              <a:gd name="connsiteY13" fmla="*/ 5558 h 10183"/>
              <a:gd name="connsiteX14" fmla="*/ 133 w 10000"/>
              <a:gd name="connsiteY14" fmla="*/ 5101 h 10183"/>
              <a:gd name="connsiteX15" fmla="*/ 620 w 10000"/>
              <a:gd name="connsiteY15" fmla="*/ 4668 h 10183"/>
              <a:gd name="connsiteX16" fmla="*/ 653 w 10000"/>
              <a:gd name="connsiteY16" fmla="*/ 3521 h 10183"/>
              <a:gd name="connsiteX17" fmla="*/ 5015 w 10000"/>
              <a:gd name="connsiteY17" fmla="*/ 0 h 10183"/>
              <a:gd name="connsiteX18" fmla="*/ 9750 w 10000"/>
              <a:gd name="connsiteY18" fmla="*/ 2202 h 10183"/>
              <a:gd name="connsiteX19" fmla="*/ 8619 w 10000"/>
              <a:gd name="connsiteY19" fmla="*/ 6285 h 10183"/>
              <a:gd name="connsiteX0" fmla="*/ 8619 w 10000"/>
              <a:gd name="connsiteY0" fmla="*/ 6285 h 10183"/>
              <a:gd name="connsiteX1" fmla="*/ 7715 w 10000"/>
              <a:gd name="connsiteY1" fmla="*/ 8136 h 10183"/>
              <a:gd name="connsiteX2" fmla="*/ 7906 w 10000"/>
              <a:gd name="connsiteY2" fmla="*/ 10183 h 10183"/>
              <a:gd name="connsiteX3" fmla="*/ 3906 w 10000"/>
              <a:gd name="connsiteY3" fmla="*/ 10183 h 10183"/>
              <a:gd name="connsiteX4" fmla="*/ 4063 w 10000"/>
              <a:gd name="connsiteY4" fmla="*/ 8518 h 10183"/>
              <a:gd name="connsiteX5" fmla="*/ 2167 w 10000"/>
              <a:gd name="connsiteY5" fmla="*/ 8048 h 10183"/>
              <a:gd name="connsiteX6" fmla="*/ 1211 w 10000"/>
              <a:gd name="connsiteY6" fmla="*/ 7445 h 10183"/>
              <a:gd name="connsiteX7" fmla="*/ 1019 w 10000"/>
              <a:gd name="connsiteY7" fmla="*/ 6976 h 10183"/>
              <a:gd name="connsiteX8" fmla="*/ 966 w 10000"/>
              <a:gd name="connsiteY8" fmla="*/ 6630 h 10183"/>
              <a:gd name="connsiteX9" fmla="*/ 1316 w 10000"/>
              <a:gd name="connsiteY9" fmla="*/ 6470 h 10183"/>
              <a:gd name="connsiteX10" fmla="*/ 828 w 10000"/>
              <a:gd name="connsiteY10" fmla="*/ 6371 h 10183"/>
              <a:gd name="connsiteX11" fmla="*/ 688 w 10000"/>
              <a:gd name="connsiteY11" fmla="*/ 6174 h 10183"/>
              <a:gd name="connsiteX12" fmla="*/ 862 w 10000"/>
              <a:gd name="connsiteY12" fmla="*/ 5939 h 10183"/>
              <a:gd name="connsiteX13" fmla="*/ 392 w 10000"/>
              <a:gd name="connsiteY13" fmla="*/ 5558 h 10183"/>
              <a:gd name="connsiteX14" fmla="*/ 133 w 10000"/>
              <a:gd name="connsiteY14" fmla="*/ 5101 h 10183"/>
              <a:gd name="connsiteX15" fmla="*/ 620 w 10000"/>
              <a:gd name="connsiteY15" fmla="*/ 4668 h 10183"/>
              <a:gd name="connsiteX16" fmla="*/ 653 w 10000"/>
              <a:gd name="connsiteY16" fmla="*/ 3521 h 10183"/>
              <a:gd name="connsiteX17" fmla="*/ 5015 w 10000"/>
              <a:gd name="connsiteY17" fmla="*/ 0 h 10183"/>
              <a:gd name="connsiteX18" fmla="*/ 9750 w 10000"/>
              <a:gd name="connsiteY18" fmla="*/ 2202 h 10183"/>
              <a:gd name="connsiteX19" fmla="*/ 8619 w 10000"/>
              <a:gd name="connsiteY19" fmla="*/ 6285 h 10183"/>
              <a:gd name="connsiteX0" fmla="*/ 8619 w 10000"/>
              <a:gd name="connsiteY0" fmla="*/ 6285 h 10183"/>
              <a:gd name="connsiteX1" fmla="*/ 7715 w 10000"/>
              <a:gd name="connsiteY1" fmla="*/ 8136 h 10183"/>
              <a:gd name="connsiteX2" fmla="*/ 7906 w 10000"/>
              <a:gd name="connsiteY2" fmla="*/ 10183 h 10183"/>
              <a:gd name="connsiteX3" fmla="*/ 3906 w 10000"/>
              <a:gd name="connsiteY3" fmla="*/ 10183 h 10183"/>
              <a:gd name="connsiteX4" fmla="*/ 4063 w 10000"/>
              <a:gd name="connsiteY4" fmla="*/ 8518 h 10183"/>
              <a:gd name="connsiteX5" fmla="*/ 2167 w 10000"/>
              <a:gd name="connsiteY5" fmla="*/ 8048 h 10183"/>
              <a:gd name="connsiteX6" fmla="*/ 1211 w 10000"/>
              <a:gd name="connsiteY6" fmla="*/ 7445 h 10183"/>
              <a:gd name="connsiteX7" fmla="*/ 1019 w 10000"/>
              <a:gd name="connsiteY7" fmla="*/ 6976 h 10183"/>
              <a:gd name="connsiteX8" fmla="*/ 966 w 10000"/>
              <a:gd name="connsiteY8" fmla="*/ 6630 h 10183"/>
              <a:gd name="connsiteX9" fmla="*/ 1316 w 10000"/>
              <a:gd name="connsiteY9" fmla="*/ 6470 h 10183"/>
              <a:gd name="connsiteX10" fmla="*/ 828 w 10000"/>
              <a:gd name="connsiteY10" fmla="*/ 6371 h 10183"/>
              <a:gd name="connsiteX11" fmla="*/ 688 w 10000"/>
              <a:gd name="connsiteY11" fmla="*/ 6174 h 10183"/>
              <a:gd name="connsiteX12" fmla="*/ 862 w 10000"/>
              <a:gd name="connsiteY12" fmla="*/ 5939 h 10183"/>
              <a:gd name="connsiteX13" fmla="*/ 392 w 10000"/>
              <a:gd name="connsiteY13" fmla="*/ 5558 h 10183"/>
              <a:gd name="connsiteX14" fmla="*/ 133 w 10000"/>
              <a:gd name="connsiteY14" fmla="*/ 5101 h 10183"/>
              <a:gd name="connsiteX15" fmla="*/ 620 w 10000"/>
              <a:gd name="connsiteY15" fmla="*/ 4668 h 10183"/>
              <a:gd name="connsiteX16" fmla="*/ 653 w 10000"/>
              <a:gd name="connsiteY16" fmla="*/ 3521 h 10183"/>
              <a:gd name="connsiteX17" fmla="*/ 5015 w 10000"/>
              <a:gd name="connsiteY17" fmla="*/ 0 h 10183"/>
              <a:gd name="connsiteX18" fmla="*/ 9750 w 10000"/>
              <a:gd name="connsiteY18" fmla="*/ 2202 h 10183"/>
              <a:gd name="connsiteX19" fmla="*/ 8619 w 10000"/>
              <a:gd name="connsiteY19" fmla="*/ 6285 h 10183"/>
              <a:gd name="connsiteX0" fmla="*/ 8619 w 10000"/>
              <a:gd name="connsiteY0" fmla="*/ 6285 h 10183"/>
              <a:gd name="connsiteX1" fmla="*/ 7715 w 10000"/>
              <a:gd name="connsiteY1" fmla="*/ 8136 h 10183"/>
              <a:gd name="connsiteX2" fmla="*/ 7906 w 10000"/>
              <a:gd name="connsiteY2" fmla="*/ 10183 h 10183"/>
              <a:gd name="connsiteX3" fmla="*/ 3906 w 10000"/>
              <a:gd name="connsiteY3" fmla="*/ 10183 h 10183"/>
              <a:gd name="connsiteX4" fmla="*/ 4063 w 10000"/>
              <a:gd name="connsiteY4" fmla="*/ 8518 h 10183"/>
              <a:gd name="connsiteX5" fmla="*/ 2167 w 10000"/>
              <a:gd name="connsiteY5" fmla="*/ 8048 h 10183"/>
              <a:gd name="connsiteX6" fmla="*/ 1211 w 10000"/>
              <a:gd name="connsiteY6" fmla="*/ 7445 h 10183"/>
              <a:gd name="connsiteX7" fmla="*/ 1019 w 10000"/>
              <a:gd name="connsiteY7" fmla="*/ 6976 h 10183"/>
              <a:gd name="connsiteX8" fmla="*/ 966 w 10000"/>
              <a:gd name="connsiteY8" fmla="*/ 6630 h 10183"/>
              <a:gd name="connsiteX9" fmla="*/ 1316 w 10000"/>
              <a:gd name="connsiteY9" fmla="*/ 6470 h 10183"/>
              <a:gd name="connsiteX10" fmla="*/ 828 w 10000"/>
              <a:gd name="connsiteY10" fmla="*/ 6371 h 10183"/>
              <a:gd name="connsiteX11" fmla="*/ 688 w 10000"/>
              <a:gd name="connsiteY11" fmla="*/ 6174 h 10183"/>
              <a:gd name="connsiteX12" fmla="*/ 862 w 10000"/>
              <a:gd name="connsiteY12" fmla="*/ 5939 h 10183"/>
              <a:gd name="connsiteX13" fmla="*/ 392 w 10000"/>
              <a:gd name="connsiteY13" fmla="*/ 5558 h 10183"/>
              <a:gd name="connsiteX14" fmla="*/ 133 w 10000"/>
              <a:gd name="connsiteY14" fmla="*/ 5101 h 10183"/>
              <a:gd name="connsiteX15" fmla="*/ 620 w 10000"/>
              <a:gd name="connsiteY15" fmla="*/ 4668 h 10183"/>
              <a:gd name="connsiteX16" fmla="*/ 653 w 10000"/>
              <a:gd name="connsiteY16" fmla="*/ 3521 h 10183"/>
              <a:gd name="connsiteX17" fmla="*/ 5015 w 10000"/>
              <a:gd name="connsiteY17" fmla="*/ 0 h 10183"/>
              <a:gd name="connsiteX18" fmla="*/ 9750 w 10000"/>
              <a:gd name="connsiteY18" fmla="*/ 2202 h 10183"/>
              <a:gd name="connsiteX19" fmla="*/ 8619 w 10000"/>
              <a:gd name="connsiteY19" fmla="*/ 6285 h 10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000" h="10183">
                <a:moveTo>
                  <a:pt x="8619" y="6285"/>
                </a:moveTo>
                <a:cubicBezTo>
                  <a:pt x="7872" y="7234"/>
                  <a:pt x="7715" y="8136"/>
                  <a:pt x="7715" y="8136"/>
                </a:cubicBezTo>
                <a:cubicBezTo>
                  <a:pt x="7489" y="9245"/>
                  <a:pt x="7906" y="10183"/>
                  <a:pt x="7906" y="10183"/>
                </a:cubicBezTo>
                <a:lnTo>
                  <a:pt x="3906" y="10183"/>
                </a:lnTo>
                <a:cubicBezTo>
                  <a:pt x="4011" y="9948"/>
                  <a:pt x="4185" y="9134"/>
                  <a:pt x="4063" y="8518"/>
                </a:cubicBezTo>
                <a:cubicBezTo>
                  <a:pt x="3925" y="7827"/>
                  <a:pt x="3193" y="8024"/>
                  <a:pt x="2167" y="8048"/>
                </a:cubicBezTo>
                <a:cubicBezTo>
                  <a:pt x="1159" y="8062"/>
                  <a:pt x="1228" y="7568"/>
                  <a:pt x="1211" y="7445"/>
                </a:cubicBezTo>
                <a:cubicBezTo>
                  <a:pt x="1211" y="7321"/>
                  <a:pt x="1316" y="7124"/>
                  <a:pt x="1019" y="6976"/>
                </a:cubicBezTo>
                <a:cubicBezTo>
                  <a:pt x="725" y="6828"/>
                  <a:pt x="845" y="6679"/>
                  <a:pt x="966" y="6630"/>
                </a:cubicBezTo>
                <a:cubicBezTo>
                  <a:pt x="1090" y="6568"/>
                  <a:pt x="1316" y="6470"/>
                  <a:pt x="1316" y="6470"/>
                </a:cubicBezTo>
                <a:cubicBezTo>
                  <a:pt x="1316" y="6470"/>
                  <a:pt x="1090" y="6432"/>
                  <a:pt x="828" y="6371"/>
                </a:cubicBezTo>
                <a:cubicBezTo>
                  <a:pt x="688" y="6348"/>
                  <a:pt x="620" y="6260"/>
                  <a:pt x="688" y="6174"/>
                </a:cubicBezTo>
                <a:cubicBezTo>
                  <a:pt x="740" y="6100"/>
                  <a:pt x="845" y="6062"/>
                  <a:pt x="862" y="5939"/>
                </a:cubicBezTo>
                <a:cubicBezTo>
                  <a:pt x="880" y="5840"/>
                  <a:pt x="898" y="5728"/>
                  <a:pt x="392" y="5558"/>
                </a:cubicBezTo>
                <a:cubicBezTo>
                  <a:pt x="-163" y="5372"/>
                  <a:pt x="-6" y="5188"/>
                  <a:pt x="133" y="5101"/>
                </a:cubicBezTo>
                <a:cubicBezTo>
                  <a:pt x="290" y="4990"/>
                  <a:pt x="376" y="4941"/>
                  <a:pt x="620" y="4668"/>
                </a:cubicBezTo>
                <a:cubicBezTo>
                  <a:pt x="880" y="4409"/>
                  <a:pt x="898" y="4091"/>
                  <a:pt x="653" y="3521"/>
                </a:cubicBezTo>
                <a:cubicBezTo>
                  <a:pt x="-646" y="572"/>
                  <a:pt x="3627" y="1"/>
                  <a:pt x="5015" y="0"/>
                </a:cubicBezTo>
                <a:cubicBezTo>
                  <a:pt x="8571" y="70"/>
                  <a:pt x="9750" y="2202"/>
                  <a:pt x="9750" y="2202"/>
                </a:cubicBezTo>
                <a:cubicBezTo>
                  <a:pt x="9750" y="2202"/>
                  <a:pt x="10793" y="3521"/>
                  <a:pt x="8619" y="6285"/>
                </a:cubicBezTo>
                <a:close/>
              </a:path>
            </a:pathLst>
          </a:custGeom>
          <a:solidFill>
            <a:srgbClr val="4F52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787733" y="2610528"/>
            <a:ext cx="292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成果一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  <a:p>
            <a:pPr algn="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8496895" y="2610528"/>
            <a:ext cx="292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成果二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718700" y="2298928"/>
            <a:ext cx="2697223" cy="1667728"/>
            <a:chOff x="4718700" y="2298928"/>
            <a:chExt cx="2697223" cy="1667728"/>
          </a:xfrm>
        </p:grpSpPr>
        <p:sp>
          <p:nvSpPr>
            <p:cNvPr id="27" name="任意多边形 26"/>
            <p:cNvSpPr>
              <a:spLocks/>
            </p:cNvSpPr>
            <p:nvPr/>
          </p:nvSpPr>
          <p:spPr bwMode="auto">
            <a:xfrm>
              <a:off x="4718700" y="2454727"/>
              <a:ext cx="2639847" cy="1511929"/>
            </a:xfrm>
            <a:custGeom>
              <a:avLst/>
              <a:gdLst>
                <a:gd name="connsiteX0" fmla="*/ 1148348 w 2639847"/>
                <a:gd name="connsiteY0" fmla="*/ 1039536 h 1511929"/>
                <a:gd name="connsiteX1" fmla="*/ 978671 w 2639847"/>
                <a:gd name="connsiteY1" fmla="*/ 1222255 h 1511929"/>
                <a:gd name="connsiteX2" fmla="*/ 844343 w 2639847"/>
                <a:gd name="connsiteY2" fmla="*/ 1250365 h 1511929"/>
                <a:gd name="connsiteX3" fmla="*/ 1056440 w 2639847"/>
                <a:gd name="connsiteY3" fmla="*/ 1173061 h 1511929"/>
                <a:gd name="connsiteX4" fmla="*/ 1197837 w 2639847"/>
                <a:gd name="connsiteY4" fmla="*/ 1144951 h 1511929"/>
                <a:gd name="connsiteX5" fmla="*/ 1303885 w 2639847"/>
                <a:gd name="connsiteY5" fmla="*/ 1102785 h 1511929"/>
                <a:gd name="connsiteX6" fmla="*/ 1155418 w 2639847"/>
                <a:gd name="connsiteY6" fmla="*/ 1130895 h 1511929"/>
                <a:gd name="connsiteX7" fmla="*/ 1063509 w 2639847"/>
                <a:gd name="connsiteY7" fmla="*/ 1130895 h 1511929"/>
                <a:gd name="connsiteX8" fmla="*/ 1148348 w 2639847"/>
                <a:gd name="connsiteY8" fmla="*/ 1039536 h 1511929"/>
                <a:gd name="connsiteX9" fmla="*/ 2147498 w 2639847"/>
                <a:gd name="connsiteY9" fmla="*/ 464370 h 1511929"/>
                <a:gd name="connsiteX10" fmla="*/ 2140491 w 2639847"/>
                <a:gd name="connsiteY10" fmla="*/ 583799 h 1511929"/>
                <a:gd name="connsiteX11" fmla="*/ 2196552 w 2639847"/>
                <a:gd name="connsiteY11" fmla="*/ 717278 h 1511929"/>
                <a:gd name="connsiteX12" fmla="*/ 2091437 w 2639847"/>
                <a:gd name="connsiteY12" fmla="*/ 661076 h 1511929"/>
                <a:gd name="connsiteX13" fmla="*/ 2021360 w 2639847"/>
                <a:gd name="connsiteY13" fmla="*/ 682152 h 1511929"/>
                <a:gd name="connsiteX14" fmla="*/ 2070414 w 2639847"/>
                <a:gd name="connsiteY14" fmla="*/ 682152 h 1511929"/>
                <a:gd name="connsiteX15" fmla="*/ 2224583 w 2639847"/>
                <a:gd name="connsiteY15" fmla="*/ 759429 h 1511929"/>
                <a:gd name="connsiteX16" fmla="*/ 2217575 w 2639847"/>
                <a:gd name="connsiteY16" fmla="*/ 632975 h 1511929"/>
                <a:gd name="connsiteX17" fmla="*/ 2147498 w 2639847"/>
                <a:gd name="connsiteY17" fmla="*/ 464370 h 1511929"/>
                <a:gd name="connsiteX18" fmla="*/ 2113269 w 2639847"/>
                <a:gd name="connsiteY18" fmla="*/ 203468 h 1511929"/>
                <a:gd name="connsiteX19" fmla="*/ 2056938 w 2639847"/>
                <a:gd name="connsiteY19" fmla="*/ 274167 h 1511929"/>
                <a:gd name="connsiteX20" fmla="*/ 1972442 w 2639847"/>
                <a:gd name="connsiteY20" fmla="*/ 337795 h 1511929"/>
                <a:gd name="connsiteX21" fmla="*/ 1831614 w 2639847"/>
                <a:gd name="connsiteY21" fmla="*/ 380214 h 1511929"/>
                <a:gd name="connsiteX22" fmla="*/ 1930193 w 2639847"/>
                <a:gd name="connsiteY22" fmla="*/ 351935 h 1511929"/>
                <a:gd name="connsiteX23" fmla="*/ 2085104 w 2639847"/>
                <a:gd name="connsiteY23" fmla="*/ 330725 h 1511929"/>
                <a:gd name="connsiteX24" fmla="*/ 2113269 w 2639847"/>
                <a:gd name="connsiteY24" fmla="*/ 203468 h 1511929"/>
                <a:gd name="connsiteX25" fmla="*/ 1313790 w 2639847"/>
                <a:gd name="connsiteY25" fmla="*/ 110 h 1511929"/>
                <a:gd name="connsiteX26" fmla="*/ 1458254 w 2639847"/>
                <a:gd name="connsiteY26" fmla="*/ 7031 h 1511929"/>
                <a:gd name="connsiteX27" fmla="*/ 1479381 w 2639847"/>
                <a:gd name="connsiteY27" fmla="*/ 49218 h 1511929"/>
                <a:gd name="connsiteX28" fmla="*/ 1430085 w 2639847"/>
                <a:gd name="connsiteY28" fmla="*/ 112499 h 1511929"/>
                <a:gd name="connsiteX29" fmla="*/ 1338535 w 2639847"/>
                <a:gd name="connsiteY29" fmla="*/ 140623 h 1511929"/>
                <a:gd name="connsiteX30" fmla="*/ 1465297 w 2639847"/>
                <a:gd name="connsiteY30" fmla="*/ 196872 h 1511929"/>
                <a:gd name="connsiteX31" fmla="*/ 1493466 w 2639847"/>
                <a:gd name="connsiteY31" fmla="*/ 386713 h 1511929"/>
                <a:gd name="connsiteX32" fmla="*/ 1514593 w 2639847"/>
                <a:gd name="connsiteY32" fmla="*/ 175779 h 1511929"/>
                <a:gd name="connsiteX33" fmla="*/ 1655440 w 2639847"/>
                <a:gd name="connsiteY33" fmla="*/ 168748 h 1511929"/>
                <a:gd name="connsiteX34" fmla="*/ 1542762 w 2639847"/>
                <a:gd name="connsiteY34" fmla="*/ 126561 h 1511929"/>
                <a:gd name="connsiteX35" fmla="*/ 1521635 w 2639847"/>
                <a:gd name="connsiteY35" fmla="*/ 70312 h 1511929"/>
                <a:gd name="connsiteX36" fmla="*/ 1592059 w 2639847"/>
                <a:gd name="connsiteY36" fmla="*/ 14063 h 1511929"/>
                <a:gd name="connsiteX37" fmla="*/ 1831498 w 2639847"/>
                <a:gd name="connsiteY37" fmla="*/ 70312 h 1511929"/>
                <a:gd name="connsiteX38" fmla="*/ 2127276 w 2639847"/>
                <a:gd name="connsiteY38" fmla="*/ 147654 h 1511929"/>
                <a:gd name="connsiteX39" fmla="*/ 2401926 w 2639847"/>
                <a:gd name="connsiteY39" fmla="*/ 442963 h 1511929"/>
                <a:gd name="connsiteX40" fmla="*/ 2416011 w 2639847"/>
                <a:gd name="connsiteY40" fmla="*/ 576554 h 1511929"/>
                <a:gd name="connsiteX41" fmla="*/ 2345588 w 2639847"/>
                <a:gd name="connsiteY41" fmla="*/ 822644 h 1511929"/>
                <a:gd name="connsiteX42" fmla="*/ 2380799 w 2639847"/>
                <a:gd name="connsiteY42" fmla="*/ 998423 h 1511929"/>
                <a:gd name="connsiteX43" fmla="*/ 2366715 w 2639847"/>
                <a:gd name="connsiteY43" fmla="*/ 857800 h 1511929"/>
                <a:gd name="connsiteX44" fmla="*/ 2423053 w 2639847"/>
                <a:gd name="connsiteY44" fmla="*/ 682022 h 1511929"/>
                <a:gd name="connsiteX45" fmla="*/ 2500519 w 2639847"/>
                <a:gd name="connsiteY45" fmla="*/ 597648 h 1511929"/>
                <a:gd name="connsiteX46" fmla="*/ 2592069 w 2639847"/>
                <a:gd name="connsiteY46" fmla="*/ 724208 h 1511929"/>
                <a:gd name="connsiteX47" fmla="*/ 2634323 w 2639847"/>
                <a:gd name="connsiteY47" fmla="*/ 1047641 h 1511929"/>
                <a:gd name="connsiteX48" fmla="*/ 2599112 w 2639847"/>
                <a:gd name="connsiteY48" fmla="*/ 1237482 h 1511929"/>
                <a:gd name="connsiteX49" fmla="*/ 2451223 w 2639847"/>
                <a:gd name="connsiteY49" fmla="*/ 1434354 h 1511929"/>
                <a:gd name="connsiteX50" fmla="*/ 2275164 w 2639847"/>
                <a:gd name="connsiteY50" fmla="*/ 1300762 h 1511929"/>
                <a:gd name="connsiteX51" fmla="*/ 2070937 w 2639847"/>
                <a:gd name="connsiteY51" fmla="*/ 1181233 h 1511929"/>
                <a:gd name="connsiteX52" fmla="*/ 1972344 w 2639847"/>
                <a:gd name="connsiteY52" fmla="*/ 1012485 h 1511929"/>
                <a:gd name="connsiteX53" fmla="*/ 1993471 w 2639847"/>
                <a:gd name="connsiteY53" fmla="*/ 850769 h 1511929"/>
                <a:gd name="connsiteX54" fmla="*/ 1887836 w 2639847"/>
                <a:gd name="connsiteY54" fmla="*/ 787489 h 1511929"/>
                <a:gd name="connsiteX55" fmla="*/ 1852625 w 2639847"/>
                <a:gd name="connsiteY55" fmla="*/ 696084 h 1511929"/>
                <a:gd name="connsiteX56" fmla="*/ 1831498 w 2639847"/>
                <a:gd name="connsiteY56" fmla="*/ 618741 h 1511929"/>
                <a:gd name="connsiteX57" fmla="*/ 1704736 w 2639847"/>
                <a:gd name="connsiteY57" fmla="*/ 618741 h 1511929"/>
                <a:gd name="connsiteX58" fmla="*/ 1648397 w 2639847"/>
                <a:gd name="connsiteY58" fmla="*/ 731240 h 1511929"/>
                <a:gd name="connsiteX59" fmla="*/ 1796286 w 2639847"/>
                <a:gd name="connsiteY59" fmla="*/ 639835 h 1511929"/>
                <a:gd name="connsiteX60" fmla="*/ 1810371 w 2639847"/>
                <a:gd name="connsiteY60" fmla="*/ 794520 h 1511929"/>
                <a:gd name="connsiteX61" fmla="*/ 1930090 w 2639847"/>
                <a:gd name="connsiteY61" fmla="*/ 815613 h 1511929"/>
                <a:gd name="connsiteX62" fmla="*/ 1937133 w 2639847"/>
                <a:gd name="connsiteY62" fmla="*/ 921081 h 1511929"/>
                <a:gd name="connsiteX63" fmla="*/ 1937133 w 2639847"/>
                <a:gd name="connsiteY63" fmla="*/ 1061703 h 1511929"/>
                <a:gd name="connsiteX64" fmla="*/ 1859667 w 2639847"/>
                <a:gd name="connsiteY64" fmla="*/ 1237482 h 1511929"/>
                <a:gd name="connsiteX65" fmla="*/ 1613186 w 2639847"/>
                <a:gd name="connsiteY65" fmla="*/ 1272638 h 1511929"/>
                <a:gd name="connsiteX66" fmla="*/ 1479381 w 2639847"/>
                <a:gd name="connsiteY66" fmla="*/ 1132015 h 1511929"/>
                <a:gd name="connsiteX67" fmla="*/ 1359662 w 2639847"/>
                <a:gd name="connsiteY67" fmla="*/ 1047641 h 1511929"/>
                <a:gd name="connsiteX68" fmla="*/ 1535720 w 2639847"/>
                <a:gd name="connsiteY68" fmla="*/ 1216389 h 1511929"/>
                <a:gd name="connsiteX69" fmla="*/ 1451212 w 2639847"/>
                <a:gd name="connsiteY69" fmla="*/ 1392167 h 1511929"/>
                <a:gd name="connsiteX70" fmla="*/ 1289239 w 2639847"/>
                <a:gd name="connsiteY70" fmla="*/ 1434354 h 1511929"/>
                <a:gd name="connsiteX71" fmla="*/ 1204731 w 2639847"/>
                <a:gd name="connsiteY71" fmla="*/ 1286700 h 1511929"/>
                <a:gd name="connsiteX72" fmla="*/ 1239942 w 2639847"/>
                <a:gd name="connsiteY72" fmla="*/ 1448417 h 1511929"/>
                <a:gd name="connsiteX73" fmla="*/ 1092053 w 2639847"/>
                <a:gd name="connsiteY73" fmla="*/ 1504666 h 1511929"/>
                <a:gd name="connsiteX74" fmla="*/ 1106138 w 2639847"/>
                <a:gd name="connsiteY74" fmla="*/ 1413261 h 1511929"/>
                <a:gd name="connsiteX75" fmla="*/ 1014588 w 2639847"/>
                <a:gd name="connsiteY75" fmla="*/ 1335918 h 1511929"/>
                <a:gd name="connsiteX76" fmla="*/ 1070926 w 2639847"/>
                <a:gd name="connsiteY76" fmla="*/ 1455448 h 1511929"/>
                <a:gd name="connsiteX77" fmla="*/ 972334 w 2639847"/>
                <a:gd name="connsiteY77" fmla="*/ 1511697 h 1511929"/>
                <a:gd name="connsiteX78" fmla="*/ 768106 w 2639847"/>
                <a:gd name="connsiteY78" fmla="*/ 1279669 h 1511929"/>
                <a:gd name="connsiteX79" fmla="*/ 810360 w 2639847"/>
                <a:gd name="connsiteY79" fmla="*/ 1012485 h 1511929"/>
                <a:gd name="connsiteX80" fmla="*/ 761064 w 2639847"/>
                <a:gd name="connsiteY80" fmla="*/ 1434354 h 1511929"/>
                <a:gd name="connsiteX81" fmla="*/ 620217 w 2639847"/>
                <a:gd name="connsiteY81" fmla="*/ 1392167 h 1511929"/>
                <a:gd name="connsiteX82" fmla="*/ 634302 w 2639847"/>
                <a:gd name="connsiteY82" fmla="*/ 998423 h 1511929"/>
                <a:gd name="connsiteX83" fmla="*/ 845572 w 2639847"/>
                <a:gd name="connsiteY83" fmla="*/ 766395 h 1511929"/>
                <a:gd name="connsiteX84" fmla="*/ 1106138 w 2639847"/>
                <a:gd name="connsiteY84" fmla="*/ 857800 h 1511929"/>
                <a:gd name="connsiteX85" fmla="*/ 1254027 w 2639847"/>
                <a:gd name="connsiteY85" fmla="*/ 857800 h 1511929"/>
                <a:gd name="connsiteX86" fmla="*/ 1359662 w 2639847"/>
                <a:gd name="connsiteY86" fmla="*/ 871863 h 1511929"/>
                <a:gd name="connsiteX87" fmla="*/ 1570932 w 2639847"/>
                <a:gd name="connsiteY87" fmla="*/ 864831 h 1511929"/>
                <a:gd name="connsiteX88" fmla="*/ 1697694 w 2639847"/>
                <a:gd name="connsiteY88" fmla="*/ 977330 h 1511929"/>
                <a:gd name="connsiteX89" fmla="*/ 1620228 w 2639847"/>
                <a:gd name="connsiteY89" fmla="*/ 857800 h 1511929"/>
                <a:gd name="connsiteX90" fmla="*/ 1423043 w 2639847"/>
                <a:gd name="connsiteY90" fmla="*/ 857800 h 1511929"/>
                <a:gd name="connsiteX91" fmla="*/ 1310366 w 2639847"/>
                <a:gd name="connsiteY91" fmla="*/ 808582 h 1511929"/>
                <a:gd name="connsiteX92" fmla="*/ 1232900 w 2639847"/>
                <a:gd name="connsiteY92" fmla="*/ 836707 h 1511929"/>
                <a:gd name="connsiteX93" fmla="*/ 1127265 w 2639847"/>
                <a:gd name="connsiteY93" fmla="*/ 822644 h 1511929"/>
                <a:gd name="connsiteX94" fmla="*/ 986418 w 2639847"/>
                <a:gd name="connsiteY94" fmla="*/ 717177 h 1511929"/>
                <a:gd name="connsiteX95" fmla="*/ 1239942 w 2639847"/>
                <a:gd name="connsiteY95" fmla="*/ 710146 h 1511929"/>
                <a:gd name="connsiteX96" fmla="*/ 1458254 w 2639847"/>
                <a:gd name="connsiteY96" fmla="*/ 576554 h 1511929"/>
                <a:gd name="connsiteX97" fmla="*/ 1613186 w 2639847"/>
                <a:gd name="connsiteY97" fmla="*/ 555461 h 1511929"/>
                <a:gd name="connsiteX98" fmla="*/ 1683609 w 2639847"/>
                <a:gd name="connsiteY98" fmla="*/ 400776 h 1511929"/>
                <a:gd name="connsiteX99" fmla="*/ 1690651 w 2639847"/>
                <a:gd name="connsiteY99" fmla="*/ 295308 h 1511929"/>
                <a:gd name="connsiteX100" fmla="*/ 1627270 w 2639847"/>
                <a:gd name="connsiteY100" fmla="*/ 485149 h 1511929"/>
                <a:gd name="connsiteX101" fmla="*/ 1430085 w 2639847"/>
                <a:gd name="connsiteY101" fmla="*/ 527336 h 1511929"/>
                <a:gd name="connsiteX102" fmla="*/ 1317408 w 2639847"/>
                <a:gd name="connsiteY102" fmla="*/ 386713 h 1511929"/>
                <a:gd name="connsiteX103" fmla="*/ 1268112 w 2639847"/>
                <a:gd name="connsiteY103" fmla="*/ 288277 h 1511929"/>
                <a:gd name="connsiteX104" fmla="*/ 1296281 w 2639847"/>
                <a:gd name="connsiteY104" fmla="*/ 400776 h 1511929"/>
                <a:gd name="connsiteX105" fmla="*/ 1401916 w 2639847"/>
                <a:gd name="connsiteY105" fmla="*/ 548430 h 1511929"/>
                <a:gd name="connsiteX106" fmla="*/ 1324450 w 2639847"/>
                <a:gd name="connsiteY106" fmla="*/ 646866 h 1511929"/>
                <a:gd name="connsiteX107" fmla="*/ 1155434 w 2639847"/>
                <a:gd name="connsiteY107" fmla="*/ 660928 h 1511929"/>
                <a:gd name="connsiteX108" fmla="*/ 1042757 w 2639847"/>
                <a:gd name="connsiteY108" fmla="*/ 660928 h 1511929"/>
                <a:gd name="connsiteX109" fmla="*/ 1092053 w 2639847"/>
                <a:gd name="connsiteY109" fmla="*/ 393745 h 1511929"/>
                <a:gd name="connsiteX110" fmla="*/ 1127265 w 2639847"/>
                <a:gd name="connsiteY110" fmla="*/ 239059 h 1511929"/>
                <a:gd name="connsiteX111" fmla="*/ 1056842 w 2639847"/>
                <a:gd name="connsiteY111" fmla="*/ 513274 h 1511929"/>
                <a:gd name="connsiteX112" fmla="*/ 915995 w 2639847"/>
                <a:gd name="connsiteY112" fmla="*/ 689053 h 1511929"/>
                <a:gd name="connsiteX113" fmla="*/ 873741 w 2639847"/>
                <a:gd name="connsiteY113" fmla="*/ 618741 h 1511929"/>
                <a:gd name="connsiteX114" fmla="*/ 923038 w 2639847"/>
                <a:gd name="connsiteY114" fmla="*/ 499212 h 1511929"/>
                <a:gd name="connsiteX115" fmla="*/ 852614 w 2639847"/>
                <a:gd name="connsiteY115" fmla="*/ 590617 h 1511929"/>
                <a:gd name="connsiteX116" fmla="*/ 754022 w 2639847"/>
                <a:gd name="connsiteY116" fmla="*/ 527336 h 1511929"/>
                <a:gd name="connsiteX117" fmla="*/ 817403 w 2639847"/>
                <a:gd name="connsiteY117" fmla="*/ 682022 h 1511929"/>
                <a:gd name="connsiteX118" fmla="*/ 690641 w 2639847"/>
                <a:gd name="connsiteY118" fmla="*/ 822644 h 1511929"/>
                <a:gd name="connsiteX119" fmla="*/ 521625 w 2639847"/>
                <a:gd name="connsiteY119" fmla="*/ 717177 h 1511929"/>
                <a:gd name="connsiteX120" fmla="*/ 606133 w 2639847"/>
                <a:gd name="connsiteY120" fmla="*/ 843738 h 1511929"/>
                <a:gd name="connsiteX121" fmla="*/ 486413 w 2639847"/>
                <a:gd name="connsiteY121" fmla="*/ 1012485 h 1511929"/>
                <a:gd name="connsiteX122" fmla="*/ 345567 w 2639847"/>
                <a:gd name="connsiteY122" fmla="*/ 991392 h 1511929"/>
                <a:gd name="connsiteX123" fmla="*/ 549794 w 2639847"/>
                <a:gd name="connsiteY123" fmla="*/ 1033579 h 1511929"/>
                <a:gd name="connsiteX124" fmla="*/ 493456 w 2639847"/>
                <a:gd name="connsiteY124" fmla="*/ 1153108 h 1511929"/>
                <a:gd name="connsiteX125" fmla="*/ 338524 w 2639847"/>
                <a:gd name="connsiteY125" fmla="*/ 1258576 h 1511929"/>
                <a:gd name="connsiteX126" fmla="*/ 70916 w 2639847"/>
                <a:gd name="connsiteY126" fmla="*/ 1167171 h 1511929"/>
                <a:gd name="connsiteX127" fmla="*/ 493 w 2639847"/>
                <a:gd name="connsiteY127" fmla="*/ 928112 h 1511929"/>
                <a:gd name="connsiteX128" fmla="*/ 85001 w 2639847"/>
                <a:gd name="connsiteY128" fmla="*/ 653897 h 1511929"/>
                <a:gd name="connsiteX129" fmla="*/ 204720 w 2639847"/>
                <a:gd name="connsiteY129" fmla="*/ 618741 h 1511929"/>
                <a:gd name="connsiteX130" fmla="*/ 239932 w 2639847"/>
                <a:gd name="connsiteY130" fmla="*/ 731240 h 1511929"/>
                <a:gd name="connsiteX131" fmla="*/ 423032 w 2639847"/>
                <a:gd name="connsiteY131" fmla="*/ 576554 h 1511929"/>
                <a:gd name="connsiteX132" fmla="*/ 549794 w 2639847"/>
                <a:gd name="connsiteY132" fmla="*/ 590617 h 1511929"/>
                <a:gd name="connsiteX133" fmla="*/ 620217 w 2639847"/>
                <a:gd name="connsiteY133" fmla="*/ 618741 h 1511929"/>
                <a:gd name="connsiteX134" fmla="*/ 528667 w 2639847"/>
                <a:gd name="connsiteY134" fmla="*/ 555461 h 1511929"/>
                <a:gd name="connsiteX135" fmla="*/ 507540 w 2639847"/>
                <a:gd name="connsiteY135" fmla="*/ 393745 h 1511929"/>
                <a:gd name="connsiteX136" fmla="*/ 465286 w 2639847"/>
                <a:gd name="connsiteY136" fmla="*/ 485149 h 1511929"/>
                <a:gd name="connsiteX137" fmla="*/ 345567 w 2639847"/>
                <a:gd name="connsiteY137" fmla="*/ 576554 h 1511929"/>
                <a:gd name="connsiteX138" fmla="*/ 218805 w 2639847"/>
                <a:gd name="connsiteY138" fmla="*/ 590617 h 1511929"/>
                <a:gd name="connsiteX139" fmla="*/ 225847 w 2639847"/>
                <a:gd name="connsiteY139" fmla="*/ 478118 h 1511929"/>
                <a:gd name="connsiteX140" fmla="*/ 359651 w 2639847"/>
                <a:gd name="connsiteY140" fmla="*/ 344526 h 1511929"/>
                <a:gd name="connsiteX141" fmla="*/ 563879 w 2639847"/>
                <a:gd name="connsiteY141" fmla="*/ 217966 h 1511929"/>
                <a:gd name="connsiteX142" fmla="*/ 746979 w 2639847"/>
                <a:gd name="connsiteY142" fmla="*/ 140623 h 1511929"/>
                <a:gd name="connsiteX143" fmla="*/ 972334 w 2639847"/>
                <a:gd name="connsiteY143" fmla="*/ 28125 h 1511929"/>
                <a:gd name="connsiteX144" fmla="*/ 1313790 w 2639847"/>
                <a:gd name="connsiteY144" fmla="*/ 110 h 151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2639847" h="1511929">
                  <a:moveTo>
                    <a:pt x="1148348" y="1039536"/>
                  </a:moveTo>
                  <a:cubicBezTo>
                    <a:pt x="1077649" y="1046564"/>
                    <a:pt x="1035230" y="1102785"/>
                    <a:pt x="978671" y="1222255"/>
                  </a:cubicBezTo>
                  <a:cubicBezTo>
                    <a:pt x="915042" y="1341724"/>
                    <a:pt x="844343" y="1250365"/>
                    <a:pt x="844343" y="1250365"/>
                  </a:cubicBezTo>
                  <a:cubicBezTo>
                    <a:pt x="929182" y="1419028"/>
                    <a:pt x="1056440" y="1173061"/>
                    <a:pt x="1056440" y="1173061"/>
                  </a:cubicBezTo>
                  <a:cubicBezTo>
                    <a:pt x="1105929" y="1201172"/>
                    <a:pt x="1155418" y="1187116"/>
                    <a:pt x="1197837" y="1144951"/>
                  </a:cubicBezTo>
                  <a:cubicBezTo>
                    <a:pt x="1233186" y="1102785"/>
                    <a:pt x="1303885" y="1102785"/>
                    <a:pt x="1303885" y="1102785"/>
                  </a:cubicBezTo>
                  <a:cubicBezTo>
                    <a:pt x="1268536" y="1088730"/>
                    <a:pt x="1226117" y="1088730"/>
                    <a:pt x="1155418" y="1130895"/>
                  </a:cubicBezTo>
                  <a:cubicBezTo>
                    <a:pt x="1091789" y="1180089"/>
                    <a:pt x="1063509" y="1130895"/>
                    <a:pt x="1063509" y="1130895"/>
                  </a:cubicBezTo>
                  <a:cubicBezTo>
                    <a:pt x="1084719" y="1081702"/>
                    <a:pt x="1148348" y="1039536"/>
                    <a:pt x="1148348" y="1039536"/>
                  </a:cubicBezTo>
                  <a:close/>
                  <a:moveTo>
                    <a:pt x="2147498" y="464370"/>
                  </a:moveTo>
                  <a:cubicBezTo>
                    <a:pt x="2147498" y="464370"/>
                    <a:pt x="2112460" y="520572"/>
                    <a:pt x="2140491" y="583799"/>
                  </a:cubicBezTo>
                  <a:cubicBezTo>
                    <a:pt x="2168521" y="640001"/>
                    <a:pt x="2217575" y="682152"/>
                    <a:pt x="2196552" y="717278"/>
                  </a:cubicBezTo>
                  <a:cubicBezTo>
                    <a:pt x="2175529" y="752404"/>
                    <a:pt x="2119468" y="682152"/>
                    <a:pt x="2091437" y="661076"/>
                  </a:cubicBezTo>
                  <a:cubicBezTo>
                    <a:pt x="2056399" y="632975"/>
                    <a:pt x="2035376" y="640001"/>
                    <a:pt x="2021360" y="682152"/>
                  </a:cubicBezTo>
                  <a:cubicBezTo>
                    <a:pt x="2021360" y="675127"/>
                    <a:pt x="2035376" y="654051"/>
                    <a:pt x="2070414" y="682152"/>
                  </a:cubicBezTo>
                  <a:cubicBezTo>
                    <a:pt x="2112460" y="710253"/>
                    <a:pt x="2189544" y="787530"/>
                    <a:pt x="2224583" y="759429"/>
                  </a:cubicBezTo>
                  <a:cubicBezTo>
                    <a:pt x="2252613" y="731328"/>
                    <a:pt x="2252613" y="689177"/>
                    <a:pt x="2217575" y="632975"/>
                  </a:cubicBezTo>
                  <a:cubicBezTo>
                    <a:pt x="2182537" y="569748"/>
                    <a:pt x="2126475" y="534622"/>
                    <a:pt x="2147498" y="464370"/>
                  </a:cubicBezTo>
                  <a:close/>
                  <a:moveTo>
                    <a:pt x="2113269" y="203468"/>
                  </a:moveTo>
                  <a:cubicBezTo>
                    <a:pt x="2113269" y="203468"/>
                    <a:pt x="2063980" y="217608"/>
                    <a:pt x="2056938" y="274167"/>
                  </a:cubicBezTo>
                  <a:cubicBezTo>
                    <a:pt x="2049897" y="330725"/>
                    <a:pt x="2042855" y="359005"/>
                    <a:pt x="1972442" y="337795"/>
                  </a:cubicBezTo>
                  <a:cubicBezTo>
                    <a:pt x="1902028" y="316586"/>
                    <a:pt x="1887945" y="302446"/>
                    <a:pt x="1831614" y="380214"/>
                  </a:cubicBezTo>
                  <a:cubicBezTo>
                    <a:pt x="1831614" y="380214"/>
                    <a:pt x="1873862" y="330725"/>
                    <a:pt x="1930193" y="351935"/>
                  </a:cubicBezTo>
                  <a:cubicBezTo>
                    <a:pt x="1986524" y="373144"/>
                    <a:pt x="2071021" y="387284"/>
                    <a:pt x="2085104" y="330725"/>
                  </a:cubicBezTo>
                  <a:cubicBezTo>
                    <a:pt x="2092145" y="267097"/>
                    <a:pt x="2056938" y="252957"/>
                    <a:pt x="2113269" y="203468"/>
                  </a:cubicBezTo>
                  <a:close/>
                  <a:moveTo>
                    <a:pt x="1313790" y="110"/>
                  </a:moveTo>
                  <a:cubicBezTo>
                    <a:pt x="1384970" y="-549"/>
                    <a:pt x="1442409" y="1758"/>
                    <a:pt x="1458254" y="7031"/>
                  </a:cubicBezTo>
                  <a:cubicBezTo>
                    <a:pt x="1458254" y="7031"/>
                    <a:pt x="1486424" y="14063"/>
                    <a:pt x="1479381" y="49218"/>
                  </a:cubicBezTo>
                  <a:cubicBezTo>
                    <a:pt x="1479381" y="84374"/>
                    <a:pt x="1465297" y="105467"/>
                    <a:pt x="1430085" y="112499"/>
                  </a:cubicBezTo>
                  <a:cubicBezTo>
                    <a:pt x="1394873" y="112499"/>
                    <a:pt x="1359662" y="119530"/>
                    <a:pt x="1338535" y="140623"/>
                  </a:cubicBezTo>
                  <a:cubicBezTo>
                    <a:pt x="1338535" y="140623"/>
                    <a:pt x="1465297" y="126561"/>
                    <a:pt x="1465297" y="196872"/>
                  </a:cubicBezTo>
                  <a:cubicBezTo>
                    <a:pt x="1465297" y="274215"/>
                    <a:pt x="1493466" y="386713"/>
                    <a:pt x="1493466" y="386713"/>
                  </a:cubicBezTo>
                  <a:cubicBezTo>
                    <a:pt x="1493466" y="386713"/>
                    <a:pt x="1465297" y="203904"/>
                    <a:pt x="1514593" y="175779"/>
                  </a:cubicBezTo>
                  <a:cubicBezTo>
                    <a:pt x="1556847" y="147654"/>
                    <a:pt x="1606143" y="147654"/>
                    <a:pt x="1655440" y="168748"/>
                  </a:cubicBezTo>
                  <a:cubicBezTo>
                    <a:pt x="1655440" y="168748"/>
                    <a:pt x="1627270" y="133592"/>
                    <a:pt x="1542762" y="126561"/>
                  </a:cubicBezTo>
                  <a:cubicBezTo>
                    <a:pt x="1542762" y="126561"/>
                    <a:pt x="1507551" y="112499"/>
                    <a:pt x="1521635" y="70312"/>
                  </a:cubicBezTo>
                  <a:cubicBezTo>
                    <a:pt x="1535720" y="28125"/>
                    <a:pt x="1549805" y="21094"/>
                    <a:pt x="1592059" y="14063"/>
                  </a:cubicBezTo>
                  <a:cubicBezTo>
                    <a:pt x="1648397" y="0"/>
                    <a:pt x="1739948" y="7031"/>
                    <a:pt x="1831498" y="70312"/>
                  </a:cubicBezTo>
                  <a:cubicBezTo>
                    <a:pt x="1930090" y="140623"/>
                    <a:pt x="1958260" y="98436"/>
                    <a:pt x="2127276" y="147654"/>
                  </a:cubicBezTo>
                  <a:cubicBezTo>
                    <a:pt x="2296291" y="189841"/>
                    <a:pt x="2352630" y="309371"/>
                    <a:pt x="2401926" y="442963"/>
                  </a:cubicBezTo>
                  <a:cubicBezTo>
                    <a:pt x="2401926" y="442963"/>
                    <a:pt x="2430096" y="499212"/>
                    <a:pt x="2416011" y="576554"/>
                  </a:cubicBezTo>
                  <a:cubicBezTo>
                    <a:pt x="2401926" y="660928"/>
                    <a:pt x="2359672" y="766395"/>
                    <a:pt x="2345588" y="822644"/>
                  </a:cubicBezTo>
                  <a:cubicBezTo>
                    <a:pt x="2331503" y="878894"/>
                    <a:pt x="2331503" y="956236"/>
                    <a:pt x="2380799" y="998423"/>
                  </a:cubicBezTo>
                  <a:cubicBezTo>
                    <a:pt x="2380799" y="998423"/>
                    <a:pt x="2338545" y="928112"/>
                    <a:pt x="2366715" y="857800"/>
                  </a:cubicBezTo>
                  <a:cubicBezTo>
                    <a:pt x="2387842" y="787489"/>
                    <a:pt x="2401926" y="717177"/>
                    <a:pt x="2423053" y="682022"/>
                  </a:cubicBezTo>
                  <a:cubicBezTo>
                    <a:pt x="2437138" y="646866"/>
                    <a:pt x="2465307" y="583585"/>
                    <a:pt x="2500519" y="597648"/>
                  </a:cubicBezTo>
                  <a:cubicBezTo>
                    <a:pt x="2528688" y="618741"/>
                    <a:pt x="2570942" y="696084"/>
                    <a:pt x="2592069" y="724208"/>
                  </a:cubicBezTo>
                  <a:cubicBezTo>
                    <a:pt x="2676577" y="843738"/>
                    <a:pt x="2620239" y="984361"/>
                    <a:pt x="2634323" y="1047641"/>
                  </a:cubicBezTo>
                  <a:cubicBezTo>
                    <a:pt x="2648408" y="1117953"/>
                    <a:pt x="2627281" y="1188264"/>
                    <a:pt x="2599112" y="1237482"/>
                  </a:cubicBezTo>
                  <a:cubicBezTo>
                    <a:pt x="2570942" y="1286700"/>
                    <a:pt x="2549815" y="1399199"/>
                    <a:pt x="2451223" y="1434354"/>
                  </a:cubicBezTo>
                  <a:cubicBezTo>
                    <a:pt x="2352630" y="1469510"/>
                    <a:pt x="2303334" y="1357012"/>
                    <a:pt x="2275164" y="1300762"/>
                  </a:cubicBezTo>
                  <a:cubicBezTo>
                    <a:pt x="2239953" y="1244513"/>
                    <a:pt x="2162487" y="1216389"/>
                    <a:pt x="2070937" y="1181233"/>
                  </a:cubicBezTo>
                  <a:cubicBezTo>
                    <a:pt x="1986429" y="1153108"/>
                    <a:pt x="1979387" y="1061703"/>
                    <a:pt x="1972344" y="1012485"/>
                  </a:cubicBezTo>
                  <a:cubicBezTo>
                    <a:pt x="1965302" y="956236"/>
                    <a:pt x="1993471" y="899987"/>
                    <a:pt x="1993471" y="850769"/>
                  </a:cubicBezTo>
                  <a:cubicBezTo>
                    <a:pt x="1993471" y="801551"/>
                    <a:pt x="1965302" y="780458"/>
                    <a:pt x="1887836" y="787489"/>
                  </a:cubicBezTo>
                  <a:cubicBezTo>
                    <a:pt x="1810371" y="787489"/>
                    <a:pt x="1838540" y="731240"/>
                    <a:pt x="1852625" y="696084"/>
                  </a:cubicBezTo>
                  <a:cubicBezTo>
                    <a:pt x="1859667" y="646866"/>
                    <a:pt x="1831498" y="618741"/>
                    <a:pt x="1831498" y="618741"/>
                  </a:cubicBezTo>
                  <a:cubicBezTo>
                    <a:pt x="1789244" y="576554"/>
                    <a:pt x="1732905" y="590617"/>
                    <a:pt x="1704736" y="618741"/>
                  </a:cubicBezTo>
                  <a:cubicBezTo>
                    <a:pt x="1662482" y="653897"/>
                    <a:pt x="1648397" y="731240"/>
                    <a:pt x="1648397" y="731240"/>
                  </a:cubicBezTo>
                  <a:cubicBezTo>
                    <a:pt x="1683609" y="660928"/>
                    <a:pt x="1732905" y="597648"/>
                    <a:pt x="1796286" y="639835"/>
                  </a:cubicBezTo>
                  <a:cubicBezTo>
                    <a:pt x="1852625" y="674990"/>
                    <a:pt x="1768117" y="752333"/>
                    <a:pt x="1810371" y="794520"/>
                  </a:cubicBezTo>
                  <a:cubicBezTo>
                    <a:pt x="1845582" y="836707"/>
                    <a:pt x="1894879" y="801551"/>
                    <a:pt x="1930090" y="815613"/>
                  </a:cubicBezTo>
                  <a:cubicBezTo>
                    <a:pt x="1965302" y="836707"/>
                    <a:pt x="1951217" y="878894"/>
                    <a:pt x="1937133" y="921081"/>
                  </a:cubicBezTo>
                  <a:cubicBezTo>
                    <a:pt x="1923048" y="970299"/>
                    <a:pt x="1923048" y="1019517"/>
                    <a:pt x="1937133" y="1061703"/>
                  </a:cubicBezTo>
                  <a:cubicBezTo>
                    <a:pt x="1944175" y="1103890"/>
                    <a:pt x="1972344" y="1167171"/>
                    <a:pt x="1859667" y="1237482"/>
                  </a:cubicBezTo>
                  <a:cubicBezTo>
                    <a:pt x="1754032" y="1307794"/>
                    <a:pt x="1613186" y="1272638"/>
                    <a:pt x="1613186" y="1272638"/>
                  </a:cubicBezTo>
                  <a:cubicBezTo>
                    <a:pt x="1613186" y="1209358"/>
                    <a:pt x="1556847" y="1160140"/>
                    <a:pt x="1479381" y="1132015"/>
                  </a:cubicBezTo>
                  <a:cubicBezTo>
                    <a:pt x="1394873" y="1103890"/>
                    <a:pt x="1359662" y="1047641"/>
                    <a:pt x="1359662" y="1047641"/>
                  </a:cubicBezTo>
                  <a:cubicBezTo>
                    <a:pt x="1401916" y="1146077"/>
                    <a:pt x="1500508" y="1153108"/>
                    <a:pt x="1535720" y="1216389"/>
                  </a:cubicBezTo>
                  <a:cubicBezTo>
                    <a:pt x="1570932" y="1279669"/>
                    <a:pt x="1528678" y="1342949"/>
                    <a:pt x="1451212" y="1392167"/>
                  </a:cubicBezTo>
                  <a:cubicBezTo>
                    <a:pt x="1373746" y="1448417"/>
                    <a:pt x="1289239" y="1434354"/>
                    <a:pt x="1289239" y="1434354"/>
                  </a:cubicBezTo>
                  <a:cubicBezTo>
                    <a:pt x="1310366" y="1314825"/>
                    <a:pt x="1204731" y="1286700"/>
                    <a:pt x="1204731" y="1286700"/>
                  </a:cubicBezTo>
                  <a:cubicBezTo>
                    <a:pt x="1254027" y="1321856"/>
                    <a:pt x="1261069" y="1371074"/>
                    <a:pt x="1239942" y="1448417"/>
                  </a:cubicBezTo>
                  <a:cubicBezTo>
                    <a:pt x="1218815" y="1525759"/>
                    <a:pt x="1092053" y="1504666"/>
                    <a:pt x="1092053" y="1504666"/>
                  </a:cubicBezTo>
                  <a:cubicBezTo>
                    <a:pt x="1092053" y="1504666"/>
                    <a:pt x="1113180" y="1483572"/>
                    <a:pt x="1106138" y="1413261"/>
                  </a:cubicBezTo>
                  <a:cubicBezTo>
                    <a:pt x="1106138" y="1335918"/>
                    <a:pt x="1014588" y="1335918"/>
                    <a:pt x="1014588" y="1335918"/>
                  </a:cubicBezTo>
                  <a:cubicBezTo>
                    <a:pt x="1070926" y="1357012"/>
                    <a:pt x="1085011" y="1399199"/>
                    <a:pt x="1070926" y="1455448"/>
                  </a:cubicBezTo>
                  <a:cubicBezTo>
                    <a:pt x="1056842" y="1518728"/>
                    <a:pt x="972334" y="1511697"/>
                    <a:pt x="972334" y="1511697"/>
                  </a:cubicBezTo>
                  <a:cubicBezTo>
                    <a:pt x="873741" y="1504666"/>
                    <a:pt x="796276" y="1406230"/>
                    <a:pt x="768106" y="1279669"/>
                  </a:cubicBezTo>
                  <a:cubicBezTo>
                    <a:pt x="746979" y="1146077"/>
                    <a:pt x="810360" y="1012485"/>
                    <a:pt x="810360" y="1012485"/>
                  </a:cubicBezTo>
                  <a:cubicBezTo>
                    <a:pt x="676556" y="1167171"/>
                    <a:pt x="761064" y="1434354"/>
                    <a:pt x="761064" y="1434354"/>
                  </a:cubicBezTo>
                  <a:cubicBezTo>
                    <a:pt x="676556" y="1441385"/>
                    <a:pt x="620217" y="1392167"/>
                    <a:pt x="620217" y="1392167"/>
                  </a:cubicBezTo>
                  <a:cubicBezTo>
                    <a:pt x="521625" y="1258576"/>
                    <a:pt x="585006" y="1103890"/>
                    <a:pt x="634302" y="998423"/>
                  </a:cubicBezTo>
                  <a:cubicBezTo>
                    <a:pt x="690641" y="892956"/>
                    <a:pt x="746979" y="822644"/>
                    <a:pt x="845572" y="766395"/>
                  </a:cubicBezTo>
                  <a:cubicBezTo>
                    <a:pt x="951207" y="710146"/>
                    <a:pt x="1035715" y="801551"/>
                    <a:pt x="1106138" y="857800"/>
                  </a:cubicBezTo>
                  <a:cubicBezTo>
                    <a:pt x="1176561" y="914049"/>
                    <a:pt x="1204731" y="899987"/>
                    <a:pt x="1254027" y="857800"/>
                  </a:cubicBezTo>
                  <a:cubicBezTo>
                    <a:pt x="1296281" y="822644"/>
                    <a:pt x="1310366" y="829676"/>
                    <a:pt x="1359662" y="871863"/>
                  </a:cubicBezTo>
                  <a:cubicBezTo>
                    <a:pt x="1416000" y="907018"/>
                    <a:pt x="1493466" y="871863"/>
                    <a:pt x="1570932" y="864831"/>
                  </a:cubicBezTo>
                  <a:cubicBezTo>
                    <a:pt x="1648397" y="857800"/>
                    <a:pt x="1697694" y="977330"/>
                    <a:pt x="1697694" y="977330"/>
                  </a:cubicBezTo>
                  <a:cubicBezTo>
                    <a:pt x="1697694" y="977330"/>
                    <a:pt x="1676567" y="907018"/>
                    <a:pt x="1620228" y="857800"/>
                  </a:cubicBezTo>
                  <a:cubicBezTo>
                    <a:pt x="1563889" y="808582"/>
                    <a:pt x="1479381" y="857800"/>
                    <a:pt x="1423043" y="857800"/>
                  </a:cubicBezTo>
                  <a:cubicBezTo>
                    <a:pt x="1366704" y="857800"/>
                    <a:pt x="1359662" y="815613"/>
                    <a:pt x="1310366" y="808582"/>
                  </a:cubicBezTo>
                  <a:cubicBezTo>
                    <a:pt x="1261069" y="801551"/>
                    <a:pt x="1232900" y="836707"/>
                    <a:pt x="1232900" y="836707"/>
                  </a:cubicBezTo>
                  <a:cubicBezTo>
                    <a:pt x="1197688" y="899987"/>
                    <a:pt x="1155434" y="850769"/>
                    <a:pt x="1127265" y="822644"/>
                  </a:cubicBezTo>
                  <a:cubicBezTo>
                    <a:pt x="1070926" y="766395"/>
                    <a:pt x="986418" y="717177"/>
                    <a:pt x="986418" y="717177"/>
                  </a:cubicBezTo>
                  <a:cubicBezTo>
                    <a:pt x="1049799" y="674990"/>
                    <a:pt x="1106138" y="703115"/>
                    <a:pt x="1239942" y="710146"/>
                  </a:cubicBezTo>
                  <a:cubicBezTo>
                    <a:pt x="1366704" y="724208"/>
                    <a:pt x="1458254" y="576554"/>
                    <a:pt x="1458254" y="576554"/>
                  </a:cubicBezTo>
                  <a:cubicBezTo>
                    <a:pt x="1458254" y="576554"/>
                    <a:pt x="1528678" y="583585"/>
                    <a:pt x="1613186" y="555461"/>
                  </a:cubicBezTo>
                  <a:cubicBezTo>
                    <a:pt x="1690651" y="527336"/>
                    <a:pt x="1690651" y="435931"/>
                    <a:pt x="1683609" y="400776"/>
                  </a:cubicBezTo>
                  <a:cubicBezTo>
                    <a:pt x="1683609" y="365620"/>
                    <a:pt x="1690651" y="295308"/>
                    <a:pt x="1690651" y="295308"/>
                  </a:cubicBezTo>
                  <a:cubicBezTo>
                    <a:pt x="1648397" y="330464"/>
                    <a:pt x="1676567" y="435931"/>
                    <a:pt x="1627270" y="485149"/>
                  </a:cubicBezTo>
                  <a:cubicBezTo>
                    <a:pt x="1577974" y="534367"/>
                    <a:pt x="1514593" y="541399"/>
                    <a:pt x="1430085" y="527336"/>
                  </a:cubicBezTo>
                  <a:cubicBezTo>
                    <a:pt x="1352620" y="513274"/>
                    <a:pt x="1324450" y="471087"/>
                    <a:pt x="1317408" y="386713"/>
                  </a:cubicBezTo>
                  <a:cubicBezTo>
                    <a:pt x="1310366" y="309371"/>
                    <a:pt x="1268112" y="288277"/>
                    <a:pt x="1268112" y="288277"/>
                  </a:cubicBezTo>
                  <a:cubicBezTo>
                    <a:pt x="1296281" y="323433"/>
                    <a:pt x="1296281" y="400776"/>
                    <a:pt x="1296281" y="400776"/>
                  </a:cubicBezTo>
                  <a:cubicBezTo>
                    <a:pt x="1282196" y="527336"/>
                    <a:pt x="1401916" y="548430"/>
                    <a:pt x="1401916" y="548430"/>
                  </a:cubicBezTo>
                  <a:cubicBezTo>
                    <a:pt x="1401916" y="548430"/>
                    <a:pt x="1394873" y="611710"/>
                    <a:pt x="1324450" y="646866"/>
                  </a:cubicBezTo>
                  <a:cubicBezTo>
                    <a:pt x="1246985" y="689053"/>
                    <a:pt x="1197688" y="667959"/>
                    <a:pt x="1155434" y="660928"/>
                  </a:cubicBezTo>
                  <a:cubicBezTo>
                    <a:pt x="1106138" y="653897"/>
                    <a:pt x="1042757" y="660928"/>
                    <a:pt x="1042757" y="660928"/>
                  </a:cubicBezTo>
                  <a:cubicBezTo>
                    <a:pt x="1113180" y="597648"/>
                    <a:pt x="1099096" y="464056"/>
                    <a:pt x="1092053" y="393745"/>
                  </a:cubicBezTo>
                  <a:cubicBezTo>
                    <a:pt x="1092053" y="316402"/>
                    <a:pt x="1127265" y="239059"/>
                    <a:pt x="1127265" y="239059"/>
                  </a:cubicBezTo>
                  <a:cubicBezTo>
                    <a:pt x="1063884" y="316402"/>
                    <a:pt x="1063884" y="379682"/>
                    <a:pt x="1056842" y="513274"/>
                  </a:cubicBezTo>
                  <a:cubicBezTo>
                    <a:pt x="1049799" y="653897"/>
                    <a:pt x="965291" y="667959"/>
                    <a:pt x="915995" y="689053"/>
                  </a:cubicBezTo>
                  <a:cubicBezTo>
                    <a:pt x="873741" y="717177"/>
                    <a:pt x="859657" y="689053"/>
                    <a:pt x="873741" y="618741"/>
                  </a:cubicBezTo>
                  <a:cubicBezTo>
                    <a:pt x="887826" y="548430"/>
                    <a:pt x="923038" y="499212"/>
                    <a:pt x="923038" y="499212"/>
                  </a:cubicBezTo>
                  <a:cubicBezTo>
                    <a:pt x="866699" y="527336"/>
                    <a:pt x="852614" y="590617"/>
                    <a:pt x="852614" y="590617"/>
                  </a:cubicBezTo>
                  <a:cubicBezTo>
                    <a:pt x="845572" y="555461"/>
                    <a:pt x="754022" y="527336"/>
                    <a:pt x="754022" y="527336"/>
                  </a:cubicBezTo>
                  <a:cubicBezTo>
                    <a:pt x="824445" y="569523"/>
                    <a:pt x="824445" y="625772"/>
                    <a:pt x="817403" y="682022"/>
                  </a:cubicBezTo>
                  <a:cubicBezTo>
                    <a:pt x="810360" y="738271"/>
                    <a:pt x="739937" y="787489"/>
                    <a:pt x="690641" y="822644"/>
                  </a:cubicBezTo>
                  <a:cubicBezTo>
                    <a:pt x="641344" y="857800"/>
                    <a:pt x="521625" y="717177"/>
                    <a:pt x="521625" y="717177"/>
                  </a:cubicBezTo>
                  <a:cubicBezTo>
                    <a:pt x="521625" y="717177"/>
                    <a:pt x="535709" y="731240"/>
                    <a:pt x="606133" y="843738"/>
                  </a:cubicBezTo>
                  <a:cubicBezTo>
                    <a:pt x="655429" y="928112"/>
                    <a:pt x="563879" y="977330"/>
                    <a:pt x="486413" y="1012485"/>
                  </a:cubicBezTo>
                  <a:cubicBezTo>
                    <a:pt x="437117" y="1033579"/>
                    <a:pt x="345567" y="991392"/>
                    <a:pt x="345567" y="991392"/>
                  </a:cubicBezTo>
                  <a:cubicBezTo>
                    <a:pt x="430075" y="1089828"/>
                    <a:pt x="549794" y="1033579"/>
                    <a:pt x="549794" y="1033579"/>
                  </a:cubicBezTo>
                  <a:cubicBezTo>
                    <a:pt x="549794" y="1033579"/>
                    <a:pt x="542752" y="1068735"/>
                    <a:pt x="493456" y="1153108"/>
                  </a:cubicBezTo>
                  <a:cubicBezTo>
                    <a:pt x="437117" y="1244513"/>
                    <a:pt x="338524" y="1258576"/>
                    <a:pt x="338524" y="1258576"/>
                  </a:cubicBezTo>
                  <a:cubicBezTo>
                    <a:pt x="204720" y="1258576"/>
                    <a:pt x="127254" y="1209358"/>
                    <a:pt x="70916" y="1167171"/>
                  </a:cubicBezTo>
                  <a:cubicBezTo>
                    <a:pt x="7535" y="1124984"/>
                    <a:pt x="7535" y="1040610"/>
                    <a:pt x="493" y="928112"/>
                  </a:cubicBezTo>
                  <a:cubicBezTo>
                    <a:pt x="-6550" y="822644"/>
                    <a:pt x="63874" y="696084"/>
                    <a:pt x="85001" y="653897"/>
                  </a:cubicBezTo>
                  <a:cubicBezTo>
                    <a:pt x="113170" y="611710"/>
                    <a:pt x="155424" y="583585"/>
                    <a:pt x="204720" y="618741"/>
                  </a:cubicBezTo>
                  <a:cubicBezTo>
                    <a:pt x="246974" y="653897"/>
                    <a:pt x="239932" y="731240"/>
                    <a:pt x="239932" y="731240"/>
                  </a:cubicBezTo>
                  <a:cubicBezTo>
                    <a:pt x="254016" y="639835"/>
                    <a:pt x="373736" y="604679"/>
                    <a:pt x="423032" y="576554"/>
                  </a:cubicBezTo>
                  <a:cubicBezTo>
                    <a:pt x="465286" y="555461"/>
                    <a:pt x="514583" y="576554"/>
                    <a:pt x="549794" y="590617"/>
                  </a:cubicBezTo>
                  <a:cubicBezTo>
                    <a:pt x="585006" y="604679"/>
                    <a:pt x="620217" y="618741"/>
                    <a:pt x="620217" y="618741"/>
                  </a:cubicBezTo>
                  <a:cubicBezTo>
                    <a:pt x="620217" y="618741"/>
                    <a:pt x="577963" y="583585"/>
                    <a:pt x="528667" y="555461"/>
                  </a:cubicBezTo>
                  <a:cubicBezTo>
                    <a:pt x="479371" y="527336"/>
                    <a:pt x="507540" y="393745"/>
                    <a:pt x="507540" y="393745"/>
                  </a:cubicBezTo>
                  <a:cubicBezTo>
                    <a:pt x="507540" y="393745"/>
                    <a:pt x="479371" y="435931"/>
                    <a:pt x="465286" y="485149"/>
                  </a:cubicBezTo>
                  <a:cubicBezTo>
                    <a:pt x="458244" y="534367"/>
                    <a:pt x="423032" y="541399"/>
                    <a:pt x="345567" y="576554"/>
                  </a:cubicBezTo>
                  <a:cubicBezTo>
                    <a:pt x="275143" y="618741"/>
                    <a:pt x="246974" y="611710"/>
                    <a:pt x="218805" y="590617"/>
                  </a:cubicBezTo>
                  <a:cubicBezTo>
                    <a:pt x="190635" y="569523"/>
                    <a:pt x="204720" y="520305"/>
                    <a:pt x="225847" y="478118"/>
                  </a:cubicBezTo>
                  <a:cubicBezTo>
                    <a:pt x="246974" y="442963"/>
                    <a:pt x="303313" y="393745"/>
                    <a:pt x="359651" y="344526"/>
                  </a:cubicBezTo>
                  <a:cubicBezTo>
                    <a:pt x="408948" y="295308"/>
                    <a:pt x="493456" y="253122"/>
                    <a:pt x="563879" y="217966"/>
                  </a:cubicBezTo>
                  <a:cubicBezTo>
                    <a:pt x="627260" y="182810"/>
                    <a:pt x="704725" y="161717"/>
                    <a:pt x="746979" y="140623"/>
                  </a:cubicBezTo>
                  <a:cubicBezTo>
                    <a:pt x="789233" y="112499"/>
                    <a:pt x="873741" y="63281"/>
                    <a:pt x="972334" y="28125"/>
                  </a:cubicBezTo>
                  <a:cubicBezTo>
                    <a:pt x="1038356" y="10547"/>
                    <a:pt x="1195157" y="1209"/>
                    <a:pt x="1313790" y="110"/>
                  </a:cubicBezTo>
                  <a:close/>
                </a:path>
              </a:pathLst>
            </a:custGeom>
            <a:pattFill prst="wdUpDiag">
              <a:fgClr>
                <a:srgbClr val="777C91"/>
              </a:fgClr>
              <a:bgClr>
                <a:srgbClr val="4F5261"/>
              </a:bgClr>
            </a:patt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20" name="任意多边形 19"/>
            <p:cNvSpPr>
              <a:spLocks/>
            </p:cNvSpPr>
            <p:nvPr/>
          </p:nvSpPr>
          <p:spPr bwMode="auto">
            <a:xfrm>
              <a:off x="4776076" y="2298928"/>
              <a:ext cx="2639847" cy="1511929"/>
            </a:xfrm>
            <a:custGeom>
              <a:avLst/>
              <a:gdLst>
                <a:gd name="connsiteX0" fmla="*/ 1148348 w 2639847"/>
                <a:gd name="connsiteY0" fmla="*/ 1039536 h 1511929"/>
                <a:gd name="connsiteX1" fmla="*/ 978671 w 2639847"/>
                <a:gd name="connsiteY1" fmla="*/ 1222255 h 1511929"/>
                <a:gd name="connsiteX2" fmla="*/ 844343 w 2639847"/>
                <a:gd name="connsiteY2" fmla="*/ 1250365 h 1511929"/>
                <a:gd name="connsiteX3" fmla="*/ 1056440 w 2639847"/>
                <a:gd name="connsiteY3" fmla="*/ 1173061 h 1511929"/>
                <a:gd name="connsiteX4" fmla="*/ 1197837 w 2639847"/>
                <a:gd name="connsiteY4" fmla="*/ 1144951 h 1511929"/>
                <a:gd name="connsiteX5" fmla="*/ 1303885 w 2639847"/>
                <a:gd name="connsiteY5" fmla="*/ 1102785 h 1511929"/>
                <a:gd name="connsiteX6" fmla="*/ 1155418 w 2639847"/>
                <a:gd name="connsiteY6" fmla="*/ 1130895 h 1511929"/>
                <a:gd name="connsiteX7" fmla="*/ 1063509 w 2639847"/>
                <a:gd name="connsiteY7" fmla="*/ 1130895 h 1511929"/>
                <a:gd name="connsiteX8" fmla="*/ 1148348 w 2639847"/>
                <a:gd name="connsiteY8" fmla="*/ 1039536 h 1511929"/>
                <a:gd name="connsiteX9" fmla="*/ 2147498 w 2639847"/>
                <a:gd name="connsiteY9" fmla="*/ 464370 h 1511929"/>
                <a:gd name="connsiteX10" fmla="*/ 2140491 w 2639847"/>
                <a:gd name="connsiteY10" fmla="*/ 583799 h 1511929"/>
                <a:gd name="connsiteX11" fmla="*/ 2196552 w 2639847"/>
                <a:gd name="connsiteY11" fmla="*/ 717278 h 1511929"/>
                <a:gd name="connsiteX12" fmla="*/ 2091437 w 2639847"/>
                <a:gd name="connsiteY12" fmla="*/ 661076 h 1511929"/>
                <a:gd name="connsiteX13" fmla="*/ 2021360 w 2639847"/>
                <a:gd name="connsiteY13" fmla="*/ 682152 h 1511929"/>
                <a:gd name="connsiteX14" fmla="*/ 2070414 w 2639847"/>
                <a:gd name="connsiteY14" fmla="*/ 682152 h 1511929"/>
                <a:gd name="connsiteX15" fmla="*/ 2224583 w 2639847"/>
                <a:gd name="connsiteY15" fmla="*/ 759429 h 1511929"/>
                <a:gd name="connsiteX16" fmla="*/ 2217575 w 2639847"/>
                <a:gd name="connsiteY16" fmla="*/ 632975 h 1511929"/>
                <a:gd name="connsiteX17" fmla="*/ 2147498 w 2639847"/>
                <a:gd name="connsiteY17" fmla="*/ 464370 h 1511929"/>
                <a:gd name="connsiteX18" fmla="*/ 2113269 w 2639847"/>
                <a:gd name="connsiteY18" fmla="*/ 203468 h 1511929"/>
                <a:gd name="connsiteX19" fmla="*/ 2056938 w 2639847"/>
                <a:gd name="connsiteY19" fmla="*/ 274167 h 1511929"/>
                <a:gd name="connsiteX20" fmla="*/ 1972442 w 2639847"/>
                <a:gd name="connsiteY20" fmla="*/ 337795 h 1511929"/>
                <a:gd name="connsiteX21" fmla="*/ 1831614 w 2639847"/>
                <a:gd name="connsiteY21" fmla="*/ 380214 h 1511929"/>
                <a:gd name="connsiteX22" fmla="*/ 1930193 w 2639847"/>
                <a:gd name="connsiteY22" fmla="*/ 351935 h 1511929"/>
                <a:gd name="connsiteX23" fmla="*/ 2085104 w 2639847"/>
                <a:gd name="connsiteY23" fmla="*/ 330725 h 1511929"/>
                <a:gd name="connsiteX24" fmla="*/ 2113269 w 2639847"/>
                <a:gd name="connsiteY24" fmla="*/ 203468 h 1511929"/>
                <a:gd name="connsiteX25" fmla="*/ 1313790 w 2639847"/>
                <a:gd name="connsiteY25" fmla="*/ 110 h 1511929"/>
                <a:gd name="connsiteX26" fmla="*/ 1458254 w 2639847"/>
                <a:gd name="connsiteY26" fmla="*/ 7031 h 1511929"/>
                <a:gd name="connsiteX27" fmla="*/ 1479381 w 2639847"/>
                <a:gd name="connsiteY27" fmla="*/ 49218 h 1511929"/>
                <a:gd name="connsiteX28" fmla="*/ 1430085 w 2639847"/>
                <a:gd name="connsiteY28" fmla="*/ 112499 h 1511929"/>
                <a:gd name="connsiteX29" fmla="*/ 1338535 w 2639847"/>
                <a:gd name="connsiteY29" fmla="*/ 140623 h 1511929"/>
                <a:gd name="connsiteX30" fmla="*/ 1465297 w 2639847"/>
                <a:gd name="connsiteY30" fmla="*/ 196872 h 1511929"/>
                <a:gd name="connsiteX31" fmla="*/ 1493466 w 2639847"/>
                <a:gd name="connsiteY31" fmla="*/ 386713 h 1511929"/>
                <a:gd name="connsiteX32" fmla="*/ 1514593 w 2639847"/>
                <a:gd name="connsiteY32" fmla="*/ 175779 h 1511929"/>
                <a:gd name="connsiteX33" fmla="*/ 1655440 w 2639847"/>
                <a:gd name="connsiteY33" fmla="*/ 168748 h 1511929"/>
                <a:gd name="connsiteX34" fmla="*/ 1542762 w 2639847"/>
                <a:gd name="connsiteY34" fmla="*/ 126561 h 1511929"/>
                <a:gd name="connsiteX35" fmla="*/ 1521635 w 2639847"/>
                <a:gd name="connsiteY35" fmla="*/ 70312 h 1511929"/>
                <a:gd name="connsiteX36" fmla="*/ 1592059 w 2639847"/>
                <a:gd name="connsiteY36" fmla="*/ 14063 h 1511929"/>
                <a:gd name="connsiteX37" fmla="*/ 1831498 w 2639847"/>
                <a:gd name="connsiteY37" fmla="*/ 70312 h 1511929"/>
                <a:gd name="connsiteX38" fmla="*/ 2127276 w 2639847"/>
                <a:gd name="connsiteY38" fmla="*/ 147654 h 1511929"/>
                <a:gd name="connsiteX39" fmla="*/ 2401926 w 2639847"/>
                <a:gd name="connsiteY39" fmla="*/ 442963 h 1511929"/>
                <a:gd name="connsiteX40" fmla="*/ 2416011 w 2639847"/>
                <a:gd name="connsiteY40" fmla="*/ 576554 h 1511929"/>
                <a:gd name="connsiteX41" fmla="*/ 2345588 w 2639847"/>
                <a:gd name="connsiteY41" fmla="*/ 822644 h 1511929"/>
                <a:gd name="connsiteX42" fmla="*/ 2380799 w 2639847"/>
                <a:gd name="connsiteY42" fmla="*/ 998423 h 1511929"/>
                <a:gd name="connsiteX43" fmla="*/ 2366715 w 2639847"/>
                <a:gd name="connsiteY43" fmla="*/ 857800 h 1511929"/>
                <a:gd name="connsiteX44" fmla="*/ 2423053 w 2639847"/>
                <a:gd name="connsiteY44" fmla="*/ 682022 h 1511929"/>
                <a:gd name="connsiteX45" fmla="*/ 2500519 w 2639847"/>
                <a:gd name="connsiteY45" fmla="*/ 597648 h 1511929"/>
                <a:gd name="connsiteX46" fmla="*/ 2592069 w 2639847"/>
                <a:gd name="connsiteY46" fmla="*/ 724208 h 1511929"/>
                <a:gd name="connsiteX47" fmla="*/ 2634323 w 2639847"/>
                <a:gd name="connsiteY47" fmla="*/ 1047641 h 1511929"/>
                <a:gd name="connsiteX48" fmla="*/ 2599112 w 2639847"/>
                <a:gd name="connsiteY48" fmla="*/ 1237482 h 1511929"/>
                <a:gd name="connsiteX49" fmla="*/ 2451223 w 2639847"/>
                <a:gd name="connsiteY49" fmla="*/ 1434354 h 1511929"/>
                <a:gd name="connsiteX50" fmla="*/ 2275164 w 2639847"/>
                <a:gd name="connsiteY50" fmla="*/ 1300762 h 1511929"/>
                <a:gd name="connsiteX51" fmla="*/ 2070937 w 2639847"/>
                <a:gd name="connsiteY51" fmla="*/ 1181233 h 1511929"/>
                <a:gd name="connsiteX52" fmla="*/ 1972344 w 2639847"/>
                <a:gd name="connsiteY52" fmla="*/ 1012485 h 1511929"/>
                <a:gd name="connsiteX53" fmla="*/ 1993471 w 2639847"/>
                <a:gd name="connsiteY53" fmla="*/ 850769 h 1511929"/>
                <a:gd name="connsiteX54" fmla="*/ 1887836 w 2639847"/>
                <a:gd name="connsiteY54" fmla="*/ 787489 h 1511929"/>
                <a:gd name="connsiteX55" fmla="*/ 1852625 w 2639847"/>
                <a:gd name="connsiteY55" fmla="*/ 696084 h 1511929"/>
                <a:gd name="connsiteX56" fmla="*/ 1831498 w 2639847"/>
                <a:gd name="connsiteY56" fmla="*/ 618741 h 1511929"/>
                <a:gd name="connsiteX57" fmla="*/ 1704736 w 2639847"/>
                <a:gd name="connsiteY57" fmla="*/ 618741 h 1511929"/>
                <a:gd name="connsiteX58" fmla="*/ 1648397 w 2639847"/>
                <a:gd name="connsiteY58" fmla="*/ 731240 h 1511929"/>
                <a:gd name="connsiteX59" fmla="*/ 1796286 w 2639847"/>
                <a:gd name="connsiteY59" fmla="*/ 639835 h 1511929"/>
                <a:gd name="connsiteX60" fmla="*/ 1810371 w 2639847"/>
                <a:gd name="connsiteY60" fmla="*/ 794520 h 1511929"/>
                <a:gd name="connsiteX61" fmla="*/ 1930090 w 2639847"/>
                <a:gd name="connsiteY61" fmla="*/ 815613 h 1511929"/>
                <a:gd name="connsiteX62" fmla="*/ 1937133 w 2639847"/>
                <a:gd name="connsiteY62" fmla="*/ 921081 h 1511929"/>
                <a:gd name="connsiteX63" fmla="*/ 1937133 w 2639847"/>
                <a:gd name="connsiteY63" fmla="*/ 1061703 h 1511929"/>
                <a:gd name="connsiteX64" fmla="*/ 1859667 w 2639847"/>
                <a:gd name="connsiteY64" fmla="*/ 1237482 h 1511929"/>
                <a:gd name="connsiteX65" fmla="*/ 1613186 w 2639847"/>
                <a:gd name="connsiteY65" fmla="*/ 1272638 h 1511929"/>
                <a:gd name="connsiteX66" fmla="*/ 1479381 w 2639847"/>
                <a:gd name="connsiteY66" fmla="*/ 1132015 h 1511929"/>
                <a:gd name="connsiteX67" fmla="*/ 1359662 w 2639847"/>
                <a:gd name="connsiteY67" fmla="*/ 1047641 h 1511929"/>
                <a:gd name="connsiteX68" fmla="*/ 1535720 w 2639847"/>
                <a:gd name="connsiteY68" fmla="*/ 1216389 h 1511929"/>
                <a:gd name="connsiteX69" fmla="*/ 1451212 w 2639847"/>
                <a:gd name="connsiteY69" fmla="*/ 1392167 h 1511929"/>
                <a:gd name="connsiteX70" fmla="*/ 1289239 w 2639847"/>
                <a:gd name="connsiteY70" fmla="*/ 1434354 h 1511929"/>
                <a:gd name="connsiteX71" fmla="*/ 1204731 w 2639847"/>
                <a:gd name="connsiteY71" fmla="*/ 1286700 h 1511929"/>
                <a:gd name="connsiteX72" fmla="*/ 1239942 w 2639847"/>
                <a:gd name="connsiteY72" fmla="*/ 1448417 h 1511929"/>
                <a:gd name="connsiteX73" fmla="*/ 1092053 w 2639847"/>
                <a:gd name="connsiteY73" fmla="*/ 1504666 h 1511929"/>
                <a:gd name="connsiteX74" fmla="*/ 1106138 w 2639847"/>
                <a:gd name="connsiteY74" fmla="*/ 1413261 h 1511929"/>
                <a:gd name="connsiteX75" fmla="*/ 1014588 w 2639847"/>
                <a:gd name="connsiteY75" fmla="*/ 1335918 h 1511929"/>
                <a:gd name="connsiteX76" fmla="*/ 1070926 w 2639847"/>
                <a:gd name="connsiteY76" fmla="*/ 1455448 h 1511929"/>
                <a:gd name="connsiteX77" fmla="*/ 972334 w 2639847"/>
                <a:gd name="connsiteY77" fmla="*/ 1511697 h 1511929"/>
                <a:gd name="connsiteX78" fmla="*/ 768106 w 2639847"/>
                <a:gd name="connsiteY78" fmla="*/ 1279669 h 1511929"/>
                <a:gd name="connsiteX79" fmla="*/ 810360 w 2639847"/>
                <a:gd name="connsiteY79" fmla="*/ 1012485 h 1511929"/>
                <a:gd name="connsiteX80" fmla="*/ 761064 w 2639847"/>
                <a:gd name="connsiteY80" fmla="*/ 1434354 h 1511929"/>
                <a:gd name="connsiteX81" fmla="*/ 620217 w 2639847"/>
                <a:gd name="connsiteY81" fmla="*/ 1392167 h 1511929"/>
                <a:gd name="connsiteX82" fmla="*/ 634302 w 2639847"/>
                <a:gd name="connsiteY82" fmla="*/ 998423 h 1511929"/>
                <a:gd name="connsiteX83" fmla="*/ 845572 w 2639847"/>
                <a:gd name="connsiteY83" fmla="*/ 766395 h 1511929"/>
                <a:gd name="connsiteX84" fmla="*/ 1106138 w 2639847"/>
                <a:gd name="connsiteY84" fmla="*/ 857800 h 1511929"/>
                <a:gd name="connsiteX85" fmla="*/ 1254027 w 2639847"/>
                <a:gd name="connsiteY85" fmla="*/ 857800 h 1511929"/>
                <a:gd name="connsiteX86" fmla="*/ 1359662 w 2639847"/>
                <a:gd name="connsiteY86" fmla="*/ 871863 h 1511929"/>
                <a:gd name="connsiteX87" fmla="*/ 1570932 w 2639847"/>
                <a:gd name="connsiteY87" fmla="*/ 864831 h 1511929"/>
                <a:gd name="connsiteX88" fmla="*/ 1697694 w 2639847"/>
                <a:gd name="connsiteY88" fmla="*/ 977330 h 1511929"/>
                <a:gd name="connsiteX89" fmla="*/ 1620228 w 2639847"/>
                <a:gd name="connsiteY89" fmla="*/ 857800 h 1511929"/>
                <a:gd name="connsiteX90" fmla="*/ 1423043 w 2639847"/>
                <a:gd name="connsiteY90" fmla="*/ 857800 h 1511929"/>
                <a:gd name="connsiteX91" fmla="*/ 1310366 w 2639847"/>
                <a:gd name="connsiteY91" fmla="*/ 808582 h 1511929"/>
                <a:gd name="connsiteX92" fmla="*/ 1232900 w 2639847"/>
                <a:gd name="connsiteY92" fmla="*/ 836707 h 1511929"/>
                <a:gd name="connsiteX93" fmla="*/ 1127265 w 2639847"/>
                <a:gd name="connsiteY93" fmla="*/ 822644 h 1511929"/>
                <a:gd name="connsiteX94" fmla="*/ 986418 w 2639847"/>
                <a:gd name="connsiteY94" fmla="*/ 717177 h 1511929"/>
                <a:gd name="connsiteX95" fmla="*/ 1239942 w 2639847"/>
                <a:gd name="connsiteY95" fmla="*/ 710146 h 1511929"/>
                <a:gd name="connsiteX96" fmla="*/ 1458254 w 2639847"/>
                <a:gd name="connsiteY96" fmla="*/ 576554 h 1511929"/>
                <a:gd name="connsiteX97" fmla="*/ 1613186 w 2639847"/>
                <a:gd name="connsiteY97" fmla="*/ 555461 h 1511929"/>
                <a:gd name="connsiteX98" fmla="*/ 1683609 w 2639847"/>
                <a:gd name="connsiteY98" fmla="*/ 400776 h 1511929"/>
                <a:gd name="connsiteX99" fmla="*/ 1690651 w 2639847"/>
                <a:gd name="connsiteY99" fmla="*/ 295308 h 1511929"/>
                <a:gd name="connsiteX100" fmla="*/ 1627270 w 2639847"/>
                <a:gd name="connsiteY100" fmla="*/ 485149 h 1511929"/>
                <a:gd name="connsiteX101" fmla="*/ 1430085 w 2639847"/>
                <a:gd name="connsiteY101" fmla="*/ 527336 h 1511929"/>
                <a:gd name="connsiteX102" fmla="*/ 1317408 w 2639847"/>
                <a:gd name="connsiteY102" fmla="*/ 386713 h 1511929"/>
                <a:gd name="connsiteX103" fmla="*/ 1268112 w 2639847"/>
                <a:gd name="connsiteY103" fmla="*/ 288277 h 1511929"/>
                <a:gd name="connsiteX104" fmla="*/ 1296281 w 2639847"/>
                <a:gd name="connsiteY104" fmla="*/ 400776 h 1511929"/>
                <a:gd name="connsiteX105" fmla="*/ 1401916 w 2639847"/>
                <a:gd name="connsiteY105" fmla="*/ 548430 h 1511929"/>
                <a:gd name="connsiteX106" fmla="*/ 1324450 w 2639847"/>
                <a:gd name="connsiteY106" fmla="*/ 646866 h 1511929"/>
                <a:gd name="connsiteX107" fmla="*/ 1155434 w 2639847"/>
                <a:gd name="connsiteY107" fmla="*/ 660928 h 1511929"/>
                <a:gd name="connsiteX108" fmla="*/ 1042757 w 2639847"/>
                <a:gd name="connsiteY108" fmla="*/ 660928 h 1511929"/>
                <a:gd name="connsiteX109" fmla="*/ 1092053 w 2639847"/>
                <a:gd name="connsiteY109" fmla="*/ 393745 h 1511929"/>
                <a:gd name="connsiteX110" fmla="*/ 1127265 w 2639847"/>
                <a:gd name="connsiteY110" fmla="*/ 239059 h 1511929"/>
                <a:gd name="connsiteX111" fmla="*/ 1056842 w 2639847"/>
                <a:gd name="connsiteY111" fmla="*/ 513274 h 1511929"/>
                <a:gd name="connsiteX112" fmla="*/ 915995 w 2639847"/>
                <a:gd name="connsiteY112" fmla="*/ 689053 h 1511929"/>
                <a:gd name="connsiteX113" fmla="*/ 873741 w 2639847"/>
                <a:gd name="connsiteY113" fmla="*/ 618741 h 1511929"/>
                <a:gd name="connsiteX114" fmla="*/ 923038 w 2639847"/>
                <a:gd name="connsiteY114" fmla="*/ 499212 h 1511929"/>
                <a:gd name="connsiteX115" fmla="*/ 852614 w 2639847"/>
                <a:gd name="connsiteY115" fmla="*/ 590617 h 1511929"/>
                <a:gd name="connsiteX116" fmla="*/ 754022 w 2639847"/>
                <a:gd name="connsiteY116" fmla="*/ 527336 h 1511929"/>
                <a:gd name="connsiteX117" fmla="*/ 817403 w 2639847"/>
                <a:gd name="connsiteY117" fmla="*/ 682022 h 1511929"/>
                <a:gd name="connsiteX118" fmla="*/ 690641 w 2639847"/>
                <a:gd name="connsiteY118" fmla="*/ 822644 h 1511929"/>
                <a:gd name="connsiteX119" fmla="*/ 521625 w 2639847"/>
                <a:gd name="connsiteY119" fmla="*/ 717177 h 1511929"/>
                <a:gd name="connsiteX120" fmla="*/ 606133 w 2639847"/>
                <a:gd name="connsiteY120" fmla="*/ 843738 h 1511929"/>
                <a:gd name="connsiteX121" fmla="*/ 486413 w 2639847"/>
                <a:gd name="connsiteY121" fmla="*/ 1012485 h 1511929"/>
                <a:gd name="connsiteX122" fmla="*/ 345567 w 2639847"/>
                <a:gd name="connsiteY122" fmla="*/ 991392 h 1511929"/>
                <a:gd name="connsiteX123" fmla="*/ 549794 w 2639847"/>
                <a:gd name="connsiteY123" fmla="*/ 1033579 h 1511929"/>
                <a:gd name="connsiteX124" fmla="*/ 493456 w 2639847"/>
                <a:gd name="connsiteY124" fmla="*/ 1153108 h 1511929"/>
                <a:gd name="connsiteX125" fmla="*/ 338524 w 2639847"/>
                <a:gd name="connsiteY125" fmla="*/ 1258576 h 1511929"/>
                <a:gd name="connsiteX126" fmla="*/ 70916 w 2639847"/>
                <a:gd name="connsiteY126" fmla="*/ 1167171 h 1511929"/>
                <a:gd name="connsiteX127" fmla="*/ 493 w 2639847"/>
                <a:gd name="connsiteY127" fmla="*/ 928112 h 1511929"/>
                <a:gd name="connsiteX128" fmla="*/ 85001 w 2639847"/>
                <a:gd name="connsiteY128" fmla="*/ 653897 h 1511929"/>
                <a:gd name="connsiteX129" fmla="*/ 204720 w 2639847"/>
                <a:gd name="connsiteY129" fmla="*/ 618741 h 1511929"/>
                <a:gd name="connsiteX130" fmla="*/ 239932 w 2639847"/>
                <a:gd name="connsiteY130" fmla="*/ 731240 h 1511929"/>
                <a:gd name="connsiteX131" fmla="*/ 423032 w 2639847"/>
                <a:gd name="connsiteY131" fmla="*/ 576554 h 1511929"/>
                <a:gd name="connsiteX132" fmla="*/ 549794 w 2639847"/>
                <a:gd name="connsiteY132" fmla="*/ 590617 h 1511929"/>
                <a:gd name="connsiteX133" fmla="*/ 620217 w 2639847"/>
                <a:gd name="connsiteY133" fmla="*/ 618741 h 1511929"/>
                <a:gd name="connsiteX134" fmla="*/ 528667 w 2639847"/>
                <a:gd name="connsiteY134" fmla="*/ 555461 h 1511929"/>
                <a:gd name="connsiteX135" fmla="*/ 507540 w 2639847"/>
                <a:gd name="connsiteY135" fmla="*/ 393745 h 1511929"/>
                <a:gd name="connsiteX136" fmla="*/ 465286 w 2639847"/>
                <a:gd name="connsiteY136" fmla="*/ 485149 h 1511929"/>
                <a:gd name="connsiteX137" fmla="*/ 345567 w 2639847"/>
                <a:gd name="connsiteY137" fmla="*/ 576554 h 1511929"/>
                <a:gd name="connsiteX138" fmla="*/ 218805 w 2639847"/>
                <a:gd name="connsiteY138" fmla="*/ 590617 h 1511929"/>
                <a:gd name="connsiteX139" fmla="*/ 225847 w 2639847"/>
                <a:gd name="connsiteY139" fmla="*/ 478118 h 1511929"/>
                <a:gd name="connsiteX140" fmla="*/ 359651 w 2639847"/>
                <a:gd name="connsiteY140" fmla="*/ 344526 h 1511929"/>
                <a:gd name="connsiteX141" fmla="*/ 563879 w 2639847"/>
                <a:gd name="connsiteY141" fmla="*/ 217966 h 1511929"/>
                <a:gd name="connsiteX142" fmla="*/ 746979 w 2639847"/>
                <a:gd name="connsiteY142" fmla="*/ 140623 h 1511929"/>
                <a:gd name="connsiteX143" fmla="*/ 972334 w 2639847"/>
                <a:gd name="connsiteY143" fmla="*/ 28125 h 1511929"/>
                <a:gd name="connsiteX144" fmla="*/ 1313790 w 2639847"/>
                <a:gd name="connsiteY144" fmla="*/ 110 h 151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2639847" h="1511929">
                  <a:moveTo>
                    <a:pt x="1148348" y="1039536"/>
                  </a:moveTo>
                  <a:cubicBezTo>
                    <a:pt x="1077649" y="1046564"/>
                    <a:pt x="1035230" y="1102785"/>
                    <a:pt x="978671" y="1222255"/>
                  </a:cubicBezTo>
                  <a:cubicBezTo>
                    <a:pt x="915042" y="1341724"/>
                    <a:pt x="844343" y="1250365"/>
                    <a:pt x="844343" y="1250365"/>
                  </a:cubicBezTo>
                  <a:cubicBezTo>
                    <a:pt x="929182" y="1419028"/>
                    <a:pt x="1056440" y="1173061"/>
                    <a:pt x="1056440" y="1173061"/>
                  </a:cubicBezTo>
                  <a:cubicBezTo>
                    <a:pt x="1105929" y="1201172"/>
                    <a:pt x="1155418" y="1187116"/>
                    <a:pt x="1197837" y="1144951"/>
                  </a:cubicBezTo>
                  <a:cubicBezTo>
                    <a:pt x="1233186" y="1102785"/>
                    <a:pt x="1303885" y="1102785"/>
                    <a:pt x="1303885" y="1102785"/>
                  </a:cubicBezTo>
                  <a:cubicBezTo>
                    <a:pt x="1268536" y="1088730"/>
                    <a:pt x="1226117" y="1088730"/>
                    <a:pt x="1155418" y="1130895"/>
                  </a:cubicBezTo>
                  <a:cubicBezTo>
                    <a:pt x="1091789" y="1180089"/>
                    <a:pt x="1063509" y="1130895"/>
                    <a:pt x="1063509" y="1130895"/>
                  </a:cubicBezTo>
                  <a:cubicBezTo>
                    <a:pt x="1084719" y="1081702"/>
                    <a:pt x="1148348" y="1039536"/>
                    <a:pt x="1148348" y="1039536"/>
                  </a:cubicBezTo>
                  <a:close/>
                  <a:moveTo>
                    <a:pt x="2147498" y="464370"/>
                  </a:moveTo>
                  <a:cubicBezTo>
                    <a:pt x="2147498" y="464370"/>
                    <a:pt x="2112460" y="520572"/>
                    <a:pt x="2140491" y="583799"/>
                  </a:cubicBezTo>
                  <a:cubicBezTo>
                    <a:pt x="2168521" y="640001"/>
                    <a:pt x="2217575" y="682152"/>
                    <a:pt x="2196552" y="717278"/>
                  </a:cubicBezTo>
                  <a:cubicBezTo>
                    <a:pt x="2175529" y="752404"/>
                    <a:pt x="2119468" y="682152"/>
                    <a:pt x="2091437" y="661076"/>
                  </a:cubicBezTo>
                  <a:cubicBezTo>
                    <a:pt x="2056399" y="632975"/>
                    <a:pt x="2035376" y="640001"/>
                    <a:pt x="2021360" y="682152"/>
                  </a:cubicBezTo>
                  <a:cubicBezTo>
                    <a:pt x="2021360" y="675127"/>
                    <a:pt x="2035376" y="654051"/>
                    <a:pt x="2070414" y="682152"/>
                  </a:cubicBezTo>
                  <a:cubicBezTo>
                    <a:pt x="2112460" y="710253"/>
                    <a:pt x="2189544" y="787530"/>
                    <a:pt x="2224583" y="759429"/>
                  </a:cubicBezTo>
                  <a:cubicBezTo>
                    <a:pt x="2252613" y="731328"/>
                    <a:pt x="2252613" y="689177"/>
                    <a:pt x="2217575" y="632975"/>
                  </a:cubicBezTo>
                  <a:cubicBezTo>
                    <a:pt x="2182537" y="569748"/>
                    <a:pt x="2126475" y="534622"/>
                    <a:pt x="2147498" y="464370"/>
                  </a:cubicBezTo>
                  <a:close/>
                  <a:moveTo>
                    <a:pt x="2113269" y="203468"/>
                  </a:moveTo>
                  <a:cubicBezTo>
                    <a:pt x="2113269" y="203468"/>
                    <a:pt x="2063980" y="217608"/>
                    <a:pt x="2056938" y="274167"/>
                  </a:cubicBezTo>
                  <a:cubicBezTo>
                    <a:pt x="2049897" y="330725"/>
                    <a:pt x="2042855" y="359005"/>
                    <a:pt x="1972442" y="337795"/>
                  </a:cubicBezTo>
                  <a:cubicBezTo>
                    <a:pt x="1902028" y="316586"/>
                    <a:pt x="1887945" y="302446"/>
                    <a:pt x="1831614" y="380214"/>
                  </a:cubicBezTo>
                  <a:cubicBezTo>
                    <a:pt x="1831614" y="380214"/>
                    <a:pt x="1873862" y="330725"/>
                    <a:pt x="1930193" y="351935"/>
                  </a:cubicBezTo>
                  <a:cubicBezTo>
                    <a:pt x="1986524" y="373144"/>
                    <a:pt x="2071021" y="387284"/>
                    <a:pt x="2085104" y="330725"/>
                  </a:cubicBezTo>
                  <a:cubicBezTo>
                    <a:pt x="2092145" y="267097"/>
                    <a:pt x="2056938" y="252957"/>
                    <a:pt x="2113269" y="203468"/>
                  </a:cubicBezTo>
                  <a:close/>
                  <a:moveTo>
                    <a:pt x="1313790" y="110"/>
                  </a:moveTo>
                  <a:cubicBezTo>
                    <a:pt x="1384970" y="-549"/>
                    <a:pt x="1442409" y="1758"/>
                    <a:pt x="1458254" y="7031"/>
                  </a:cubicBezTo>
                  <a:cubicBezTo>
                    <a:pt x="1458254" y="7031"/>
                    <a:pt x="1486424" y="14063"/>
                    <a:pt x="1479381" y="49218"/>
                  </a:cubicBezTo>
                  <a:cubicBezTo>
                    <a:pt x="1479381" y="84374"/>
                    <a:pt x="1465297" y="105467"/>
                    <a:pt x="1430085" y="112499"/>
                  </a:cubicBezTo>
                  <a:cubicBezTo>
                    <a:pt x="1394873" y="112499"/>
                    <a:pt x="1359662" y="119530"/>
                    <a:pt x="1338535" y="140623"/>
                  </a:cubicBezTo>
                  <a:cubicBezTo>
                    <a:pt x="1338535" y="140623"/>
                    <a:pt x="1465297" y="126561"/>
                    <a:pt x="1465297" y="196872"/>
                  </a:cubicBezTo>
                  <a:cubicBezTo>
                    <a:pt x="1465297" y="274215"/>
                    <a:pt x="1493466" y="386713"/>
                    <a:pt x="1493466" y="386713"/>
                  </a:cubicBezTo>
                  <a:cubicBezTo>
                    <a:pt x="1493466" y="386713"/>
                    <a:pt x="1465297" y="203904"/>
                    <a:pt x="1514593" y="175779"/>
                  </a:cubicBezTo>
                  <a:cubicBezTo>
                    <a:pt x="1556847" y="147654"/>
                    <a:pt x="1606143" y="147654"/>
                    <a:pt x="1655440" y="168748"/>
                  </a:cubicBezTo>
                  <a:cubicBezTo>
                    <a:pt x="1655440" y="168748"/>
                    <a:pt x="1627270" y="133592"/>
                    <a:pt x="1542762" y="126561"/>
                  </a:cubicBezTo>
                  <a:cubicBezTo>
                    <a:pt x="1542762" y="126561"/>
                    <a:pt x="1507551" y="112499"/>
                    <a:pt x="1521635" y="70312"/>
                  </a:cubicBezTo>
                  <a:cubicBezTo>
                    <a:pt x="1535720" y="28125"/>
                    <a:pt x="1549805" y="21094"/>
                    <a:pt x="1592059" y="14063"/>
                  </a:cubicBezTo>
                  <a:cubicBezTo>
                    <a:pt x="1648397" y="0"/>
                    <a:pt x="1739948" y="7031"/>
                    <a:pt x="1831498" y="70312"/>
                  </a:cubicBezTo>
                  <a:cubicBezTo>
                    <a:pt x="1930090" y="140623"/>
                    <a:pt x="1958260" y="98436"/>
                    <a:pt x="2127276" y="147654"/>
                  </a:cubicBezTo>
                  <a:cubicBezTo>
                    <a:pt x="2296291" y="189841"/>
                    <a:pt x="2352630" y="309371"/>
                    <a:pt x="2401926" y="442963"/>
                  </a:cubicBezTo>
                  <a:cubicBezTo>
                    <a:pt x="2401926" y="442963"/>
                    <a:pt x="2430096" y="499212"/>
                    <a:pt x="2416011" y="576554"/>
                  </a:cubicBezTo>
                  <a:cubicBezTo>
                    <a:pt x="2401926" y="660928"/>
                    <a:pt x="2359672" y="766395"/>
                    <a:pt x="2345588" y="822644"/>
                  </a:cubicBezTo>
                  <a:cubicBezTo>
                    <a:pt x="2331503" y="878894"/>
                    <a:pt x="2331503" y="956236"/>
                    <a:pt x="2380799" y="998423"/>
                  </a:cubicBezTo>
                  <a:cubicBezTo>
                    <a:pt x="2380799" y="998423"/>
                    <a:pt x="2338545" y="928112"/>
                    <a:pt x="2366715" y="857800"/>
                  </a:cubicBezTo>
                  <a:cubicBezTo>
                    <a:pt x="2387842" y="787489"/>
                    <a:pt x="2401926" y="717177"/>
                    <a:pt x="2423053" y="682022"/>
                  </a:cubicBezTo>
                  <a:cubicBezTo>
                    <a:pt x="2437138" y="646866"/>
                    <a:pt x="2465307" y="583585"/>
                    <a:pt x="2500519" y="597648"/>
                  </a:cubicBezTo>
                  <a:cubicBezTo>
                    <a:pt x="2528688" y="618741"/>
                    <a:pt x="2570942" y="696084"/>
                    <a:pt x="2592069" y="724208"/>
                  </a:cubicBezTo>
                  <a:cubicBezTo>
                    <a:pt x="2676577" y="843738"/>
                    <a:pt x="2620239" y="984361"/>
                    <a:pt x="2634323" y="1047641"/>
                  </a:cubicBezTo>
                  <a:cubicBezTo>
                    <a:pt x="2648408" y="1117953"/>
                    <a:pt x="2627281" y="1188264"/>
                    <a:pt x="2599112" y="1237482"/>
                  </a:cubicBezTo>
                  <a:cubicBezTo>
                    <a:pt x="2570942" y="1286700"/>
                    <a:pt x="2549815" y="1399199"/>
                    <a:pt x="2451223" y="1434354"/>
                  </a:cubicBezTo>
                  <a:cubicBezTo>
                    <a:pt x="2352630" y="1469510"/>
                    <a:pt x="2303334" y="1357012"/>
                    <a:pt x="2275164" y="1300762"/>
                  </a:cubicBezTo>
                  <a:cubicBezTo>
                    <a:pt x="2239953" y="1244513"/>
                    <a:pt x="2162487" y="1216389"/>
                    <a:pt x="2070937" y="1181233"/>
                  </a:cubicBezTo>
                  <a:cubicBezTo>
                    <a:pt x="1986429" y="1153108"/>
                    <a:pt x="1979387" y="1061703"/>
                    <a:pt x="1972344" y="1012485"/>
                  </a:cubicBezTo>
                  <a:cubicBezTo>
                    <a:pt x="1965302" y="956236"/>
                    <a:pt x="1993471" y="899987"/>
                    <a:pt x="1993471" y="850769"/>
                  </a:cubicBezTo>
                  <a:cubicBezTo>
                    <a:pt x="1993471" y="801551"/>
                    <a:pt x="1965302" y="780458"/>
                    <a:pt x="1887836" y="787489"/>
                  </a:cubicBezTo>
                  <a:cubicBezTo>
                    <a:pt x="1810371" y="787489"/>
                    <a:pt x="1838540" y="731240"/>
                    <a:pt x="1852625" y="696084"/>
                  </a:cubicBezTo>
                  <a:cubicBezTo>
                    <a:pt x="1859667" y="646866"/>
                    <a:pt x="1831498" y="618741"/>
                    <a:pt x="1831498" y="618741"/>
                  </a:cubicBezTo>
                  <a:cubicBezTo>
                    <a:pt x="1789244" y="576554"/>
                    <a:pt x="1732905" y="590617"/>
                    <a:pt x="1704736" y="618741"/>
                  </a:cubicBezTo>
                  <a:cubicBezTo>
                    <a:pt x="1662482" y="653897"/>
                    <a:pt x="1648397" y="731240"/>
                    <a:pt x="1648397" y="731240"/>
                  </a:cubicBezTo>
                  <a:cubicBezTo>
                    <a:pt x="1683609" y="660928"/>
                    <a:pt x="1732905" y="597648"/>
                    <a:pt x="1796286" y="639835"/>
                  </a:cubicBezTo>
                  <a:cubicBezTo>
                    <a:pt x="1852625" y="674990"/>
                    <a:pt x="1768117" y="752333"/>
                    <a:pt x="1810371" y="794520"/>
                  </a:cubicBezTo>
                  <a:cubicBezTo>
                    <a:pt x="1845582" y="836707"/>
                    <a:pt x="1894879" y="801551"/>
                    <a:pt x="1930090" y="815613"/>
                  </a:cubicBezTo>
                  <a:cubicBezTo>
                    <a:pt x="1965302" y="836707"/>
                    <a:pt x="1951217" y="878894"/>
                    <a:pt x="1937133" y="921081"/>
                  </a:cubicBezTo>
                  <a:cubicBezTo>
                    <a:pt x="1923048" y="970299"/>
                    <a:pt x="1923048" y="1019517"/>
                    <a:pt x="1937133" y="1061703"/>
                  </a:cubicBezTo>
                  <a:cubicBezTo>
                    <a:pt x="1944175" y="1103890"/>
                    <a:pt x="1972344" y="1167171"/>
                    <a:pt x="1859667" y="1237482"/>
                  </a:cubicBezTo>
                  <a:cubicBezTo>
                    <a:pt x="1754032" y="1307794"/>
                    <a:pt x="1613186" y="1272638"/>
                    <a:pt x="1613186" y="1272638"/>
                  </a:cubicBezTo>
                  <a:cubicBezTo>
                    <a:pt x="1613186" y="1209358"/>
                    <a:pt x="1556847" y="1160140"/>
                    <a:pt x="1479381" y="1132015"/>
                  </a:cubicBezTo>
                  <a:cubicBezTo>
                    <a:pt x="1394873" y="1103890"/>
                    <a:pt x="1359662" y="1047641"/>
                    <a:pt x="1359662" y="1047641"/>
                  </a:cubicBezTo>
                  <a:cubicBezTo>
                    <a:pt x="1401916" y="1146077"/>
                    <a:pt x="1500508" y="1153108"/>
                    <a:pt x="1535720" y="1216389"/>
                  </a:cubicBezTo>
                  <a:cubicBezTo>
                    <a:pt x="1570932" y="1279669"/>
                    <a:pt x="1528678" y="1342949"/>
                    <a:pt x="1451212" y="1392167"/>
                  </a:cubicBezTo>
                  <a:cubicBezTo>
                    <a:pt x="1373746" y="1448417"/>
                    <a:pt x="1289239" y="1434354"/>
                    <a:pt x="1289239" y="1434354"/>
                  </a:cubicBezTo>
                  <a:cubicBezTo>
                    <a:pt x="1310366" y="1314825"/>
                    <a:pt x="1204731" y="1286700"/>
                    <a:pt x="1204731" y="1286700"/>
                  </a:cubicBezTo>
                  <a:cubicBezTo>
                    <a:pt x="1254027" y="1321856"/>
                    <a:pt x="1261069" y="1371074"/>
                    <a:pt x="1239942" y="1448417"/>
                  </a:cubicBezTo>
                  <a:cubicBezTo>
                    <a:pt x="1218815" y="1525759"/>
                    <a:pt x="1092053" y="1504666"/>
                    <a:pt x="1092053" y="1504666"/>
                  </a:cubicBezTo>
                  <a:cubicBezTo>
                    <a:pt x="1092053" y="1504666"/>
                    <a:pt x="1113180" y="1483572"/>
                    <a:pt x="1106138" y="1413261"/>
                  </a:cubicBezTo>
                  <a:cubicBezTo>
                    <a:pt x="1106138" y="1335918"/>
                    <a:pt x="1014588" y="1335918"/>
                    <a:pt x="1014588" y="1335918"/>
                  </a:cubicBezTo>
                  <a:cubicBezTo>
                    <a:pt x="1070926" y="1357012"/>
                    <a:pt x="1085011" y="1399199"/>
                    <a:pt x="1070926" y="1455448"/>
                  </a:cubicBezTo>
                  <a:cubicBezTo>
                    <a:pt x="1056842" y="1518728"/>
                    <a:pt x="972334" y="1511697"/>
                    <a:pt x="972334" y="1511697"/>
                  </a:cubicBezTo>
                  <a:cubicBezTo>
                    <a:pt x="873741" y="1504666"/>
                    <a:pt x="796276" y="1406230"/>
                    <a:pt x="768106" y="1279669"/>
                  </a:cubicBezTo>
                  <a:cubicBezTo>
                    <a:pt x="746979" y="1146077"/>
                    <a:pt x="810360" y="1012485"/>
                    <a:pt x="810360" y="1012485"/>
                  </a:cubicBezTo>
                  <a:cubicBezTo>
                    <a:pt x="676556" y="1167171"/>
                    <a:pt x="761064" y="1434354"/>
                    <a:pt x="761064" y="1434354"/>
                  </a:cubicBezTo>
                  <a:cubicBezTo>
                    <a:pt x="676556" y="1441385"/>
                    <a:pt x="620217" y="1392167"/>
                    <a:pt x="620217" y="1392167"/>
                  </a:cubicBezTo>
                  <a:cubicBezTo>
                    <a:pt x="521625" y="1258576"/>
                    <a:pt x="585006" y="1103890"/>
                    <a:pt x="634302" y="998423"/>
                  </a:cubicBezTo>
                  <a:cubicBezTo>
                    <a:pt x="690641" y="892956"/>
                    <a:pt x="746979" y="822644"/>
                    <a:pt x="845572" y="766395"/>
                  </a:cubicBezTo>
                  <a:cubicBezTo>
                    <a:pt x="951207" y="710146"/>
                    <a:pt x="1035715" y="801551"/>
                    <a:pt x="1106138" y="857800"/>
                  </a:cubicBezTo>
                  <a:cubicBezTo>
                    <a:pt x="1176561" y="914049"/>
                    <a:pt x="1204731" y="899987"/>
                    <a:pt x="1254027" y="857800"/>
                  </a:cubicBezTo>
                  <a:cubicBezTo>
                    <a:pt x="1296281" y="822644"/>
                    <a:pt x="1310366" y="829676"/>
                    <a:pt x="1359662" y="871863"/>
                  </a:cubicBezTo>
                  <a:cubicBezTo>
                    <a:pt x="1416000" y="907018"/>
                    <a:pt x="1493466" y="871863"/>
                    <a:pt x="1570932" y="864831"/>
                  </a:cubicBezTo>
                  <a:cubicBezTo>
                    <a:pt x="1648397" y="857800"/>
                    <a:pt x="1697694" y="977330"/>
                    <a:pt x="1697694" y="977330"/>
                  </a:cubicBezTo>
                  <a:cubicBezTo>
                    <a:pt x="1697694" y="977330"/>
                    <a:pt x="1676567" y="907018"/>
                    <a:pt x="1620228" y="857800"/>
                  </a:cubicBezTo>
                  <a:cubicBezTo>
                    <a:pt x="1563889" y="808582"/>
                    <a:pt x="1479381" y="857800"/>
                    <a:pt x="1423043" y="857800"/>
                  </a:cubicBezTo>
                  <a:cubicBezTo>
                    <a:pt x="1366704" y="857800"/>
                    <a:pt x="1359662" y="815613"/>
                    <a:pt x="1310366" y="808582"/>
                  </a:cubicBezTo>
                  <a:cubicBezTo>
                    <a:pt x="1261069" y="801551"/>
                    <a:pt x="1232900" y="836707"/>
                    <a:pt x="1232900" y="836707"/>
                  </a:cubicBezTo>
                  <a:cubicBezTo>
                    <a:pt x="1197688" y="899987"/>
                    <a:pt x="1155434" y="850769"/>
                    <a:pt x="1127265" y="822644"/>
                  </a:cubicBezTo>
                  <a:cubicBezTo>
                    <a:pt x="1070926" y="766395"/>
                    <a:pt x="986418" y="717177"/>
                    <a:pt x="986418" y="717177"/>
                  </a:cubicBezTo>
                  <a:cubicBezTo>
                    <a:pt x="1049799" y="674990"/>
                    <a:pt x="1106138" y="703115"/>
                    <a:pt x="1239942" y="710146"/>
                  </a:cubicBezTo>
                  <a:cubicBezTo>
                    <a:pt x="1366704" y="724208"/>
                    <a:pt x="1458254" y="576554"/>
                    <a:pt x="1458254" y="576554"/>
                  </a:cubicBezTo>
                  <a:cubicBezTo>
                    <a:pt x="1458254" y="576554"/>
                    <a:pt x="1528678" y="583585"/>
                    <a:pt x="1613186" y="555461"/>
                  </a:cubicBezTo>
                  <a:cubicBezTo>
                    <a:pt x="1690651" y="527336"/>
                    <a:pt x="1690651" y="435931"/>
                    <a:pt x="1683609" y="400776"/>
                  </a:cubicBezTo>
                  <a:cubicBezTo>
                    <a:pt x="1683609" y="365620"/>
                    <a:pt x="1690651" y="295308"/>
                    <a:pt x="1690651" y="295308"/>
                  </a:cubicBezTo>
                  <a:cubicBezTo>
                    <a:pt x="1648397" y="330464"/>
                    <a:pt x="1676567" y="435931"/>
                    <a:pt x="1627270" y="485149"/>
                  </a:cubicBezTo>
                  <a:cubicBezTo>
                    <a:pt x="1577974" y="534367"/>
                    <a:pt x="1514593" y="541399"/>
                    <a:pt x="1430085" y="527336"/>
                  </a:cubicBezTo>
                  <a:cubicBezTo>
                    <a:pt x="1352620" y="513274"/>
                    <a:pt x="1324450" y="471087"/>
                    <a:pt x="1317408" y="386713"/>
                  </a:cubicBezTo>
                  <a:cubicBezTo>
                    <a:pt x="1310366" y="309371"/>
                    <a:pt x="1268112" y="288277"/>
                    <a:pt x="1268112" y="288277"/>
                  </a:cubicBezTo>
                  <a:cubicBezTo>
                    <a:pt x="1296281" y="323433"/>
                    <a:pt x="1296281" y="400776"/>
                    <a:pt x="1296281" y="400776"/>
                  </a:cubicBezTo>
                  <a:cubicBezTo>
                    <a:pt x="1282196" y="527336"/>
                    <a:pt x="1401916" y="548430"/>
                    <a:pt x="1401916" y="548430"/>
                  </a:cubicBezTo>
                  <a:cubicBezTo>
                    <a:pt x="1401916" y="548430"/>
                    <a:pt x="1394873" y="611710"/>
                    <a:pt x="1324450" y="646866"/>
                  </a:cubicBezTo>
                  <a:cubicBezTo>
                    <a:pt x="1246985" y="689053"/>
                    <a:pt x="1197688" y="667959"/>
                    <a:pt x="1155434" y="660928"/>
                  </a:cubicBezTo>
                  <a:cubicBezTo>
                    <a:pt x="1106138" y="653897"/>
                    <a:pt x="1042757" y="660928"/>
                    <a:pt x="1042757" y="660928"/>
                  </a:cubicBezTo>
                  <a:cubicBezTo>
                    <a:pt x="1113180" y="597648"/>
                    <a:pt x="1099096" y="464056"/>
                    <a:pt x="1092053" y="393745"/>
                  </a:cubicBezTo>
                  <a:cubicBezTo>
                    <a:pt x="1092053" y="316402"/>
                    <a:pt x="1127265" y="239059"/>
                    <a:pt x="1127265" y="239059"/>
                  </a:cubicBezTo>
                  <a:cubicBezTo>
                    <a:pt x="1063884" y="316402"/>
                    <a:pt x="1063884" y="379682"/>
                    <a:pt x="1056842" y="513274"/>
                  </a:cubicBezTo>
                  <a:cubicBezTo>
                    <a:pt x="1049799" y="653897"/>
                    <a:pt x="965291" y="667959"/>
                    <a:pt x="915995" y="689053"/>
                  </a:cubicBezTo>
                  <a:cubicBezTo>
                    <a:pt x="873741" y="717177"/>
                    <a:pt x="859657" y="689053"/>
                    <a:pt x="873741" y="618741"/>
                  </a:cubicBezTo>
                  <a:cubicBezTo>
                    <a:pt x="887826" y="548430"/>
                    <a:pt x="923038" y="499212"/>
                    <a:pt x="923038" y="499212"/>
                  </a:cubicBezTo>
                  <a:cubicBezTo>
                    <a:pt x="866699" y="527336"/>
                    <a:pt x="852614" y="590617"/>
                    <a:pt x="852614" y="590617"/>
                  </a:cubicBezTo>
                  <a:cubicBezTo>
                    <a:pt x="845572" y="555461"/>
                    <a:pt x="754022" y="527336"/>
                    <a:pt x="754022" y="527336"/>
                  </a:cubicBezTo>
                  <a:cubicBezTo>
                    <a:pt x="824445" y="569523"/>
                    <a:pt x="824445" y="625772"/>
                    <a:pt x="817403" y="682022"/>
                  </a:cubicBezTo>
                  <a:cubicBezTo>
                    <a:pt x="810360" y="738271"/>
                    <a:pt x="739937" y="787489"/>
                    <a:pt x="690641" y="822644"/>
                  </a:cubicBezTo>
                  <a:cubicBezTo>
                    <a:pt x="641344" y="857800"/>
                    <a:pt x="521625" y="717177"/>
                    <a:pt x="521625" y="717177"/>
                  </a:cubicBezTo>
                  <a:cubicBezTo>
                    <a:pt x="521625" y="717177"/>
                    <a:pt x="535709" y="731240"/>
                    <a:pt x="606133" y="843738"/>
                  </a:cubicBezTo>
                  <a:cubicBezTo>
                    <a:pt x="655429" y="928112"/>
                    <a:pt x="563879" y="977330"/>
                    <a:pt x="486413" y="1012485"/>
                  </a:cubicBezTo>
                  <a:cubicBezTo>
                    <a:pt x="437117" y="1033579"/>
                    <a:pt x="345567" y="991392"/>
                    <a:pt x="345567" y="991392"/>
                  </a:cubicBezTo>
                  <a:cubicBezTo>
                    <a:pt x="430075" y="1089828"/>
                    <a:pt x="549794" y="1033579"/>
                    <a:pt x="549794" y="1033579"/>
                  </a:cubicBezTo>
                  <a:cubicBezTo>
                    <a:pt x="549794" y="1033579"/>
                    <a:pt x="542752" y="1068735"/>
                    <a:pt x="493456" y="1153108"/>
                  </a:cubicBezTo>
                  <a:cubicBezTo>
                    <a:pt x="437117" y="1244513"/>
                    <a:pt x="338524" y="1258576"/>
                    <a:pt x="338524" y="1258576"/>
                  </a:cubicBezTo>
                  <a:cubicBezTo>
                    <a:pt x="204720" y="1258576"/>
                    <a:pt x="127254" y="1209358"/>
                    <a:pt x="70916" y="1167171"/>
                  </a:cubicBezTo>
                  <a:cubicBezTo>
                    <a:pt x="7535" y="1124984"/>
                    <a:pt x="7535" y="1040610"/>
                    <a:pt x="493" y="928112"/>
                  </a:cubicBezTo>
                  <a:cubicBezTo>
                    <a:pt x="-6550" y="822644"/>
                    <a:pt x="63874" y="696084"/>
                    <a:pt x="85001" y="653897"/>
                  </a:cubicBezTo>
                  <a:cubicBezTo>
                    <a:pt x="113170" y="611710"/>
                    <a:pt x="155424" y="583585"/>
                    <a:pt x="204720" y="618741"/>
                  </a:cubicBezTo>
                  <a:cubicBezTo>
                    <a:pt x="246974" y="653897"/>
                    <a:pt x="239932" y="731240"/>
                    <a:pt x="239932" y="731240"/>
                  </a:cubicBezTo>
                  <a:cubicBezTo>
                    <a:pt x="254016" y="639835"/>
                    <a:pt x="373736" y="604679"/>
                    <a:pt x="423032" y="576554"/>
                  </a:cubicBezTo>
                  <a:cubicBezTo>
                    <a:pt x="465286" y="555461"/>
                    <a:pt x="514583" y="576554"/>
                    <a:pt x="549794" y="590617"/>
                  </a:cubicBezTo>
                  <a:cubicBezTo>
                    <a:pt x="585006" y="604679"/>
                    <a:pt x="620217" y="618741"/>
                    <a:pt x="620217" y="618741"/>
                  </a:cubicBezTo>
                  <a:cubicBezTo>
                    <a:pt x="620217" y="618741"/>
                    <a:pt x="577963" y="583585"/>
                    <a:pt x="528667" y="555461"/>
                  </a:cubicBezTo>
                  <a:cubicBezTo>
                    <a:pt x="479371" y="527336"/>
                    <a:pt x="507540" y="393745"/>
                    <a:pt x="507540" y="393745"/>
                  </a:cubicBezTo>
                  <a:cubicBezTo>
                    <a:pt x="507540" y="393745"/>
                    <a:pt x="479371" y="435931"/>
                    <a:pt x="465286" y="485149"/>
                  </a:cubicBezTo>
                  <a:cubicBezTo>
                    <a:pt x="458244" y="534367"/>
                    <a:pt x="423032" y="541399"/>
                    <a:pt x="345567" y="576554"/>
                  </a:cubicBezTo>
                  <a:cubicBezTo>
                    <a:pt x="275143" y="618741"/>
                    <a:pt x="246974" y="611710"/>
                    <a:pt x="218805" y="590617"/>
                  </a:cubicBezTo>
                  <a:cubicBezTo>
                    <a:pt x="190635" y="569523"/>
                    <a:pt x="204720" y="520305"/>
                    <a:pt x="225847" y="478118"/>
                  </a:cubicBezTo>
                  <a:cubicBezTo>
                    <a:pt x="246974" y="442963"/>
                    <a:pt x="303313" y="393745"/>
                    <a:pt x="359651" y="344526"/>
                  </a:cubicBezTo>
                  <a:cubicBezTo>
                    <a:pt x="408948" y="295308"/>
                    <a:pt x="493456" y="253122"/>
                    <a:pt x="563879" y="217966"/>
                  </a:cubicBezTo>
                  <a:cubicBezTo>
                    <a:pt x="627260" y="182810"/>
                    <a:pt x="704725" y="161717"/>
                    <a:pt x="746979" y="140623"/>
                  </a:cubicBezTo>
                  <a:cubicBezTo>
                    <a:pt x="789233" y="112499"/>
                    <a:pt x="873741" y="63281"/>
                    <a:pt x="972334" y="28125"/>
                  </a:cubicBezTo>
                  <a:cubicBezTo>
                    <a:pt x="1038356" y="10547"/>
                    <a:pt x="1195157" y="1209"/>
                    <a:pt x="1313790" y="110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3710565" y="2758440"/>
            <a:ext cx="1760595" cy="0"/>
          </a:xfrm>
          <a:prstGeom prst="line">
            <a:avLst/>
          </a:prstGeom>
          <a:ln w="38100">
            <a:solidFill>
              <a:srgbClr val="777C9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726549" y="2758440"/>
            <a:ext cx="1760595" cy="0"/>
          </a:xfrm>
          <a:prstGeom prst="line">
            <a:avLst/>
          </a:prstGeom>
          <a:ln w="38100">
            <a:solidFill>
              <a:srgbClr val="777C9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98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" dur="1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5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1" grpId="0" build="allAtOnce"/>
      <p:bldP spid="22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4772561" y="440679"/>
            <a:ext cx="26468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案例对比分析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overview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711239" y="1673227"/>
            <a:ext cx="6697099" cy="3392368"/>
            <a:chOff x="2707252" y="1709439"/>
            <a:chExt cx="6697099" cy="3392368"/>
          </a:xfrm>
        </p:grpSpPr>
        <p:grpSp>
          <p:nvGrpSpPr>
            <p:cNvPr id="45" name="组合 44"/>
            <p:cNvGrpSpPr/>
            <p:nvPr/>
          </p:nvGrpSpPr>
          <p:grpSpPr>
            <a:xfrm>
              <a:off x="7283184" y="1709439"/>
              <a:ext cx="1718026" cy="2395764"/>
              <a:chOff x="2707252" y="2985025"/>
              <a:chExt cx="1121798" cy="1564332"/>
            </a:xfrm>
            <a:solidFill>
              <a:schemeClr val="accent2"/>
            </a:solidFill>
          </p:grpSpPr>
          <p:sp>
            <p:nvSpPr>
              <p:cNvPr id="46" name="Freeform 10"/>
              <p:cNvSpPr>
                <a:spLocks/>
              </p:cNvSpPr>
              <p:nvPr/>
            </p:nvSpPr>
            <p:spPr bwMode="auto">
              <a:xfrm>
                <a:off x="2856497" y="2985025"/>
                <a:ext cx="632943" cy="283023"/>
              </a:xfrm>
              <a:custGeom>
                <a:avLst/>
                <a:gdLst>
                  <a:gd name="T0" fmla="*/ 43 w 50"/>
                  <a:gd name="T1" fmla="*/ 22 h 23"/>
                  <a:gd name="T2" fmla="*/ 50 w 50"/>
                  <a:gd name="T3" fmla="*/ 0 h 23"/>
                  <a:gd name="T4" fmla="*/ 15 w 50"/>
                  <a:gd name="T5" fmla="*/ 0 h 23"/>
                  <a:gd name="T6" fmla="*/ 20 w 50"/>
                  <a:gd name="T7" fmla="*/ 21 h 23"/>
                  <a:gd name="T8" fmla="*/ 0 w 50"/>
                  <a:gd name="T9" fmla="*/ 11 h 23"/>
                  <a:gd name="T10" fmla="*/ 1 w 50"/>
                  <a:gd name="T11" fmla="*/ 14 h 23"/>
                  <a:gd name="T12" fmla="*/ 19 w 50"/>
                  <a:gd name="T13" fmla="*/ 23 h 23"/>
                  <a:gd name="T14" fmla="*/ 20 w 50"/>
                  <a:gd name="T15" fmla="*/ 22 h 23"/>
                  <a:gd name="T16" fmla="*/ 43 w 50"/>
                  <a:gd name="T1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23">
                    <a:moveTo>
                      <a:pt x="43" y="22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17" y="17"/>
                      <a:pt x="8" y="8"/>
                      <a:pt x="0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8" y="11"/>
                      <a:pt x="16" y="20"/>
                      <a:pt x="19" y="23"/>
                    </a:cubicBezTo>
                    <a:cubicBezTo>
                      <a:pt x="20" y="22"/>
                      <a:pt x="20" y="22"/>
                      <a:pt x="20" y="22"/>
                    </a:cubicBezTo>
                    <a:lnTo>
                      <a:pt x="43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47" name="Freeform 11"/>
              <p:cNvSpPr>
                <a:spLocks noEditPoints="1"/>
              </p:cNvSpPr>
              <p:nvPr/>
            </p:nvSpPr>
            <p:spPr bwMode="auto">
              <a:xfrm>
                <a:off x="2707252" y="3268045"/>
                <a:ext cx="1121798" cy="1281312"/>
              </a:xfrm>
              <a:custGeom>
                <a:avLst/>
                <a:gdLst>
                  <a:gd name="T0" fmla="*/ 58 w 89"/>
                  <a:gd name="T1" fmla="*/ 2 h 103"/>
                  <a:gd name="T2" fmla="*/ 58 w 89"/>
                  <a:gd name="T3" fmla="*/ 2 h 103"/>
                  <a:gd name="T4" fmla="*/ 30 w 89"/>
                  <a:gd name="T5" fmla="*/ 2 h 103"/>
                  <a:gd name="T6" fmla="*/ 31 w 89"/>
                  <a:gd name="T7" fmla="*/ 0 h 103"/>
                  <a:gd name="T8" fmla="*/ 16 w 89"/>
                  <a:gd name="T9" fmla="*/ 0 h 103"/>
                  <a:gd name="T10" fmla="*/ 14 w 89"/>
                  <a:gd name="T11" fmla="*/ 2 h 103"/>
                  <a:gd name="T12" fmla="*/ 22 w 89"/>
                  <a:gd name="T13" fmla="*/ 5 h 103"/>
                  <a:gd name="T14" fmla="*/ 27 w 89"/>
                  <a:gd name="T15" fmla="*/ 4 h 103"/>
                  <a:gd name="T16" fmla="*/ 0 w 89"/>
                  <a:gd name="T17" fmla="*/ 58 h 103"/>
                  <a:gd name="T18" fmla="*/ 45 w 89"/>
                  <a:gd name="T19" fmla="*/ 103 h 103"/>
                  <a:gd name="T20" fmla="*/ 89 w 89"/>
                  <a:gd name="T21" fmla="*/ 58 h 103"/>
                  <a:gd name="T22" fmla="*/ 58 w 89"/>
                  <a:gd name="T23" fmla="*/ 2 h 103"/>
                  <a:gd name="T24" fmla="*/ 57 w 89"/>
                  <a:gd name="T25" fmla="*/ 73 h 103"/>
                  <a:gd name="T26" fmla="*/ 49 w 89"/>
                  <a:gd name="T27" fmla="*/ 77 h 103"/>
                  <a:gd name="T28" fmla="*/ 49 w 89"/>
                  <a:gd name="T29" fmla="*/ 84 h 103"/>
                  <a:gd name="T30" fmla="*/ 41 w 89"/>
                  <a:gd name="T31" fmla="*/ 84 h 103"/>
                  <a:gd name="T32" fmla="*/ 41 w 89"/>
                  <a:gd name="T33" fmla="*/ 77 h 103"/>
                  <a:gd name="T34" fmla="*/ 32 w 89"/>
                  <a:gd name="T35" fmla="*/ 73 h 103"/>
                  <a:gd name="T36" fmla="*/ 27 w 89"/>
                  <a:gd name="T37" fmla="*/ 63 h 103"/>
                  <a:gd name="T38" fmla="*/ 27 w 89"/>
                  <a:gd name="T39" fmla="*/ 61 h 103"/>
                  <a:gd name="T40" fmla="*/ 34 w 89"/>
                  <a:gd name="T41" fmla="*/ 61 h 103"/>
                  <a:gd name="T42" fmla="*/ 34 w 89"/>
                  <a:gd name="T43" fmla="*/ 62 h 103"/>
                  <a:gd name="T44" fmla="*/ 37 w 89"/>
                  <a:gd name="T45" fmla="*/ 69 h 103"/>
                  <a:gd name="T46" fmla="*/ 45 w 89"/>
                  <a:gd name="T47" fmla="*/ 71 h 103"/>
                  <a:gd name="T48" fmla="*/ 52 w 89"/>
                  <a:gd name="T49" fmla="*/ 69 h 103"/>
                  <a:gd name="T50" fmla="*/ 55 w 89"/>
                  <a:gd name="T51" fmla="*/ 62 h 103"/>
                  <a:gd name="T52" fmla="*/ 52 w 89"/>
                  <a:gd name="T53" fmla="*/ 56 h 103"/>
                  <a:gd name="T54" fmla="*/ 43 w 89"/>
                  <a:gd name="T55" fmla="*/ 53 h 103"/>
                  <a:gd name="T56" fmla="*/ 32 w 89"/>
                  <a:gd name="T57" fmla="*/ 48 h 103"/>
                  <a:gd name="T58" fmla="*/ 29 w 89"/>
                  <a:gd name="T59" fmla="*/ 39 h 103"/>
                  <a:gd name="T60" fmla="*/ 33 w 89"/>
                  <a:gd name="T61" fmla="*/ 29 h 103"/>
                  <a:gd name="T62" fmla="*/ 41 w 89"/>
                  <a:gd name="T63" fmla="*/ 25 h 103"/>
                  <a:gd name="T64" fmla="*/ 41 w 89"/>
                  <a:gd name="T65" fmla="*/ 19 h 103"/>
                  <a:gd name="T66" fmla="*/ 49 w 89"/>
                  <a:gd name="T67" fmla="*/ 19 h 103"/>
                  <a:gd name="T68" fmla="*/ 49 w 89"/>
                  <a:gd name="T69" fmla="*/ 25 h 103"/>
                  <a:gd name="T70" fmla="*/ 57 w 89"/>
                  <a:gd name="T71" fmla="*/ 29 h 103"/>
                  <a:gd name="T72" fmla="*/ 62 w 89"/>
                  <a:gd name="T73" fmla="*/ 39 h 103"/>
                  <a:gd name="T74" fmla="*/ 62 w 89"/>
                  <a:gd name="T75" fmla="*/ 40 h 103"/>
                  <a:gd name="T76" fmla="*/ 54 w 89"/>
                  <a:gd name="T77" fmla="*/ 40 h 103"/>
                  <a:gd name="T78" fmla="*/ 54 w 89"/>
                  <a:gd name="T79" fmla="*/ 39 h 103"/>
                  <a:gd name="T80" fmla="*/ 52 w 89"/>
                  <a:gd name="T81" fmla="*/ 33 h 103"/>
                  <a:gd name="T82" fmla="*/ 45 w 89"/>
                  <a:gd name="T83" fmla="*/ 31 h 103"/>
                  <a:gd name="T84" fmla="*/ 38 w 89"/>
                  <a:gd name="T85" fmla="*/ 33 h 103"/>
                  <a:gd name="T86" fmla="*/ 36 w 89"/>
                  <a:gd name="T87" fmla="*/ 39 h 103"/>
                  <a:gd name="T88" fmla="*/ 38 w 89"/>
                  <a:gd name="T89" fmla="*/ 43 h 103"/>
                  <a:gd name="T90" fmla="*/ 46 w 89"/>
                  <a:gd name="T91" fmla="*/ 47 h 103"/>
                  <a:gd name="T92" fmla="*/ 58 w 89"/>
                  <a:gd name="T93" fmla="*/ 52 h 103"/>
                  <a:gd name="T94" fmla="*/ 63 w 89"/>
                  <a:gd name="T95" fmla="*/ 62 h 103"/>
                  <a:gd name="T96" fmla="*/ 57 w 89"/>
                  <a:gd name="T97" fmla="*/ 7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9" h="103">
                    <a:moveTo>
                      <a:pt x="58" y="2"/>
                    </a:moveTo>
                    <a:cubicBezTo>
                      <a:pt x="58" y="2"/>
                      <a:pt x="58" y="2"/>
                      <a:pt x="58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2"/>
                      <a:pt x="20" y="3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6" y="4"/>
                      <a:pt x="19" y="5"/>
                      <a:pt x="22" y="5"/>
                    </a:cubicBezTo>
                    <a:cubicBezTo>
                      <a:pt x="24" y="5"/>
                      <a:pt x="26" y="4"/>
                      <a:pt x="27" y="4"/>
                    </a:cubicBezTo>
                    <a:cubicBezTo>
                      <a:pt x="11" y="15"/>
                      <a:pt x="0" y="40"/>
                      <a:pt x="0" y="58"/>
                    </a:cubicBezTo>
                    <a:cubicBezTo>
                      <a:pt x="0" y="83"/>
                      <a:pt x="20" y="103"/>
                      <a:pt x="45" y="103"/>
                    </a:cubicBezTo>
                    <a:cubicBezTo>
                      <a:pt x="69" y="103"/>
                      <a:pt x="89" y="83"/>
                      <a:pt x="89" y="58"/>
                    </a:cubicBezTo>
                    <a:cubicBezTo>
                      <a:pt x="89" y="38"/>
                      <a:pt x="76" y="11"/>
                      <a:pt x="58" y="2"/>
                    </a:cubicBezTo>
                    <a:close/>
                    <a:moveTo>
                      <a:pt x="57" y="73"/>
                    </a:moveTo>
                    <a:cubicBezTo>
                      <a:pt x="55" y="75"/>
                      <a:pt x="52" y="76"/>
                      <a:pt x="49" y="77"/>
                    </a:cubicBezTo>
                    <a:cubicBezTo>
                      <a:pt x="49" y="84"/>
                      <a:pt x="49" y="84"/>
                      <a:pt x="49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37" y="76"/>
                      <a:pt x="34" y="75"/>
                      <a:pt x="32" y="73"/>
                    </a:cubicBezTo>
                    <a:cubicBezTo>
                      <a:pt x="28" y="70"/>
                      <a:pt x="27" y="67"/>
                      <a:pt x="27" y="63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4" y="65"/>
                      <a:pt x="35" y="67"/>
                      <a:pt x="37" y="69"/>
                    </a:cubicBezTo>
                    <a:cubicBezTo>
                      <a:pt x="39" y="70"/>
                      <a:pt x="41" y="71"/>
                      <a:pt x="45" y="71"/>
                    </a:cubicBezTo>
                    <a:cubicBezTo>
                      <a:pt x="48" y="71"/>
                      <a:pt x="50" y="70"/>
                      <a:pt x="52" y="69"/>
                    </a:cubicBezTo>
                    <a:cubicBezTo>
                      <a:pt x="54" y="67"/>
                      <a:pt x="55" y="65"/>
                      <a:pt x="55" y="62"/>
                    </a:cubicBezTo>
                    <a:cubicBezTo>
                      <a:pt x="55" y="60"/>
                      <a:pt x="54" y="58"/>
                      <a:pt x="52" y="56"/>
                    </a:cubicBezTo>
                    <a:cubicBezTo>
                      <a:pt x="51" y="55"/>
                      <a:pt x="48" y="54"/>
                      <a:pt x="43" y="53"/>
                    </a:cubicBezTo>
                    <a:cubicBezTo>
                      <a:pt x="38" y="52"/>
                      <a:pt x="35" y="50"/>
                      <a:pt x="32" y="48"/>
                    </a:cubicBezTo>
                    <a:cubicBezTo>
                      <a:pt x="30" y="45"/>
                      <a:pt x="29" y="42"/>
                      <a:pt x="29" y="39"/>
                    </a:cubicBezTo>
                    <a:cubicBezTo>
                      <a:pt x="29" y="35"/>
                      <a:pt x="30" y="31"/>
                      <a:pt x="33" y="29"/>
                    </a:cubicBezTo>
                    <a:cubicBezTo>
                      <a:pt x="35" y="27"/>
                      <a:pt x="38" y="26"/>
                      <a:pt x="41" y="25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52" y="25"/>
                      <a:pt x="55" y="27"/>
                      <a:pt x="57" y="29"/>
                    </a:cubicBezTo>
                    <a:cubicBezTo>
                      <a:pt x="60" y="31"/>
                      <a:pt x="62" y="35"/>
                      <a:pt x="62" y="39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36"/>
                      <a:pt x="53" y="34"/>
                      <a:pt x="52" y="33"/>
                    </a:cubicBezTo>
                    <a:cubicBezTo>
                      <a:pt x="50" y="32"/>
                      <a:pt x="48" y="31"/>
                      <a:pt x="45" y="31"/>
                    </a:cubicBezTo>
                    <a:cubicBezTo>
                      <a:pt x="42" y="31"/>
                      <a:pt x="40" y="32"/>
                      <a:pt x="38" y="33"/>
                    </a:cubicBezTo>
                    <a:cubicBezTo>
                      <a:pt x="37" y="34"/>
                      <a:pt x="36" y="36"/>
                      <a:pt x="36" y="39"/>
                    </a:cubicBezTo>
                    <a:cubicBezTo>
                      <a:pt x="36" y="41"/>
                      <a:pt x="37" y="42"/>
                      <a:pt x="38" y="43"/>
                    </a:cubicBezTo>
                    <a:cubicBezTo>
                      <a:pt x="40" y="45"/>
                      <a:pt x="42" y="46"/>
                      <a:pt x="46" y="47"/>
                    </a:cubicBezTo>
                    <a:cubicBezTo>
                      <a:pt x="52" y="48"/>
                      <a:pt x="56" y="50"/>
                      <a:pt x="58" y="52"/>
                    </a:cubicBezTo>
                    <a:cubicBezTo>
                      <a:pt x="61" y="55"/>
                      <a:pt x="63" y="58"/>
                      <a:pt x="63" y="62"/>
                    </a:cubicBezTo>
                    <a:cubicBezTo>
                      <a:pt x="63" y="66"/>
                      <a:pt x="61" y="70"/>
                      <a:pt x="57" y="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方正兰亭黑简体" panose="02000000000000000000" pitchFamily="2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707252" y="3537475"/>
              <a:ext cx="1121798" cy="1564332"/>
              <a:chOff x="2707252" y="2985025"/>
              <a:chExt cx="1121798" cy="1564332"/>
            </a:xfrm>
            <a:solidFill>
              <a:srgbClr val="4F5261"/>
            </a:solidFill>
          </p:grpSpPr>
          <p:sp>
            <p:nvSpPr>
              <p:cNvPr id="33" name="Freeform 10"/>
              <p:cNvSpPr>
                <a:spLocks/>
              </p:cNvSpPr>
              <p:nvPr/>
            </p:nvSpPr>
            <p:spPr bwMode="auto">
              <a:xfrm>
                <a:off x="2856497" y="2985025"/>
                <a:ext cx="632943" cy="283023"/>
              </a:xfrm>
              <a:custGeom>
                <a:avLst/>
                <a:gdLst>
                  <a:gd name="T0" fmla="*/ 43 w 50"/>
                  <a:gd name="T1" fmla="*/ 22 h 23"/>
                  <a:gd name="T2" fmla="*/ 50 w 50"/>
                  <a:gd name="T3" fmla="*/ 0 h 23"/>
                  <a:gd name="T4" fmla="*/ 15 w 50"/>
                  <a:gd name="T5" fmla="*/ 0 h 23"/>
                  <a:gd name="T6" fmla="*/ 20 w 50"/>
                  <a:gd name="T7" fmla="*/ 21 h 23"/>
                  <a:gd name="T8" fmla="*/ 0 w 50"/>
                  <a:gd name="T9" fmla="*/ 11 h 23"/>
                  <a:gd name="T10" fmla="*/ 1 w 50"/>
                  <a:gd name="T11" fmla="*/ 14 h 23"/>
                  <a:gd name="T12" fmla="*/ 19 w 50"/>
                  <a:gd name="T13" fmla="*/ 23 h 23"/>
                  <a:gd name="T14" fmla="*/ 20 w 50"/>
                  <a:gd name="T15" fmla="*/ 22 h 23"/>
                  <a:gd name="T16" fmla="*/ 43 w 50"/>
                  <a:gd name="T1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23">
                    <a:moveTo>
                      <a:pt x="43" y="22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17" y="17"/>
                      <a:pt x="8" y="8"/>
                      <a:pt x="0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8" y="11"/>
                      <a:pt x="16" y="20"/>
                      <a:pt x="19" y="23"/>
                    </a:cubicBezTo>
                    <a:cubicBezTo>
                      <a:pt x="20" y="22"/>
                      <a:pt x="20" y="22"/>
                      <a:pt x="20" y="22"/>
                    </a:cubicBezTo>
                    <a:lnTo>
                      <a:pt x="43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34" name="Freeform 11"/>
              <p:cNvSpPr>
                <a:spLocks noEditPoints="1"/>
              </p:cNvSpPr>
              <p:nvPr/>
            </p:nvSpPr>
            <p:spPr bwMode="auto">
              <a:xfrm>
                <a:off x="2707252" y="3268045"/>
                <a:ext cx="1121798" cy="1281312"/>
              </a:xfrm>
              <a:custGeom>
                <a:avLst/>
                <a:gdLst>
                  <a:gd name="T0" fmla="*/ 58 w 89"/>
                  <a:gd name="T1" fmla="*/ 2 h 103"/>
                  <a:gd name="T2" fmla="*/ 58 w 89"/>
                  <a:gd name="T3" fmla="*/ 2 h 103"/>
                  <a:gd name="T4" fmla="*/ 30 w 89"/>
                  <a:gd name="T5" fmla="*/ 2 h 103"/>
                  <a:gd name="T6" fmla="*/ 31 w 89"/>
                  <a:gd name="T7" fmla="*/ 0 h 103"/>
                  <a:gd name="T8" fmla="*/ 16 w 89"/>
                  <a:gd name="T9" fmla="*/ 0 h 103"/>
                  <a:gd name="T10" fmla="*/ 14 w 89"/>
                  <a:gd name="T11" fmla="*/ 2 h 103"/>
                  <a:gd name="T12" fmla="*/ 22 w 89"/>
                  <a:gd name="T13" fmla="*/ 5 h 103"/>
                  <a:gd name="T14" fmla="*/ 27 w 89"/>
                  <a:gd name="T15" fmla="*/ 4 h 103"/>
                  <a:gd name="T16" fmla="*/ 0 w 89"/>
                  <a:gd name="T17" fmla="*/ 58 h 103"/>
                  <a:gd name="T18" fmla="*/ 45 w 89"/>
                  <a:gd name="T19" fmla="*/ 103 h 103"/>
                  <a:gd name="T20" fmla="*/ 89 w 89"/>
                  <a:gd name="T21" fmla="*/ 58 h 103"/>
                  <a:gd name="T22" fmla="*/ 58 w 89"/>
                  <a:gd name="T23" fmla="*/ 2 h 103"/>
                  <a:gd name="T24" fmla="*/ 57 w 89"/>
                  <a:gd name="T25" fmla="*/ 73 h 103"/>
                  <a:gd name="T26" fmla="*/ 49 w 89"/>
                  <a:gd name="T27" fmla="*/ 77 h 103"/>
                  <a:gd name="T28" fmla="*/ 49 w 89"/>
                  <a:gd name="T29" fmla="*/ 84 h 103"/>
                  <a:gd name="T30" fmla="*/ 41 w 89"/>
                  <a:gd name="T31" fmla="*/ 84 h 103"/>
                  <a:gd name="T32" fmla="*/ 41 w 89"/>
                  <a:gd name="T33" fmla="*/ 77 h 103"/>
                  <a:gd name="T34" fmla="*/ 32 w 89"/>
                  <a:gd name="T35" fmla="*/ 73 h 103"/>
                  <a:gd name="T36" fmla="*/ 27 w 89"/>
                  <a:gd name="T37" fmla="*/ 63 h 103"/>
                  <a:gd name="T38" fmla="*/ 27 w 89"/>
                  <a:gd name="T39" fmla="*/ 61 h 103"/>
                  <a:gd name="T40" fmla="*/ 34 w 89"/>
                  <a:gd name="T41" fmla="*/ 61 h 103"/>
                  <a:gd name="T42" fmla="*/ 34 w 89"/>
                  <a:gd name="T43" fmla="*/ 62 h 103"/>
                  <a:gd name="T44" fmla="*/ 37 w 89"/>
                  <a:gd name="T45" fmla="*/ 69 h 103"/>
                  <a:gd name="T46" fmla="*/ 45 w 89"/>
                  <a:gd name="T47" fmla="*/ 71 h 103"/>
                  <a:gd name="T48" fmla="*/ 52 w 89"/>
                  <a:gd name="T49" fmla="*/ 69 h 103"/>
                  <a:gd name="T50" fmla="*/ 55 w 89"/>
                  <a:gd name="T51" fmla="*/ 62 h 103"/>
                  <a:gd name="T52" fmla="*/ 52 w 89"/>
                  <a:gd name="T53" fmla="*/ 56 h 103"/>
                  <a:gd name="T54" fmla="*/ 43 w 89"/>
                  <a:gd name="T55" fmla="*/ 53 h 103"/>
                  <a:gd name="T56" fmla="*/ 32 w 89"/>
                  <a:gd name="T57" fmla="*/ 48 h 103"/>
                  <a:gd name="T58" fmla="*/ 29 w 89"/>
                  <a:gd name="T59" fmla="*/ 39 h 103"/>
                  <a:gd name="T60" fmla="*/ 33 w 89"/>
                  <a:gd name="T61" fmla="*/ 29 h 103"/>
                  <a:gd name="T62" fmla="*/ 41 w 89"/>
                  <a:gd name="T63" fmla="*/ 25 h 103"/>
                  <a:gd name="T64" fmla="*/ 41 w 89"/>
                  <a:gd name="T65" fmla="*/ 19 h 103"/>
                  <a:gd name="T66" fmla="*/ 49 w 89"/>
                  <a:gd name="T67" fmla="*/ 19 h 103"/>
                  <a:gd name="T68" fmla="*/ 49 w 89"/>
                  <a:gd name="T69" fmla="*/ 25 h 103"/>
                  <a:gd name="T70" fmla="*/ 57 w 89"/>
                  <a:gd name="T71" fmla="*/ 29 h 103"/>
                  <a:gd name="T72" fmla="*/ 62 w 89"/>
                  <a:gd name="T73" fmla="*/ 39 h 103"/>
                  <a:gd name="T74" fmla="*/ 62 w 89"/>
                  <a:gd name="T75" fmla="*/ 40 h 103"/>
                  <a:gd name="T76" fmla="*/ 54 w 89"/>
                  <a:gd name="T77" fmla="*/ 40 h 103"/>
                  <a:gd name="T78" fmla="*/ 54 w 89"/>
                  <a:gd name="T79" fmla="*/ 39 h 103"/>
                  <a:gd name="T80" fmla="*/ 52 w 89"/>
                  <a:gd name="T81" fmla="*/ 33 h 103"/>
                  <a:gd name="T82" fmla="*/ 45 w 89"/>
                  <a:gd name="T83" fmla="*/ 31 h 103"/>
                  <a:gd name="T84" fmla="*/ 38 w 89"/>
                  <a:gd name="T85" fmla="*/ 33 h 103"/>
                  <a:gd name="T86" fmla="*/ 36 w 89"/>
                  <a:gd name="T87" fmla="*/ 39 h 103"/>
                  <a:gd name="T88" fmla="*/ 38 w 89"/>
                  <a:gd name="T89" fmla="*/ 43 h 103"/>
                  <a:gd name="T90" fmla="*/ 46 w 89"/>
                  <a:gd name="T91" fmla="*/ 47 h 103"/>
                  <a:gd name="T92" fmla="*/ 58 w 89"/>
                  <a:gd name="T93" fmla="*/ 52 h 103"/>
                  <a:gd name="T94" fmla="*/ 63 w 89"/>
                  <a:gd name="T95" fmla="*/ 62 h 103"/>
                  <a:gd name="T96" fmla="*/ 57 w 89"/>
                  <a:gd name="T97" fmla="*/ 7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9" h="103">
                    <a:moveTo>
                      <a:pt x="58" y="2"/>
                    </a:moveTo>
                    <a:cubicBezTo>
                      <a:pt x="58" y="2"/>
                      <a:pt x="58" y="2"/>
                      <a:pt x="58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2"/>
                      <a:pt x="20" y="3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6" y="4"/>
                      <a:pt x="19" y="5"/>
                      <a:pt x="22" y="5"/>
                    </a:cubicBezTo>
                    <a:cubicBezTo>
                      <a:pt x="24" y="5"/>
                      <a:pt x="26" y="4"/>
                      <a:pt x="27" y="4"/>
                    </a:cubicBezTo>
                    <a:cubicBezTo>
                      <a:pt x="11" y="15"/>
                      <a:pt x="0" y="40"/>
                      <a:pt x="0" y="58"/>
                    </a:cubicBezTo>
                    <a:cubicBezTo>
                      <a:pt x="0" y="83"/>
                      <a:pt x="20" y="103"/>
                      <a:pt x="45" y="103"/>
                    </a:cubicBezTo>
                    <a:cubicBezTo>
                      <a:pt x="69" y="103"/>
                      <a:pt x="89" y="83"/>
                      <a:pt x="89" y="58"/>
                    </a:cubicBezTo>
                    <a:cubicBezTo>
                      <a:pt x="89" y="38"/>
                      <a:pt x="76" y="11"/>
                      <a:pt x="58" y="2"/>
                    </a:cubicBezTo>
                    <a:close/>
                    <a:moveTo>
                      <a:pt x="57" y="73"/>
                    </a:moveTo>
                    <a:cubicBezTo>
                      <a:pt x="55" y="75"/>
                      <a:pt x="52" y="76"/>
                      <a:pt x="49" y="77"/>
                    </a:cubicBezTo>
                    <a:cubicBezTo>
                      <a:pt x="49" y="84"/>
                      <a:pt x="49" y="84"/>
                      <a:pt x="49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37" y="76"/>
                      <a:pt x="34" y="75"/>
                      <a:pt x="32" y="73"/>
                    </a:cubicBezTo>
                    <a:cubicBezTo>
                      <a:pt x="28" y="70"/>
                      <a:pt x="27" y="67"/>
                      <a:pt x="27" y="63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4" y="65"/>
                      <a:pt x="35" y="67"/>
                      <a:pt x="37" y="69"/>
                    </a:cubicBezTo>
                    <a:cubicBezTo>
                      <a:pt x="39" y="70"/>
                      <a:pt x="41" y="71"/>
                      <a:pt x="45" y="71"/>
                    </a:cubicBezTo>
                    <a:cubicBezTo>
                      <a:pt x="48" y="71"/>
                      <a:pt x="50" y="70"/>
                      <a:pt x="52" y="69"/>
                    </a:cubicBezTo>
                    <a:cubicBezTo>
                      <a:pt x="54" y="67"/>
                      <a:pt x="55" y="65"/>
                      <a:pt x="55" y="62"/>
                    </a:cubicBezTo>
                    <a:cubicBezTo>
                      <a:pt x="55" y="60"/>
                      <a:pt x="54" y="58"/>
                      <a:pt x="52" y="56"/>
                    </a:cubicBezTo>
                    <a:cubicBezTo>
                      <a:pt x="51" y="55"/>
                      <a:pt x="48" y="54"/>
                      <a:pt x="43" y="53"/>
                    </a:cubicBezTo>
                    <a:cubicBezTo>
                      <a:pt x="38" y="52"/>
                      <a:pt x="35" y="50"/>
                      <a:pt x="32" y="48"/>
                    </a:cubicBezTo>
                    <a:cubicBezTo>
                      <a:pt x="30" y="45"/>
                      <a:pt x="29" y="42"/>
                      <a:pt x="29" y="39"/>
                    </a:cubicBezTo>
                    <a:cubicBezTo>
                      <a:pt x="29" y="35"/>
                      <a:pt x="30" y="31"/>
                      <a:pt x="33" y="29"/>
                    </a:cubicBezTo>
                    <a:cubicBezTo>
                      <a:pt x="35" y="27"/>
                      <a:pt x="38" y="26"/>
                      <a:pt x="41" y="25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52" y="25"/>
                      <a:pt x="55" y="27"/>
                      <a:pt x="57" y="29"/>
                    </a:cubicBezTo>
                    <a:cubicBezTo>
                      <a:pt x="60" y="31"/>
                      <a:pt x="62" y="35"/>
                      <a:pt x="62" y="39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36"/>
                      <a:pt x="53" y="34"/>
                      <a:pt x="52" y="33"/>
                    </a:cubicBezTo>
                    <a:cubicBezTo>
                      <a:pt x="50" y="32"/>
                      <a:pt x="48" y="31"/>
                      <a:pt x="45" y="31"/>
                    </a:cubicBezTo>
                    <a:cubicBezTo>
                      <a:pt x="42" y="31"/>
                      <a:pt x="40" y="32"/>
                      <a:pt x="38" y="33"/>
                    </a:cubicBezTo>
                    <a:cubicBezTo>
                      <a:pt x="37" y="34"/>
                      <a:pt x="36" y="36"/>
                      <a:pt x="36" y="39"/>
                    </a:cubicBezTo>
                    <a:cubicBezTo>
                      <a:pt x="36" y="41"/>
                      <a:pt x="37" y="42"/>
                      <a:pt x="38" y="43"/>
                    </a:cubicBezTo>
                    <a:cubicBezTo>
                      <a:pt x="40" y="45"/>
                      <a:pt x="42" y="46"/>
                      <a:pt x="46" y="47"/>
                    </a:cubicBezTo>
                    <a:cubicBezTo>
                      <a:pt x="52" y="48"/>
                      <a:pt x="56" y="50"/>
                      <a:pt x="58" y="52"/>
                    </a:cubicBezTo>
                    <a:cubicBezTo>
                      <a:pt x="61" y="55"/>
                      <a:pt x="63" y="58"/>
                      <a:pt x="63" y="62"/>
                    </a:cubicBezTo>
                    <a:cubicBezTo>
                      <a:pt x="63" y="66"/>
                      <a:pt x="61" y="70"/>
                      <a:pt x="57" y="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方正兰亭黑简体" panose="02000000000000000000" pitchFamily="2" charset="-122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3530092" y="3392459"/>
              <a:ext cx="1121798" cy="1564332"/>
              <a:chOff x="2707252" y="2985025"/>
              <a:chExt cx="1121798" cy="1564332"/>
            </a:xfrm>
            <a:solidFill>
              <a:srgbClr val="4F5261"/>
            </a:solidFill>
          </p:grpSpPr>
          <p:sp>
            <p:nvSpPr>
              <p:cNvPr id="40" name="Freeform 10"/>
              <p:cNvSpPr>
                <a:spLocks/>
              </p:cNvSpPr>
              <p:nvPr/>
            </p:nvSpPr>
            <p:spPr bwMode="auto">
              <a:xfrm>
                <a:off x="2856497" y="2985025"/>
                <a:ext cx="632943" cy="283023"/>
              </a:xfrm>
              <a:custGeom>
                <a:avLst/>
                <a:gdLst>
                  <a:gd name="T0" fmla="*/ 43 w 50"/>
                  <a:gd name="T1" fmla="*/ 22 h 23"/>
                  <a:gd name="T2" fmla="*/ 50 w 50"/>
                  <a:gd name="T3" fmla="*/ 0 h 23"/>
                  <a:gd name="T4" fmla="*/ 15 w 50"/>
                  <a:gd name="T5" fmla="*/ 0 h 23"/>
                  <a:gd name="T6" fmla="*/ 20 w 50"/>
                  <a:gd name="T7" fmla="*/ 21 h 23"/>
                  <a:gd name="T8" fmla="*/ 0 w 50"/>
                  <a:gd name="T9" fmla="*/ 11 h 23"/>
                  <a:gd name="T10" fmla="*/ 1 w 50"/>
                  <a:gd name="T11" fmla="*/ 14 h 23"/>
                  <a:gd name="T12" fmla="*/ 19 w 50"/>
                  <a:gd name="T13" fmla="*/ 23 h 23"/>
                  <a:gd name="T14" fmla="*/ 20 w 50"/>
                  <a:gd name="T15" fmla="*/ 22 h 23"/>
                  <a:gd name="T16" fmla="*/ 43 w 50"/>
                  <a:gd name="T1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23">
                    <a:moveTo>
                      <a:pt x="43" y="22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17" y="17"/>
                      <a:pt x="8" y="8"/>
                      <a:pt x="0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8" y="11"/>
                      <a:pt x="16" y="20"/>
                      <a:pt x="19" y="23"/>
                    </a:cubicBezTo>
                    <a:cubicBezTo>
                      <a:pt x="20" y="22"/>
                      <a:pt x="20" y="22"/>
                      <a:pt x="20" y="22"/>
                    </a:cubicBezTo>
                    <a:lnTo>
                      <a:pt x="43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41" name="Freeform 11"/>
              <p:cNvSpPr>
                <a:spLocks noEditPoints="1"/>
              </p:cNvSpPr>
              <p:nvPr/>
            </p:nvSpPr>
            <p:spPr bwMode="auto">
              <a:xfrm>
                <a:off x="2707252" y="3268045"/>
                <a:ext cx="1121798" cy="1281312"/>
              </a:xfrm>
              <a:custGeom>
                <a:avLst/>
                <a:gdLst>
                  <a:gd name="T0" fmla="*/ 58 w 89"/>
                  <a:gd name="T1" fmla="*/ 2 h 103"/>
                  <a:gd name="T2" fmla="*/ 58 w 89"/>
                  <a:gd name="T3" fmla="*/ 2 h 103"/>
                  <a:gd name="T4" fmla="*/ 30 w 89"/>
                  <a:gd name="T5" fmla="*/ 2 h 103"/>
                  <a:gd name="T6" fmla="*/ 31 w 89"/>
                  <a:gd name="T7" fmla="*/ 0 h 103"/>
                  <a:gd name="T8" fmla="*/ 16 w 89"/>
                  <a:gd name="T9" fmla="*/ 0 h 103"/>
                  <a:gd name="T10" fmla="*/ 14 w 89"/>
                  <a:gd name="T11" fmla="*/ 2 h 103"/>
                  <a:gd name="T12" fmla="*/ 22 w 89"/>
                  <a:gd name="T13" fmla="*/ 5 h 103"/>
                  <a:gd name="T14" fmla="*/ 27 w 89"/>
                  <a:gd name="T15" fmla="*/ 4 h 103"/>
                  <a:gd name="T16" fmla="*/ 0 w 89"/>
                  <a:gd name="T17" fmla="*/ 58 h 103"/>
                  <a:gd name="T18" fmla="*/ 45 w 89"/>
                  <a:gd name="T19" fmla="*/ 103 h 103"/>
                  <a:gd name="T20" fmla="*/ 89 w 89"/>
                  <a:gd name="T21" fmla="*/ 58 h 103"/>
                  <a:gd name="T22" fmla="*/ 58 w 89"/>
                  <a:gd name="T23" fmla="*/ 2 h 103"/>
                  <a:gd name="T24" fmla="*/ 57 w 89"/>
                  <a:gd name="T25" fmla="*/ 73 h 103"/>
                  <a:gd name="T26" fmla="*/ 49 w 89"/>
                  <a:gd name="T27" fmla="*/ 77 h 103"/>
                  <a:gd name="T28" fmla="*/ 49 w 89"/>
                  <a:gd name="T29" fmla="*/ 84 h 103"/>
                  <a:gd name="T30" fmla="*/ 41 w 89"/>
                  <a:gd name="T31" fmla="*/ 84 h 103"/>
                  <a:gd name="T32" fmla="*/ 41 w 89"/>
                  <a:gd name="T33" fmla="*/ 77 h 103"/>
                  <a:gd name="T34" fmla="*/ 32 w 89"/>
                  <a:gd name="T35" fmla="*/ 73 h 103"/>
                  <a:gd name="T36" fmla="*/ 27 w 89"/>
                  <a:gd name="T37" fmla="*/ 63 h 103"/>
                  <a:gd name="T38" fmla="*/ 27 w 89"/>
                  <a:gd name="T39" fmla="*/ 61 h 103"/>
                  <a:gd name="T40" fmla="*/ 34 w 89"/>
                  <a:gd name="T41" fmla="*/ 61 h 103"/>
                  <a:gd name="T42" fmla="*/ 34 w 89"/>
                  <a:gd name="T43" fmla="*/ 62 h 103"/>
                  <a:gd name="T44" fmla="*/ 37 w 89"/>
                  <a:gd name="T45" fmla="*/ 69 h 103"/>
                  <a:gd name="T46" fmla="*/ 45 w 89"/>
                  <a:gd name="T47" fmla="*/ 71 h 103"/>
                  <a:gd name="T48" fmla="*/ 52 w 89"/>
                  <a:gd name="T49" fmla="*/ 69 h 103"/>
                  <a:gd name="T50" fmla="*/ 55 w 89"/>
                  <a:gd name="T51" fmla="*/ 62 h 103"/>
                  <a:gd name="T52" fmla="*/ 52 w 89"/>
                  <a:gd name="T53" fmla="*/ 56 h 103"/>
                  <a:gd name="T54" fmla="*/ 43 w 89"/>
                  <a:gd name="T55" fmla="*/ 53 h 103"/>
                  <a:gd name="T56" fmla="*/ 32 w 89"/>
                  <a:gd name="T57" fmla="*/ 48 h 103"/>
                  <a:gd name="T58" fmla="*/ 29 w 89"/>
                  <a:gd name="T59" fmla="*/ 39 h 103"/>
                  <a:gd name="T60" fmla="*/ 33 w 89"/>
                  <a:gd name="T61" fmla="*/ 29 h 103"/>
                  <a:gd name="T62" fmla="*/ 41 w 89"/>
                  <a:gd name="T63" fmla="*/ 25 h 103"/>
                  <a:gd name="T64" fmla="*/ 41 w 89"/>
                  <a:gd name="T65" fmla="*/ 19 h 103"/>
                  <a:gd name="T66" fmla="*/ 49 w 89"/>
                  <a:gd name="T67" fmla="*/ 19 h 103"/>
                  <a:gd name="T68" fmla="*/ 49 w 89"/>
                  <a:gd name="T69" fmla="*/ 25 h 103"/>
                  <a:gd name="T70" fmla="*/ 57 w 89"/>
                  <a:gd name="T71" fmla="*/ 29 h 103"/>
                  <a:gd name="T72" fmla="*/ 62 w 89"/>
                  <a:gd name="T73" fmla="*/ 39 h 103"/>
                  <a:gd name="T74" fmla="*/ 62 w 89"/>
                  <a:gd name="T75" fmla="*/ 40 h 103"/>
                  <a:gd name="T76" fmla="*/ 54 w 89"/>
                  <a:gd name="T77" fmla="*/ 40 h 103"/>
                  <a:gd name="T78" fmla="*/ 54 w 89"/>
                  <a:gd name="T79" fmla="*/ 39 h 103"/>
                  <a:gd name="T80" fmla="*/ 52 w 89"/>
                  <a:gd name="T81" fmla="*/ 33 h 103"/>
                  <a:gd name="T82" fmla="*/ 45 w 89"/>
                  <a:gd name="T83" fmla="*/ 31 h 103"/>
                  <a:gd name="T84" fmla="*/ 38 w 89"/>
                  <a:gd name="T85" fmla="*/ 33 h 103"/>
                  <a:gd name="T86" fmla="*/ 36 w 89"/>
                  <a:gd name="T87" fmla="*/ 39 h 103"/>
                  <a:gd name="T88" fmla="*/ 38 w 89"/>
                  <a:gd name="T89" fmla="*/ 43 h 103"/>
                  <a:gd name="T90" fmla="*/ 46 w 89"/>
                  <a:gd name="T91" fmla="*/ 47 h 103"/>
                  <a:gd name="T92" fmla="*/ 58 w 89"/>
                  <a:gd name="T93" fmla="*/ 52 h 103"/>
                  <a:gd name="T94" fmla="*/ 63 w 89"/>
                  <a:gd name="T95" fmla="*/ 62 h 103"/>
                  <a:gd name="T96" fmla="*/ 57 w 89"/>
                  <a:gd name="T97" fmla="*/ 7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9" h="103">
                    <a:moveTo>
                      <a:pt x="58" y="2"/>
                    </a:moveTo>
                    <a:cubicBezTo>
                      <a:pt x="58" y="2"/>
                      <a:pt x="58" y="2"/>
                      <a:pt x="58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2"/>
                      <a:pt x="20" y="3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6" y="4"/>
                      <a:pt x="19" y="5"/>
                      <a:pt x="22" y="5"/>
                    </a:cubicBezTo>
                    <a:cubicBezTo>
                      <a:pt x="24" y="5"/>
                      <a:pt x="26" y="4"/>
                      <a:pt x="27" y="4"/>
                    </a:cubicBezTo>
                    <a:cubicBezTo>
                      <a:pt x="11" y="15"/>
                      <a:pt x="0" y="40"/>
                      <a:pt x="0" y="58"/>
                    </a:cubicBezTo>
                    <a:cubicBezTo>
                      <a:pt x="0" y="83"/>
                      <a:pt x="20" y="103"/>
                      <a:pt x="45" y="103"/>
                    </a:cubicBezTo>
                    <a:cubicBezTo>
                      <a:pt x="69" y="103"/>
                      <a:pt x="89" y="83"/>
                      <a:pt x="89" y="58"/>
                    </a:cubicBezTo>
                    <a:cubicBezTo>
                      <a:pt x="89" y="38"/>
                      <a:pt x="76" y="11"/>
                      <a:pt x="58" y="2"/>
                    </a:cubicBezTo>
                    <a:close/>
                    <a:moveTo>
                      <a:pt x="57" y="73"/>
                    </a:moveTo>
                    <a:cubicBezTo>
                      <a:pt x="55" y="75"/>
                      <a:pt x="52" y="76"/>
                      <a:pt x="49" y="77"/>
                    </a:cubicBezTo>
                    <a:cubicBezTo>
                      <a:pt x="49" y="84"/>
                      <a:pt x="49" y="84"/>
                      <a:pt x="49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37" y="76"/>
                      <a:pt x="34" y="75"/>
                      <a:pt x="32" y="73"/>
                    </a:cubicBezTo>
                    <a:cubicBezTo>
                      <a:pt x="28" y="70"/>
                      <a:pt x="27" y="67"/>
                      <a:pt x="27" y="63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4" y="65"/>
                      <a:pt x="35" y="67"/>
                      <a:pt x="37" y="69"/>
                    </a:cubicBezTo>
                    <a:cubicBezTo>
                      <a:pt x="39" y="70"/>
                      <a:pt x="41" y="71"/>
                      <a:pt x="45" y="71"/>
                    </a:cubicBezTo>
                    <a:cubicBezTo>
                      <a:pt x="48" y="71"/>
                      <a:pt x="50" y="70"/>
                      <a:pt x="52" y="69"/>
                    </a:cubicBezTo>
                    <a:cubicBezTo>
                      <a:pt x="54" y="67"/>
                      <a:pt x="55" y="65"/>
                      <a:pt x="55" y="62"/>
                    </a:cubicBezTo>
                    <a:cubicBezTo>
                      <a:pt x="55" y="60"/>
                      <a:pt x="54" y="58"/>
                      <a:pt x="52" y="56"/>
                    </a:cubicBezTo>
                    <a:cubicBezTo>
                      <a:pt x="51" y="55"/>
                      <a:pt x="48" y="54"/>
                      <a:pt x="43" y="53"/>
                    </a:cubicBezTo>
                    <a:cubicBezTo>
                      <a:pt x="38" y="52"/>
                      <a:pt x="35" y="50"/>
                      <a:pt x="32" y="48"/>
                    </a:cubicBezTo>
                    <a:cubicBezTo>
                      <a:pt x="30" y="45"/>
                      <a:pt x="29" y="42"/>
                      <a:pt x="29" y="39"/>
                    </a:cubicBezTo>
                    <a:cubicBezTo>
                      <a:pt x="29" y="35"/>
                      <a:pt x="30" y="31"/>
                      <a:pt x="33" y="29"/>
                    </a:cubicBezTo>
                    <a:cubicBezTo>
                      <a:pt x="35" y="27"/>
                      <a:pt x="38" y="26"/>
                      <a:pt x="41" y="25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52" y="25"/>
                      <a:pt x="55" y="27"/>
                      <a:pt x="57" y="29"/>
                    </a:cubicBezTo>
                    <a:cubicBezTo>
                      <a:pt x="60" y="31"/>
                      <a:pt x="62" y="35"/>
                      <a:pt x="62" y="39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36"/>
                      <a:pt x="53" y="34"/>
                      <a:pt x="52" y="33"/>
                    </a:cubicBezTo>
                    <a:cubicBezTo>
                      <a:pt x="50" y="32"/>
                      <a:pt x="48" y="31"/>
                      <a:pt x="45" y="31"/>
                    </a:cubicBezTo>
                    <a:cubicBezTo>
                      <a:pt x="42" y="31"/>
                      <a:pt x="40" y="32"/>
                      <a:pt x="38" y="33"/>
                    </a:cubicBezTo>
                    <a:cubicBezTo>
                      <a:pt x="37" y="34"/>
                      <a:pt x="36" y="36"/>
                      <a:pt x="36" y="39"/>
                    </a:cubicBezTo>
                    <a:cubicBezTo>
                      <a:pt x="36" y="41"/>
                      <a:pt x="37" y="42"/>
                      <a:pt x="38" y="43"/>
                    </a:cubicBezTo>
                    <a:cubicBezTo>
                      <a:pt x="40" y="45"/>
                      <a:pt x="42" y="46"/>
                      <a:pt x="46" y="47"/>
                    </a:cubicBezTo>
                    <a:cubicBezTo>
                      <a:pt x="52" y="48"/>
                      <a:pt x="56" y="50"/>
                      <a:pt x="58" y="52"/>
                    </a:cubicBezTo>
                    <a:cubicBezTo>
                      <a:pt x="61" y="55"/>
                      <a:pt x="63" y="58"/>
                      <a:pt x="63" y="62"/>
                    </a:cubicBezTo>
                    <a:cubicBezTo>
                      <a:pt x="63" y="66"/>
                      <a:pt x="61" y="70"/>
                      <a:pt x="57" y="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方正兰亭黑简体" panose="02000000000000000000" pitchFamily="2" charset="-122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4328867" y="3215693"/>
              <a:ext cx="1121798" cy="1564332"/>
              <a:chOff x="2707252" y="2985025"/>
              <a:chExt cx="1121798" cy="1564332"/>
            </a:xfrm>
            <a:solidFill>
              <a:srgbClr val="4F5261"/>
            </a:solidFill>
          </p:grpSpPr>
          <p:sp>
            <p:nvSpPr>
              <p:cNvPr id="43" name="Freeform 10"/>
              <p:cNvSpPr>
                <a:spLocks/>
              </p:cNvSpPr>
              <p:nvPr/>
            </p:nvSpPr>
            <p:spPr bwMode="auto">
              <a:xfrm>
                <a:off x="2856497" y="2985025"/>
                <a:ext cx="632943" cy="283023"/>
              </a:xfrm>
              <a:custGeom>
                <a:avLst/>
                <a:gdLst>
                  <a:gd name="T0" fmla="*/ 43 w 50"/>
                  <a:gd name="T1" fmla="*/ 22 h 23"/>
                  <a:gd name="T2" fmla="*/ 50 w 50"/>
                  <a:gd name="T3" fmla="*/ 0 h 23"/>
                  <a:gd name="T4" fmla="*/ 15 w 50"/>
                  <a:gd name="T5" fmla="*/ 0 h 23"/>
                  <a:gd name="T6" fmla="*/ 20 w 50"/>
                  <a:gd name="T7" fmla="*/ 21 h 23"/>
                  <a:gd name="T8" fmla="*/ 0 w 50"/>
                  <a:gd name="T9" fmla="*/ 11 h 23"/>
                  <a:gd name="T10" fmla="*/ 1 w 50"/>
                  <a:gd name="T11" fmla="*/ 14 h 23"/>
                  <a:gd name="T12" fmla="*/ 19 w 50"/>
                  <a:gd name="T13" fmla="*/ 23 h 23"/>
                  <a:gd name="T14" fmla="*/ 20 w 50"/>
                  <a:gd name="T15" fmla="*/ 22 h 23"/>
                  <a:gd name="T16" fmla="*/ 43 w 50"/>
                  <a:gd name="T1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23">
                    <a:moveTo>
                      <a:pt x="43" y="22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17" y="17"/>
                      <a:pt x="8" y="8"/>
                      <a:pt x="0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8" y="11"/>
                      <a:pt x="16" y="20"/>
                      <a:pt x="19" y="23"/>
                    </a:cubicBezTo>
                    <a:cubicBezTo>
                      <a:pt x="20" y="22"/>
                      <a:pt x="20" y="22"/>
                      <a:pt x="20" y="22"/>
                    </a:cubicBezTo>
                    <a:lnTo>
                      <a:pt x="43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44" name="Freeform 11"/>
              <p:cNvSpPr>
                <a:spLocks noEditPoints="1"/>
              </p:cNvSpPr>
              <p:nvPr/>
            </p:nvSpPr>
            <p:spPr bwMode="auto">
              <a:xfrm>
                <a:off x="2707252" y="3268045"/>
                <a:ext cx="1121798" cy="1281312"/>
              </a:xfrm>
              <a:custGeom>
                <a:avLst/>
                <a:gdLst>
                  <a:gd name="T0" fmla="*/ 58 w 89"/>
                  <a:gd name="T1" fmla="*/ 2 h 103"/>
                  <a:gd name="T2" fmla="*/ 58 w 89"/>
                  <a:gd name="T3" fmla="*/ 2 h 103"/>
                  <a:gd name="T4" fmla="*/ 30 w 89"/>
                  <a:gd name="T5" fmla="*/ 2 h 103"/>
                  <a:gd name="T6" fmla="*/ 31 w 89"/>
                  <a:gd name="T7" fmla="*/ 0 h 103"/>
                  <a:gd name="T8" fmla="*/ 16 w 89"/>
                  <a:gd name="T9" fmla="*/ 0 h 103"/>
                  <a:gd name="T10" fmla="*/ 14 w 89"/>
                  <a:gd name="T11" fmla="*/ 2 h 103"/>
                  <a:gd name="T12" fmla="*/ 22 w 89"/>
                  <a:gd name="T13" fmla="*/ 5 h 103"/>
                  <a:gd name="T14" fmla="*/ 27 w 89"/>
                  <a:gd name="T15" fmla="*/ 4 h 103"/>
                  <a:gd name="T16" fmla="*/ 0 w 89"/>
                  <a:gd name="T17" fmla="*/ 58 h 103"/>
                  <a:gd name="T18" fmla="*/ 45 w 89"/>
                  <a:gd name="T19" fmla="*/ 103 h 103"/>
                  <a:gd name="T20" fmla="*/ 89 w 89"/>
                  <a:gd name="T21" fmla="*/ 58 h 103"/>
                  <a:gd name="T22" fmla="*/ 58 w 89"/>
                  <a:gd name="T23" fmla="*/ 2 h 103"/>
                  <a:gd name="T24" fmla="*/ 57 w 89"/>
                  <a:gd name="T25" fmla="*/ 73 h 103"/>
                  <a:gd name="T26" fmla="*/ 49 w 89"/>
                  <a:gd name="T27" fmla="*/ 77 h 103"/>
                  <a:gd name="T28" fmla="*/ 49 w 89"/>
                  <a:gd name="T29" fmla="*/ 84 h 103"/>
                  <a:gd name="T30" fmla="*/ 41 w 89"/>
                  <a:gd name="T31" fmla="*/ 84 h 103"/>
                  <a:gd name="T32" fmla="*/ 41 w 89"/>
                  <a:gd name="T33" fmla="*/ 77 h 103"/>
                  <a:gd name="T34" fmla="*/ 32 w 89"/>
                  <a:gd name="T35" fmla="*/ 73 h 103"/>
                  <a:gd name="T36" fmla="*/ 27 w 89"/>
                  <a:gd name="T37" fmla="*/ 63 h 103"/>
                  <a:gd name="T38" fmla="*/ 27 w 89"/>
                  <a:gd name="T39" fmla="*/ 61 h 103"/>
                  <a:gd name="T40" fmla="*/ 34 w 89"/>
                  <a:gd name="T41" fmla="*/ 61 h 103"/>
                  <a:gd name="T42" fmla="*/ 34 w 89"/>
                  <a:gd name="T43" fmla="*/ 62 h 103"/>
                  <a:gd name="T44" fmla="*/ 37 w 89"/>
                  <a:gd name="T45" fmla="*/ 69 h 103"/>
                  <a:gd name="T46" fmla="*/ 45 w 89"/>
                  <a:gd name="T47" fmla="*/ 71 h 103"/>
                  <a:gd name="T48" fmla="*/ 52 w 89"/>
                  <a:gd name="T49" fmla="*/ 69 h 103"/>
                  <a:gd name="T50" fmla="*/ 55 w 89"/>
                  <a:gd name="T51" fmla="*/ 62 h 103"/>
                  <a:gd name="T52" fmla="*/ 52 w 89"/>
                  <a:gd name="T53" fmla="*/ 56 h 103"/>
                  <a:gd name="T54" fmla="*/ 43 w 89"/>
                  <a:gd name="T55" fmla="*/ 53 h 103"/>
                  <a:gd name="T56" fmla="*/ 32 w 89"/>
                  <a:gd name="T57" fmla="*/ 48 h 103"/>
                  <a:gd name="T58" fmla="*/ 29 w 89"/>
                  <a:gd name="T59" fmla="*/ 39 h 103"/>
                  <a:gd name="T60" fmla="*/ 33 w 89"/>
                  <a:gd name="T61" fmla="*/ 29 h 103"/>
                  <a:gd name="T62" fmla="*/ 41 w 89"/>
                  <a:gd name="T63" fmla="*/ 25 h 103"/>
                  <a:gd name="T64" fmla="*/ 41 w 89"/>
                  <a:gd name="T65" fmla="*/ 19 h 103"/>
                  <a:gd name="T66" fmla="*/ 49 w 89"/>
                  <a:gd name="T67" fmla="*/ 19 h 103"/>
                  <a:gd name="T68" fmla="*/ 49 w 89"/>
                  <a:gd name="T69" fmla="*/ 25 h 103"/>
                  <a:gd name="T70" fmla="*/ 57 w 89"/>
                  <a:gd name="T71" fmla="*/ 29 h 103"/>
                  <a:gd name="T72" fmla="*/ 62 w 89"/>
                  <a:gd name="T73" fmla="*/ 39 h 103"/>
                  <a:gd name="T74" fmla="*/ 62 w 89"/>
                  <a:gd name="T75" fmla="*/ 40 h 103"/>
                  <a:gd name="T76" fmla="*/ 54 w 89"/>
                  <a:gd name="T77" fmla="*/ 40 h 103"/>
                  <a:gd name="T78" fmla="*/ 54 w 89"/>
                  <a:gd name="T79" fmla="*/ 39 h 103"/>
                  <a:gd name="T80" fmla="*/ 52 w 89"/>
                  <a:gd name="T81" fmla="*/ 33 h 103"/>
                  <a:gd name="T82" fmla="*/ 45 w 89"/>
                  <a:gd name="T83" fmla="*/ 31 h 103"/>
                  <a:gd name="T84" fmla="*/ 38 w 89"/>
                  <a:gd name="T85" fmla="*/ 33 h 103"/>
                  <a:gd name="T86" fmla="*/ 36 w 89"/>
                  <a:gd name="T87" fmla="*/ 39 h 103"/>
                  <a:gd name="T88" fmla="*/ 38 w 89"/>
                  <a:gd name="T89" fmla="*/ 43 h 103"/>
                  <a:gd name="T90" fmla="*/ 46 w 89"/>
                  <a:gd name="T91" fmla="*/ 47 h 103"/>
                  <a:gd name="T92" fmla="*/ 58 w 89"/>
                  <a:gd name="T93" fmla="*/ 52 h 103"/>
                  <a:gd name="T94" fmla="*/ 63 w 89"/>
                  <a:gd name="T95" fmla="*/ 62 h 103"/>
                  <a:gd name="T96" fmla="*/ 57 w 89"/>
                  <a:gd name="T97" fmla="*/ 7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9" h="103">
                    <a:moveTo>
                      <a:pt x="58" y="2"/>
                    </a:moveTo>
                    <a:cubicBezTo>
                      <a:pt x="58" y="2"/>
                      <a:pt x="58" y="2"/>
                      <a:pt x="58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2"/>
                      <a:pt x="20" y="3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6" y="4"/>
                      <a:pt x="19" y="5"/>
                      <a:pt x="22" y="5"/>
                    </a:cubicBezTo>
                    <a:cubicBezTo>
                      <a:pt x="24" y="5"/>
                      <a:pt x="26" y="4"/>
                      <a:pt x="27" y="4"/>
                    </a:cubicBezTo>
                    <a:cubicBezTo>
                      <a:pt x="11" y="15"/>
                      <a:pt x="0" y="40"/>
                      <a:pt x="0" y="58"/>
                    </a:cubicBezTo>
                    <a:cubicBezTo>
                      <a:pt x="0" y="83"/>
                      <a:pt x="20" y="103"/>
                      <a:pt x="45" y="103"/>
                    </a:cubicBezTo>
                    <a:cubicBezTo>
                      <a:pt x="69" y="103"/>
                      <a:pt x="89" y="83"/>
                      <a:pt x="89" y="58"/>
                    </a:cubicBezTo>
                    <a:cubicBezTo>
                      <a:pt x="89" y="38"/>
                      <a:pt x="76" y="11"/>
                      <a:pt x="58" y="2"/>
                    </a:cubicBezTo>
                    <a:close/>
                    <a:moveTo>
                      <a:pt x="57" y="73"/>
                    </a:moveTo>
                    <a:cubicBezTo>
                      <a:pt x="55" y="75"/>
                      <a:pt x="52" y="76"/>
                      <a:pt x="49" y="77"/>
                    </a:cubicBezTo>
                    <a:cubicBezTo>
                      <a:pt x="49" y="84"/>
                      <a:pt x="49" y="84"/>
                      <a:pt x="49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37" y="76"/>
                      <a:pt x="34" y="75"/>
                      <a:pt x="32" y="73"/>
                    </a:cubicBezTo>
                    <a:cubicBezTo>
                      <a:pt x="28" y="70"/>
                      <a:pt x="27" y="67"/>
                      <a:pt x="27" y="63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4" y="65"/>
                      <a:pt x="35" y="67"/>
                      <a:pt x="37" y="69"/>
                    </a:cubicBezTo>
                    <a:cubicBezTo>
                      <a:pt x="39" y="70"/>
                      <a:pt x="41" y="71"/>
                      <a:pt x="45" y="71"/>
                    </a:cubicBezTo>
                    <a:cubicBezTo>
                      <a:pt x="48" y="71"/>
                      <a:pt x="50" y="70"/>
                      <a:pt x="52" y="69"/>
                    </a:cubicBezTo>
                    <a:cubicBezTo>
                      <a:pt x="54" y="67"/>
                      <a:pt x="55" y="65"/>
                      <a:pt x="55" y="62"/>
                    </a:cubicBezTo>
                    <a:cubicBezTo>
                      <a:pt x="55" y="60"/>
                      <a:pt x="54" y="58"/>
                      <a:pt x="52" y="56"/>
                    </a:cubicBezTo>
                    <a:cubicBezTo>
                      <a:pt x="51" y="55"/>
                      <a:pt x="48" y="54"/>
                      <a:pt x="43" y="53"/>
                    </a:cubicBezTo>
                    <a:cubicBezTo>
                      <a:pt x="38" y="52"/>
                      <a:pt x="35" y="50"/>
                      <a:pt x="32" y="48"/>
                    </a:cubicBezTo>
                    <a:cubicBezTo>
                      <a:pt x="30" y="45"/>
                      <a:pt x="29" y="42"/>
                      <a:pt x="29" y="39"/>
                    </a:cubicBezTo>
                    <a:cubicBezTo>
                      <a:pt x="29" y="35"/>
                      <a:pt x="30" y="31"/>
                      <a:pt x="33" y="29"/>
                    </a:cubicBezTo>
                    <a:cubicBezTo>
                      <a:pt x="35" y="27"/>
                      <a:pt x="38" y="26"/>
                      <a:pt x="41" y="25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52" y="25"/>
                      <a:pt x="55" y="27"/>
                      <a:pt x="57" y="29"/>
                    </a:cubicBezTo>
                    <a:cubicBezTo>
                      <a:pt x="60" y="31"/>
                      <a:pt x="62" y="35"/>
                      <a:pt x="62" y="39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36"/>
                      <a:pt x="53" y="34"/>
                      <a:pt x="52" y="33"/>
                    </a:cubicBezTo>
                    <a:cubicBezTo>
                      <a:pt x="50" y="32"/>
                      <a:pt x="48" y="31"/>
                      <a:pt x="45" y="31"/>
                    </a:cubicBezTo>
                    <a:cubicBezTo>
                      <a:pt x="42" y="31"/>
                      <a:pt x="40" y="32"/>
                      <a:pt x="38" y="33"/>
                    </a:cubicBezTo>
                    <a:cubicBezTo>
                      <a:pt x="37" y="34"/>
                      <a:pt x="36" y="36"/>
                      <a:pt x="36" y="39"/>
                    </a:cubicBezTo>
                    <a:cubicBezTo>
                      <a:pt x="36" y="41"/>
                      <a:pt x="37" y="42"/>
                      <a:pt x="38" y="43"/>
                    </a:cubicBezTo>
                    <a:cubicBezTo>
                      <a:pt x="40" y="45"/>
                      <a:pt x="42" y="46"/>
                      <a:pt x="46" y="47"/>
                    </a:cubicBezTo>
                    <a:cubicBezTo>
                      <a:pt x="52" y="48"/>
                      <a:pt x="56" y="50"/>
                      <a:pt x="58" y="52"/>
                    </a:cubicBezTo>
                    <a:cubicBezTo>
                      <a:pt x="61" y="55"/>
                      <a:pt x="63" y="58"/>
                      <a:pt x="63" y="62"/>
                    </a:cubicBezTo>
                    <a:cubicBezTo>
                      <a:pt x="63" y="66"/>
                      <a:pt x="61" y="70"/>
                      <a:pt x="57" y="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方正兰亭黑简体" panose="02000000000000000000" pitchFamily="2" charset="-122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 rot="20964374">
              <a:off x="2787651" y="4394201"/>
              <a:ext cx="6616700" cy="203200"/>
            </a:xfrm>
            <a:prstGeom prst="rect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030375" y="4543491"/>
            <a:ext cx="2189543" cy="1565209"/>
            <a:chOff x="5030375" y="4543491"/>
            <a:chExt cx="2189543" cy="1565209"/>
          </a:xfrm>
        </p:grpSpPr>
        <p:grpSp>
          <p:nvGrpSpPr>
            <p:cNvPr id="14" name="组合 13"/>
            <p:cNvGrpSpPr/>
            <p:nvPr/>
          </p:nvGrpSpPr>
          <p:grpSpPr>
            <a:xfrm>
              <a:off x="5030375" y="5663677"/>
              <a:ext cx="2189543" cy="445023"/>
              <a:chOff x="5030375" y="5856361"/>
              <a:chExt cx="2189543" cy="246547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5030375" y="5856361"/>
                <a:ext cx="2189543" cy="246547"/>
              </a:xfrm>
              <a:prstGeom prst="ellipse">
                <a:avLst/>
              </a:prstGeom>
              <a:solidFill>
                <a:srgbClr val="DADB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217097" y="5888266"/>
                <a:ext cx="1816100" cy="168209"/>
              </a:xfrm>
              <a:prstGeom prst="ellipse">
                <a:avLst/>
              </a:prstGeom>
              <a:solidFill>
                <a:srgbClr val="ACB6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417121" y="5916153"/>
                <a:ext cx="1416050" cy="97327"/>
              </a:xfrm>
              <a:prstGeom prst="ellipse">
                <a:avLst/>
              </a:prstGeom>
              <a:solidFill>
                <a:srgbClr val="777C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黑简体" panose="02000000000000000000" pitchFamily="2" charset="-122"/>
                </a:endParaRPr>
              </a:p>
            </p:txBody>
          </p:sp>
        </p:grpSp>
        <p:sp>
          <p:nvSpPr>
            <p:cNvPr id="8" name="等腰三角形 7"/>
            <p:cNvSpPr/>
            <p:nvPr/>
          </p:nvSpPr>
          <p:spPr>
            <a:xfrm>
              <a:off x="5464747" y="4543491"/>
              <a:ext cx="1320800" cy="1320800"/>
            </a:xfrm>
            <a:prstGeom prst="triangle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8" name="TextBox 1"/>
          <p:cNvSpPr txBox="1"/>
          <p:nvPr/>
        </p:nvSpPr>
        <p:spPr>
          <a:xfrm>
            <a:off x="1286086" y="2004032"/>
            <a:ext cx="382496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案例一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  <a:p>
            <a:pPr algn="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7333567" y="4602732"/>
            <a:ext cx="382496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案例二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</p:spTree>
    <p:extLst>
      <p:ext uri="{BB962C8B-B14F-4D97-AF65-F5344CB8AC3E}">
        <p14:creationId xmlns:p14="http://schemas.microsoft.com/office/powerpoint/2010/main" val="242422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ccel="50000" decel="50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48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allAtOnce"/>
      <p:bldP spid="49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TextBox 10"/>
          <p:cNvSpPr txBox="1"/>
          <p:nvPr/>
        </p:nvSpPr>
        <p:spPr>
          <a:xfrm>
            <a:off x="5182929" y="440679"/>
            <a:ext cx="18261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问题评估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overview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196338" y="2148771"/>
            <a:ext cx="9799324" cy="0"/>
          </a:xfrm>
          <a:prstGeom prst="line">
            <a:avLst/>
          </a:prstGeom>
          <a:ln w="5715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96338" y="2783771"/>
            <a:ext cx="2689249" cy="0"/>
          </a:xfrm>
          <a:prstGeom prst="line">
            <a:avLst/>
          </a:prstGeom>
          <a:ln w="254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997261" y="2258522"/>
            <a:ext cx="723276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案例一</a:t>
            </a:r>
            <a:endParaRPr lang="en-US" altLang="zh-CN" sz="14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196339" y="2904648"/>
            <a:ext cx="23251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96338" y="3863271"/>
            <a:ext cx="9799324" cy="38100"/>
            <a:chOff x="1196338" y="3863271"/>
            <a:chExt cx="9799324" cy="3810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1196338" y="3901371"/>
              <a:ext cx="9799324" cy="0"/>
            </a:xfrm>
            <a:prstGeom prst="line">
              <a:avLst/>
            </a:prstGeom>
            <a:ln w="57150">
              <a:solidFill>
                <a:srgbClr val="DADB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196338" y="3863271"/>
              <a:ext cx="9799324" cy="0"/>
            </a:xfrm>
            <a:prstGeom prst="line">
              <a:avLst/>
            </a:prstGeom>
            <a:ln w="12700">
              <a:solidFill>
                <a:srgbClr val="4F52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接连接符 13"/>
          <p:cNvCxnSpPr/>
          <p:nvPr/>
        </p:nvCxnSpPr>
        <p:spPr>
          <a:xfrm>
            <a:off x="4735182" y="2783771"/>
            <a:ext cx="2689249" cy="0"/>
          </a:xfrm>
          <a:prstGeom prst="line">
            <a:avLst/>
          </a:prstGeom>
          <a:ln w="254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274025" y="2783771"/>
            <a:ext cx="2689249" cy="0"/>
          </a:xfrm>
          <a:prstGeom prst="line">
            <a:avLst/>
          </a:prstGeom>
          <a:ln w="254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536106" y="2269191"/>
            <a:ext cx="723276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案例二</a:t>
            </a:r>
            <a:endParaRPr lang="en-US" altLang="zh-CN" sz="14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074948" y="2258522"/>
            <a:ext cx="723276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案例三</a:t>
            </a:r>
            <a:endParaRPr lang="en-US" altLang="zh-CN" sz="14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4735182" y="2904648"/>
            <a:ext cx="23251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8274025" y="2904648"/>
            <a:ext cx="23251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196338" y="4022872"/>
            <a:ext cx="268924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相关问题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4684882" y="4022872"/>
            <a:ext cx="273954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相关问题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8274025" y="4022872"/>
            <a:ext cx="272163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相关问题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79443" y="1778977"/>
            <a:ext cx="293670" cy="357095"/>
            <a:chOff x="1179443" y="1778977"/>
            <a:chExt cx="293670" cy="357095"/>
          </a:xfrm>
        </p:grpSpPr>
        <p:sp>
          <p:nvSpPr>
            <p:cNvPr id="25" name="矩形 24"/>
            <p:cNvSpPr/>
            <p:nvPr/>
          </p:nvSpPr>
          <p:spPr>
            <a:xfrm>
              <a:off x="1196338" y="1778977"/>
              <a:ext cx="219930" cy="357095"/>
            </a:xfrm>
            <a:prstGeom prst="rect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179443" y="179243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Segoe UI Light" panose="020B0502040204020203" pitchFamily="34" charset="0"/>
                </a:rPr>
                <a:t>1</a:t>
              </a:r>
              <a:endParaRPr lang="zh-CN" altLang="en-US" sz="14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715610" y="1778977"/>
            <a:ext cx="292068" cy="357095"/>
            <a:chOff x="4715610" y="1778977"/>
            <a:chExt cx="292068" cy="357095"/>
          </a:xfrm>
        </p:grpSpPr>
        <p:sp>
          <p:nvSpPr>
            <p:cNvPr id="26" name="矩形 25"/>
            <p:cNvSpPr/>
            <p:nvPr/>
          </p:nvSpPr>
          <p:spPr>
            <a:xfrm>
              <a:off x="4735182" y="1778977"/>
              <a:ext cx="219930" cy="357095"/>
            </a:xfrm>
            <a:prstGeom prst="rect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715610" y="1792437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Segoe UI Light" panose="020B0502040204020203" pitchFamily="34" charset="0"/>
                </a:rPr>
                <a:t>2</a:t>
              </a:r>
              <a:endParaRPr lang="zh-CN" altLang="en-US" sz="14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251853" y="1778977"/>
            <a:ext cx="292068" cy="357095"/>
            <a:chOff x="8251853" y="1778977"/>
            <a:chExt cx="292068" cy="357095"/>
          </a:xfrm>
        </p:grpSpPr>
        <p:sp>
          <p:nvSpPr>
            <p:cNvPr id="27" name="矩形 26"/>
            <p:cNvSpPr/>
            <p:nvPr/>
          </p:nvSpPr>
          <p:spPr>
            <a:xfrm>
              <a:off x="8274025" y="1778977"/>
              <a:ext cx="219930" cy="357095"/>
            </a:xfrm>
            <a:prstGeom prst="rect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251853" y="1792437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Segoe UI Light" panose="020B0502040204020203" pitchFamily="34" charset="0"/>
                </a:rPr>
                <a:t>3</a:t>
              </a:r>
              <a:endParaRPr lang="zh-CN" altLang="en-US" sz="14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2071091" y="1792437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4F526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2018.06.08</a:t>
            </a:r>
            <a:endParaRPr lang="zh-CN" altLang="en-US" sz="1200" dirty="0">
              <a:solidFill>
                <a:srgbClr val="4F526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67837" y="1792437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4F526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2020.06.08</a:t>
            </a:r>
            <a:endParaRPr lang="zh-CN" altLang="en-US" sz="1200" dirty="0">
              <a:solidFill>
                <a:srgbClr val="4F526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194658" y="1792437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4F526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2028.06.08</a:t>
            </a:r>
            <a:endParaRPr lang="zh-CN" altLang="en-US" sz="1200" dirty="0">
              <a:solidFill>
                <a:srgbClr val="4F526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1196338" y="5476171"/>
            <a:ext cx="9799324" cy="0"/>
          </a:xfrm>
          <a:prstGeom prst="line">
            <a:avLst/>
          </a:prstGeom>
          <a:ln w="5715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"/>
          <p:cNvSpPr txBox="1"/>
          <p:nvPr/>
        </p:nvSpPr>
        <p:spPr>
          <a:xfrm>
            <a:off x="1196338" y="5613170"/>
            <a:ext cx="4742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</a:t>
            </a:r>
          </a:p>
        </p:txBody>
      </p:sp>
    </p:spTree>
    <p:extLst>
      <p:ext uri="{BB962C8B-B14F-4D97-AF65-F5344CB8AC3E}">
        <p14:creationId xmlns:p14="http://schemas.microsoft.com/office/powerpoint/2010/main" val="234408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allAtOnce"/>
      <p:bldP spid="16" grpId="0"/>
      <p:bldP spid="17" grpId="0"/>
      <p:bldP spid="18" grpId="0" build="allAtOnce"/>
      <p:bldP spid="19" grpId="0" build="allAtOnce"/>
      <p:bldP spid="22" grpId="0" build="allAtOnce"/>
      <p:bldP spid="23" grpId="0" build="allAtOnce"/>
      <p:bldP spid="24" grpId="0" build="allAtOnce"/>
      <p:bldP spid="34" grpId="0"/>
      <p:bldP spid="35" grpId="0"/>
      <p:bldP spid="36" grpId="0"/>
      <p:bldP spid="38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1196338" y="4676071"/>
            <a:ext cx="9799324" cy="0"/>
          </a:xfrm>
          <a:prstGeom prst="line">
            <a:avLst/>
          </a:prstGeom>
          <a:ln w="25400">
            <a:solidFill>
              <a:srgbClr val="ACB6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96338" y="3863271"/>
            <a:ext cx="9799324" cy="0"/>
          </a:xfrm>
          <a:prstGeom prst="line">
            <a:avLst/>
          </a:prstGeom>
          <a:ln w="25400">
            <a:solidFill>
              <a:srgbClr val="ACB6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TextBox 10"/>
          <p:cNvSpPr txBox="1"/>
          <p:nvPr/>
        </p:nvSpPr>
        <p:spPr>
          <a:xfrm>
            <a:off x="4772561" y="440679"/>
            <a:ext cx="26468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问题解决对策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overview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196338" y="1843971"/>
            <a:ext cx="9799324" cy="0"/>
          </a:xfrm>
          <a:prstGeom prst="line">
            <a:avLst/>
          </a:prstGeom>
          <a:ln w="3810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96338" y="3050471"/>
            <a:ext cx="9799324" cy="0"/>
          </a:xfrm>
          <a:prstGeom prst="line">
            <a:avLst/>
          </a:prstGeom>
          <a:ln w="25400">
            <a:solidFill>
              <a:srgbClr val="647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2628900" y="2349500"/>
            <a:ext cx="0" cy="3213100"/>
          </a:xfrm>
          <a:prstGeom prst="line">
            <a:avLst/>
          </a:prstGeom>
          <a:ln w="25400">
            <a:solidFill>
              <a:srgbClr val="647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644594" y="1628065"/>
            <a:ext cx="902812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解决对策</a:t>
            </a:r>
            <a:endParaRPr lang="en-US" altLang="zh-CN" sz="1400" b="1" dirty="0">
              <a:solidFill>
                <a:schemeClr val="bg1"/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61518" y="2548846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4F526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案例一</a:t>
            </a:r>
            <a:endParaRPr lang="en-US" altLang="zh-CN" sz="1400" b="1" dirty="0">
              <a:solidFill>
                <a:srgbClr val="4F5261"/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978400" y="2349500"/>
            <a:ext cx="0" cy="3213100"/>
          </a:xfrm>
          <a:prstGeom prst="line">
            <a:avLst/>
          </a:prstGeom>
          <a:ln w="25400">
            <a:solidFill>
              <a:srgbClr val="647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327900" y="2349500"/>
            <a:ext cx="0" cy="3213100"/>
          </a:xfrm>
          <a:prstGeom prst="line">
            <a:avLst/>
          </a:prstGeom>
          <a:ln w="25400">
            <a:solidFill>
              <a:srgbClr val="647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677400" y="2349500"/>
            <a:ext cx="0" cy="3213100"/>
          </a:xfrm>
          <a:prstGeom prst="line">
            <a:avLst/>
          </a:prstGeom>
          <a:ln w="25400">
            <a:solidFill>
              <a:srgbClr val="647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2648712" y="2398794"/>
            <a:ext cx="2325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4973836" y="2398794"/>
            <a:ext cx="2325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7340088" y="2398794"/>
            <a:ext cx="2325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648712" y="3189008"/>
            <a:ext cx="2325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4973836" y="3189008"/>
            <a:ext cx="2325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7340088" y="3189008"/>
            <a:ext cx="2325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2648712" y="4001809"/>
            <a:ext cx="2325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4973836" y="4001809"/>
            <a:ext cx="2325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7340088" y="4001809"/>
            <a:ext cx="2325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2648712" y="4827114"/>
            <a:ext cx="2325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4973836" y="4827114"/>
            <a:ext cx="2325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7340088" y="4827114"/>
            <a:ext cx="2325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9776143" y="2502882"/>
            <a:ext cx="1096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8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9776143" y="3290284"/>
            <a:ext cx="1096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8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9776143" y="4115783"/>
            <a:ext cx="1096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8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9776143" y="4928582"/>
            <a:ext cx="1096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8</a:t>
            </a:r>
          </a:p>
        </p:txBody>
      </p:sp>
      <p:sp>
        <p:nvSpPr>
          <p:cNvPr id="37" name="矩形 36"/>
          <p:cNvSpPr/>
          <p:nvPr/>
        </p:nvSpPr>
        <p:spPr>
          <a:xfrm>
            <a:off x="1561518" y="3310846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4F526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案例二</a:t>
            </a:r>
            <a:endParaRPr lang="en-US" altLang="zh-CN" sz="1400" b="1" dirty="0">
              <a:solidFill>
                <a:srgbClr val="4F5261"/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561518" y="4110946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4F526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案例三</a:t>
            </a:r>
            <a:endParaRPr lang="en-US" altLang="zh-CN" sz="1400" b="1" dirty="0">
              <a:solidFill>
                <a:srgbClr val="4F5261"/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561518" y="4949146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4F526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案例四</a:t>
            </a:r>
            <a:endParaRPr lang="en-US" altLang="zh-CN" sz="1400" b="1" dirty="0">
              <a:solidFill>
                <a:srgbClr val="4F5261"/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60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1" grpId="0" build="allAtOnce"/>
      <p:bldP spid="22" grpId="0" build="allAtOnce"/>
      <p:bldP spid="23" grpId="0" build="allAtOnce"/>
      <p:bldP spid="24" grpId="0" build="allAtOnce"/>
      <p:bldP spid="25" grpId="0" build="allAtOnce"/>
      <p:bldP spid="26" grpId="0" build="allAtOnce"/>
      <p:bldP spid="27" grpId="0" build="allAtOnce"/>
      <p:bldP spid="28" grpId="0" build="allAtOnce"/>
      <p:bldP spid="29" grpId="0" build="allAtOnce"/>
      <p:bldP spid="30" grpId="0" build="allAtOnce"/>
      <p:bldP spid="31" grpId="0" build="allAtOnce"/>
      <p:bldP spid="32" grpId="0" build="allAtOnce"/>
      <p:bldP spid="33" grpId="0" build="allAtOnce"/>
      <p:bldP spid="34" grpId="0" build="allAtOnce"/>
      <p:bldP spid="35" grpId="0" build="allAtOnce"/>
      <p:bldP spid="36" grpId="0" build="allAtOnce"/>
      <p:bldP spid="37" grpId="0"/>
      <p:bldP spid="38" grpId="0"/>
      <p:bldP spid="3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/>
          <p:nvPr/>
        </p:nvSpPr>
        <p:spPr>
          <a:xfrm>
            <a:off x="2216150" y="2565400"/>
            <a:ext cx="7670800" cy="2832100"/>
          </a:xfrm>
          <a:custGeom>
            <a:avLst/>
            <a:gdLst>
              <a:gd name="connsiteX0" fmla="*/ 0 w 7670800"/>
              <a:gd name="connsiteY0" fmla="*/ 1943100 h 2832100"/>
              <a:gd name="connsiteX1" fmla="*/ 0 w 7670800"/>
              <a:gd name="connsiteY1" fmla="*/ 2832100 h 2832100"/>
              <a:gd name="connsiteX2" fmla="*/ 7670800 w 7670800"/>
              <a:gd name="connsiteY2" fmla="*/ 2832100 h 2832100"/>
              <a:gd name="connsiteX3" fmla="*/ 7670800 w 7670800"/>
              <a:gd name="connsiteY3" fmla="*/ 0 h 2832100"/>
              <a:gd name="connsiteX4" fmla="*/ 5143500 w 7670800"/>
              <a:gd name="connsiteY4" fmla="*/ 952500 h 2832100"/>
              <a:gd name="connsiteX5" fmla="*/ 2514600 w 7670800"/>
              <a:gd name="connsiteY5" fmla="*/ 1358900 h 2832100"/>
              <a:gd name="connsiteX6" fmla="*/ 0 w 7670800"/>
              <a:gd name="connsiteY6" fmla="*/ 1943100 h 283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70800" h="2832100">
                <a:moveTo>
                  <a:pt x="0" y="1943100"/>
                </a:moveTo>
                <a:lnTo>
                  <a:pt x="0" y="2832100"/>
                </a:lnTo>
                <a:lnTo>
                  <a:pt x="7670800" y="2832100"/>
                </a:lnTo>
                <a:lnTo>
                  <a:pt x="7670800" y="0"/>
                </a:lnTo>
                <a:lnTo>
                  <a:pt x="5143500" y="952500"/>
                </a:lnTo>
                <a:lnTo>
                  <a:pt x="2514600" y="1358900"/>
                </a:lnTo>
                <a:lnTo>
                  <a:pt x="0" y="1943100"/>
                </a:lnTo>
                <a:close/>
              </a:path>
            </a:pathLst>
          </a:custGeom>
          <a:pattFill prst="wdUpDiag">
            <a:fgClr>
              <a:srgbClr val="ACB6C2"/>
            </a:fgClr>
            <a:bgClr>
              <a:srgbClr val="E6E6E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5182929" y="440679"/>
            <a:ext cx="18261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论文总结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overview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2129064" y="2569029"/>
            <a:ext cx="7750629" cy="1930400"/>
          </a:xfrm>
          <a:custGeom>
            <a:avLst/>
            <a:gdLst>
              <a:gd name="connsiteX0" fmla="*/ 0 w 7750629"/>
              <a:gd name="connsiteY0" fmla="*/ 1930400 h 1930400"/>
              <a:gd name="connsiteX1" fmla="*/ 2598057 w 7750629"/>
              <a:gd name="connsiteY1" fmla="*/ 1335314 h 1930400"/>
              <a:gd name="connsiteX2" fmla="*/ 5181600 w 7750629"/>
              <a:gd name="connsiteY2" fmla="*/ 957942 h 1930400"/>
              <a:gd name="connsiteX3" fmla="*/ 7750629 w 7750629"/>
              <a:gd name="connsiteY3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0629" h="1930400">
                <a:moveTo>
                  <a:pt x="0" y="1930400"/>
                </a:moveTo>
                <a:lnTo>
                  <a:pt x="2598057" y="1335314"/>
                </a:lnTo>
                <a:lnTo>
                  <a:pt x="5181600" y="957942"/>
                </a:lnTo>
                <a:lnTo>
                  <a:pt x="7750629" y="0"/>
                </a:lnTo>
              </a:path>
            </a:pathLst>
          </a:custGeom>
          <a:noFill/>
          <a:ln w="38100">
            <a:solidFill>
              <a:srgbClr val="4F5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639491" y="3821475"/>
            <a:ext cx="175260" cy="175260"/>
          </a:xfrm>
          <a:prstGeom prst="ellipse">
            <a:avLst/>
          </a:prstGeom>
          <a:solidFill>
            <a:srgbClr val="E6E6E1"/>
          </a:solidFill>
          <a:ln w="38100">
            <a:solidFill>
              <a:srgbClr val="4F5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223033" y="3439456"/>
            <a:ext cx="175260" cy="175260"/>
          </a:xfrm>
          <a:prstGeom prst="ellipse">
            <a:avLst/>
          </a:prstGeom>
          <a:solidFill>
            <a:srgbClr val="E6E6E1"/>
          </a:solidFill>
          <a:ln w="38100">
            <a:solidFill>
              <a:srgbClr val="4F5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方正兰亭黑简体" panose="02000000000000000000" pitchFamily="2" charset="-122"/>
              </a:rPr>
              <a:t> </a:t>
            </a:r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792063" y="2481399"/>
            <a:ext cx="175260" cy="175260"/>
          </a:xfrm>
          <a:prstGeom prst="ellipse">
            <a:avLst/>
          </a:prstGeom>
          <a:solidFill>
            <a:srgbClr val="E6E6E1"/>
          </a:solidFill>
          <a:ln w="38100">
            <a:solidFill>
              <a:srgbClr val="4F5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方正兰亭黑简体" panose="02000000000000000000" pitchFamily="2" charset="-122"/>
              </a:rPr>
              <a:t> </a:t>
            </a:r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129064" y="4398759"/>
            <a:ext cx="175260" cy="175260"/>
          </a:xfrm>
          <a:prstGeom prst="ellipse">
            <a:avLst/>
          </a:prstGeom>
          <a:solidFill>
            <a:srgbClr val="E6E6E1"/>
          </a:solidFill>
          <a:ln w="38100">
            <a:solidFill>
              <a:srgbClr val="4F5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方正兰亭黑简体" panose="02000000000000000000" pitchFamily="2" charset="-122"/>
              </a:rPr>
              <a:t> </a:t>
            </a:r>
            <a:endParaRPr lang="zh-CN" altLang="en-US" dirty="0">
              <a:ea typeface="方正兰亭黑简体" panose="02000000000000000000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2305050" y="4015785"/>
            <a:ext cx="219075" cy="327615"/>
          </a:xfrm>
          <a:prstGeom prst="line">
            <a:avLst/>
          </a:prstGeom>
          <a:ln w="22225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143579" y="3627205"/>
            <a:ext cx="1612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454855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$272 </a:t>
            </a:r>
            <a:r>
              <a:rPr lang="en-US" altLang="zh-CN" sz="2000" dirty="0">
                <a:solidFill>
                  <a:srgbClr val="454855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million</a:t>
            </a:r>
            <a:endParaRPr lang="zh-CN" altLang="en-US" sz="2000" dirty="0">
              <a:solidFill>
                <a:srgbClr val="454855"/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008280" y="2963923"/>
            <a:ext cx="1612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454855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$568 </a:t>
            </a:r>
            <a:r>
              <a:rPr lang="en-US" altLang="zh-CN" sz="2000" dirty="0">
                <a:solidFill>
                  <a:srgbClr val="454855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million</a:t>
            </a:r>
            <a:endParaRPr lang="zh-CN" altLang="en-US" sz="2000" dirty="0">
              <a:solidFill>
                <a:srgbClr val="454855"/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504993" y="2549624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454855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$1.26 </a:t>
            </a:r>
            <a:r>
              <a:rPr lang="en-US" altLang="zh-CN" sz="2000" dirty="0">
                <a:solidFill>
                  <a:srgbClr val="454855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billion</a:t>
            </a:r>
            <a:endParaRPr lang="zh-CN" altLang="en-US" sz="2000" dirty="0">
              <a:solidFill>
                <a:srgbClr val="454855"/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708840" y="1768808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454855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$3.26 </a:t>
            </a:r>
            <a:r>
              <a:rPr lang="en-US" altLang="zh-CN" sz="2000" dirty="0">
                <a:solidFill>
                  <a:srgbClr val="454855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billion</a:t>
            </a:r>
            <a:endParaRPr lang="zh-CN" altLang="en-US" sz="2000" dirty="0">
              <a:solidFill>
                <a:srgbClr val="454855"/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 flipV="1">
            <a:off x="9514510" y="2168918"/>
            <a:ext cx="279943" cy="278176"/>
          </a:xfrm>
          <a:prstGeom prst="line">
            <a:avLst/>
          </a:prstGeom>
          <a:ln w="22225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7310662" y="3004777"/>
            <a:ext cx="1" cy="364637"/>
          </a:xfrm>
          <a:prstGeom prst="line">
            <a:avLst/>
          </a:prstGeom>
          <a:ln w="22225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 flipV="1">
            <a:off x="4741631" y="3382248"/>
            <a:ext cx="1" cy="364637"/>
          </a:xfrm>
          <a:prstGeom prst="line">
            <a:avLst/>
          </a:prstGeom>
          <a:ln w="22225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216149" y="4924821"/>
            <a:ext cx="2510971" cy="471714"/>
            <a:chOff x="2216149" y="4924821"/>
            <a:chExt cx="2510971" cy="471714"/>
          </a:xfrm>
        </p:grpSpPr>
        <p:sp>
          <p:nvSpPr>
            <p:cNvPr id="11" name="矩形 10"/>
            <p:cNvSpPr/>
            <p:nvPr/>
          </p:nvSpPr>
          <p:spPr>
            <a:xfrm>
              <a:off x="2216149" y="4924821"/>
              <a:ext cx="2510971" cy="471714"/>
            </a:xfrm>
            <a:prstGeom prst="rect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048064" y="4960623"/>
              <a:ext cx="774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Segoe UI" panose="020B0502040204020203" pitchFamily="34" charset="0"/>
                  <a:ea typeface="方正兰亭黑简体" panose="02000000000000000000" pitchFamily="2" charset="-122"/>
                  <a:cs typeface="Segoe UI" panose="020B0502040204020203" pitchFamily="34" charset="0"/>
                </a:rPr>
                <a:t>2010</a:t>
              </a:r>
              <a:endParaRPr lang="zh-CN" altLang="en-US" sz="2000" dirty="0">
                <a:solidFill>
                  <a:schemeClr val="bg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99691" y="4924821"/>
            <a:ext cx="2510971" cy="471714"/>
            <a:chOff x="4799691" y="4924821"/>
            <a:chExt cx="2510971" cy="471714"/>
          </a:xfrm>
        </p:grpSpPr>
        <p:sp>
          <p:nvSpPr>
            <p:cNvPr id="12" name="矩形 11"/>
            <p:cNvSpPr/>
            <p:nvPr/>
          </p:nvSpPr>
          <p:spPr>
            <a:xfrm>
              <a:off x="4799691" y="4924821"/>
              <a:ext cx="2510971" cy="471714"/>
            </a:xfrm>
            <a:prstGeom prst="rect">
              <a:avLst/>
            </a:prstGeom>
            <a:solidFill>
              <a:srgbClr val="8784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631606" y="4960623"/>
              <a:ext cx="774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Segoe UI" panose="020B0502040204020203" pitchFamily="34" charset="0"/>
                  <a:ea typeface="方正兰亭黑简体" panose="02000000000000000000" pitchFamily="2" charset="-122"/>
                  <a:cs typeface="Segoe UI" panose="020B0502040204020203" pitchFamily="34" charset="0"/>
                </a:rPr>
                <a:t>2016</a:t>
              </a:r>
              <a:endParaRPr lang="zh-CN" altLang="en-US" sz="2000" dirty="0">
                <a:solidFill>
                  <a:schemeClr val="bg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383233" y="4924821"/>
            <a:ext cx="2510971" cy="471714"/>
            <a:chOff x="7383233" y="4924821"/>
            <a:chExt cx="2510971" cy="471714"/>
          </a:xfrm>
        </p:grpSpPr>
        <p:sp>
          <p:nvSpPr>
            <p:cNvPr id="13" name="矩形 12"/>
            <p:cNvSpPr/>
            <p:nvPr/>
          </p:nvSpPr>
          <p:spPr>
            <a:xfrm>
              <a:off x="7383233" y="4924821"/>
              <a:ext cx="2510971" cy="471714"/>
            </a:xfrm>
            <a:prstGeom prst="rect">
              <a:avLst/>
            </a:prstGeom>
            <a:solidFill>
              <a:srgbClr val="ACB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215148" y="4960623"/>
              <a:ext cx="774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Segoe UI" panose="020B0502040204020203" pitchFamily="34" charset="0"/>
                  <a:ea typeface="方正兰亭黑简体" panose="02000000000000000000" pitchFamily="2" charset="-122"/>
                  <a:cs typeface="Segoe UI" panose="020B0502040204020203" pitchFamily="34" charset="0"/>
                </a:rPr>
                <a:t>2020</a:t>
              </a:r>
              <a:endParaRPr lang="zh-CN" altLang="en-US" sz="2000" dirty="0">
                <a:solidFill>
                  <a:schemeClr val="bg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endParaRPr>
            </a:p>
          </p:txBody>
        </p:sp>
      </p:grpSp>
      <p:sp>
        <p:nvSpPr>
          <p:cNvPr id="36" name="TextBox 1"/>
          <p:cNvSpPr txBox="1"/>
          <p:nvPr/>
        </p:nvSpPr>
        <p:spPr>
          <a:xfrm>
            <a:off x="950160" y="1984253"/>
            <a:ext cx="467106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总结标题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  <a:p>
            <a:pPr algn="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</p:spTree>
    <p:extLst>
      <p:ext uri="{BB962C8B-B14F-4D97-AF65-F5344CB8AC3E}">
        <p14:creationId xmlns:p14="http://schemas.microsoft.com/office/powerpoint/2010/main" val="227763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3" grpId="0"/>
      <p:bldP spid="24" grpId="0"/>
      <p:bldP spid="25" grpId="0"/>
      <p:bldP spid="26" grpId="0"/>
      <p:bldP spid="36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2545081"/>
            <a:ext cx="12192000" cy="1201000"/>
          </a:xfrm>
          <a:prstGeom prst="rect">
            <a:avLst/>
          </a:prstGeom>
          <a:pattFill prst="ltVert">
            <a:fgClr>
              <a:srgbClr val="647996"/>
            </a:fgClr>
            <a:bgClr>
              <a:srgbClr val="4F5261"/>
            </a:bgClr>
          </a:pattFill>
          <a:ln>
            <a:solidFill>
              <a:srgbClr val="647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137591" y="659949"/>
            <a:ext cx="205216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1</a:t>
            </a:r>
            <a:endParaRPr lang="zh-CN" altLang="en-US" sz="239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74" name="任意多边形 73"/>
          <p:cNvSpPr/>
          <p:nvPr/>
        </p:nvSpPr>
        <p:spPr>
          <a:xfrm>
            <a:off x="4721981" y="2545081"/>
            <a:ext cx="2733858" cy="1201000"/>
          </a:xfrm>
          <a:custGeom>
            <a:avLst/>
            <a:gdLst>
              <a:gd name="connsiteX0" fmla="*/ 338138 w 823913"/>
              <a:gd name="connsiteY0" fmla="*/ 0 h 361950"/>
              <a:gd name="connsiteX1" fmla="*/ 823913 w 823913"/>
              <a:gd name="connsiteY1" fmla="*/ 0 h 361950"/>
              <a:gd name="connsiteX2" fmla="*/ 823913 w 823913"/>
              <a:gd name="connsiteY2" fmla="*/ 361950 h 361950"/>
              <a:gd name="connsiteX3" fmla="*/ 0 w 823913"/>
              <a:gd name="connsiteY3" fmla="*/ 361950 h 361950"/>
              <a:gd name="connsiteX4" fmla="*/ 338138 w 823913"/>
              <a:gd name="connsiteY4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3913" h="361950">
                <a:moveTo>
                  <a:pt x="338138" y="0"/>
                </a:moveTo>
                <a:lnTo>
                  <a:pt x="823913" y="0"/>
                </a:lnTo>
                <a:lnTo>
                  <a:pt x="823913" y="361950"/>
                </a:lnTo>
                <a:lnTo>
                  <a:pt x="0" y="361950"/>
                </a:lnTo>
                <a:lnTo>
                  <a:pt x="338138" y="0"/>
                </a:lnTo>
                <a:close/>
              </a:path>
            </a:pathLst>
          </a:custGeom>
          <a:solidFill>
            <a:srgbClr val="647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ea typeface="方正兰亭黑简体" panose="02000000000000000000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5605364" y="2683916"/>
            <a:ext cx="1771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绪 论</a:t>
            </a:r>
          </a:p>
        </p:txBody>
      </p:sp>
      <p:sp>
        <p:nvSpPr>
          <p:cNvPr id="79" name="Rectangle 44"/>
          <p:cNvSpPr>
            <a:spLocks noChangeArrowheads="1"/>
          </p:cNvSpPr>
          <p:nvPr/>
        </p:nvSpPr>
        <p:spPr bwMode="auto">
          <a:xfrm>
            <a:off x="4525422" y="4401392"/>
            <a:ext cx="1875195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050" spc="3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选题背景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050" spc="3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研究意义</a:t>
            </a:r>
          </a:p>
        </p:txBody>
      </p:sp>
      <p:sp>
        <p:nvSpPr>
          <p:cNvPr id="80" name="Rectangle 44"/>
          <p:cNvSpPr>
            <a:spLocks noChangeArrowheads="1"/>
          </p:cNvSpPr>
          <p:nvPr/>
        </p:nvSpPr>
        <p:spPr bwMode="auto">
          <a:xfrm>
            <a:off x="5943828" y="4407003"/>
            <a:ext cx="1875195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050" spc="3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国内外相关研究综述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050" spc="3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理论基础与文献综述</a:t>
            </a:r>
          </a:p>
        </p:txBody>
      </p:sp>
    </p:spTree>
    <p:extLst>
      <p:ext uri="{BB962C8B-B14F-4D97-AF65-F5344CB8AC3E}">
        <p14:creationId xmlns:p14="http://schemas.microsoft.com/office/powerpoint/2010/main" val="115419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1" grpId="0"/>
      <p:bldP spid="74" grpId="0" animBg="1"/>
      <p:bldP spid="78" grpId="0"/>
      <p:bldP spid="79" grpId="0"/>
      <p:bldP spid="8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5182929" y="440679"/>
            <a:ext cx="18261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论文总结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overview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11" name="立方体 10"/>
          <p:cNvSpPr/>
          <p:nvPr/>
        </p:nvSpPr>
        <p:spPr>
          <a:xfrm>
            <a:off x="4201260" y="3774963"/>
            <a:ext cx="3789480" cy="971210"/>
          </a:xfrm>
          <a:prstGeom prst="cube">
            <a:avLst>
              <a:gd name="adj" fmla="val 72219"/>
            </a:avLst>
          </a:prstGeom>
          <a:solidFill>
            <a:srgbClr val="ACB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10" name="立方体 9"/>
          <p:cNvSpPr/>
          <p:nvPr/>
        </p:nvSpPr>
        <p:spPr>
          <a:xfrm>
            <a:off x="4201260" y="3443085"/>
            <a:ext cx="3789480" cy="971210"/>
          </a:xfrm>
          <a:prstGeom prst="cube">
            <a:avLst>
              <a:gd name="adj" fmla="val 72219"/>
            </a:avLst>
          </a:prstGeom>
          <a:solidFill>
            <a:srgbClr val="878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8" name="立方体 7"/>
          <p:cNvSpPr/>
          <p:nvPr/>
        </p:nvSpPr>
        <p:spPr>
          <a:xfrm>
            <a:off x="4201260" y="3111208"/>
            <a:ext cx="3789480" cy="971210"/>
          </a:xfrm>
          <a:prstGeom prst="cube">
            <a:avLst>
              <a:gd name="adj" fmla="val 72219"/>
            </a:avLst>
          </a:prstGeom>
          <a:solidFill>
            <a:srgbClr val="777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7" name="立方体 6"/>
          <p:cNvSpPr/>
          <p:nvPr/>
        </p:nvSpPr>
        <p:spPr>
          <a:xfrm>
            <a:off x="4201260" y="2779331"/>
            <a:ext cx="3789480" cy="971210"/>
          </a:xfrm>
          <a:prstGeom prst="cube">
            <a:avLst>
              <a:gd name="adj" fmla="val 72219"/>
            </a:avLst>
          </a:prstGeom>
          <a:solidFill>
            <a:srgbClr val="454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 flipV="1">
            <a:off x="4570582" y="2440235"/>
            <a:ext cx="279943" cy="278176"/>
          </a:xfrm>
          <a:prstGeom prst="line">
            <a:avLst/>
          </a:prstGeom>
          <a:ln w="22225">
            <a:solidFill>
              <a:srgbClr val="4F526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7323761" y="4793995"/>
            <a:ext cx="279943" cy="278176"/>
          </a:xfrm>
          <a:prstGeom prst="line">
            <a:avLst/>
          </a:prstGeom>
          <a:ln w="22225">
            <a:solidFill>
              <a:srgbClr val="4F526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8038149" y="2953070"/>
            <a:ext cx="279943" cy="278176"/>
          </a:xfrm>
          <a:prstGeom prst="line">
            <a:avLst/>
          </a:prstGeom>
          <a:ln w="22225">
            <a:solidFill>
              <a:srgbClr val="4F526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3843379" y="4311356"/>
            <a:ext cx="279943" cy="278176"/>
          </a:xfrm>
          <a:prstGeom prst="line">
            <a:avLst/>
          </a:prstGeom>
          <a:ln w="22225">
            <a:solidFill>
              <a:srgbClr val="4F526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"/>
          <p:cNvSpPr txBox="1"/>
          <p:nvPr/>
        </p:nvSpPr>
        <p:spPr>
          <a:xfrm>
            <a:off x="8365501" y="2396645"/>
            <a:ext cx="246253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总结标题</a:t>
            </a:r>
            <a:endParaRPr lang="en-US" altLang="zh-CN" sz="14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  <a:p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7679904" y="4589532"/>
            <a:ext cx="246253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总结标题</a:t>
            </a:r>
            <a:endParaRPr lang="en-US" altLang="zh-CN" sz="14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  <a:p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380848" y="4589532"/>
            <a:ext cx="246253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总结标题</a:t>
            </a:r>
            <a:endParaRPr lang="en-US" altLang="zh-CN" sz="14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  <a:p>
            <a:pPr algn="r"/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2108051" y="1889531"/>
            <a:ext cx="246253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总结标题</a:t>
            </a:r>
            <a:endParaRPr lang="en-US" altLang="zh-CN" sz="14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  <a:p>
            <a:pPr algn="r"/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</p:spTree>
    <p:extLst>
      <p:ext uri="{BB962C8B-B14F-4D97-AF65-F5344CB8AC3E}">
        <p14:creationId xmlns:p14="http://schemas.microsoft.com/office/powerpoint/2010/main" val="27025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 animBg="1"/>
      <p:bldP spid="7" grpId="0" animBg="1"/>
      <p:bldP spid="17" grpId="0" build="allAtOnce"/>
      <p:bldP spid="18" grpId="0" build="allAtOnce"/>
      <p:bldP spid="19" grpId="0" build="allAtOnce"/>
      <p:bldP spid="20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"/>
          <p:cNvSpPr txBox="1"/>
          <p:nvPr/>
        </p:nvSpPr>
        <p:spPr>
          <a:xfrm>
            <a:off x="4122296" y="3568036"/>
            <a:ext cx="2390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spc="300" dirty="0">
                <a:solidFill>
                  <a:schemeClr val="bg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Segoe UI Light" panose="020B0502040204020203" pitchFamily="34" charset="0"/>
              </a:rPr>
              <a:t>敬请指正</a:t>
            </a:r>
          </a:p>
        </p:txBody>
      </p:sp>
      <p:sp>
        <p:nvSpPr>
          <p:cNvPr id="62" name="矩形 61"/>
          <p:cNvSpPr/>
          <p:nvPr/>
        </p:nvSpPr>
        <p:spPr>
          <a:xfrm>
            <a:off x="7050420" y="4207720"/>
            <a:ext cx="74376" cy="19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sym typeface="华文细黑" panose="02010600040101010101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219325" y="4100757"/>
            <a:ext cx="175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华文细黑" panose="02010600040101010101" pitchFamily="2" charset="-122"/>
              </a:rPr>
              <a:t>答辩人：某某</a:t>
            </a:r>
          </a:p>
        </p:txBody>
      </p:sp>
      <p:sp>
        <p:nvSpPr>
          <p:cNvPr id="64" name="矩形 63"/>
          <p:cNvSpPr/>
          <p:nvPr/>
        </p:nvSpPr>
        <p:spPr>
          <a:xfrm>
            <a:off x="9681150" y="4206080"/>
            <a:ext cx="74376" cy="19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sym typeface="华文细黑" panose="02010600040101010101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9850055" y="4099117"/>
            <a:ext cx="175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华文细黑" panose="02010600040101010101" pitchFamily="2" charset="-122"/>
              </a:rPr>
              <a:t>导师：</a:t>
            </a:r>
            <a:r>
              <a:rPr lang="en-US" altLang="zh-CN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华文细黑" panose="02010600040101010101" pitchFamily="2" charset="-122"/>
              </a:rPr>
              <a:t>XX</a:t>
            </a:r>
            <a:endParaRPr lang="zh-CN" altLang="en-US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sym typeface="华文细黑" panose="0201060004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764417" y="3709475"/>
            <a:ext cx="4462765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en-US" altLang="zh-CN" spc="300" dirty="0">
                <a:solidFill>
                  <a:schemeClr val="bg1"/>
                </a:solidFill>
                <a:latin typeface="+mj-ea"/>
                <a:ea typeface="+mj-ea"/>
              </a:rPr>
              <a:t>XX</a:t>
            </a:r>
            <a:r>
              <a:rPr lang="zh-CN" altLang="en-US" spc="300" dirty="0">
                <a:solidFill>
                  <a:schemeClr val="bg1"/>
                </a:solidFill>
                <a:latin typeface="+mj-ea"/>
                <a:ea typeface="+mj-ea"/>
              </a:rPr>
              <a:t>大学</a:t>
            </a:r>
            <a:r>
              <a:rPr lang="en-US" altLang="zh-CN" spc="300" dirty="0">
                <a:solidFill>
                  <a:schemeClr val="bg1"/>
                </a:solidFill>
                <a:latin typeface="+mj-ea"/>
                <a:ea typeface="+mj-ea"/>
              </a:rPr>
              <a:t>201X</a:t>
            </a:r>
            <a:r>
              <a:rPr lang="zh-CN" altLang="en-US" spc="300" dirty="0">
                <a:solidFill>
                  <a:schemeClr val="bg1"/>
                </a:solidFill>
                <a:latin typeface="+mj-ea"/>
                <a:ea typeface="+mj-ea"/>
              </a:rPr>
              <a:t>级环境艺术学与工程 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1057296" y="2442927"/>
            <a:ext cx="1597872" cy="451870"/>
            <a:chOff x="479376" y="479847"/>
            <a:chExt cx="4271963" cy="1208088"/>
          </a:xfrm>
          <a:solidFill>
            <a:schemeClr val="bg1"/>
          </a:solidFill>
        </p:grpSpPr>
        <p:sp>
          <p:nvSpPr>
            <p:cNvPr id="68" name="Freeform 5"/>
            <p:cNvSpPr>
              <a:spLocks/>
            </p:cNvSpPr>
            <p:nvPr userDrawn="1"/>
          </p:nvSpPr>
          <p:spPr bwMode="auto">
            <a:xfrm>
              <a:off x="833389" y="1516485"/>
              <a:ext cx="63500" cy="84138"/>
            </a:xfrm>
            <a:custGeom>
              <a:avLst/>
              <a:gdLst>
                <a:gd name="T0" fmla="*/ 11 w 17"/>
                <a:gd name="T1" fmla="*/ 22 h 22"/>
                <a:gd name="T2" fmla="*/ 11 w 17"/>
                <a:gd name="T3" fmla="*/ 22 h 22"/>
                <a:gd name="T4" fmla="*/ 6 w 17"/>
                <a:gd name="T5" fmla="*/ 20 h 22"/>
                <a:gd name="T6" fmla="*/ 0 w 17"/>
                <a:gd name="T7" fmla="*/ 17 h 22"/>
                <a:gd name="T8" fmla="*/ 0 w 17"/>
                <a:gd name="T9" fmla="*/ 17 h 22"/>
                <a:gd name="T10" fmla="*/ 0 w 17"/>
                <a:gd name="T11" fmla="*/ 16 h 22"/>
                <a:gd name="T12" fmla="*/ 0 w 17"/>
                <a:gd name="T13" fmla="*/ 16 h 22"/>
                <a:gd name="T14" fmla="*/ 2 w 17"/>
                <a:gd name="T15" fmla="*/ 17 h 22"/>
                <a:gd name="T16" fmla="*/ 3 w 17"/>
                <a:gd name="T17" fmla="*/ 17 h 22"/>
                <a:gd name="T18" fmla="*/ 4 w 17"/>
                <a:gd name="T19" fmla="*/ 17 h 22"/>
                <a:gd name="T20" fmla="*/ 7 w 17"/>
                <a:gd name="T21" fmla="*/ 12 h 22"/>
                <a:gd name="T22" fmla="*/ 8 w 17"/>
                <a:gd name="T23" fmla="*/ 8 h 22"/>
                <a:gd name="T24" fmla="*/ 10 w 17"/>
                <a:gd name="T25" fmla="*/ 4 h 22"/>
                <a:gd name="T26" fmla="*/ 11 w 17"/>
                <a:gd name="T27" fmla="*/ 3 h 22"/>
                <a:gd name="T28" fmla="*/ 11 w 17"/>
                <a:gd name="T29" fmla="*/ 2 h 22"/>
                <a:gd name="T30" fmla="*/ 10 w 17"/>
                <a:gd name="T31" fmla="*/ 2 h 22"/>
                <a:gd name="T32" fmla="*/ 6 w 17"/>
                <a:gd name="T33" fmla="*/ 2 h 22"/>
                <a:gd name="T34" fmla="*/ 6 w 17"/>
                <a:gd name="T35" fmla="*/ 2 h 22"/>
                <a:gd name="T36" fmla="*/ 6 w 17"/>
                <a:gd name="T37" fmla="*/ 0 h 22"/>
                <a:gd name="T38" fmla="*/ 6 w 17"/>
                <a:gd name="T39" fmla="*/ 0 h 22"/>
                <a:gd name="T40" fmla="*/ 16 w 17"/>
                <a:gd name="T41" fmla="*/ 1 h 22"/>
                <a:gd name="T42" fmla="*/ 17 w 17"/>
                <a:gd name="T43" fmla="*/ 1 h 22"/>
                <a:gd name="T44" fmla="*/ 15 w 17"/>
                <a:gd name="T45" fmla="*/ 4 h 22"/>
                <a:gd name="T46" fmla="*/ 14 w 17"/>
                <a:gd name="T47" fmla="*/ 7 h 22"/>
                <a:gd name="T48" fmla="*/ 11 w 17"/>
                <a:gd name="T49" fmla="*/ 13 h 22"/>
                <a:gd name="T50" fmla="*/ 8 w 17"/>
                <a:gd name="T51" fmla="*/ 19 h 22"/>
                <a:gd name="T52" fmla="*/ 9 w 17"/>
                <a:gd name="T53" fmla="*/ 20 h 22"/>
                <a:gd name="T54" fmla="*/ 11 w 17"/>
                <a:gd name="T55" fmla="*/ 21 h 22"/>
                <a:gd name="T56" fmla="*/ 11 w 17"/>
                <a:gd name="T57" fmla="*/ 21 h 22"/>
                <a:gd name="T58" fmla="*/ 11 w 17"/>
                <a:gd name="T5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" h="22"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9" y="22"/>
                    <a:pt x="8" y="21"/>
                    <a:pt x="6" y="20"/>
                  </a:cubicBezTo>
                  <a:cubicBezTo>
                    <a:pt x="4" y="19"/>
                    <a:pt x="2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7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17"/>
                    <a:pt x="5" y="15"/>
                    <a:pt x="7" y="1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0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3" y="1"/>
                    <a:pt x="16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2"/>
                    <a:pt x="16" y="2"/>
                    <a:pt x="15" y="4"/>
                  </a:cubicBezTo>
                  <a:cubicBezTo>
                    <a:pt x="15" y="4"/>
                    <a:pt x="14" y="5"/>
                    <a:pt x="14" y="7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9" y="17"/>
                    <a:pt x="8" y="19"/>
                    <a:pt x="8" y="19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0"/>
                    <a:pt x="10" y="20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1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"/>
            <p:cNvSpPr>
              <a:spLocks noEditPoints="1"/>
            </p:cNvSpPr>
            <p:nvPr userDrawn="1"/>
          </p:nvSpPr>
          <p:spPr bwMode="auto">
            <a:xfrm>
              <a:off x="976264" y="1554585"/>
              <a:ext cx="63500" cy="84138"/>
            </a:xfrm>
            <a:custGeom>
              <a:avLst/>
              <a:gdLst>
                <a:gd name="T0" fmla="*/ 16 w 17"/>
                <a:gd name="T1" fmla="*/ 16 h 22"/>
                <a:gd name="T2" fmla="*/ 15 w 17"/>
                <a:gd name="T3" fmla="*/ 19 h 22"/>
                <a:gd name="T4" fmla="*/ 10 w 17"/>
                <a:gd name="T5" fmla="*/ 22 h 22"/>
                <a:gd name="T6" fmla="*/ 7 w 17"/>
                <a:gd name="T7" fmla="*/ 22 h 22"/>
                <a:gd name="T8" fmla="*/ 1 w 17"/>
                <a:gd name="T9" fmla="*/ 18 h 22"/>
                <a:gd name="T10" fmla="*/ 1 w 17"/>
                <a:gd name="T11" fmla="*/ 15 h 22"/>
                <a:gd name="T12" fmla="*/ 3 w 17"/>
                <a:gd name="T13" fmla="*/ 11 h 22"/>
                <a:gd name="T14" fmla="*/ 5 w 17"/>
                <a:gd name="T15" fmla="*/ 10 h 22"/>
                <a:gd name="T16" fmla="*/ 3 w 17"/>
                <a:gd name="T17" fmla="*/ 5 h 22"/>
                <a:gd name="T18" fmla="*/ 7 w 17"/>
                <a:gd name="T19" fmla="*/ 0 h 22"/>
                <a:gd name="T20" fmla="*/ 11 w 17"/>
                <a:gd name="T21" fmla="*/ 0 h 22"/>
                <a:gd name="T22" fmla="*/ 15 w 17"/>
                <a:gd name="T23" fmla="*/ 2 h 22"/>
                <a:gd name="T24" fmla="*/ 17 w 17"/>
                <a:gd name="T25" fmla="*/ 5 h 22"/>
                <a:gd name="T26" fmla="*/ 13 w 17"/>
                <a:gd name="T27" fmla="*/ 9 h 22"/>
                <a:gd name="T28" fmla="*/ 16 w 17"/>
                <a:gd name="T29" fmla="*/ 12 h 22"/>
                <a:gd name="T30" fmla="*/ 16 w 17"/>
                <a:gd name="T31" fmla="*/ 16 h 22"/>
                <a:gd name="T32" fmla="*/ 12 w 17"/>
                <a:gd name="T33" fmla="*/ 17 h 22"/>
                <a:gd name="T34" fmla="*/ 10 w 17"/>
                <a:gd name="T35" fmla="*/ 13 h 22"/>
                <a:gd name="T36" fmla="*/ 7 w 17"/>
                <a:gd name="T37" fmla="*/ 11 h 22"/>
                <a:gd name="T38" fmla="*/ 7 w 17"/>
                <a:gd name="T39" fmla="*/ 11 h 22"/>
                <a:gd name="T40" fmla="*/ 4 w 17"/>
                <a:gd name="T41" fmla="*/ 15 h 22"/>
                <a:gd name="T42" fmla="*/ 4 w 17"/>
                <a:gd name="T43" fmla="*/ 18 h 22"/>
                <a:gd name="T44" fmla="*/ 8 w 17"/>
                <a:gd name="T45" fmla="*/ 20 h 22"/>
                <a:gd name="T46" fmla="*/ 11 w 17"/>
                <a:gd name="T47" fmla="*/ 20 h 22"/>
                <a:gd name="T48" fmla="*/ 12 w 17"/>
                <a:gd name="T49" fmla="*/ 17 h 22"/>
                <a:gd name="T50" fmla="*/ 14 w 17"/>
                <a:gd name="T51" fmla="*/ 5 h 22"/>
                <a:gd name="T52" fmla="*/ 13 w 17"/>
                <a:gd name="T53" fmla="*/ 3 h 22"/>
                <a:gd name="T54" fmla="*/ 10 w 17"/>
                <a:gd name="T55" fmla="*/ 1 h 22"/>
                <a:gd name="T56" fmla="*/ 8 w 17"/>
                <a:gd name="T57" fmla="*/ 2 h 22"/>
                <a:gd name="T58" fmla="*/ 6 w 17"/>
                <a:gd name="T59" fmla="*/ 4 h 22"/>
                <a:gd name="T60" fmla="*/ 7 w 17"/>
                <a:gd name="T61" fmla="*/ 6 h 22"/>
                <a:gd name="T62" fmla="*/ 9 w 17"/>
                <a:gd name="T63" fmla="*/ 7 h 22"/>
                <a:gd name="T64" fmla="*/ 10 w 17"/>
                <a:gd name="T65" fmla="*/ 8 h 22"/>
                <a:gd name="T66" fmla="*/ 11 w 17"/>
                <a:gd name="T67" fmla="*/ 9 h 22"/>
                <a:gd name="T68" fmla="*/ 14 w 17"/>
                <a:gd name="T6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" h="22">
                  <a:moveTo>
                    <a:pt x="16" y="16"/>
                  </a:moveTo>
                  <a:cubicBezTo>
                    <a:pt x="16" y="17"/>
                    <a:pt x="16" y="18"/>
                    <a:pt x="15" y="19"/>
                  </a:cubicBezTo>
                  <a:cubicBezTo>
                    <a:pt x="14" y="20"/>
                    <a:pt x="12" y="22"/>
                    <a:pt x="10" y="22"/>
                  </a:cubicBezTo>
                  <a:cubicBezTo>
                    <a:pt x="9" y="22"/>
                    <a:pt x="8" y="22"/>
                    <a:pt x="7" y="22"/>
                  </a:cubicBezTo>
                  <a:cubicBezTo>
                    <a:pt x="4" y="22"/>
                    <a:pt x="2" y="20"/>
                    <a:pt x="1" y="18"/>
                  </a:cubicBezTo>
                  <a:cubicBezTo>
                    <a:pt x="1" y="18"/>
                    <a:pt x="0" y="16"/>
                    <a:pt x="1" y="15"/>
                  </a:cubicBezTo>
                  <a:cubicBezTo>
                    <a:pt x="1" y="14"/>
                    <a:pt x="2" y="12"/>
                    <a:pt x="3" y="11"/>
                  </a:cubicBezTo>
                  <a:cubicBezTo>
                    <a:pt x="3" y="11"/>
                    <a:pt x="4" y="11"/>
                    <a:pt x="5" y="10"/>
                  </a:cubicBezTo>
                  <a:cubicBezTo>
                    <a:pt x="3" y="9"/>
                    <a:pt x="2" y="7"/>
                    <a:pt x="3" y="5"/>
                  </a:cubicBezTo>
                  <a:cubicBezTo>
                    <a:pt x="3" y="2"/>
                    <a:pt x="4" y="1"/>
                    <a:pt x="7" y="0"/>
                  </a:cubicBezTo>
                  <a:cubicBezTo>
                    <a:pt x="8" y="0"/>
                    <a:pt x="9" y="0"/>
                    <a:pt x="11" y="0"/>
                  </a:cubicBezTo>
                  <a:cubicBezTo>
                    <a:pt x="13" y="0"/>
                    <a:pt x="14" y="1"/>
                    <a:pt x="15" y="2"/>
                  </a:cubicBezTo>
                  <a:cubicBezTo>
                    <a:pt x="16" y="3"/>
                    <a:pt x="17" y="4"/>
                    <a:pt x="17" y="5"/>
                  </a:cubicBezTo>
                  <a:cubicBezTo>
                    <a:pt x="16" y="7"/>
                    <a:pt x="15" y="9"/>
                    <a:pt x="13" y="9"/>
                  </a:cubicBezTo>
                  <a:cubicBezTo>
                    <a:pt x="14" y="10"/>
                    <a:pt x="15" y="11"/>
                    <a:pt x="16" y="12"/>
                  </a:cubicBezTo>
                  <a:cubicBezTo>
                    <a:pt x="16" y="13"/>
                    <a:pt x="16" y="14"/>
                    <a:pt x="16" y="16"/>
                  </a:cubicBezTo>
                  <a:close/>
                  <a:moveTo>
                    <a:pt x="12" y="17"/>
                  </a:moveTo>
                  <a:cubicBezTo>
                    <a:pt x="12" y="15"/>
                    <a:pt x="12" y="14"/>
                    <a:pt x="10" y="13"/>
                  </a:cubicBezTo>
                  <a:cubicBezTo>
                    <a:pt x="9" y="13"/>
                    <a:pt x="8" y="12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2"/>
                    <a:pt x="4" y="13"/>
                    <a:pt x="4" y="15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5" y="19"/>
                    <a:pt x="6" y="20"/>
                    <a:pt x="8" y="20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19"/>
                    <a:pt x="12" y="18"/>
                    <a:pt x="12" y="17"/>
                  </a:cubicBezTo>
                  <a:close/>
                  <a:moveTo>
                    <a:pt x="14" y="5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2" y="2"/>
                    <a:pt x="11" y="2"/>
                    <a:pt x="10" y="1"/>
                  </a:cubicBezTo>
                  <a:cubicBezTo>
                    <a:pt x="9" y="1"/>
                    <a:pt x="8" y="1"/>
                    <a:pt x="8" y="2"/>
                  </a:cubicBezTo>
                  <a:cubicBezTo>
                    <a:pt x="7" y="2"/>
                    <a:pt x="7" y="3"/>
                    <a:pt x="6" y="4"/>
                  </a:cubicBezTo>
                  <a:cubicBezTo>
                    <a:pt x="6" y="5"/>
                    <a:pt x="7" y="5"/>
                    <a:pt x="7" y="6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8"/>
                    <a:pt x="13" y="7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7"/>
            <p:cNvSpPr>
              <a:spLocks noEditPoints="1"/>
            </p:cNvSpPr>
            <p:nvPr userDrawn="1"/>
          </p:nvSpPr>
          <p:spPr bwMode="auto">
            <a:xfrm>
              <a:off x="1114376" y="1551410"/>
              <a:ext cx="65088" cy="90488"/>
            </a:xfrm>
            <a:custGeom>
              <a:avLst/>
              <a:gdLst>
                <a:gd name="T0" fmla="*/ 16 w 17"/>
                <a:gd name="T1" fmla="*/ 9 h 24"/>
                <a:gd name="T2" fmla="*/ 16 w 17"/>
                <a:gd name="T3" fmla="*/ 16 h 24"/>
                <a:gd name="T4" fmla="*/ 12 w 17"/>
                <a:gd name="T5" fmla="*/ 21 h 24"/>
                <a:gd name="T6" fmla="*/ 5 w 17"/>
                <a:gd name="T7" fmla="*/ 24 h 24"/>
                <a:gd name="T8" fmla="*/ 4 w 17"/>
                <a:gd name="T9" fmla="*/ 23 h 24"/>
                <a:gd name="T10" fmla="*/ 4 w 17"/>
                <a:gd name="T11" fmla="*/ 22 h 24"/>
                <a:gd name="T12" fmla="*/ 6 w 17"/>
                <a:gd name="T13" fmla="*/ 22 h 24"/>
                <a:gd name="T14" fmla="*/ 10 w 17"/>
                <a:gd name="T15" fmla="*/ 20 h 24"/>
                <a:gd name="T16" fmla="*/ 11 w 17"/>
                <a:gd name="T17" fmla="*/ 17 h 24"/>
                <a:gd name="T18" fmla="*/ 12 w 17"/>
                <a:gd name="T19" fmla="*/ 12 h 24"/>
                <a:gd name="T20" fmla="*/ 9 w 17"/>
                <a:gd name="T21" fmla="*/ 14 h 24"/>
                <a:gd name="T22" fmla="*/ 7 w 17"/>
                <a:gd name="T23" fmla="*/ 15 h 24"/>
                <a:gd name="T24" fmla="*/ 3 w 17"/>
                <a:gd name="T25" fmla="*/ 14 h 24"/>
                <a:gd name="T26" fmla="*/ 1 w 17"/>
                <a:gd name="T27" fmla="*/ 10 h 24"/>
                <a:gd name="T28" fmla="*/ 3 w 17"/>
                <a:gd name="T29" fmla="*/ 2 h 24"/>
                <a:gd name="T30" fmla="*/ 7 w 17"/>
                <a:gd name="T31" fmla="*/ 1 h 24"/>
                <a:gd name="T32" fmla="*/ 15 w 17"/>
                <a:gd name="T33" fmla="*/ 4 h 24"/>
                <a:gd name="T34" fmla="*/ 16 w 17"/>
                <a:gd name="T35" fmla="*/ 9 h 24"/>
                <a:gd name="T36" fmla="*/ 12 w 17"/>
                <a:gd name="T37" fmla="*/ 8 h 24"/>
                <a:gd name="T38" fmla="*/ 10 w 17"/>
                <a:gd name="T39" fmla="*/ 3 h 24"/>
                <a:gd name="T40" fmla="*/ 7 w 17"/>
                <a:gd name="T41" fmla="*/ 2 h 24"/>
                <a:gd name="T42" fmla="*/ 5 w 17"/>
                <a:gd name="T43" fmla="*/ 5 h 24"/>
                <a:gd name="T44" fmla="*/ 5 w 17"/>
                <a:gd name="T45" fmla="*/ 7 h 24"/>
                <a:gd name="T46" fmla="*/ 6 w 17"/>
                <a:gd name="T47" fmla="*/ 11 h 24"/>
                <a:gd name="T48" fmla="*/ 9 w 17"/>
                <a:gd name="T49" fmla="*/ 12 h 24"/>
                <a:gd name="T50" fmla="*/ 12 w 17"/>
                <a:gd name="T51" fmla="*/ 10 h 24"/>
                <a:gd name="T52" fmla="*/ 12 w 17"/>
                <a:gd name="T5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4">
                  <a:moveTo>
                    <a:pt x="16" y="9"/>
                  </a:moveTo>
                  <a:cubicBezTo>
                    <a:pt x="17" y="11"/>
                    <a:pt x="16" y="14"/>
                    <a:pt x="16" y="16"/>
                  </a:cubicBezTo>
                  <a:cubicBezTo>
                    <a:pt x="15" y="18"/>
                    <a:pt x="13" y="20"/>
                    <a:pt x="12" y="21"/>
                  </a:cubicBezTo>
                  <a:cubicBezTo>
                    <a:pt x="10" y="22"/>
                    <a:pt x="8" y="23"/>
                    <a:pt x="5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6" y="22"/>
                  </a:cubicBezTo>
                  <a:cubicBezTo>
                    <a:pt x="7" y="22"/>
                    <a:pt x="9" y="21"/>
                    <a:pt x="10" y="20"/>
                  </a:cubicBezTo>
                  <a:cubicBezTo>
                    <a:pt x="10" y="19"/>
                    <a:pt x="11" y="18"/>
                    <a:pt x="11" y="17"/>
                  </a:cubicBezTo>
                  <a:cubicBezTo>
                    <a:pt x="12" y="16"/>
                    <a:pt x="12" y="14"/>
                    <a:pt x="12" y="12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5" y="15"/>
                    <a:pt x="4" y="15"/>
                    <a:pt x="3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0" y="7"/>
                    <a:pt x="1" y="4"/>
                    <a:pt x="3" y="2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11" y="0"/>
                    <a:pt x="13" y="1"/>
                    <a:pt x="15" y="4"/>
                  </a:cubicBezTo>
                  <a:cubicBezTo>
                    <a:pt x="16" y="5"/>
                    <a:pt x="16" y="7"/>
                    <a:pt x="16" y="9"/>
                  </a:cubicBezTo>
                  <a:close/>
                  <a:moveTo>
                    <a:pt x="12" y="8"/>
                  </a:moveTo>
                  <a:cubicBezTo>
                    <a:pt x="11" y="6"/>
                    <a:pt x="11" y="4"/>
                    <a:pt x="10" y="3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6" y="3"/>
                    <a:pt x="5" y="3"/>
                    <a:pt x="5" y="5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5" y="9"/>
                    <a:pt x="6" y="10"/>
                    <a:pt x="6" y="11"/>
                  </a:cubicBezTo>
                  <a:cubicBezTo>
                    <a:pt x="7" y="12"/>
                    <a:pt x="8" y="12"/>
                    <a:pt x="9" y="12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2" y="9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8"/>
            <p:cNvSpPr>
              <a:spLocks noEditPoints="1"/>
            </p:cNvSpPr>
            <p:nvPr userDrawn="1"/>
          </p:nvSpPr>
          <p:spPr bwMode="auto">
            <a:xfrm>
              <a:off x="1246139" y="1513310"/>
              <a:ext cx="71438" cy="87313"/>
            </a:xfrm>
            <a:custGeom>
              <a:avLst/>
              <a:gdLst>
                <a:gd name="T0" fmla="*/ 18 w 19"/>
                <a:gd name="T1" fmla="*/ 12 h 23"/>
                <a:gd name="T2" fmla="*/ 19 w 19"/>
                <a:gd name="T3" fmla="*/ 15 h 23"/>
                <a:gd name="T4" fmla="*/ 16 w 19"/>
                <a:gd name="T5" fmla="*/ 21 h 23"/>
                <a:gd name="T6" fmla="*/ 14 w 19"/>
                <a:gd name="T7" fmla="*/ 22 h 23"/>
                <a:gd name="T8" fmla="*/ 7 w 19"/>
                <a:gd name="T9" fmla="*/ 22 h 23"/>
                <a:gd name="T10" fmla="*/ 5 w 19"/>
                <a:gd name="T11" fmla="*/ 20 h 23"/>
                <a:gd name="T12" fmla="*/ 5 w 19"/>
                <a:gd name="T13" fmla="*/ 15 h 23"/>
                <a:gd name="T14" fmla="*/ 6 w 19"/>
                <a:gd name="T15" fmla="*/ 13 h 23"/>
                <a:gd name="T16" fmla="*/ 1 w 19"/>
                <a:gd name="T17" fmla="*/ 10 h 23"/>
                <a:gd name="T18" fmla="*/ 2 w 19"/>
                <a:gd name="T19" fmla="*/ 3 h 23"/>
                <a:gd name="T20" fmla="*/ 6 w 19"/>
                <a:gd name="T21" fmla="*/ 1 h 23"/>
                <a:gd name="T22" fmla="*/ 10 w 19"/>
                <a:gd name="T23" fmla="*/ 1 h 23"/>
                <a:gd name="T24" fmla="*/ 13 w 19"/>
                <a:gd name="T25" fmla="*/ 3 h 23"/>
                <a:gd name="T26" fmla="*/ 12 w 19"/>
                <a:gd name="T27" fmla="*/ 9 h 23"/>
                <a:gd name="T28" fmla="*/ 16 w 19"/>
                <a:gd name="T29" fmla="*/ 9 h 23"/>
                <a:gd name="T30" fmla="*/ 18 w 19"/>
                <a:gd name="T31" fmla="*/ 12 h 23"/>
                <a:gd name="T32" fmla="*/ 11 w 19"/>
                <a:gd name="T33" fmla="*/ 5 h 23"/>
                <a:gd name="T34" fmla="*/ 9 w 19"/>
                <a:gd name="T35" fmla="*/ 3 h 23"/>
                <a:gd name="T36" fmla="*/ 6 w 19"/>
                <a:gd name="T37" fmla="*/ 3 h 23"/>
                <a:gd name="T38" fmla="*/ 4 w 19"/>
                <a:gd name="T39" fmla="*/ 5 h 23"/>
                <a:gd name="T40" fmla="*/ 4 w 19"/>
                <a:gd name="T41" fmla="*/ 7 h 23"/>
                <a:gd name="T42" fmla="*/ 6 w 19"/>
                <a:gd name="T43" fmla="*/ 9 h 23"/>
                <a:gd name="T44" fmla="*/ 8 w 19"/>
                <a:gd name="T45" fmla="*/ 9 h 23"/>
                <a:gd name="T46" fmla="*/ 9 w 19"/>
                <a:gd name="T47" fmla="*/ 9 h 23"/>
                <a:gd name="T48" fmla="*/ 10 w 19"/>
                <a:gd name="T49" fmla="*/ 9 h 23"/>
                <a:gd name="T50" fmla="*/ 11 w 19"/>
                <a:gd name="T51" fmla="*/ 5 h 23"/>
                <a:gd name="T52" fmla="*/ 16 w 19"/>
                <a:gd name="T53" fmla="*/ 15 h 23"/>
                <a:gd name="T54" fmla="*/ 12 w 19"/>
                <a:gd name="T55" fmla="*/ 13 h 23"/>
                <a:gd name="T56" fmla="*/ 9 w 19"/>
                <a:gd name="T57" fmla="*/ 13 h 23"/>
                <a:gd name="T58" fmla="*/ 8 w 19"/>
                <a:gd name="T59" fmla="*/ 13 h 23"/>
                <a:gd name="T60" fmla="*/ 8 w 19"/>
                <a:gd name="T61" fmla="*/ 18 h 23"/>
                <a:gd name="T62" fmla="*/ 9 w 19"/>
                <a:gd name="T63" fmla="*/ 20 h 23"/>
                <a:gd name="T64" fmla="*/ 13 w 19"/>
                <a:gd name="T65" fmla="*/ 20 h 23"/>
                <a:gd name="T66" fmla="*/ 16 w 19"/>
                <a:gd name="T67" fmla="*/ 18 h 23"/>
                <a:gd name="T68" fmla="*/ 16 w 19"/>
                <a:gd name="T6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" h="23">
                  <a:moveTo>
                    <a:pt x="18" y="12"/>
                  </a:moveTo>
                  <a:cubicBezTo>
                    <a:pt x="19" y="13"/>
                    <a:pt x="19" y="14"/>
                    <a:pt x="19" y="15"/>
                  </a:cubicBezTo>
                  <a:cubicBezTo>
                    <a:pt x="19" y="17"/>
                    <a:pt x="18" y="19"/>
                    <a:pt x="16" y="21"/>
                  </a:cubicBezTo>
                  <a:cubicBezTo>
                    <a:pt x="16" y="21"/>
                    <a:pt x="15" y="22"/>
                    <a:pt x="14" y="22"/>
                  </a:cubicBezTo>
                  <a:cubicBezTo>
                    <a:pt x="11" y="23"/>
                    <a:pt x="9" y="23"/>
                    <a:pt x="7" y="22"/>
                  </a:cubicBezTo>
                  <a:cubicBezTo>
                    <a:pt x="6" y="22"/>
                    <a:pt x="5" y="21"/>
                    <a:pt x="5" y="20"/>
                  </a:cubicBezTo>
                  <a:cubicBezTo>
                    <a:pt x="4" y="18"/>
                    <a:pt x="4" y="17"/>
                    <a:pt x="5" y="15"/>
                  </a:cubicBezTo>
                  <a:cubicBezTo>
                    <a:pt x="5" y="15"/>
                    <a:pt x="6" y="14"/>
                    <a:pt x="6" y="13"/>
                  </a:cubicBezTo>
                  <a:cubicBezTo>
                    <a:pt x="4" y="13"/>
                    <a:pt x="2" y="12"/>
                    <a:pt x="1" y="10"/>
                  </a:cubicBezTo>
                  <a:cubicBezTo>
                    <a:pt x="0" y="8"/>
                    <a:pt x="1" y="6"/>
                    <a:pt x="2" y="3"/>
                  </a:cubicBezTo>
                  <a:cubicBezTo>
                    <a:pt x="3" y="3"/>
                    <a:pt x="4" y="2"/>
                    <a:pt x="6" y="1"/>
                  </a:cubicBezTo>
                  <a:cubicBezTo>
                    <a:pt x="7" y="0"/>
                    <a:pt x="9" y="0"/>
                    <a:pt x="10" y="1"/>
                  </a:cubicBezTo>
                  <a:cubicBezTo>
                    <a:pt x="12" y="1"/>
                    <a:pt x="13" y="2"/>
                    <a:pt x="13" y="3"/>
                  </a:cubicBezTo>
                  <a:cubicBezTo>
                    <a:pt x="14" y="5"/>
                    <a:pt x="14" y="7"/>
                    <a:pt x="12" y="9"/>
                  </a:cubicBezTo>
                  <a:cubicBezTo>
                    <a:pt x="14" y="9"/>
                    <a:pt x="15" y="9"/>
                    <a:pt x="16" y="9"/>
                  </a:cubicBezTo>
                  <a:cubicBezTo>
                    <a:pt x="17" y="10"/>
                    <a:pt x="18" y="11"/>
                    <a:pt x="18" y="12"/>
                  </a:cubicBezTo>
                  <a:close/>
                  <a:moveTo>
                    <a:pt x="11" y="5"/>
                  </a:moveTo>
                  <a:cubicBezTo>
                    <a:pt x="10" y="4"/>
                    <a:pt x="10" y="3"/>
                    <a:pt x="9" y="3"/>
                  </a:cubicBezTo>
                  <a:cubicBezTo>
                    <a:pt x="8" y="3"/>
                    <a:pt x="7" y="3"/>
                    <a:pt x="6" y="3"/>
                  </a:cubicBezTo>
                  <a:cubicBezTo>
                    <a:pt x="5" y="4"/>
                    <a:pt x="4" y="4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8"/>
                    <a:pt x="5" y="8"/>
                    <a:pt x="6" y="9"/>
                  </a:cubicBezTo>
                  <a:cubicBezTo>
                    <a:pt x="6" y="9"/>
                    <a:pt x="7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8"/>
                    <a:pt x="11" y="6"/>
                    <a:pt x="11" y="5"/>
                  </a:cubicBezTo>
                  <a:close/>
                  <a:moveTo>
                    <a:pt x="16" y="15"/>
                  </a:moveTo>
                  <a:cubicBezTo>
                    <a:pt x="15" y="14"/>
                    <a:pt x="14" y="13"/>
                    <a:pt x="12" y="13"/>
                  </a:cubicBezTo>
                  <a:cubicBezTo>
                    <a:pt x="11" y="13"/>
                    <a:pt x="10" y="13"/>
                    <a:pt x="9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7" y="16"/>
                    <a:pt x="8" y="18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10" y="21"/>
                    <a:pt x="12" y="21"/>
                    <a:pt x="13" y="20"/>
                  </a:cubicBezTo>
                  <a:cubicBezTo>
                    <a:pt x="15" y="20"/>
                    <a:pt x="15" y="19"/>
                    <a:pt x="16" y="18"/>
                  </a:cubicBezTo>
                  <a:cubicBezTo>
                    <a:pt x="16" y="17"/>
                    <a:pt x="16" y="16"/>
                    <a:pt x="1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9"/>
            <p:cNvSpPr>
              <a:spLocks noEditPoints="1"/>
            </p:cNvSpPr>
            <p:nvPr userDrawn="1"/>
          </p:nvSpPr>
          <p:spPr bwMode="auto">
            <a:xfrm>
              <a:off x="479376" y="479847"/>
              <a:ext cx="1200150" cy="1208088"/>
            </a:xfrm>
            <a:custGeom>
              <a:avLst/>
              <a:gdLst>
                <a:gd name="T0" fmla="*/ 97 w 319"/>
                <a:gd name="T1" fmla="*/ 13 h 319"/>
                <a:gd name="T2" fmla="*/ 46 w 319"/>
                <a:gd name="T3" fmla="*/ 47 h 319"/>
                <a:gd name="T4" fmla="*/ 12 w 319"/>
                <a:gd name="T5" fmla="*/ 98 h 319"/>
                <a:gd name="T6" fmla="*/ 0 w 319"/>
                <a:gd name="T7" fmla="*/ 160 h 319"/>
                <a:gd name="T8" fmla="*/ 12 w 319"/>
                <a:gd name="T9" fmla="*/ 222 h 319"/>
                <a:gd name="T10" fmla="*/ 46 w 319"/>
                <a:gd name="T11" fmla="*/ 273 h 319"/>
                <a:gd name="T12" fmla="*/ 97 w 319"/>
                <a:gd name="T13" fmla="*/ 307 h 319"/>
                <a:gd name="T14" fmla="*/ 159 w 319"/>
                <a:gd name="T15" fmla="*/ 319 h 319"/>
                <a:gd name="T16" fmla="*/ 221 w 319"/>
                <a:gd name="T17" fmla="*/ 307 h 319"/>
                <a:gd name="T18" fmla="*/ 272 w 319"/>
                <a:gd name="T19" fmla="*/ 273 h 319"/>
                <a:gd name="T20" fmla="*/ 306 w 319"/>
                <a:gd name="T21" fmla="*/ 222 h 319"/>
                <a:gd name="T22" fmla="*/ 319 w 319"/>
                <a:gd name="T23" fmla="*/ 160 h 319"/>
                <a:gd name="T24" fmla="*/ 306 w 319"/>
                <a:gd name="T25" fmla="*/ 98 h 319"/>
                <a:gd name="T26" fmla="*/ 272 w 319"/>
                <a:gd name="T27" fmla="*/ 47 h 319"/>
                <a:gd name="T28" fmla="*/ 221 w 319"/>
                <a:gd name="T29" fmla="*/ 13 h 319"/>
                <a:gd name="T30" fmla="*/ 159 w 319"/>
                <a:gd name="T31" fmla="*/ 0 h 319"/>
                <a:gd name="T32" fmla="*/ 97 w 319"/>
                <a:gd name="T33" fmla="*/ 13 h 319"/>
                <a:gd name="T34" fmla="*/ 99 w 319"/>
                <a:gd name="T35" fmla="*/ 302 h 319"/>
                <a:gd name="T36" fmla="*/ 50 w 319"/>
                <a:gd name="T37" fmla="*/ 269 h 319"/>
                <a:gd name="T38" fmla="*/ 17 w 319"/>
                <a:gd name="T39" fmla="*/ 220 h 319"/>
                <a:gd name="T40" fmla="*/ 5 w 319"/>
                <a:gd name="T41" fmla="*/ 160 h 319"/>
                <a:gd name="T42" fmla="*/ 17 w 319"/>
                <a:gd name="T43" fmla="*/ 100 h 319"/>
                <a:gd name="T44" fmla="*/ 50 w 319"/>
                <a:gd name="T45" fmla="*/ 51 h 319"/>
                <a:gd name="T46" fmla="*/ 99 w 319"/>
                <a:gd name="T47" fmla="*/ 18 h 319"/>
                <a:gd name="T48" fmla="*/ 159 w 319"/>
                <a:gd name="T49" fmla="*/ 6 h 319"/>
                <a:gd name="T50" fmla="*/ 219 w 319"/>
                <a:gd name="T51" fmla="*/ 18 h 319"/>
                <a:gd name="T52" fmla="*/ 268 w 319"/>
                <a:gd name="T53" fmla="*/ 51 h 319"/>
                <a:gd name="T54" fmla="*/ 301 w 319"/>
                <a:gd name="T55" fmla="*/ 100 h 319"/>
                <a:gd name="T56" fmla="*/ 314 w 319"/>
                <a:gd name="T57" fmla="*/ 160 h 319"/>
                <a:gd name="T58" fmla="*/ 301 w 319"/>
                <a:gd name="T59" fmla="*/ 220 h 319"/>
                <a:gd name="T60" fmla="*/ 268 w 319"/>
                <a:gd name="T61" fmla="*/ 269 h 319"/>
                <a:gd name="T62" fmla="*/ 219 w 319"/>
                <a:gd name="T63" fmla="*/ 302 h 319"/>
                <a:gd name="T64" fmla="*/ 159 w 319"/>
                <a:gd name="T65" fmla="*/ 314 h 319"/>
                <a:gd name="T66" fmla="*/ 99 w 319"/>
                <a:gd name="T67" fmla="*/ 30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9" h="319">
                  <a:moveTo>
                    <a:pt x="97" y="13"/>
                  </a:moveTo>
                  <a:cubicBezTo>
                    <a:pt x="78" y="21"/>
                    <a:pt x="61" y="32"/>
                    <a:pt x="46" y="47"/>
                  </a:cubicBezTo>
                  <a:cubicBezTo>
                    <a:pt x="32" y="62"/>
                    <a:pt x="20" y="79"/>
                    <a:pt x="12" y="98"/>
                  </a:cubicBezTo>
                  <a:cubicBezTo>
                    <a:pt x="4" y="117"/>
                    <a:pt x="0" y="138"/>
                    <a:pt x="0" y="160"/>
                  </a:cubicBezTo>
                  <a:cubicBezTo>
                    <a:pt x="0" y="181"/>
                    <a:pt x="4" y="202"/>
                    <a:pt x="12" y="222"/>
                  </a:cubicBezTo>
                  <a:cubicBezTo>
                    <a:pt x="20" y="241"/>
                    <a:pt x="32" y="258"/>
                    <a:pt x="46" y="273"/>
                  </a:cubicBezTo>
                  <a:cubicBezTo>
                    <a:pt x="61" y="287"/>
                    <a:pt x="78" y="299"/>
                    <a:pt x="97" y="307"/>
                  </a:cubicBezTo>
                  <a:cubicBezTo>
                    <a:pt x="117" y="315"/>
                    <a:pt x="138" y="319"/>
                    <a:pt x="159" y="319"/>
                  </a:cubicBezTo>
                  <a:cubicBezTo>
                    <a:pt x="181" y="319"/>
                    <a:pt x="202" y="315"/>
                    <a:pt x="221" y="307"/>
                  </a:cubicBezTo>
                  <a:cubicBezTo>
                    <a:pt x="240" y="299"/>
                    <a:pt x="257" y="287"/>
                    <a:pt x="272" y="273"/>
                  </a:cubicBezTo>
                  <a:cubicBezTo>
                    <a:pt x="287" y="258"/>
                    <a:pt x="298" y="241"/>
                    <a:pt x="306" y="222"/>
                  </a:cubicBezTo>
                  <a:cubicBezTo>
                    <a:pt x="315" y="202"/>
                    <a:pt x="319" y="181"/>
                    <a:pt x="319" y="160"/>
                  </a:cubicBezTo>
                  <a:cubicBezTo>
                    <a:pt x="319" y="138"/>
                    <a:pt x="315" y="117"/>
                    <a:pt x="306" y="98"/>
                  </a:cubicBezTo>
                  <a:cubicBezTo>
                    <a:pt x="298" y="79"/>
                    <a:pt x="287" y="62"/>
                    <a:pt x="272" y="47"/>
                  </a:cubicBezTo>
                  <a:cubicBezTo>
                    <a:pt x="257" y="32"/>
                    <a:pt x="240" y="21"/>
                    <a:pt x="221" y="13"/>
                  </a:cubicBezTo>
                  <a:cubicBezTo>
                    <a:pt x="202" y="5"/>
                    <a:pt x="181" y="0"/>
                    <a:pt x="159" y="0"/>
                  </a:cubicBezTo>
                  <a:cubicBezTo>
                    <a:pt x="138" y="0"/>
                    <a:pt x="117" y="5"/>
                    <a:pt x="97" y="13"/>
                  </a:cubicBezTo>
                  <a:close/>
                  <a:moveTo>
                    <a:pt x="99" y="302"/>
                  </a:moveTo>
                  <a:cubicBezTo>
                    <a:pt x="81" y="294"/>
                    <a:pt x="64" y="283"/>
                    <a:pt x="50" y="269"/>
                  </a:cubicBezTo>
                  <a:cubicBezTo>
                    <a:pt x="36" y="255"/>
                    <a:pt x="25" y="238"/>
                    <a:pt x="17" y="220"/>
                  </a:cubicBezTo>
                  <a:cubicBezTo>
                    <a:pt x="9" y="201"/>
                    <a:pt x="5" y="181"/>
                    <a:pt x="5" y="160"/>
                  </a:cubicBezTo>
                  <a:cubicBezTo>
                    <a:pt x="5" y="139"/>
                    <a:pt x="9" y="119"/>
                    <a:pt x="17" y="100"/>
                  </a:cubicBezTo>
                  <a:cubicBezTo>
                    <a:pt x="25" y="81"/>
                    <a:pt x="36" y="65"/>
                    <a:pt x="50" y="51"/>
                  </a:cubicBezTo>
                  <a:cubicBezTo>
                    <a:pt x="64" y="37"/>
                    <a:pt x="81" y="26"/>
                    <a:pt x="99" y="18"/>
                  </a:cubicBezTo>
                  <a:cubicBezTo>
                    <a:pt x="118" y="10"/>
                    <a:pt x="138" y="6"/>
                    <a:pt x="159" y="6"/>
                  </a:cubicBezTo>
                  <a:cubicBezTo>
                    <a:pt x="180" y="6"/>
                    <a:pt x="200" y="10"/>
                    <a:pt x="219" y="18"/>
                  </a:cubicBezTo>
                  <a:cubicBezTo>
                    <a:pt x="238" y="26"/>
                    <a:pt x="254" y="37"/>
                    <a:pt x="268" y="51"/>
                  </a:cubicBezTo>
                  <a:cubicBezTo>
                    <a:pt x="283" y="65"/>
                    <a:pt x="294" y="81"/>
                    <a:pt x="301" y="100"/>
                  </a:cubicBezTo>
                  <a:cubicBezTo>
                    <a:pt x="309" y="119"/>
                    <a:pt x="314" y="139"/>
                    <a:pt x="314" y="160"/>
                  </a:cubicBezTo>
                  <a:cubicBezTo>
                    <a:pt x="314" y="181"/>
                    <a:pt x="309" y="201"/>
                    <a:pt x="301" y="220"/>
                  </a:cubicBezTo>
                  <a:cubicBezTo>
                    <a:pt x="294" y="238"/>
                    <a:pt x="283" y="255"/>
                    <a:pt x="268" y="269"/>
                  </a:cubicBezTo>
                  <a:cubicBezTo>
                    <a:pt x="254" y="283"/>
                    <a:pt x="238" y="294"/>
                    <a:pt x="219" y="302"/>
                  </a:cubicBezTo>
                  <a:cubicBezTo>
                    <a:pt x="200" y="310"/>
                    <a:pt x="180" y="314"/>
                    <a:pt x="159" y="314"/>
                  </a:cubicBezTo>
                  <a:cubicBezTo>
                    <a:pt x="138" y="314"/>
                    <a:pt x="118" y="310"/>
                    <a:pt x="99" y="3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0"/>
            <p:cNvSpPr>
              <a:spLocks noEditPoints="1"/>
            </p:cNvSpPr>
            <p:nvPr userDrawn="1"/>
          </p:nvSpPr>
          <p:spPr bwMode="auto">
            <a:xfrm>
              <a:off x="633364" y="640185"/>
              <a:ext cx="887413" cy="892175"/>
            </a:xfrm>
            <a:custGeom>
              <a:avLst/>
              <a:gdLst>
                <a:gd name="T0" fmla="*/ 72 w 236"/>
                <a:gd name="T1" fmla="*/ 9 h 236"/>
                <a:gd name="T2" fmla="*/ 35 w 236"/>
                <a:gd name="T3" fmla="*/ 34 h 236"/>
                <a:gd name="T4" fmla="*/ 10 w 236"/>
                <a:gd name="T5" fmla="*/ 72 h 236"/>
                <a:gd name="T6" fmla="*/ 0 w 236"/>
                <a:gd name="T7" fmla="*/ 118 h 236"/>
                <a:gd name="T8" fmla="*/ 10 w 236"/>
                <a:gd name="T9" fmla="*/ 164 h 236"/>
                <a:gd name="T10" fmla="*/ 35 w 236"/>
                <a:gd name="T11" fmla="*/ 201 h 236"/>
                <a:gd name="T12" fmla="*/ 72 w 236"/>
                <a:gd name="T13" fmla="*/ 227 h 236"/>
                <a:gd name="T14" fmla="*/ 118 w 236"/>
                <a:gd name="T15" fmla="*/ 236 h 236"/>
                <a:gd name="T16" fmla="*/ 164 w 236"/>
                <a:gd name="T17" fmla="*/ 227 h 236"/>
                <a:gd name="T18" fmla="*/ 202 w 236"/>
                <a:gd name="T19" fmla="*/ 201 h 236"/>
                <a:gd name="T20" fmla="*/ 227 w 236"/>
                <a:gd name="T21" fmla="*/ 164 h 236"/>
                <a:gd name="T22" fmla="*/ 236 w 236"/>
                <a:gd name="T23" fmla="*/ 118 h 236"/>
                <a:gd name="T24" fmla="*/ 227 w 236"/>
                <a:gd name="T25" fmla="*/ 72 h 236"/>
                <a:gd name="T26" fmla="*/ 202 w 236"/>
                <a:gd name="T27" fmla="*/ 34 h 236"/>
                <a:gd name="T28" fmla="*/ 164 w 236"/>
                <a:gd name="T29" fmla="*/ 9 h 236"/>
                <a:gd name="T30" fmla="*/ 118 w 236"/>
                <a:gd name="T31" fmla="*/ 0 h 236"/>
                <a:gd name="T32" fmla="*/ 72 w 236"/>
                <a:gd name="T33" fmla="*/ 9 h 236"/>
                <a:gd name="T34" fmla="*/ 74 w 236"/>
                <a:gd name="T35" fmla="*/ 223 h 236"/>
                <a:gd name="T36" fmla="*/ 37 w 236"/>
                <a:gd name="T37" fmla="*/ 199 h 236"/>
                <a:gd name="T38" fmla="*/ 13 w 236"/>
                <a:gd name="T39" fmla="*/ 162 h 236"/>
                <a:gd name="T40" fmla="*/ 4 w 236"/>
                <a:gd name="T41" fmla="*/ 118 h 236"/>
                <a:gd name="T42" fmla="*/ 13 w 236"/>
                <a:gd name="T43" fmla="*/ 73 h 236"/>
                <a:gd name="T44" fmla="*/ 37 w 236"/>
                <a:gd name="T45" fmla="*/ 37 h 236"/>
                <a:gd name="T46" fmla="*/ 74 w 236"/>
                <a:gd name="T47" fmla="*/ 12 h 236"/>
                <a:gd name="T48" fmla="*/ 118 w 236"/>
                <a:gd name="T49" fmla="*/ 3 h 236"/>
                <a:gd name="T50" fmla="*/ 163 w 236"/>
                <a:gd name="T51" fmla="*/ 12 h 236"/>
                <a:gd name="T52" fmla="*/ 199 w 236"/>
                <a:gd name="T53" fmla="*/ 37 h 236"/>
                <a:gd name="T54" fmla="*/ 224 w 236"/>
                <a:gd name="T55" fmla="*/ 73 h 236"/>
                <a:gd name="T56" fmla="*/ 233 w 236"/>
                <a:gd name="T57" fmla="*/ 118 h 236"/>
                <a:gd name="T58" fmla="*/ 224 w 236"/>
                <a:gd name="T59" fmla="*/ 162 h 236"/>
                <a:gd name="T60" fmla="*/ 199 w 236"/>
                <a:gd name="T61" fmla="*/ 199 h 236"/>
                <a:gd name="T62" fmla="*/ 163 w 236"/>
                <a:gd name="T63" fmla="*/ 223 h 236"/>
                <a:gd name="T64" fmla="*/ 118 w 236"/>
                <a:gd name="T65" fmla="*/ 232 h 236"/>
                <a:gd name="T66" fmla="*/ 74 w 236"/>
                <a:gd name="T67" fmla="*/ 22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6" h="236">
                  <a:moveTo>
                    <a:pt x="72" y="9"/>
                  </a:moveTo>
                  <a:cubicBezTo>
                    <a:pt x="58" y="15"/>
                    <a:pt x="46" y="24"/>
                    <a:pt x="35" y="34"/>
                  </a:cubicBezTo>
                  <a:cubicBezTo>
                    <a:pt x="24" y="45"/>
                    <a:pt x="15" y="58"/>
                    <a:pt x="10" y="72"/>
                  </a:cubicBezTo>
                  <a:cubicBezTo>
                    <a:pt x="3" y="87"/>
                    <a:pt x="0" y="102"/>
                    <a:pt x="0" y="118"/>
                  </a:cubicBezTo>
                  <a:cubicBezTo>
                    <a:pt x="0" y="134"/>
                    <a:pt x="3" y="149"/>
                    <a:pt x="10" y="164"/>
                  </a:cubicBezTo>
                  <a:cubicBezTo>
                    <a:pt x="15" y="178"/>
                    <a:pt x="24" y="190"/>
                    <a:pt x="35" y="201"/>
                  </a:cubicBezTo>
                  <a:cubicBezTo>
                    <a:pt x="46" y="212"/>
                    <a:pt x="58" y="221"/>
                    <a:pt x="72" y="227"/>
                  </a:cubicBezTo>
                  <a:cubicBezTo>
                    <a:pt x="87" y="233"/>
                    <a:pt x="102" y="236"/>
                    <a:pt x="118" y="236"/>
                  </a:cubicBezTo>
                  <a:cubicBezTo>
                    <a:pt x="134" y="236"/>
                    <a:pt x="150" y="233"/>
                    <a:pt x="164" y="227"/>
                  </a:cubicBezTo>
                  <a:cubicBezTo>
                    <a:pt x="178" y="221"/>
                    <a:pt x="191" y="212"/>
                    <a:pt x="202" y="201"/>
                  </a:cubicBezTo>
                  <a:cubicBezTo>
                    <a:pt x="213" y="190"/>
                    <a:pt x="221" y="178"/>
                    <a:pt x="227" y="164"/>
                  </a:cubicBezTo>
                  <a:cubicBezTo>
                    <a:pt x="233" y="149"/>
                    <a:pt x="236" y="134"/>
                    <a:pt x="236" y="118"/>
                  </a:cubicBezTo>
                  <a:cubicBezTo>
                    <a:pt x="236" y="102"/>
                    <a:pt x="233" y="87"/>
                    <a:pt x="227" y="72"/>
                  </a:cubicBezTo>
                  <a:cubicBezTo>
                    <a:pt x="221" y="58"/>
                    <a:pt x="213" y="45"/>
                    <a:pt x="202" y="34"/>
                  </a:cubicBezTo>
                  <a:cubicBezTo>
                    <a:pt x="191" y="24"/>
                    <a:pt x="178" y="15"/>
                    <a:pt x="164" y="9"/>
                  </a:cubicBezTo>
                  <a:cubicBezTo>
                    <a:pt x="150" y="3"/>
                    <a:pt x="134" y="0"/>
                    <a:pt x="118" y="0"/>
                  </a:cubicBezTo>
                  <a:cubicBezTo>
                    <a:pt x="102" y="0"/>
                    <a:pt x="87" y="3"/>
                    <a:pt x="72" y="9"/>
                  </a:cubicBezTo>
                  <a:close/>
                  <a:moveTo>
                    <a:pt x="74" y="223"/>
                  </a:moveTo>
                  <a:cubicBezTo>
                    <a:pt x="60" y="218"/>
                    <a:pt x="48" y="209"/>
                    <a:pt x="37" y="199"/>
                  </a:cubicBezTo>
                  <a:cubicBezTo>
                    <a:pt x="27" y="188"/>
                    <a:pt x="19" y="176"/>
                    <a:pt x="13" y="162"/>
                  </a:cubicBezTo>
                  <a:cubicBezTo>
                    <a:pt x="7" y="148"/>
                    <a:pt x="4" y="133"/>
                    <a:pt x="4" y="118"/>
                  </a:cubicBezTo>
                  <a:cubicBezTo>
                    <a:pt x="4" y="102"/>
                    <a:pt x="7" y="87"/>
                    <a:pt x="13" y="73"/>
                  </a:cubicBezTo>
                  <a:cubicBezTo>
                    <a:pt x="19" y="60"/>
                    <a:pt x="27" y="47"/>
                    <a:pt x="37" y="37"/>
                  </a:cubicBezTo>
                  <a:cubicBezTo>
                    <a:pt x="48" y="26"/>
                    <a:pt x="60" y="18"/>
                    <a:pt x="74" y="12"/>
                  </a:cubicBezTo>
                  <a:cubicBezTo>
                    <a:pt x="88" y="6"/>
                    <a:pt x="103" y="3"/>
                    <a:pt x="118" y="3"/>
                  </a:cubicBezTo>
                  <a:cubicBezTo>
                    <a:pt x="134" y="3"/>
                    <a:pt x="149" y="6"/>
                    <a:pt x="163" y="12"/>
                  </a:cubicBezTo>
                  <a:cubicBezTo>
                    <a:pt x="176" y="18"/>
                    <a:pt x="189" y="26"/>
                    <a:pt x="199" y="37"/>
                  </a:cubicBezTo>
                  <a:cubicBezTo>
                    <a:pt x="210" y="47"/>
                    <a:pt x="218" y="60"/>
                    <a:pt x="224" y="73"/>
                  </a:cubicBezTo>
                  <a:cubicBezTo>
                    <a:pt x="230" y="87"/>
                    <a:pt x="233" y="102"/>
                    <a:pt x="233" y="118"/>
                  </a:cubicBezTo>
                  <a:cubicBezTo>
                    <a:pt x="233" y="133"/>
                    <a:pt x="230" y="148"/>
                    <a:pt x="224" y="162"/>
                  </a:cubicBezTo>
                  <a:cubicBezTo>
                    <a:pt x="218" y="176"/>
                    <a:pt x="210" y="188"/>
                    <a:pt x="199" y="199"/>
                  </a:cubicBezTo>
                  <a:cubicBezTo>
                    <a:pt x="189" y="209"/>
                    <a:pt x="176" y="218"/>
                    <a:pt x="163" y="223"/>
                  </a:cubicBezTo>
                  <a:cubicBezTo>
                    <a:pt x="149" y="229"/>
                    <a:pt x="134" y="232"/>
                    <a:pt x="118" y="232"/>
                  </a:cubicBezTo>
                  <a:cubicBezTo>
                    <a:pt x="103" y="232"/>
                    <a:pt x="88" y="229"/>
                    <a:pt x="74" y="2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1"/>
            <p:cNvSpPr>
              <a:spLocks noEditPoints="1"/>
            </p:cNvSpPr>
            <p:nvPr userDrawn="1"/>
          </p:nvSpPr>
          <p:spPr bwMode="auto">
            <a:xfrm>
              <a:off x="558751" y="1237085"/>
              <a:ext cx="93663" cy="79375"/>
            </a:xfrm>
            <a:custGeom>
              <a:avLst/>
              <a:gdLst>
                <a:gd name="T0" fmla="*/ 3 w 25"/>
                <a:gd name="T1" fmla="*/ 1 h 21"/>
                <a:gd name="T2" fmla="*/ 6 w 25"/>
                <a:gd name="T3" fmla="*/ 0 h 21"/>
                <a:gd name="T4" fmla="*/ 9 w 25"/>
                <a:gd name="T5" fmla="*/ 1 h 21"/>
                <a:gd name="T6" fmla="*/ 11 w 25"/>
                <a:gd name="T7" fmla="*/ 4 h 21"/>
                <a:gd name="T8" fmla="*/ 13 w 25"/>
                <a:gd name="T9" fmla="*/ 7 h 21"/>
                <a:gd name="T10" fmla="*/ 13 w 25"/>
                <a:gd name="T11" fmla="*/ 9 h 21"/>
                <a:gd name="T12" fmla="*/ 19 w 25"/>
                <a:gd name="T13" fmla="*/ 7 h 21"/>
                <a:gd name="T14" fmla="*/ 20 w 25"/>
                <a:gd name="T15" fmla="*/ 6 h 21"/>
                <a:gd name="T16" fmla="*/ 20 w 25"/>
                <a:gd name="T17" fmla="*/ 5 h 21"/>
                <a:gd name="T18" fmla="*/ 20 w 25"/>
                <a:gd name="T19" fmla="*/ 4 h 21"/>
                <a:gd name="T20" fmla="*/ 19 w 25"/>
                <a:gd name="T21" fmla="*/ 3 h 21"/>
                <a:gd name="T22" fmla="*/ 21 w 25"/>
                <a:gd name="T23" fmla="*/ 3 h 21"/>
                <a:gd name="T24" fmla="*/ 25 w 25"/>
                <a:gd name="T25" fmla="*/ 14 h 21"/>
                <a:gd name="T26" fmla="*/ 24 w 25"/>
                <a:gd name="T27" fmla="*/ 14 h 21"/>
                <a:gd name="T28" fmla="*/ 23 w 25"/>
                <a:gd name="T29" fmla="*/ 13 h 21"/>
                <a:gd name="T30" fmla="*/ 23 w 25"/>
                <a:gd name="T31" fmla="*/ 12 h 21"/>
                <a:gd name="T32" fmla="*/ 22 w 25"/>
                <a:gd name="T33" fmla="*/ 12 h 21"/>
                <a:gd name="T34" fmla="*/ 21 w 25"/>
                <a:gd name="T35" fmla="*/ 12 h 21"/>
                <a:gd name="T36" fmla="*/ 7 w 25"/>
                <a:gd name="T37" fmla="*/ 17 h 21"/>
                <a:gd name="T38" fmla="*/ 6 w 25"/>
                <a:gd name="T39" fmla="*/ 18 h 21"/>
                <a:gd name="T40" fmla="*/ 6 w 25"/>
                <a:gd name="T41" fmla="*/ 18 h 21"/>
                <a:gd name="T42" fmla="*/ 6 w 25"/>
                <a:gd name="T43" fmla="*/ 20 h 21"/>
                <a:gd name="T44" fmla="*/ 6 w 25"/>
                <a:gd name="T45" fmla="*/ 21 h 21"/>
                <a:gd name="T46" fmla="*/ 5 w 25"/>
                <a:gd name="T47" fmla="*/ 21 h 21"/>
                <a:gd name="T48" fmla="*/ 1 w 25"/>
                <a:gd name="T49" fmla="*/ 10 h 21"/>
                <a:gd name="T50" fmla="*/ 0 w 25"/>
                <a:gd name="T51" fmla="*/ 4 h 21"/>
                <a:gd name="T52" fmla="*/ 3 w 25"/>
                <a:gd name="T53" fmla="*/ 1 h 21"/>
                <a:gd name="T54" fmla="*/ 6 w 25"/>
                <a:gd name="T55" fmla="*/ 6 h 21"/>
                <a:gd name="T56" fmla="*/ 3 w 25"/>
                <a:gd name="T57" fmla="*/ 8 h 21"/>
                <a:gd name="T58" fmla="*/ 3 w 25"/>
                <a:gd name="T59" fmla="*/ 12 h 21"/>
                <a:gd name="T60" fmla="*/ 3 w 25"/>
                <a:gd name="T61" fmla="*/ 13 h 21"/>
                <a:gd name="T62" fmla="*/ 12 w 25"/>
                <a:gd name="T63" fmla="*/ 9 h 21"/>
                <a:gd name="T64" fmla="*/ 12 w 25"/>
                <a:gd name="T65" fmla="*/ 9 h 21"/>
                <a:gd name="T66" fmla="*/ 9 w 25"/>
                <a:gd name="T67" fmla="*/ 6 h 21"/>
                <a:gd name="T68" fmla="*/ 6 w 25"/>
                <a:gd name="T69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21">
                  <a:moveTo>
                    <a:pt x="3" y="1"/>
                  </a:move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10" y="2"/>
                    <a:pt x="10" y="3"/>
                    <a:pt x="11" y="4"/>
                  </a:cubicBezTo>
                  <a:cubicBezTo>
                    <a:pt x="12" y="5"/>
                    <a:pt x="12" y="6"/>
                    <a:pt x="13" y="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20" y="6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20" y="4"/>
                    <a:pt x="20" y="4"/>
                    <a:pt x="19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14"/>
                    <a:pt x="23" y="13"/>
                    <a:pt x="23" y="13"/>
                  </a:cubicBezTo>
                  <a:cubicBezTo>
                    <a:pt x="23" y="13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6" y="17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3"/>
                    <a:pt x="1" y="1"/>
                    <a:pt x="3" y="1"/>
                  </a:cubicBezTo>
                  <a:close/>
                  <a:moveTo>
                    <a:pt x="6" y="6"/>
                  </a:moveTo>
                  <a:cubicBezTo>
                    <a:pt x="4" y="6"/>
                    <a:pt x="3" y="7"/>
                    <a:pt x="3" y="8"/>
                  </a:cubicBezTo>
                  <a:cubicBezTo>
                    <a:pt x="2" y="9"/>
                    <a:pt x="2" y="10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7"/>
                    <a:pt x="10" y="6"/>
                    <a:pt x="9" y="6"/>
                  </a:cubicBezTo>
                  <a:cubicBezTo>
                    <a:pt x="8" y="5"/>
                    <a:pt x="7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2"/>
            <p:cNvSpPr>
              <a:spLocks/>
            </p:cNvSpPr>
            <p:nvPr userDrawn="1"/>
          </p:nvSpPr>
          <p:spPr bwMode="auto">
            <a:xfrm>
              <a:off x="528589" y="1105322"/>
              <a:ext cx="85725" cy="82550"/>
            </a:xfrm>
            <a:custGeom>
              <a:avLst/>
              <a:gdLst>
                <a:gd name="T0" fmla="*/ 5 w 23"/>
                <a:gd name="T1" fmla="*/ 3 h 22"/>
                <a:gd name="T2" fmla="*/ 5 w 23"/>
                <a:gd name="T3" fmla="*/ 4 h 22"/>
                <a:gd name="T4" fmla="*/ 3 w 23"/>
                <a:gd name="T5" fmla="*/ 6 h 22"/>
                <a:gd name="T6" fmla="*/ 2 w 23"/>
                <a:gd name="T7" fmla="*/ 8 h 22"/>
                <a:gd name="T8" fmla="*/ 2 w 23"/>
                <a:gd name="T9" fmla="*/ 9 h 22"/>
                <a:gd name="T10" fmla="*/ 2 w 23"/>
                <a:gd name="T11" fmla="*/ 10 h 22"/>
                <a:gd name="T12" fmla="*/ 3 w 23"/>
                <a:gd name="T13" fmla="*/ 13 h 22"/>
                <a:gd name="T14" fmla="*/ 11 w 23"/>
                <a:gd name="T15" fmla="*/ 12 h 22"/>
                <a:gd name="T16" fmla="*/ 10 w 23"/>
                <a:gd name="T17" fmla="*/ 10 h 22"/>
                <a:gd name="T18" fmla="*/ 10 w 23"/>
                <a:gd name="T19" fmla="*/ 9 h 22"/>
                <a:gd name="T20" fmla="*/ 9 w 23"/>
                <a:gd name="T21" fmla="*/ 8 h 22"/>
                <a:gd name="T22" fmla="*/ 8 w 23"/>
                <a:gd name="T23" fmla="*/ 7 h 22"/>
                <a:gd name="T24" fmla="*/ 6 w 23"/>
                <a:gd name="T25" fmla="*/ 7 h 22"/>
                <a:gd name="T26" fmla="*/ 6 w 23"/>
                <a:gd name="T27" fmla="*/ 6 h 22"/>
                <a:gd name="T28" fmla="*/ 15 w 23"/>
                <a:gd name="T29" fmla="*/ 5 h 22"/>
                <a:gd name="T30" fmla="*/ 15 w 23"/>
                <a:gd name="T31" fmla="*/ 6 h 22"/>
                <a:gd name="T32" fmla="*/ 13 w 23"/>
                <a:gd name="T33" fmla="*/ 7 h 22"/>
                <a:gd name="T34" fmla="*/ 12 w 23"/>
                <a:gd name="T35" fmla="*/ 7 h 22"/>
                <a:gd name="T36" fmla="*/ 12 w 23"/>
                <a:gd name="T37" fmla="*/ 9 h 22"/>
                <a:gd name="T38" fmla="*/ 12 w 23"/>
                <a:gd name="T39" fmla="*/ 10 h 22"/>
                <a:gd name="T40" fmla="*/ 12 w 23"/>
                <a:gd name="T41" fmla="*/ 12 h 22"/>
                <a:gd name="T42" fmla="*/ 18 w 23"/>
                <a:gd name="T43" fmla="*/ 12 h 22"/>
                <a:gd name="T44" fmla="*/ 19 w 23"/>
                <a:gd name="T45" fmla="*/ 11 h 22"/>
                <a:gd name="T46" fmla="*/ 20 w 23"/>
                <a:gd name="T47" fmla="*/ 11 h 22"/>
                <a:gd name="T48" fmla="*/ 20 w 23"/>
                <a:gd name="T49" fmla="*/ 10 h 22"/>
                <a:gd name="T50" fmla="*/ 20 w 23"/>
                <a:gd name="T51" fmla="*/ 8 h 22"/>
                <a:gd name="T52" fmla="*/ 20 w 23"/>
                <a:gd name="T53" fmla="*/ 7 h 22"/>
                <a:gd name="T54" fmla="*/ 20 w 23"/>
                <a:gd name="T55" fmla="*/ 5 h 22"/>
                <a:gd name="T56" fmla="*/ 20 w 23"/>
                <a:gd name="T57" fmla="*/ 4 h 22"/>
                <a:gd name="T58" fmla="*/ 19 w 23"/>
                <a:gd name="T59" fmla="*/ 4 h 22"/>
                <a:gd name="T60" fmla="*/ 17 w 23"/>
                <a:gd name="T61" fmla="*/ 2 h 22"/>
                <a:gd name="T62" fmla="*/ 14 w 23"/>
                <a:gd name="T63" fmla="*/ 1 h 22"/>
                <a:gd name="T64" fmla="*/ 14 w 23"/>
                <a:gd name="T65" fmla="*/ 0 h 22"/>
                <a:gd name="T66" fmla="*/ 21 w 23"/>
                <a:gd name="T67" fmla="*/ 0 h 22"/>
                <a:gd name="T68" fmla="*/ 23 w 23"/>
                <a:gd name="T69" fmla="*/ 19 h 22"/>
                <a:gd name="T70" fmla="*/ 22 w 23"/>
                <a:gd name="T71" fmla="*/ 20 h 22"/>
                <a:gd name="T72" fmla="*/ 22 w 23"/>
                <a:gd name="T73" fmla="*/ 18 h 22"/>
                <a:gd name="T74" fmla="*/ 21 w 23"/>
                <a:gd name="T75" fmla="*/ 17 h 22"/>
                <a:gd name="T76" fmla="*/ 21 w 23"/>
                <a:gd name="T77" fmla="*/ 17 h 22"/>
                <a:gd name="T78" fmla="*/ 20 w 23"/>
                <a:gd name="T79" fmla="*/ 17 h 22"/>
                <a:gd name="T80" fmla="*/ 5 w 23"/>
                <a:gd name="T81" fmla="*/ 18 h 22"/>
                <a:gd name="T82" fmla="*/ 4 w 23"/>
                <a:gd name="T83" fmla="*/ 19 h 22"/>
                <a:gd name="T84" fmla="*/ 4 w 23"/>
                <a:gd name="T85" fmla="*/ 20 h 22"/>
                <a:gd name="T86" fmla="*/ 3 w 23"/>
                <a:gd name="T87" fmla="*/ 21 h 22"/>
                <a:gd name="T88" fmla="*/ 3 w 23"/>
                <a:gd name="T89" fmla="*/ 22 h 22"/>
                <a:gd name="T90" fmla="*/ 2 w 23"/>
                <a:gd name="T91" fmla="*/ 22 h 22"/>
                <a:gd name="T92" fmla="*/ 0 w 23"/>
                <a:gd name="T93" fmla="*/ 3 h 22"/>
                <a:gd name="T94" fmla="*/ 5 w 23"/>
                <a:gd name="T95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" h="22">
                  <a:moveTo>
                    <a:pt x="5" y="3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9" y="8"/>
                    <a:pt x="8" y="7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cubicBezTo>
                    <a:pt x="12" y="8"/>
                    <a:pt x="12" y="8"/>
                    <a:pt x="12" y="9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19" y="11"/>
                    <a:pt x="19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9"/>
                    <a:pt x="20" y="8"/>
                  </a:cubicBezTo>
                  <a:cubicBezTo>
                    <a:pt x="20" y="8"/>
                    <a:pt x="20" y="7"/>
                    <a:pt x="20" y="7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3"/>
                    <a:pt x="18" y="3"/>
                    <a:pt x="17" y="2"/>
                  </a:cubicBezTo>
                  <a:cubicBezTo>
                    <a:pt x="16" y="2"/>
                    <a:pt x="15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19"/>
                    <a:pt x="22" y="19"/>
                    <a:pt x="22" y="18"/>
                  </a:cubicBezTo>
                  <a:cubicBezTo>
                    <a:pt x="22" y="18"/>
                    <a:pt x="21" y="18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"/>
            <p:cNvSpPr>
              <a:spLocks/>
            </p:cNvSpPr>
            <p:nvPr userDrawn="1"/>
          </p:nvSpPr>
          <p:spPr bwMode="auto">
            <a:xfrm>
              <a:off x="528589" y="960860"/>
              <a:ext cx="90488" cy="98425"/>
            </a:xfrm>
            <a:custGeom>
              <a:avLst/>
              <a:gdLst>
                <a:gd name="T0" fmla="*/ 24 w 24"/>
                <a:gd name="T1" fmla="*/ 2 h 26"/>
                <a:gd name="T2" fmla="*/ 23 w 24"/>
                <a:gd name="T3" fmla="*/ 10 h 26"/>
                <a:gd name="T4" fmla="*/ 18 w 24"/>
                <a:gd name="T5" fmla="*/ 13 h 26"/>
                <a:gd name="T6" fmla="*/ 12 w 24"/>
                <a:gd name="T7" fmla="*/ 16 h 26"/>
                <a:gd name="T8" fmla="*/ 12 w 24"/>
                <a:gd name="T9" fmla="*/ 17 h 26"/>
                <a:gd name="T10" fmla="*/ 19 w 24"/>
                <a:gd name="T11" fmla="*/ 18 h 26"/>
                <a:gd name="T12" fmla="*/ 20 w 24"/>
                <a:gd name="T13" fmla="*/ 18 h 26"/>
                <a:gd name="T14" fmla="*/ 20 w 24"/>
                <a:gd name="T15" fmla="*/ 17 h 26"/>
                <a:gd name="T16" fmla="*/ 21 w 24"/>
                <a:gd name="T17" fmla="*/ 16 h 26"/>
                <a:gd name="T18" fmla="*/ 21 w 24"/>
                <a:gd name="T19" fmla="*/ 15 h 26"/>
                <a:gd name="T20" fmla="*/ 22 w 24"/>
                <a:gd name="T21" fmla="*/ 15 h 26"/>
                <a:gd name="T22" fmla="*/ 21 w 24"/>
                <a:gd name="T23" fmla="*/ 26 h 26"/>
                <a:gd name="T24" fmla="*/ 20 w 24"/>
                <a:gd name="T25" fmla="*/ 26 h 26"/>
                <a:gd name="T26" fmla="*/ 20 w 24"/>
                <a:gd name="T27" fmla="*/ 25 h 26"/>
                <a:gd name="T28" fmla="*/ 20 w 24"/>
                <a:gd name="T29" fmla="*/ 24 h 26"/>
                <a:gd name="T30" fmla="*/ 19 w 24"/>
                <a:gd name="T31" fmla="*/ 23 h 26"/>
                <a:gd name="T32" fmla="*/ 18 w 24"/>
                <a:gd name="T33" fmla="*/ 23 h 26"/>
                <a:gd name="T34" fmla="*/ 3 w 24"/>
                <a:gd name="T35" fmla="*/ 21 h 26"/>
                <a:gd name="T36" fmla="*/ 3 w 24"/>
                <a:gd name="T37" fmla="*/ 21 h 26"/>
                <a:gd name="T38" fmla="*/ 2 w 24"/>
                <a:gd name="T39" fmla="*/ 21 h 26"/>
                <a:gd name="T40" fmla="*/ 1 w 24"/>
                <a:gd name="T41" fmla="*/ 22 h 26"/>
                <a:gd name="T42" fmla="*/ 1 w 24"/>
                <a:gd name="T43" fmla="*/ 23 h 26"/>
                <a:gd name="T44" fmla="*/ 0 w 24"/>
                <a:gd name="T45" fmla="*/ 23 h 26"/>
                <a:gd name="T46" fmla="*/ 1 w 24"/>
                <a:gd name="T47" fmla="*/ 12 h 26"/>
                <a:gd name="T48" fmla="*/ 3 w 24"/>
                <a:gd name="T49" fmla="*/ 12 h 26"/>
                <a:gd name="T50" fmla="*/ 3 w 24"/>
                <a:gd name="T51" fmla="*/ 13 h 26"/>
                <a:gd name="T52" fmla="*/ 3 w 24"/>
                <a:gd name="T53" fmla="*/ 14 h 26"/>
                <a:gd name="T54" fmla="*/ 3 w 24"/>
                <a:gd name="T55" fmla="*/ 15 h 26"/>
                <a:gd name="T56" fmla="*/ 4 w 24"/>
                <a:gd name="T57" fmla="*/ 15 h 26"/>
                <a:gd name="T58" fmla="*/ 11 w 24"/>
                <a:gd name="T59" fmla="*/ 16 h 26"/>
                <a:gd name="T60" fmla="*/ 11 w 24"/>
                <a:gd name="T61" fmla="*/ 16 h 26"/>
                <a:gd name="T62" fmla="*/ 9 w 24"/>
                <a:gd name="T63" fmla="*/ 13 h 26"/>
                <a:gd name="T64" fmla="*/ 7 w 24"/>
                <a:gd name="T65" fmla="*/ 10 h 26"/>
                <a:gd name="T66" fmla="*/ 5 w 24"/>
                <a:gd name="T67" fmla="*/ 8 h 26"/>
                <a:gd name="T68" fmla="*/ 4 w 24"/>
                <a:gd name="T69" fmla="*/ 7 h 26"/>
                <a:gd name="T70" fmla="*/ 3 w 24"/>
                <a:gd name="T71" fmla="*/ 8 h 26"/>
                <a:gd name="T72" fmla="*/ 3 w 24"/>
                <a:gd name="T73" fmla="*/ 9 h 26"/>
                <a:gd name="T74" fmla="*/ 2 w 24"/>
                <a:gd name="T75" fmla="*/ 9 h 26"/>
                <a:gd name="T76" fmla="*/ 3 w 24"/>
                <a:gd name="T77" fmla="*/ 0 h 26"/>
                <a:gd name="T78" fmla="*/ 4 w 24"/>
                <a:gd name="T79" fmla="*/ 0 h 26"/>
                <a:gd name="T80" fmla="*/ 5 w 24"/>
                <a:gd name="T81" fmla="*/ 3 h 26"/>
                <a:gd name="T82" fmla="*/ 6 w 24"/>
                <a:gd name="T83" fmla="*/ 6 h 26"/>
                <a:gd name="T84" fmla="*/ 8 w 24"/>
                <a:gd name="T85" fmla="*/ 9 h 26"/>
                <a:gd name="T86" fmla="*/ 10 w 24"/>
                <a:gd name="T87" fmla="*/ 12 h 26"/>
                <a:gd name="T88" fmla="*/ 15 w 24"/>
                <a:gd name="T89" fmla="*/ 9 h 26"/>
                <a:gd name="T90" fmla="*/ 20 w 24"/>
                <a:gd name="T91" fmla="*/ 6 h 26"/>
                <a:gd name="T92" fmla="*/ 21 w 24"/>
                <a:gd name="T93" fmla="*/ 5 h 26"/>
                <a:gd name="T94" fmla="*/ 22 w 24"/>
                <a:gd name="T95" fmla="*/ 3 h 26"/>
                <a:gd name="T96" fmla="*/ 23 w 24"/>
                <a:gd name="T97" fmla="*/ 2 h 26"/>
                <a:gd name="T98" fmla="*/ 23 w 24"/>
                <a:gd name="T99" fmla="*/ 2 h 26"/>
                <a:gd name="T100" fmla="*/ 24 w 24"/>
                <a:gd name="T10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" h="26">
                  <a:moveTo>
                    <a:pt x="24" y="2"/>
                  </a:moveTo>
                  <a:cubicBezTo>
                    <a:pt x="23" y="10"/>
                    <a:pt x="23" y="10"/>
                    <a:pt x="23" y="10"/>
                  </a:cubicBezTo>
                  <a:cubicBezTo>
                    <a:pt x="21" y="11"/>
                    <a:pt x="19" y="12"/>
                    <a:pt x="18" y="13"/>
                  </a:cubicBezTo>
                  <a:cubicBezTo>
                    <a:pt x="16" y="14"/>
                    <a:pt x="15" y="15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20" y="1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7"/>
                    <a:pt x="21" y="16"/>
                    <a:pt x="21" y="16"/>
                  </a:cubicBezTo>
                  <a:cubicBezTo>
                    <a:pt x="21" y="16"/>
                    <a:pt x="21" y="15"/>
                    <a:pt x="21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0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0" y="24"/>
                    <a:pt x="19" y="23"/>
                    <a:pt x="19" y="23"/>
                  </a:cubicBezTo>
                  <a:cubicBezTo>
                    <a:pt x="19" y="23"/>
                    <a:pt x="19" y="23"/>
                    <a:pt x="18" y="23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5"/>
                    <a:pt x="10" y="14"/>
                    <a:pt x="9" y="13"/>
                  </a:cubicBezTo>
                  <a:cubicBezTo>
                    <a:pt x="8" y="12"/>
                    <a:pt x="8" y="11"/>
                    <a:pt x="7" y="10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8"/>
                    <a:pt x="4" y="7"/>
                    <a:pt x="4" y="7"/>
                  </a:cubicBezTo>
                  <a:cubicBezTo>
                    <a:pt x="4" y="7"/>
                    <a:pt x="4" y="8"/>
                    <a:pt x="3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4"/>
                    <a:pt x="5" y="5"/>
                    <a:pt x="6" y="6"/>
                  </a:cubicBezTo>
                  <a:cubicBezTo>
                    <a:pt x="6" y="7"/>
                    <a:pt x="7" y="8"/>
                    <a:pt x="8" y="9"/>
                  </a:cubicBezTo>
                  <a:cubicBezTo>
                    <a:pt x="8" y="9"/>
                    <a:pt x="9" y="10"/>
                    <a:pt x="10" y="12"/>
                  </a:cubicBezTo>
                  <a:cubicBezTo>
                    <a:pt x="11" y="11"/>
                    <a:pt x="13" y="10"/>
                    <a:pt x="15" y="9"/>
                  </a:cubicBezTo>
                  <a:cubicBezTo>
                    <a:pt x="16" y="8"/>
                    <a:pt x="18" y="7"/>
                    <a:pt x="20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2" y="4"/>
                    <a:pt x="22" y="3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"/>
            <p:cNvSpPr>
              <a:spLocks/>
            </p:cNvSpPr>
            <p:nvPr userDrawn="1"/>
          </p:nvSpPr>
          <p:spPr bwMode="auto">
            <a:xfrm>
              <a:off x="558751" y="859260"/>
              <a:ext cx="90488" cy="71438"/>
            </a:xfrm>
            <a:custGeom>
              <a:avLst/>
              <a:gdLst>
                <a:gd name="T0" fmla="*/ 24 w 24"/>
                <a:gd name="T1" fmla="*/ 8 h 19"/>
                <a:gd name="T2" fmla="*/ 20 w 24"/>
                <a:gd name="T3" fmla="*/ 19 h 19"/>
                <a:gd name="T4" fmla="*/ 19 w 24"/>
                <a:gd name="T5" fmla="*/ 18 h 19"/>
                <a:gd name="T6" fmla="*/ 19 w 24"/>
                <a:gd name="T7" fmla="*/ 17 h 19"/>
                <a:gd name="T8" fmla="*/ 19 w 24"/>
                <a:gd name="T9" fmla="*/ 16 h 19"/>
                <a:gd name="T10" fmla="*/ 19 w 24"/>
                <a:gd name="T11" fmla="*/ 15 h 19"/>
                <a:gd name="T12" fmla="*/ 18 w 24"/>
                <a:gd name="T13" fmla="*/ 15 h 19"/>
                <a:gd name="T14" fmla="*/ 4 w 24"/>
                <a:gd name="T15" fmla="*/ 9 h 19"/>
                <a:gd name="T16" fmla="*/ 4 w 24"/>
                <a:gd name="T17" fmla="*/ 9 h 19"/>
                <a:gd name="T18" fmla="*/ 3 w 24"/>
                <a:gd name="T19" fmla="*/ 10 h 19"/>
                <a:gd name="T20" fmla="*/ 2 w 24"/>
                <a:gd name="T21" fmla="*/ 10 h 19"/>
                <a:gd name="T22" fmla="*/ 1 w 24"/>
                <a:gd name="T23" fmla="*/ 11 h 19"/>
                <a:gd name="T24" fmla="*/ 0 w 24"/>
                <a:gd name="T25" fmla="*/ 11 h 19"/>
                <a:gd name="T26" fmla="*/ 5 w 24"/>
                <a:gd name="T27" fmla="*/ 0 h 19"/>
                <a:gd name="T28" fmla="*/ 6 w 24"/>
                <a:gd name="T29" fmla="*/ 1 h 19"/>
                <a:gd name="T30" fmla="*/ 5 w 24"/>
                <a:gd name="T31" fmla="*/ 2 h 19"/>
                <a:gd name="T32" fmla="*/ 5 w 24"/>
                <a:gd name="T33" fmla="*/ 3 h 19"/>
                <a:gd name="T34" fmla="*/ 5 w 24"/>
                <a:gd name="T35" fmla="*/ 4 h 19"/>
                <a:gd name="T36" fmla="*/ 6 w 24"/>
                <a:gd name="T37" fmla="*/ 4 h 19"/>
                <a:gd name="T38" fmla="*/ 20 w 24"/>
                <a:gd name="T39" fmla="*/ 10 h 19"/>
                <a:gd name="T40" fmla="*/ 21 w 24"/>
                <a:gd name="T41" fmla="*/ 10 h 19"/>
                <a:gd name="T42" fmla="*/ 22 w 24"/>
                <a:gd name="T43" fmla="*/ 9 h 19"/>
                <a:gd name="T44" fmla="*/ 22 w 24"/>
                <a:gd name="T45" fmla="*/ 9 h 19"/>
                <a:gd name="T46" fmla="*/ 23 w 24"/>
                <a:gd name="T47" fmla="*/ 8 h 19"/>
                <a:gd name="T48" fmla="*/ 24 w 24"/>
                <a:gd name="T4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19">
                  <a:moveTo>
                    <a:pt x="24" y="8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19" y="16"/>
                    <a:pt x="19" y="15"/>
                    <a:pt x="19" y="15"/>
                  </a:cubicBezTo>
                  <a:cubicBezTo>
                    <a:pt x="19" y="15"/>
                    <a:pt x="19" y="15"/>
                    <a:pt x="18" y="15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1" y="10"/>
                    <a:pt x="21" y="10"/>
                  </a:cubicBezTo>
                  <a:cubicBezTo>
                    <a:pt x="21" y="10"/>
                    <a:pt x="22" y="10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8"/>
                    <a:pt x="23" y="8"/>
                    <a:pt x="23" y="8"/>
                  </a:cubicBezTo>
                  <a:lnTo>
                    <a:pt x="24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5"/>
            <p:cNvSpPr>
              <a:spLocks/>
            </p:cNvSpPr>
            <p:nvPr userDrawn="1"/>
          </p:nvSpPr>
          <p:spPr bwMode="auto">
            <a:xfrm>
              <a:off x="603201" y="725910"/>
              <a:ext cx="112713" cy="122238"/>
            </a:xfrm>
            <a:custGeom>
              <a:avLst/>
              <a:gdLst>
                <a:gd name="T0" fmla="*/ 16 w 30"/>
                <a:gd name="T1" fmla="*/ 0 h 32"/>
                <a:gd name="T2" fmla="*/ 15 w 30"/>
                <a:gd name="T3" fmla="*/ 1 h 32"/>
                <a:gd name="T4" fmla="*/ 15 w 30"/>
                <a:gd name="T5" fmla="*/ 3 h 32"/>
                <a:gd name="T6" fmla="*/ 15 w 30"/>
                <a:gd name="T7" fmla="*/ 4 h 32"/>
                <a:gd name="T8" fmla="*/ 17 w 30"/>
                <a:gd name="T9" fmla="*/ 6 h 32"/>
                <a:gd name="T10" fmla="*/ 30 w 30"/>
                <a:gd name="T11" fmla="*/ 15 h 32"/>
                <a:gd name="T12" fmla="*/ 28 w 30"/>
                <a:gd name="T13" fmla="*/ 17 h 32"/>
                <a:gd name="T14" fmla="*/ 7 w 30"/>
                <a:gd name="T15" fmla="*/ 18 h 32"/>
                <a:gd name="T16" fmla="*/ 15 w 30"/>
                <a:gd name="T17" fmla="*/ 24 h 32"/>
                <a:gd name="T18" fmla="*/ 18 w 30"/>
                <a:gd name="T19" fmla="*/ 25 h 32"/>
                <a:gd name="T20" fmla="*/ 19 w 30"/>
                <a:gd name="T21" fmla="*/ 25 h 32"/>
                <a:gd name="T22" fmla="*/ 21 w 30"/>
                <a:gd name="T23" fmla="*/ 25 h 32"/>
                <a:gd name="T24" fmla="*/ 22 w 30"/>
                <a:gd name="T25" fmla="*/ 24 h 32"/>
                <a:gd name="T26" fmla="*/ 23 w 30"/>
                <a:gd name="T27" fmla="*/ 25 h 32"/>
                <a:gd name="T28" fmla="*/ 17 w 30"/>
                <a:gd name="T29" fmla="*/ 32 h 32"/>
                <a:gd name="T30" fmla="*/ 16 w 30"/>
                <a:gd name="T31" fmla="*/ 31 h 32"/>
                <a:gd name="T32" fmla="*/ 17 w 30"/>
                <a:gd name="T33" fmla="*/ 30 h 32"/>
                <a:gd name="T34" fmla="*/ 17 w 30"/>
                <a:gd name="T35" fmla="*/ 29 h 32"/>
                <a:gd name="T36" fmla="*/ 17 w 30"/>
                <a:gd name="T37" fmla="*/ 27 h 32"/>
                <a:gd name="T38" fmla="*/ 14 w 30"/>
                <a:gd name="T39" fmla="*/ 25 h 32"/>
                <a:gd name="T40" fmla="*/ 6 w 30"/>
                <a:gd name="T41" fmla="*/ 20 h 32"/>
                <a:gd name="T42" fmla="*/ 5 w 30"/>
                <a:gd name="T43" fmla="*/ 19 h 32"/>
                <a:gd name="T44" fmla="*/ 4 w 30"/>
                <a:gd name="T45" fmla="*/ 19 h 32"/>
                <a:gd name="T46" fmla="*/ 2 w 30"/>
                <a:gd name="T47" fmla="*/ 19 h 32"/>
                <a:gd name="T48" fmla="*/ 1 w 30"/>
                <a:gd name="T49" fmla="*/ 20 h 32"/>
                <a:gd name="T50" fmla="*/ 0 w 30"/>
                <a:gd name="T51" fmla="*/ 20 h 32"/>
                <a:gd name="T52" fmla="*/ 5 w 30"/>
                <a:gd name="T53" fmla="*/ 13 h 32"/>
                <a:gd name="T54" fmla="*/ 23 w 30"/>
                <a:gd name="T55" fmla="*/ 12 h 32"/>
                <a:gd name="T56" fmla="*/ 17 w 30"/>
                <a:gd name="T57" fmla="*/ 8 h 32"/>
                <a:gd name="T58" fmla="*/ 14 w 30"/>
                <a:gd name="T59" fmla="*/ 6 h 32"/>
                <a:gd name="T60" fmla="*/ 13 w 30"/>
                <a:gd name="T61" fmla="*/ 6 h 32"/>
                <a:gd name="T62" fmla="*/ 11 w 30"/>
                <a:gd name="T63" fmla="*/ 7 h 32"/>
                <a:gd name="T64" fmla="*/ 10 w 30"/>
                <a:gd name="T65" fmla="*/ 8 h 32"/>
                <a:gd name="T66" fmla="*/ 9 w 30"/>
                <a:gd name="T67" fmla="*/ 7 h 32"/>
                <a:gd name="T68" fmla="*/ 15 w 30"/>
                <a:gd name="T69" fmla="*/ 0 h 32"/>
                <a:gd name="T70" fmla="*/ 16 w 30"/>
                <a:gd name="T7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32">
                  <a:moveTo>
                    <a:pt x="16" y="0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2"/>
                    <a:pt x="15" y="2"/>
                    <a:pt x="15" y="3"/>
                  </a:cubicBezTo>
                  <a:cubicBezTo>
                    <a:pt x="15" y="3"/>
                    <a:pt x="15" y="4"/>
                    <a:pt x="15" y="4"/>
                  </a:cubicBezTo>
                  <a:cubicBezTo>
                    <a:pt x="16" y="5"/>
                    <a:pt x="16" y="5"/>
                    <a:pt x="17" y="6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5"/>
                    <a:pt x="17" y="25"/>
                    <a:pt x="18" y="25"/>
                  </a:cubicBezTo>
                  <a:cubicBezTo>
                    <a:pt x="18" y="26"/>
                    <a:pt x="19" y="26"/>
                    <a:pt x="19" y="25"/>
                  </a:cubicBezTo>
                  <a:cubicBezTo>
                    <a:pt x="20" y="25"/>
                    <a:pt x="20" y="25"/>
                    <a:pt x="21" y="25"/>
                  </a:cubicBezTo>
                  <a:cubicBezTo>
                    <a:pt x="21" y="24"/>
                    <a:pt x="21" y="24"/>
                    <a:pt x="22" y="24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0"/>
                    <a:pt x="17" y="30"/>
                  </a:cubicBezTo>
                  <a:cubicBezTo>
                    <a:pt x="17" y="30"/>
                    <a:pt x="17" y="29"/>
                    <a:pt x="17" y="29"/>
                  </a:cubicBezTo>
                  <a:cubicBezTo>
                    <a:pt x="17" y="28"/>
                    <a:pt x="17" y="28"/>
                    <a:pt x="17" y="27"/>
                  </a:cubicBezTo>
                  <a:cubicBezTo>
                    <a:pt x="16" y="27"/>
                    <a:pt x="16" y="26"/>
                    <a:pt x="14" y="25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5" y="19"/>
                  </a:cubicBezTo>
                  <a:cubicBezTo>
                    <a:pt x="5" y="19"/>
                    <a:pt x="4" y="19"/>
                    <a:pt x="4" y="19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20"/>
                    <a:pt x="2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7"/>
                    <a:pt x="15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6"/>
                    <a:pt x="12" y="6"/>
                    <a:pt x="11" y="7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6"/>
            <p:cNvSpPr>
              <a:spLocks/>
            </p:cNvSpPr>
            <p:nvPr userDrawn="1"/>
          </p:nvSpPr>
          <p:spPr bwMode="auto">
            <a:xfrm>
              <a:off x="715914" y="635422"/>
              <a:ext cx="90488" cy="95250"/>
            </a:xfrm>
            <a:custGeom>
              <a:avLst/>
              <a:gdLst>
                <a:gd name="T0" fmla="*/ 22 w 24"/>
                <a:gd name="T1" fmla="*/ 7 h 25"/>
                <a:gd name="T2" fmla="*/ 21 w 24"/>
                <a:gd name="T3" fmla="*/ 8 h 25"/>
                <a:gd name="T4" fmla="*/ 21 w 24"/>
                <a:gd name="T5" fmla="*/ 8 h 25"/>
                <a:gd name="T6" fmla="*/ 21 w 24"/>
                <a:gd name="T7" fmla="*/ 9 h 25"/>
                <a:gd name="T8" fmla="*/ 21 w 24"/>
                <a:gd name="T9" fmla="*/ 10 h 25"/>
                <a:gd name="T10" fmla="*/ 23 w 24"/>
                <a:gd name="T11" fmla="*/ 12 h 25"/>
                <a:gd name="T12" fmla="*/ 23 w 24"/>
                <a:gd name="T13" fmla="*/ 13 h 25"/>
                <a:gd name="T14" fmla="*/ 24 w 24"/>
                <a:gd name="T15" fmla="*/ 14 h 25"/>
                <a:gd name="T16" fmla="*/ 22 w 24"/>
                <a:gd name="T17" fmla="*/ 18 h 25"/>
                <a:gd name="T18" fmla="*/ 18 w 24"/>
                <a:gd name="T19" fmla="*/ 22 h 25"/>
                <a:gd name="T20" fmla="*/ 14 w 24"/>
                <a:gd name="T21" fmla="*/ 24 h 25"/>
                <a:gd name="T22" fmla="*/ 10 w 24"/>
                <a:gd name="T23" fmla="*/ 25 h 25"/>
                <a:gd name="T24" fmla="*/ 6 w 24"/>
                <a:gd name="T25" fmla="*/ 23 h 25"/>
                <a:gd name="T26" fmla="*/ 3 w 24"/>
                <a:gd name="T27" fmla="*/ 20 h 25"/>
                <a:gd name="T28" fmla="*/ 0 w 24"/>
                <a:gd name="T29" fmla="*/ 16 h 25"/>
                <a:gd name="T30" fmla="*/ 0 w 24"/>
                <a:gd name="T31" fmla="*/ 12 h 25"/>
                <a:gd name="T32" fmla="*/ 1 w 24"/>
                <a:gd name="T33" fmla="*/ 8 h 25"/>
                <a:gd name="T34" fmla="*/ 5 w 24"/>
                <a:gd name="T35" fmla="*/ 4 h 25"/>
                <a:gd name="T36" fmla="*/ 8 w 24"/>
                <a:gd name="T37" fmla="*/ 2 h 25"/>
                <a:gd name="T38" fmla="*/ 10 w 24"/>
                <a:gd name="T39" fmla="*/ 2 h 25"/>
                <a:gd name="T40" fmla="*/ 10 w 24"/>
                <a:gd name="T41" fmla="*/ 0 h 25"/>
                <a:gd name="T42" fmla="*/ 11 w 24"/>
                <a:gd name="T43" fmla="*/ 0 h 25"/>
                <a:gd name="T44" fmla="*/ 16 w 24"/>
                <a:gd name="T45" fmla="*/ 5 h 25"/>
                <a:gd name="T46" fmla="*/ 15 w 24"/>
                <a:gd name="T47" fmla="*/ 6 h 25"/>
                <a:gd name="T48" fmla="*/ 10 w 24"/>
                <a:gd name="T49" fmla="*/ 4 h 25"/>
                <a:gd name="T50" fmla="*/ 6 w 24"/>
                <a:gd name="T51" fmla="*/ 5 h 25"/>
                <a:gd name="T52" fmla="*/ 4 w 24"/>
                <a:gd name="T53" fmla="*/ 10 h 25"/>
                <a:gd name="T54" fmla="*/ 7 w 24"/>
                <a:gd name="T55" fmla="*/ 16 h 25"/>
                <a:gd name="T56" fmla="*/ 13 w 24"/>
                <a:gd name="T57" fmla="*/ 21 h 25"/>
                <a:gd name="T58" fmla="*/ 18 w 24"/>
                <a:gd name="T59" fmla="*/ 20 h 25"/>
                <a:gd name="T60" fmla="*/ 19 w 24"/>
                <a:gd name="T61" fmla="*/ 18 h 25"/>
                <a:gd name="T62" fmla="*/ 20 w 24"/>
                <a:gd name="T63" fmla="*/ 17 h 25"/>
                <a:gd name="T64" fmla="*/ 17 w 24"/>
                <a:gd name="T65" fmla="*/ 13 h 25"/>
                <a:gd name="T66" fmla="*/ 17 w 24"/>
                <a:gd name="T67" fmla="*/ 13 h 25"/>
                <a:gd name="T68" fmla="*/ 16 w 24"/>
                <a:gd name="T69" fmla="*/ 13 h 25"/>
                <a:gd name="T70" fmla="*/ 14 w 24"/>
                <a:gd name="T71" fmla="*/ 13 h 25"/>
                <a:gd name="T72" fmla="*/ 13 w 24"/>
                <a:gd name="T73" fmla="*/ 14 h 25"/>
                <a:gd name="T74" fmla="*/ 13 w 24"/>
                <a:gd name="T75" fmla="*/ 13 h 25"/>
                <a:gd name="T76" fmla="*/ 21 w 24"/>
                <a:gd name="T77" fmla="*/ 6 h 25"/>
                <a:gd name="T78" fmla="*/ 22 w 24"/>
                <a:gd name="T79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" h="25">
                  <a:moveTo>
                    <a:pt x="22" y="7"/>
                  </a:moveTo>
                  <a:cubicBezTo>
                    <a:pt x="22" y="7"/>
                    <a:pt x="22" y="7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3"/>
                    <a:pt x="23" y="13"/>
                  </a:cubicBezTo>
                  <a:cubicBezTo>
                    <a:pt x="24" y="13"/>
                    <a:pt x="24" y="13"/>
                    <a:pt x="24" y="14"/>
                  </a:cubicBezTo>
                  <a:cubicBezTo>
                    <a:pt x="24" y="15"/>
                    <a:pt x="23" y="16"/>
                    <a:pt x="22" y="18"/>
                  </a:cubicBezTo>
                  <a:cubicBezTo>
                    <a:pt x="21" y="19"/>
                    <a:pt x="19" y="21"/>
                    <a:pt x="18" y="22"/>
                  </a:cubicBezTo>
                  <a:cubicBezTo>
                    <a:pt x="17" y="23"/>
                    <a:pt x="16" y="23"/>
                    <a:pt x="14" y="24"/>
                  </a:cubicBezTo>
                  <a:cubicBezTo>
                    <a:pt x="13" y="24"/>
                    <a:pt x="12" y="25"/>
                    <a:pt x="10" y="25"/>
                  </a:cubicBezTo>
                  <a:cubicBezTo>
                    <a:pt x="9" y="24"/>
                    <a:pt x="8" y="24"/>
                    <a:pt x="6" y="23"/>
                  </a:cubicBezTo>
                  <a:cubicBezTo>
                    <a:pt x="5" y="23"/>
                    <a:pt x="4" y="22"/>
                    <a:pt x="3" y="20"/>
                  </a:cubicBezTo>
                  <a:cubicBezTo>
                    <a:pt x="2" y="19"/>
                    <a:pt x="1" y="18"/>
                    <a:pt x="0" y="16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2" y="6"/>
                    <a:pt x="3" y="5"/>
                    <a:pt x="5" y="4"/>
                  </a:cubicBezTo>
                  <a:cubicBezTo>
                    <a:pt x="6" y="3"/>
                    <a:pt x="7" y="3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3" y="5"/>
                    <a:pt x="11" y="4"/>
                    <a:pt x="10" y="4"/>
                  </a:cubicBezTo>
                  <a:cubicBezTo>
                    <a:pt x="8" y="4"/>
                    <a:pt x="7" y="4"/>
                    <a:pt x="6" y="5"/>
                  </a:cubicBezTo>
                  <a:cubicBezTo>
                    <a:pt x="4" y="6"/>
                    <a:pt x="4" y="8"/>
                    <a:pt x="4" y="10"/>
                  </a:cubicBezTo>
                  <a:cubicBezTo>
                    <a:pt x="4" y="12"/>
                    <a:pt x="5" y="14"/>
                    <a:pt x="7" y="16"/>
                  </a:cubicBezTo>
                  <a:cubicBezTo>
                    <a:pt x="9" y="19"/>
                    <a:pt x="11" y="20"/>
                    <a:pt x="13" y="21"/>
                  </a:cubicBezTo>
                  <a:cubicBezTo>
                    <a:pt x="15" y="22"/>
                    <a:pt x="16" y="21"/>
                    <a:pt x="18" y="20"/>
                  </a:cubicBezTo>
                  <a:cubicBezTo>
                    <a:pt x="18" y="20"/>
                    <a:pt x="19" y="19"/>
                    <a:pt x="19" y="18"/>
                  </a:cubicBezTo>
                  <a:cubicBezTo>
                    <a:pt x="20" y="18"/>
                    <a:pt x="20" y="17"/>
                    <a:pt x="20" y="17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3"/>
                    <a:pt x="15" y="13"/>
                    <a:pt x="14" y="13"/>
                  </a:cubicBezTo>
                  <a:cubicBezTo>
                    <a:pt x="14" y="13"/>
                    <a:pt x="14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21" y="6"/>
                    <a:pt x="21" y="6"/>
                    <a:pt x="21" y="6"/>
                  </a:cubicBezTo>
                  <a:lnTo>
                    <a:pt x="22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7"/>
            <p:cNvSpPr>
              <a:spLocks/>
            </p:cNvSpPr>
            <p:nvPr userDrawn="1"/>
          </p:nvSpPr>
          <p:spPr bwMode="auto">
            <a:xfrm>
              <a:off x="893714" y="536997"/>
              <a:ext cx="88900" cy="95250"/>
            </a:xfrm>
            <a:custGeom>
              <a:avLst/>
              <a:gdLst>
                <a:gd name="T0" fmla="*/ 24 w 24"/>
                <a:gd name="T1" fmla="*/ 1 h 25"/>
                <a:gd name="T2" fmla="*/ 23 w 24"/>
                <a:gd name="T3" fmla="*/ 2 h 25"/>
                <a:gd name="T4" fmla="*/ 22 w 24"/>
                <a:gd name="T5" fmla="*/ 3 h 25"/>
                <a:gd name="T6" fmla="*/ 21 w 24"/>
                <a:gd name="T7" fmla="*/ 4 h 25"/>
                <a:gd name="T8" fmla="*/ 22 w 24"/>
                <a:gd name="T9" fmla="*/ 7 h 25"/>
                <a:gd name="T10" fmla="*/ 24 w 24"/>
                <a:gd name="T11" fmla="*/ 15 h 25"/>
                <a:gd name="T12" fmla="*/ 23 w 24"/>
                <a:gd name="T13" fmla="*/ 21 h 25"/>
                <a:gd name="T14" fmla="*/ 17 w 24"/>
                <a:gd name="T15" fmla="*/ 24 h 25"/>
                <a:gd name="T16" fmla="*/ 10 w 24"/>
                <a:gd name="T17" fmla="*/ 24 h 25"/>
                <a:gd name="T18" fmla="*/ 6 w 24"/>
                <a:gd name="T19" fmla="*/ 19 h 25"/>
                <a:gd name="T20" fmla="*/ 4 w 24"/>
                <a:gd name="T21" fmla="*/ 9 h 25"/>
                <a:gd name="T22" fmla="*/ 3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0 w 24"/>
                <a:gd name="T29" fmla="*/ 8 h 25"/>
                <a:gd name="T30" fmla="*/ 0 w 24"/>
                <a:gd name="T31" fmla="*/ 7 h 25"/>
                <a:gd name="T32" fmla="*/ 11 w 24"/>
                <a:gd name="T33" fmla="*/ 4 h 25"/>
                <a:gd name="T34" fmla="*/ 11 w 24"/>
                <a:gd name="T35" fmla="*/ 5 h 25"/>
                <a:gd name="T36" fmla="*/ 10 w 24"/>
                <a:gd name="T37" fmla="*/ 5 h 25"/>
                <a:gd name="T38" fmla="*/ 9 w 24"/>
                <a:gd name="T39" fmla="*/ 6 h 25"/>
                <a:gd name="T40" fmla="*/ 9 w 24"/>
                <a:gd name="T41" fmla="*/ 7 h 25"/>
                <a:gd name="T42" fmla="*/ 9 w 24"/>
                <a:gd name="T43" fmla="*/ 8 h 25"/>
                <a:gd name="T44" fmla="*/ 11 w 24"/>
                <a:gd name="T45" fmla="*/ 18 h 25"/>
                <a:gd name="T46" fmla="*/ 14 w 24"/>
                <a:gd name="T47" fmla="*/ 22 h 25"/>
                <a:gd name="T48" fmla="*/ 18 w 24"/>
                <a:gd name="T49" fmla="*/ 22 h 25"/>
                <a:gd name="T50" fmla="*/ 22 w 24"/>
                <a:gd name="T51" fmla="*/ 20 h 25"/>
                <a:gd name="T52" fmla="*/ 22 w 24"/>
                <a:gd name="T53" fmla="*/ 15 h 25"/>
                <a:gd name="T54" fmla="*/ 20 w 24"/>
                <a:gd name="T55" fmla="*/ 8 h 25"/>
                <a:gd name="T56" fmla="*/ 19 w 24"/>
                <a:gd name="T57" fmla="*/ 5 h 25"/>
                <a:gd name="T58" fmla="*/ 18 w 24"/>
                <a:gd name="T59" fmla="*/ 4 h 25"/>
                <a:gd name="T60" fmla="*/ 17 w 24"/>
                <a:gd name="T61" fmla="*/ 4 h 25"/>
                <a:gd name="T62" fmla="*/ 15 w 24"/>
                <a:gd name="T63" fmla="*/ 4 h 25"/>
                <a:gd name="T64" fmla="*/ 15 w 24"/>
                <a:gd name="T65" fmla="*/ 3 h 25"/>
                <a:gd name="T66" fmla="*/ 24 w 24"/>
                <a:gd name="T67" fmla="*/ 0 h 25"/>
                <a:gd name="T68" fmla="*/ 24 w 24"/>
                <a:gd name="T6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" h="25">
                  <a:moveTo>
                    <a:pt x="24" y="1"/>
                  </a:moveTo>
                  <a:cubicBezTo>
                    <a:pt x="24" y="2"/>
                    <a:pt x="23" y="2"/>
                    <a:pt x="23" y="2"/>
                  </a:cubicBezTo>
                  <a:cubicBezTo>
                    <a:pt x="22" y="2"/>
                    <a:pt x="22" y="3"/>
                    <a:pt x="22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5"/>
                    <a:pt x="21" y="6"/>
                    <a:pt x="22" y="7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4" y="19"/>
                    <a:pt x="23" y="21"/>
                  </a:cubicBezTo>
                  <a:cubicBezTo>
                    <a:pt x="22" y="22"/>
                    <a:pt x="20" y="24"/>
                    <a:pt x="17" y="24"/>
                  </a:cubicBezTo>
                  <a:cubicBezTo>
                    <a:pt x="15" y="25"/>
                    <a:pt x="12" y="25"/>
                    <a:pt x="10" y="24"/>
                  </a:cubicBezTo>
                  <a:cubicBezTo>
                    <a:pt x="8" y="23"/>
                    <a:pt x="7" y="22"/>
                    <a:pt x="6" y="1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10" y="5"/>
                    <a:pt x="9" y="6"/>
                    <a:pt x="9" y="6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20"/>
                    <a:pt x="13" y="21"/>
                    <a:pt x="14" y="22"/>
                  </a:cubicBezTo>
                  <a:cubicBezTo>
                    <a:pt x="15" y="22"/>
                    <a:pt x="16" y="23"/>
                    <a:pt x="18" y="22"/>
                  </a:cubicBezTo>
                  <a:cubicBezTo>
                    <a:pt x="20" y="22"/>
                    <a:pt x="21" y="21"/>
                    <a:pt x="22" y="20"/>
                  </a:cubicBezTo>
                  <a:cubicBezTo>
                    <a:pt x="22" y="18"/>
                    <a:pt x="22" y="17"/>
                    <a:pt x="22" y="15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19" y="6"/>
                    <a:pt x="19" y="5"/>
                  </a:cubicBezTo>
                  <a:cubicBezTo>
                    <a:pt x="19" y="5"/>
                    <a:pt x="18" y="4"/>
                    <a:pt x="18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8"/>
            <p:cNvSpPr>
              <a:spLocks/>
            </p:cNvSpPr>
            <p:nvPr userDrawn="1"/>
          </p:nvSpPr>
          <p:spPr bwMode="auto">
            <a:xfrm>
              <a:off x="1039764" y="529060"/>
              <a:ext cx="93663" cy="84138"/>
            </a:xfrm>
            <a:custGeom>
              <a:avLst/>
              <a:gdLst>
                <a:gd name="T0" fmla="*/ 25 w 25"/>
                <a:gd name="T1" fmla="*/ 2 h 22"/>
                <a:gd name="T2" fmla="*/ 24 w 25"/>
                <a:gd name="T3" fmla="*/ 2 h 22"/>
                <a:gd name="T4" fmla="*/ 22 w 25"/>
                <a:gd name="T5" fmla="*/ 3 h 22"/>
                <a:gd name="T6" fmla="*/ 21 w 25"/>
                <a:gd name="T7" fmla="*/ 4 h 22"/>
                <a:gd name="T8" fmla="*/ 21 w 25"/>
                <a:gd name="T9" fmla="*/ 7 h 22"/>
                <a:gd name="T10" fmla="*/ 21 w 25"/>
                <a:gd name="T11" fmla="*/ 22 h 22"/>
                <a:gd name="T12" fmla="*/ 18 w 25"/>
                <a:gd name="T13" fmla="*/ 22 h 22"/>
                <a:gd name="T14" fmla="*/ 5 w 25"/>
                <a:gd name="T15" fmla="*/ 5 h 22"/>
                <a:gd name="T16" fmla="*/ 5 w 25"/>
                <a:gd name="T17" fmla="*/ 15 h 22"/>
                <a:gd name="T18" fmla="*/ 5 w 25"/>
                <a:gd name="T19" fmla="*/ 18 h 22"/>
                <a:gd name="T20" fmla="*/ 6 w 25"/>
                <a:gd name="T21" fmla="*/ 20 h 22"/>
                <a:gd name="T22" fmla="*/ 7 w 25"/>
                <a:gd name="T23" fmla="*/ 20 h 22"/>
                <a:gd name="T24" fmla="*/ 9 w 25"/>
                <a:gd name="T25" fmla="*/ 21 h 22"/>
                <a:gd name="T26" fmla="*/ 9 w 25"/>
                <a:gd name="T27" fmla="*/ 22 h 22"/>
                <a:gd name="T28" fmla="*/ 0 w 25"/>
                <a:gd name="T29" fmla="*/ 22 h 22"/>
                <a:gd name="T30" fmla="*/ 0 w 25"/>
                <a:gd name="T31" fmla="*/ 20 h 22"/>
                <a:gd name="T32" fmla="*/ 1 w 25"/>
                <a:gd name="T33" fmla="*/ 20 h 22"/>
                <a:gd name="T34" fmla="*/ 2 w 25"/>
                <a:gd name="T35" fmla="*/ 20 h 22"/>
                <a:gd name="T36" fmla="*/ 3 w 25"/>
                <a:gd name="T37" fmla="*/ 18 h 22"/>
                <a:gd name="T38" fmla="*/ 3 w 25"/>
                <a:gd name="T39" fmla="*/ 15 h 22"/>
                <a:gd name="T40" fmla="*/ 4 w 25"/>
                <a:gd name="T41" fmla="*/ 5 h 22"/>
                <a:gd name="T42" fmla="*/ 3 w 25"/>
                <a:gd name="T43" fmla="*/ 4 h 22"/>
                <a:gd name="T44" fmla="*/ 3 w 25"/>
                <a:gd name="T45" fmla="*/ 3 h 22"/>
                <a:gd name="T46" fmla="*/ 2 w 25"/>
                <a:gd name="T47" fmla="*/ 2 h 22"/>
                <a:gd name="T48" fmla="*/ 0 w 25"/>
                <a:gd name="T49" fmla="*/ 2 h 22"/>
                <a:gd name="T50" fmla="*/ 0 w 25"/>
                <a:gd name="T51" fmla="*/ 0 h 22"/>
                <a:gd name="T52" fmla="*/ 8 w 25"/>
                <a:gd name="T53" fmla="*/ 1 h 22"/>
                <a:gd name="T54" fmla="*/ 19 w 25"/>
                <a:gd name="T55" fmla="*/ 15 h 22"/>
                <a:gd name="T56" fmla="*/ 19 w 25"/>
                <a:gd name="T57" fmla="*/ 7 h 22"/>
                <a:gd name="T58" fmla="*/ 19 w 25"/>
                <a:gd name="T59" fmla="*/ 4 h 22"/>
                <a:gd name="T60" fmla="*/ 18 w 25"/>
                <a:gd name="T61" fmla="*/ 3 h 22"/>
                <a:gd name="T62" fmla="*/ 17 w 25"/>
                <a:gd name="T63" fmla="*/ 2 h 22"/>
                <a:gd name="T64" fmla="*/ 16 w 25"/>
                <a:gd name="T65" fmla="*/ 2 h 22"/>
                <a:gd name="T66" fmla="*/ 16 w 25"/>
                <a:gd name="T67" fmla="*/ 1 h 22"/>
                <a:gd name="T68" fmla="*/ 25 w 25"/>
                <a:gd name="T69" fmla="*/ 1 h 22"/>
                <a:gd name="T70" fmla="*/ 25 w 25"/>
                <a:gd name="T7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" h="22">
                  <a:moveTo>
                    <a:pt x="25" y="2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23" y="2"/>
                    <a:pt x="23" y="2"/>
                    <a:pt x="22" y="3"/>
                  </a:cubicBezTo>
                  <a:cubicBezTo>
                    <a:pt x="22" y="3"/>
                    <a:pt x="22" y="3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7" y="20"/>
                    <a:pt x="7" y="20"/>
                  </a:cubicBezTo>
                  <a:cubicBezTo>
                    <a:pt x="8" y="20"/>
                    <a:pt x="9" y="20"/>
                    <a:pt x="9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19"/>
                    <a:pt x="3" y="19"/>
                    <a:pt x="3" y="18"/>
                  </a:cubicBezTo>
                  <a:cubicBezTo>
                    <a:pt x="3" y="18"/>
                    <a:pt x="3" y="17"/>
                    <a:pt x="3" y="1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6"/>
                    <a:pt x="19" y="5"/>
                    <a:pt x="19" y="4"/>
                  </a:cubicBezTo>
                  <a:cubicBezTo>
                    <a:pt x="19" y="4"/>
                    <a:pt x="19" y="3"/>
                    <a:pt x="18" y="3"/>
                  </a:cubicBezTo>
                  <a:cubicBezTo>
                    <a:pt x="18" y="3"/>
                    <a:pt x="18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9"/>
            <p:cNvSpPr>
              <a:spLocks/>
            </p:cNvSpPr>
            <p:nvPr userDrawn="1"/>
          </p:nvSpPr>
          <p:spPr bwMode="auto">
            <a:xfrm>
              <a:off x="1174701" y="544935"/>
              <a:ext cx="63500" cy="87313"/>
            </a:xfrm>
            <a:custGeom>
              <a:avLst/>
              <a:gdLst>
                <a:gd name="T0" fmla="*/ 11 w 17"/>
                <a:gd name="T1" fmla="*/ 23 h 23"/>
                <a:gd name="T2" fmla="*/ 0 w 17"/>
                <a:gd name="T3" fmla="*/ 20 h 23"/>
                <a:gd name="T4" fmla="*/ 0 w 17"/>
                <a:gd name="T5" fmla="*/ 19 h 23"/>
                <a:gd name="T6" fmla="*/ 2 w 17"/>
                <a:gd name="T7" fmla="*/ 19 h 23"/>
                <a:gd name="T8" fmla="*/ 3 w 17"/>
                <a:gd name="T9" fmla="*/ 19 h 23"/>
                <a:gd name="T10" fmla="*/ 3 w 17"/>
                <a:gd name="T11" fmla="*/ 19 h 23"/>
                <a:gd name="T12" fmla="*/ 4 w 17"/>
                <a:gd name="T13" fmla="*/ 18 h 23"/>
                <a:gd name="T14" fmla="*/ 8 w 17"/>
                <a:gd name="T15" fmla="*/ 4 h 23"/>
                <a:gd name="T16" fmla="*/ 8 w 17"/>
                <a:gd name="T17" fmla="*/ 3 h 23"/>
                <a:gd name="T18" fmla="*/ 7 w 17"/>
                <a:gd name="T19" fmla="*/ 2 h 23"/>
                <a:gd name="T20" fmla="*/ 6 w 17"/>
                <a:gd name="T21" fmla="*/ 1 h 23"/>
                <a:gd name="T22" fmla="*/ 5 w 17"/>
                <a:gd name="T23" fmla="*/ 1 h 23"/>
                <a:gd name="T24" fmla="*/ 5 w 17"/>
                <a:gd name="T25" fmla="*/ 0 h 23"/>
                <a:gd name="T26" fmla="*/ 17 w 17"/>
                <a:gd name="T27" fmla="*/ 3 h 23"/>
                <a:gd name="T28" fmla="*/ 16 w 17"/>
                <a:gd name="T29" fmla="*/ 4 h 23"/>
                <a:gd name="T30" fmla="*/ 15 w 17"/>
                <a:gd name="T31" fmla="*/ 4 h 23"/>
                <a:gd name="T32" fmla="*/ 14 w 17"/>
                <a:gd name="T33" fmla="*/ 4 h 23"/>
                <a:gd name="T34" fmla="*/ 13 w 17"/>
                <a:gd name="T35" fmla="*/ 4 h 23"/>
                <a:gd name="T36" fmla="*/ 13 w 17"/>
                <a:gd name="T37" fmla="*/ 5 h 23"/>
                <a:gd name="T38" fmla="*/ 9 w 17"/>
                <a:gd name="T39" fmla="*/ 19 h 23"/>
                <a:gd name="T40" fmla="*/ 9 w 17"/>
                <a:gd name="T41" fmla="*/ 20 h 23"/>
                <a:gd name="T42" fmla="*/ 10 w 17"/>
                <a:gd name="T43" fmla="*/ 21 h 23"/>
                <a:gd name="T44" fmla="*/ 11 w 17"/>
                <a:gd name="T45" fmla="*/ 22 h 23"/>
                <a:gd name="T46" fmla="*/ 12 w 17"/>
                <a:gd name="T47" fmla="*/ 22 h 23"/>
                <a:gd name="T48" fmla="*/ 11 w 17"/>
                <a:gd name="T4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23">
                  <a:moveTo>
                    <a:pt x="11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2" y="19"/>
                  </a:cubicBezTo>
                  <a:cubicBezTo>
                    <a:pt x="2" y="19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7" y="2"/>
                    <a:pt x="7" y="2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4" y="4"/>
                    <a:pt x="14" y="4"/>
                  </a:cubicBezTo>
                  <a:cubicBezTo>
                    <a:pt x="14" y="4"/>
                    <a:pt x="13" y="4"/>
                    <a:pt x="13" y="4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1"/>
                    <a:pt x="10" y="21"/>
                    <a:pt x="11" y="22"/>
                  </a:cubicBezTo>
                  <a:cubicBezTo>
                    <a:pt x="11" y="22"/>
                    <a:pt x="11" y="22"/>
                    <a:pt x="12" y="22"/>
                  </a:cubicBezTo>
                  <a:lnTo>
                    <a:pt x="11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0"/>
            <p:cNvSpPr>
              <a:spLocks/>
            </p:cNvSpPr>
            <p:nvPr userDrawn="1"/>
          </p:nvSpPr>
          <p:spPr bwMode="auto">
            <a:xfrm>
              <a:off x="1292176" y="575097"/>
              <a:ext cx="82550" cy="95250"/>
            </a:xfrm>
            <a:custGeom>
              <a:avLst/>
              <a:gdLst>
                <a:gd name="T0" fmla="*/ 22 w 22"/>
                <a:gd name="T1" fmla="*/ 12 h 25"/>
                <a:gd name="T2" fmla="*/ 21 w 22"/>
                <a:gd name="T3" fmla="*/ 12 h 25"/>
                <a:gd name="T4" fmla="*/ 20 w 22"/>
                <a:gd name="T5" fmla="*/ 12 h 25"/>
                <a:gd name="T6" fmla="*/ 19 w 22"/>
                <a:gd name="T7" fmla="*/ 12 h 25"/>
                <a:gd name="T8" fmla="*/ 17 w 22"/>
                <a:gd name="T9" fmla="*/ 13 h 25"/>
                <a:gd name="T10" fmla="*/ 15 w 22"/>
                <a:gd name="T11" fmla="*/ 15 h 25"/>
                <a:gd name="T12" fmla="*/ 11 w 22"/>
                <a:gd name="T13" fmla="*/ 18 h 25"/>
                <a:gd name="T14" fmla="*/ 7 w 22"/>
                <a:gd name="T15" fmla="*/ 21 h 25"/>
                <a:gd name="T16" fmla="*/ 3 w 22"/>
                <a:gd name="T17" fmla="*/ 25 h 25"/>
                <a:gd name="T18" fmla="*/ 0 w 22"/>
                <a:gd name="T19" fmla="*/ 24 h 25"/>
                <a:gd name="T20" fmla="*/ 1 w 22"/>
                <a:gd name="T21" fmla="*/ 12 h 25"/>
                <a:gd name="T22" fmla="*/ 2 w 22"/>
                <a:gd name="T23" fmla="*/ 5 h 25"/>
                <a:gd name="T24" fmla="*/ 2 w 22"/>
                <a:gd name="T25" fmla="*/ 3 h 25"/>
                <a:gd name="T26" fmla="*/ 1 w 22"/>
                <a:gd name="T27" fmla="*/ 2 h 25"/>
                <a:gd name="T28" fmla="*/ 1 w 22"/>
                <a:gd name="T29" fmla="*/ 1 h 25"/>
                <a:gd name="T30" fmla="*/ 0 w 22"/>
                <a:gd name="T31" fmla="*/ 1 h 25"/>
                <a:gd name="T32" fmla="*/ 1 w 22"/>
                <a:gd name="T33" fmla="*/ 0 h 25"/>
                <a:gd name="T34" fmla="*/ 11 w 22"/>
                <a:gd name="T35" fmla="*/ 5 h 25"/>
                <a:gd name="T36" fmla="*/ 10 w 22"/>
                <a:gd name="T37" fmla="*/ 6 h 25"/>
                <a:gd name="T38" fmla="*/ 8 w 22"/>
                <a:gd name="T39" fmla="*/ 5 h 25"/>
                <a:gd name="T40" fmla="*/ 7 w 22"/>
                <a:gd name="T41" fmla="*/ 6 h 25"/>
                <a:gd name="T42" fmla="*/ 7 w 22"/>
                <a:gd name="T43" fmla="*/ 6 h 25"/>
                <a:gd name="T44" fmla="*/ 7 w 22"/>
                <a:gd name="T45" fmla="*/ 6 h 25"/>
                <a:gd name="T46" fmla="*/ 6 w 22"/>
                <a:gd name="T47" fmla="*/ 11 h 25"/>
                <a:gd name="T48" fmla="*/ 6 w 22"/>
                <a:gd name="T49" fmla="*/ 21 h 25"/>
                <a:gd name="T50" fmla="*/ 11 w 22"/>
                <a:gd name="T51" fmla="*/ 16 h 25"/>
                <a:gd name="T52" fmla="*/ 14 w 22"/>
                <a:gd name="T53" fmla="*/ 13 h 25"/>
                <a:gd name="T54" fmla="*/ 16 w 22"/>
                <a:gd name="T55" fmla="*/ 12 h 25"/>
                <a:gd name="T56" fmla="*/ 17 w 22"/>
                <a:gd name="T57" fmla="*/ 11 h 25"/>
                <a:gd name="T58" fmla="*/ 16 w 22"/>
                <a:gd name="T59" fmla="*/ 10 h 25"/>
                <a:gd name="T60" fmla="*/ 14 w 22"/>
                <a:gd name="T61" fmla="*/ 8 h 25"/>
                <a:gd name="T62" fmla="*/ 15 w 22"/>
                <a:gd name="T63" fmla="*/ 7 h 25"/>
                <a:gd name="T64" fmla="*/ 22 w 22"/>
                <a:gd name="T65" fmla="*/ 11 h 25"/>
                <a:gd name="T66" fmla="*/ 22 w 22"/>
                <a:gd name="T67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25">
                  <a:moveTo>
                    <a:pt x="22" y="12"/>
                  </a:moveTo>
                  <a:cubicBezTo>
                    <a:pt x="22" y="12"/>
                    <a:pt x="21" y="12"/>
                    <a:pt x="21" y="12"/>
                  </a:cubicBezTo>
                  <a:cubicBezTo>
                    <a:pt x="21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3"/>
                    <a:pt x="17" y="13"/>
                  </a:cubicBezTo>
                  <a:cubicBezTo>
                    <a:pt x="17" y="13"/>
                    <a:pt x="16" y="14"/>
                    <a:pt x="15" y="15"/>
                  </a:cubicBezTo>
                  <a:cubicBezTo>
                    <a:pt x="14" y="16"/>
                    <a:pt x="13" y="17"/>
                    <a:pt x="11" y="18"/>
                  </a:cubicBezTo>
                  <a:cubicBezTo>
                    <a:pt x="10" y="19"/>
                    <a:pt x="9" y="20"/>
                    <a:pt x="7" y="21"/>
                  </a:cubicBezTo>
                  <a:cubicBezTo>
                    <a:pt x="6" y="23"/>
                    <a:pt x="4" y="24"/>
                    <a:pt x="3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0"/>
                    <a:pt x="1" y="16"/>
                    <a:pt x="1" y="12"/>
                  </a:cubicBezTo>
                  <a:cubicBezTo>
                    <a:pt x="2" y="9"/>
                    <a:pt x="2" y="6"/>
                    <a:pt x="2" y="5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9"/>
                    <a:pt x="6" y="11"/>
                  </a:cubicBezTo>
                  <a:cubicBezTo>
                    <a:pt x="6" y="13"/>
                    <a:pt x="6" y="16"/>
                    <a:pt x="6" y="21"/>
                  </a:cubicBezTo>
                  <a:cubicBezTo>
                    <a:pt x="8" y="19"/>
                    <a:pt x="9" y="18"/>
                    <a:pt x="11" y="16"/>
                  </a:cubicBezTo>
                  <a:cubicBezTo>
                    <a:pt x="12" y="15"/>
                    <a:pt x="13" y="14"/>
                    <a:pt x="14" y="13"/>
                  </a:cubicBezTo>
                  <a:cubicBezTo>
                    <a:pt x="15" y="13"/>
                    <a:pt x="15" y="12"/>
                    <a:pt x="16" y="12"/>
                  </a:cubicBezTo>
                  <a:cubicBezTo>
                    <a:pt x="16" y="12"/>
                    <a:pt x="16" y="11"/>
                    <a:pt x="17" y="11"/>
                  </a:cubicBezTo>
                  <a:cubicBezTo>
                    <a:pt x="17" y="11"/>
                    <a:pt x="17" y="10"/>
                    <a:pt x="16" y="10"/>
                  </a:cubicBezTo>
                  <a:cubicBezTo>
                    <a:pt x="16" y="10"/>
                    <a:pt x="15" y="9"/>
                    <a:pt x="14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1"/>
            <p:cNvSpPr>
              <a:spLocks/>
            </p:cNvSpPr>
            <p:nvPr userDrawn="1"/>
          </p:nvSpPr>
          <p:spPr bwMode="auto">
            <a:xfrm>
              <a:off x="1366789" y="651297"/>
              <a:ext cx="104775" cy="109538"/>
            </a:xfrm>
            <a:custGeom>
              <a:avLst/>
              <a:gdLst>
                <a:gd name="T0" fmla="*/ 25 w 28"/>
                <a:gd name="T1" fmla="*/ 17 h 29"/>
                <a:gd name="T2" fmla="*/ 24 w 28"/>
                <a:gd name="T3" fmla="*/ 16 h 29"/>
                <a:gd name="T4" fmla="*/ 24 w 28"/>
                <a:gd name="T5" fmla="*/ 13 h 29"/>
                <a:gd name="T6" fmla="*/ 24 w 28"/>
                <a:gd name="T7" fmla="*/ 11 h 29"/>
                <a:gd name="T8" fmla="*/ 23 w 28"/>
                <a:gd name="T9" fmla="*/ 10 h 29"/>
                <a:gd name="T10" fmla="*/ 22 w 28"/>
                <a:gd name="T11" fmla="*/ 9 h 29"/>
                <a:gd name="T12" fmla="*/ 20 w 28"/>
                <a:gd name="T13" fmla="*/ 7 h 29"/>
                <a:gd name="T14" fmla="*/ 14 w 28"/>
                <a:gd name="T15" fmla="*/ 13 h 29"/>
                <a:gd name="T16" fmla="*/ 16 w 28"/>
                <a:gd name="T17" fmla="*/ 14 h 29"/>
                <a:gd name="T18" fmla="*/ 17 w 28"/>
                <a:gd name="T19" fmla="*/ 15 h 29"/>
                <a:gd name="T20" fmla="*/ 19 w 28"/>
                <a:gd name="T21" fmla="*/ 15 h 29"/>
                <a:gd name="T22" fmla="*/ 20 w 28"/>
                <a:gd name="T23" fmla="*/ 15 h 29"/>
                <a:gd name="T24" fmla="*/ 21 w 28"/>
                <a:gd name="T25" fmla="*/ 14 h 29"/>
                <a:gd name="T26" fmla="*/ 22 w 28"/>
                <a:gd name="T27" fmla="*/ 15 h 29"/>
                <a:gd name="T28" fmla="*/ 16 w 28"/>
                <a:gd name="T29" fmla="*/ 21 h 29"/>
                <a:gd name="T30" fmla="*/ 15 w 28"/>
                <a:gd name="T31" fmla="*/ 21 h 29"/>
                <a:gd name="T32" fmla="*/ 16 w 28"/>
                <a:gd name="T33" fmla="*/ 19 h 29"/>
                <a:gd name="T34" fmla="*/ 16 w 28"/>
                <a:gd name="T35" fmla="*/ 18 h 29"/>
                <a:gd name="T36" fmla="*/ 16 w 28"/>
                <a:gd name="T37" fmla="*/ 16 h 29"/>
                <a:gd name="T38" fmla="*/ 15 w 28"/>
                <a:gd name="T39" fmla="*/ 15 h 29"/>
                <a:gd name="T40" fmla="*/ 13 w 28"/>
                <a:gd name="T41" fmla="*/ 14 h 29"/>
                <a:gd name="T42" fmla="*/ 9 w 28"/>
                <a:gd name="T43" fmla="*/ 18 h 29"/>
                <a:gd name="T44" fmla="*/ 8 w 28"/>
                <a:gd name="T45" fmla="*/ 20 h 29"/>
                <a:gd name="T46" fmla="*/ 8 w 28"/>
                <a:gd name="T47" fmla="*/ 21 h 29"/>
                <a:gd name="T48" fmla="*/ 9 w 28"/>
                <a:gd name="T49" fmla="*/ 21 h 29"/>
                <a:gd name="T50" fmla="*/ 10 w 28"/>
                <a:gd name="T51" fmla="*/ 23 h 29"/>
                <a:gd name="T52" fmla="*/ 11 w 28"/>
                <a:gd name="T53" fmla="*/ 24 h 29"/>
                <a:gd name="T54" fmla="*/ 12 w 28"/>
                <a:gd name="T55" fmla="*/ 24 h 29"/>
                <a:gd name="T56" fmla="*/ 13 w 28"/>
                <a:gd name="T57" fmla="*/ 25 h 29"/>
                <a:gd name="T58" fmla="*/ 14 w 28"/>
                <a:gd name="T59" fmla="*/ 25 h 29"/>
                <a:gd name="T60" fmla="*/ 16 w 28"/>
                <a:gd name="T61" fmla="*/ 25 h 29"/>
                <a:gd name="T62" fmla="*/ 19 w 28"/>
                <a:gd name="T63" fmla="*/ 24 h 29"/>
                <a:gd name="T64" fmla="*/ 20 w 28"/>
                <a:gd name="T65" fmla="*/ 25 h 29"/>
                <a:gd name="T66" fmla="*/ 15 w 28"/>
                <a:gd name="T67" fmla="*/ 29 h 29"/>
                <a:gd name="T68" fmla="*/ 0 w 28"/>
                <a:gd name="T69" fmla="*/ 16 h 29"/>
                <a:gd name="T70" fmla="*/ 1 w 28"/>
                <a:gd name="T71" fmla="*/ 15 h 29"/>
                <a:gd name="T72" fmla="*/ 2 w 28"/>
                <a:gd name="T73" fmla="*/ 16 h 29"/>
                <a:gd name="T74" fmla="*/ 3 w 28"/>
                <a:gd name="T75" fmla="*/ 16 h 29"/>
                <a:gd name="T76" fmla="*/ 4 w 28"/>
                <a:gd name="T77" fmla="*/ 16 h 29"/>
                <a:gd name="T78" fmla="*/ 5 w 28"/>
                <a:gd name="T79" fmla="*/ 16 h 29"/>
                <a:gd name="T80" fmla="*/ 15 w 28"/>
                <a:gd name="T81" fmla="*/ 5 h 29"/>
                <a:gd name="T82" fmla="*/ 15 w 28"/>
                <a:gd name="T83" fmla="*/ 4 h 29"/>
                <a:gd name="T84" fmla="*/ 15 w 28"/>
                <a:gd name="T85" fmla="*/ 3 h 29"/>
                <a:gd name="T86" fmla="*/ 14 w 28"/>
                <a:gd name="T87" fmla="*/ 2 h 29"/>
                <a:gd name="T88" fmla="*/ 14 w 28"/>
                <a:gd name="T89" fmla="*/ 1 h 29"/>
                <a:gd name="T90" fmla="*/ 15 w 28"/>
                <a:gd name="T91" fmla="*/ 0 h 29"/>
                <a:gd name="T92" fmla="*/ 28 w 28"/>
                <a:gd name="T93" fmla="*/ 13 h 29"/>
                <a:gd name="T94" fmla="*/ 25 w 28"/>
                <a:gd name="T95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" h="29">
                  <a:moveTo>
                    <a:pt x="25" y="17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5"/>
                    <a:pt x="24" y="14"/>
                    <a:pt x="24" y="13"/>
                  </a:cubicBezTo>
                  <a:cubicBezTo>
                    <a:pt x="24" y="12"/>
                    <a:pt x="24" y="11"/>
                    <a:pt x="24" y="11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3" y="9"/>
                    <a:pt x="22" y="9"/>
                    <a:pt x="22" y="9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5"/>
                    <a:pt x="17" y="15"/>
                    <a:pt x="17" y="15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5"/>
                    <a:pt x="19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8"/>
                    <a:pt x="16" y="18"/>
                  </a:cubicBezTo>
                  <a:cubicBezTo>
                    <a:pt x="16" y="17"/>
                    <a:pt x="16" y="17"/>
                    <a:pt x="16" y="16"/>
                  </a:cubicBezTo>
                  <a:cubicBezTo>
                    <a:pt x="16" y="16"/>
                    <a:pt x="15" y="16"/>
                    <a:pt x="15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8" y="20"/>
                  </a:cubicBezTo>
                  <a:cubicBezTo>
                    <a:pt x="8" y="20"/>
                    <a:pt x="8" y="20"/>
                    <a:pt x="8" y="21"/>
                  </a:cubicBezTo>
                  <a:cubicBezTo>
                    <a:pt x="8" y="21"/>
                    <a:pt x="8" y="21"/>
                    <a:pt x="9" y="21"/>
                  </a:cubicBezTo>
                  <a:cubicBezTo>
                    <a:pt x="9" y="22"/>
                    <a:pt x="9" y="22"/>
                    <a:pt x="10" y="23"/>
                  </a:cubicBezTo>
                  <a:cubicBezTo>
                    <a:pt x="10" y="23"/>
                    <a:pt x="11" y="23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8" y="24"/>
                    <a:pt x="18" y="24"/>
                    <a:pt x="19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2" y="16"/>
                    <a:pt x="3" y="16"/>
                    <a:pt x="3" y="16"/>
                  </a:cubicBezTo>
                  <a:cubicBezTo>
                    <a:pt x="3" y="16"/>
                    <a:pt x="4" y="16"/>
                    <a:pt x="4" y="16"/>
                  </a:cubicBezTo>
                  <a:cubicBezTo>
                    <a:pt x="4" y="16"/>
                    <a:pt x="4" y="16"/>
                    <a:pt x="5" y="1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3"/>
                    <a:pt x="15" y="2"/>
                    <a:pt x="14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8" y="13"/>
                    <a:pt x="28" y="13"/>
                    <a:pt x="28" y="13"/>
                  </a:cubicBezTo>
                  <a:lnTo>
                    <a:pt x="25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2"/>
            <p:cNvSpPr>
              <a:spLocks noEditPoints="1"/>
            </p:cNvSpPr>
            <p:nvPr userDrawn="1"/>
          </p:nvSpPr>
          <p:spPr bwMode="auto">
            <a:xfrm>
              <a:off x="1452514" y="749722"/>
              <a:ext cx="98425" cy="120650"/>
            </a:xfrm>
            <a:custGeom>
              <a:avLst/>
              <a:gdLst>
                <a:gd name="T0" fmla="*/ 13 w 26"/>
                <a:gd name="T1" fmla="*/ 32 h 32"/>
                <a:gd name="T2" fmla="*/ 8 w 26"/>
                <a:gd name="T3" fmla="*/ 25 h 32"/>
                <a:gd name="T4" fmla="*/ 11 w 26"/>
                <a:gd name="T5" fmla="*/ 20 h 32"/>
                <a:gd name="T6" fmla="*/ 12 w 26"/>
                <a:gd name="T7" fmla="*/ 14 h 32"/>
                <a:gd name="T8" fmla="*/ 12 w 26"/>
                <a:gd name="T9" fmla="*/ 14 h 32"/>
                <a:gd name="T10" fmla="*/ 7 w 26"/>
                <a:gd name="T11" fmla="*/ 17 h 32"/>
                <a:gd name="T12" fmla="*/ 6 w 26"/>
                <a:gd name="T13" fmla="*/ 18 h 32"/>
                <a:gd name="T14" fmla="*/ 6 w 26"/>
                <a:gd name="T15" fmla="*/ 19 h 32"/>
                <a:gd name="T16" fmla="*/ 6 w 26"/>
                <a:gd name="T17" fmla="*/ 20 h 32"/>
                <a:gd name="T18" fmla="*/ 7 w 26"/>
                <a:gd name="T19" fmla="*/ 21 h 32"/>
                <a:gd name="T20" fmla="*/ 6 w 26"/>
                <a:gd name="T21" fmla="*/ 21 h 32"/>
                <a:gd name="T22" fmla="*/ 0 w 26"/>
                <a:gd name="T23" fmla="*/ 12 h 32"/>
                <a:gd name="T24" fmla="*/ 0 w 26"/>
                <a:gd name="T25" fmla="*/ 11 h 32"/>
                <a:gd name="T26" fmla="*/ 1 w 26"/>
                <a:gd name="T27" fmla="*/ 12 h 32"/>
                <a:gd name="T28" fmla="*/ 2 w 26"/>
                <a:gd name="T29" fmla="*/ 13 h 32"/>
                <a:gd name="T30" fmla="*/ 3 w 26"/>
                <a:gd name="T31" fmla="*/ 13 h 32"/>
                <a:gd name="T32" fmla="*/ 4 w 26"/>
                <a:gd name="T33" fmla="*/ 13 h 32"/>
                <a:gd name="T34" fmla="*/ 16 w 26"/>
                <a:gd name="T35" fmla="*/ 5 h 32"/>
                <a:gd name="T36" fmla="*/ 17 w 26"/>
                <a:gd name="T37" fmla="*/ 4 h 32"/>
                <a:gd name="T38" fmla="*/ 17 w 26"/>
                <a:gd name="T39" fmla="*/ 3 h 32"/>
                <a:gd name="T40" fmla="*/ 17 w 26"/>
                <a:gd name="T41" fmla="*/ 2 h 32"/>
                <a:gd name="T42" fmla="*/ 16 w 26"/>
                <a:gd name="T43" fmla="*/ 1 h 32"/>
                <a:gd name="T44" fmla="*/ 17 w 26"/>
                <a:gd name="T45" fmla="*/ 0 h 32"/>
                <a:gd name="T46" fmla="*/ 24 w 26"/>
                <a:gd name="T47" fmla="*/ 10 h 32"/>
                <a:gd name="T48" fmla="*/ 26 w 26"/>
                <a:gd name="T49" fmla="*/ 16 h 32"/>
                <a:gd name="T50" fmla="*/ 24 w 26"/>
                <a:gd name="T51" fmla="*/ 20 h 32"/>
                <a:gd name="T52" fmla="*/ 20 w 26"/>
                <a:gd name="T53" fmla="*/ 21 h 32"/>
                <a:gd name="T54" fmla="*/ 16 w 26"/>
                <a:gd name="T55" fmla="*/ 19 h 32"/>
                <a:gd name="T56" fmla="*/ 15 w 26"/>
                <a:gd name="T57" fmla="*/ 22 h 32"/>
                <a:gd name="T58" fmla="*/ 14 w 26"/>
                <a:gd name="T59" fmla="*/ 26 h 32"/>
                <a:gd name="T60" fmla="*/ 13 w 26"/>
                <a:gd name="T61" fmla="*/ 28 h 32"/>
                <a:gd name="T62" fmla="*/ 13 w 26"/>
                <a:gd name="T63" fmla="*/ 30 h 32"/>
                <a:gd name="T64" fmla="*/ 13 w 26"/>
                <a:gd name="T65" fmla="*/ 31 h 32"/>
                <a:gd name="T66" fmla="*/ 14 w 26"/>
                <a:gd name="T67" fmla="*/ 31 h 32"/>
                <a:gd name="T68" fmla="*/ 13 w 26"/>
                <a:gd name="T69" fmla="*/ 32 h 32"/>
                <a:gd name="T70" fmla="*/ 20 w 26"/>
                <a:gd name="T71" fmla="*/ 15 h 32"/>
                <a:gd name="T72" fmla="*/ 22 w 26"/>
                <a:gd name="T73" fmla="*/ 12 h 32"/>
                <a:gd name="T74" fmla="*/ 21 w 26"/>
                <a:gd name="T75" fmla="*/ 9 h 32"/>
                <a:gd name="T76" fmla="*/ 21 w 26"/>
                <a:gd name="T77" fmla="*/ 8 h 32"/>
                <a:gd name="T78" fmla="*/ 13 w 26"/>
                <a:gd name="T79" fmla="*/ 13 h 32"/>
                <a:gd name="T80" fmla="*/ 14 w 26"/>
                <a:gd name="T81" fmla="*/ 14 h 32"/>
                <a:gd name="T82" fmla="*/ 17 w 26"/>
                <a:gd name="T83" fmla="*/ 16 h 32"/>
                <a:gd name="T84" fmla="*/ 20 w 26"/>
                <a:gd name="T8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" h="32">
                  <a:moveTo>
                    <a:pt x="13" y="32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9" y="23"/>
                    <a:pt x="10" y="21"/>
                    <a:pt x="11" y="20"/>
                  </a:cubicBezTo>
                  <a:cubicBezTo>
                    <a:pt x="11" y="18"/>
                    <a:pt x="12" y="16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6" y="18"/>
                    <a:pt x="6" y="18"/>
                    <a:pt x="6" y="19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3"/>
                    <a:pt x="26" y="14"/>
                    <a:pt x="26" y="16"/>
                  </a:cubicBezTo>
                  <a:cubicBezTo>
                    <a:pt x="26" y="18"/>
                    <a:pt x="25" y="19"/>
                    <a:pt x="24" y="20"/>
                  </a:cubicBezTo>
                  <a:cubicBezTo>
                    <a:pt x="23" y="21"/>
                    <a:pt x="21" y="21"/>
                    <a:pt x="20" y="21"/>
                  </a:cubicBezTo>
                  <a:cubicBezTo>
                    <a:pt x="19" y="20"/>
                    <a:pt x="18" y="20"/>
                    <a:pt x="16" y="19"/>
                  </a:cubicBezTo>
                  <a:cubicBezTo>
                    <a:pt x="16" y="20"/>
                    <a:pt x="15" y="21"/>
                    <a:pt x="15" y="22"/>
                  </a:cubicBezTo>
                  <a:cubicBezTo>
                    <a:pt x="14" y="24"/>
                    <a:pt x="14" y="25"/>
                    <a:pt x="14" y="26"/>
                  </a:cubicBezTo>
                  <a:cubicBezTo>
                    <a:pt x="13" y="27"/>
                    <a:pt x="13" y="27"/>
                    <a:pt x="13" y="28"/>
                  </a:cubicBezTo>
                  <a:cubicBezTo>
                    <a:pt x="13" y="29"/>
                    <a:pt x="13" y="30"/>
                    <a:pt x="13" y="30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1"/>
                    <a:pt x="14" y="31"/>
                    <a:pt x="14" y="31"/>
                  </a:cubicBezTo>
                  <a:lnTo>
                    <a:pt x="13" y="32"/>
                  </a:lnTo>
                  <a:close/>
                  <a:moveTo>
                    <a:pt x="20" y="15"/>
                  </a:moveTo>
                  <a:cubicBezTo>
                    <a:pt x="21" y="14"/>
                    <a:pt x="22" y="13"/>
                    <a:pt x="22" y="12"/>
                  </a:cubicBezTo>
                  <a:cubicBezTo>
                    <a:pt x="22" y="11"/>
                    <a:pt x="22" y="10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5"/>
                    <a:pt x="16" y="16"/>
                    <a:pt x="17" y="16"/>
                  </a:cubicBezTo>
                  <a:cubicBezTo>
                    <a:pt x="18" y="16"/>
                    <a:pt x="19" y="16"/>
                    <a:pt x="2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3"/>
            <p:cNvSpPr>
              <a:spLocks/>
            </p:cNvSpPr>
            <p:nvPr userDrawn="1"/>
          </p:nvSpPr>
          <p:spPr bwMode="auto">
            <a:xfrm>
              <a:off x="1512839" y="884660"/>
              <a:ext cx="95250" cy="76200"/>
            </a:xfrm>
            <a:custGeom>
              <a:avLst/>
              <a:gdLst>
                <a:gd name="T0" fmla="*/ 2 w 25"/>
                <a:gd name="T1" fmla="*/ 13 h 20"/>
                <a:gd name="T2" fmla="*/ 2 w 25"/>
                <a:gd name="T3" fmla="*/ 10 h 20"/>
                <a:gd name="T4" fmla="*/ 2 w 25"/>
                <a:gd name="T5" fmla="*/ 7 h 20"/>
                <a:gd name="T6" fmla="*/ 1 w 25"/>
                <a:gd name="T7" fmla="*/ 6 h 20"/>
                <a:gd name="T8" fmla="*/ 0 w 25"/>
                <a:gd name="T9" fmla="*/ 5 h 20"/>
                <a:gd name="T10" fmla="*/ 7 w 25"/>
                <a:gd name="T11" fmla="*/ 2 h 20"/>
                <a:gd name="T12" fmla="*/ 8 w 25"/>
                <a:gd name="T13" fmla="*/ 4 h 20"/>
                <a:gd name="T14" fmla="*/ 6 w 25"/>
                <a:gd name="T15" fmla="*/ 5 h 20"/>
                <a:gd name="T16" fmla="*/ 4 w 25"/>
                <a:gd name="T17" fmla="*/ 7 h 20"/>
                <a:gd name="T18" fmla="*/ 4 w 25"/>
                <a:gd name="T19" fmla="*/ 10 h 20"/>
                <a:gd name="T20" fmla="*/ 4 w 25"/>
                <a:gd name="T21" fmla="*/ 13 h 20"/>
                <a:gd name="T22" fmla="*/ 6 w 25"/>
                <a:gd name="T23" fmla="*/ 15 h 20"/>
                <a:gd name="T24" fmla="*/ 8 w 25"/>
                <a:gd name="T25" fmla="*/ 15 h 20"/>
                <a:gd name="T26" fmla="*/ 10 w 25"/>
                <a:gd name="T27" fmla="*/ 14 h 20"/>
                <a:gd name="T28" fmla="*/ 11 w 25"/>
                <a:gd name="T29" fmla="*/ 11 h 20"/>
                <a:gd name="T30" fmla="*/ 11 w 25"/>
                <a:gd name="T31" fmla="*/ 8 h 20"/>
                <a:gd name="T32" fmla="*/ 11 w 25"/>
                <a:gd name="T33" fmla="*/ 6 h 20"/>
                <a:gd name="T34" fmla="*/ 12 w 25"/>
                <a:gd name="T35" fmla="*/ 3 h 20"/>
                <a:gd name="T36" fmla="*/ 15 w 25"/>
                <a:gd name="T37" fmla="*/ 0 h 20"/>
                <a:gd name="T38" fmla="*/ 17 w 25"/>
                <a:gd name="T39" fmla="*/ 0 h 20"/>
                <a:gd name="T40" fmla="*/ 20 w 25"/>
                <a:gd name="T41" fmla="*/ 1 h 20"/>
                <a:gd name="T42" fmla="*/ 22 w 25"/>
                <a:gd name="T43" fmla="*/ 3 h 20"/>
                <a:gd name="T44" fmla="*/ 23 w 25"/>
                <a:gd name="T45" fmla="*/ 6 h 20"/>
                <a:gd name="T46" fmla="*/ 24 w 25"/>
                <a:gd name="T47" fmla="*/ 9 h 20"/>
                <a:gd name="T48" fmla="*/ 24 w 25"/>
                <a:gd name="T49" fmla="*/ 12 h 20"/>
                <a:gd name="T50" fmla="*/ 25 w 25"/>
                <a:gd name="T51" fmla="*/ 12 h 20"/>
                <a:gd name="T52" fmla="*/ 25 w 25"/>
                <a:gd name="T53" fmla="*/ 14 h 20"/>
                <a:gd name="T54" fmla="*/ 19 w 25"/>
                <a:gd name="T55" fmla="*/ 16 h 20"/>
                <a:gd name="T56" fmla="*/ 18 w 25"/>
                <a:gd name="T57" fmla="*/ 15 h 20"/>
                <a:gd name="T58" fmla="*/ 20 w 25"/>
                <a:gd name="T59" fmla="*/ 13 h 20"/>
                <a:gd name="T60" fmla="*/ 22 w 25"/>
                <a:gd name="T61" fmla="*/ 11 h 20"/>
                <a:gd name="T62" fmla="*/ 22 w 25"/>
                <a:gd name="T63" fmla="*/ 9 h 20"/>
                <a:gd name="T64" fmla="*/ 22 w 25"/>
                <a:gd name="T65" fmla="*/ 7 h 20"/>
                <a:gd name="T66" fmla="*/ 20 w 25"/>
                <a:gd name="T67" fmla="*/ 5 h 20"/>
                <a:gd name="T68" fmla="*/ 18 w 25"/>
                <a:gd name="T69" fmla="*/ 4 h 20"/>
                <a:gd name="T70" fmla="*/ 16 w 25"/>
                <a:gd name="T71" fmla="*/ 6 h 20"/>
                <a:gd name="T72" fmla="*/ 16 w 25"/>
                <a:gd name="T73" fmla="*/ 9 h 20"/>
                <a:gd name="T74" fmla="*/ 16 w 25"/>
                <a:gd name="T75" fmla="*/ 11 h 20"/>
                <a:gd name="T76" fmla="*/ 16 w 25"/>
                <a:gd name="T77" fmla="*/ 13 h 20"/>
                <a:gd name="T78" fmla="*/ 15 w 25"/>
                <a:gd name="T79" fmla="*/ 17 h 20"/>
                <a:gd name="T80" fmla="*/ 12 w 25"/>
                <a:gd name="T81" fmla="*/ 20 h 20"/>
                <a:gd name="T82" fmla="*/ 9 w 25"/>
                <a:gd name="T83" fmla="*/ 20 h 20"/>
                <a:gd name="T84" fmla="*/ 6 w 25"/>
                <a:gd name="T85" fmla="*/ 19 h 20"/>
                <a:gd name="T86" fmla="*/ 4 w 25"/>
                <a:gd name="T87" fmla="*/ 17 h 20"/>
                <a:gd name="T88" fmla="*/ 2 w 25"/>
                <a:gd name="T89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" h="20">
                  <a:moveTo>
                    <a:pt x="2" y="13"/>
                  </a:moveTo>
                  <a:cubicBezTo>
                    <a:pt x="2" y="12"/>
                    <a:pt x="2" y="11"/>
                    <a:pt x="2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5" y="6"/>
                    <a:pt x="5" y="7"/>
                    <a:pt x="4" y="7"/>
                  </a:cubicBezTo>
                  <a:cubicBezTo>
                    <a:pt x="4" y="8"/>
                    <a:pt x="4" y="9"/>
                    <a:pt x="4" y="10"/>
                  </a:cubicBezTo>
                  <a:cubicBezTo>
                    <a:pt x="3" y="11"/>
                    <a:pt x="4" y="12"/>
                    <a:pt x="4" y="13"/>
                  </a:cubicBezTo>
                  <a:cubicBezTo>
                    <a:pt x="4" y="14"/>
                    <a:pt x="5" y="15"/>
                    <a:pt x="6" y="15"/>
                  </a:cubicBezTo>
                  <a:cubicBezTo>
                    <a:pt x="7" y="16"/>
                    <a:pt x="7" y="16"/>
                    <a:pt x="8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0" y="13"/>
                    <a:pt x="11" y="12"/>
                    <a:pt x="11" y="11"/>
                  </a:cubicBezTo>
                  <a:cubicBezTo>
                    <a:pt x="11" y="10"/>
                    <a:pt x="11" y="9"/>
                    <a:pt x="11" y="8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5"/>
                    <a:pt x="11" y="3"/>
                    <a:pt x="12" y="3"/>
                  </a:cubicBezTo>
                  <a:cubicBezTo>
                    <a:pt x="13" y="2"/>
                    <a:pt x="14" y="1"/>
                    <a:pt x="15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8" y="0"/>
                    <a:pt x="19" y="1"/>
                    <a:pt x="20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2" y="4"/>
                    <a:pt x="23" y="5"/>
                    <a:pt x="23" y="6"/>
                  </a:cubicBezTo>
                  <a:cubicBezTo>
                    <a:pt x="24" y="7"/>
                    <a:pt x="24" y="8"/>
                    <a:pt x="24" y="9"/>
                  </a:cubicBezTo>
                  <a:cubicBezTo>
                    <a:pt x="24" y="10"/>
                    <a:pt x="24" y="11"/>
                    <a:pt x="24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2" y="11"/>
                    <a:pt x="22" y="10"/>
                    <a:pt x="22" y="9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2" y="6"/>
                    <a:pt x="21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7" y="5"/>
                    <a:pt x="17" y="5"/>
                    <a:pt x="16" y="6"/>
                  </a:cubicBezTo>
                  <a:cubicBezTo>
                    <a:pt x="16" y="7"/>
                    <a:pt x="16" y="8"/>
                    <a:pt x="16" y="9"/>
                  </a:cubicBezTo>
                  <a:cubicBezTo>
                    <a:pt x="16" y="10"/>
                    <a:pt x="16" y="11"/>
                    <a:pt x="16" y="11"/>
                  </a:cubicBezTo>
                  <a:cubicBezTo>
                    <a:pt x="16" y="12"/>
                    <a:pt x="16" y="13"/>
                    <a:pt x="16" y="13"/>
                  </a:cubicBezTo>
                  <a:cubicBezTo>
                    <a:pt x="16" y="15"/>
                    <a:pt x="15" y="16"/>
                    <a:pt x="15" y="17"/>
                  </a:cubicBezTo>
                  <a:cubicBezTo>
                    <a:pt x="14" y="18"/>
                    <a:pt x="13" y="19"/>
                    <a:pt x="12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8" y="20"/>
                    <a:pt x="7" y="19"/>
                    <a:pt x="6" y="19"/>
                  </a:cubicBezTo>
                  <a:cubicBezTo>
                    <a:pt x="6" y="18"/>
                    <a:pt x="5" y="18"/>
                    <a:pt x="4" y="17"/>
                  </a:cubicBezTo>
                  <a:cubicBezTo>
                    <a:pt x="3" y="16"/>
                    <a:pt x="3" y="15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4"/>
            <p:cNvSpPr>
              <a:spLocks/>
            </p:cNvSpPr>
            <p:nvPr userDrawn="1"/>
          </p:nvSpPr>
          <p:spPr bwMode="auto">
            <a:xfrm>
              <a:off x="1543001" y="1006897"/>
              <a:ext cx="82550" cy="52388"/>
            </a:xfrm>
            <a:custGeom>
              <a:avLst/>
              <a:gdLst>
                <a:gd name="T0" fmla="*/ 1 w 22"/>
                <a:gd name="T1" fmla="*/ 14 h 14"/>
                <a:gd name="T2" fmla="*/ 0 w 22"/>
                <a:gd name="T3" fmla="*/ 2 h 14"/>
                <a:gd name="T4" fmla="*/ 1 w 22"/>
                <a:gd name="T5" fmla="*/ 2 h 14"/>
                <a:gd name="T6" fmla="*/ 2 w 22"/>
                <a:gd name="T7" fmla="*/ 3 h 14"/>
                <a:gd name="T8" fmla="*/ 2 w 22"/>
                <a:gd name="T9" fmla="*/ 4 h 14"/>
                <a:gd name="T10" fmla="*/ 3 w 22"/>
                <a:gd name="T11" fmla="*/ 5 h 14"/>
                <a:gd name="T12" fmla="*/ 3 w 22"/>
                <a:gd name="T13" fmla="*/ 5 h 14"/>
                <a:gd name="T14" fmla="*/ 18 w 22"/>
                <a:gd name="T15" fmla="*/ 3 h 14"/>
                <a:gd name="T16" fmla="*/ 19 w 22"/>
                <a:gd name="T17" fmla="*/ 3 h 14"/>
                <a:gd name="T18" fmla="*/ 20 w 22"/>
                <a:gd name="T19" fmla="*/ 2 h 14"/>
                <a:gd name="T20" fmla="*/ 20 w 22"/>
                <a:gd name="T21" fmla="*/ 1 h 14"/>
                <a:gd name="T22" fmla="*/ 20 w 22"/>
                <a:gd name="T23" fmla="*/ 0 h 14"/>
                <a:gd name="T24" fmla="*/ 21 w 22"/>
                <a:gd name="T25" fmla="*/ 0 h 14"/>
                <a:gd name="T26" fmla="*/ 22 w 22"/>
                <a:gd name="T27" fmla="*/ 12 h 14"/>
                <a:gd name="T28" fmla="*/ 21 w 22"/>
                <a:gd name="T29" fmla="*/ 12 h 14"/>
                <a:gd name="T30" fmla="*/ 21 w 22"/>
                <a:gd name="T31" fmla="*/ 11 h 14"/>
                <a:gd name="T32" fmla="*/ 21 w 22"/>
                <a:gd name="T33" fmla="*/ 9 h 14"/>
                <a:gd name="T34" fmla="*/ 20 w 22"/>
                <a:gd name="T35" fmla="*/ 9 h 14"/>
                <a:gd name="T36" fmla="*/ 19 w 22"/>
                <a:gd name="T37" fmla="*/ 9 h 14"/>
                <a:gd name="T38" fmla="*/ 4 w 22"/>
                <a:gd name="T39" fmla="*/ 10 h 14"/>
                <a:gd name="T40" fmla="*/ 3 w 22"/>
                <a:gd name="T41" fmla="*/ 11 h 14"/>
                <a:gd name="T42" fmla="*/ 3 w 22"/>
                <a:gd name="T43" fmla="*/ 11 h 14"/>
                <a:gd name="T44" fmla="*/ 3 w 22"/>
                <a:gd name="T45" fmla="*/ 12 h 14"/>
                <a:gd name="T46" fmla="*/ 3 w 22"/>
                <a:gd name="T47" fmla="*/ 14 h 14"/>
                <a:gd name="T48" fmla="*/ 1 w 22"/>
                <a:gd name="T4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14">
                  <a:moveTo>
                    <a:pt x="1" y="14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2"/>
                  </a:cubicBezTo>
                  <a:cubicBezTo>
                    <a:pt x="20" y="2"/>
                    <a:pt x="20" y="2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3" y="10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3"/>
                    <a:pt x="3" y="14"/>
                  </a:cubicBezTo>
                  <a:lnTo>
                    <a:pt x="1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5"/>
            <p:cNvSpPr>
              <a:spLocks/>
            </p:cNvSpPr>
            <p:nvPr userDrawn="1"/>
          </p:nvSpPr>
          <p:spPr bwMode="auto">
            <a:xfrm>
              <a:off x="1543001" y="1108497"/>
              <a:ext cx="87313" cy="79375"/>
            </a:xfrm>
            <a:custGeom>
              <a:avLst/>
              <a:gdLst>
                <a:gd name="T0" fmla="*/ 14 w 23"/>
                <a:gd name="T1" fmla="*/ 21 h 21"/>
                <a:gd name="T2" fmla="*/ 14 w 23"/>
                <a:gd name="T3" fmla="*/ 20 h 21"/>
                <a:gd name="T4" fmla="*/ 17 w 23"/>
                <a:gd name="T5" fmla="*/ 18 h 21"/>
                <a:gd name="T6" fmla="*/ 19 w 23"/>
                <a:gd name="T7" fmla="*/ 17 h 21"/>
                <a:gd name="T8" fmla="*/ 20 w 23"/>
                <a:gd name="T9" fmla="*/ 16 h 21"/>
                <a:gd name="T10" fmla="*/ 20 w 23"/>
                <a:gd name="T11" fmla="*/ 14 h 21"/>
                <a:gd name="T12" fmla="*/ 20 w 23"/>
                <a:gd name="T13" fmla="*/ 14 h 21"/>
                <a:gd name="T14" fmla="*/ 3 w 23"/>
                <a:gd name="T15" fmla="*/ 12 h 21"/>
                <a:gd name="T16" fmla="*/ 3 w 23"/>
                <a:gd name="T17" fmla="*/ 12 h 21"/>
                <a:gd name="T18" fmla="*/ 2 w 23"/>
                <a:gd name="T19" fmla="*/ 13 h 21"/>
                <a:gd name="T20" fmla="*/ 1 w 23"/>
                <a:gd name="T21" fmla="*/ 14 h 21"/>
                <a:gd name="T22" fmla="*/ 1 w 23"/>
                <a:gd name="T23" fmla="*/ 15 h 21"/>
                <a:gd name="T24" fmla="*/ 0 w 23"/>
                <a:gd name="T25" fmla="*/ 15 h 21"/>
                <a:gd name="T26" fmla="*/ 1 w 23"/>
                <a:gd name="T27" fmla="*/ 3 h 21"/>
                <a:gd name="T28" fmla="*/ 2 w 23"/>
                <a:gd name="T29" fmla="*/ 3 h 21"/>
                <a:gd name="T30" fmla="*/ 2 w 23"/>
                <a:gd name="T31" fmla="*/ 4 h 21"/>
                <a:gd name="T32" fmla="*/ 2 w 23"/>
                <a:gd name="T33" fmla="*/ 5 h 21"/>
                <a:gd name="T34" fmla="*/ 3 w 23"/>
                <a:gd name="T35" fmla="*/ 6 h 21"/>
                <a:gd name="T36" fmla="*/ 4 w 23"/>
                <a:gd name="T37" fmla="*/ 7 h 21"/>
                <a:gd name="T38" fmla="*/ 20 w 23"/>
                <a:gd name="T39" fmla="*/ 9 h 21"/>
                <a:gd name="T40" fmla="*/ 21 w 23"/>
                <a:gd name="T41" fmla="*/ 8 h 21"/>
                <a:gd name="T42" fmla="*/ 21 w 23"/>
                <a:gd name="T43" fmla="*/ 7 h 21"/>
                <a:gd name="T44" fmla="*/ 21 w 23"/>
                <a:gd name="T45" fmla="*/ 5 h 21"/>
                <a:gd name="T46" fmla="*/ 19 w 23"/>
                <a:gd name="T47" fmla="*/ 3 h 21"/>
                <a:gd name="T48" fmla="*/ 17 w 23"/>
                <a:gd name="T49" fmla="*/ 2 h 21"/>
                <a:gd name="T50" fmla="*/ 17 w 23"/>
                <a:gd name="T51" fmla="*/ 0 h 21"/>
                <a:gd name="T52" fmla="*/ 23 w 23"/>
                <a:gd name="T53" fmla="*/ 1 h 21"/>
                <a:gd name="T54" fmla="*/ 20 w 23"/>
                <a:gd name="T55" fmla="*/ 21 h 21"/>
                <a:gd name="T56" fmla="*/ 14 w 23"/>
                <a:gd name="T5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" h="21">
                  <a:moveTo>
                    <a:pt x="14" y="21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5" y="19"/>
                    <a:pt x="16" y="19"/>
                    <a:pt x="17" y="18"/>
                  </a:cubicBezTo>
                  <a:cubicBezTo>
                    <a:pt x="19" y="18"/>
                    <a:pt x="19" y="17"/>
                    <a:pt x="19" y="17"/>
                  </a:cubicBezTo>
                  <a:cubicBezTo>
                    <a:pt x="19" y="16"/>
                    <a:pt x="19" y="16"/>
                    <a:pt x="20" y="16"/>
                  </a:cubicBezTo>
                  <a:cubicBezTo>
                    <a:pt x="20" y="15"/>
                    <a:pt x="20" y="15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1" y="14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6"/>
                    <a:pt x="4" y="7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0" y="4"/>
                    <a:pt x="19" y="3"/>
                  </a:cubicBezTo>
                  <a:cubicBezTo>
                    <a:pt x="18" y="3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0" y="21"/>
                    <a:pt x="20" y="21"/>
                    <a:pt x="20" y="21"/>
                  </a:cubicBezTo>
                  <a:lnTo>
                    <a:pt x="14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6"/>
            <p:cNvSpPr>
              <a:spLocks/>
            </p:cNvSpPr>
            <p:nvPr userDrawn="1"/>
          </p:nvSpPr>
          <p:spPr bwMode="auto">
            <a:xfrm>
              <a:off x="1509664" y="1233910"/>
              <a:ext cx="98425" cy="93663"/>
            </a:xfrm>
            <a:custGeom>
              <a:avLst/>
              <a:gdLst>
                <a:gd name="T0" fmla="*/ 16 w 26"/>
                <a:gd name="T1" fmla="*/ 24 h 25"/>
                <a:gd name="T2" fmla="*/ 17 w 26"/>
                <a:gd name="T3" fmla="*/ 23 h 25"/>
                <a:gd name="T4" fmla="*/ 17 w 26"/>
                <a:gd name="T5" fmla="*/ 22 h 25"/>
                <a:gd name="T6" fmla="*/ 16 w 26"/>
                <a:gd name="T7" fmla="*/ 21 h 25"/>
                <a:gd name="T8" fmla="*/ 15 w 26"/>
                <a:gd name="T9" fmla="*/ 19 h 25"/>
                <a:gd name="T10" fmla="*/ 13 w 26"/>
                <a:gd name="T11" fmla="*/ 17 h 25"/>
                <a:gd name="T12" fmla="*/ 11 w 26"/>
                <a:gd name="T13" fmla="*/ 13 h 25"/>
                <a:gd name="T14" fmla="*/ 9 w 26"/>
                <a:gd name="T15" fmla="*/ 11 h 25"/>
                <a:gd name="T16" fmla="*/ 7 w 26"/>
                <a:gd name="T17" fmla="*/ 10 h 25"/>
                <a:gd name="T18" fmla="*/ 4 w 26"/>
                <a:gd name="T19" fmla="*/ 9 h 25"/>
                <a:gd name="T20" fmla="*/ 3 w 26"/>
                <a:gd name="T21" fmla="*/ 9 h 25"/>
                <a:gd name="T22" fmla="*/ 2 w 26"/>
                <a:gd name="T23" fmla="*/ 10 h 25"/>
                <a:gd name="T24" fmla="*/ 2 w 26"/>
                <a:gd name="T25" fmla="*/ 11 h 25"/>
                <a:gd name="T26" fmla="*/ 1 w 26"/>
                <a:gd name="T27" fmla="*/ 12 h 25"/>
                <a:gd name="T28" fmla="*/ 0 w 26"/>
                <a:gd name="T29" fmla="*/ 11 h 25"/>
                <a:gd name="T30" fmla="*/ 4 w 26"/>
                <a:gd name="T31" fmla="*/ 0 h 25"/>
                <a:gd name="T32" fmla="*/ 5 w 26"/>
                <a:gd name="T33" fmla="*/ 1 h 25"/>
                <a:gd name="T34" fmla="*/ 5 w 26"/>
                <a:gd name="T35" fmla="*/ 2 h 25"/>
                <a:gd name="T36" fmla="*/ 5 w 26"/>
                <a:gd name="T37" fmla="*/ 3 h 25"/>
                <a:gd name="T38" fmla="*/ 5 w 26"/>
                <a:gd name="T39" fmla="*/ 4 h 25"/>
                <a:gd name="T40" fmla="*/ 6 w 26"/>
                <a:gd name="T41" fmla="*/ 4 h 25"/>
                <a:gd name="T42" fmla="*/ 9 w 26"/>
                <a:gd name="T43" fmla="*/ 6 h 25"/>
                <a:gd name="T44" fmla="*/ 10 w 26"/>
                <a:gd name="T45" fmla="*/ 6 h 25"/>
                <a:gd name="T46" fmla="*/ 11 w 26"/>
                <a:gd name="T47" fmla="*/ 6 h 25"/>
                <a:gd name="T48" fmla="*/ 12 w 26"/>
                <a:gd name="T49" fmla="*/ 6 h 25"/>
                <a:gd name="T50" fmla="*/ 13 w 26"/>
                <a:gd name="T51" fmla="*/ 6 h 25"/>
                <a:gd name="T52" fmla="*/ 17 w 26"/>
                <a:gd name="T53" fmla="*/ 5 h 25"/>
                <a:gd name="T54" fmla="*/ 21 w 26"/>
                <a:gd name="T55" fmla="*/ 4 h 25"/>
                <a:gd name="T56" fmla="*/ 23 w 26"/>
                <a:gd name="T57" fmla="*/ 4 h 25"/>
                <a:gd name="T58" fmla="*/ 24 w 26"/>
                <a:gd name="T59" fmla="*/ 3 h 25"/>
                <a:gd name="T60" fmla="*/ 25 w 26"/>
                <a:gd name="T61" fmla="*/ 3 h 25"/>
                <a:gd name="T62" fmla="*/ 25 w 26"/>
                <a:gd name="T63" fmla="*/ 2 h 25"/>
                <a:gd name="T64" fmla="*/ 26 w 26"/>
                <a:gd name="T65" fmla="*/ 2 h 25"/>
                <a:gd name="T66" fmla="*/ 22 w 26"/>
                <a:gd name="T67" fmla="*/ 13 h 25"/>
                <a:gd name="T68" fmla="*/ 21 w 26"/>
                <a:gd name="T69" fmla="*/ 13 h 25"/>
                <a:gd name="T70" fmla="*/ 21 w 26"/>
                <a:gd name="T71" fmla="*/ 11 h 25"/>
                <a:gd name="T72" fmla="*/ 21 w 26"/>
                <a:gd name="T73" fmla="*/ 10 h 25"/>
                <a:gd name="T74" fmla="*/ 20 w 26"/>
                <a:gd name="T75" fmla="*/ 10 h 25"/>
                <a:gd name="T76" fmla="*/ 19 w 26"/>
                <a:gd name="T77" fmla="*/ 10 h 25"/>
                <a:gd name="T78" fmla="*/ 16 w 26"/>
                <a:gd name="T79" fmla="*/ 11 h 25"/>
                <a:gd name="T80" fmla="*/ 11 w 26"/>
                <a:gd name="T81" fmla="*/ 11 h 25"/>
                <a:gd name="T82" fmla="*/ 16 w 26"/>
                <a:gd name="T83" fmla="*/ 17 h 25"/>
                <a:gd name="T84" fmla="*/ 17 w 26"/>
                <a:gd name="T85" fmla="*/ 19 h 25"/>
                <a:gd name="T86" fmla="*/ 18 w 26"/>
                <a:gd name="T87" fmla="*/ 19 h 25"/>
                <a:gd name="T88" fmla="*/ 19 w 26"/>
                <a:gd name="T89" fmla="*/ 17 h 25"/>
                <a:gd name="T90" fmla="*/ 20 w 26"/>
                <a:gd name="T91" fmla="*/ 17 h 25"/>
                <a:gd name="T92" fmla="*/ 18 w 26"/>
                <a:gd name="T93" fmla="*/ 25 h 25"/>
                <a:gd name="T94" fmla="*/ 16 w 26"/>
                <a:gd name="T9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" h="25">
                  <a:moveTo>
                    <a:pt x="16" y="24"/>
                  </a:moveTo>
                  <a:cubicBezTo>
                    <a:pt x="17" y="24"/>
                    <a:pt x="17" y="23"/>
                    <a:pt x="17" y="23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6" y="22"/>
                    <a:pt x="16" y="21"/>
                    <a:pt x="16" y="21"/>
                  </a:cubicBezTo>
                  <a:cubicBezTo>
                    <a:pt x="16" y="20"/>
                    <a:pt x="16" y="20"/>
                    <a:pt x="15" y="19"/>
                  </a:cubicBezTo>
                  <a:cubicBezTo>
                    <a:pt x="15" y="19"/>
                    <a:pt x="14" y="18"/>
                    <a:pt x="13" y="17"/>
                  </a:cubicBezTo>
                  <a:cubicBezTo>
                    <a:pt x="12" y="15"/>
                    <a:pt x="12" y="14"/>
                    <a:pt x="11" y="13"/>
                  </a:cubicBezTo>
                  <a:cubicBezTo>
                    <a:pt x="10" y="12"/>
                    <a:pt x="10" y="12"/>
                    <a:pt x="9" y="11"/>
                  </a:cubicBezTo>
                  <a:cubicBezTo>
                    <a:pt x="9" y="11"/>
                    <a:pt x="8" y="11"/>
                    <a:pt x="7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3" y="9"/>
                    <a:pt x="3" y="9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3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6"/>
                    <a:pt x="12" y="6"/>
                    <a:pt x="13" y="6"/>
                  </a:cubicBezTo>
                  <a:cubicBezTo>
                    <a:pt x="14" y="6"/>
                    <a:pt x="16" y="5"/>
                    <a:pt x="17" y="5"/>
                  </a:cubicBezTo>
                  <a:cubicBezTo>
                    <a:pt x="19" y="5"/>
                    <a:pt x="20" y="5"/>
                    <a:pt x="21" y="4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4" y="4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0" y="10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8" y="10"/>
                    <a:pt x="17" y="10"/>
                    <a:pt x="16" y="11"/>
                  </a:cubicBezTo>
                  <a:cubicBezTo>
                    <a:pt x="14" y="11"/>
                    <a:pt x="13" y="11"/>
                    <a:pt x="11" y="11"/>
                  </a:cubicBezTo>
                  <a:cubicBezTo>
                    <a:pt x="13" y="14"/>
                    <a:pt x="15" y="16"/>
                    <a:pt x="16" y="17"/>
                  </a:cubicBezTo>
                  <a:cubicBezTo>
                    <a:pt x="16" y="18"/>
                    <a:pt x="17" y="19"/>
                    <a:pt x="1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6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7"/>
            <p:cNvSpPr>
              <a:spLocks noEditPoints="1"/>
            </p:cNvSpPr>
            <p:nvPr userDrawn="1"/>
          </p:nvSpPr>
          <p:spPr bwMode="auto">
            <a:xfrm>
              <a:off x="671464" y="673522"/>
              <a:ext cx="815975" cy="820738"/>
            </a:xfrm>
            <a:custGeom>
              <a:avLst/>
              <a:gdLst>
                <a:gd name="T0" fmla="*/ 108 w 217"/>
                <a:gd name="T1" fmla="*/ 217 h 217"/>
                <a:gd name="T2" fmla="*/ 108 w 217"/>
                <a:gd name="T3" fmla="*/ 0 h 217"/>
                <a:gd name="T4" fmla="*/ 92 w 217"/>
                <a:gd name="T5" fmla="*/ 18 h 217"/>
                <a:gd name="T6" fmla="*/ 84 w 217"/>
                <a:gd name="T7" fmla="*/ 38 h 217"/>
                <a:gd name="T8" fmla="*/ 27 w 217"/>
                <a:gd name="T9" fmla="*/ 67 h 217"/>
                <a:gd name="T10" fmla="*/ 38 w 217"/>
                <a:gd name="T11" fmla="*/ 80 h 217"/>
                <a:gd name="T12" fmla="*/ 84 w 217"/>
                <a:gd name="T13" fmla="*/ 74 h 217"/>
                <a:gd name="T14" fmla="*/ 21 w 217"/>
                <a:gd name="T15" fmla="*/ 128 h 217"/>
                <a:gd name="T16" fmla="*/ 23 w 217"/>
                <a:gd name="T17" fmla="*/ 139 h 217"/>
                <a:gd name="T18" fmla="*/ 63 w 217"/>
                <a:gd name="T19" fmla="*/ 104 h 217"/>
                <a:gd name="T20" fmla="*/ 101 w 217"/>
                <a:gd name="T21" fmla="*/ 80 h 217"/>
                <a:gd name="T22" fmla="*/ 101 w 217"/>
                <a:gd name="T23" fmla="*/ 27 h 217"/>
                <a:gd name="T24" fmla="*/ 92 w 217"/>
                <a:gd name="T25" fmla="*/ 18 h 217"/>
                <a:gd name="T26" fmla="*/ 116 w 217"/>
                <a:gd name="T27" fmla="*/ 27 h 217"/>
                <a:gd name="T28" fmla="*/ 116 w 217"/>
                <a:gd name="T29" fmla="*/ 80 h 217"/>
                <a:gd name="T30" fmla="*/ 154 w 217"/>
                <a:gd name="T31" fmla="*/ 104 h 217"/>
                <a:gd name="T32" fmla="*/ 193 w 217"/>
                <a:gd name="T33" fmla="*/ 139 h 217"/>
                <a:gd name="T34" fmla="*/ 196 w 217"/>
                <a:gd name="T35" fmla="*/ 128 h 217"/>
                <a:gd name="T36" fmla="*/ 133 w 217"/>
                <a:gd name="T37" fmla="*/ 74 h 217"/>
                <a:gd name="T38" fmla="*/ 178 w 217"/>
                <a:gd name="T39" fmla="*/ 80 h 217"/>
                <a:gd name="T40" fmla="*/ 189 w 217"/>
                <a:gd name="T41" fmla="*/ 67 h 217"/>
                <a:gd name="T42" fmla="*/ 133 w 217"/>
                <a:gd name="T43" fmla="*/ 38 h 217"/>
                <a:gd name="T44" fmla="*/ 124 w 217"/>
                <a:gd name="T45" fmla="*/ 18 h 217"/>
                <a:gd name="T46" fmla="*/ 176 w 217"/>
                <a:gd name="T47" fmla="*/ 164 h 217"/>
                <a:gd name="T48" fmla="*/ 148 w 217"/>
                <a:gd name="T49" fmla="*/ 122 h 217"/>
                <a:gd name="T50" fmla="*/ 117 w 217"/>
                <a:gd name="T51" fmla="*/ 105 h 217"/>
                <a:gd name="T52" fmla="*/ 108 w 217"/>
                <a:gd name="T53" fmla="*/ 92 h 217"/>
                <a:gd name="T54" fmla="*/ 100 w 217"/>
                <a:gd name="T55" fmla="*/ 105 h 217"/>
                <a:gd name="T56" fmla="*/ 68 w 217"/>
                <a:gd name="T57" fmla="*/ 122 h 217"/>
                <a:gd name="T58" fmla="*/ 41 w 217"/>
                <a:gd name="T59" fmla="*/ 164 h 217"/>
                <a:gd name="T60" fmla="*/ 56 w 217"/>
                <a:gd name="T61" fmla="*/ 171 h 217"/>
                <a:gd name="T62" fmla="*/ 100 w 217"/>
                <a:gd name="T63" fmla="*/ 122 h 217"/>
                <a:gd name="T64" fmla="*/ 95 w 217"/>
                <a:gd name="T65" fmla="*/ 143 h 217"/>
                <a:gd name="T66" fmla="*/ 82 w 217"/>
                <a:gd name="T67" fmla="*/ 154 h 217"/>
                <a:gd name="T68" fmla="*/ 75 w 217"/>
                <a:gd name="T69" fmla="*/ 194 h 217"/>
                <a:gd name="T70" fmla="*/ 95 w 217"/>
                <a:gd name="T71" fmla="*/ 164 h 217"/>
                <a:gd name="T72" fmla="*/ 121 w 217"/>
                <a:gd name="T73" fmla="*/ 164 h 217"/>
                <a:gd name="T74" fmla="*/ 141 w 217"/>
                <a:gd name="T75" fmla="*/ 194 h 217"/>
                <a:gd name="T76" fmla="*/ 134 w 217"/>
                <a:gd name="T77" fmla="*/ 154 h 217"/>
                <a:gd name="T78" fmla="*/ 122 w 217"/>
                <a:gd name="T79" fmla="*/ 143 h 217"/>
                <a:gd name="T80" fmla="*/ 117 w 217"/>
                <a:gd name="T81" fmla="*/ 122 h 217"/>
                <a:gd name="T82" fmla="*/ 160 w 217"/>
                <a:gd name="T83" fmla="*/ 171 h 217"/>
                <a:gd name="T84" fmla="*/ 176 w 217"/>
                <a:gd name="T85" fmla="*/ 16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7" h="217">
                  <a:moveTo>
                    <a:pt x="217" y="109"/>
                  </a:moveTo>
                  <a:cubicBezTo>
                    <a:pt x="217" y="169"/>
                    <a:pt x="168" y="217"/>
                    <a:pt x="108" y="217"/>
                  </a:cubicBezTo>
                  <a:cubicBezTo>
                    <a:pt x="48" y="217"/>
                    <a:pt x="0" y="169"/>
                    <a:pt x="0" y="109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8" y="0"/>
                    <a:pt x="217" y="49"/>
                    <a:pt x="217" y="109"/>
                  </a:cubicBezTo>
                  <a:close/>
                  <a:moveTo>
                    <a:pt x="92" y="18"/>
                  </a:moveTo>
                  <a:cubicBezTo>
                    <a:pt x="88" y="18"/>
                    <a:pt x="84" y="22"/>
                    <a:pt x="84" y="27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75" y="40"/>
                    <a:pt x="66" y="43"/>
                    <a:pt x="57" y="48"/>
                  </a:cubicBezTo>
                  <a:cubicBezTo>
                    <a:pt x="46" y="53"/>
                    <a:pt x="36" y="60"/>
                    <a:pt x="27" y="67"/>
                  </a:cubicBezTo>
                  <a:cubicBezTo>
                    <a:pt x="24" y="70"/>
                    <a:pt x="23" y="75"/>
                    <a:pt x="26" y="79"/>
                  </a:cubicBezTo>
                  <a:cubicBezTo>
                    <a:pt x="29" y="82"/>
                    <a:pt x="35" y="83"/>
                    <a:pt x="38" y="80"/>
                  </a:cubicBezTo>
                  <a:cubicBezTo>
                    <a:pt x="52" y="68"/>
                    <a:pt x="68" y="59"/>
                    <a:pt x="84" y="55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73" y="77"/>
                    <a:pt x="62" y="83"/>
                    <a:pt x="52" y="92"/>
                  </a:cubicBezTo>
                  <a:cubicBezTo>
                    <a:pt x="41" y="101"/>
                    <a:pt x="30" y="113"/>
                    <a:pt x="21" y="128"/>
                  </a:cubicBezTo>
                  <a:cubicBezTo>
                    <a:pt x="20" y="129"/>
                    <a:pt x="19" y="131"/>
                    <a:pt x="19" y="132"/>
                  </a:cubicBezTo>
                  <a:cubicBezTo>
                    <a:pt x="19" y="135"/>
                    <a:pt x="21" y="138"/>
                    <a:pt x="23" y="139"/>
                  </a:cubicBezTo>
                  <a:cubicBezTo>
                    <a:pt x="27" y="142"/>
                    <a:pt x="32" y="141"/>
                    <a:pt x="35" y="137"/>
                  </a:cubicBezTo>
                  <a:cubicBezTo>
                    <a:pt x="43" y="124"/>
                    <a:pt x="53" y="113"/>
                    <a:pt x="63" y="104"/>
                  </a:cubicBezTo>
                  <a:cubicBezTo>
                    <a:pt x="73" y="96"/>
                    <a:pt x="84" y="90"/>
                    <a:pt x="94" y="88"/>
                  </a:cubicBezTo>
                  <a:cubicBezTo>
                    <a:pt x="99" y="87"/>
                    <a:pt x="101" y="83"/>
                    <a:pt x="101" y="80"/>
                  </a:cubicBezTo>
                  <a:cubicBezTo>
                    <a:pt x="101" y="80"/>
                    <a:pt x="101" y="78"/>
                    <a:pt x="101" y="76"/>
                  </a:cubicBezTo>
                  <a:cubicBezTo>
                    <a:pt x="101" y="63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2"/>
                    <a:pt x="97" y="18"/>
                    <a:pt x="92" y="18"/>
                  </a:cubicBezTo>
                  <a:close/>
                  <a:moveTo>
                    <a:pt x="116" y="27"/>
                  </a:moveTo>
                  <a:cubicBezTo>
                    <a:pt x="116" y="27"/>
                    <a:pt x="116" y="27"/>
                    <a:pt x="116" y="27"/>
                  </a:cubicBezTo>
                  <a:cubicBezTo>
                    <a:pt x="116" y="27"/>
                    <a:pt x="116" y="63"/>
                    <a:pt x="116" y="76"/>
                  </a:cubicBezTo>
                  <a:cubicBezTo>
                    <a:pt x="116" y="78"/>
                    <a:pt x="116" y="80"/>
                    <a:pt x="116" y="80"/>
                  </a:cubicBezTo>
                  <a:cubicBezTo>
                    <a:pt x="116" y="83"/>
                    <a:pt x="118" y="87"/>
                    <a:pt x="122" y="88"/>
                  </a:cubicBezTo>
                  <a:cubicBezTo>
                    <a:pt x="132" y="90"/>
                    <a:pt x="143" y="96"/>
                    <a:pt x="154" y="104"/>
                  </a:cubicBezTo>
                  <a:cubicBezTo>
                    <a:pt x="164" y="113"/>
                    <a:pt x="173" y="124"/>
                    <a:pt x="182" y="137"/>
                  </a:cubicBezTo>
                  <a:cubicBezTo>
                    <a:pt x="184" y="141"/>
                    <a:pt x="189" y="142"/>
                    <a:pt x="193" y="139"/>
                  </a:cubicBezTo>
                  <a:cubicBezTo>
                    <a:pt x="196" y="138"/>
                    <a:pt x="197" y="135"/>
                    <a:pt x="197" y="132"/>
                  </a:cubicBezTo>
                  <a:cubicBezTo>
                    <a:pt x="197" y="131"/>
                    <a:pt x="197" y="129"/>
                    <a:pt x="196" y="128"/>
                  </a:cubicBezTo>
                  <a:cubicBezTo>
                    <a:pt x="186" y="113"/>
                    <a:pt x="176" y="101"/>
                    <a:pt x="164" y="92"/>
                  </a:cubicBezTo>
                  <a:cubicBezTo>
                    <a:pt x="154" y="83"/>
                    <a:pt x="144" y="77"/>
                    <a:pt x="133" y="74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8" y="59"/>
                    <a:pt x="165" y="68"/>
                    <a:pt x="178" y="80"/>
                  </a:cubicBezTo>
                  <a:cubicBezTo>
                    <a:pt x="182" y="83"/>
                    <a:pt x="187" y="82"/>
                    <a:pt x="190" y="79"/>
                  </a:cubicBezTo>
                  <a:cubicBezTo>
                    <a:pt x="193" y="75"/>
                    <a:pt x="193" y="70"/>
                    <a:pt x="189" y="67"/>
                  </a:cubicBezTo>
                  <a:cubicBezTo>
                    <a:pt x="180" y="60"/>
                    <a:pt x="170" y="53"/>
                    <a:pt x="160" y="48"/>
                  </a:cubicBezTo>
                  <a:cubicBezTo>
                    <a:pt x="151" y="43"/>
                    <a:pt x="142" y="40"/>
                    <a:pt x="133" y="38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3" y="22"/>
                    <a:pt x="129" y="18"/>
                    <a:pt x="124" y="18"/>
                  </a:cubicBezTo>
                  <a:cubicBezTo>
                    <a:pt x="119" y="18"/>
                    <a:pt x="116" y="22"/>
                    <a:pt x="116" y="27"/>
                  </a:cubicBezTo>
                  <a:close/>
                  <a:moveTo>
                    <a:pt x="176" y="164"/>
                  </a:moveTo>
                  <a:cubicBezTo>
                    <a:pt x="172" y="156"/>
                    <a:pt x="168" y="148"/>
                    <a:pt x="164" y="141"/>
                  </a:cubicBezTo>
                  <a:cubicBezTo>
                    <a:pt x="159" y="134"/>
                    <a:pt x="154" y="128"/>
                    <a:pt x="148" y="122"/>
                  </a:cubicBezTo>
                  <a:cubicBezTo>
                    <a:pt x="142" y="117"/>
                    <a:pt x="136" y="112"/>
                    <a:pt x="130" y="110"/>
                  </a:cubicBezTo>
                  <a:cubicBezTo>
                    <a:pt x="126" y="108"/>
                    <a:pt x="121" y="106"/>
                    <a:pt x="117" y="105"/>
                  </a:cubicBezTo>
                  <a:cubicBezTo>
                    <a:pt x="117" y="100"/>
                    <a:pt x="117" y="100"/>
                    <a:pt x="117" y="100"/>
                  </a:cubicBezTo>
                  <a:cubicBezTo>
                    <a:pt x="117" y="96"/>
                    <a:pt x="113" y="92"/>
                    <a:pt x="108" y="92"/>
                  </a:cubicBezTo>
                  <a:cubicBezTo>
                    <a:pt x="104" y="92"/>
                    <a:pt x="100" y="96"/>
                    <a:pt x="100" y="100"/>
                  </a:cubicBezTo>
                  <a:cubicBezTo>
                    <a:pt x="100" y="105"/>
                    <a:pt x="100" y="105"/>
                    <a:pt x="100" y="105"/>
                  </a:cubicBezTo>
                  <a:cubicBezTo>
                    <a:pt x="95" y="106"/>
                    <a:pt x="91" y="108"/>
                    <a:pt x="87" y="110"/>
                  </a:cubicBezTo>
                  <a:cubicBezTo>
                    <a:pt x="80" y="112"/>
                    <a:pt x="74" y="117"/>
                    <a:pt x="68" y="122"/>
                  </a:cubicBezTo>
                  <a:cubicBezTo>
                    <a:pt x="63" y="128"/>
                    <a:pt x="58" y="134"/>
                    <a:pt x="53" y="141"/>
                  </a:cubicBezTo>
                  <a:cubicBezTo>
                    <a:pt x="48" y="148"/>
                    <a:pt x="44" y="156"/>
                    <a:pt x="41" y="164"/>
                  </a:cubicBezTo>
                  <a:cubicBezTo>
                    <a:pt x="39" y="168"/>
                    <a:pt x="41" y="173"/>
                    <a:pt x="45" y="175"/>
                  </a:cubicBezTo>
                  <a:cubicBezTo>
                    <a:pt x="49" y="177"/>
                    <a:pt x="54" y="175"/>
                    <a:pt x="56" y="171"/>
                  </a:cubicBezTo>
                  <a:cubicBezTo>
                    <a:pt x="63" y="155"/>
                    <a:pt x="71" y="143"/>
                    <a:pt x="80" y="134"/>
                  </a:cubicBezTo>
                  <a:cubicBezTo>
                    <a:pt x="86" y="128"/>
                    <a:pt x="93" y="124"/>
                    <a:pt x="100" y="122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100" y="141"/>
                    <a:pt x="96" y="142"/>
                    <a:pt x="95" y="143"/>
                  </a:cubicBezTo>
                  <a:cubicBezTo>
                    <a:pt x="94" y="144"/>
                    <a:pt x="93" y="144"/>
                    <a:pt x="93" y="145"/>
                  </a:cubicBezTo>
                  <a:cubicBezTo>
                    <a:pt x="89" y="147"/>
                    <a:pt x="86" y="150"/>
                    <a:pt x="82" y="154"/>
                  </a:cubicBezTo>
                  <a:cubicBezTo>
                    <a:pt x="76" y="162"/>
                    <a:pt x="71" y="173"/>
                    <a:pt x="69" y="185"/>
                  </a:cubicBezTo>
                  <a:cubicBezTo>
                    <a:pt x="68" y="189"/>
                    <a:pt x="71" y="193"/>
                    <a:pt x="75" y="194"/>
                  </a:cubicBezTo>
                  <a:cubicBezTo>
                    <a:pt x="80" y="195"/>
                    <a:pt x="84" y="193"/>
                    <a:pt x="85" y="188"/>
                  </a:cubicBezTo>
                  <a:cubicBezTo>
                    <a:pt x="87" y="179"/>
                    <a:pt x="91" y="170"/>
                    <a:pt x="95" y="164"/>
                  </a:cubicBezTo>
                  <a:cubicBezTo>
                    <a:pt x="98" y="161"/>
                    <a:pt x="103" y="156"/>
                    <a:pt x="108" y="156"/>
                  </a:cubicBezTo>
                  <a:cubicBezTo>
                    <a:pt x="114" y="156"/>
                    <a:pt x="119" y="161"/>
                    <a:pt x="121" y="164"/>
                  </a:cubicBezTo>
                  <a:cubicBezTo>
                    <a:pt x="126" y="170"/>
                    <a:pt x="129" y="179"/>
                    <a:pt x="131" y="188"/>
                  </a:cubicBezTo>
                  <a:cubicBezTo>
                    <a:pt x="132" y="193"/>
                    <a:pt x="137" y="195"/>
                    <a:pt x="141" y="194"/>
                  </a:cubicBezTo>
                  <a:cubicBezTo>
                    <a:pt x="146" y="193"/>
                    <a:pt x="149" y="189"/>
                    <a:pt x="148" y="185"/>
                  </a:cubicBezTo>
                  <a:cubicBezTo>
                    <a:pt x="145" y="173"/>
                    <a:pt x="140" y="162"/>
                    <a:pt x="134" y="154"/>
                  </a:cubicBezTo>
                  <a:cubicBezTo>
                    <a:pt x="131" y="150"/>
                    <a:pt x="127" y="147"/>
                    <a:pt x="124" y="145"/>
                  </a:cubicBezTo>
                  <a:cubicBezTo>
                    <a:pt x="123" y="144"/>
                    <a:pt x="122" y="144"/>
                    <a:pt x="122" y="143"/>
                  </a:cubicBezTo>
                  <a:cubicBezTo>
                    <a:pt x="120" y="142"/>
                    <a:pt x="117" y="141"/>
                    <a:pt x="117" y="136"/>
                  </a:cubicBezTo>
                  <a:cubicBezTo>
                    <a:pt x="117" y="122"/>
                    <a:pt x="117" y="122"/>
                    <a:pt x="117" y="122"/>
                  </a:cubicBezTo>
                  <a:cubicBezTo>
                    <a:pt x="124" y="124"/>
                    <a:pt x="130" y="128"/>
                    <a:pt x="137" y="134"/>
                  </a:cubicBezTo>
                  <a:cubicBezTo>
                    <a:pt x="146" y="143"/>
                    <a:pt x="154" y="155"/>
                    <a:pt x="160" y="171"/>
                  </a:cubicBezTo>
                  <a:cubicBezTo>
                    <a:pt x="162" y="175"/>
                    <a:pt x="167" y="177"/>
                    <a:pt x="171" y="175"/>
                  </a:cubicBezTo>
                  <a:cubicBezTo>
                    <a:pt x="176" y="173"/>
                    <a:pt x="178" y="168"/>
                    <a:pt x="176" y="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8"/>
            <p:cNvSpPr>
              <a:spLocks noEditPoints="1"/>
            </p:cNvSpPr>
            <p:nvPr userDrawn="1"/>
          </p:nvSpPr>
          <p:spPr bwMode="auto">
            <a:xfrm>
              <a:off x="1924001" y="1452985"/>
              <a:ext cx="146050" cy="192088"/>
            </a:xfrm>
            <a:custGeom>
              <a:avLst/>
              <a:gdLst>
                <a:gd name="T0" fmla="*/ 39 w 39"/>
                <a:gd name="T1" fmla="*/ 13 h 51"/>
                <a:gd name="T2" fmla="*/ 37 w 39"/>
                <a:gd name="T3" fmla="*/ 20 h 51"/>
                <a:gd name="T4" fmla="*/ 33 w 39"/>
                <a:gd name="T5" fmla="*/ 25 h 51"/>
                <a:gd name="T6" fmla="*/ 27 w 39"/>
                <a:gd name="T7" fmla="*/ 28 h 51"/>
                <a:gd name="T8" fmla="*/ 20 w 39"/>
                <a:gd name="T9" fmla="*/ 29 h 51"/>
                <a:gd name="T10" fmla="*/ 14 w 39"/>
                <a:gd name="T11" fmla="*/ 29 h 51"/>
                <a:gd name="T12" fmla="*/ 14 w 39"/>
                <a:gd name="T13" fmla="*/ 44 h 51"/>
                <a:gd name="T14" fmla="*/ 15 w 39"/>
                <a:gd name="T15" fmla="*/ 47 h 51"/>
                <a:gd name="T16" fmla="*/ 17 w 39"/>
                <a:gd name="T17" fmla="*/ 48 h 51"/>
                <a:gd name="T18" fmla="*/ 19 w 39"/>
                <a:gd name="T19" fmla="*/ 49 h 51"/>
                <a:gd name="T20" fmla="*/ 22 w 39"/>
                <a:gd name="T21" fmla="*/ 49 h 51"/>
                <a:gd name="T22" fmla="*/ 22 w 39"/>
                <a:gd name="T23" fmla="*/ 51 h 51"/>
                <a:gd name="T24" fmla="*/ 0 w 39"/>
                <a:gd name="T25" fmla="*/ 51 h 51"/>
                <a:gd name="T26" fmla="*/ 0 w 39"/>
                <a:gd name="T27" fmla="*/ 49 h 51"/>
                <a:gd name="T28" fmla="*/ 3 w 39"/>
                <a:gd name="T29" fmla="*/ 49 h 51"/>
                <a:gd name="T30" fmla="*/ 5 w 39"/>
                <a:gd name="T31" fmla="*/ 48 h 51"/>
                <a:gd name="T32" fmla="*/ 6 w 39"/>
                <a:gd name="T33" fmla="*/ 47 h 51"/>
                <a:gd name="T34" fmla="*/ 7 w 39"/>
                <a:gd name="T35" fmla="*/ 44 h 51"/>
                <a:gd name="T36" fmla="*/ 7 w 39"/>
                <a:gd name="T37" fmla="*/ 8 h 51"/>
                <a:gd name="T38" fmla="*/ 6 w 39"/>
                <a:gd name="T39" fmla="*/ 5 h 51"/>
                <a:gd name="T40" fmla="*/ 5 w 39"/>
                <a:gd name="T41" fmla="*/ 4 h 51"/>
                <a:gd name="T42" fmla="*/ 2 w 39"/>
                <a:gd name="T43" fmla="*/ 3 h 51"/>
                <a:gd name="T44" fmla="*/ 0 w 39"/>
                <a:gd name="T45" fmla="*/ 3 h 51"/>
                <a:gd name="T46" fmla="*/ 0 w 39"/>
                <a:gd name="T47" fmla="*/ 0 h 51"/>
                <a:gd name="T48" fmla="*/ 23 w 39"/>
                <a:gd name="T49" fmla="*/ 0 h 51"/>
                <a:gd name="T50" fmla="*/ 35 w 39"/>
                <a:gd name="T51" fmla="*/ 4 h 51"/>
                <a:gd name="T52" fmla="*/ 39 w 39"/>
                <a:gd name="T53" fmla="*/ 13 h 51"/>
                <a:gd name="T54" fmla="*/ 28 w 39"/>
                <a:gd name="T55" fmla="*/ 22 h 51"/>
                <a:gd name="T56" fmla="*/ 30 w 39"/>
                <a:gd name="T57" fmla="*/ 18 h 51"/>
                <a:gd name="T58" fmla="*/ 30 w 39"/>
                <a:gd name="T59" fmla="*/ 15 h 51"/>
                <a:gd name="T60" fmla="*/ 30 w 39"/>
                <a:gd name="T61" fmla="*/ 11 h 51"/>
                <a:gd name="T62" fmla="*/ 28 w 39"/>
                <a:gd name="T63" fmla="*/ 7 h 51"/>
                <a:gd name="T64" fmla="*/ 25 w 39"/>
                <a:gd name="T65" fmla="*/ 4 h 51"/>
                <a:gd name="T66" fmla="*/ 20 w 39"/>
                <a:gd name="T67" fmla="*/ 3 h 51"/>
                <a:gd name="T68" fmla="*/ 14 w 39"/>
                <a:gd name="T69" fmla="*/ 3 h 51"/>
                <a:gd name="T70" fmla="*/ 14 w 39"/>
                <a:gd name="T71" fmla="*/ 26 h 51"/>
                <a:gd name="T72" fmla="*/ 18 w 39"/>
                <a:gd name="T73" fmla="*/ 26 h 51"/>
                <a:gd name="T74" fmla="*/ 24 w 39"/>
                <a:gd name="T75" fmla="*/ 25 h 51"/>
                <a:gd name="T76" fmla="*/ 28 w 39"/>
                <a:gd name="T77" fmla="*/ 2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" h="51">
                  <a:moveTo>
                    <a:pt x="39" y="13"/>
                  </a:moveTo>
                  <a:cubicBezTo>
                    <a:pt x="39" y="16"/>
                    <a:pt x="38" y="18"/>
                    <a:pt x="37" y="20"/>
                  </a:cubicBezTo>
                  <a:cubicBezTo>
                    <a:pt x="36" y="22"/>
                    <a:pt x="35" y="24"/>
                    <a:pt x="33" y="25"/>
                  </a:cubicBezTo>
                  <a:cubicBezTo>
                    <a:pt x="31" y="27"/>
                    <a:pt x="29" y="28"/>
                    <a:pt x="27" y="28"/>
                  </a:cubicBezTo>
                  <a:cubicBezTo>
                    <a:pt x="25" y="29"/>
                    <a:pt x="23" y="29"/>
                    <a:pt x="20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6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0"/>
                    <a:pt x="32" y="2"/>
                    <a:pt x="35" y="4"/>
                  </a:cubicBezTo>
                  <a:cubicBezTo>
                    <a:pt x="37" y="6"/>
                    <a:pt x="39" y="9"/>
                    <a:pt x="39" y="13"/>
                  </a:cubicBezTo>
                  <a:close/>
                  <a:moveTo>
                    <a:pt x="28" y="22"/>
                  </a:moveTo>
                  <a:cubicBezTo>
                    <a:pt x="29" y="21"/>
                    <a:pt x="29" y="19"/>
                    <a:pt x="30" y="18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9" y="9"/>
                    <a:pt x="29" y="8"/>
                    <a:pt x="28" y="7"/>
                  </a:cubicBezTo>
                  <a:cubicBezTo>
                    <a:pt x="27" y="6"/>
                    <a:pt x="26" y="5"/>
                    <a:pt x="25" y="4"/>
                  </a:cubicBezTo>
                  <a:cubicBezTo>
                    <a:pt x="23" y="4"/>
                    <a:pt x="22" y="3"/>
                    <a:pt x="20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3" y="25"/>
                    <a:pt x="24" y="25"/>
                  </a:cubicBezTo>
                  <a:cubicBezTo>
                    <a:pt x="26" y="24"/>
                    <a:pt x="27" y="23"/>
                    <a:pt x="2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29"/>
            <p:cNvSpPr>
              <a:spLocks/>
            </p:cNvSpPr>
            <p:nvPr userDrawn="1"/>
          </p:nvSpPr>
          <p:spPr bwMode="auto">
            <a:xfrm>
              <a:off x="2089101" y="1452985"/>
              <a:ext cx="165100" cy="192088"/>
            </a:xfrm>
            <a:custGeom>
              <a:avLst/>
              <a:gdLst>
                <a:gd name="T0" fmla="*/ 44 w 44"/>
                <a:gd name="T1" fmla="*/ 36 h 51"/>
                <a:gd name="T2" fmla="*/ 43 w 44"/>
                <a:gd name="T3" fmla="*/ 51 h 51"/>
                <a:gd name="T4" fmla="*/ 0 w 44"/>
                <a:gd name="T5" fmla="*/ 51 h 51"/>
                <a:gd name="T6" fmla="*/ 0 w 44"/>
                <a:gd name="T7" fmla="*/ 49 h 51"/>
                <a:gd name="T8" fmla="*/ 3 w 44"/>
                <a:gd name="T9" fmla="*/ 49 h 51"/>
                <a:gd name="T10" fmla="*/ 6 w 44"/>
                <a:gd name="T11" fmla="*/ 48 h 51"/>
                <a:gd name="T12" fmla="*/ 7 w 44"/>
                <a:gd name="T13" fmla="*/ 47 h 51"/>
                <a:gd name="T14" fmla="*/ 8 w 44"/>
                <a:gd name="T15" fmla="*/ 44 h 51"/>
                <a:gd name="T16" fmla="*/ 8 w 44"/>
                <a:gd name="T17" fmla="*/ 8 h 51"/>
                <a:gd name="T18" fmla="*/ 7 w 44"/>
                <a:gd name="T19" fmla="*/ 6 h 51"/>
                <a:gd name="T20" fmla="*/ 6 w 44"/>
                <a:gd name="T21" fmla="*/ 4 h 51"/>
                <a:gd name="T22" fmla="*/ 3 w 44"/>
                <a:gd name="T23" fmla="*/ 3 h 51"/>
                <a:gd name="T24" fmla="*/ 0 w 44"/>
                <a:gd name="T25" fmla="*/ 3 h 51"/>
                <a:gd name="T26" fmla="*/ 0 w 44"/>
                <a:gd name="T27" fmla="*/ 0 h 51"/>
                <a:gd name="T28" fmla="*/ 40 w 44"/>
                <a:gd name="T29" fmla="*/ 0 h 51"/>
                <a:gd name="T30" fmla="*/ 40 w 44"/>
                <a:gd name="T31" fmla="*/ 13 h 51"/>
                <a:gd name="T32" fmla="*/ 37 w 44"/>
                <a:gd name="T33" fmla="*/ 13 h 51"/>
                <a:gd name="T34" fmla="*/ 34 w 44"/>
                <a:gd name="T35" fmla="*/ 7 h 51"/>
                <a:gd name="T36" fmla="*/ 29 w 44"/>
                <a:gd name="T37" fmla="*/ 4 h 51"/>
                <a:gd name="T38" fmla="*/ 27 w 44"/>
                <a:gd name="T39" fmla="*/ 4 h 51"/>
                <a:gd name="T40" fmla="*/ 23 w 44"/>
                <a:gd name="T41" fmla="*/ 3 h 51"/>
                <a:gd name="T42" fmla="*/ 15 w 44"/>
                <a:gd name="T43" fmla="*/ 3 h 51"/>
                <a:gd name="T44" fmla="*/ 15 w 44"/>
                <a:gd name="T45" fmla="*/ 24 h 51"/>
                <a:gd name="T46" fmla="*/ 21 w 44"/>
                <a:gd name="T47" fmla="*/ 24 h 51"/>
                <a:gd name="T48" fmla="*/ 25 w 44"/>
                <a:gd name="T49" fmla="*/ 23 h 51"/>
                <a:gd name="T50" fmla="*/ 27 w 44"/>
                <a:gd name="T51" fmla="*/ 21 h 51"/>
                <a:gd name="T52" fmla="*/ 29 w 44"/>
                <a:gd name="T53" fmla="*/ 19 h 51"/>
                <a:gd name="T54" fmla="*/ 29 w 44"/>
                <a:gd name="T55" fmla="*/ 15 h 51"/>
                <a:gd name="T56" fmla="*/ 32 w 44"/>
                <a:gd name="T57" fmla="*/ 15 h 51"/>
                <a:gd name="T58" fmla="*/ 32 w 44"/>
                <a:gd name="T59" fmla="*/ 35 h 51"/>
                <a:gd name="T60" fmla="*/ 29 w 44"/>
                <a:gd name="T61" fmla="*/ 35 h 51"/>
                <a:gd name="T62" fmla="*/ 29 w 44"/>
                <a:gd name="T63" fmla="*/ 32 h 51"/>
                <a:gd name="T64" fmla="*/ 27 w 44"/>
                <a:gd name="T65" fmla="*/ 29 h 51"/>
                <a:gd name="T66" fmla="*/ 25 w 44"/>
                <a:gd name="T67" fmla="*/ 27 h 51"/>
                <a:gd name="T68" fmla="*/ 21 w 44"/>
                <a:gd name="T69" fmla="*/ 27 h 51"/>
                <a:gd name="T70" fmla="*/ 15 w 44"/>
                <a:gd name="T71" fmla="*/ 27 h 51"/>
                <a:gd name="T72" fmla="*/ 15 w 44"/>
                <a:gd name="T73" fmla="*/ 42 h 51"/>
                <a:gd name="T74" fmla="*/ 16 w 44"/>
                <a:gd name="T75" fmla="*/ 45 h 51"/>
                <a:gd name="T76" fmla="*/ 17 w 44"/>
                <a:gd name="T77" fmla="*/ 47 h 51"/>
                <a:gd name="T78" fmla="*/ 19 w 44"/>
                <a:gd name="T79" fmla="*/ 48 h 51"/>
                <a:gd name="T80" fmla="*/ 24 w 44"/>
                <a:gd name="T81" fmla="*/ 48 h 51"/>
                <a:gd name="T82" fmla="*/ 27 w 44"/>
                <a:gd name="T83" fmla="*/ 48 h 51"/>
                <a:gd name="T84" fmla="*/ 30 w 44"/>
                <a:gd name="T85" fmla="*/ 48 h 51"/>
                <a:gd name="T86" fmla="*/ 33 w 44"/>
                <a:gd name="T87" fmla="*/ 48 h 51"/>
                <a:gd name="T88" fmla="*/ 35 w 44"/>
                <a:gd name="T89" fmla="*/ 47 h 51"/>
                <a:gd name="T90" fmla="*/ 39 w 44"/>
                <a:gd name="T91" fmla="*/ 42 h 51"/>
                <a:gd name="T92" fmla="*/ 41 w 44"/>
                <a:gd name="T93" fmla="*/ 36 h 51"/>
                <a:gd name="T94" fmla="*/ 44 w 44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51">
                  <a:moveTo>
                    <a:pt x="44" y="36"/>
                  </a:moveTo>
                  <a:cubicBezTo>
                    <a:pt x="43" y="51"/>
                    <a:pt x="43" y="51"/>
                    <a:pt x="43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1"/>
                    <a:pt x="36" y="9"/>
                    <a:pt x="34" y="7"/>
                  </a:cubicBezTo>
                  <a:cubicBezTo>
                    <a:pt x="32" y="5"/>
                    <a:pt x="31" y="4"/>
                    <a:pt x="29" y="4"/>
                  </a:cubicBezTo>
                  <a:cubicBezTo>
                    <a:pt x="29" y="4"/>
                    <a:pt x="28" y="4"/>
                    <a:pt x="27" y="4"/>
                  </a:cubicBezTo>
                  <a:cubicBezTo>
                    <a:pt x="26" y="3"/>
                    <a:pt x="25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3" y="24"/>
                    <a:pt x="24" y="23"/>
                    <a:pt x="25" y="23"/>
                  </a:cubicBezTo>
                  <a:cubicBezTo>
                    <a:pt x="26" y="23"/>
                    <a:pt x="27" y="22"/>
                    <a:pt x="27" y="21"/>
                  </a:cubicBezTo>
                  <a:cubicBezTo>
                    <a:pt x="28" y="21"/>
                    <a:pt x="28" y="20"/>
                    <a:pt x="29" y="19"/>
                  </a:cubicBezTo>
                  <a:cubicBezTo>
                    <a:pt x="29" y="17"/>
                    <a:pt x="29" y="16"/>
                    <a:pt x="29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9" y="33"/>
                    <a:pt x="29" y="32"/>
                  </a:cubicBezTo>
                  <a:cubicBezTo>
                    <a:pt x="28" y="30"/>
                    <a:pt x="28" y="29"/>
                    <a:pt x="27" y="29"/>
                  </a:cubicBezTo>
                  <a:cubicBezTo>
                    <a:pt x="27" y="28"/>
                    <a:pt x="26" y="27"/>
                    <a:pt x="25" y="27"/>
                  </a:cubicBezTo>
                  <a:cubicBezTo>
                    <a:pt x="24" y="27"/>
                    <a:pt x="23" y="27"/>
                    <a:pt x="21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16" y="46"/>
                    <a:pt x="16" y="47"/>
                    <a:pt x="17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2" y="48"/>
                    <a:pt x="24" y="48"/>
                  </a:cubicBezTo>
                  <a:cubicBezTo>
                    <a:pt x="25" y="48"/>
                    <a:pt x="26" y="48"/>
                    <a:pt x="27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8"/>
                    <a:pt x="35" y="47"/>
                    <a:pt x="35" y="47"/>
                  </a:cubicBezTo>
                  <a:cubicBezTo>
                    <a:pt x="36" y="46"/>
                    <a:pt x="37" y="44"/>
                    <a:pt x="39" y="42"/>
                  </a:cubicBezTo>
                  <a:cubicBezTo>
                    <a:pt x="40" y="39"/>
                    <a:pt x="41" y="38"/>
                    <a:pt x="41" y="36"/>
                  </a:cubicBezTo>
                  <a:lnTo>
                    <a:pt x="44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30"/>
            <p:cNvSpPr>
              <a:spLocks/>
            </p:cNvSpPr>
            <p:nvPr userDrawn="1"/>
          </p:nvSpPr>
          <p:spPr bwMode="auto">
            <a:xfrm>
              <a:off x="2265314" y="1452985"/>
              <a:ext cx="184150" cy="192088"/>
            </a:xfrm>
            <a:custGeom>
              <a:avLst/>
              <a:gdLst>
                <a:gd name="T0" fmla="*/ 49 w 49"/>
                <a:gd name="T1" fmla="*/ 51 h 51"/>
                <a:gd name="T2" fmla="*/ 35 w 49"/>
                <a:gd name="T3" fmla="*/ 51 h 51"/>
                <a:gd name="T4" fmla="*/ 26 w 49"/>
                <a:gd name="T5" fmla="*/ 39 h 51"/>
                <a:gd name="T6" fmla="*/ 15 w 49"/>
                <a:gd name="T7" fmla="*/ 27 h 51"/>
                <a:gd name="T8" fmla="*/ 14 w 49"/>
                <a:gd name="T9" fmla="*/ 27 h 51"/>
                <a:gd name="T10" fmla="*/ 14 w 49"/>
                <a:gd name="T11" fmla="*/ 44 h 51"/>
                <a:gd name="T12" fmla="*/ 14 w 49"/>
                <a:gd name="T13" fmla="*/ 46 h 51"/>
                <a:gd name="T14" fmla="*/ 16 w 49"/>
                <a:gd name="T15" fmla="*/ 48 h 51"/>
                <a:gd name="T16" fmla="*/ 18 w 49"/>
                <a:gd name="T17" fmla="*/ 48 h 51"/>
                <a:gd name="T18" fmla="*/ 21 w 49"/>
                <a:gd name="T19" fmla="*/ 49 h 51"/>
                <a:gd name="T20" fmla="*/ 21 w 49"/>
                <a:gd name="T21" fmla="*/ 51 h 51"/>
                <a:gd name="T22" fmla="*/ 0 w 49"/>
                <a:gd name="T23" fmla="*/ 51 h 51"/>
                <a:gd name="T24" fmla="*/ 0 w 49"/>
                <a:gd name="T25" fmla="*/ 49 h 51"/>
                <a:gd name="T26" fmla="*/ 2 w 49"/>
                <a:gd name="T27" fmla="*/ 49 h 51"/>
                <a:gd name="T28" fmla="*/ 4 w 49"/>
                <a:gd name="T29" fmla="*/ 48 h 51"/>
                <a:gd name="T30" fmla="*/ 6 w 49"/>
                <a:gd name="T31" fmla="*/ 47 h 51"/>
                <a:gd name="T32" fmla="*/ 6 w 49"/>
                <a:gd name="T33" fmla="*/ 45 h 51"/>
                <a:gd name="T34" fmla="*/ 6 w 49"/>
                <a:gd name="T35" fmla="*/ 8 h 51"/>
                <a:gd name="T36" fmla="*/ 6 w 49"/>
                <a:gd name="T37" fmla="*/ 6 h 51"/>
                <a:gd name="T38" fmla="*/ 4 w 49"/>
                <a:gd name="T39" fmla="*/ 4 h 51"/>
                <a:gd name="T40" fmla="*/ 2 w 49"/>
                <a:gd name="T41" fmla="*/ 3 h 51"/>
                <a:gd name="T42" fmla="*/ 0 w 49"/>
                <a:gd name="T43" fmla="*/ 3 h 51"/>
                <a:gd name="T44" fmla="*/ 0 w 49"/>
                <a:gd name="T45" fmla="*/ 0 h 51"/>
                <a:gd name="T46" fmla="*/ 21 w 49"/>
                <a:gd name="T47" fmla="*/ 0 h 51"/>
                <a:gd name="T48" fmla="*/ 21 w 49"/>
                <a:gd name="T49" fmla="*/ 3 h 51"/>
                <a:gd name="T50" fmla="*/ 18 w 49"/>
                <a:gd name="T51" fmla="*/ 3 h 51"/>
                <a:gd name="T52" fmla="*/ 16 w 49"/>
                <a:gd name="T53" fmla="*/ 4 h 51"/>
                <a:gd name="T54" fmla="*/ 14 w 49"/>
                <a:gd name="T55" fmla="*/ 5 h 51"/>
                <a:gd name="T56" fmla="*/ 14 w 49"/>
                <a:gd name="T57" fmla="*/ 8 h 51"/>
                <a:gd name="T58" fmla="*/ 14 w 49"/>
                <a:gd name="T59" fmla="*/ 25 h 51"/>
                <a:gd name="T60" fmla="*/ 15 w 49"/>
                <a:gd name="T61" fmla="*/ 25 h 51"/>
                <a:gd name="T62" fmla="*/ 21 w 49"/>
                <a:gd name="T63" fmla="*/ 19 h 51"/>
                <a:gd name="T64" fmla="*/ 27 w 49"/>
                <a:gd name="T65" fmla="*/ 14 h 51"/>
                <a:gd name="T66" fmla="*/ 31 w 49"/>
                <a:gd name="T67" fmla="*/ 8 h 51"/>
                <a:gd name="T68" fmla="*/ 32 w 49"/>
                <a:gd name="T69" fmla="*/ 5 h 51"/>
                <a:gd name="T70" fmla="*/ 32 w 49"/>
                <a:gd name="T71" fmla="*/ 4 h 51"/>
                <a:gd name="T72" fmla="*/ 30 w 49"/>
                <a:gd name="T73" fmla="*/ 3 h 51"/>
                <a:gd name="T74" fmla="*/ 28 w 49"/>
                <a:gd name="T75" fmla="*/ 3 h 51"/>
                <a:gd name="T76" fmla="*/ 27 w 49"/>
                <a:gd name="T77" fmla="*/ 3 h 51"/>
                <a:gd name="T78" fmla="*/ 27 w 49"/>
                <a:gd name="T79" fmla="*/ 0 h 51"/>
                <a:gd name="T80" fmla="*/ 46 w 49"/>
                <a:gd name="T81" fmla="*/ 0 h 51"/>
                <a:gd name="T82" fmla="*/ 46 w 49"/>
                <a:gd name="T83" fmla="*/ 3 h 51"/>
                <a:gd name="T84" fmla="*/ 46 w 49"/>
                <a:gd name="T85" fmla="*/ 3 h 51"/>
                <a:gd name="T86" fmla="*/ 45 w 49"/>
                <a:gd name="T87" fmla="*/ 3 h 51"/>
                <a:gd name="T88" fmla="*/ 44 w 49"/>
                <a:gd name="T89" fmla="*/ 3 h 51"/>
                <a:gd name="T90" fmla="*/ 42 w 49"/>
                <a:gd name="T91" fmla="*/ 4 h 51"/>
                <a:gd name="T92" fmla="*/ 40 w 49"/>
                <a:gd name="T93" fmla="*/ 4 h 51"/>
                <a:gd name="T94" fmla="*/ 38 w 49"/>
                <a:gd name="T95" fmla="*/ 6 h 51"/>
                <a:gd name="T96" fmla="*/ 30 w 49"/>
                <a:gd name="T97" fmla="*/ 15 h 51"/>
                <a:gd name="T98" fmla="*/ 22 w 49"/>
                <a:gd name="T99" fmla="*/ 23 h 51"/>
                <a:gd name="T100" fmla="*/ 31 w 49"/>
                <a:gd name="T101" fmla="*/ 34 h 51"/>
                <a:gd name="T102" fmla="*/ 39 w 49"/>
                <a:gd name="T103" fmla="*/ 43 h 51"/>
                <a:gd name="T104" fmla="*/ 42 w 49"/>
                <a:gd name="T105" fmla="*/ 46 h 51"/>
                <a:gd name="T106" fmla="*/ 44 w 49"/>
                <a:gd name="T107" fmla="*/ 48 h 51"/>
                <a:gd name="T108" fmla="*/ 47 w 49"/>
                <a:gd name="T109" fmla="*/ 49 h 51"/>
                <a:gd name="T110" fmla="*/ 49 w 49"/>
                <a:gd name="T111" fmla="*/ 49 h 51"/>
                <a:gd name="T112" fmla="*/ 49 w 49"/>
                <a:gd name="T1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" h="51">
                  <a:moveTo>
                    <a:pt x="49" y="51"/>
                  </a:moveTo>
                  <a:cubicBezTo>
                    <a:pt x="35" y="51"/>
                    <a:pt x="35" y="51"/>
                    <a:pt x="35" y="51"/>
                  </a:cubicBezTo>
                  <a:cubicBezTo>
                    <a:pt x="32" y="47"/>
                    <a:pt x="29" y="43"/>
                    <a:pt x="26" y="39"/>
                  </a:cubicBezTo>
                  <a:cubicBezTo>
                    <a:pt x="22" y="35"/>
                    <a:pt x="19" y="30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4" y="46"/>
                    <a:pt x="14" y="46"/>
                  </a:cubicBezTo>
                  <a:cubicBezTo>
                    <a:pt x="15" y="47"/>
                    <a:pt x="15" y="47"/>
                    <a:pt x="16" y="48"/>
                  </a:cubicBezTo>
                  <a:cubicBezTo>
                    <a:pt x="16" y="48"/>
                    <a:pt x="17" y="48"/>
                    <a:pt x="18" y="48"/>
                  </a:cubicBezTo>
                  <a:cubicBezTo>
                    <a:pt x="19" y="49"/>
                    <a:pt x="20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3" y="49"/>
                    <a:pt x="4" y="48"/>
                    <a:pt x="4" y="48"/>
                  </a:cubicBezTo>
                  <a:cubicBezTo>
                    <a:pt x="5" y="48"/>
                    <a:pt x="6" y="47"/>
                    <a:pt x="6" y="47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3"/>
                    <a:pt x="19" y="21"/>
                    <a:pt x="21" y="19"/>
                  </a:cubicBezTo>
                  <a:cubicBezTo>
                    <a:pt x="23" y="17"/>
                    <a:pt x="25" y="16"/>
                    <a:pt x="27" y="14"/>
                  </a:cubicBezTo>
                  <a:cubicBezTo>
                    <a:pt x="29" y="11"/>
                    <a:pt x="30" y="10"/>
                    <a:pt x="31" y="8"/>
                  </a:cubicBezTo>
                  <a:cubicBezTo>
                    <a:pt x="32" y="7"/>
                    <a:pt x="32" y="6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1" y="4"/>
                    <a:pt x="31" y="4"/>
                    <a:pt x="30" y="3"/>
                  </a:cubicBezTo>
                  <a:cubicBezTo>
                    <a:pt x="29" y="3"/>
                    <a:pt x="29" y="3"/>
                    <a:pt x="28" y="3"/>
                  </a:cubicBezTo>
                  <a:cubicBezTo>
                    <a:pt x="28" y="3"/>
                    <a:pt x="27" y="3"/>
                    <a:pt x="27" y="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3"/>
                    <a:pt x="42" y="4"/>
                  </a:cubicBezTo>
                  <a:cubicBezTo>
                    <a:pt x="42" y="4"/>
                    <a:pt x="41" y="4"/>
                    <a:pt x="40" y="4"/>
                  </a:cubicBezTo>
                  <a:cubicBezTo>
                    <a:pt x="39" y="5"/>
                    <a:pt x="38" y="5"/>
                    <a:pt x="38" y="6"/>
                  </a:cubicBezTo>
                  <a:cubicBezTo>
                    <a:pt x="35" y="9"/>
                    <a:pt x="33" y="12"/>
                    <a:pt x="30" y="15"/>
                  </a:cubicBezTo>
                  <a:cubicBezTo>
                    <a:pt x="27" y="18"/>
                    <a:pt x="25" y="20"/>
                    <a:pt x="22" y="23"/>
                  </a:cubicBezTo>
                  <a:cubicBezTo>
                    <a:pt x="26" y="27"/>
                    <a:pt x="29" y="31"/>
                    <a:pt x="31" y="34"/>
                  </a:cubicBezTo>
                  <a:cubicBezTo>
                    <a:pt x="33" y="36"/>
                    <a:pt x="36" y="40"/>
                    <a:pt x="39" y="43"/>
                  </a:cubicBezTo>
                  <a:cubicBezTo>
                    <a:pt x="40" y="44"/>
                    <a:pt x="41" y="45"/>
                    <a:pt x="42" y="46"/>
                  </a:cubicBezTo>
                  <a:cubicBezTo>
                    <a:pt x="43" y="47"/>
                    <a:pt x="44" y="47"/>
                    <a:pt x="44" y="48"/>
                  </a:cubicBezTo>
                  <a:cubicBezTo>
                    <a:pt x="45" y="48"/>
                    <a:pt x="46" y="48"/>
                    <a:pt x="47" y="49"/>
                  </a:cubicBezTo>
                  <a:cubicBezTo>
                    <a:pt x="48" y="49"/>
                    <a:pt x="48" y="49"/>
                    <a:pt x="49" y="49"/>
                  </a:cubicBezTo>
                  <a:lnTo>
                    <a:pt x="49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31"/>
            <p:cNvSpPr>
              <a:spLocks/>
            </p:cNvSpPr>
            <p:nvPr userDrawn="1"/>
          </p:nvSpPr>
          <p:spPr bwMode="auto">
            <a:xfrm>
              <a:off x="2460576" y="1452985"/>
              <a:ext cx="87313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2 w 23"/>
                <a:gd name="T7" fmla="*/ 49 h 51"/>
                <a:gd name="T8" fmla="*/ 5 w 23"/>
                <a:gd name="T9" fmla="*/ 48 h 51"/>
                <a:gd name="T10" fmla="*/ 7 w 23"/>
                <a:gd name="T11" fmla="*/ 47 h 51"/>
                <a:gd name="T12" fmla="*/ 7 w 23"/>
                <a:gd name="T13" fmla="*/ 45 h 51"/>
                <a:gd name="T14" fmla="*/ 7 w 23"/>
                <a:gd name="T15" fmla="*/ 8 h 51"/>
                <a:gd name="T16" fmla="*/ 7 w 23"/>
                <a:gd name="T17" fmla="*/ 6 h 51"/>
                <a:gd name="T18" fmla="*/ 5 w 23"/>
                <a:gd name="T19" fmla="*/ 4 h 51"/>
                <a:gd name="T20" fmla="*/ 2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7 w 23"/>
                <a:gd name="T33" fmla="*/ 4 h 51"/>
                <a:gd name="T34" fmla="*/ 15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5 w 23"/>
                <a:gd name="T41" fmla="*/ 46 h 51"/>
                <a:gd name="T42" fmla="*/ 17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4" y="49"/>
                    <a:pt x="4" y="48"/>
                    <a:pt x="5" y="48"/>
                  </a:cubicBezTo>
                  <a:cubicBezTo>
                    <a:pt x="6" y="48"/>
                    <a:pt x="6" y="47"/>
                    <a:pt x="7" y="47"/>
                  </a:cubicBezTo>
                  <a:cubicBezTo>
                    <a:pt x="7" y="46"/>
                    <a:pt x="7" y="46"/>
                    <a:pt x="7" y="4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6" y="4"/>
                    <a:pt x="16" y="5"/>
                    <a:pt x="15" y="5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6"/>
                  </a:cubicBezTo>
                  <a:cubicBezTo>
                    <a:pt x="16" y="47"/>
                    <a:pt x="16" y="47"/>
                    <a:pt x="17" y="48"/>
                  </a:cubicBezTo>
                  <a:cubicBezTo>
                    <a:pt x="18" y="48"/>
                    <a:pt x="18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32"/>
            <p:cNvSpPr>
              <a:spLocks/>
            </p:cNvSpPr>
            <p:nvPr userDrawn="1"/>
          </p:nvSpPr>
          <p:spPr bwMode="auto">
            <a:xfrm>
              <a:off x="2554239" y="1452985"/>
              <a:ext cx="207963" cy="196850"/>
            </a:xfrm>
            <a:custGeom>
              <a:avLst/>
              <a:gdLst>
                <a:gd name="T0" fmla="*/ 55 w 55"/>
                <a:gd name="T1" fmla="*/ 3 h 52"/>
                <a:gd name="T2" fmla="*/ 51 w 55"/>
                <a:gd name="T3" fmla="*/ 4 h 52"/>
                <a:gd name="T4" fmla="*/ 48 w 55"/>
                <a:gd name="T5" fmla="*/ 5 h 52"/>
                <a:gd name="T6" fmla="*/ 47 w 55"/>
                <a:gd name="T7" fmla="*/ 8 h 52"/>
                <a:gd name="T8" fmla="*/ 46 w 55"/>
                <a:gd name="T9" fmla="*/ 15 h 52"/>
                <a:gd name="T10" fmla="*/ 46 w 55"/>
                <a:gd name="T11" fmla="*/ 52 h 52"/>
                <a:gd name="T12" fmla="*/ 43 w 55"/>
                <a:gd name="T13" fmla="*/ 52 h 52"/>
                <a:gd name="T14" fmla="*/ 12 w 55"/>
                <a:gd name="T15" fmla="*/ 10 h 52"/>
                <a:gd name="T16" fmla="*/ 12 w 55"/>
                <a:gd name="T17" fmla="*/ 37 h 52"/>
                <a:gd name="T18" fmla="*/ 13 w 55"/>
                <a:gd name="T19" fmla="*/ 43 h 52"/>
                <a:gd name="T20" fmla="*/ 14 w 55"/>
                <a:gd name="T21" fmla="*/ 47 h 52"/>
                <a:gd name="T22" fmla="*/ 18 w 55"/>
                <a:gd name="T23" fmla="*/ 48 h 52"/>
                <a:gd name="T24" fmla="*/ 21 w 55"/>
                <a:gd name="T25" fmla="*/ 49 h 52"/>
                <a:gd name="T26" fmla="*/ 21 w 55"/>
                <a:gd name="T27" fmla="*/ 51 h 52"/>
                <a:gd name="T28" fmla="*/ 0 w 55"/>
                <a:gd name="T29" fmla="*/ 51 h 52"/>
                <a:gd name="T30" fmla="*/ 0 w 55"/>
                <a:gd name="T31" fmla="*/ 49 h 52"/>
                <a:gd name="T32" fmla="*/ 4 w 55"/>
                <a:gd name="T33" fmla="*/ 48 h 52"/>
                <a:gd name="T34" fmla="*/ 7 w 55"/>
                <a:gd name="T35" fmla="*/ 47 h 52"/>
                <a:gd name="T36" fmla="*/ 8 w 55"/>
                <a:gd name="T37" fmla="*/ 44 h 52"/>
                <a:gd name="T38" fmla="*/ 9 w 55"/>
                <a:gd name="T39" fmla="*/ 37 h 52"/>
                <a:gd name="T40" fmla="*/ 9 w 55"/>
                <a:gd name="T41" fmla="*/ 12 h 52"/>
                <a:gd name="T42" fmla="*/ 8 w 55"/>
                <a:gd name="T43" fmla="*/ 9 h 52"/>
                <a:gd name="T44" fmla="*/ 7 w 55"/>
                <a:gd name="T45" fmla="*/ 6 h 52"/>
                <a:gd name="T46" fmla="*/ 3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4 w 55"/>
                <a:gd name="T53" fmla="*/ 0 h 52"/>
                <a:gd name="T54" fmla="*/ 43 w 55"/>
                <a:gd name="T55" fmla="*/ 39 h 52"/>
                <a:gd name="T56" fmla="*/ 43 w 55"/>
                <a:gd name="T57" fmla="*/ 15 h 52"/>
                <a:gd name="T58" fmla="*/ 42 w 55"/>
                <a:gd name="T59" fmla="*/ 8 h 52"/>
                <a:gd name="T60" fmla="*/ 41 w 55"/>
                <a:gd name="T61" fmla="*/ 5 h 52"/>
                <a:gd name="T62" fmla="*/ 37 w 55"/>
                <a:gd name="T63" fmla="*/ 4 h 52"/>
                <a:gd name="T64" fmla="*/ 34 w 55"/>
                <a:gd name="T65" fmla="*/ 3 h 52"/>
                <a:gd name="T66" fmla="*/ 34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4" y="3"/>
                    <a:pt x="53" y="3"/>
                    <a:pt x="51" y="4"/>
                  </a:cubicBezTo>
                  <a:cubicBezTo>
                    <a:pt x="50" y="4"/>
                    <a:pt x="49" y="4"/>
                    <a:pt x="48" y="5"/>
                  </a:cubicBezTo>
                  <a:cubicBezTo>
                    <a:pt x="48" y="5"/>
                    <a:pt x="47" y="6"/>
                    <a:pt x="47" y="8"/>
                  </a:cubicBezTo>
                  <a:cubicBezTo>
                    <a:pt x="46" y="10"/>
                    <a:pt x="46" y="12"/>
                    <a:pt x="46" y="1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9"/>
                    <a:pt x="12" y="42"/>
                    <a:pt x="13" y="43"/>
                  </a:cubicBezTo>
                  <a:cubicBezTo>
                    <a:pt x="13" y="45"/>
                    <a:pt x="14" y="46"/>
                    <a:pt x="14" y="47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1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4" y="48"/>
                  </a:cubicBezTo>
                  <a:cubicBezTo>
                    <a:pt x="5" y="48"/>
                    <a:pt x="6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9" y="43"/>
                    <a:pt x="9" y="40"/>
                    <a:pt x="9" y="3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0"/>
                    <a:pt x="8" y="9"/>
                  </a:cubicBezTo>
                  <a:cubicBezTo>
                    <a:pt x="8" y="7"/>
                    <a:pt x="7" y="7"/>
                    <a:pt x="7" y="6"/>
                  </a:cubicBezTo>
                  <a:cubicBezTo>
                    <a:pt x="6" y="5"/>
                    <a:pt x="5" y="5"/>
                    <a:pt x="3" y="4"/>
                  </a:cubicBezTo>
                  <a:cubicBezTo>
                    <a:pt x="2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2"/>
                    <a:pt x="43" y="10"/>
                    <a:pt x="42" y="8"/>
                  </a:cubicBezTo>
                  <a:cubicBezTo>
                    <a:pt x="42" y="7"/>
                    <a:pt x="41" y="6"/>
                    <a:pt x="41" y="5"/>
                  </a:cubicBezTo>
                  <a:cubicBezTo>
                    <a:pt x="40" y="5"/>
                    <a:pt x="39" y="4"/>
                    <a:pt x="37" y="4"/>
                  </a:cubicBezTo>
                  <a:cubicBezTo>
                    <a:pt x="36" y="3"/>
                    <a:pt x="35" y="3"/>
                    <a:pt x="34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33"/>
            <p:cNvSpPr>
              <a:spLocks/>
            </p:cNvSpPr>
            <p:nvPr userDrawn="1"/>
          </p:nvSpPr>
          <p:spPr bwMode="auto">
            <a:xfrm>
              <a:off x="2773314" y="1449810"/>
              <a:ext cx="187325" cy="203200"/>
            </a:xfrm>
            <a:custGeom>
              <a:avLst/>
              <a:gdLst>
                <a:gd name="T0" fmla="*/ 50 w 50"/>
                <a:gd name="T1" fmla="*/ 32 h 54"/>
                <a:gd name="T2" fmla="*/ 48 w 50"/>
                <a:gd name="T3" fmla="*/ 32 h 54"/>
                <a:gd name="T4" fmla="*/ 45 w 50"/>
                <a:gd name="T5" fmla="*/ 33 h 54"/>
                <a:gd name="T6" fmla="*/ 44 w 50"/>
                <a:gd name="T7" fmla="*/ 35 h 54"/>
                <a:gd name="T8" fmla="*/ 43 w 50"/>
                <a:gd name="T9" fmla="*/ 37 h 54"/>
                <a:gd name="T10" fmla="*/ 43 w 50"/>
                <a:gd name="T11" fmla="*/ 41 h 54"/>
                <a:gd name="T12" fmla="*/ 43 w 50"/>
                <a:gd name="T13" fmla="*/ 47 h 54"/>
                <a:gd name="T14" fmla="*/ 43 w 50"/>
                <a:gd name="T15" fmla="*/ 49 h 54"/>
                <a:gd name="T16" fmla="*/ 34 w 50"/>
                <a:gd name="T17" fmla="*/ 52 h 54"/>
                <a:gd name="T18" fmla="*/ 25 w 50"/>
                <a:gd name="T19" fmla="*/ 54 h 54"/>
                <a:gd name="T20" fmla="*/ 15 w 50"/>
                <a:gd name="T21" fmla="*/ 52 h 54"/>
                <a:gd name="T22" fmla="*/ 7 w 50"/>
                <a:gd name="T23" fmla="*/ 47 h 54"/>
                <a:gd name="T24" fmla="*/ 2 w 50"/>
                <a:gd name="T25" fmla="*/ 38 h 54"/>
                <a:gd name="T26" fmla="*/ 0 w 50"/>
                <a:gd name="T27" fmla="*/ 27 h 54"/>
                <a:gd name="T28" fmla="*/ 2 w 50"/>
                <a:gd name="T29" fmla="*/ 17 h 54"/>
                <a:gd name="T30" fmla="*/ 7 w 50"/>
                <a:gd name="T31" fmla="*/ 8 h 54"/>
                <a:gd name="T32" fmla="*/ 15 w 50"/>
                <a:gd name="T33" fmla="*/ 2 h 54"/>
                <a:gd name="T34" fmla="*/ 25 w 50"/>
                <a:gd name="T35" fmla="*/ 0 h 54"/>
                <a:gd name="T36" fmla="*/ 33 w 50"/>
                <a:gd name="T37" fmla="*/ 1 h 54"/>
                <a:gd name="T38" fmla="*/ 39 w 50"/>
                <a:gd name="T39" fmla="*/ 4 h 54"/>
                <a:gd name="T40" fmla="*/ 40 w 50"/>
                <a:gd name="T41" fmla="*/ 1 h 54"/>
                <a:gd name="T42" fmla="*/ 43 w 50"/>
                <a:gd name="T43" fmla="*/ 1 h 54"/>
                <a:gd name="T44" fmla="*/ 43 w 50"/>
                <a:gd name="T45" fmla="*/ 19 h 54"/>
                <a:gd name="T46" fmla="*/ 40 w 50"/>
                <a:gd name="T47" fmla="*/ 19 h 54"/>
                <a:gd name="T48" fmla="*/ 38 w 50"/>
                <a:gd name="T49" fmla="*/ 13 h 54"/>
                <a:gd name="T50" fmla="*/ 36 w 50"/>
                <a:gd name="T51" fmla="*/ 8 h 54"/>
                <a:gd name="T52" fmla="*/ 31 w 50"/>
                <a:gd name="T53" fmla="*/ 5 h 54"/>
                <a:gd name="T54" fmla="*/ 25 w 50"/>
                <a:gd name="T55" fmla="*/ 3 h 54"/>
                <a:gd name="T56" fmla="*/ 18 w 50"/>
                <a:gd name="T57" fmla="*/ 5 h 54"/>
                <a:gd name="T58" fmla="*/ 13 w 50"/>
                <a:gd name="T59" fmla="*/ 10 h 54"/>
                <a:gd name="T60" fmla="*/ 10 w 50"/>
                <a:gd name="T61" fmla="*/ 17 h 54"/>
                <a:gd name="T62" fmla="*/ 9 w 50"/>
                <a:gd name="T63" fmla="*/ 27 h 54"/>
                <a:gd name="T64" fmla="*/ 10 w 50"/>
                <a:gd name="T65" fmla="*/ 36 h 54"/>
                <a:gd name="T66" fmla="*/ 13 w 50"/>
                <a:gd name="T67" fmla="*/ 44 h 54"/>
                <a:gd name="T68" fmla="*/ 19 w 50"/>
                <a:gd name="T69" fmla="*/ 49 h 54"/>
                <a:gd name="T70" fmla="*/ 26 w 50"/>
                <a:gd name="T71" fmla="*/ 50 h 54"/>
                <a:gd name="T72" fmla="*/ 32 w 50"/>
                <a:gd name="T73" fmla="*/ 49 h 54"/>
                <a:gd name="T74" fmla="*/ 36 w 50"/>
                <a:gd name="T75" fmla="*/ 47 h 54"/>
                <a:gd name="T76" fmla="*/ 36 w 50"/>
                <a:gd name="T77" fmla="*/ 44 h 54"/>
                <a:gd name="T78" fmla="*/ 36 w 50"/>
                <a:gd name="T79" fmla="*/ 40 h 54"/>
                <a:gd name="T80" fmla="*/ 36 w 50"/>
                <a:gd name="T81" fmla="*/ 38 h 54"/>
                <a:gd name="T82" fmla="*/ 36 w 50"/>
                <a:gd name="T83" fmla="*/ 35 h 54"/>
                <a:gd name="T84" fmla="*/ 34 w 50"/>
                <a:gd name="T85" fmla="*/ 33 h 54"/>
                <a:gd name="T86" fmla="*/ 31 w 50"/>
                <a:gd name="T87" fmla="*/ 32 h 54"/>
                <a:gd name="T88" fmla="*/ 28 w 50"/>
                <a:gd name="T89" fmla="*/ 32 h 54"/>
                <a:gd name="T90" fmla="*/ 28 w 50"/>
                <a:gd name="T91" fmla="*/ 29 h 54"/>
                <a:gd name="T92" fmla="*/ 50 w 50"/>
                <a:gd name="T93" fmla="*/ 29 h 54"/>
                <a:gd name="T94" fmla="*/ 50 w 50"/>
                <a:gd name="T95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" h="54">
                  <a:moveTo>
                    <a:pt x="50" y="32"/>
                  </a:moveTo>
                  <a:cubicBezTo>
                    <a:pt x="49" y="32"/>
                    <a:pt x="49" y="32"/>
                    <a:pt x="48" y="32"/>
                  </a:cubicBezTo>
                  <a:cubicBezTo>
                    <a:pt x="47" y="32"/>
                    <a:pt x="46" y="33"/>
                    <a:pt x="45" y="33"/>
                  </a:cubicBezTo>
                  <a:cubicBezTo>
                    <a:pt x="44" y="33"/>
                    <a:pt x="44" y="34"/>
                    <a:pt x="44" y="35"/>
                  </a:cubicBezTo>
                  <a:cubicBezTo>
                    <a:pt x="43" y="35"/>
                    <a:pt x="43" y="36"/>
                    <a:pt x="43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4"/>
                    <a:pt x="43" y="46"/>
                    <a:pt x="43" y="47"/>
                  </a:cubicBezTo>
                  <a:cubicBezTo>
                    <a:pt x="43" y="48"/>
                    <a:pt x="43" y="48"/>
                    <a:pt x="43" y="49"/>
                  </a:cubicBezTo>
                  <a:cubicBezTo>
                    <a:pt x="40" y="51"/>
                    <a:pt x="37" y="52"/>
                    <a:pt x="34" y="52"/>
                  </a:cubicBezTo>
                  <a:cubicBezTo>
                    <a:pt x="31" y="53"/>
                    <a:pt x="28" y="54"/>
                    <a:pt x="25" y="54"/>
                  </a:cubicBezTo>
                  <a:cubicBezTo>
                    <a:pt x="21" y="54"/>
                    <a:pt x="18" y="53"/>
                    <a:pt x="15" y="52"/>
                  </a:cubicBezTo>
                  <a:cubicBezTo>
                    <a:pt x="12" y="51"/>
                    <a:pt x="10" y="49"/>
                    <a:pt x="7" y="47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1" y="35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2" y="4"/>
                    <a:pt x="15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8" y="0"/>
                    <a:pt x="31" y="1"/>
                    <a:pt x="33" y="1"/>
                  </a:cubicBezTo>
                  <a:cubicBezTo>
                    <a:pt x="35" y="2"/>
                    <a:pt x="37" y="3"/>
                    <a:pt x="39" y="4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7"/>
                    <a:pt x="39" y="15"/>
                    <a:pt x="38" y="13"/>
                  </a:cubicBezTo>
                  <a:cubicBezTo>
                    <a:pt x="38" y="12"/>
                    <a:pt x="37" y="10"/>
                    <a:pt x="36" y="8"/>
                  </a:cubicBezTo>
                  <a:cubicBezTo>
                    <a:pt x="34" y="7"/>
                    <a:pt x="33" y="6"/>
                    <a:pt x="31" y="5"/>
                  </a:cubicBezTo>
                  <a:cubicBezTo>
                    <a:pt x="30" y="4"/>
                    <a:pt x="28" y="3"/>
                    <a:pt x="25" y="3"/>
                  </a:cubicBezTo>
                  <a:cubicBezTo>
                    <a:pt x="23" y="3"/>
                    <a:pt x="20" y="4"/>
                    <a:pt x="18" y="5"/>
                  </a:cubicBezTo>
                  <a:cubicBezTo>
                    <a:pt x="16" y="6"/>
                    <a:pt x="15" y="7"/>
                    <a:pt x="13" y="10"/>
                  </a:cubicBezTo>
                  <a:cubicBezTo>
                    <a:pt x="12" y="12"/>
                    <a:pt x="11" y="14"/>
                    <a:pt x="10" y="17"/>
                  </a:cubicBezTo>
                  <a:cubicBezTo>
                    <a:pt x="9" y="20"/>
                    <a:pt x="9" y="23"/>
                    <a:pt x="9" y="27"/>
                  </a:cubicBezTo>
                  <a:cubicBezTo>
                    <a:pt x="9" y="30"/>
                    <a:pt x="9" y="33"/>
                    <a:pt x="10" y="36"/>
                  </a:cubicBezTo>
                  <a:cubicBezTo>
                    <a:pt x="11" y="39"/>
                    <a:pt x="12" y="41"/>
                    <a:pt x="13" y="44"/>
                  </a:cubicBezTo>
                  <a:cubicBezTo>
                    <a:pt x="15" y="46"/>
                    <a:pt x="17" y="47"/>
                    <a:pt x="19" y="49"/>
                  </a:cubicBezTo>
                  <a:cubicBezTo>
                    <a:pt x="21" y="50"/>
                    <a:pt x="24" y="50"/>
                    <a:pt x="26" y="50"/>
                  </a:cubicBezTo>
                  <a:cubicBezTo>
                    <a:pt x="28" y="50"/>
                    <a:pt x="30" y="50"/>
                    <a:pt x="32" y="49"/>
                  </a:cubicBezTo>
                  <a:cubicBezTo>
                    <a:pt x="34" y="49"/>
                    <a:pt x="35" y="48"/>
                    <a:pt x="36" y="47"/>
                  </a:cubicBezTo>
                  <a:cubicBezTo>
                    <a:pt x="36" y="46"/>
                    <a:pt x="36" y="45"/>
                    <a:pt x="36" y="44"/>
                  </a:cubicBezTo>
                  <a:cubicBezTo>
                    <a:pt x="36" y="42"/>
                    <a:pt x="36" y="41"/>
                    <a:pt x="36" y="40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6" y="36"/>
                    <a:pt x="36" y="35"/>
                  </a:cubicBezTo>
                  <a:cubicBezTo>
                    <a:pt x="35" y="34"/>
                    <a:pt x="35" y="34"/>
                    <a:pt x="34" y="33"/>
                  </a:cubicBezTo>
                  <a:cubicBezTo>
                    <a:pt x="33" y="33"/>
                    <a:pt x="32" y="33"/>
                    <a:pt x="31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50" y="29"/>
                    <a:pt x="50" y="29"/>
                    <a:pt x="50" y="29"/>
                  </a:cubicBezTo>
                  <a:lnTo>
                    <a:pt x="50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34"/>
            <p:cNvSpPr>
              <a:spLocks/>
            </p:cNvSpPr>
            <p:nvPr userDrawn="1"/>
          </p:nvSpPr>
          <p:spPr bwMode="auto">
            <a:xfrm>
              <a:off x="3040014" y="1452985"/>
              <a:ext cx="195263" cy="200025"/>
            </a:xfrm>
            <a:custGeom>
              <a:avLst/>
              <a:gdLst>
                <a:gd name="T0" fmla="*/ 52 w 52"/>
                <a:gd name="T1" fmla="*/ 3 h 53"/>
                <a:gd name="T2" fmla="*/ 49 w 52"/>
                <a:gd name="T3" fmla="*/ 3 h 53"/>
                <a:gd name="T4" fmla="*/ 46 w 52"/>
                <a:gd name="T5" fmla="*/ 5 h 53"/>
                <a:gd name="T6" fmla="*/ 44 w 52"/>
                <a:gd name="T7" fmla="*/ 8 h 53"/>
                <a:gd name="T8" fmla="*/ 44 w 52"/>
                <a:gd name="T9" fmla="*/ 14 h 53"/>
                <a:gd name="T10" fmla="*/ 44 w 52"/>
                <a:gd name="T11" fmla="*/ 36 h 53"/>
                <a:gd name="T12" fmla="*/ 42 w 52"/>
                <a:gd name="T13" fmla="*/ 44 h 53"/>
                <a:gd name="T14" fmla="*/ 37 w 52"/>
                <a:gd name="T15" fmla="*/ 49 h 53"/>
                <a:gd name="T16" fmla="*/ 31 w 52"/>
                <a:gd name="T17" fmla="*/ 52 h 53"/>
                <a:gd name="T18" fmla="*/ 25 w 52"/>
                <a:gd name="T19" fmla="*/ 53 h 53"/>
                <a:gd name="T20" fmla="*/ 17 w 52"/>
                <a:gd name="T21" fmla="*/ 51 h 53"/>
                <a:gd name="T22" fmla="*/ 11 w 52"/>
                <a:gd name="T23" fmla="*/ 48 h 53"/>
                <a:gd name="T24" fmla="*/ 8 w 52"/>
                <a:gd name="T25" fmla="*/ 43 h 53"/>
                <a:gd name="T26" fmla="*/ 6 w 52"/>
                <a:gd name="T27" fmla="*/ 38 h 53"/>
                <a:gd name="T28" fmla="*/ 6 w 52"/>
                <a:gd name="T29" fmla="*/ 8 h 53"/>
                <a:gd name="T30" fmla="*/ 6 w 52"/>
                <a:gd name="T31" fmla="*/ 6 h 53"/>
                <a:gd name="T32" fmla="*/ 4 w 52"/>
                <a:gd name="T33" fmla="*/ 4 h 53"/>
                <a:gd name="T34" fmla="*/ 2 w 52"/>
                <a:gd name="T35" fmla="*/ 3 h 53"/>
                <a:gd name="T36" fmla="*/ 0 w 52"/>
                <a:gd name="T37" fmla="*/ 3 h 53"/>
                <a:gd name="T38" fmla="*/ 0 w 52"/>
                <a:gd name="T39" fmla="*/ 0 h 53"/>
                <a:gd name="T40" fmla="*/ 21 w 52"/>
                <a:gd name="T41" fmla="*/ 0 h 53"/>
                <a:gd name="T42" fmla="*/ 21 w 52"/>
                <a:gd name="T43" fmla="*/ 3 h 53"/>
                <a:gd name="T44" fmla="*/ 18 w 52"/>
                <a:gd name="T45" fmla="*/ 3 h 53"/>
                <a:gd name="T46" fmla="*/ 16 w 52"/>
                <a:gd name="T47" fmla="*/ 4 h 53"/>
                <a:gd name="T48" fmla="*/ 14 w 52"/>
                <a:gd name="T49" fmla="*/ 5 h 53"/>
                <a:gd name="T50" fmla="*/ 14 w 52"/>
                <a:gd name="T51" fmla="*/ 8 h 53"/>
                <a:gd name="T52" fmla="*/ 14 w 52"/>
                <a:gd name="T53" fmla="*/ 36 h 53"/>
                <a:gd name="T54" fmla="*/ 15 w 52"/>
                <a:gd name="T55" fmla="*/ 40 h 53"/>
                <a:gd name="T56" fmla="*/ 16 w 52"/>
                <a:gd name="T57" fmla="*/ 44 h 53"/>
                <a:gd name="T58" fmla="*/ 20 w 52"/>
                <a:gd name="T59" fmla="*/ 47 h 53"/>
                <a:gd name="T60" fmla="*/ 27 w 52"/>
                <a:gd name="T61" fmla="*/ 49 h 53"/>
                <a:gd name="T62" fmla="*/ 33 w 52"/>
                <a:gd name="T63" fmla="*/ 47 h 53"/>
                <a:gd name="T64" fmla="*/ 38 w 52"/>
                <a:gd name="T65" fmla="*/ 44 h 53"/>
                <a:gd name="T66" fmla="*/ 40 w 52"/>
                <a:gd name="T67" fmla="*/ 40 h 53"/>
                <a:gd name="T68" fmla="*/ 40 w 52"/>
                <a:gd name="T69" fmla="*/ 36 h 53"/>
                <a:gd name="T70" fmla="*/ 40 w 52"/>
                <a:gd name="T71" fmla="*/ 15 h 53"/>
                <a:gd name="T72" fmla="*/ 40 w 52"/>
                <a:gd name="T73" fmla="*/ 8 h 53"/>
                <a:gd name="T74" fmla="*/ 38 w 52"/>
                <a:gd name="T75" fmla="*/ 5 h 53"/>
                <a:gd name="T76" fmla="*/ 35 w 52"/>
                <a:gd name="T77" fmla="*/ 4 h 53"/>
                <a:gd name="T78" fmla="*/ 31 w 52"/>
                <a:gd name="T79" fmla="*/ 3 h 53"/>
                <a:gd name="T80" fmla="*/ 31 w 52"/>
                <a:gd name="T81" fmla="*/ 0 h 53"/>
                <a:gd name="T82" fmla="*/ 52 w 52"/>
                <a:gd name="T83" fmla="*/ 0 h 53"/>
                <a:gd name="T84" fmla="*/ 52 w 52"/>
                <a:gd name="T85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53">
                  <a:moveTo>
                    <a:pt x="52" y="3"/>
                  </a:moveTo>
                  <a:cubicBezTo>
                    <a:pt x="51" y="3"/>
                    <a:pt x="50" y="3"/>
                    <a:pt x="49" y="3"/>
                  </a:cubicBezTo>
                  <a:cubicBezTo>
                    <a:pt x="48" y="4"/>
                    <a:pt x="47" y="4"/>
                    <a:pt x="46" y="5"/>
                  </a:cubicBezTo>
                  <a:cubicBezTo>
                    <a:pt x="45" y="5"/>
                    <a:pt x="45" y="6"/>
                    <a:pt x="44" y="8"/>
                  </a:cubicBezTo>
                  <a:cubicBezTo>
                    <a:pt x="44" y="10"/>
                    <a:pt x="44" y="12"/>
                    <a:pt x="44" y="14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9"/>
                    <a:pt x="43" y="42"/>
                    <a:pt x="42" y="44"/>
                  </a:cubicBezTo>
                  <a:cubicBezTo>
                    <a:pt x="41" y="46"/>
                    <a:pt x="39" y="48"/>
                    <a:pt x="37" y="49"/>
                  </a:cubicBezTo>
                  <a:cubicBezTo>
                    <a:pt x="36" y="50"/>
                    <a:pt x="34" y="51"/>
                    <a:pt x="31" y="52"/>
                  </a:cubicBezTo>
                  <a:cubicBezTo>
                    <a:pt x="29" y="52"/>
                    <a:pt x="27" y="53"/>
                    <a:pt x="25" y="53"/>
                  </a:cubicBezTo>
                  <a:cubicBezTo>
                    <a:pt x="22" y="53"/>
                    <a:pt x="20" y="52"/>
                    <a:pt x="17" y="51"/>
                  </a:cubicBezTo>
                  <a:cubicBezTo>
                    <a:pt x="15" y="51"/>
                    <a:pt x="13" y="49"/>
                    <a:pt x="11" y="48"/>
                  </a:cubicBezTo>
                  <a:cubicBezTo>
                    <a:pt x="10" y="47"/>
                    <a:pt x="8" y="45"/>
                    <a:pt x="8" y="43"/>
                  </a:cubicBezTo>
                  <a:cubicBezTo>
                    <a:pt x="7" y="42"/>
                    <a:pt x="6" y="40"/>
                    <a:pt x="6" y="3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8"/>
                    <a:pt x="15" y="40"/>
                  </a:cubicBezTo>
                  <a:cubicBezTo>
                    <a:pt x="15" y="41"/>
                    <a:pt x="15" y="43"/>
                    <a:pt x="16" y="44"/>
                  </a:cubicBezTo>
                  <a:cubicBezTo>
                    <a:pt x="17" y="45"/>
                    <a:pt x="19" y="46"/>
                    <a:pt x="20" y="47"/>
                  </a:cubicBezTo>
                  <a:cubicBezTo>
                    <a:pt x="22" y="48"/>
                    <a:pt x="24" y="49"/>
                    <a:pt x="27" y="49"/>
                  </a:cubicBezTo>
                  <a:cubicBezTo>
                    <a:pt x="29" y="49"/>
                    <a:pt x="32" y="48"/>
                    <a:pt x="33" y="47"/>
                  </a:cubicBezTo>
                  <a:cubicBezTo>
                    <a:pt x="35" y="46"/>
                    <a:pt x="37" y="45"/>
                    <a:pt x="38" y="44"/>
                  </a:cubicBezTo>
                  <a:cubicBezTo>
                    <a:pt x="39" y="43"/>
                    <a:pt x="39" y="41"/>
                    <a:pt x="40" y="40"/>
                  </a:cubicBezTo>
                  <a:cubicBezTo>
                    <a:pt x="40" y="39"/>
                    <a:pt x="40" y="37"/>
                    <a:pt x="40" y="3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2"/>
                    <a:pt x="40" y="10"/>
                    <a:pt x="40" y="8"/>
                  </a:cubicBezTo>
                  <a:cubicBezTo>
                    <a:pt x="39" y="7"/>
                    <a:pt x="39" y="6"/>
                    <a:pt x="38" y="5"/>
                  </a:cubicBezTo>
                  <a:cubicBezTo>
                    <a:pt x="37" y="4"/>
                    <a:pt x="36" y="4"/>
                    <a:pt x="35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35"/>
            <p:cNvSpPr>
              <a:spLocks/>
            </p:cNvSpPr>
            <p:nvPr userDrawn="1"/>
          </p:nvSpPr>
          <p:spPr bwMode="auto">
            <a:xfrm>
              <a:off x="3243214" y="1452985"/>
              <a:ext cx="206375" cy="196850"/>
            </a:xfrm>
            <a:custGeom>
              <a:avLst/>
              <a:gdLst>
                <a:gd name="T0" fmla="*/ 55 w 55"/>
                <a:gd name="T1" fmla="*/ 3 h 52"/>
                <a:gd name="T2" fmla="*/ 52 w 55"/>
                <a:gd name="T3" fmla="*/ 4 h 52"/>
                <a:gd name="T4" fmla="*/ 49 w 55"/>
                <a:gd name="T5" fmla="*/ 5 h 52"/>
                <a:gd name="T6" fmla="*/ 48 w 55"/>
                <a:gd name="T7" fmla="*/ 8 h 52"/>
                <a:gd name="T8" fmla="*/ 47 w 55"/>
                <a:gd name="T9" fmla="*/ 15 h 52"/>
                <a:gd name="T10" fmla="*/ 47 w 55"/>
                <a:gd name="T11" fmla="*/ 52 h 52"/>
                <a:gd name="T12" fmla="*/ 44 w 55"/>
                <a:gd name="T13" fmla="*/ 52 h 52"/>
                <a:gd name="T14" fmla="*/ 13 w 55"/>
                <a:gd name="T15" fmla="*/ 10 h 52"/>
                <a:gd name="T16" fmla="*/ 13 w 55"/>
                <a:gd name="T17" fmla="*/ 37 h 52"/>
                <a:gd name="T18" fmla="*/ 14 w 55"/>
                <a:gd name="T19" fmla="*/ 43 h 52"/>
                <a:gd name="T20" fmla="*/ 15 w 55"/>
                <a:gd name="T21" fmla="*/ 47 h 52"/>
                <a:gd name="T22" fmla="*/ 19 w 55"/>
                <a:gd name="T23" fmla="*/ 48 h 52"/>
                <a:gd name="T24" fmla="*/ 22 w 55"/>
                <a:gd name="T25" fmla="*/ 49 h 52"/>
                <a:gd name="T26" fmla="*/ 22 w 55"/>
                <a:gd name="T27" fmla="*/ 51 h 52"/>
                <a:gd name="T28" fmla="*/ 1 w 55"/>
                <a:gd name="T29" fmla="*/ 51 h 52"/>
                <a:gd name="T30" fmla="*/ 1 w 55"/>
                <a:gd name="T31" fmla="*/ 49 h 52"/>
                <a:gd name="T32" fmla="*/ 5 w 55"/>
                <a:gd name="T33" fmla="*/ 48 h 52"/>
                <a:gd name="T34" fmla="*/ 7 w 55"/>
                <a:gd name="T35" fmla="*/ 47 h 52"/>
                <a:gd name="T36" fmla="*/ 9 w 55"/>
                <a:gd name="T37" fmla="*/ 44 h 52"/>
                <a:gd name="T38" fmla="*/ 10 w 55"/>
                <a:gd name="T39" fmla="*/ 37 h 52"/>
                <a:gd name="T40" fmla="*/ 10 w 55"/>
                <a:gd name="T41" fmla="*/ 12 h 52"/>
                <a:gd name="T42" fmla="*/ 9 w 55"/>
                <a:gd name="T43" fmla="*/ 9 h 52"/>
                <a:gd name="T44" fmla="*/ 8 w 55"/>
                <a:gd name="T45" fmla="*/ 6 h 52"/>
                <a:gd name="T46" fmla="*/ 4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5 w 55"/>
                <a:gd name="T53" fmla="*/ 0 h 52"/>
                <a:gd name="T54" fmla="*/ 44 w 55"/>
                <a:gd name="T55" fmla="*/ 39 h 52"/>
                <a:gd name="T56" fmla="*/ 44 w 55"/>
                <a:gd name="T57" fmla="*/ 15 h 52"/>
                <a:gd name="T58" fmla="*/ 43 w 55"/>
                <a:gd name="T59" fmla="*/ 8 h 52"/>
                <a:gd name="T60" fmla="*/ 41 w 55"/>
                <a:gd name="T61" fmla="*/ 5 h 52"/>
                <a:gd name="T62" fmla="*/ 38 w 55"/>
                <a:gd name="T63" fmla="*/ 4 h 52"/>
                <a:gd name="T64" fmla="*/ 35 w 55"/>
                <a:gd name="T65" fmla="*/ 3 h 52"/>
                <a:gd name="T66" fmla="*/ 35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5" y="3"/>
                    <a:pt x="54" y="3"/>
                    <a:pt x="52" y="4"/>
                  </a:cubicBezTo>
                  <a:cubicBezTo>
                    <a:pt x="51" y="4"/>
                    <a:pt x="50" y="4"/>
                    <a:pt x="49" y="5"/>
                  </a:cubicBezTo>
                  <a:cubicBezTo>
                    <a:pt x="48" y="5"/>
                    <a:pt x="48" y="6"/>
                    <a:pt x="48" y="8"/>
                  </a:cubicBezTo>
                  <a:cubicBezTo>
                    <a:pt x="47" y="10"/>
                    <a:pt x="47" y="12"/>
                    <a:pt x="47" y="15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9"/>
                    <a:pt x="13" y="42"/>
                    <a:pt x="14" y="43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6" y="47"/>
                    <a:pt x="17" y="48"/>
                    <a:pt x="19" y="48"/>
                  </a:cubicBezTo>
                  <a:cubicBezTo>
                    <a:pt x="20" y="49"/>
                    <a:pt x="22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2" y="49"/>
                    <a:pt x="3" y="49"/>
                    <a:pt x="5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9" y="45"/>
                    <a:pt x="9" y="44"/>
                  </a:cubicBezTo>
                  <a:cubicBezTo>
                    <a:pt x="9" y="43"/>
                    <a:pt x="10" y="40"/>
                    <a:pt x="10" y="37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9" y="10"/>
                    <a:pt x="9" y="9"/>
                  </a:cubicBezTo>
                  <a:cubicBezTo>
                    <a:pt x="9" y="7"/>
                    <a:pt x="8" y="7"/>
                    <a:pt x="8" y="6"/>
                  </a:cubicBezTo>
                  <a:cubicBezTo>
                    <a:pt x="7" y="5"/>
                    <a:pt x="6" y="5"/>
                    <a:pt x="4" y="4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3" y="10"/>
                    <a:pt x="43" y="8"/>
                  </a:cubicBezTo>
                  <a:cubicBezTo>
                    <a:pt x="43" y="7"/>
                    <a:pt x="42" y="6"/>
                    <a:pt x="41" y="5"/>
                  </a:cubicBezTo>
                  <a:cubicBezTo>
                    <a:pt x="41" y="5"/>
                    <a:pt x="40" y="4"/>
                    <a:pt x="38" y="4"/>
                  </a:cubicBezTo>
                  <a:cubicBezTo>
                    <a:pt x="37" y="3"/>
                    <a:pt x="36" y="3"/>
                    <a:pt x="35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36"/>
            <p:cNvSpPr>
              <a:spLocks/>
            </p:cNvSpPr>
            <p:nvPr userDrawn="1"/>
          </p:nvSpPr>
          <p:spPr bwMode="auto">
            <a:xfrm>
              <a:off x="3457526" y="1452985"/>
              <a:ext cx="85725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8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8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1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6 w 23"/>
                <a:gd name="T37" fmla="*/ 7 h 51"/>
                <a:gd name="T38" fmla="*/ 16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7" y="48"/>
                    <a:pt x="7" y="47"/>
                    <a:pt x="8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5"/>
                    <a:pt x="16" y="46"/>
                    <a:pt x="16" y="46"/>
                  </a:cubicBezTo>
                  <a:cubicBezTo>
                    <a:pt x="17" y="47"/>
                    <a:pt x="17" y="47"/>
                    <a:pt x="18" y="48"/>
                  </a:cubicBezTo>
                  <a:cubicBezTo>
                    <a:pt x="19" y="48"/>
                    <a:pt x="19" y="48"/>
                    <a:pt x="20" y="48"/>
                  </a:cubicBezTo>
                  <a:cubicBezTo>
                    <a:pt x="22" y="49"/>
                    <a:pt x="23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37"/>
            <p:cNvSpPr>
              <a:spLocks/>
            </p:cNvSpPr>
            <p:nvPr userDrawn="1"/>
          </p:nvSpPr>
          <p:spPr bwMode="auto">
            <a:xfrm>
              <a:off x="3551189" y="1452985"/>
              <a:ext cx="195263" cy="196850"/>
            </a:xfrm>
            <a:custGeom>
              <a:avLst/>
              <a:gdLst>
                <a:gd name="T0" fmla="*/ 52 w 52"/>
                <a:gd name="T1" fmla="*/ 3 h 52"/>
                <a:gd name="T2" fmla="*/ 50 w 52"/>
                <a:gd name="T3" fmla="*/ 3 h 52"/>
                <a:gd name="T4" fmla="*/ 48 w 52"/>
                <a:gd name="T5" fmla="*/ 4 h 52"/>
                <a:gd name="T6" fmla="*/ 46 w 52"/>
                <a:gd name="T7" fmla="*/ 6 h 52"/>
                <a:gd name="T8" fmla="*/ 44 w 52"/>
                <a:gd name="T9" fmla="*/ 9 h 52"/>
                <a:gd name="T10" fmla="*/ 37 w 52"/>
                <a:gd name="T11" fmla="*/ 27 h 52"/>
                <a:gd name="T12" fmla="*/ 27 w 52"/>
                <a:gd name="T13" fmla="*/ 52 h 52"/>
                <a:gd name="T14" fmla="*/ 24 w 52"/>
                <a:gd name="T15" fmla="*/ 52 h 52"/>
                <a:gd name="T16" fmla="*/ 14 w 52"/>
                <a:gd name="T17" fmla="*/ 25 h 52"/>
                <a:gd name="T18" fmla="*/ 8 w 52"/>
                <a:gd name="T19" fmla="*/ 8 h 52"/>
                <a:gd name="T20" fmla="*/ 7 w 52"/>
                <a:gd name="T21" fmla="*/ 6 h 52"/>
                <a:gd name="T22" fmla="*/ 5 w 52"/>
                <a:gd name="T23" fmla="*/ 4 h 52"/>
                <a:gd name="T24" fmla="*/ 2 w 52"/>
                <a:gd name="T25" fmla="*/ 3 h 52"/>
                <a:gd name="T26" fmla="*/ 0 w 52"/>
                <a:gd name="T27" fmla="*/ 3 h 52"/>
                <a:gd name="T28" fmla="*/ 0 w 52"/>
                <a:gd name="T29" fmla="*/ 0 h 52"/>
                <a:gd name="T30" fmla="*/ 21 w 52"/>
                <a:gd name="T31" fmla="*/ 0 h 52"/>
                <a:gd name="T32" fmla="*/ 21 w 52"/>
                <a:gd name="T33" fmla="*/ 3 h 52"/>
                <a:gd name="T34" fmla="*/ 17 w 52"/>
                <a:gd name="T35" fmla="*/ 4 h 52"/>
                <a:gd name="T36" fmla="*/ 15 w 52"/>
                <a:gd name="T37" fmla="*/ 5 h 52"/>
                <a:gd name="T38" fmla="*/ 15 w 52"/>
                <a:gd name="T39" fmla="*/ 6 h 52"/>
                <a:gd name="T40" fmla="*/ 15 w 52"/>
                <a:gd name="T41" fmla="*/ 7 h 52"/>
                <a:gd name="T42" fmla="*/ 20 w 52"/>
                <a:gd name="T43" fmla="*/ 18 h 52"/>
                <a:gd name="T44" fmla="*/ 28 w 52"/>
                <a:gd name="T45" fmla="*/ 41 h 52"/>
                <a:gd name="T46" fmla="*/ 34 w 52"/>
                <a:gd name="T47" fmla="*/ 25 h 52"/>
                <a:gd name="T48" fmla="*/ 39 w 52"/>
                <a:gd name="T49" fmla="*/ 13 h 52"/>
                <a:gd name="T50" fmla="*/ 41 w 52"/>
                <a:gd name="T51" fmla="*/ 8 h 52"/>
                <a:gd name="T52" fmla="*/ 41 w 52"/>
                <a:gd name="T53" fmla="*/ 6 h 52"/>
                <a:gd name="T54" fmla="*/ 40 w 52"/>
                <a:gd name="T55" fmla="*/ 5 h 52"/>
                <a:gd name="T56" fmla="*/ 38 w 52"/>
                <a:gd name="T57" fmla="*/ 4 h 52"/>
                <a:gd name="T58" fmla="*/ 36 w 52"/>
                <a:gd name="T59" fmla="*/ 3 h 52"/>
                <a:gd name="T60" fmla="*/ 33 w 52"/>
                <a:gd name="T61" fmla="*/ 3 h 52"/>
                <a:gd name="T62" fmla="*/ 33 w 52"/>
                <a:gd name="T63" fmla="*/ 0 h 52"/>
                <a:gd name="T64" fmla="*/ 52 w 52"/>
                <a:gd name="T65" fmla="*/ 0 h 52"/>
                <a:gd name="T66" fmla="*/ 52 w 52"/>
                <a:gd name="T67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52">
                  <a:moveTo>
                    <a:pt x="52" y="3"/>
                  </a:moveTo>
                  <a:cubicBezTo>
                    <a:pt x="52" y="3"/>
                    <a:pt x="51" y="3"/>
                    <a:pt x="50" y="3"/>
                  </a:cubicBezTo>
                  <a:cubicBezTo>
                    <a:pt x="49" y="4"/>
                    <a:pt x="48" y="4"/>
                    <a:pt x="48" y="4"/>
                  </a:cubicBezTo>
                  <a:cubicBezTo>
                    <a:pt x="47" y="5"/>
                    <a:pt x="46" y="6"/>
                    <a:pt x="46" y="6"/>
                  </a:cubicBezTo>
                  <a:cubicBezTo>
                    <a:pt x="45" y="7"/>
                    <a:pt x="45" y="8"/>
                    <a:pt x="44" y="9"/>
                  </a:cubicBezTo>
                  <a:cubicBezTo>
                    <a:pt x="43" y="13"/>
                    <a:pt x="40" y="19"/>
                    <a:pt x="37" y="27"/>
                  </a:cubicBezTo>
                  <a:cubicBezTo>
                    <a:pt x="34" y="35"/>
                    <a:pt x="31" y="43"/>
                    <a:pt x="27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1" y="43"/>
                    <a:pt x="17" y="34"/>
                    <a:pt x="14" y="25"/>
                  </a:cubicBezTo>
                  <a:cubicBezTo>
                    <a:pt x="11" y="17"/>
                    <a:pt x="9" y="11"/>
                    <a:pt x="8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6"/>
                    <a:pt x="15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6" y="9"/>
                    <a:pt x="18" y="13"/>
                    <a:pt x="20" y="18"/>
                  </a:cubicBezTo>
                  <a:cubicBezTo>
                    <a:pt x="22" y="24"/>
                    <a:pt x="24" y="31"/>
                    <a:pt x="28" y="41"/>
                  </a:cubicBezTo>
                  <a:cubicBezTo>
                    <a:pt x="30" y="36"/>
                    <a:pt x="32" y="31"/>
                    <a:pt x="34" y="25"/>
                  </a:cubicBezTo>
                  <a:cubicBezTo>
                    <a:pt x="37" y="19"/>
                    <a:pt x="38" y="15"/>
                    <a:pt x="39" y="13"/>
                  </a:cubicBezTo>
                  <a:cubicBezTo>
                    <a:pt x="40" y="11"/>
                    <a:pt x="40" y="9"/>
                    <a:pt x="41" y="8"/>
                  </a:cubicBezTo>
                  <a:cubicBezTo>
                    <a:pt x="41" y="7"/>
                    <a:pt x="41" y="7"/>
                    <a:pt x="41" y="6"/>
                  </a:cubicBezTo>
                  <a:cubicBezTo>
                    <a:pt x="41" y="6"/>
                    <a:pt x="40" y="5"/>
                    <a:pt x="40" y="5"/>
                  </a:cubicBezTo>
                  <a:cubicBezTo>
                    <a:pt x="40" y="4"/>
                    <a:pt x="39" y="4"/>
                    <a:pt x="38" y="4"/>
                  </a:cubicBezTo>
                  <a:cubicBezTo>
                    <a:pt x="37" y="4"/>
                    <a:pt x="36" y="3"/>
                    <a:pt x="36" y="3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38"/>
            <p:cNvSpPr>
              <a:spLocks/>
            </p:cNvSpPr>
            <p:nvPr userDrawn="1"/>
          </p:nvSpPr>
          <p:spPr bwMode="auto">
            <a:xfrm>
              <a:off x="3754389" y="1452985"/>
              <a:ext cx="161925" cy="192088"/>
            </a:xfrm>
            <a:custGeom>
              <a:avLst/>
              <a:gdLst>
                <a:gd name="T0" fmla="*/ 43 w 43"/>
                <a:gd name="T1" fmla="*/ 36 h 51"/>
                <a:gd name="T2" fmla="*/ 42 w 43"/>
                <a:gd name="T3" fmla="*/ 51 h 51"/>
                <a:gd name="T4" fmla="*/ 0 w 43"/>
                <a:gd name="T5" fmla="*/ 51 h 51"/>
                <a:gd name="T6" fmla="*/ 0 w 43"/>
                <a:gd name="T7" fmla="*/ 49 h 51"/>
                <a:gd name="T8" fmla="*/ 3 w 43"/>
                <a:gd name="T9" fmla="*/ 49 h 51"/>
                <a:gd name="T10" fmla="*/ 5 w 43"/>
                <a:gd name="T11" fmla="*/ 48 h 51"/>
                <a:gd name="T12" fmla="*/ 6 w 43"/>
                <a:gd name="T13" fmla="*/ 47 h 51"/>
                <a:gd name="T14" fmla="*/ 7 w 43"/>
                <a:gd name="T15" fmla="*/ 44 h 51"/>
                <a:gd name="T16" fmla="*/ 7 w 43"/>
                <a:gd name="T17" fmla="*/ 8 h 51"/>
                <a:gd name="T18" fmla="*/ 7 w 43"/>
                <a:gd name="T19" fmla="*/ 6 h 51"/>
                <a:gd name="T20" fmla="*/ 5 w 43"/>
                <a:gd name="T21" fmla="*/ 4 h 51"/>
                <a:gd name="T22" fmla="*/ 2 w 43"/>
                <a:gd name="T23" fmla="*/ 3 h 51"/>
                <a:gd name="T24" fmla="*/ 0 w 43"/>
                <a:gd name="T25" fmla="*/ 3 h 51"/>
                <a:gd name="T26" fmla="*/ 0 w 43"/>
                <a:gd name="T27" fmla="*/ 0 h 51"/>
                <a:gd name="T28" fmla="*/ 39 w 43"/>
                <a:gd name="T29" fmla="*/ 0 h 51"/>
                <a:gd name="T30" fmla="*/ 39 w 43"/>
                <a:gd name="T31" fmla="*/ 13 h 51"/>
                <a:gd name="T32" fmla="*/ 36 w 43"/>
                <a:gd name="T33" fmla="*/ 13 h 51"/>
                <a:gd name="T34" fmla="*/ 33 w 43"/>
                <a:gd name="T35" fmla="*/ 7 h 51"/>
                <a:gd name="T36" fmla="*/ 29 w 43"/>
                <a:gd name="T37" fmla="*/ 4 h 51"/>
                <a:gd name="T38" fmla="*/ 26 w 43"/>
                <a:gd name="T39" fmla="*/ 4 h 51"/>
                <a:gd name="T40" fmla="*/ 23 w 43"/>
                <a:gd name="T41" fmla="*/ 3 h 51"/>
                <a:gd name="T42" fmla="*/ 15 w 43"/>
                <a:gd name="T43" fmla="*/ 3 h 51"/>
                <a:gd name="T44" fmla="*/ 15 w 43"/>
                <a:gd name="T45" fmla="*/ 24 h 51"/>
                <a:gd name="T46" fmla="*/ 20 w 43"/>
                <a:gd name="T47" fmla="*/ 24 h 51"/>
                <a:gd name="T48" fmla="*/ 24 w 43"/>
                <a:gd name="T49" fmla="*/ 23 h 51"/>
                <a:gd name="T50" fmla="*/ 27 w 43"/>
                <a:gd name="T51" fmla="*/ 21 h 51"/>
                <a:gd name="T52" fmla="*/ 28 w 43"/>
                <a:gd name="T53" fmla="*/ 19 h 51"/>
                <a:gd name="T54" fmla="*/ 29 w 43"/>
                <a:gd name="T55" fmla="*/ 15 h 51"/>
                <a:gd name="T56" fmla="*/ 31 w 43"/>
                <a:gd name="T57" fmla="*/ 15 h 51"/>
                <a:gd name="T58" fmla="*/ 31 w 43"/>
                <a:gd name="T59" fmla="*/ 35 h 51"/>
                <a:gd name="T60" fmla="*/ 29 w 43"/>
                <a:gd name="T61" fmla="*/ 35 h 51"/>
                <a:gd name="T62" fmla="*/ 28 w 43"/>
                <a:gd name="T63" fmla="*/ 32 h 51"/>
                <a:gd name="T64" fmla="*/ 27 w 43"/>
                <a:gd name="T65" fmla="*/ 29 h 51"/>
                <a:gd name="T66" fmla="*/ 24 w 43"/>
                <a:gd name="T67" fmla="*/ 27 h 51"/>
                <a:gd name="T68" fmla="*/ 20 w 43"/>
                <a:gd name="T69" fmla="*/ 27 h 51"/>
                <a:gd name="T70" fmla="*/ 15 w 43"/>
                <a:gd name="T71" fmla="*/ 27 h 51"/>
                <a:gd name="T72" fmla="*/ 15 w 43"/>
                <a:gd name="T73" fmla="*/ 42 h 51"/>
                <a:gd name="T74" fmla="*/ 15 w 43"/>
                <a:gd name="T75" fmla="*/ 45 h 51"/>
                <a:gd name="T76" fmla="*/ 16 w 43"/>
                <a:gd name="T77" fmla="*/ 47 h 51"/>
                <a:gd name="T78" fmla="*/ 19 w 43"/>
                <a:gd name="T79" fmla="*/ 48 h 51"/>
                <a:gd name="T80" fmla="*/ 23 w 43"/>
                <a:gd name="T81" fmla="*/ 48 h 51"/>
                <a:gd name="T82" fmla="*/ 26 w 43"/>
                <a:gd name="T83" fmla="*/ 48 h 51"/>
                <a:gd name="T84" fmla="*/ 30 w 43"/>
                <a:gd name="T85" fmla="*/ 48 h 51"/>
                <a:gd name="T86" fmla="*/ 32 w 43"/>
                <a:gd name="T87" fmla="*/ 48 h 51"/>
                <a:gd name="T88" fmla="*/ 34 w 43"/>
                <a:gd name="T89" fmla="*/ 47 h 51"/>
                <a:gd name="T90" fmla="*/ 38 w 43"/>
                <a:gd name="T91" fmla="*/ 42 h 51"/>
                <a:gd name="T92" fmla="*/ 40 w 43"/>
                <a:gd name="T93" fmla="*/ 36 h 51"/>
                <a:gd name="T94" fmla="*/ 43 w 43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51">
                  <a:moveTo>
                    <a:pt x="43" y="36"/>
                  </a:moveTo>
                  <a:cubicBezTo>
                    <a:pt x="42" y="51"/>
                    <a:pt x="42" y="51"/>
                    <a:pt x="4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3" y="49"/>
                  </a:cubicBezTo>
                  <a:cubicBezTo>
                    <a:pt x="4" y="48"/>
                    <a:pt x="5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1"/>
                    <a:pt x="35" y="9"/>
                    <a:pt x="33" y="7"/>
                  </a:cubicBezTo>
                  <a:cubicBezTo>
                    <a:pt x="32" y="5"/>
                    <a:pt x="30" y="4"/>
                    <a:pt x="29" y="4"/>
                  </a:cubicBezTo>
                  <a:cubicBezTo>
                    <a:pt x="28" y="4"/>
                    <a:pt x="27" y="4"/>
                    <a:pt x="26" y="4"/>
                  </a:cubicBezTo>
                  <a:cubicBezTo>
                    <a:pt x="25" y="3"/>
                    <a:pt x="24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6" y="22"/>
                    <a:pt x="27" y="21"/>
                  </a:cubicBezTo>
                  <a:cubicBezTo>
                    <a:pt x="27" y="21"/>
                    <a:pt x="28" y="20"/>
                    <a:pt x="28" y="19"/>
                  </a:cubicBezTo>
                  <a:cubicBezTo>
                    <a:pt x="28" y="17"/>
                    <a:pt x="28" y="16"/>
                    <a:pt x="29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8" y="33"/>
                    <a:pt x="28" y="32"/>
                  </a:cubicBezTo>
                  <a:cubicBezTo>
                    <a:pt x="27" y="30"/>
                    <a:pt x="27" y="29"/>
                    <a:pt x="27" y="29"/>
                  </a:cubicBezTo>
                  <a:cubicBezTo>
                    <a:pt x="26" y="28"/>
                    <a:pt x="25" y="27"/>
                    <a:pt x="24" y="27"/>
                  </a:cubicBezTo>
                  <a:cubicBezTo>
                    <a:pt x="23" y="27"/>
                    <a:pt x="22" y="27"/>
                    <a:pt x="20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5" y="45"/>
                  </a:cubicBezTo>
                  <a:cubicBezTo>
                    <a:pt x="15" y="46"/>
                    <a:pt x="16" y="47"/>
                    <a:pt x="16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1" y="48"/>
                    <a:pt x="23" y="48"/>
                  </a:cubicBezTo>
                  <a:cubicBezTo>
                    <a:pt x="24" y="48"/>
                    <a:pt x="25" y="48"/>
                    <a:pt x="26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1" y="48"/>
                    <a:pt x="32" y="48"/>
                  </a:cubicBezTo>
                  <a:cubicBezTo>
                    <a:pt x="33" y="48"/>
                    <a:pt x="34" y="47"/>
                    <a:pt x="34" y="47"/>
                  </a:cubicBezTo>
                  <a:cubicBezTo>
                    <a:pt x="36" y="46"/>
                    <a:pt x="37" y="44"/>
                    <a:pt x="38" y="42"/>
                  </a:cubicBezTo>
                  <a:cubicBezTo>
                    <a:pt x="39" y="39"/>
                    <a:pt x="40" y="38"/>
                    <a:pt x="40" y="36"/>
                  </a:cubicBezTo>
                  <a:lnTo>
                    <a:pt x="43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39"/>
            <p:cNvSpPr>
              <a:spLocks noEditPoints="1"/>
            </p:cNvSpPr>
            <p:nvPr userDrawn="1"/>
          </p:nvSpPr>
          <p:spPr bwMode="auto">
            <a:xfrm>
              <a:off x="3935364" y="1452985"/>
              <a:ext cx="187325" cy="192088"/>
            </a:xfrm>
            <a:custGeom>
              <a:avLst/>
              <a:gdLst>
                <a:gd name="T0" fmla="*/ 50 w 50"/>
                <a:gd name="T1" fmla="*/ 51 h 51"/>
                <a:gd name="T2" fmla="*/ 36 w 50"/>
                <a:gd name="T3" fmla="*/ 51 h 51"/>
                <a:gd name="T4" fmla="*/ 28 w 50"/>
                <a:gd name="T5" fmla="*/ 39 h 51"/>
                <a:gd name="T6" fmla="*/ 20 w 50"/>
                <a:gd name="T7" fmla="*/ 28 h 51"/>
                <a:gd name="T8" fmla="*/ 15 w 50"/>
                <a:gd name="T9" fmla="*/ 28 h 51"/>
                <a:gd name="T10" fmla="*/ 15 w 50"/>
                <a:gd name="T11" fmla="*/ 44 h 51"/>
                <a:gd name="T12" fmla="*/ 15 w 50"/>
                <a:gd name="T13" fmla="*/ 47 h 51"/>
                <a:gd name="T14" fmla="*/ 17 w 50"/>
                <a:gd name="T15" fmla="*/ 48 h 51"/>
                <a:gd name="T16" fmla="*/ 19 w 50"/>
                <a:gd name="T17" fmla="*/ 49 h 51"/>
                <a:gd name="T18" fmla="*/ 22 w 50"/>
                <a:gd name="T19" fmla="*/ 49 h 51"/>
                <a:gd name="T20" fmla="*/ 22 w 50"/>
                <a:gd name="T21" fmla="*/ 51 h 51"/>
                <a:gd name="T22" fmla="*/ 0 w 50"/>
                <a:gd name="T23" fmla="*/ 51 h 51"/>
                <a:gd name="T24" fmla="*/ 0 w 50"/>
                <a:gd name="T25" fmla="*/ 49 h 51"/>
                <a:gd name="T26" fmla="*/ 3 w 50"/>
                <a:gd name="T27" fmla="*/ 49 h 51"/>
                <a:gd name="T28" fmla="*/ 5 w 50"/>
                <a:gd name="T29" fmla="*/ 48 h 51"/>
                <a:gd name="T30" fmla="*/ 6 w 50"/>
                <a:gd name="T31" fmla="*/ 47 h 51"/>
                <a:gd name="T32" fmla="*/ 7 w 50"/>
                <a:gd name="T33" fmla="*/ 44 h 51"/>
                <a:gd name="T34" fmla="*/ 7 w 50"/>
                <a:gd name="T35" fmla="*/ 8 h 51"/>
                <a:gd name="T36" fmla="*/ 7 w 50"/>
                <a:gd name="T37" fmla="*/ 5 h 51"/>
                <a:gd name="T38" fmla="*/ 5 w 50"/>
                <a:gd name="T39" fmla="*/ 4 h 51"/>
                <a:gd name="T40" fmla="*/ 3 w 50"/>
                <a:gd name="T41" fmla="*/ 3 h 51"/>
                <a:gd name="T42" fmla="*/ 0 w 50"/>
                <a:gd name="T43" fmla="*/ 3 h 51"/>
                <a:gd name="T44" fmla="*/ 0 w 50"/>
                <a:gd name="T45" fmla="*/ 0 h 51"/>
                <a:gd name="T46" fmla="*/ 24 w 50"/>
                <a:gd name="T47" fmla="*/ 0 h 51"/>
                <a:gd name="T48" fmla="*/ 30 w 50"/>
                <a:gd name="T49" fmla="*/ 1 h 51"/>
                <a:gd name="T50" fmla="*/ 35 w 50"/>
                <a:gd name="T51" fmla="*/ 3 h 51"/>
                <a:gd name="T52" fmla="*/ 38 w 50"/>
                <a:gd name="T53" fmla="*/ 7 h 51"/>
                <a:gd name="T54" fmla="*/ 40 w 50"/>
                <a:gd name="T55" fmla="*/ 13 h 51"/>
                <a:gd name="T56" fmla="*/ 39 w 50"/>
                <a:gd name="T57" fmla="*/ 18 h 51"/>
                <a:gd name="T58" fmla="*/ 36 w 50"/>
                <a:gd name="T59" fmla="*/ 22 h 51"/>
                <a:gd name="T60" fmla="*/ 32 w 50"/>
                <a:gd name="T61" fmla="*/ 24 h 51"/>
                <a:gd name="T62" fmla="*/ 27 w 50"/>
                <a:gd name="T63" fmla="*/ 26 h 51"/>
                <a:gd name="T64" fmla="*/ 34 w 50"/>
                <a:gd name="T65" fmla="*/ 35 h 51"/>
                <a:gd name="T66" fmla="*/ 40 w 50"/>
                <a:gd name="T67" fmla="*/ 43 h 51"/>
                <a:gd name="T68" fmla="*/ 43 w 50"/>
                <a:gd name="T69" fmla="*/ 46 h 51"/>
                <a:gd name="T70" fmla="*/ 45 w 50"/>
                <a:gd name="T71" fmla="*/ 48 h 51"/>
                <a:gd name="T72" fmla="*/ 47 w 50"/>
                <a:gd name="T73" fmla="*/ 49 h 51"/>
                <a:gd name="T74" fmla="*/ 50 w 50"/>
                <a:gd name="T75" fmla="*/ 49 h 51"/>
                <a:gd name="T76" fmla="*/ 50 w 50"/>
                <a:gd name="T77" fmla="*/ 51 h 51"/>
                <a:gd name="T78" fmla="*/ 31 w 50"/>
                <a:gd name="T79" fmla="*/ 13 h 51"/>
                <a:gd name="T80" fmla="*/ 28 w 50"/>
                <a:gd name="T81" fmla="*/ 6 h 51"/>
                <a:gd name="T82" fmla="*/ 21 w 50"/>
                <a:gd name="T83" fmla="*/ 3 h 51"/>
                <a:gd name="T84" fmla="*/ 15 w 50"/>
                <a:gd name="T85" fmla="*/ 3 h 51"/>
                <a:gd name="T86" fmla="*/ 15 w 50"/>
                <a:gd name="T87" fmla="*/ 25 h 51"/>
                <a:gd name="T88" fmla="*/ 19 w 50"/>
                <a:gd name="T89" fmla="*/ 25 h 51"/>
                <a:gd name="T90" fmla="*/ 28 w 50"/>
                <a:gd name="T91" fmla="*/ 22 h 51"/>
                <a:gd name="T92" fmla="*/ 31 w 50"/>
                <a:gd name="T93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51">
                  <a:moveTo>
                    <a:pt x="50" y="51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33" y="47"/>
                    <a:pt x="30" y="43"/>
                    <a:pt x="28" y="39"/>
                  </a:cubicBezTo>
                  <a:cubicBezTo>
                    <a:pt x="25" y="36"/>
                    <a:pt x="23" y="32"/>
                    <a:pt x="20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1"/>
                    <a:pt x="30" y="1"/>
                  </a:cubicBezTo>
                  <a:cubicBezTo>
                    <a:pt x="32" y="2"/>
                    <a:pt x="33" y="2"/>
                    <a:pt x="35" y="3"/>
                  </a:cubicBezTo>
                  <a:cubicBezTo>
                    <a:pt x="36" y="4"/>
                    <a:pt x="38" y="6"/>
                    <a:pt x="38" y="7"/>
                  </a:cubicBezTo>
                  <a:cubicBezTo>
                    <a:pt x="39" y="9"/>
                    <a:pt x="40" y="10"/>
                    <a:pt x="40" y="13"/>
                  </a:cubicBezTo>
                  <a:cubicBezTo>
                    <a:pt x="40" y="15"/>
                    <a:pt x="39" y="16"/>
                    <a:pt x="39" y="18"/>
                  </a:cubicBezTo>
                  <a:cubicBezTo>
                    <a:pt x="38" y="19"/>
                    <a:pt x="37" y="21"/>
                    <a:pt x="36" y="22"/>
                  </a:cubicBezTo>
                  <a:cubicBezTo>
                    <a:pt x="35" y="23"/>
                    <a:pt x="34" y="24"/>
                    <a:pt x="32" y="24"/>
                  </a:cubicBezTo>
                  <a:cubicBezTo>
                    <a:pt x="31" y="25"/>
                    <a:pt x="29" y="26"/>
                    <a:pt x="27" y="26"/>
                  </a:cubicBezTo>
                  <a:cubicBezTo>
                    <a:pt x="30" y="30"/>
                    <a:pt x="32" y="32"/>
                    <a:pt x="34" y="35"/>
                  </a:cubicBezTo>
                  <a:cubicBezTo>
                    <a:pt x="35" y="37"/>
                    <a:pt x="37" y="40"/>
                    <a:pt x="40" y="43"/>
                  </a:cubicBezTo>
                  <a:cubicBezTo>
                    <a:pt x="41" y="44"/>
                    <a:pt x="42" y="46"/>
                    <a:pt x="43" y="46"/>
                  </a:cubicBezTo>
                  <a:cubicBezTo>
                    <a:pt x="43" y="47"/>
                    <a:pt x="44" y="47"/>
                    <a:pt x="45" y="48"/>
                  </a:cubicBezTo>
                  <a:cubicBezTo>
                    <a:pt x="46" y="48"/>
                    <a:pt x="47" y="48"/>
                    <a:pt x="47" y="49"/>
                  </a:cubicBezTo>
                  <a:cubicBezTo>
                    <a:pt x="48" y="49"/>
                    <a:pt x="49" y="49"/>
                    <a:pt x="50" y="49"/>
                  </a:cubicBezTo>
                  <a:lnTo>
                    <a:pt x="50" y="51"/>
                  </a:lnTo>
                  <a:close/>
                  <a:moveTo>
                    <a:pt x="31" y="13"/>
                  </a:moveTo>
                  <a:cubicBezTo>
                    <a:pt x="31" y="10"/>
                    <a:pt x="30" y="8"/>
                    <a:pt x="28" y="6"/>
                  </a:cubicBezTo>
                  <a:cubicBezTo>
                    <a:pt x="26" y="4"/>
                    <a:pt x="24" y="3"/>
                    <a:pt x="21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3" y="25"/>
                    <a:pt x="25" y="24"/>
                    <a:pt x="28" y="22"/>
                  </a:cubicBezTo>
                  <a:cubicBezTo>
                    <a:pt x="30" y="20"/>
                    <a:pt x="31" y="17"/>
                    <a:pt x="3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40"/>
            <p:cNvSpPr>
              <a:spLocks/>
            </p:cNvSpPr>
            <p:nvPr userDrawn="1"/>
          </p:nvSpPr>
          <p:spPr bwMode="auto">
            <a:xfrm>
              <a:off x="4130626" y="1449810"/>
              <a:ext cx="131763" cy="203200"/>
            </a:xfrm>
            <a:custGeom>
              <a:avLst/>
              <a:gdLst>
                <a:gd name="T0" fmla="*/ 31 w 35"/>
                <a:gd name="T1" fmla="*/ 29 h 54"/>
                <a:gd name="T2" fmla="*/ 34 w 35"/>
                <a:gd name="T3" fmla="*/ 33 h 54"/>
                <a:gd name="T4" fmla="*/ 35 w 35"/>
                <a:gd name="T5" fmla="*/ 38 h 54"/>
                <a:gd name="T6" fmla="*/ 30 w 35"/>
                <a:gd name="T7" fmla="*/ 49 h 54"/>
                <a:gd name="T8" fmla="*/ 17 w 35"/>
                <a:gd name="T9" fmla="*/ 54 h 54"/>
                <a:gd name="T10" fmla="*/ 10 w 35"/>
                <a:gd name="T11" fmla="*/ 52 h 54"/>
                <a:gd name="T12" fmla="*/ 5 w 35"/>
                <a:gd name="T13" fmla="*/ 50 h 54"/>
                <a:gd name="T14" fmla="*/ 3 w 35"/>
                <a:gd name="T15" fmla="*/ 52 h 54"/>
                <a:gd name="T16" fmla="*/ 0 w 35"/>
                <a:gd name="T17" fmla="*/ 52 h 54"/>
                <a:gd name="T18" fmla="*/ 0 w 35"/>
                <a:gd name="T19" fmla="*/ 35 h 54"/>
                <a:gd name="T20" fmla="*/ 2 w 35"/>
                <a:gd name="T21" fmla="*/ 35 h 54"/>
                <a:gd name="T22" fmla="*/ 5 w 35"/>
                <a:gd name="T23" fmla="*/ 41 h 54"/>
                <a:gd name="T24" fmla="*/ 8 w 35"/>
                <a:gd name="T25" fmla="*/ 46 h 54"/>
                <a:gd name="T26" fmla="*/ 12 w 35"/>
                <a:gd name="T27" fmla="*/ 49 h 54"/>
                <a:gd name="T28" fmla="*/ 18 w 35"/>
                <a:gd name="T29" fmla="*/ 50 h 54"/>
                <a:gd name="T30" fmla="*/ 22 w 35"/>
                <a:gd name="T31" fmla="*/ 50 h 54"/>
                <a:gd name="T32" fmla="*/ 25 w 35"/>
                <a:gd name="T33" fmla="*/ 48 h 54"/>
                <a:gd name="T34" fmla="*/ 27 w 35"/>
                <a:gd name="T35" fmla="*/ 45 h 54"/>
                <a:gd name="T36" fmla="*/ 28 w 35"/>
                <a:gd name="T37" fmla="*/ 41 h 54"/>
                <a:gd name="T38" fmla="*/ 26 w 35"/>
                <a:gd name="T39" fmla="*/ 36 h 54"/>
                <a:gd name="T40" fmla="*/ 21 w 35"/>
                <a:gd name="T41" fmla="*/ 32 h 54"/>
                <a:gd name="T42" fmla="*/ 15 w 35"/>
                <a:gd name="T43" fmla="*/ 30 h 54"/>
                <a:gd name="T44" fmla="*/ 10 w 35"/>
                <a:gd name="T45" fmla="*/ 28 h 54"/>
                <a:gd name="T46" fmla="*/ 3 w 35"/>
                <a:gd name="T47" fmla="*/ 22 h 54"/>
                <a:gd name="T48" fmla="*/ 1 w 35"/>
                <a:gd name="T49" fmla="*/ 14 h 54"/>
                <a:gd name="T50" fmla="*/ 2 w 35"/>
                <a:gd name="T51" fmla="*/ 9 h 54"/>
                <a:gd name="T52" fmla="*/ 6 w 35"/>
                <a:gd name="T53" fmla="*/ 4 h 54"/>
                <a:gd name="T54" fmla="*/ 11 w 35"/>
                <a:gd name="T55" fmla="*/ 1 h 54"/>
                <a:gd name="T56" fmla="*/ 16 w 35"/>
                <a:gd name="T57" fmla="*/ 0 h 54"/>
                <a:gd name="T58" fmla="*/ 23 w 35"/>
                <a:gd name="T59" fmla="*/ 1 h 54"/>
                <a:gd name="T60" fmla="*/ 28 w 35"/>
                <a:gd name="T61" fmla="*/ 4 h 54"/>
                <a:gd name="T62" fmla="*/ 29 w 35"/>
                <a:gd name="T63" fmla="*/ 1 h 54"/>
                <a:gd name="T64" fmla="*/ 32 w 35"/>
                <a:gd name="T65" fmla="*/ 1 h 54"/>
                <a:gd name="T66" fmla="*/ 32 w 35"/>
                <a:gd name="T67" fmla="*/ 18 h 54"/>
                <a:gd name="T68" fmla="*/ 30 w 35"/>
                <a:gd name="T69" fmla="*/ 18 h 54"/>
                <a:gd name="T70" fmla="*/ 28 w 35"/>
                <a:gd name="T71" fmla="*/ 13 h 54"/>
                <a:gd name="T72" fmla="*/ 25 w 35"/>
                <a:gd name="T73" fmla="*/ 8 h 54"/>
                <a:gd name="T74" fmla="*/ 21 w 35"/>
                <a:gd name="T75" fmla="*/ 5 h 54"/>
                <a:gd name="T76" fmla="*/ 16 w 35"/>
                <a:gd name="T77" fmla="*/ 3 h 54"/>
                <a:gd name="T78" fmla="*/ 10 w 35"/>
                <a:gd name="T79" fmla="*/ 6 h 54"/>
                <a:gd name="T80" fmla="*/ 8 w 35"/>
                <a:gd name="T81" fmla="*/ 11 h 54"/>
                <a:gd name="T82" fmla="*/ 9 w 35"/>
                <a:gd name="T83" fmla="*/ 17 h 54"/>
                <a:gd name="T84" fmla="*/ 14 w 35"/>
                <a:gd name="T85" fmla="*/ 20 h 54"/>
                <a:gd name="T86" fmla="*/ 19 w 35"/>
                <a:gd name="T87" fmla="*/ 22 h 54"/>
                <a:gd name="T88" fmla="*/ 24 w 35"/>
                <a:gd name="T89" fmla="*/ 24 h 54"/>
                <a:gd name="T90" fmla="*/ 28 w 35"/>
                <a:gd name="T91" fmla="*/ 26 h 54"/>
                <a:gd name="T92" fmla="*/ 31 w 35"/>
                <a:gd name="T93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" h="54">
                  <a:moveTo>
                    <a:pt x="31" y="29"/>
                  </a:moveTo>
                  <a:cubicBezTo>
                    <a:pt x="32" y="30"/>
                    <a:pt x="33" y="32"/>
                    <a:pt x="34" y="33"/>
                  </a:cubicBezTo>
                  <a:cubicBezTo>
                    <a:pt x="34" y="34"/>
                    <a:pt x="35" y="36"/>
                    <a:pt x="35" y="38"/>
                  </a:cubicBezTo>
                  <a:cubicBezTo>
                    <a:pt x="35" y="43"/>
                    <a:pt x="33" y="46"/>
                    <a:pt x="30" y="49"/>
                  </a:cubicBezTo>
                  <a:cubicBezTo>
                    <a:pt x="26" y="52"/>
                    <a:pt x="22" y="54"/>
                    <a:pt x="17" y="54"/>
                  </a:cubicBezTo>
                  <a:cubicBezTo>
                    <a:pt x="15" y="54"/>
                    <a:pt x="13" y="53"/>
                    <a:pt x="10" y="52"/>
                  </a:cubicBezTo>
                  <a:cubicBezTo>
                    <a:pt x="8" y="52"/>
                    <a:pt x="6" y="51"/>
                    <a:pt x="5" y="50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7"/>
                    <a:pt x="4" y="39"/>
                    <a:pt x="5" y="41"/>
                  </a:cubicBezTo>
                  <a:cubicBezTo>
                    <a:pt x="5" y="43"/>
                    <a:pt x="6" y="44"/>
                    <a:pt x="8" y="46"/>
                  </a:cubicBezTo>
                  <a:cubicBezTo>
                    <a:pt x="9" y="47"/>
                    <a:pt x="10" y="48"/>
                    <a:pt x="12" y="49"/>
                  </a:cubicBezTo>
                  <a:cubicBezTo>
                    <a:pt x="14" y="50"/>
                    <a:pt x="16" y="50"/>
                    <a:pt x="18" y="50"/>
                  </a:cubicBezTo>
                  <a:cubicBezTo>
                    <a:pt x="20" y="50"/>
                    <a:pt x="21" y="50"/>
                    <a:pt x="22" y="50"/>
                  </a:cubicBezTo>
                  <a:cubicBezTo>
                    <a:pt x="23" y="49"/>
                    <a:pt x="24" y="49"/>
                    <a:pt x="25" y="48"/>
                  </a:cubicBezTo>
                  <a:cubicBezTo>
                    <a:pt x="26" y="47"/>
                    <a:pt x="27" y="46"/>
                    <a:pt x="27" y="45"/>
                  </a:cubicBezTo>
                  <a:cubicBezTo>
                    <a:pt x="27" y="44"/>
                    <a:pt x="28" y="43"/>
                    <a:pt x="28" y="41"/>
                  </a:cubicBezTo>
                  <a:cubicBezTo>
                    <a:pt x="28" y="39"/>
                    <a:pt x="27" y="37"/>
                    <a:pt x="26" y="36"/>
                  </a:cubicBezTo>
                  <a:cubicBezTo>
                    <a:pt x="25" y="34"/>
                    <a:pt x="23" y="33"/>
                    <a:pt x="21" y="32"/>
                  </a:cubicBezTo>
                  <a:cubicBezTo>
                    <a:pt x="19" y="31"/>
                    <a:pt x="17" y="30"/>
                    <a:pt x="15" y="30"/>
                  </a:cubicBezTo>
                  <a:cubicBezTo>
                    <a:pt x="13" y="29"/>
                    <a:pt x="12" y="28"/>
                    <a:pt x="10" y="28"/>
                  </a:cubicBezTo>
                  <a:cubicBezTo>
                    <a:pt x="7" y="26"/>
                    <a:pt x="5" y="25"/>
                    <a:pt x="3" y="22"/>
                  </a:cubicBezTo>
                  <a:cubicBezTo>
                    <a:pt x="2" y="20"/>
                    <a:pt x="1" y="18"/>
                    <a:pt x="1" y="14"/>
                  </a:cubicBezTo>
                  <a:cubicBezTo>
                    <a:pt x="1" y="12"/>
                    <a:pt x="1" y="10"/>
                    <a:pt x="2" y="9"/>
                  </a:cubicBezTo>
                  <a:cubicBezTo>
                    <a:pt x="3" y="7"/>
                    <a:pt x="4" y="6"/>
                    <a:pt x="6" y="4"/>
                  </a:cubicBezTo>
                  <a:cubicBezTo>
                    <a:pt x="7" y="3"/>
                    <a:pt x="9" y="2"/>
                    <a:pt x="11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1" y="1"/>
                    <a:pt x="23" y="1"/>
                  </a:cubicBezTo>
                  <a:cubicBezTo>
                    <a:pt x="25" y="2"/>
                    <a:pt x="26" y="3"/>
                    <a:pt x="28" y="4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9" y="16"/>
                    <a:pt x="28" y="15"/>
                    <a:pt x="28" y="13"/>
                  </a:cubicBezTo>
                  <a:cubicBezTo>
                    <a:pt x="27" y="11"/>
                    <a:pt x="26" y="9"/>
                    <a:pt x="25" y="8"/>
                  </a:cubicBezTo>
                  <a:cubicBezTo>
                    <a:pt x="24" y="7"/>
                    <a:pt x="23" y="6"/>
                    <a:pt x="21" y="5"/>
                  </a:cubicBezTo>
                  <a:cubicBezTo>
                    <a:pt x="20" y="4"/>
                    <a:pt x="18" y="3"/>
                    <a:pt x="16" y="3"/>
                  </a:cubicBezTo>
                  <a:cubicBezTo>
                    <a:pt x="14" y="3"/>
                    <a:pt x="12" y="4"/>
                    <a:pt x="10" y="6"/>
                  </a:cubicBezTo>
                  <a:cubicBezTo>
                    <a:pt x="9" y="7"/>
                    <a:pt x="8" y="9"/>
                    <a:pt x="8" y="11"/>
                  </a:cubicBezTo>
                  <a:cubicBezTo>
                    <a:pt x="8" y="13"/>
                    <a:pt x="8" y="15"/>
                    <a:pt x="9" y="17"/>
                  </a:cubicBezTo>
                  <a:cubicBezTo>
                    <a:pt x="10" y="18"/>
                    <a:pt x="12" y="19"/>
                    <a:pt x="14" y="20"/>
                  </a:cubicBezTo>
                  <a:cubicBezTo>
                    <a:pt x="16" y="21"/>
                    <a:pt x="17" y="22"/>
                    <a:pt x="19" y="22"/>
                  </a:cubicBezTo>
                  <a:cubicBezTo>
                    <a:pt x="21" y="23"/>
                    <a:pt x="22" y="24"/>
                    <a:pt x="24" y="24"/>
                  </a:cubicBezTo>
                  <a:cubicBezTo>
                    <a:pt x="25" y="25"/>
                    <a:pt x="27" y="26"/>
                    <a:pt x="28" y="26"/>
                  </a:cubicBezTo>
                  <a:cubicBezTo>
                    <a:pt x="29" y="27"/>
                    <a:pt x="30" y="28"/>
                    <a:pt x="3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41"/>
            <p:cNvSpPr>
              <a:spLocks/>
            </p:cNvSpPr>
            <p:nvPr userDrawn="1"/>
          </p:nvSpPr>
          <p:spPr bwMode="auto">
            <a:xfrm>
              <a:off x="4281439" y="1452985"/>
              <a:ext cx="85725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7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7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6" y="46"/>
                    <a:pt x="16" y="46"/>
                  </a:cubicBezTo>
                  <a:cubicBezTo>
                    <a:pt x="16" y="47"/>
                    <a:pt x="17" y="47"/>
                    <a:pt x="18" y="48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42"/>
            <p:cNvSpPr>
              <a:spLocks/>
            </p:cNvSpPr>
            <p:nvPr userDrawn="1"/>
          </p:nvSpPr>
          <p:spPr bwMode="auto">
            <a:xfrm>
              <a:off x="4383039" y="1452985"/>
              <a:ext cx="165100" cy="192088"/>
            </a:xfrm>
            <a:custGeom>
              <a:avLst/>
              <a:gdLst>
                <a:gd name="T0" fmla="*/ 44 w 44"/>
                <a:gd name="T1" fmla="*/ 14 h 51"/>
                <a:gd name="T2" fmla="*/ 42 w 44"/>
                <a:gd name="T3" fmla="*/ 14 h 51"/>
                <a:gd name="T4" fmla="*/ 40 w 44"/>
                <a:gd name="T5" fmla="*/ 11 h 51"/>
                <a:gd name="T6" fmla="*/ 38 w 44"/>
                <a:gd name="T7" fmla="*/ 8 h 51"/>
                <a:gd name="T8" fmla="*/ 36 w 44"/>
                <a:gd name="T9" fmla="*/ 5 h 51"/>
                <a:gd name="T10" fmla="*/ 34 w 44"/>
                <a:gd name="T11" fmla="*/ 4 h 51"/>
                <a:gd name="T12" fmla="*/ 31 w 44"/>
                <a:gd name="T13" fmla="*/ 3 h 51"/>
                <a:gd name="T14" fmla="*/ 28 w 44"/>
                <a:gd name="T15" fmla="*/ 3 h 51"/>
                <a:gd name="T16" fmla="*/ 26 w 44"/>
                <a:gd name="T17" fmla="*/ 3 h 51"/>
                <a:gd name="T18" fmla="*/ 26 w 44"/>
                <a:gd name="T19" fmla="*/ 44 h 51"/>
                <a:gd name="T20" fmla="*/ 26 w 44"/>
                <a:gd name="T21" fmla="*/ 46 h 51"/>
                <a:gd name="T22" fmla="*/ 28 w 44"/>
                <a:gd name="T23" fmla="*/ 48 h 51"/>
                <a:gd name="T24" fmla="*/ 31 w 44"/>
                <a:gd name="T25" fmla="*/ 48 h 51"/>
                <a:gd name="T26" fmla="*/ 34 w 44"/>
                <a:gd name="T27" fmla="*/ 49 h 51"/>
                <a:gd name="T28" fmla="*/ 34 w 44"/>
                <a:gd name="T29" fmla="*/ 51 h 51"/>
                <a:gd name="T30" fmla="*/ 10 w 44"/>
                <a:gd name="T31" fmla="*/ 51 h 51"/>
                <a:gd name="T32" fmla="*/ 10 w 44"/>
                <a:gd name="T33" fmla="*/ 49 h 51"/>
                <a:gd name="T34" fmla="*/ 13 w 44"/>
                <a:gd name="T35" fmla="*/ 49 h 51"/>
                <a:gd name="T36" fmla="*/ 16 w 44"/>
                <a:gd name="T37" fmla="*/ 48 h 51"/>
                <a:gd name="T38" fmla="*/ 17 w 44"/>
                <a:gd name="T39" fmla="*/ 47 h 51"/>
                <a:gd name="T40" fmla="*/ 18 w 44"/>
                <a:gd name="T41" fmla="*/ 44 h 51"/>
                <a:gd name="T42" fmla="*/ 18 w 44"/>
                <a:gd name="T43" fmla="*/ 3 h 51"/>
                <a:gd name="T44" fmla="*/ 16 w 44"/>
                <a:gd name="T45" fmla="*/ 3 h 51"/>
                <a:gd name="T46" fmla="*/ 13 w 44"/>
                <a:gd name="T47" fmla="*/ 3 h 51"/>
                <a:gd name="T48" fmla="*/ 10 w 44"/>
                <a:gd name="T49" fmla="*/ 4 h 51"/>
                <a:gd name="T50" fmla="*/ 7 w 44"/>
                <a:gd name="T51" fmla="*/ 5 h 51"/>
                <a:gd name="T52" fmla="*/ 5 w 44"/>
                <a:gd name="T53" fmla="*/ 8 h 51"/>
                <a:gd name="T54" fmla="*/ 3 w 44"/>
                <a:gd name="T55" fmla="*/ 11 h 51"/>
                <a:gd name="T56" fmla="*/ 2 w 44"/>
                <a:gd name="T57" fmla="*/ 14 h 51"/>
                <a:gd name="T58" fmla="*/ 0 w 44"/>
                <a:gd name="T59" fmla="*/ 14 h 51"/>
                <a:gd name="T60" fmla="*/ 0 w 44"/>
                <a:gd name="T61" fmla="*/ 0 h 51"/>
                <a:gd name="T62" fmla="*/ 44 w 44"/>
                <a:gd name="T63" fmla="*/ 0 h 51"/>
                <a:gd name="T64" fmla="*/ 44 w 44"/>
                <a:gd name="T65" fmla="*/ 1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" h="51">
                  <a:moveTo>
                    <a:pt x="44" y="14"/>
                  </a:moveTo>
                  <a:cubicBezTo>
                    <a:pt x="42" y="14"/>
                    <a:pt x="42" y="14"/>
                    <a:pt x="42" y="14"/>
                  </a:cubicBezTo>
                  <a:cubicBezTo>
                    <a:pt x="41" y="13"/>
                    <a:pt x="41" y="12"/>
                    <a:pt x="40" y="11"/>
                  </a:cubicBezTo>
                  <a:cubicBezTo>
                    <a:pt x="40" y="10"/>
                    <a:pt x="39" y="9"/>
                    <a:pt x="38" y="8"/>
                  </a:cubicBezTo>
                  <a:cubicBezTo>
                    <a:pt x="38" y="7"/>
                    <a:pt x="37" y="6"/>
                    <a:pt x="36" y="5"/>
                  </a:cubicBezTo>
                  <a:cubicBezTo>
                    <a:pt x="35" y="4"/>
                    <a:pt x="34" y="4"/>
                    <a:pt x="34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0" y="3"/>
                    <a:pt x="29" y="3"/>
                    <a:pt x="28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6" y="46"/>
                    <a:pt x="26" y="46"/>
                  </a:cubicBezTo>
                  <a:cubicBezTo>
                    <a:pt x="26" y="47"/>
                    <a:pt x="27" y="47"/>
                    <a:pt x="28" y="48"/>
                  </a:cubicBezTo>
                  <a:cubicBezTo>
                    <a:pt x="28" y="48"/>
                    <a:pt x="29" y="48"/>
                    <a:pt x="31" y="48"/>
                  </a:cubicBezTo>
                  <a:cubicBezTo>
                    <a:pt x="32" y="49"/>
                    <a:pt x="33" y="49"/>
                    <a:pt x="34" y="49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1" y="49"/>
                    <a:pt x="13" y="49"/>
                  </a:cubicBezTo>
                  <a:cubicBezTo>
                    <a:pt x="14" y="48"/>
                    <a:pt x="15" y="48"/>
                    <a:pt x="16" y="48"/>
                  </a:cubicBezTo>
                  <a:cubicBezTo>
                    <a:pt x="16" y="48"/>
                    <a:pt x="17" y="47"/>
                    <a:pt x="17" y="47"/>
                  </a:cubicBezTo>
                  <a:cubicBezTo>
                    <a:pt x="18" y="46"/>
                    <a:pt x="18" y="45"/>
                    <a:pt x="18" y="4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12" y="3"/>
                    <a:pt x="11" y="3"/>
                    <a:pt x="10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7" y="6"/>
                    <a:pt x="6" y="7"/>
                    <a:pt x="5" y="8"/>
                  </a:cubicBezTo>
                  <a:cubicBezTo>
                    <a:pt x="4" y="9"/>
                    <a:pt x="4" y="10"/>
                    <a:pt x="3" y="11"/>
                  </a:cubicBezTo>
                  <a:cubicBezTo>
                    <a:pt x="3" y="13"/>
                    <a:pt x="2" y="14"/>
                    <a:pt x="2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4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43"/>
            <p:cNvSpPr>
              <a:spLocks/>
            </p:cNvSpPr>
            <p:nvPr userDrawn="1"/>
          </p:nvSpPr>
          <p:spPr bwMode="auto">
            <a:xfrm>
              <a:off x="4559251" y="1452985"/>
              <a:ext cx="184150" cy="192088"/>
            </a:xfrm>
            <a:custGeom>
              <a:avLst/>
              <a:gdLst>
                <a:gd name="T0" fmla="*/ 49 w 49"/>
                <a:gd name="T1" fmla="*/ 3 h 51"/>
                <a:gd name="T2" fmla="*/ 47 w 49"/>
                <a:gd name="T3" fmla="*/ 4 h 51"/>
                <a:gd name="T4" fmla="*/ 45 w 49"/>
                <a:gd name="T5" fmla="*/ 4 h 51"/>
                <a:gd name="T6" fmla="*/ 43 w 49"/>
                <a:gd name="T7" fmla="*/ 6 h 51"/>
                <a:gd name="T8" fmla="*/ 41 w 49"/>
                <a:gd name="T9" fmla="*/ 8 h 51"/>
                <a:gd name="T10" fmla="*/ 36 w 49"/>
                <a:gd name="T11" fmla="*/ 16 h 51"/>
                <a:gd name="T12" fmla="*/ 30 w 49"/>
                <a:gd name="T13" fmla="*/ 26 h 51"/>
                <a:gd name="T14" fmla="*/ 28 w 49"/>
                <a:gd name="T15" fmla="*/ 30 h 51"/>
                <a:gd name="T16" fmla="*/ 28 w 49"/>
                <a:gd name="T17" fmla="*/ 34 h 51"/>
                <a:gd name="T18" fmla="*/ 28 w 49"/>
                <a:gd name="T19" fmla="*/ 44 h 51"/>
                <a:gd name="T20" fmla="*/ 29 w 49"/>
                <a:gd name="T21" fmla="*/ 46 h 51"/>
                <a:gd name="T22" fmla="*/ 30 w 49"/>
                <a:gd name="T23" fmla="*/ 48 h 51"/>
                <a:gd name="T24" fmla="*/ 33 w 49"/>
                <a:gd name="T25" fmla="*/ 48 h 51"/>
                <a:gd name="T26" fmla="*/ 36 w 49"/>
                <a:gd name="T27" fmla="*/ 49 h 51"/>
                <a:gd name="T28" fmla="*/ 36 w 49"/>
                <a:gd name="T29" fmla="*/ 51 h 51"/>
                <a:gd name="T30" fmla="*/ 12 w 49"/>
                <a:gd name="T31" fmla="*/ 51 h 51"/>
                <a:gd name="T32" fmla="*/ 12 w 49"/>
                <a:gd name="T33" fmla="*/ 49 h 51"/>
                <a:gd name="T34" fmla="*/ 15 w 49"/>
                <a:gd name="T35" fmla="*/ 49 h 51"/>
                <a:gd name="T36" fmla="*/ 18 w 49"/>
                <a:gd name="T37" fmla="*/ 48 h 51"/>
                <a:gd name="T38" fmla="*/ 20 w 49"/>
                <a:gd name="T39" fmla="*/ 47 h 51"/>
                <a:gd name="T40" fmla="*/ 20 w 49"/>
                <a:gd name="T41" fmla="*/ 44 h 51"/>
                <a:gd name="T42" fmla="*/ 20 w 49"/>
                <a:gd name="T43" fmla="*/ 32 h 51"/>
                <a:gd name="T44" fmla="*/ 20 w 49"/>
                <a:gd name="T45" fmla="*/ 30 h 51"/>
                <a:gd name="T46" fmla="*/ 18 w 49"/>
                <a:gd name="T47" fmla="*/ 26 h 51"/>
                <a:gd name="T48" fmla="*/ 13 w 49"/>
                <a:gd name="T49" fmla="*/ 17 h 51"/>
                <a:gd name="T50" fmla="*/ 9 w 49"/>
                <a:gd name="T51" fmla="*/ 9 h 51"/>
                <a:gd name="T52" fmla="*/ 7 w 49"/>
                <a:gd name="T53" fmla="*/ 6 h 51"/>
                <a:gd name="T54" fmla="*/ 5 w 49"/>
                <a:gd name="T55" fmla="*/ 4 h 51"/>
                <a:gd name="T56" fmla="*/ 2 w 49"/>
                <a:gd name="T57" fmla="*/ 3 h 51"/>
                <a:gd name="T58" fmla="*/ 0 w 49"/>
                <a:gd name="T59" fmla="*/ 3 h 51"/>
                <a:gd name="T60" fmla="*/ 0 w 49"/>
                <a:gd name="T61" fmla="*/ 0 h 51"/>
                <a:gd name="T62" fmla="*/ 22 w 49"/>
                <a:gd name="T63" fmla="*/ 0 h 51"/>
                <a:gd name="T64" fmla="*/ 22 w 49"/>
                <a:gd name="T65" fmla="*/ 3 h 51"/>
                <a:gd name="T66" fmla="*/ 17 w 49"/>
                <a:gd name="T67" fmla="*/ 4 h 51"/>
                <a:gd name="T68" fmla="*/ 15 w 49"/>
                <a:gd name="T69" fmla="*/ 5 h 51"/>
                <a:gd name="T70" fmla="*/ 16 w 49"/>
                <a:gd name="T71" fmla="*/ 6 h 51"/>
                <a:gd name="T72" fmla="*/ 16 w 49"/>
                <a:gd name="T73" fmla="*/ 7 h 51"/>
                <a:gd name="T74" fmla="*/ 17 w 49"/>
                <a:gd name="T75" fmla="*/ 9 h 51"/>
                <a:gd name="T76" fmla="*/ 18 w 49"/>
                <a:gd name="T77" fmla="*/ 11 h 51"/>
                <a:gd name="T78" fmla="*/ 22 w 49"/>
                <a:gd name="T79" fmla="*/ 18 h 51"/>
                <a:gd name="T80" fmla="*/ 26 w 49"/>
                <a:gd name="T81" fmla="*/ 26 h 51"/>
                <a:gd name="T82" fmla="*/ 35 w 49"/>
                <a:gd name="T83" fmla="*/ 12 h 51"/>
                <a:gd name="T84" fmla="*/ 38 w 49"/>
                <a:gd name="T85" fmla="*/ 6 h 51"/>
                <a:gd name="T86" fmla="*/ 37 w 49"/>
                <a:gd name="T87" fmla="*/ 4 h 51"/>
                <a:gd name="T88" fmla="*/ 36 w 49"/>
                <a:gd name="T89" fmla="*/ 4 h 51"/>
                <a:gd name="T90" fmla="*/ 34 w 49"/>
                <a:gd name="T91" fmla="*/ 3 h 51"/>
                <a:gd name="T92" fmla="*/ 31 w 49"/>
                <a:gd name="T93" fmla="*/ 3 h 51"/>
                <a:gd name="T94" fmla="*/ 31 w 49"/>
                <a:gd name="T95" fmla="*/ 0 h 51"/>
                <a:gd name="T96" fmla="*/ 49 w 49"/>
                <a:gd name="T97" fmla="*/ 0 h 51"/>
                <a:gd name="T98" fmla="*/ 49 w 49"/>
                <a:gd name="T9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" h="51">
                  <a:moveTo>
                    <a:pt x="49" y="3"/>
                  </a:moveTo>
                  <a:cubicBezTo>
                    <a:pt x="49" y="3"/>
                    <a:pt x="48" y="3"/>
                    <a:pt x="47" y="4"/>
                  </a:cubicBezTo>
                  <a:cubicBezTo>
                    <a:pt x="46" y="4"/>
                    <a:pt x="46" y="4"/>
                    <a:pt x="45" y="4"/>
                  </a:cubicBezTo>
                  <a:cubicBezTo>
                    <a:pt x="44" y="5"/>
                    <a:pt x="44" y="5"/>
                    <a:pt x="43" y="6"/>
                  </a:cubicBezTo>
                  <a:cubicBezTo>
                    <a:pt x="43" y="6"/>
                    <a:pt x="42" y="7"/>
                    <a:pt x="41" y="8"/>
                  </a:cubicBezTo>
                  <a:cubicBezTo>
                    <a:pt x="39" y="11"/>
                    <a:pt x="38" y="13"/>
                    <a:pt x="36" y="16"/>
                  </a:cubicBezTo>
                  <a:cubicBezTo>
                    <a:pt x="35" y="19"/>
                    <a:pt x="33" y="22"/>
                    <a:pt x="30" y="26"/>
                  </a:cubicBezTo>
                  <a:cubicBezTo>
                    <a:pt x="29" y="28"/>
                    <a:pt x="29" y="29"/>
                    <a:pt x="28" y="30"/>
                  </a:cubicBezTo>
                  <a:cubicBezTo>
                    <a:pt x="28" y="31"/>
                    <a:pt x="28" y="32"/>
                    <a:pt x="28" y="3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6"/>
                    <a:pt x="29" y="46"/>
                  </a:cubicBezTo>
                  <a:cubicBezTo>
                    <a:pt x="29" y="47"/>
                    <a:pt x="29" y="47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9"/>
                    <a:pt x="35" y="49"/>
                    <a:pt x="36" y="49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9"/>
                    <a:pt x="14" y="49"/>
                    <a:pt x="15" y="49"/>
                  </a:cubicBezTo>
                  <a:cubicBezTo>
                    <a:pt x="17" y="48"/>
                    <a:pt x="18" y="48"/>
                    <a:pt x="18" y="48"/>
                  </a:cubicBezTo>
                  <a:cubicBezTo>
                    <a:pt x="19" y="48"/>
                    <a:pt x="20" y="47"/>
                    <a:pt x="20" y="47"/>
                  </a:cubicBezTo>
                  <a:cubicBezTo>
                    <a:pt x="20" y="46"/>
                    <a:pt x="20" y="45"/>
                    <a:pt x="20" y="4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1"/>
                    <a:pt x="20" y="30"/>
                  </a:cubicBezTo>
                  <a:cubicBezTo>
                    <a:pt x="19" y="29"/>
                    <a:pt x="19" y="28"/>
                    <a:pt x="18" y="26"/>
                  </a:cubicBezTo>
                  <a:cubicBezTo>
                    <a:pt x="17" y="24"/>
                    <a:pt x="15" y="21"/>
                    <a:pt x="13" y="17"/>
                  </a:cubicBezTo>
                  <a:cubicBezTo>
                    <a:pt x="12" y="14"/>
                    <a:pt x="10" y="11"/>
                    <a:pt x="9" y="9"/>
                  </a:cubicBezTo>
                  <a:cubicBezTo>
                    <a:pt x="8" y="8"/>
                    <a:pt x="7" y="7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5"/>
                    <a:pt x="16" y="6"/>
                  </a:cubicBezTo>
                  <a:cubicBezTo>
                    <a:pt x="16" y="6"/>
                    <a:pt x="16" y="6"/>
                    <a:pt x="16" y="7"/>
                  </a:cubicBezTo>
                  <a:cubicBezTo>
                    <a:pt x="16" y="7"/>
                    <a:pt x="17" y="8"/>
                    <a:pt x="17" y="9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0" y="13"/>
                    <a:pt x="21" y="16"/>
                    <a:pt x="22" y="18"/>
                  </a:cubicBezTo>
                  <a:cubicBezTo>
                    <a:pt x="23" y="20"/>
                    <a:pt x="25" y="23"/>
                    <a:pt x="26" y="26"/>
                  </a:cubicBezTo>
                  <a:cubicBezTo>
                    <a:pt x="30" y="20"/>
                    <a:pt x="33" y="15"/>
                    <a:pt x="35" y="12"/>
                  </a:cubicBezTo>
                  <a:cubicBezTo>
                    <a:pt x="37" y="8"/>
                    <a:pt x="38" y="6"/>
                    <a:pt x="38" y="6"/>
                  </a:cubicBezTo>
                  <a:cubicBezTo>
                    <a:pt x="38" y="5"/>
                    <a:pt x="38" y="5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5" y="3"/>
                    <a:pt x="34" y="3"/>
                    <a:pt x="34" y="3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44"/>
            <p:cNvSpPr>
              <a:spLocks/>
            </p:cNvSpPr>
            <p:nvPr userDrawn="1"/>
          </p:nvSpPr>
          <p:spPr bwMode="auto">
            <a:xfrm>
              <a:off x="2306589" y="714797"/>
              <a:ext cx="327025" cy="461963"/>
            </a:xfrm>
            <a:custGeom>
              <a:avLst/>
              <a:gdLst>
                <a:gd name="T0" fmla="*/ 67 w 87"/>
                <a:gd name="T1" fmla="*/ 93 h 122"/>
                <a:gd name="T2" fmla="*/ 63 w 87"/>
                <a:gd name="T3" fmla="*/ 93 h 122"/>
                <a:gd name="T4" fmla="*/ 50 w 87"/>
                <a:gd name="T5" fmla="*/ 98 h 122"/>
                <a:gd name="T6" fmla="*/ 33 w 87"/>
                <a:gd name="T7" fmla="*/ 98 h 122"/>
                <a:gd name="T8" fmla="*/ 33 w 87"/>
                <a:gd name="T9" fmla="*/ 97 h 122"/>
                <a:gd name="T10" fmla="*/ 44 w 87"/>
                <a:gd name="T11" fmla="*/ 86 h 122"/>
                <a:gd name="T12" fmla="*/ 44 w 87"/>
                <a:gd name="T13" fmla="*/ 73 h 122"/>
                <a:gd name="T14" fmla="*/ 59 w 87"/>
                <a:gd name="T15" fmla="*/ 68 h 122"/>
                <a:gd name="T16" fmla="*/ 71 w 87"/>
                <a:gd name="T17" fmla="*/ 63 h 122"/>
                <a:gd name="T18" fmla="*/ 80 w 87"/>
                <a:gd name="T19" fmla="*/ 51 h 122"/>
                <a:gd name="T20" fmla="*/ 81 w 87"/>
                <a:gd name="T21" fmla="*/ 44 h 122"/>
                <a:gd name="T22" fmla="*/ 81 w 87"/>
                <a:gd name="T23" fmla="*/ 41 h 122"/>
                <a:gd name="T24" fmla="*/ 68 w 87"/>
                <a:gd name="T25" fmla="*/ 36 h 122"/>
                <a:gd name="T26" fmla="*/ 64 w 87"/>
                <a:gd name="T27" fmla="*/ 31 h 122"/>
                <a:gd name="T28" fmla="*/ 63 w 87"/>
                <a:gd name="T29" fmla="*/ 28 h 122"/>
                <a:gd name="T30" fmla="*/ 62 w 87"/>
                <a:gd name="T31" fmla="*/ 27 h 122"/>
                <a:gd name="T32" fmla="*/ 58 w 87"/>
                <a:gd name="T33" fmla="*/ 28 h 122"/>
                <a:gd name="T34" fmla="*/ 57 w 87"/>
                <a:gd name="T35" fmla="*/ 29 h 122"/>
                <a:gd name="T36" fmla="*/ 57 w 87"/>
                <a:gd name="T37" fmla="*/ 30 h 122"/>
                <a:gd name="T38" fmla="*/ 57 w 87"/>
                <a:gd name="T39" fmla="*/ 41 h 122"/>
                <a:gd name="T40" fmla="*/ 49 w 87"/>
                <a:gd name="T41" fmla="*/ 46 h 122"/>
                <a:gd name="T42" fmla="*/ 44 w 87"/>
                <a:gd name="T43" fmla="*/ 52 h 122"/>
                <a:gd name="T44" fmla="*/ 39 w 87"/>
                <a:gd name="T45" fmla="*/ 50 h 122"/>
                <a:gd name="T46" fmla="*/ 22 w 87"/>
                <a:gd name="T47" fmla="*/ 8 h 122"/>
                <a:gd name="T48" fmla="*/ 13 w 87"/>
                <a:gd name="T49" fmla="*/ 0 h 122"/>
                <a:gd name="T50" fmla="*/ 9 w 87"/>
                <a:gd name="T51" fmla="*/ 11 h 122"/>
                <a:gd name="T52" fmla="*/ 9 w 87"/>
                <a:gd name="T53" fmla="*/ 13 h 122"/>
                <a:gd name="T54" fmla="*/ 3 w 87"/>
                <a:gd name="T55" fmla="*/ 38 h 122"/>
                <a:gd name="T56" fmla="*/ 0 w 87"/>
                <a:gd name="T57" fmla="*/ 53 h 122"/>
                <a:gd name="T58" fmla="*/ 7 w 87"/>
                <a:gd name="T59" fmla="*/ 81 h 122"/>
                <a:gd name="T60" fmla="*/ 8 w 87"/>
                <a:gd name="T61" fmla="*/ 91 h 122"/>
                <a:gd name="T62" fmla="*/ 21 w 87"/>
                <a:gd name="T63" fmla="*/ 117 h 122"/>
                <a:gd name="T64" fmla="*/ 41 w 87"/>
                <a:gd name="T65" fmla="*/ 119 h 122"/>
                <a:gd name="T66" fmla="*/ 46 w 87"/>
                <a:gd name="T67" fmla="*/ 115 h 122"/>
                <a:gd name="T68" fmla="*/ 53 w 87"/>
                <a:gd name="T69" fmla="*/ 115 h 122"/>
                <a:gd name="T70" fmla="*/ 72 w 87"/>
                <a:gd name="T71" fmla="*/ 110 h 122"/>
                <a:gd name="T72" fmla="*/ 82 w 87"/>
                <a:gd name="T73" fmla="*/ 104 h 122"/>
                <a:gd name="T74" fmla="*/ 87 w 87"/>
                <a:gd name="T75" fmla="*/ 94 h 122"/>
                <a:gd name="T76" fmla="*/ 86 w 87"/>
                <a:gd name="T77" fmla="*/ 88 h 122"/>
                <a:gd name="T78" fmla="*/ 67 w 87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122">
                  <a:moveTo>
                    <a:pt x="67" y="93"/>
                  </a:moveTo>
                  <a:cubicBezTo>
                    <a:pt x="66" y="93"/>
                    <a:pt x="64" y="93"/>
                    <a:pt x="63" y="93"/>
                  </a:cubicBezTo>
                  <a:cubicBezTo>
                    <a:pt x="59" y="95"/>
                    <a:pt x="54" y="96"/>
                    <a:pt x="50" y="98"/>
                  </a:cubicBezTo>
                  <a:cubicBezTo>
                    <a:pt x="45" y="99"/>
                    <a:pt x="38" y="102"/>
                    <a:pt x="33" y="98"/>
                  </a:cubicBezTo>
                  <a:cubicBezTo>
                    <a:pt x="33" y="98"/>
                    <a:pt x="33" y="98"/>
                    <a:pt x="33" y="97"/>
                  </a:cubicBezTo>
                  <a:cubicBezTo>
                    <a:pt x="37" y="93"/>
                    <a:pt x="37" y="90"/>
                    <a:pt x="44" y="86"/>
                  </a:cubicBezTo>
                  <a:cubicBezTo>
                    <a:pt x="44" y="82"/>
                    <a:pt x="46" y="76"/>
                    <a:pt x="44" y="73"/>
                  </a:cubicBezTo>
                  <a:cubicBezTo>
                    <a:pt x="44" y="66"/>
                    <a:pt x="53" y="69"/>
                    <a:pt x="59" y="68"/>
                  </a:cubicBezTo>
                  <a:cubicBezTo>
                    <a:pt x="63" y="67"/>
                    <a:pt x="68" y="65"/>
                    <a:pt x="71" y="63"/>
                  </a:cubicBezTo>
                  <a:cubicBezTo>
                    <a:pt x="75" y="61"/>
                    <a:pt x="78" y="56"/>
                    <a:pt x="80" y="51"/>
                  </a:cubicBezTo>
                  <a:cubicBezTo>
                    <a:pt x="81" y="50"/>
                    <a:pt x="80" y="46"/>
                    <a:pt x="81" y="44"/>
                  </a:cubicBezTo>
                  <a:cubicBezTo>
                    <a:pt x="81" y="43"/>
                    <a:pt x="81" y="42"/>
                    <a:pt x="81" y="41"/>
                  </a:cubicBezTo>
                  <a:cubicBezTo>
                    <a:pt x="81" y="40"/>
                    <a:pt x="70" y="37"/>
                    <a:pt x="68" y="36"/>
                  </a:cubicBezTo>
                  <a:cubicBezTo>
                    <a:pt x="67" y="35"/>
                    <a:pt x="64" y="33"/>
                    <a:pt x="64" y="31"/>
                  </a:cubicBezTo>
                  <a:cubicBezTo>
                    <a:pt x="63" y="30"/>
                    <a:pt x="64" y="29"/>
                    <a:pt x="63" y="28"/>
                  </a:cubicBezTo>
                  <a:cubicBezTo>
                    <a:pt x="63" y="27"/>
                    <a:pt x="62" y="27"/>
                    <a:pt x="62" y="27"/>
                  </a:cubicBezTo>
                  <a:cubicBezTo>
                    <a:pt x="59" y="27"/>
                    <a:pt x="59" y="27"/>
                    <a:pt x="58" y="28"/>
                  </a:cubicBezTo>
                  <a:cubicBezTo>
                    <a:pt x="58" y="29"/>
                    <a:pt x="57" y="29"/>
                    <a:pt x="57" y="29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4"/>
                    <a:pt x="57" y="37"/>
                    <a:pt x="57" y="41"/>
                  </a:cubicBezTo>
                  <a:cubicBezTo>
                    <a:pt x="56" y="43"/>
                    <a:pt x="51" y="45"/>
                    <a:pt x="49" y="46"/>
                  </a:cubicBezTo>
                  <a:cubicBezTo>
                    <a:pt x="47" y="48"/>
                    <a:pt x="45" y="50"/>
                    <a:pt x="44" y="52"/>
                  </a:cubicBezTo>
                  <a:cubicBezTo>
                    <a:pt x="41" y="52"/>
                    <a:pt x="41" y="51"/>
                    <a:pt x="39" y="50"/>
                  </a:cubicBezTo>
                  <a:cubicBezTo>
                    <a:pt x="36" y="32"/>
                    <a:pt x="34" y="17"/>
                    <a:pt x="22" y="8"/>
                  </a:cubicBezTo>
                  <a:cubicBezTo>
                    <a:pt x="19" y="6"/>
                    <a:pt x="17" y="2"/>
                    <a:pt x="13" y="0"/>
                  </a:cubicBezTo>
                  <a:cubicBezTo>
                    <a:pt x="12" y="4"/>
                    <a:pt x="10" y="7"/>
                    <a:pt x="9" y="11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7" y="21"/>
                    <a:pt x="5" y="30"/>
                    <a:pt x="3" y="38"/>
                  </a:cubicBezTo>
                  <a:cubicBezTo>
                    <a:pt x="3" y="40"/>
                    <a:pt x="0" y="51"/>
                    <a:pt x="0" y="53"/>
                  </a:cubicBezTo>
                  <a:cubicBezTo>
                    <a:pt x="2" y="62"/>
                    <a:pt x="5" y="73"/>
                    <a:pt x="7" y="81"/>
                  </a:cubicBezTo>
                  <a:cubicBezTo>
                    <a:pt x="8" y="85"/>
                    <a:pt x="7" y="88"/>
                    <a:pt x="8" y="91"/>
                  </a:cubicBezTo>
                  <a:cubicBezTo>
                    <a:pt x="10" y="98"/>
                    <a:pt x="16" y="114"/>
                    <a:pt x="21" y="117"/>
                  </a:cubicBezTo>
                  <a:cubicBezTo>
                    <a:pt x="26" y="120"/>
                    <a:pt x="34" y="122"/>
                    <a:pt x="41" y="119"/>
                  </a:cubicBezTo>
                  <a:cubicBezTo>
                    <a:pt x="43" y="118"/>
                    <a:pt x="45" y="115"/>
                    <a:pt x="46" y="115"/>
                  </a:cubicBezTo>
                  <a:cubicBezTo>
                    <a:pt x="49" y="115"/>
                    <a:pt x="51" y="115"/>
                    <a:pt x="53" y="115"/>
                  </a:cubicBezTo>
                  <a:cubicBezTo>
                    <a:pt x="59" y="113"/>
                    <a:pt x="66" y="111"/>
                    <a:pt x="72" y="110"/>
                  </a:cubicBezTo>
                  <a:cubicBezTo>
                    <a:pt x="74" y="109"/>
                    <a:pt x="80" y="106"/>
                    <a:pt x="82" y="104"/>
                  </a:cubicBezTo>
                  <a:cubicBezTo>
                    <a:pt x="84" y="102"/>
                    <a:pt x="84" y="97"/>
                    <a:pt x="87" y="94"/>
                  </a:cubicBezTo>
                  <a:cubicBezTo>
                    <a:pt x="87" y="91"/>
                    <a:pt x="87" y="90"/>
                    <a:pt x="86" y="88"/>
                  </a:cubicBezTo>
                  <a:cubicBezTo>
                    <a:pt x="78" y="88"/>
                    <a:pt x="73" y="91"/>
                    <a:pt x="67" y="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45"/>
            <p:cNvSpPr>
              <a:spLocks noEditPoints="1"/>
            </p:cNvSpPr>
            <p:nvPr userDrawn="1"/>
          </p:nvSpPr>
          <p:spPr bwMode="auto">
            <a:xfrm>
              <a:off x="1919239" y="627485"/>
              <a:ext cx="282575" cy="644525"/>
            </a:xfrm>
            <a:custGeom>
              <a:avLst/>
              <a:gdLst>
                <a:gd name="T0" fmla="*/ 74 w 75"/>
                <a:gd name="T1" fmla="*/ 59 h 170"/>
                <a:gd name="T2" fmla="*/ 73 w 75"/>
                <a:gd name="T3" fmla="*/ 42 h 170"/>
                <a:gd name="T4" fmla="*/ 72 w 75"/>
                <a:gd name="T5" fmla="*/ 30 h 170"/>
                <a:gd name="T6" fmla="*/ 42 w 75"/>
                <a:gd name="T7" fmla="*/ 7 h 170"/>
                <a:gd name="T8" fmla="*/ 33 w 75"/>
                <a:gd name="T9" fmla="*/ 1 h 170"/>
                <a:gd name="T10" fmla="*/ 30 w 75"/>
                <a:gd name="T11" fmla="*/ 4 h 170"/>
                <a:gd name="T12" fmla="*/ 37 w 75"/>
                <a:gd name="T13" fmla="*/ 16 h 170"/>
                <a:gd name="T14" fmla="*/ 42 w 75"/>
                <a:gd name="T15" fmla="*/ 23 h 170"/>
                <a:gd name="T16" fmla="*/ 51 w 75"/>
                <a:gd name="T17" fmla="*/ 35 h 170"/>
                <a:gd name="T18" fmla="*/ 52 w 75"/>
                <a:gd name="T19" fmla="*/ 71 h 170"/>
                <a:gd name="T20" fmla="*/ 52 w 75"/>
                <a:gd name="T21" fmla="*/ 80 h 170"/>
                <a:gd name="T22" fmla="*/ 51 w 75"/>
                <a:gd name="T23" fmla="*/ 90 h 170"/>
                <a:gd name="T24" fmla="*/ 44 w 75"/>
                <a:gd name="T25" fmla="*/ 86 h 170"/>
                <a:gd name="T26" fmla="*/ 39 w 75"/>
                <a:gd name="T27" fmla="*/ 85 h 170"/>
                <a:gd name="T28" fmla="*/ 33 w 75"/>
                <a:gd name="T29" fmla="*/ 81 h 170"/>
                <a:gd name="T30" fmla="*/ 26 w 75"/>
                <a:gd name="T31" fmla="*/ 80 h 170"/>
                <a:gd name="T32" fmla="*/ 17 w 75"/>
                <a:gd name="T33" fmla="*/ 77 h 170"/>
                <a:gd name="T34" fmla="*/ 14 w 75"/>
                <a:gd name="T35" fmla="*/ 79 h 170"/>
                <a:gd name="T36" fmla="*/ 19 w 75"/>
                <a:gd name="T37" fmla="*/ 88 h 170"/>
                <a:gd name="T38" fmla="*/ 19 w 75"/>
                <a:gd name="T39" fmla="*/ 91 h 170"/>
                <a:gd name="T40" fmla="*/ 21 w 75"/>
                <a:gd name="T41" fmla="*/ 101 h 170"/>
                <a:gd name="T42" fmla="*/ 18 w 75"/>
                <a:gd name="T43" fmla="*/ 112 h 170"/>
                <a:gd name="T44" fmla="*/ 2 w 75"/>
                <a:gd name="T45" fmla="*/ 143 h 170"/>
                <a:gd name="T46" fmla="*/ 1 w 75"/>
                <a:gd name="T47" fmla="*/ 144 h 170"/>
                <a:gd name="T48" fmla="*/ 1 w 75"/>
                <a:gd name="T49" fmla="*/ 146 h 170"/>
                <a:gd name="T50" fmla="*/ 6 w 75"/>
                <a:gd name="T51" fmla="*/ 169 h 170"/>
                <a:gd name="T52" fmla="*/ 7 w 75"/>
                <a:gd name="T53" fmla="*/ 170 h 170"/>
                <a:gd name="T54" fmla="*/ 15 w 75"/>
                <a:gd name="T55" fmla="*/ 170 h 170"/>
                <a:gd name="T56" fmla="*/ 24 w 75"/>
                <a:gd name="T57" fmla="*/ 161 h 170"/>
                <a:gd name="T58" fmla="*/ 36 w 75"/>
                <a:gd name="T59" fmla="*/ 153 h 170"/>
                <a:gd name="T60" fmla="*/ 38 w 75"/>
                <a:gd name="T61" fmla="*/ 151 h 170"/>
                <a:gd name="T62" fmla="*/ 50 w 75"/>
                <a:gd name="T63" fmla="*/ 141 h 170"/>
                <a:gd name="T64" fmla="*/ 51 w 75"/>
                <a:gd name="T65" fmla="*/ 141 h 170"/>
                <a:gd name="T66" fmla="*/ 51 w 75"/>
                <a:gd name="T67" fmla="*/ 147 h 170"/>
                <a:gd name="T68" fmla="*/ 53 w 75"/>
                <a:gd name="T69" fmla="*/ 165 h 170"/>
                <a:gd name="T70" fmla="*/ 58 w 75"/>
                <a:gd name="T71" fmla="*/ 164 h 170"/>
                <a:gd name="T72" fmla="*/ 65 w 75"/>
                <a:gd name="T73" fmla="*/ 154 h 170"/>
                <a:gd name="T74" fmla="*/ 72 w 75"/>
                <a:gd name="T75" fmla="*/ 124 h 170"/>
                <a:gd name="T76" fmla="*/ 72 w 75"/>
                <a:gd name="T77" fmla="*/ 113 h 170"/>
                <a:gd name="T78" fmla="*/ 74 w 75"/>
                <a:gd name="T79" fmla="*/ 80 h 170"/>
                <a:gd name="T80" fmla="*/ 75 w 75"/>
                <a:gd name="T81" fmla="*/ 66 h 170"/>
                <a:gd name="T82" fmla="*/ 74 w 75"/>
                <a:gd name="T83" fmla="*/ 59 h 170"/>
                <a:gd name="T84" fmla="*/ 51 w 75"/>
                <a:gd name="T85" fmla="*/ 122 h 170"/>
                <a:gd name="T86" fmla="*/ 51 w 75"/>
                <a:gd name="T87" fmla="*/ 128 h 170"/>
                <a:gd name="T88" fmla="*/ 44 w 75"/>
                <a:gd name="T89" fmla="*/ 132 h 170"/>
                <a:gd name="T90" fmla="*/ 40 w 75"/>
                <a:gd name="T91" fmla="*/ 136 h 170"/>
                <a:gd name="T92" fmla="*/ 31 w 75"/>
                <a:gd name="T93" fmla="*/ 139 h 170"/>
                <a:gd name="T94" fmla="*/ 24 w 75"/>
                <a:gd name="T95" fmla="*/ 144 h 170"/>
                <a:gd name="T96" fmla="*/ 13 w 75"/>
                <a:gd name="T97" fmla="*/ 146 h 170"/>
                <a:gd name="T98" fmla="*/ 12 w 75"/>
                <a:gd name="T99" fmla="*/ 145 h 170"/>
                <a:gd name="T100" fmla="*/ 17 w 75"/>
                <a:gd name="T101" fmla="*/ 135 h 170"/>
                <a:gd name="T102" fmla="*/ 30 w 75"/>
                <a:gd name="T103" fmla="*/ 118 h 170"/>
                <a:gd name="T104" fmla="*/ 31 w 75"/>
                <a:gd name="T105" fmla="*/ 115 h 170"/>
                <a:gd name="T106" fmla="*/ 36 w 75"/>
                <a:gd name="T107" fmla="*/ 108 h 170"/>
                <a:gd name="T108" fmla="*/ 49 w 75"/>
                <a:gd name="T109" fmla="*/ 99 h 170"/>
                <a:gd name="T110" fmla="*/ 51 w 75"/>
                <a:gd name="T111" fmla="*/ 99 h 170"/>
                <a:gd name="T112" fmla="*/ 51 w 75"/>
                <a:gd name="T113" fmla="*/ 114 h 170"/>
                <a:gd name="T114" fmla="*/ 51 w 75"/>
                <a:gd name="T115" fmla="*/ 12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170">
                  <a:moveTo>
                    <a:pt x="74" y="59"/>
                  </a:moveTo>
                  <a:cubicBezTo>
                    <a:pt x="74" y="53"/>
                    <a:pt x="74" y="46"/>
                    <a:pt x="73" y="42"/>
                  </a:cubicBezTo>
                  <a:cubicBezTo>
                    <a:pt x="72" y="38"/>
                    <a:pt x="74" y="33"/>
                    <a:pt x="72" y="30"/>
                  </a:cubicBezTo>
                  <a:cubicBezTo>
                    <a:pt x="68" y="20"/>
                    <a:pt x="51" y="12"/>
                    <a:pt x="42" y="7"/>
                  </a:cubicBezTo>
                  <a:cubicBezTo>
                    <a:pt x="38" y="5"/>
                    <a:pt x="38" y="2"/>
                    <a:pt x="33" y="1"/>
                  </a:cubicBezTo>
                  <a:cubicBezTo>
                    <a:pt x="32" y="0"/>
                    <a:pt x="30" y="3"/>
                    <a:pt x="30" y="4"/>
                  </a:cubicBezTo>
                  <a:cubicBezTo>
                    <a:pt x="29" y="10"/>
                    <a:pt x="34" y="12"/>
                    <a:pt x="37" y="16"/>
                  </a:cubicBezTo>
                  <a:cubicBezTo>
                    <a:pt x="39" y="18"/>
                    <a:pt x="40" y="21"/>
                    <a:pt x="42" y="23"/>
                  </a:cubicBezTo>
                  <a:cubicBezTo>
                    <a:pt x="45" y="27"/>
                    <a:pt x="49" y="30"/>
                    <a:pt x="51" y="35"/>
                  </a:cubicBezTo>
                  <a:cubicBezTo>
                    <a:pt x="54" y="43"/>
                    <a:pt x="54" y="63"/>
                    <a:pt x="52" y="71"/>
                  </a:cubicBezTo>
                  <a:cubicBezTo>
                    <a:pt x="52" y="74"/>
                    <a:pt x="52" y="77"/>
                    <a:pt x="52" y="80"/>
                  </a:cubicBezTo>
                  <a:cubicBezTo>
                    <a:pt x="52" y="84"/>
                    <a:pt x="51" y="87"/>
                    <a:pt x="51" y="90"/>
                  </a:cubicBezTo>
                  <a:cubicBezTo>
                    <a:pt x="49" y="89"/>
                    <a:pt x="47" y="87"/>
                    <a:pt x="44" y="86"/>
                  </a:cubicBezTo>
                  <a:cubicBezTo>
                    <a:pt x="43" y="86"/>
                    <a:pt x="41" y="85"/>
                    <a:pt x="39" y="85"/>
                  </a:cubicBezTo>
                  <a:cubicBezTo>
                    <a:pt x="37" y="84"/>
                    <a:pt x="36" y="82"/>
                    <a:pt x="33" y="81"/>
                  </a:cubicBezTo>
                  <a:cubicBezTo>
                    <a:pt x="31" y="80"/>
                    <a:pt x="28" y="81"/>
                    <a:pt x="26" y="80"/>
                  </a:cubicBezTo>
                  <a:cubicBezTo>
                    <a:pt x="23" y="79"/>
                    <a:pt x="22" y="77"/>
                    <a:pt x="17" y="77"/>
                  </a:cubicBezTo>
                  <a:cubicBezTo>
                    <a:pt x="16" y="77"/>
                    <a:pt x="14" y="78"/>
                    <a:pt x="14" y="79"/>
                  </a:cubicBezTo>
                  <a:cubicBezTo>
                    <a:pt x="15" y="83"/>
                    <a:pt x="18" y="84"/>
                    <a:pt x="19" y="88"/>
                  </a:cubicBezTo>
                  <a:cubicBezTo>
                    <a:pt x="19" y="89"/>
                    <a:pt x="19" y="90"/>
                    <a:pt x="19" y="91"/>
                  </a:cubicBezTo>
                  <a:cubicBezTo>
                    <a:pt x="20" y="94"/>
                    <a:pt x="21" y="98"/>
                    <a:pt x="21" y="101"/>
                  </a:cubicBezTo>
                  <a:cubicBezTo>
                    <a:pt x="22" y="106"/>
                    <a:pt x="19" y="109"/>
                    <a:pt x="18" y="112"/>
                  </a:cubicBezTo>
                  <a:cubicBezTo>
                    <a:pt x="14" y="124"/>
                    <a:pt x="12" y="137"/>
                    <a:pt x="2" y="143"/>
                  </a:cubicBezTo>
                  <a:cubicBezTo>
                    <a:pt x="2" y="144"/>
                    <a:pt x="2" y="144"/>
                    <a:pt x="1" y="144"/>
                  </a:cubicBezTo>
                  <a:cubicBezTo>
                    <a:pt x="1" y="145"/>
                    <a:pt x="1" y="146"/>
                    <a:pt x="1" y="146"/>
                  </a:cubicBezTo>
                  <a:cubicBezTo>
                    <a:pt x="1" y="153"/>
                    <a:pt x="0" y="167"/>
                    <a:pt x="6" y="169"/>
                  </a:cubicBezTo>
                  <a:cubicBezTo>
                    <a:pt x="7" y="170"/>
                    <a:pt x="7" y="170"/>
                    <a:pt x="7" y="170"/>
                  </a:cubicBezTo>
                  <a:cubicBezTo>
                    <a:pt x="8" y="170"/>
                    <a:pt x="14" y="170"/>
                    <a:pt x="15" y="170"/>
                  </a:cubicBezTo>
                  <a:cubicBezTo>
                    <a:pt x="17" y="169"/>
                    <a:pt x="21" y="162"/>
                    <a:pt x="24" y="161"/>
                  </a:cubicBezTo>
                  <a:cubicBezTo>
                    <a:pt x="28" y="158"/>
                    <a:pt x="32" y="156"/>
                    <a:pt x="36" y="153"/>
                  </a:cubicBezTo>
                  <a:cubicBezTo>
                    <a:pt x="37" y="152"/>
                    <a:pt x="38" y="151"/>
                    <a:pt x="38" y="151"/>
                  </a:cubicBezTo>
                  <a:cubicBezTo>
                    <a:pt x="42" y="148"/>
                    <a:pt x="46" y="144"/>
                    <a:pt x="50" y="141"/>
                  </a:cubicBezTo>
                  <a:cubicBezTo>
                    <a:pt x="50" y="141"/>
                    <a:pt x="51" y="141"/>
                    <a:pt x="51" y="141"/>
                  </a:cubicBezTo>
                  <a:cubicBezTo>
                    <a:pt x="51" y="142"/>
                    <a:pt x="52" y="146"/>
                    <a:pt x="51" y="147"/>
                  </a:cubicBezTo>
                  <a:cubicBezTo>
                    <a:pt x="51" y="155"/>
                    <a:pt x="50" y="160"/>
                    <a:pt x="53" y="165"/>
                  </a:cubicBezTo>
                  <a:cubicBezTo>
                    <a:pt x="55" y="165"/>
                    <a:pt x="57" y="165"/>
                    <a:pt x="58" y="164"/>
                  </a:cubicBezTo>
                  <a:cubicBezTo>
                    <a:pt x="62" y="163"/>
                    <a:pt x="63" y="157"/>
                    <a:pt x="65" y="154"/>
                  </a:cubicBezTo>
                  <a:cubicBezTo>
                    <a:pt x="69" y="145"/>
                    <a:pt x="70" y="134"/>
                    <a:pt x="72" y="124"/>
                  </a:cubicBezTo>
                  <a:cubicBezTo>
                    <a:pt x="72" y="120"/>
                    <a:pt x="72" y="117"/>
                    <a:pt x="72" y="113"/>
                  </a:cubicBezTo>
                  <a:cubicBezTo>
                    <a:pt x="75" y="103"/>
                    <a:pt x="74" y="91"/>
                    <a:pt x="74" y="80"/>
                  </a:cubicBezTo>
                  <a:cubicBezTo>
                    <a:pt x="74" y="75"/>
                    <a:pt x="74" y="71"/>
                    <a:pt x="75" y="66"/>
                  </a:cubicBezTo>
                  <a:cubicBezTo>
                    <a:pt x="74" y="64"/>
                    <a:pt x="74" y="61"/>
                    <a:pt x="74" y="59"/>
                  </a:cubicBezTo>
                  <a:close/>
                  <a:moveTo>
                    <a:pt x="51" y="122"/>
                  </a:moveTo>
                  <a:cubicBezTo>
                    <a:pt x="51" y="124"/>
                    <a:pt x="51" y="126"/>
                    <a:pt x="51" y="128"/>
                  </a:cubicBezTo>
                  <a:cubicBezTo>
                    <a:pt x="50" y="130"/>
                    <a:pt x="46" y="131"/>
                    <a:pt x="44" y="132"/>
                  </a:cubicBezTo>
                  <a:cubicBezTo>
                    <a:pt x="43" y="133"/>
                    <a:pt x="41" y="135"/>
                    <a:pt x="40" y="136"/>
                  </a:cubicBezTo>
                  <a:cubicBezTo>
                    <a:pt x="37" y="137"/>
                    <a:pt x="34" y="137"/>
                    <a:pt x="31" y="139"/>
                  </a:cubicBezTo>
                  <a:cubicBezTo>
                    <a:pt x="29" y="140"/>
                    <a:pt x="26" y="142"/>
                    <a:pt x="24" y="144"/>
                  </a:cubicBezTo>
                  <a:cubicBezTo>
                    <a:pt x="22" y="145"/>
                    <a:pt x="16" y="148"/>
                    <a:pt x="13" y="146"/>
                  </a:cubicBezTo>
                  <a:cubicBezTo>
                    <a:pt x="12" y="146"/>
                    <a:pt x="12" y="145"/>
                    <a:pt x="12" y="145"/>
                  </a:cubicBezTo>
                  <a:cubicBezTo>
                    <a:pt x="12" y="141"/>
                    <a:pt x="15" y="138"/>
                    <a:pt x="17" y="135"/>
                  </a:cubicBezTo>
                  <a:cubicBezTo>
                    <a:pt x="21" y="129"/>
                    <a:pt x="26" y="124"/>
                    <a:pt x="30" y="118"/>
                  </a:cubicBezTo>
                  <a:cubicBezTo>
                    <a:pt x="30" y="117"/>
                    <a:pt x="31" y="116"/>
                    <a:pt x="31" y="115"/>
                  </a:cubicBezTo>
                  <a:cubicBezTo>
                    <a:pt x="32" y="113"/>
                    <a:pt x="35" y="111"/>
                    <a:pt x="36" y="108"/>
                  </a:cubicBezTo>
                  <a:cubicBezTo>
                    <a:pt x="44" y="108"/>
                    <a:pt x="48" y="104"/>
                    <a:pt x="49" y="99"/>
                  </a:cubicBezTo>
                  <a:cubicBezTo>
                    <a:pt x="50" y="99"/>
                    <a:pt x="51" y="99"/>
                    <a:pt x="51" y="99"/>
                  </a:cubicBezTo>
                  <a:cubicBezTo>
                    <a:pt x="51" y="104"/>
                    <a:pt x="52" y="109"/>
                    <a:pt x="51" y="114"/>
                  </a:cubicBezTo>
                  <a:cubicBezTo>
                    <a:pt x="51" y="117"/>
                    <a:pt x="52" y="121"/>
                    <a:pt x="5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46"/>
            <p:cNvSpPr>
              <a:spLocks/>
            </p:cNvSpPr>
            <p:nvPr userDrawn="1"/>
          </p:nvSpPr>
          <p:spPr bwMode="auto">
            <a:xfrm>
              <a:off x="4246514" y="684635"/>
              <a:ext cx="158750" cy="219075"/>
            </a:xfrm>
            <a:custGeom>
              <a:avLst/>
              <a:gdLst>
                <a:gd name="T0" fmla="*/ 14 w 42"/>
                <a:gd name="T1" fmla="*/ 25 h 58"/>
                <a:gd name="T2" fmla="*/ 19 w 42"/>
                <a:gd name="T3" fmla="*/ 30 h 58"/>
                <a:gd name="T4" fmla="*/ 28 w 42"/>
                <a:gd name="T5" fmla="*/ 58 h 58"/>
                <a:gd name="T6" fmla="*/ 42 w 42"/>
                <a:gd name="T7" fmla="*/ 47 h 58"/>
                <a:gd name="T8" fmla="*/ 25 w 42"/>
                <a:gd name="T9" fmla="*/ 15 h 58"/>
                <a:gd name="T10" fmla="*/ 13 w 42"/>
                <a:gd name="T11" fmla="*/ 9 h 58"/>
                <a:gd name="T12" fmla="*/ 2 w 42"/>
                <a:gd name="T13" fmla="*/ 0 h 58"/>
                <a:gd name="T14" fmla="*/ 0 w 42"/>
                <a:gd name="T15" fmla="*/ 2 h 58"/>
                <a:gd name="T16" fmla="*/ 0 w 42"/>
                <a:gd name="T17" fmla="*/ 9 h 58"/>
                <a:gd name="T18" fmla="*/ 5 w 42"/>
                <a:gd name="T19" fmla="*/ 13 h 58"/>
                <a:gd name="T20" fmla="*/ 14 w 42"/>
                <a:gd name="T21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58">
                  <a:moveTo>
                    <a:pt x="14" y="25"/>
                  </a:moveTo>
                  <a:cubicBezTo>
                    <a:pt x="15" y="27"/>
                    <a:pt x="18" y="28"/>
                    <a:pt x="19" y="30"/>
                  </a:cubicBezTo>
                  <a:cubicBezTo>
                    <a:pt x="24" y="37"/>
                    <a:pt x="25" y="50"/>
                    <a:pt x="28" y="58"/>
                  </a:cubicBezTo>
                  <a:cubicBezTo>
                    <a:pt x="35" y="58"/>
                    <a:pt x="39" y="51"/>
                    <a:pt x="42" y="47"/>
                  </a:cubicBezTo>
                  <a:cubicBezTo>
                    <a:pt x="42" y="36"/>
                    <a:pt x="31" y="19"/>
                    <a:pt x="25" y="15"/>
                  </a:cubicBezTo>
                  <a:cubicBezTo>
                    <a:pt x="21" y="12"/>
                    <a:pt x="17" y="11"/>
                    <a:pt x="13" y="9"/>
                  </a:cubicBezTo>
                  <a:cubicBezTo>
                    <a:pt x="9" y="6"/>
                    <a:pt x="7" y="2"/>
                    <a:pt x="2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2" y="10"/>
                    <a:pt x="3" y="12"/>
                    <a:pt x="5" y="13"/>
                  </a:cubicBezTo>
                  <a:cubicBezTo>
                    <a:pt x="8" y="17"/>
                    <a:pt x="11" y="21"/>
                    <a:pt x="14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47"/>
            <p:cNvSpPr>
              <a:spLocks noEditPoints="1"/>
            </p:cNvSpPr>
            <p:nvPr userDrawn="1"/>
          </p:nvSpPr>
          <p:spPr bwMode="auto">
            <a:xfrm>
              <a:off x="4276676" y="529060"/>
              <a:ext cx="474663" cy="533400"/>
            </a:xfrm>
            <a:custGeom>
              <a:avLst/>
              <a:gdLst>
                <a:gd name="T0" fmla="*/ 120 w 126"/>
                <a:gd name="T1" fmla="*/ 50 h 141"/>
                <a:gd name="T2" fmla="*/ 114 w 126"/>
                <a:gd name="T3" fmla="*/ 33 h 141"/>
                <a:gd name="T4" fmla="*/ 105 w 126"/>
                <a:gd name="T5" fmla="*/ 32 h 141"/>
                <a:gd name="T6" fmla="*/ 79 w 126"/>
                <a:gd name="T7" fmla="*/ 40 h 141"/>
                <a:gd name="T8" fmla="*/ 86 w 126"/>
                <a:gd name="T9" fmla="*/ 19 h 141"/>
                <a:gd name="T10" fmla="*/ 82 w 126"/>
                <a:gd name="T11" fmla="*/ 1 h 141"/>
                <a:gd name="T12" fmla="*/ 67 w 126"/>
                <a:gd name="T13" fmla="*/ 30 h 141"/>
                <a:gd name="T14" fmla="*/ 46 w 126"/>
                <a:gd name="T15" fmla="*/ 34 h 141"/>
                <a:gd name="T16" fmla="*/ 48 w 126"/>
                <a:gd name="T17" fmla="*/ 44 h 141"/>
                <a:gd name="T18" fmla="*/ 50 w 126"/>
                <a:gd name="T19" fmla="*/ 52 h 141"/>
                <a:gd name="T20" fmla="*/ 60 w 126"/>
                <a:gd name="T21" fmla="*/ 54 h 141"/>
                <a:gd name="T22" fmla="*/ 43 w 126"/>
                <a:gd name="T23" fmla="*/ 66 h 141"/>
                <a:gd name="T24" fmla="*/ 46 w 126"/>
                <a:gd name="T25" fmla="*/ 72 h 141"/>
                <a:gd name="T26" fmla="*/ 37 w 126"/>
                <a:gd name="T27" fmla="*/ 90 h 141"/>
                <a:gd name="T28" fmla="*/ 53 w 126"/>
                <a:gd name="T29" fmla="*/ 79 h 141"/>
                <a:gd name="T30" fmla="*/ 62 w 126"/>
                <a:gd name="T31" fmla="*/ 90 h 141"/>
                <a:gd name="T32" fmla="*/ 79 w 126"/>
                <a:gd name="T33" fmla="*/ 90 h 141"/>
                <a:gd name="T34" fmla="*/ 73 w 126"/>
                <a:gd name="T35" fmla="*/ 94 h 141"/>
                <a:gd name="T36" fmla="*/ 37 w 126"/>
                <a:gd name="T37" fmla="*/ 113 h 141"/>
                <a:gd name="T38" fmla="*/ 0 w 126"/>
                <a:gd name="T39" fmla="*/ 135 h 141"/>
                <a:gd name="T40" fmla="*/ 0 w 126"/>
                <a:gd name="T41" fmla="*/ 139 h 141"/>
                <a:gd name="T42" fmla="*/ 68 w 126"/>
                <a:gd name="T43" fmla="*/ 111 h 141"/>
                <a:gd name="T44" fmla="*/ 85 w 126"/>
                <a:gd name="T45" fmla="*/ 98 h 141"/>
                <a:gd name="T46" fmla="*/ 83 w 126"/>
                <a:gd name="T47" fmla="*/ 104 h 141"/>
                <a:gd name="T48" fmla="*/ 75 w 126"/>
                <a:gd name="T49" fmla="*/ 114 h 141"/>
                <a:gd name="T50" fmla="*/ 61 w 126"/>
                <a:gd name="T51" fmla="*/ 127 h 141"/>
                <a:gd name="T52" fmla="*/ 78 w 126"/>
                <a:gd name="T53" fmla="*/ 124 h 141"/>
                <a:gd name="T54" fmla="*/ 92 w 126"/>
                <a:gd name="T55" fmla="*/ 116 h 141"/>
                <a:gd name="T56" fmla="*/ 100 w 126"/>
                <a:gd name="T57" fmla="*/ 87 h 141"/>
                <a:gd name="T58" fmla="*/ 100 w 126"/>
                <a:gd name="T59" fmla="*/ 78 h 141"/>
                <a:gd name="T60" fmla="*/ 81 w 126"/>
                <a:gd name="T61" fmla="*/ 80 h 141"/>
                <a:gd name="T62" fmla="*/ 75 w 126"/>
                <a:gd name="T63" fmla="*/ 63 h 141"/>
                <a:gd name="T64" fmla="*/ 68 w 126"/>
                <a:gd name="T65" fmla="*/ 74 h 141"/>
                <a:gd name="T66" fmla="*/ 76 w 126"/>
                <a:gd name="T67" fmla="*/ 48 h 141"/>
                <a:gd name="T68" fmla="*/ 86 w 126"/>
                <a:gd name="T69" fmla="*/ 7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6" h="141">
                  <a:moveTo>
                    <a:pt x="100" y="78"/>
                  </a:moveTo>
                  <a:cubicBezTo>
                    <a:pt x="106" y="69"/>
                    <a:pt x="115" y="61"/>
                    <a:pt x="120" y="50"/>
                  </a:cubicBezTo>
                  <a:cubicBezTo>
                    <a:pt x="121" y="47"/>
                    <a:pt x="126" y="39"/>
                    <a:pt x="123" y="35"/>
                  </a:cubicBezTo>
                  <a:cubicBezTo>
                    <a:pt x="121" y="33"/>
                    <a:pt x="117" y="34"/>
                    <a:pt x="114" y="33"/>
                  </a:cubicBezTo>
                  <a:cubicBezTo>
                    <a:pt x="113" y="33"/>
                    <a:pt x="112" y="31"/>
                    <a:pt x="111" y="31"/>
                  </a:cubicBezTo>
                  <a:cubicBezTo>
                    <a:pt x="109" y="30"/>
                    <a:pt x="106" y="32"/>
                    <a:pt x="105" y="32"/>
                  </a:cubicBezTo>
                  <a:cubicBezTo>
                    <a:pt x="100" y="34"/>
                    <a:pt x="95" y="35"/>
                    <a:pt x="90" y="37"/>
                  </a:cubicBezTo>
                  <a:cubicBezTo>
                    <a:pt x="88" y="38"/>
                    <a:pt x="81" y="41"/>
                    <a:pt x="79" y="40"/>
                  </a:cubicBezTo>
                  <a:cubicBezTo>
                    <a:pt x="78" y="40"/>
                    <a:pt x="78" y="39"/>
                    <a:pt x="77" y="39"/>
                  </a:cubicBezTo>
                  <a:cubicBezTo>
                    <a:pt x="78" y="31"/>
                    <a:pt x="84" y="26"/>
                    <a:pt x="86" y="19"/>
                  </a:cubicBezTo>
                  <a:cubicBezTo>
                    <a:pt x="87" y="17"/>
                    <a:pt x="90" y="12"/>
                    <a:pt x="88" y="10"/>
                  </a:cubicBezTo>
                  <a:cubicBezTo>
                    <a:pt x="88" y="6"/>
                    <a:pt x="84" y="3"/>
                    <a:pt x="82" y="1"/>
                  </a:cubicBezTo>
                  <a:cubicBezTo>
                    <a:pt x="81" y="0"/>
                    <a:pt x="78" y="1"/>
                    <a:pt x="78" y="3"/>
                  </a:cubicBezTo>
                  <a:cubicBezTo>
                    <a:pt x="78" y="14"/>
                    <a:pt x="73" y="26"/>
                    <a:pt x="67" y="30"/>
                  </a:cubicBezTo>
                  <a:cubicBezTo>
                    <a:pt x="65" y="31"/>
                    <a:pt x="63" y="31"/>
                    <a:pt x="60" y="32"/>
                  </a:cubicBezTo>
                  <a:cubicBezTo>
                    <a:pt x="56" y="33"/>
                    <a:pt x="51" y="38"/>
                    <a:pt x="46" y="34"/>
                  </a:cubicBezTo>
                  <a:cubicBezTo>
                    <a:pt x="44" y="34"/>
                    <a:pt x="43" y="34"/>
                    <a:pt x="42" y="35"/>
                  </a:cubicBezTo>
                  <a:cubicBezTo>
                    <a:pt x="42" y="40"/>
                    <a:pt x="45" y="43"/>
                    <a:pt x="48" y="44"/>
                  </a:cubicBezTo>
                  <a:cubicBezTo>
                    <a:pt x="49" y="45"/>
                    <a:pt x="52" y="45"/>
                    <a:pt x="55" y="44"/>
                  </a:cubicBezTo>
                  <a:cubicBezTo>
                    <a:pt x="54" y="48"/>
                    <a:pt x="52" y="51"/>
                    <a:pt x="50" y="52"/>
                  </a:cubicBezTo>
                  <a:cubicBezTo>
                    <a:pt x="50" y="54"/>
                    <a:pt x="50" y="55"/>
                    <a:pt x="50" y="56"/>
                  </a:cubicBezTo>
                  <a:cubicBezTo>
                    <a:pt x="55" y="57"/>
                    <a:pt x="56" y="54"/>
                    <a:pt x="60" y="54"/>
                  </a:cubicBezTo>
                  <a:cubicBezTo>
                    <a:pt x="59" y="59"/>
                    <a:pt x="55" y="61"/>
                    <a:pt x="53" y="65"/>
                  </a:cubicBezTo>
                  <a:cubicBezTo>
                    <a:pt x="50" y="66"/>
                    <a:pt x="46" y="66"/>
                    <a:pt x="43" y="66"/>
                  </a:cubicBezTo>
                  <a:cubicBezTo>
                    <a:pt x="43" y="66"/>
                    <a:pt x="43" y="67"/>
                    <a:pt x="43" y="67"/>
                  </a:cubicBezTo>
                  <a:cubicBezTo>
                    <a:pt x="43" y="70"/>
                    <a:pt x="44" y="71"/>
                    <a:pt x="46" y="72"/>
                  </a:cubicBezTo>
                  <a:cubicBezTo>
                    <a:pt x="45" y="77"/>
                    <a:pt x="41" y="80"/>
                    <a:pt x="39" y="84"/>
                  </a:cubicBezTo>
                  <a:cubicBezTo>
                    <a:pt x="38" y="85"/>
                    <a:pt x="35" y="87"/>
                    <a:pt x="37" y="90"/>
                  </a:cubicBezTo>
                  <a:cubicBezTo>
                    <a:pt x="37" y="91"/>
                    <a:pt x="38" y="91"/>
                    <a:pt x="39" y="91"/>
                  </a:cubicBezTo>
                  <a:cubicBezTo>
                    <a:pt x="44" y="87"/>
                    <a:pt x="51" y="85"/>
                    <a:pt x="53" y="79"/>
                  </a:cubicBezTo>
                  <a:cubicBezTo>
                    <a:pt x="60" y="79"/>
                    <a:pt x="60" y="81"/>
                    <a:pt x="64" y="83"/>
                  </a:cubicBezTo>
                  <a:cubicBezTo>
                    <a:pt x="64" y="86"/>
                    <a:pt x="63" y="88"/>
                    <a:pt x="62" y="90"/>
                  </a:cubicBezTo>
                  <a:cubicBezTo>
                    <a:pt x="62" y="92"/>
                    <a:pt x="62" y="93"/>
                    <a:pt x="62" y="94"/>
                  </a:cubicBezTo>
                  <a:cubicBezTo>
                    <a:pt x="67" y="94"/>
                    <a:pt x="75" y="87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9" y="92"/>
                    <a:pt x="76" y="93"/>
                    <a:pt x="73" y="94"/>
                  </a:cubicBezTo>
                  <a:cubicBezTo>
                    <a:pt x="69" y="97"/>
                    <a:pt x="63" y="99"/>
                    <a:pt x="58" y="101"/>
                  </a:cubicBezTo>
                  <a:cubicBezTo>
                    <a:pt x="51" y="105"/>
                    <a:pt x="43" y="109"/>
                    <a:pt x="37" y="113"/>
                  </a:cubicBezTo>
                  <a:cubicBezTo>
                    <a:pt x="35" y="114"/>
                    <a:pt x="33" y="114"/>
                    <a:pt x="31" y="115"/>
                  </a:cubicBezTo>
                  <a:cubicBezTo>
                    <a:pt x="21" y="121"/>
                    <a:pt x="11" y="129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7"/>
                    <a:pt x="0" y="138"/>
                    <a:pt x="0" y="139"/>
                  </a:cubicBezTo>
                  <a:cubicBezTo>
                    <a:pt x="14" y="141"/>
                    <a:pt x="24" y="135"/>
                    <a:pt x="34" y="132"/>
                  </a:cubicBezTo>
                  <a:cubicBezTo>
                    <a:pt x="46" y="127"/>
                    <a:pt x="58" y="118"/>
                    <a:pt x="68" y="111"/>
                  </a:cubicBezTo>
                  <a:cubicBezTo>
                    <a:pt x="71" y="109"/>
                    <a:pt x="74" y="104"/>
                    <a:pt x="77" y="102"/>
                  </a:cubicBezTo>
                  <a:cubicBezTo>
                    <a:pt x="80" y="100"/>
                    <a:pt x="82" y="100"/>
                    <a:pt x="85" y="98"/>
                  </a:cubicBezTo>
                  <a:cubicBezTo>
                    <a:pt x="85" y="98"/>
                    <a:pt x="86" y="98"/>
                    <a:pt x="87" y="98"/>
                  </a:cubicBezTo>
                  <a:cubicBezTo>
                    <a:pt x="86" y="101"/>
                    <a:pt x="84" y="102"/>
                    <a:pt x="83" y="104"/>
                  </a:cubicBezTo>
                  <a:cubicBezTo>
                    <a:pt x="83" y="105"/>
                    <a:pt x="82" y="106"/>
                    <a:pt x="82" y="107"/>
                  </a:cubicBezTo>
                  <a:cubicBezTo>
                    <a:pt x="79" y="109"/>
                    <a:pt x="77" y="111"/>
                    <a:pt x="75" y="114"/>
                  </a:cubicBezTo>
                  <a:cubicBezTo>
                    <a:pt x="74" y="115"/>
                    <a:pt x="73" y="117"/>
                    <a:pt x="71" y="118"/>
                  </a:cubicBezTo>
                  <a:cubicBezTo>
                    <a:pt x="68" y="121"/>
                    <a:pt x="64" y="124"/>
                    <a:pt x="61" y="127"/>
                  </a:cubicBezTo>
                  <a:cubicBezTo>
                    <a:pt x="61" y="128"/>
                    <a:pt x="61" y="130"/>
                    <a:pt x="62" y="132"/>
                  </a:cubicBezTo>
                  <a:cubicBezTo>
                    <a:pt x="69" y="131"/>
                    <a:pt x="73" y="126"/>
                    <a:pt x="78" y="124"/>
                  </a:cubicBezTo>
                  <a:cubicBezTo>
                    <a:pt x="81" y="123"/>
                    <a:pt x="84" y="122"/>
                    <a:pt x="87" y="121"/>
                  </a:cubicBezTo>
                  <a:cubicBezTo>
                    <a:pt x="89" y="119"/>
                    <a:pt x="90" y="117"/>
                    <a:pt x="92" y="116"/>
                  </a:cubicBezTo>
                  <a:cubicBezTo>
                    <a:pt x="101" y="109"/>
                    <a:pt x="108" y="105"/>
                    <a:pt x="107" y="89"/>
                  </a:cubicBezTo>
                  <a:cubicBezTo>
                    <a:pt x="104" y="88"/>
                    <a:pt x="101" y="88"/>
                    <a:pt x="100" y="87"/>
                  </a:cubicBezTo>
                  <a:cubicBezTo>
                    <a:pt x="97" y="87"/>
                    <a:pt x="93" y="87"/>
                    <a:pt x="90" y="87"/>
                  </a:cubicBezTo>
                  <a:cubicBezTo>
                    <a:pt x="92" y="82"/>
                    <a:pt x="97" y="82"/>
                    <a:pt x="100" y="78"/>
                  </a:cubicBezTo>
                  <a:close/>
                  <a:moveTo>
                    <a:pt x="86" y="72"/>
                  </a:moveTo>
                  <a:cubicBezTo>
                    <a:pt x="84" y="75"/>
                    <a:pt x="83" y="77"/>
                    <a:pt x="81" y="80"/>
                  </a:cubicBezTo>
                  <a:cubicBezTo>
                    <a:pt x="80" y="80"/>
                    <a:pt x="80" y="80"/>
                    <a:pt x="79" y="79"/>
                  </a:cubicBezTo>
                  <a:cubicBezTo>
                    <a:pt x="78" y="73"/>
                    <a:pt x="77" y="68"/>
                    <a:pt x="75" y="63"/>
                  </a:cubicBezTo>
                  <a:cubicBezTo>
                    <a:pt x="74" y="63"/>
                    <a:pt x="73" y="63"/>
                    <a:pt x="72" y="64"/>
                  </a:cubicBezTo>
                  <a:cubicBezTo>
                    <a:pt x="69" y="66"/>
                    <a:pt x="71" y="72"/>
                    <a:pt x="68" y="74"/>
                  </a:cubicBezTo>
                  <a:cubicBezTo>
                    <a:pt x="66" y="76"/>
                    <a:pt x="63" y="71"/>
                    <a:pt x="62" y="70"/>
                  </a:cubicBezTo>
                  <a:cubicBezTo>
                    <a:pt x="63" y="61"/>
                    <a:pt x="72" y="54"/>
                    <a:pt x="76" y="48"/>
                  </a:cubicBezTo>
                  <a:cubicBezTo>
                    <a:pt x="85" y="48"/>
                    <a:pt x="91" y="52"/>
                    <a:pt x="99" y="52"/>
                  </a:cubicBezTo>
                  <a:cubicBezTo>
                    <a:pt x="98" y="63"/>
                    <a:pt x="90" y="66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48"/>
            <p:cNvSpPr>
              <a:spLocks/>
            </p:cNvSpPr>
            <p:nvPr userDrawn="1"/>
          </p:nvSpPr>
          <p:spPr bwMode="auto">
            <a:xfrm>
              <a:off x="4240164" y="867197"/>
              <a:ext cx="71438" cy="120650"/>
            </a:xfrm>
            <a:custGeom>
              <a:avLst/>
              <a:gdLst>
                <a:gd name="T0" fmla="*/ 2 w 19"/>
                <a:gd name="T1" fmla="*/ 24 h 32"/>
                <a:gd name="T2" fmla="*/ 7 w 19"/>
                <a:gd name="T3" fmla="*/ 32 h 32"/>
                <a:gd name="T4" fmla="*/ 12 w 19"/>
                <a:gd name="T5" fmla="*/ 32 h 32"/>
                <a:gd name="T6" fmla="*/ 18 w 19"/>
                <a:gd name="T7" fmla="*/ 19 h 32"/>
                <a:gd name="T8" fmla="*/ 5 w 19"/>
                <a:gd name="T9" fmla="*/ 0 h 32"/>
                <a:gd name="T10" fmla="*/ 1 w 19"/>
                <a:gd name="T11" fmla="*/ 0 h 32"/>
                <a:gd name="T12" fmla="*/ 2 w 19"/>
                <a:gd name="T13" fmla="*/ 15 h 32"/>
                <a:gd name="T14" fmla="*/ 2 w 19"/>
                <a:gd name="T15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32">
                  <a:moveTo>
                    <a:pt x="2" y="24"/>
                  </a:moveTo>
                  <a:cubicBezTo>
                    <a:pt x="3" y="26"/>
                    <a:pt x="6" y="29"/>
                    <a:pt x="7" y="32"/>
                  </a:cubicBezTo>
                  <a:cubicBezTo>
                    <a:pt x="9" y="32"/>
                    <a:pt x="10" y="32"/>
                    <a:pt x="12" y="32"/>
                  </a:cubicBezTo>
                  <a:cubicBezTo>
                    <a:pt x="15" y="29"/>
                    <a:pt x="17" y="25"/>
                    <a:pt x="18" y="19"/>
                  </a:cubicBezTo>
                  <a:cubicBezTo>
                    <a:pt x="19" y="14"/>
                    <a:pt x="9" y="1"/>
                    <a:pt x="5" y="0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3"/>
                    <a:pt x="2" y="12"/>
                    <a:pt x="2" y="15"/>
                  </a:cubicBezTo>
                  <a:cubicBezTo>
                    <a:pt x="2" y="18"/>
                    <a:pt x="2" y="21"/>
                    <a:pt x="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49"/>
            <p:cNvSpPr>
              <a:spLocks/>
            </p:cNvSpPr>
            <p:nvPr userDrawn="1"/>
          </p:nvSpPr>
          <p:spPr bwMode="auto">
            <a:xfrm>
              <a:off x="4210001" y="1051347"/>
              <a:ext cx="398463" cy="265113"/>
            </a:xfrm>
            <a:custGeom>
              <a:avLst/>
              <a:gdLst>
                <a:gd name="T0" fmla="*/ 87 w 106"/>
                <a:gd name="T1" fmla="*/ 0 h 70"/>
                <a:gd name="T2" fmla="*/ 63 w 106"/>
                <a:gd name="T3" fmla="*/ 7 h 70"/>
                <a:gd name="T4" fmla="*/ 38 w 106"/>
                <a:gd name="T5" fmla="*/ 16 h 70"/>
                <a:gd name="T6" fmla="*/ 22 w 106"/>
                <a:gd name="T7" fmla="*/ 24 h 70"/>
                <a:gd name="T8" fmla="*/ 17 w 106"/>
                <a:gd name="T9" fmla="*/ 25 h 70"/>
                <a:gd name="T10" fmla="*/ 10 w 106"/>
                <a:gd name="T11" fmla="*/ 29 h 70"/>
                <a:gd name="T12" fmla="*/ 4 w 106"/>
                <a:gd name="T13" fmla="*/ 30 h 70"/>
                <a:gd name="T14" fmla="*/ 0 w 106"/>
                <a:gd name="T15" fmla="*/ 35 h 70"/>
                <a:gd name="T16" fmla="*/ 6 w 106"/>
                <a:gd name="T17" fmla="*/ 49 h 70"/>
                <a:gd name="T18" fmla="*/ 7 w 106"/>
                <a:gd name="T19" fmla="*/ 52 h 70"/>
                <a:gd name="T20" fmla="*/ 10 w 106"/>
                <a:gd name="T21" fmla="*/ 54 h 70"/>
                <a:gd name="T22" fmla="*/ 20 w 106"/>
                <a:gd name="T23" fmla="*/ 51 h 70"/>
                <a:gd name="T24" fmla="*/ 41 w 106"/>
                <a:gd name="T25" fmla="*/ 37 h 70"/>
                <a:gd name="T26" fmla="*/ 51 w 106"/>
                <a:gd name="T27" fmla="*/ 32 h 70"/>
                <a:gd name="T28" fmla="*/ 59 w 106"/>
                <a:gd name="T29" fmla="*/ 31 h 70"/>
                <a:gd name="T30" fmla="*/ 69 w 106"/>
                <a:gd name="T31" fmla="*/ 28 h 70"/>
                <a:gd name="T32" fmla="*/ 71 w 106"/>
                <a:gd name="T33" fmla="*/ 31 h 70"/>
                <a:gd name="T34" fmla="*/ 70 w 106"/>
                <a:gd name="T35" fmla="*/ 40 h 70"/>
                <a:gd name="T36" fmla="*/ 72 w 106"/>
                <a:gd name="T37" fmla="*/ 47 h 70"/>
                <a:gd name="T38" fmla="*/ 69 w 106"/>
                <a:gd name="T39" fmla="*/ 51 h 70"/>
                <a:gd name="T40" fmla="*/ 54 w 106"/>
                <a:gd name="T41" fmla="*/ 56 h 70"/>
                <a:gd name="T42" fmla="*/ 44 w 106"/>
                <a:gd name="T43" fmla="*/ 56 h 70"/>
                <a:gd name="T44" fmla="*/ 43 w 106"/>
                <a:gd name="T45" fmla="*/ 56 h 70"/>
                <a:gd name="T46" fmla="*/ 44 w 106"/>
                <a:gd name="T47" fmla="*/ 60 h 70"/>
                <a:gd name="T48" fmla="*/ 52 w 106"/>
                <a:gd name="T49" fmla="*/ 63 h 70"/>
                <a:gd name="T50" fmla="*/ 67 w 106"/>
                <a:gd name="T51" fmla="*/ 67 h 70"/>
                <a:gd name="T52" fmla="*/ 71 w 106"/>
                <a:gd name="T53" fmla="*/ 63 h 70"/>
                <a:gd name="T54" fmla="*/ 80 w 106"/>
                <a:gd name="T55" fmla="*/ 62 h 70"/>
                <a:gd name="T56" fmla="*/ 83 w 106"/>
                <a:gd name="T57" fmla="*/ 56 h 70"/>
                <a:gd name="T58" fmla="*/ 86 w 106"/>
                <a:gd name="T59" fmla="*/ 49 h 70"/>
                <a:gd name="T60" fmla="*/ 85 w 106"/>
                <a:gd name="T61" fmla="*/ 42 h 70"/>
                <a:gd name="T62" fmla="*/ 84 w 106"/>
                <a:gd name="T63" fmla="*/ 37 h 70"/>
                <a:gd name="T64" fmla="*/ 80 w 106"/>
                <a:gd name="T65" fmla="*/ 25 h 70"/>
                <a:gd name="T66" fmla="*/ 81 w 106"/>
                <a:gd name="T67" fmla="*/ 23 h 70"/>
                <a:gd name="T68" fmla="*/ 97 w 106"/>
                <a:gd name="T69" fmla="*/ 21 h 70"/>
                <a:gd name="T70" fmla="*/ 104 w 106"/>
                <a:gd name="T71" fmla="*/ 15 h 70"/>
                <a:gd name="T72" fmla="*/ 106 w 106"/>
                <a:gd name="T73" fmla="*/ 9 h 70"/>
                <a:gd name="T74" fmla="*/ 103 w 106"/>
                <a:gd name="T75" fmla="*/ 2 h 70"/>
                <a:gd name="T76" fmla="*/ 87 w 106"/>
                <a:gd name="T7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70">
                  <a:moveTo>
                    <a:pt x="87" y="0"/>
                  </a:moveTo>
                  <a:cubicBezTo>
                    <a:pt x="83" y="4"/>
                    <a:pt x="69" y="4"/>
                    <a:pt x="63" y="7"/>
                  </a:cubicBezTo>
                  <a:cubicBezTo>
                    <a:pt x="55" y="10"/>
                    <a:pt x="47" y="13"/>
                    <a:pt x="38" y="16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20" y="24"/>
                    <a:pt x="19" y="25"/>
                    <a:pt x="17" y="25"/>
                  </a:cubicBezTo>
                  <a:cubicBezTo>
                    <a:pt x="15" y="26"/>
                    <a:pt x="13" y="28"/>
                    <a:pt x="10" y="29"/>
                  </a:cubicBezTo>
                  <a:cubicBezTo>
                    <a:pt x="8" y="30"/>
                    <a:pt x="6" y="30"/>
                    <a:pt x="4" y="30"/>
                  </a:cubicBezTo>
                  <a:cubicBezTo>
                    <a:pt x="2" y="31"/>
                    <a:pt x="1" y="33"/>
                    <a:pt x="0" y="35"/>
                  </a:cubicBezTo>
                  <a:cubicBezTo>
                    <a:pt x="0" y="42"/>
                    <a:pt x="4" y="45"/>
                    <a:pt x="6" y="49"/>
                  </a:cubicBezTo>
                  <a:cubicBezTo>
                    <a:pt x="6" y="50"/>
                    <a:pt x="6" y="51"/>
                    <a:pt x="7" y="52"/>
                  </a:cubicBezTo>
                  <a:cubicBezTo>
                    <a:pt x="7" y="53"/>
                    <a:pt x="9" y="54"/>
                    <a:pt x="10" y="54"/>
                  </a:cubicBezTo>
                  <a:cubicBezTo>
                    <a:pt x="14" y="54"/>
                    <a:pt x="18" y="52"/>
                    <a:pt x="20" y="51"/>
                  </a:cubicBezTo>
                  <a:cubicBezTo>
                    <a:pt x="28" y="47"/>
                    <a:pt x="34" y="41"/>
                    <a:pt x="41" y="37"/>
                  </a:cubicBezTo>
                  <a:cubicBezTo>
                    <a:pt x="44" y="35"/>
                    <a:pt x="48" y="33"/>
                    <a:pt x="51" y="32"/>
                  </a:cubicBezTo>
                  <a:cubicBezTo>
                    <a:pt x="54" y="31"/>
                    <a:pt x="56" y="32"/>
                    <a:pt x="59" y="31"/>
                  </a:cubicBezTo>
                  <a:cubicBezTo>
                    <a:pt x="64" y="29"/>
                    <a:pt x="62" y="26"/>
                    <a:pt x="69" y="28"/>
                  </a:cubicBezTo>
                  <a:cubicBezTo>
                    <a:pt x="70" y="29"/>
                    <a:pt x="71" y="30"/>
                    <a:pt x="71" y="31"/>
                  </a:cubicBezTo>
                  <a:cubicBezTo>
                    <a:pt x="72" y="34"/>
                    <a:pt x="70" y="38"/>
                    <a:pt x="70" y="40"/>
                  </a:cubicBezTo>
                  <a:cubicBezTo>
                    <a:pt x="71" y="43"/>
                    <a:pt x="72" y="43"/>
                    <a:pt x="72" y="47"/>
                  </a:cubicBezTo>
                  <a:cubicBezTo>
                    <a:pt x="71" y="48"/>
                    <a:pt x="70" y="50"/>
                    <a:pt x="69" y="51"/>
                  </a:cubicBezTo>
                  <a:cubicBezTo>
                    <a:pt x="65" y="54"/>
                    <a:pt x="59" y="55"/>
                    <a:pt x="54" y="56"/>
                  </a:cubicBezTo>
                  <a:cubicBezTo>
                    <a:pt x="51" y="57"/>
                    <a:pt x="46" y="55"/>
                    <a:pt x="44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8"/>
                    <a:pt x="43" y="59"/>
                    <a:pt x="44" y="60"/>
                  </a:cubicBezTo>
                  <a:cubicBezTo>
                    <a:pt x="45" y="64"/>
                    <a:pt x="47" y="62"/>
                    <a:pt x="52" y="63"/>
                  </a:cubicBezTo>
                  <a:cubicBezTo>
                    <a:pt x="56" y="65"/>
                    <a:pt x="60" y="70"/>
                    <a:pt x="67" y="67"/>
                  </a:cubicBezTo>
                  <a:cubicBezTo>
                    <a:pt x="68" y="66"/>
                    <a:pt x="69" y="64"/>
                    <a:pt x="71" y="63"/>
                  </a:cubicBezTo>
                  <a:cubicBezTo>
                    <a:pt x="74" y="62"/>
                    <a:pt x="77" y="64"/>
                    <a:pt x="80" y="62"/>
                  </a:cubicBezTo>
                  <a:cubicBezTo>
                    <a:pt x="82" y="61"/>
                    <a:pt x="82" y="58"/>
                    <a:pt x="83" y="56"/>
                  </a:cubicBezTo>
                  <a:cubicBezTo>
                    <a:pt x="84" y="54"/>
                    <a:pt x="86" y="52"/>
                    <a:pt x="86" y="49"/>
                  </a:cubicBezTo>
                  <a:cubicBezTo>
                    <a:pt x="87" y="46"/>
                    <a:pt x="85" y="44"/>
                    <a:pt x="85" y="42"/>
                  </a:cubicBezTo>
                  <a:cubicBezTo>
                    <a:pt x="84" y="40"/>
                    <a:pt x="84" y="39"/>
                    <a:pt x="84" y="37"/>
                  </a:cubicBezTo>
                  <a:cubicBezTo>
                    <a:pt x="82" y="33"/>
                    <a:pt x="80" y="31"/>
                    <a:pt x="80" y="25"/>
                  </a:cubicBezTo>
                  <a:cubicBezTo>
                    <a:pt x="79" y="24"/>
                    <a:pt x="80" y="23"/>
                    <a:pt x="81" y="23"/>
                  </a:cubicBezTo>
                  <a:cubicBezTo>
                    <a:pt x="86" y="22"/>
                    <a:pt x="91" y="21"/>
                    <a:pt x="97" y="21"/>
                  </a:cubicBezTo>
                  <a:cubicBezTo>
                    <a:pt x="99" y="19"/>
                    <a:pt x="102" y="17"/>
                    <a:pt x="104" y="15"/>
                  </a:cubicBezTo>
                  <a:cubicBezTo>
                    <a:pt x="105" y="13"/>
                    <a:pt x="105" y="10"/>
                    <a:pt x="106" y="9"/>
                  </a:cubicBezTo>
                  <a:cubicBezTo>
                    <a:pt x="106" y="5"/>
                    <a:pt x="104" y="4"/>
                    <a:pt x="103" y="2"/>
                  </a:cubicBezTo>
                  <a:cubicBezTo>
                    <a:pt x="96" y="2"/>
                    <a:pt x="93" y="0"/>
                    <a:pt x="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50"/>
            <p:cNvSpPr>
              <a:spLocks/>
            </p:cNvSpPr>
            <p:nvPr userDrawn="1"/>
          </p:nvSpPr>
          <p:spPr bwMode="auto">
            <a:xfrm>
              <a:off x="3400376" y="624310"/>
              <a:ext cx="557213" cy="593725"/>
            </a:xfrm>
            <a:custGeom>
              <a:avLst/>
              <a:gdLst>
                <a:gd name="T0" fmla="*/ 143 w 148"/>
                <a:gd name="T1" fmla="*/ 58 h 157"/>
                <a:gd name="T2" fmla="*/ 146 w 148"/>
                <a:gd name="T3" fmla="*/ 53 h 157"/>
                <a:gd name="T4" fmla="*/ 145 w 148"/>
                <a:gd name="T5" fmla="*/ 47 h 157"/>
                <a:gd name="T6" fmla="*/ 119 w 148"/>
                <a:gd name="T7" fmla="*/ 62 h 157"/>
                <a:gd name="T8" fmla="*/ 106 w 148"/>
                <a:gd name="T9" fmla="*/ 70 h 157"/>
                <a:gd name="T10" fmla="*/ 106 w 148"/>
                <a:gd name="T11" fmla="*/ 70 h 157"/>
                <a:gd name="T12" fmla="*/ 105 w 148"/>
                <a:gd name="T13" fmla="*/ 40 h 157"/>
                <a:gd name="T14" fmla="*/ 105 w 148"/>
                <a:gd name="T15" fmla="*/ 29 h 157"/>
                <a:gd name="T16" fmla="*/ 107 w 148"/>
                <a:gd name="T17" fmla="*/ 26 h 157"/>
                <a:gd name="T18" fmla="*/ 106 w 148"/>
                <a:gd name="T19" fmla="*/ 14 h 157"/>
                <a:gd name="T20" fmla="*/ 96 w 148"/>
                <a:gd name="T21" fmla="*/ 7 h 157"/>
                <a:gd name="T22" fmla="*/ 90 w 148"/>
                <a:gd name="T23" fmla="*/ 2 h 157"/>
                <a:gd name="T24" fmla="*/ 79 w 148"/>
                <a:gd name="T25" fmla="*/ 0 h 157"/>
                <a:gd name="T26" fmla="*/ 75 w 148"/>
                <a:gd name="T27" fmla="*/ 2 h 157"/>
                <a:gd name="T28" fmla="*/ 84 w 148"/>
                <a:gd name="T29" fmla="*/ 33 h 157"/>
                <a:gd name="T30" fmla="*/ 85 w 148"/>
                <a:gd name="T31" fmla="*/ 66 h 157"/>
                <a:gd name="T32" fmla="*/ 82 w 148"/>
                <a:gd name="T33" fmla="*/ 84 h 157"/>
                <a:gd name="T34" fmla="*/ 63 w 148"/>
                <a:gd name="T35" fmla="*/ 93 h 157"/>
                <a:gd name="T36" fmla="*/ 53 w 148"/>
                <a:gd name="T37" fmla="*/ 97 h 157"/>
                <a:gd name="T38" fmla="*/ 42 w 148"/>
                <a:gd name="T39" fmla="*/ 100 h 157"/>
                <a:gd name="T40" fmla="*/ 24 w 148"/>
                <a:gd name="T41" fmla="*/ 110 h 157"/>
                <a:gd name="T42" fmla="*/ 19 w 148"/>
                <a:gd name="T43" fmla="*/ 111 h 157"/>
                <a:gd name="T44" fmla="*/ 12 w 148"/>
                <a:gd name="T45" fmla="*/ 114 h 157"/>
                <a:gd name="T46" fmla="*/ 9 w 148"/>
                <a:gd name="T47" fmla="*/ 114 h 157"/>
                <a:gd name="T48" fmla="*/ 4 w 148"/>
                <a:gd name="T49" fmla="*/ 108 h 157"/>
                <a:gd name="T50" fmla="*/ 2 w 148"/>
                <a:gd name="T51" fmla="*/ 107 h 157"/>
                <a:gd name="T52" fmla="*/ 1 w 148"/>
                <a:gd name="T53" fmla="*/ 109 h 157"/>
                <a:gd name="T54" fmla="*/ 6 w 148"/>
                <a:gd name="T55" fmla="*/ 134 h 157"/>
                <a:gd name="T56" fmla="*/ 36 w 148"/>
                <a:gd name="T57" fmla="*/ 125 h 157"/>
                <a:gd name="T58" fmla="*/ 47 w 148"/>
                <a:gd name="T59" fmla="*/ 119 h 157"/>
                <a:gd name="T60" fmla="*/ 55 w 148"/>
                <a:gd name="T61" fmla="*/ 112 h 157"/>
                <a:gd name="T62" fmla="*/ 59 w 148"/>
                <a:gd name="T63" fmla="*/ 111 h 157"/>
                <a:gd name="T64" fmla="*/ 78 w 148"/>
                <a:gd name="T65" fmla="*/ 105 h 157"/>
                <a:gd name="T66" fmla="*/ 57 w 148"/>
                <a:gd name="T67" fmla="*/ 140 h 157"/>
                <a:gd name="T68" fmla="*/ 52 w 148"/>
                <a:gd name="T69" fmla="*/ 142 h 157"/>
                <a:gd name="T70" fmla="*/ 47 w 148"/>
                <a:gd name="T71" fmla="*/ 145 h 157"/>
                <a:gd name="T72" fmla="*/ 44 w 148"/>
                <a:gd name="T73" fmla="*/ 145 h 157"/>
                <a:gd name="T74" fmla="*/ 37 w 148"/>
                <a:gd name="T75" fmla="*/ 149 h 157"/>
                <a:gd name="T76" fmla="*/ 33 w 148"/>
                <a:gd name="T77" fmla="*/ 156 h 157"/>
                <a:gd name="T78" fmla="*/ 33 w 148"/>
                <a:gd name="T79" fmla="*/ 157 h 157"/>
                <a:gd name="T80" fmla="*/ 83 w 148"/>
                <a:gd name="T81" fmla="*/ 136 h 157"/>
                <a:gd name="T82" fmla="*/ 97 w 148"/>
                <a:gd name="T83" fmla="*/ 123 h 157"/>
                <a:gd name="T84" fmla="*/ 103 w 148"/>
                <a:gd name="T85" fmla="*/ 99 h 157"/>
                <a:gd name="T86" fmla="*/ 105 w 148"/>
                <a:gd name="T87" fmla="*/ 89 h 157"/>
                <a:gd name="T88" fmla="*/ 115 w 148"/>
                <a:gd name="T89" fmla="*/ 82 h 157"/>
                <a:gd name="T90" fmla="*/ 121 w 148"/>
                <a:gd name="T91" fmla="*/ 76 h 157"/>
                <a:gd name="T92" fmla="*/ 135 w 148"/>
                <a:gd name="T93" fmla="*/ 66 h 157"/>
                <a:gd name="T94" fmla="*/ 143 w 148"/>
                <a:gd name="T95" fmla="*/ 5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" h="157">
                  <a:moveTo>
                    <a:pt x="143" y="58"/>
                  </a:moveTo>
                  <a:cubicBezTo>
                    <a:pt x="144" y="56"/>
                    <a:pt x="144" y="54"/>
                    <a:pt x="146" y="53"/>
                  </a:cubicBezTo>
                  <a:cubicBezTo>
                    <a:pt x="148" y="52"/>
                    <a:pt x="146" y="47"/>
                    <a:pt x="145" y="47"/>
                  </a:cubicBezTo>
                  <a:cubicBezTo>
                    <a:pt x="129" y="43"/>
                    <a:pt x="127" y="55"/>
                    <a:pt x="119" y="62"/>
                  </a:cubicBezTo>
                  <a:cubicBezTo>
                    <a:pt x="115" y="65"/>
                    <a:pt x="110" y="67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4" y="61"/>
                    <a:pt x="105" y="50"/>
                    <a:pt x="105" y="40"/>
                  </a:cubicBezTo>
                  <a:cubicBezTo>
                    <a:pt x="105" y="36"/>
                    <a:pt x="105" y="32"/>
                    <a:pt x="105" y="29"/>
                  </a:cubicBezTo>
                  <a:cubicBezTo>
                    <a:pt x="105" y="28"/>
                    <a:pt x="107" y="27"/>
                    <a:pt x="107" y="26"/>
                  </a:cubicBezTo>
                  <a:cubicBezTo>
                    <a:pt x="109" y="23"/>
                    <a:pt x="108" y="17"/>
                    <a:pt x="106" y="14"/>
                  </a:cubicBezTo>
                  <a:cubicBezTo>
                    <a:pt x="104" y="10"/>
                    <a:pt x="99" y="9"/>
                    <a:pt x="96" y="7"/>
                  </a:cubicBezTo>
                  <a:cubicBezTo>
                    <a:pt x="94" y="5"/>
                    <a:pt x="92" y="3"/>
                    <a:pt x="90" y="2"/>
                  </a:cubicBezTo>
                  <a:cubicBezTo>
                    <a:pt x="86" y="1"/>
                    <a:pt x="82" y="2"/>
                    <a:pt x="79" y="0"/>
                  </a:cubicBezTo>
                  <a:cubicBezTo>
                    <a:pt x="77" y="0"/>
                    <a:pt x="77" y="1"/>
                    <a:pt x="75" y="2"/>
                  </a:cubicBezTo>
                  <a:cubicBezTo>
                    <a:pt x="72" y="12"/>
                    <a:pt x="81" y="26"/>
                    <a:pt x="84" y="33"/>
                  </a:cubicBezTo>
                  <a:cubicBezTo>
                    <a:pt x="86" y="39"/>
                    <a:pt x="86" y="59"/>
                    <a:pt x="85" y="66"/>
                  </a:cubicBezTo>
                  <a:cubicBezTo>
                    <a:pt x="83" y="72"/>
                    <a:pt x="85" y="80"/>
                    <a:pt x="82" y="84"/>
                  </a:cubicBezTo>
                  <a:cubicBezTo>
                    <a:pt x="81" y="86"/>
                    <a:pt x="66" y="91"/>
                    <a:pt x="63" y="93"/>
                  </a:cubicBezTo>
                  <a:cubicBezTo>
                    <a:pt x="60" y="94"/>
                    <a:pt x="56" y="96"/>
                    <a:pt x="53" y="97"/>
                  </a:cubicBezTo>
                  <a:cubicBezTo>
                    <a:pt x="49" y="98"/>
                    <a:pt x="45" y="98"/>
                    <a:pt x="42" y="100"/>
                  </a:cubicBezTo>
                  <a:cubicBezTo>
                    <a:pt x="37" y="103"/>
                    <a:pt x="30" y="109"/>
                    <a:pt x="24" y="110"/>
                  </a:cubicBezTo>
                  <a:cubicBezTo>
                    <a:pt x="23" y="111"/>
                    <a:pt x="21" y="111"/>
                    <a:pt x="19" y="111"/>
                  </a:cubicBezTo>
                  <a:cubicBezTo>
                    <a:pt x="17" y="112"/>
                    <a:pt x="14" y="113"/>
                    <a:pt x="12" y="114"/>
                  </a:cubicBezTo>
                  <a:cubicBezTo>
                    <a:pt x="11" y="114"/>
                    <a:pt x="9" y="114"/>
                    <a:pt x="9" y="114"/>
                  </a:cubicBezTo>
                  <a:cubicBezTo>
                    <a:pt x="7" y="112"/>
                    <a:pt x="5" y="110"/>
                    <a:pt x="4" y="108"/>
                  </a:cubicBezTo>
                  <a:cubicBezTo>
                    <a:pt x="3" y="107"/>
                    <a:pt x="2" y="107"/>
                    <a:pt x="2" y="107"/>
                  </a:cubicBezTo>
                  <a:cubicBezTo>
                    <a:pt x="2" y="107"/>
                    <a:pt x="1" y="108"/>
                    <a:pt x="1" y="109"/>
                  </a:cubicBezTo>
                  <a:cubicBezTo>
                    <a:pt x="1" y="122"/>
                    <a:pt x="0" y="125"/>
                    <a:pt x="6" y="134"/>
                  </a:cubicBezTo>
                  <a:cubicBezTo>
                    <a:pt x="19" y="137"/>
                    <a:pt x="28" y="131"/>
                    <a:pt x="36" y="125"/>
                  </a:cubicBezTo>
                  <a:cubicBezTo>
                    <a:pt x="40" y="123"/>
                    <a:pt x="43" y="121"/>
                    <a:pt x="47" y="119"/>
                  </a:cubicBezTo>
                  <a:cubicBezTo>
                    <a:pt x="50" y="117"/>
                    <a:pt x="52" y="113"/>
                    <a:pt x="55" y="112"/>
                  </a:cubicBezTo>
                  <a:cubicBezTo>
                    <a:pt x="56" y="111"/>
                    <a:pt x="58" y="111"/>
                    <a:pt x="59" y="111"/>
                  </a:cubicBezTo>
                  <a:cubicBezTo>
                    <a:pt x="65" y="109"/>
                    <a:pt x="70" y="105"/>
                    <a:pt x="78" y="105"/>
                  </a:cubicBezTo>
                  <a:cubicBezTo>
                    <a:pt x="78" y="119"/>
                    <a:pt x="66" y="134"/>
                    <a:pt x="57" y="140"/>
                  </a:cubicBezTo>
                  <a:cubicBezTo>
                    <a:pt x="55" y="141"/>
                    <a:pt x="54" y="142"/>
                    <a:pt x="52" y="142"/>
                  </a:cubicBezTo>
                  <a:cubicBezTo>
                    <a:pt x="51" y="143"/>
                    <a:pt x="49" y="144"/>
                    <a:pt x="47" y="145"/>
                  </a:cubicBezTo>
                  <a:cubicBezTo>
                    <a:pt x="46" y="145"/>
                    <a:pt x="45" y="145"/>
                    <a:pt x="44" y="145"/>
                  </a:cubicBezTo>
                  <a:cubicBezTo>
                    <a:pt x="42" y="146"/>
                    <a:pt x="39" y="148"/>
                    <a:pt x="37" y="149"/>
                  </a:cubicBezTo>
                  <a:cubicBezTo>
                    <a:pt x="34" y="152"/>
                    <a:pt x="34" y="154"/>
                    <a:pt x="33" y="156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56" y="157"/>
                    <a:pt x="70" y="147"/>
                    <a:pt x="83" y="136"/>
                  </a:cubicBezTo>
                  <a:cubicBezTo>
                    <a:pt x="88" y="132"/>
                    <a:pt x="94" y="129"/>
                    <a:pt x="97" y="123"/>
                  </a:cubicBezTo>
                  <a:cubicBezTo>
                    <a:pt x="100" y="115"/>
                    <a:pt x="101" y="106"/>
                    <a:pt x="103" y="99"/>
                  </a:cubicBezTo>
                  <a:cubicBezTo>
                    <a:pt x="104" y="96"/>
                    <a:pt x="104" y="93"/>
                    <a:pt x="105" y="89"/>
                  </a:cubicBezTo>
                  <a:cubicBezTo>
                    <a:pt x="106" y="87"/>
                    <a:pt x="112" y="84"/>
                    <a:pt x="115" y="82"/>
                  </a:cubicBezTo>
                  <a:cubicBezTo>
                    <a:pt x="117" y="80"/>
                    <a:pt x="119" y="78"/>
                    <a:pt x="121" y="76"/>
                  </a:cubicBezTo>
                  <a:cubicBezTo>
                    <a:pt x="126" y="72"/>
                    <a:pt x="131" y="69"/>
                    <a:pt x="135" y="66"/>
                  </a:cubicBezTo>
                  <a:cubicBezTo>
                    <a:pt x="138" y="64"/>
                    <a:pt x="142" y="61"/>
                    <a:pt x="143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51"/>
            <p:cNvSpPr>
              <a:spLocks/>
            </p:cNvSpPr>
            <p:nvPr userDrawn="1"/>
          </p:nvSpPr>
          <p:spPr bwMode="auto">
            <a:xfrm>
              <a:off x="3886151" y="1062460"/>
              <a:ext cx="120650" cy="152400"/>
            </a:xfrm>
            <a:custGeom>
              <a:avLst/>
              <a:gdLst>
                <a:gd name="T0" fmla="*/ 15 w 32"/>
                <a:gd name="T1" fmla="*/ 8 h 40"/>
                <a:gd name="T2" fmla="*/ 1 w 32"/>
                <a:gd name="T3" fmla="*/ 0 h 40"/>
                <a:gd name="T4" fmla="*/ 0 w 32"/>
                <a:gd name="T5" fmla="*/ 1 h 40"/>
                <a:gd name="T6" fmla="*/ 4 w 32"/>
                <a:gd name="T7" fmla="*/ 20 h 40"/>
                <a:gd name="T8" fmla="*/ 5 w 32"/>
                <a:gd name="T9" fmla="*/ 24 h 40"/>
                <a:gd name="T10" fmla="*/ 7 w 32"/>
                <a:gd name="T11" fmla="*/ 34 h 40"/>
                <a:gd name="T12" fmla="*/ 19 w 32"/>
                <a:gd name="T13" fmla="*/ 38 h 40"/>
                <a:gd name="T14" fmla="*/ 32 w 32"/>
                <a:gd name="T15" fmla="*/ 29 h 40"/>
                <a:gd name="T16" fmla="*/ 15 w 32"/>
                <a:gd name="T17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0">
                  <a:moveTo>
                    <a:pt x="15" y="8"/>
                  </a:moveTo>
                  <a:cubicBezTo>
                    <a:pt x="11" y="5"/>
                    <a:pt x="9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1"/>
                    <a:pt x="1" y="12"/>
                    <a:pt x="4" y="20"/>
                  </a:cubicBezTo>
                  <a:cubicBezTo>
                    <a:pt x="4" y="21"/>
                    <a:pt x="4" y="22"/>
                    <a:pt x="5" y="24"/>
                  </a:cubicBezTo>
                  <a:cubicBezTo>
                    <a:pt x="6" y="26"/>
                    <a:pt x="10" y="30"/>
                    <a:pt x="7" y="34"/>
                  </a:cubicBezTo>
                  <a:cubicBezTo>
                    <a:pt x="8" y="38"/>
                    <a:pt x="14" y="40"/>
                    <a:pt x="19" y="38"/>
                  </a:cubicBezTo>
                  <a:cubicBezTo>
                    <a:pt x="24" y="37"/>
                    <a:pt x="29" y="33"/>
                    <a:pt x="32" y="29"/>
                  </a:cubicBezTo>
                  <a:cubicBezTo>
                    <a:pt x="32" y="18"/>
                    <a:pt x="22" y="13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52"/>
            <p:cNvSpPr>
              <a:spLocks/>
            </p:cNvSpPr>
            <p:nvPr userDrawn="1"/>
          </p:nvSpPr>
          <p:spPr bwMode="auto">
            <a:xfrm>
              <a:off x="2990801" y="517947"/>
              <a:ext cx="176213" cy="182563"/>
            </a:xfrm>
            <a:custGeom>
              <a:avLst/>
              <a:gdLst>
                <a:gd name="T0" fmla="*/ 6 w 47"/>
                <a:gd name="T1" fmla="*/ 16 h 48"/>
                <a:gd name="T2" fmla="*/ 8 w 47"/>
                <a:gd name="T3" fmla="*/ 18 h 48"/>
                <a:gd name="T4" fmla="*/ 12 w 47"/>
                <a:gd name="T5" fmla="*/ 27 h 48"/>
                <a:gd name="T6" fmla="*/ 10 w 47"/>
                <a:gd name="T7" fmla="*/ 44 h 48"/>
                <a:gd name="T8" fmla="*/ 12 w 47"/>
                <a:gd name="T9" fmla="*/ 48 h 48"/>
                <a:gd name="T10" fmla="*/ 28 w 47"/>
                <a:gd name="T11" fmla="*/ 37 h 48"/>
                <a:gd name="T12" fmla="*/ 46 w 47"/>
                <a:gd name="T13" fmla="*/ 22 h 48"/>
                <a:gd name="T14" fmla="*/ 43 w 47"/>
                <a:gd name="T15" fmla="*/ 18 h 48"/>
                <a:gd name="T16" fmla="*/ 32 w 47"/>
                <a:gd name="T17" fmla="*/ 10 h 48"/>
                <a:gd name="T18" fmla="*/ 26 w 47"/>
                <a:gd name="T19" fmla="*/ 8 h 48"/>
                <a:gd name="T20" fmla="*/ 5 w 47"/>
                <a:gd name="T21" fmla="*/ 0 h 48"/>
                <a:gd name="T22" fmla="*/ 5 w 47"/>
                <a:gd name="T23" fmla="*/ 11 h 48"/>
                <a:gd name="T24" fmla="*/ 6 w 47"/>
                <a:gd name="T2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6" y="16"/>
                  </a:moveTo>
                  <a:cubicBezTo>
                    <a:pt x="7" y="17"/>
                    <a:pt x="7" y="17"/>
                    <a:pt x="8" y="18"/>
                  </a:cubicBezTo>
                  <a:cubicBezTo>
                    <a:pt x="9" y="20"/>
                    <a:pt x="11" y="24"/>
                    <a:pt x="12" y="27"/>
                  </a:cubicBezTo>
                  <a:cubicBezTo>
                    <a:pt x="14" y="32"/>
                    <a:pt x="14" y="41"/>
                    <a:pt x="10" y="44"/>
                  </a:cubicBezTo>
                  <a:cubicBezTo>
                    <a:pt x="10" y="44"/>
                    <a:pt x="10" y="48"/>
                    <a:pt x="12" y="48"/>
                  </a:cubicBezTo>
                  <a:cubicBezTo>
                    <a:pt x="19" y="48"/>
                    <a:pt x="26" y="43"/>
                    <a:pt x="28" y="37"/>
                  </a:cubicBezTo>
                  <a:cubicBezTo>
                    <a:pt x="40" y="38"/>
                    <a:pt x="47" y="34"/>
                    <a:pt x="46" y="22"/>
                  </a:cubicBezTo>
                  <a:cubicBezTo>
                    <a:pt x="45" y="21"/>
                    <a:pt x="45" y="19"/>
                    <a:pt x="43" y="18"/>
                  </a:cubicBezTo>
                  <a:cubicBezTo>
                    <a:pt x="40" y="15"/>
                    <a:pt x="36" y="12"/>
                    <a:pt x="32" y="10"/>
                  </a:cubicBezTo>
                  <a:cubicBezTo>
                    <a:pt x="30" y="9"/>
                    <a:pt x="28" y="9"/>
                    <a:pt x="26" y="8"/>
                  </a:cubicBezTo>
                  <a:cubicBezTo>
                    <a:pt x="20" y="4"/>
                    <a:pt x="15" y="0"/>
                    <a:pt x="5" y="0"/>
                  </a:cubicBezTo>
                  <a:cubicBezTo>
                    <a:pt x="0" y="6"/>
                    <a:pt x="3" y="6"/>
                    <a:pt x="5" y="11"/>
                  </a:cubicBezTo>
                  <a:cubicBezTo>
                    <a:pt x="5" y="13"/>
                    <a:pt x="6" y="15"/>
                    <a:pt x="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53"/>
            <p:cNvSpPr>
              <a:spLocks/>
            </p:cNvSpPr>
            <p:nvPr userDrawn="1"/>
          </p:nvSpPr>
          <p:spPr bwMode="auto">
            <a:xfrm>
              <a:off x="2900314" y="722735"/>
              <a:ext cx="304800" cy="161925"/>
            </a:xfrm>
            <a:custGeom>
              <a:avLst/>
              <a:gdLst>
                <a:gd name="T0" fmla="*/ 20 w 81"/>
                <a:gd name="T1" fmla="*/ 42 h 43"/>
                <a:gd name="T2" fmla="*/ 34 w 81"/>
                <a:gd name="T3" fmla="*/ 41 h 43"/>
                <a:gd name="T4" fmla="*/ 55 w 81"/>
                <a:gd name="T5" fmla="*/ 21 h 43"/>
                <a:gd name="T6" fmla="*/ 69 w 81"/>
                <a:gd name="T7" fmla="*/ 11 h 43"/>
                <a:gd name="T8" fmla="*/ 75 w 81"/>
                <a:gd name="T9" fmla="*/ 10 h 43"/>
                <a:gd name="T10" fmla="*/ 81 w 81"/>
                <a:gd name="T11" fmla="*/ 4 h 43"/>
                <a:gd name="T12" fmla="*/ 79 w 81"/>
                <a:gd name="T13" fmla="*/ 0 h 43"/>
                <a:gd name="T14" fmla="*/ 74 w 81"/>
                <a:gd name="T15" fmla="*/ 0 h 43"/>
                <a:gd name="T16" fmla="*/ 65 w 81"/>
                <a:gd name="T17" fmla="*/ 1 h 43"/>
                <a:gd name="T18" fmla="*/ 50 w 81"/>
                <a:gd name="T19" fmla="*/ 7 h 43"/>
                <a:gd name="T20" fmla="*/ 46 w 81"/>
                <a:gd name="T21" fmla="*/ 7 h 43"/>
                <a:gd name="T22" fmla="*/ 2 w 81"/>
                <a:gd name="T23" fmla="*/ 25 h 43"/>
                <a:gd name="T24" fmla="*/ 2 w 81"/>
                <a:gd name="T25" fmla="*/ 32 h 43"/>
                <a:gd name="T26" fmla="*/ 20 w 81"/>
                <a:gd name="T27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43">
                  <a:moveTo>
                    <a:pt x="20" y="42"/>
                  </a:moveTo>
                  <a:cubicBezTo>
                    <a:pt x="24" y="43"/>
                    <a:pt x="31" y="42"/>
                    <a:pt x="34" y="41"/>
                  </a:cubicBezTo>
                  <a:cubicBezTo>
                    <a:pt x="41" y="38"/>
                    <a:pt x="49" y="25"/>
                    <a:pt x="55" y="21"/>
                  </a:cubicBezTo>
                  <a:cubicBezTo>
                    <a:pt x="60" y="18"/>
                    <a:pt x="64" y="13"/>
                    <a:pt x="69" y="11"/>
                  </a:cubicBezTo>
                  <a:cubicBezTo>
                    <a:pt x="71" y="11"/>
                    <a:pt x="73" y="10"/>
                    <a:pt x="75" y="10"/>
                  </a:cubicBezTo>
                  <a:cubicBezTo>
                    <a:pt x="77" y="8"/>
                    <a:pt x="79" y="6"/>
                    <a:pt x="81" y="4"/>
                  </a:cubicBezTo>
                  <a:cubicBezTo>
                    <a:pt x="81" y="1"/>
                    <a:pt x="80" y="0"/>
                    <a:pt x="79" y="0"/>
                  </a:cubicBezTo>
                  <a:cubicBezTo>
                    <a:pt x="77" y="0"/>
                    <a:pt x="76" y="0"/>
                    <a:pt x="74" y="0"/>
                  </a:cubicBezTo>
                  <a:cubicBezTo>
                    <a:pt x="71" y="1"/>
                    <a:pt x="67" y="1"/>
                    <a:pt x="65" y="1"/>
                  </a:cubicBezTo>
                  <a:cubicBezTo>
                    <a:pt x="60" y="3"/>
                    <a:pt x="54" y="5"/>
                    <a:pt x="50" y="7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31" y="12"/>
                    <a:pt x="16" y="19"/>
                    <a:pt x="2" y="25"/>
                  </a:cubicBezTo>
                  <a:cubicBezTo>
                    <a:pt x="2" y="27"/>
                    <a:pt x="0" y="30"/>
                    <a:pt x="2" y="32"/>
                  </a:cubicBezTo>
                  <a:cubicBezTo>
                    <a:pt x="3" y="37"/>
                    <a:pt x="15" y="41"/>
                    <a:pt x="20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54"/>
            <p:cNvSpPr>
              <a:spLocks/>
            </p:cNvSpPr>
            <p:nvPr userDrawn="1"/>
          </p:nvSpPr>
          <p:spPr bwMode="auto">
            <a:xfrm>
              <a:off x="2798714" y="892597"/>
              <a:ext cx="395288" cy="439738"/>
            </a:xfrm>
            <a:custGeom>
              <a:avLst/>
              <a:gdLst>
                <a:gd name="T0" fmla="*/ 76 w 105"/>
                <a:gd name="T1" fmla="*/ 37 h 116"/>
                <a:gd name="T2" fmla="*/ 78 w 105"/>
                <a:gd name="T3" fmla="*/ 32 h 116"/>
                <a:gd name="T4" fmla="*/ 88 w 105"/>
                <a:gd name="T5" fmla="*/ 23 h 116"/>
                <a:gd name="T6" fmla="*/ 92 w 105"/>
                <a:gd name="T7" fmla="*/ 19 h 116"/>
                <a:gd name="T8" fmla="*/ 105 w 105"/>
                <a:gd name="T9" fmla="*/ 8 h 116"/>
                <a:gd name="T10" fmla="*/ 81 w 105"/>
                <a:gd name="T11" fmla="*/ 1 h 116"/>
                <a:gd name="T12" fmla="*/ 71 w 105"/>
                <a:gd name="T13" fmla="*/ 8 h 116"/>
                <a:gd name="T14" fmla="*/ 57 w 105"/>
                <a:gd name="T15" fmla="*/ 16 h 116"/>
                <a:gd name="T16" fmla="*/ 33 w 105"/>
                <a:gd name="T17" fmla="*/ 20 h 116"/>
                <a:gd name="T18" fmla="*/ 28 w 105"/>
                <a:gd name="T19" fmla="*/ 19 h 116"/>
                <a:gd name="T20" fmla="*/ 26 w 105"/>
                <a:gd name="T21" fmla="*/ 30 h 116"/>
                <a:gd name="T22" fmla="*/ 27 w 105"/>
                <a:gd name="T23" fmla="*/ 63 h 116"/>
                <a:gd name="T24" fmla="*/ 33 w 105"/>
                <a:gd name="T25" fmla="*/ 74 h 116"/>
                <a:gd name="T26" fmla="*/ 47 w 105"/>
                <a:gd name="T27" fmla="*/ 56 h 116"/>
                <a:gd name="T28" fmla="*/ 47 w 105"/>
                <a:gd name="T29" fmla="*/ 53 h 116"/>
                <a:gd name="T30" fmla="*/ 47 w 105"/>
                <a:gd name="T31" fmla="*/ 43 h 116"/>
                <a:gd name="T32" fmla="*/ 57 w 105"/>
                <a:gd name="T33" fmla="*/ 42 h 116"/>
                <a:gd name="T34" fmla="*/ 56 w 105"/>
                <a:gd name="T35" fmla="*/ 60 h 116"/>
                <a:gd name="T36" fmla="*/ 30 w 105"/>
                <a:gd name="T37" fmla="*/ 81 h 116"/>
                <a:gd name="T38" fmla="*/ 20 w 105"/>
                <a:gd name="T39" fmla="*/ 86 h 116"/>
                <a:gd name="T40" fmla="*/ 12 w 105"/>
                <a:gd name="T41" fmla="*/ 91 h 116"/>
                <a:gd name="T42" fmla="*/ 1 w 105"/>
                <a:gd name="T43" fmla="*/ 92 h 116"/>
                <a:gd name="T44" fmla="*/ 35 w 105"/>
                <a:gd name="T45" fmla="*/ 95 h 116"/>
                <a:gd name="T46" fmla="*/ 43 w 105"/>
                <a:gd name="T47" fmla="*/ 85 h 116"/>
                <a:gd name="T48" fmla="*/ 50 w 105"/>
                <a:gd name="T49" fmla="*/ 79 h 116"/>
                <a:gd name="T50" fmla="*/ 56 w 105"/>
                <a:gd name="T51" fmla="*/ 77 h 116"/>
                <a:gd name="T52" fmla="*/ 56 w 105"/>
                <a:gd name="T53" fmla="*/ 92 h 116"/>
                <a:gd name="T54" fmla="*/ 49 w 105"/>
                <a:gd name="T55" fmla="*/ 96 h 116"/>
                <a:gd name="T56" fmla="*/ 58 w 105"/>
                <a:gd name="T57" fmla="*/ 103 h 116"/>
                <a:gd name="T58" fmla="*/ 61 w 105"/>
                <a:gd name="T59" fmla="*/ 111 h 116"/>
                <a:gd name="T60" fmla="*/ 71 w 105"/>
                <a:gd name="T61" fmla="*/ 115 h 116"/>
                <a:gd name="T62" fmla="*/ 67 w 105"/>
                <a:gd name="T63" fmla="*/ 78 h 116"/>
                <a:gd name="T64" fmla="*/ 72 w 105"/>
                <a:gd name="T65" fmla="*/ 57 h 116"/>
                <a:gd name="T66" fmla="*/ 93 w 105"/>
                <a:gd name="T67" fmla="*/ 4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" h="116">
                  <a:moveTo>
                    <a:pt x="91" y="36"/>
                  </a:moveTo>
                  <a:cubicBezTo>
                    <a:pt x="86" y="36"/>
                    <a:pt x="81" y="35"/>
                    <a:pt x="76" y="37"/>
                  </a:cubicBezTo>
                  <a:cubicBezTo>
                    <a:pt x="74" y="38"/>
                    <a:pt x="73" y="39"/>
                    <a:pt x="71" y="40"/>
                  </a:cubicBezTo>
                  <a:cubicBezTo>
                    <a:pt x="71" y="37"/>
                    <a:pt x="77" y="34"/>
                    <a:pt x="78" y="32"/>
                  </a:cubicBezTo>
                  <a:cubicBezTo>
                    <a:pt x="80" y="30"/>
                    <a:pt x="81" y="28"/>
                    <a:pt x="83" y="26"/>
                  </a:cubicBezTo>
                  <a:cubicBezTo>
                    <a:pt x="85" y="25"/>
                    <a:pt x="87" y="24"/>
                    <a:pt x="88" y="23"/>
                  </a:cubicBezTo>
                  <a:cubicBezTo>
                    <a:pt x="89" y="22"/>
                    <a:pt x="89" y="20"/>
                    <a:pt x="90" y="19"/>
                  </a:cubicBezTo>
                  <a:cubicBezTo>
                    <a:pt x="91" y="19"/>
                    <a:pt x="92" y="19"/>
                    <a:pt x="92" y="19"/>
                  </a:cubicBezTo>
                  <a:cubicBezTo>
                    <a:pt x="94" y="18"/>
                    <a:pt x="94" y="16"/>
                    <a:pt x="95" y="15"/>
                  </a:cubicBezTo>
                  <a:cubicBezTo>
                    <a:pt x="99" y="12"/>
                    <a:pt x="102" y="12"/>
                    <a:pt x="105" y="8"/>
                  </a:cubicBezTo>
                  <a:cubicBezTo>
                    <a:pt x="105" y="7"/>
                    <a:pt x="104" y="5"/>
                    <a:pt x="103" y="4"/>
                  </a:cubicBezTo>
                  <a:cubicBezTo>
                    <a:pt x="100" y="2"/>
                    <a:pt x="86" y="0"/>
                    <a:pt x="81" y="1"/>
                  </a:cubicBezTo>
                  <a:cubicBezTo>
                    <a:pt x="79" y="2"/>
                    <a:pt x="75" y="4"/>
                    <a:pt x="73" y="5"/>
                  </a:cubicBezTo>
                  <a:cubicBezTo>
                    <a:pt x="72" y="6"/>
                    <a:pt x="71" y="7"/>
                    <a:pt x="71" y="8"/>
                  </a:cubicBezTo>
                  <a:cubicBezTo>
                    <a:pt x="68" y="9"/>
                    <a:pt x="66" y="9"/>
                    <a:pt x="64" y="9"/>
                  </a:cubicBezTo>
                  <a:cubicBezTo>
                    <a:pt x="61" y="11"/>
                    <a:pt x="59" y="14"/>
                    <a:pt x="57" y="16"/>
                  </a:cubicBezTo>
                  <a:cubicBezTo>
                    <a:pt x="51" y="20"/>
                    <a:pt x="46" y="23"/>
                    <a:pt x="40" y="26"/>
                  </a:cubicBezTo>
                  <a:cubicBezTo>
                    <a:pt x="38" y="27"/>
                    <a:pt x="35" y="21"/>
                    <a:pt x="33" y="20"/>
                  </a:cubicBezTo>
                  <a:cubicBezTo>
                    <a:pt x="32" y="19"/>
                    <a:pt x="30" y="19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6" y="20"/>
                  </a:cubicBezTo>
                  <a:cubicBezTo>
                    <a:pt x="26" y="23"/>
                    <a:pt x="27" y="27"/>
                    <a:pt x="26" y="30"/>
                  </a:cubicBezTo>
                  <a:cubicBezTo>
                    <a:pt x="25" y="37"/>
                    <a:pt x="22" y="50"/>
                    <a:pt x="24" y="59"/>
                  </a:cubicBezTo>
                  <a:cubicBezTo>
                    <a:pt x="25" y="60"/>
                    <a:pt x="26" y="62"/>
                    <a:pt x="27" y="63"/>
                  </a:cubicBezTo>
                  <a:cubicBezTo>
                    <a:pt x="28" y="65"/>
                    <a:pt x="27" y="66"/>
                    <a:pt x="28" y="68"/>
                  </a:cubicBezTo>
                  <a:cubicBezTo>
                    <a:pt x="29" y="70"/>
                    <a:pt x="32" y="71"/>
                    <a:pt x="33" y="74"/>
                  </a:cubicBezTo>
                  <a:cubicBezTo>
                    <a:pt x="37" y="73"/>
                    <a:pt x="44" y="61"/>
                    <a:pt x="47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55"/>
                    <a:pt x="47" y="54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0"/>
                    <a:pt x="47" y="46"/>
                    <a:pt x="47" y="43"/>
                  </a:cubicBezTo>
                  <a:cubicBezTo>
                    <a:pt x="49" y="42"/>
                    <a:pt x="52" y="42"/>
                    <a:pt x="53" y="41"/>
                  </a:cubicBezTo>
                  <a:cubicBezTo>
                    <a:pt x="55" y="41"/>
                    <a:pt x="56" y="41"/>
                    <a:pt x="57" y="42"/>
                  </a:cubicBezTo>
                  <a:cubicBezTo>
                    <a:pt x="57" y="43"/>
                    <a:pt x="52" y="55"/>
                    <a:pt x="51" y="56"/>
                  </a:cubicBezTo>
                  <a:cubicBezTo>
                    <a:pt x="52" y="59"/>
                    <a:pt x="54" y="60"/>
                    <a:pt x="56" y="60"/>
                  </a:cubicBezTo>
                  <a:cubicBezTo>
                    <a:pt x="55" y="66"/>
                    <a:pt x="49" y="68"/>
                    <a:pt x="45" y="70"/>
                  </a:cubicBezTo>
                  <a:cubicBezTo>
                    <a:pt x="40" y="74"/>
                    <a:pt x="35" y="77"/>
                    <a:pt x="30" y="81"/>
                  </a:cubicBezTo>
                  <a:cubicBezTo>
                    <a:pt x="28" y="82"/>
                    <a:pt x="26" y="82"/>
                    <a:pt x="24" y="83"/>
                  </a:cubicBezTo>
                  <a:cubicBezTo>
                    <a:pt x="23" y="84"/>
                    <a:pt x="22" y="86"/>
                    <a:pt x="20" y="86"/>
                  </a:cubicBezTo>
                  <a:cubicBezTo>
                    <a:pt x="18" y="87"/>
                    <a:pt x="16" y="88"/>
                    <a:pt x="14" y="89"/>
                  </a:cubicBezTo>
                  <a:cubicBezTo>
                    <a:pt x="13" y="90"/>
                    <a:pt x="13" y="91"/>
                    <a:pt x="12" y="91"/>
                  </a:cubicBezTo>
                  <a:cubicBezTo>
                    <a:pt x="10" y="92"/>
                    <a:pt x="8" y="90"/>
                    <a:pt x="7" y="90"/>
                  </a:cubicBezTo>
                  <a:cubicBezTo>
                    <a:pt x="4" y="90"/>
                    <a:pt x="3" y="91"/>
                    <a:pt x="1" y="92"/>
                  </a:cubicBezTo>
                  <a:cubicBezTo>
                    <a:pt x="0" y="103"/>
                    <a:pt x="5" y="114"/>
                    <a:pt x="17" y="114"/>
                  </a:cubicBezTo>
                  <a:cubicBezTo>
                    <a:pt x="23" y="107"/>
                    <a:pt x="29" y="102"/>
                    <a:pt x="35" y="95"/>
                  </a:cubicBezTo>
                  <a:cubicBezTo>
                    <a:pt x="37" y="93"/>
                    <a:pt x="39" y="92"/>
                    <a:pt x="40" y="90"/>
                  </a:cubicBezTo>
                  <a:cubicBezTo>
                    <a:pt x="42" y="88"/>
                    <a:pt x="42" y="87"/>
                    <a:pt x="43" y="85"/>
                  </a:cubicBezTo>
                  <a:cubicBezTo>
                    <a:pt x="44" y="84"/>
                    <a:pt x="45" y="85"/>
                    <a:pt x="46" y="84"/>
                  </a:cubicBezTo>
                  <a:cubicBezTo>
                    <a:pt x="47" y="82"/>
                    <a:pt x="49" y="81"/>
                    <a:pt x="50" y="79"/>
                  </a:cubicBezTo>
                  <a:cubicBezTo>
                    <a:pt x="52" y="78"/>
                    <a:pt x="53" y="78"/>
                    <a:pt x="54" y="76"/>
                  </a:cubicBezTo>
                  <a:cubicBezTo>
                    <a:pt x="55" y="76"/>
                    <a:pt x="55" y="76"/>
                    <a:pt x="56" y="77"/>
                  </a:cubicBezTo>
                  <a:cubicBezTo>
                    <a:pt x="57" y="78"/>
                    <a:pt x="57" y="81"/>
                    <a:pt x="58" y="82"/>
                  </a:cubicBezTo>
                  <a:cubicBezTo>
                    <a:pt x="58" y="86"/>
                    <a:pt x="58" y="91"/>
                    <a:pt x="56" y="92"/>
                  </a:cubicBezTo>
                  <a:cubicBezTo>
                    <a:pt x="54" y="92"/>
                    <a:pt x="53" y="93"/>
                    <a:pt x="52" y="93"/>
                  </a:cubicBezTo>
                  <a:cubicBezTo>
                    <a:pt x="51" y="94"/>
                    <a:pt x="50" y="95"/>
                    <a:pt x="49" y="96"/>
                  </a:cubicBezTo>
                  <a:cubicBezTo>
                    <a:pt x="49" y="97"/>
                    <a:pt x="49" y="98"/>
                    <a:pt x="49" y="99"/>
                  </a:cubicBezTo>
                  <a:cubicBezTo>
                    <a:pt x="49" y="100"/>
                    <a:pt x="57" y="102"/>
                    <a:pt x="58" y="103"/>
                  </a:cubicBezTo>
                  <a:cubicBezTo>
                    <a:pt x="59" y="103"/>
                    <a:pt x="61" y="106"/>
                    <a:pt x="61" y="107"/>
                  </a:cubicBezTo>
                  <a:cubicBezTo>
                    <a:pt x="61" y="108"/>
                    <a:pt x="61" y="109"/>
                    <a:pt x="61" y="111"/>
                  </a:cubicBezTo>
                  <a:cubicBezTo>
                    <a:pt x="62" y="112"/>
                    <a:pt x="64" y="113"/>
                    <a:pt x="65" y="115"/>
                  </a:cubicBezTo>
                  <a:cubicBezTo>
                    <a:pt x="66" y="115"/>
                    <a:pt x="69" y="116"/>
                    <a:pt x="71" y="115"/>
                  </a:cubicBezTo>
                  <a:cubicBezTo>
                    <a:pt x="71" y="115"/>
                    <a:pt x="71" y="114"/>
                    <a:pt x="72" y="114"/>
                  </a:cubicBezTo>
                  <a:cubicBezTo>
                    <a:pt x="72" y="101"/>
                    <a:pt x="71" y="89"/>
                    <a:pt x="67" y="78"/>
                  </a:cubicBezTo>
                  <a:cubicBezTo>
                    <a:pt x="66" y="75"/>
                    <a:pt x="61" y="69"/>
                    <a:pt x="64" y="64"/>
                  </a:cubicBezTo>
                  <a:cubicBezTo>
                    <a:pt x="64" y="57"/>
                    <a:pt x="68" y="59"/>
                    <a:pt x="72" y="57"/>
                  </a:cubicBezTo>
                  <a:cubicBezTo>
                    <a:pt x="78" y="54"/>
                    <a:pt x="83" y="51"/>
                    <a:pt x="89" y="47"/>
                  </a:cubicBezTo>
                  <a:cubicBezTo>
                    <a:pt x="90" y="45"/>
                    <a:pt x="91" y="43"/>
                    <a:pt x="93" y="41"/>
                  </a:cubicBezTo>
                  <a:cubicBezTo>
                    <a:pt x="93" y="39"/>
                    <a:pt x="92" y="38"/>
                    <a:pt x="91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55"/>
            <p:cNvSpPr>
              <a:spLocks/>
            </p:cNvSpPr>
            <p:nvPr userDrawn="1"/>
          </p:nvSpPr>
          <p:spPr bwMode="auto">
            <a:xfrm>
              <a:off x="3138439" y="1097385"/>
              <a:ext cx="119063" cy="147638"/>
            </a:xfrm>
            <a:custGeom>
              <a:avLst/>
              <a:gdLst>
                <a:gd name="T0" fmla="*/ 27 w 32"/>
                <a:gd name="T1" fmla="*/ 12 h 39"/>
                <a:gd name="T2" fmla="*/ 6 w 32"/>
                <a:gd name="T3" fmla="*/ 0 h 39"/>
                <a:gd name="T4" fmla="*/ 2 w 32"/>
                <a:gd name="T5" fmla="*/ 0 h 39"/>
                <a:gd name="T6" fmla="*/ 5 w 32"/>
                <a:gd name="T7" fmla="*/ 23 h 39"/>
                <a:gd name="T8" fmla="*/ 8 w 32"/>
                <a:gd name="T9" fmla="*/ 27 h 39"/>
                <a:gd name="T10" fmla="*/ 17 w 32"/>
                <a:gd name="T11" fmla="*/ 36 h 39"/>
                <a:gd name="T12" fmla="*/ 30 w 32"/>
                <a:gd name="T13" fmla="*/ 31 h 39"/>
                <a:gd name="T14" fmla="*/ 31 w 32"/>
                <a:gd name="T15" fmla="*/ 18 h 39"/>
                <a:gd name="T16" fmla="*/ 27 w 32"/>
                <a:gd name="T17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9">
                  <a:moveTo>
                    <a:pt x="27" y="12"/>
                  </a:moveTo>
                  <a:cubicBezTo>
                    <a:pt x="22" y="5"/>
                    <a:pt x="17" y="0"/>
                    <a:pt x="6" y="0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0" y="9"/>
                    <a:pt x="0" y="17"/>
                    <a:pt x="5" y="23"/>
                  </a:cubicBezTo>
                  <a:cubicBezTo>
                    <a:pt x="6" y="25"/>
                    <a:pt x="7" y="26"/>
                    <a:pt x="8" y="27"/>
                  </a:cubicBezTo>
                  <a:cubicBezTo>
                    <a:pt x="11" y="30"/>
                    <a:pt x="12" y="34"/>
                    <a:pt x="17" y="36"/>
                  </a:cubicBezTo>
                  <a:cubicBezTo>
                    <a:pt x="22" y="39"/>
                    <a:pt x="27" y="33"/>
                    <a:pt x="30" y="31"/>
                  </a:cubicBezTo>
                  <a:cubicBezTo>
                    <a:pt x="30" y="29"/>
                    <a:pt x="32" y="21"/>
                    <a:pt x="31" y="18"/>
                  </a:cubicBezTo>
                  <a:cubicBezTo>
                    <a:pt x="31" y="15"/>
                    <a:pt x="28" y="14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2" name="矩形 121"/>
          <p:cNvSpPr/>
          <p:nvPr/>
        </p:nvSpPr>
        <p:spPr>
          <a:xfrm>
            <a:off x="0" y="3036614"/>
            <a:ext cx="12192000" cy="350649"/>
          </a:xfrm>
          <a:prstGeom prst="rect">
            <a:avLst/>
          </a:prstGeom>
          <a:pattFill prst="ltVert">
            <a:fgClr>
              <a:srgbClr val="647996"/>
            </a:fgClr>
            <a:bgClr>
              <a:srgbClr val="4F5261"/>
            </a:bgClr>
          </a:pattFill>
          <a:ln>
            <a:solidFill>
              <a:srgbClr val="647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0" y="3036615"/>
            <a:ext cx="3712464" cy="350649"/>
          </a:xfrm>
          <a:prstGeom prst="rect">
            <a:avLst/>
          </a:prstGeom>
          <a:solidFill>
            <a:srgbClr val="647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61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96296E-6 L 0.22969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65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2" grpId="0" animBg="1"/>
      <p:bldP spid="63" grpId="0"/>
      <p:bldP spid="64" grpId="0" animBg="1"/>
      <p:bldP spid="65" grpId="0"/>
      <p:bldP spid="66" grpId="0"/>
      <p:bldP spid="123" grpId="0" animBg="1"/>
      <p:bldP spid="12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2545081"/>
            <a:ext cx="12192000" cy="1201000"/>
          </a:xfrm>
          <a:prstGeom prst="rect">
            <a:avLst/>
          </a:prstGeom>
          <a:pattFill prst="ltVert">
            <a:fgClr>
              <a:srgbClr val="647996"/>
            </a:fgClr>
            <a:bgClr>
              <a:srgbClr val="4F5261"/>
            </a:bgClr>
          </a:pattFill>
          <a:ln>
            <a:solidFill>
              <a:srgbClr val="647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626149" y="659949"/>
            <a:ext cx="205216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2</a:t>
            </a:r>
            <a:endParaRPr lang="zh-CN" altLang="en-US" sz="239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 flipH="1">
            <a:off x="3958542" y="2545080"/>
            <a:ext cx="4144436" cy="1201001"/>
          </a:xfrm>
          <a:custGeom>
            <a:avLst/>
            <a:gdLst>
              <a:gd name="connsiteX0" fmla="*/ 4144436 w 4144436"/>
              <a:gd name="connsiteY0" fmla="*/ 0 h 1201001"/>
              <a:gd name="connsiteX1" fmla="*/ 2648085 w 4144436"/>
              <a:gd name="connsiteY1" fmla="*/ 0 h 1201001"/>
              <a:gd name="connsiteX2" fmla="*/ 2648085 w 4144436"/>
              <a:gd name="connsiteY2" fmla="*/ 1 h 1201001"/>
              <a:gd name="connsiteX3" fmla="*/ 1184502 w 4144436"/>
              <a:gd name="connsiteY3" fmla="*/ 1 h 1201001"/>
              <a:gd name="connsiteX4" fmla="*/ 0 w 4144436"/>
              <a:gd name="connsiteY4" fmla="*/ 1201001 h 1201001"/>
              <a:gd name="connsiteX5" fmla="*/ 2648085 w 4144436"/>
              <a:gd name="connsiteY5" fmla="*/ 1201001 h 1201001"/>
              <a:gd name="connsiteX6" fmla="*/ 2886179 w 4144436"/>
              <a:gd name="connsiteY6" fmla="*/ 1201001 h 1201001"/>
              <a:gd name="connsiteX7" fmla="*/ 4144436 w 4144436"/>
              <a:gd name="connsiteY7" fmla="*/ 1201001 h 120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4436" h="1201001">
                <a:moveTo>
                  <a:pt x="4144436" y="0"/>
                </a:moveTo>
                <a:lnTo>
                  <a:pt x="2648085" y="0"/>
                </a:lnTo>
                <a:lnTo>
                  <a:pt x="2648085" y="1"/>
                </a:lnTo>
                <a:lnTo>
                  <a:pt x="1184502" y="1"/>
                </a:lnTo>
                <a:lnTo>
                  <a:pt x="0" y="1201001"/>
                </a:lnTo>
                <a:lnTo>
                  <a:pt x="2648085" y="1201001"/>
                </a:lnTo>
                <a:lnTo>
                  <a:pt x="2886179" y="1201001"/>
                </a:lnTo>
                <a:lnTo>
                  <a:pt x="4144436" y="1201001"/>
                </a:lnTo>
                <a:close/>
              </a:path>
            </a:pathLst>
          </a:custGeom>
          <a:solidFill>
            <a:srgbClr val="647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ea typeface="方正兰亭黑简体" panose="02000000000000000000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146955" y="2683915"/>
            <a:ext cx="2967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研究方法</a:t>
            </a:r>
          </a:p>
        </p:txBody>
      </p:sp>
      <p:sp>
        <p:nvSpPr>
          <p:cNvPr id="10" name="Rectangle 44"/>
          <p:cNvSpPr>
            <a:spLocks noChangeArrowheads="1"/>
          </p:cNvSpPr>
          <p:nvPr/>
        </p:nvSpPr>
        <p:spPr bwMode="auto">
          <a:xfrm>
            <a:off x="4498743" y="4447688"/>
            <a:ext cx="950898" cy="2130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050" spc="3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研究思路</a:t>
            </a: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5593299" y="4453299"/>
            <a:ext cx="953622" cy="2130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050" spc="3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研究方法</a:t>
            </a:r>
          </a:p>
        </p:txBody>
      </p:sp>
      <p:sp>
        <p:nvSpPr>
          <p:cNvPr id="12" name="Rectangle 44"/>
          <p:cNvSpPr>
            <a:spLocks noChangeArrowheads="1"/>
          </p:cNvSpPr>
          <p:nvPr/>
        </p:nvSpPr>
        <p:spPr bwMode="auto">
          <a:xfrm>
            <a:off x="6692593" y="4461367"/>
            <a:ext cx="1169865" cy="2130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050" spc="3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方案可行性</a:t>
            </a:r>
          </a:p>
        </p:txBody>
      </p:sp>
    </p:spTree>
    <p:extLst>
      <p:ext uri="{BB962C8B-B14F-4D97-AF65-F5344CB8AC3E}">
        <p14:creationId xmlns:p14="http://schemas.microsoft.com/office/powerpoint/2010/main" val="50388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1" grpId="0"/>
      <p:bldP spid="9" grpId="0" animBg="1"/>
      <p:bldP spid="78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2545081"/>
            <a:ext cx="12192000" cy="1201000"/>
          </a:xfrm>
          <a:prstGeom prst="rect">
            <a:avLst/>
          </a:prstGeom>
          <a:pattFill prst="ltVert">
            <a:fgClr>
              <a:srgbClr val="647996"/>
            </a:fgClr>
            <a:bgClr>
              <a:srgbClr val="4F5261"/>
            </a:bgClr>
          </a:pattFill>
          <a:ln>
            <a:solidFill>
              <a:srgbClr val="647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278637" y="659948"/>
            <a:ext cx="205216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3</a:t>
            </a:r>
            <a:endParaRPr lang="zh-CN" altLang="en-US" sz="239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267181" y="2545080"/>
            <a:ext cx="4089022" cy="1201001"/>
          </a:xfrm>
          <a:custGeom>
            <a:avLst/>
            <a:gdLst>
              <a:gd name="connsiteX0" fmla="*/ 4144436 w 4144436"/>
              <a:gd name="connsiteY0" fmla="*/ 0 h 1201001"/>
              <a:gd name="connsiteX1" fmla="*/ 2648085 w 4144436"/>
              <a:gd name="connsiteY1" fmla="*/ 0 h 1201001"/>
              <a:gd name="connsiteX2" fmla="*/ 2648085 w 4144436"/>
              <a:gd name="connsiteY2" fmla="*/ 1 h 1201001"/>
              <a:gd name="connsiteX3" fmla="*/ 1184502 w 4144436"/>
              <a:gd name="connsiteY3" fmla="*/ 1 h 1201001"/>
              <a:gd name="connsiteX4" fmla="*/ 0 w 4144436"/>
              <a:gd name="connsiteY4" fmla="*/ 1201001 h 1201001"/>
              <a:gd name="connsiteX5" fmla="*/ 2648085 w 4144436"/>
              <a:gd name="connsiteY5" fmla="*/ 1201001 h 1201001"/>
              <a:gd name="connsiteX6" fmla="*/ 2886179 w 4144436"/>
              <a:gd name="connsiteY6" fmla="*/ 1201001 h 1201001"/>
              <a:gd name="connsiteX7" fmla="*/ 4144436 w 4144436"/>
              <a:gd name="connsiteY7" fmla="*/ 1201001 h 120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4436" h="1201001">
                <a:moveTo>
                  <a:pt x="4144436" y="0"/>
                </a:moveTo>
                <a:lnTo>
                  <a:pt x="2648085" y="0"/>
                </a:lnTo>
                <a:lnTo>
                  <a:pt x="2648085" y="1"/>
                </a:lnTo>
                <a:lnTo>
                  <a:pt x="1184502" y="1"/>
                </a:lnTo>
                <a:lnTo>
                  <a:pt x="0" y="1201001"/>
                </a:lnTo>
                <a:lnTo>
                  <a:pt x="2648085" y="1201001"/>
                </a:lnTo>
                <a:lnTo>
                  <a:pt x="2886179" y="1201001"/>
                </a:lnTo>
                <a:lnTo>
                  <a:pt x="4144436" y="1201001"/>
                </a:lnTo>
                <a:close/>
              </a:path>
            </a:pathLst>
          </a:custGeom>
          <a:solidFill>
            <a:srgbClr val="647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ea typeface="方正兰亭黑简体" panose="02000000000000000000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230398" y="2703151"/>
            <a:ext cx="2967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技术难点</a:t>
            </a:r>
            <a:endParaRPr lang="zh-CN" altLang="en-US" sz="540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13" name="Rectangle 44"/>
          <p:cNvSpPr>
            <a:spLocks noChangeArrowheads="1"/>
          </p:cNvSpPr>
          <p:nvPr/>
        </p:nvSpPr>
        <p:spPr bwMode="auto">
          <a:xfrm>
            <a:off x="5031229" y="4279801"/>
            <a:ext cx="1299573" cy="9849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100" spc="3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关键技术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100" spc="3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实践难点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100" spc="3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市场调研分析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100" spc="3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案例对比分析</a:t>
            </a:r>
          </a:p>
        </p:txBody>
      </p:sp>
    </p:spTree>
    <p:extLst>
      <p:ext uri="{BB962C8B-B14F-4D97-AF65-F5344CB8AC3E}">
        <p14:creationId xmlns:p14="http://schemas.microsoft.com/office/powerpoint/2010/main" val="27166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1" grpId="0"/>
      <p:bldP spid="9" grpId="0" animBg="1"/>
      <p:bldP spid="78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3868929" y="2419294"/>
            <a:ext cx="942100" cy="0"/>
          </a:xfrm>
          <a:prstGeom prst="line">
            <a:avLst/>
          </a:prstGeom>
          <a:ln w="28575">
            <a:solidFill>
              <a:srgbClr val="ACB6C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868929" y="3324069"/>
            <a:ext cx="942100" cy="0"/>
          </a:xfrm>
          <a:prstGeom prst="line">
            <a:avLst/>
          </a:prstGeom>
          <a:ln w="28575">
            <a:solidFill>
              <a:srgbClr val="ACB6C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868929" y="4248094"/>
            <a:ext cx="942100" cy="0"/>
          </a:xfrm>
          <a:prstGeom prst="line">
            <a:avLst/>
          </a:prstGeom>
          <a:ln w="28575">
            <a:solidFill>
              <a:srgbClr val="ACB6C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380975" y="2419294"/>
            <a:ext cx="942100" cy="0"/>
          </a:xfrm>
          <a:prstGeom prst="line">
            <a:avLst/>
          </a:prstGeom>
          <a:ln w="28575">
            <a:solidFill>
              <a:srgbClr val="ACB6C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380975" y="3324069"/>
            <a:ext cx="942100" cy="0"/>
          </a:xfrm>
          <a:prstGeom prst="line">
            <a:avLst/>
          </a:prstGeom>
          <a:ln w="28575">
            <a:solidFill>
              <a:srgbClr val="ACB6C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380975" y="4248094"/>
            <a:ext cx="942100" cy="0"/>
          </a:xfrm>
          <a:prstGeom prst="line">
            <a:avLst/>
          </a:prstGeom>
          <a:ln w="28575">
            <a:solidFill>
              <a:srgbClr val="ACB6C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TextBox 10"/>
          <p:cNvSpPr txBox="1"/>
          <p:nvPr/>
        </p:nvSpPr>
        <p:spPr>
          <a:xfrm>
            <a:off x="4084071" y="448343"/>
            <a:ext cx="402385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Segoe UI Symbol" panose="020B0502040204020203" pitchFamily="34" charset="0"/>
                <a:cs typeface="Segoe UI Light" panose="020B0502040204020203" pitchFamily="34" charset="0"/>
              </a:rPr>
              <a:t>绪论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方正兰亭黑简体" panose="02000000000000000000" pitchFamily="2" charset="-122"/>
              <a:ea typeface="Segoe UI Symbol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altLang="zh-CN" dirty="0">
                <a:solidFill>
                  <a:srgbClr val="8D9193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what we do today agenda, timeline</a:t>
            </a:r>
            <a:endParaRPr lang="zh-CN" altLang="en-US" dirty="0">
              <a:solidFill>
                <a:srgbClr val="8D9193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811029" y="2056076"/>
            <a:ext cx="2569946" cy="3391825"/>
          </a:xfrm>
          <a:custGeom>
            <a:avLst/>
            <a:gdLst>
              <a:gd name="connsiteX0" fmla="*/ 0 w 2569945"/>
              <a:gd name="connsiteY0" fmla="*/ 1284973 h 4676797"/>
              <a:gd name="connsiteX1" fmla="*/ 1284973 w 2569945"/>
              <a:gd name="connsiteY1" fmla="*/ 0 h 4676797"/>
              <a:gd name="connsiteX2" fmla="*/ 1284973 w 2569945"/>
              <a:gd name="connsiteY2" fmla="*/ 0 h 4676797"/>
              <a:gd name="connsiteX3" fmla="*/ 2569946 w 2569945"/>
              <a:gd name="connsiteY3" fmla="*/ 1284973 h 4676797"/>
              <a:gd name="connsiteX4" fmla="*/ 2569945 w 2569945"/>
              <a:gd name="connsiteY4" fmla="*/ 3391825 h 4676797"/>
              <a:gd name="connsiteX5" fmla="*/ 1284972 w 2569945"/>
              <a:gd name="connsiteY5" fmla="*/ 4676798 h 4676797"/>
              <a:gd name="connsiteX6" fmla="*/ 1284973 w 2569945"/>
              <a:gd name="connsiteY6" fmla="*/ 4676797 h 4676797"/>
              <a:gd name="connsiteX7" fmla="*/ 0 w 2569945"/>
              <a:gd name="connsiteY7" fmla="*/ 3391824 h 4676797"/>
              <a:gd name="connsiteX8" fmla="*/ 0 w 2569945"/>
              <a:gd name="connsiteY8" fmla="*/ 1284973 h 4676797"/>
              <a:gd name="connsiteX0" fmla="*/ 1284973 w 2569946"/>
              <a:gd name="connsiteY0" fmla="*/ 0 h 4676798"/>
              <a:gd name="connsiteX1" fmla="*/ 2569946 w 2569946"/>
              <a:gd name="connsiteY1" fmla="*/ 1284973 h 4676798"/>
              <a:gd name="connsiteX2" fmla="*/ 2569945 w 2569946"/>
              <a:gd name="connsiteY2" fmla="*/ 3391825 h 4676798"/>
              <a:gd name="connsiteX3" fmla="*/ 1284972 w 2569946"/>
              <a:gd name="connsiteY3" fmla="*/ 4676798 h 4676798"/>
              <a:gd name="connsiteX4" fmla="*/ 1284973 w 2569946"/>
              <a:gd name="connsiteY4" fmla="*/ 4676797 h 4676798"/>
              <a:gd name="connsiteX5" fmla="*/ 0 w 2569946"/>
              <a:gd name="connsiteY5" fmla="*/ 3391824 h 4676798"/>
              <a:gd name="connsiteX6" fmla="*/ 0 w 2569946"/>
              <a:gd name="connsiteY6" fmla="*/ 1284973 h 4676798"/>
              <a:gd name="connsiteX7" fmla="*/ 1284973 w 2569946"/>
              <a:gd name="connsiteY7" fmla="*/ 0 h 4676798"/>
              <a:gd name="connsiteX8" fmla="*/ 1376413 w 2569946"/>
              <a:gd name="connsiteY8" fmla="*/ 91440 h 4676798"/>
              <a:gd name="connsiteX0" fmla="*/ 1284973 w 2569946"/>
              <a:gd name="connsiteY0" fmla="*/ 0 h 4676798"/>
              <a:gd name="connsiteX1" fmla="*/ 2569946 w 2569946"/>
              <a:gd name="connsiteY1" fmla="*/ 1284973 h 4676798"/>
              <a:gd name="connsiteX2" fmla="*/ 2569945 w 2569946"/>
              <a:gd name="connsiteY2" fmla="*/ 3391825 h 4676798"/>
              <a:gd name="connsiteX3" fmla="*/ 1284972 w 2569946"/>
              <a:gd name="connsiteY3" fmla="*/ 4676798 h 4676798"/>
              <a:gd name="connsiteX4" fmla="*/ 1284973 w 2569946"/>
              <a:gd name="connsiteY4" fmla="*/ 4676797 h 4676798"/>
              <a:gd name="connsiteX5" fmla="*/ 0 w 2569946"/>
              <a:gd name="connsiteY5" fmla="*/ 3391824 h 4676798"/>
              <a:gd name="connsiteX6" fmla="*/ 0 w 2569946"/>
              <a:gd name="connsiteY6" fmla="*/ 1284973 h 4676798"/>
              <a:gd name="connsiteX7" fmla="*/ 1284973 w 2569946"/>
              <a:gd name="connsiteY7" fmla="*/ 0 h 4676798"/>
              <a:gd name="connsiteX0" fmla="*/ 1284973 w 2569946"/>
              <a:gd name="connsiteY0" fmla="*/ 0 h 4676798"/>
              <a:gd name="connsiteX1" fmla="*/ 2569946 w 2569946"/>
              <a:gd name="connsiteY1" fmla="*/ 1284973 h 4676798"/>
              <a:gd name="connsiteX2" fmla="*/ 2569945 w 2569946"/>
              <a:gd name="connsiteY2" fmla="*/ 3391825 h 4676798"/>
              <a:gd name="connsiteX3" fmla="*/ 1284972 w 2569946"/>
              <a:gd name="connsiteY3" fmla="*/ 4676798 h 4676798"/>
              <a:gd name="connsiteX4" fmla="*/ 1284973 w 2569946"/>
              <a:gd name="connsiteY4" fmla="*/ 4676797 h 4676798"/>
              <a:gd name="connsiteX5" fmla="*/ 0 w 2569946"/>
              <a:gd name="connsiteY5" fmla="*/ 3391824 h 4676798"/>
              <a:gd name="connsiteX6" fmla="*/ 0 w 2569946"/>
              <a:gd name="connsiteY6" fmla="*/ 1284973 h 4676798"/>
              <a:gd name="connsiteX0" fmla="*/ 2569946 w 2569946"/>
              <a:gd name="connsiteY0" fmla="*/ 0 h 3391825"/>
              <a:gd name="connsiteX1" fmla="*/ 2569945 w 2569946"/>
              <a:gd name="connsiteY1" fmla="*/ 2106852 h 3391825"/>
              <a:gd name="connsiteX2" fmla="*/ 1284972 w 2569946"/>
              <a:gd name="connsiteY2" fmla="*/ 3391825 h 3391825"/>
              <a:gd name="connsiteX3" fmla="*/ 1284973 w 2569946"/>
              <a:gd name="connsiteY3" fmla="*/ 3391824 h 3391825"/>
              <a:gd name="connsiteX4" fmla="*/ 0 w 2569946"/>
              <a:gd name="connsiteY4" fmla="*/ 2106851 h 3391825"/>
              <a:gd name="connsiteX5" fmla="*/ 0 w 2569946"/>
              <a:gd name="connsiteY5" fmla="*/ 0 h 339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9946" h="3391825">
                <a:moveTo>
                  <a:pt x="2569946" y="0"/>
                </a:moveTo>
                <a:cubicBezTo>
                  <a:pt x="2569946" y="702284"/>
                  <a:pt x="2569945" y="1404568"/>
                  <a:pt x="2569945" y="2106852"/>
                </a:cubicBezTo>
                <a:cubicBezTo>
                  <a:pt x="2569945" y="2816523"/>
                  <a:pt x="1994643" y="3391825"/>
                  <a:pt x="1284972" y="3391825"/>
                </a:cubicBezTo>
                <a:lnTo>
                  <a:pt x="1284973" y="3391824"/>
                </a:lnTo>
                <a:cubicBezTo>
                  <a:pt x="575302" y="3391824"/>
                  <a:pt x="0" y="2816522"/>
                  <a:pt x="0" y="2106851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rgbClr val="4F526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21" name="TextBox 54"/>
          <p:cNvSpPr txBox="1"/>
          <p:nvPr/>
        </p:nvSpPr>
        <p:spPr>
          <a:xfrm>
            <a:off x="2192437" y="205607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选题背景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22" name="TextBox 54"/>
          <p:cNvSpPr txBox="1"/>
          <p:nvPr/>
        </p:nvSpPr>
        <p:spPr>
          <a:xfrm>
            <a:off x="2253351" y="2379240"/>
            <a:ext cx="114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Welcome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13115" y="2340256"/>
            <a:ext cx="135719" cy="135719"/>
          </a:xfrm>
          <a:prstGeom prst="ellipse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313115" y="3264280"/>
            <a:ext cx="135719" cy="135719"/>
          </a:xfrm>
          <a:prstGeom prst="ellipse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313115" y="4180233"/>
            <a:ext cx="135719" cy="135719"/>
          </a:xfrm>
          <a:prstGeom prst="ellipse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743170" y="2340256"/>
            <a:ext cx="135719" cy="135719"/>
          </a:xfrm>
          <a:prstGeom prst="ellipse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743170" y="3264280"/>
            <a:ext cx="135719" cy="135719"/>
          </a:xfrm>
          <a:prstGeom prst="ellipse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3170" y="4180233"/>
            <a:ext cx="135719" cy="135719"/>
          </a:xfrm>
          <a:prstGeom prst="ellipse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42" name="TextBox 55"/>
          <p:cNvSpPr txBox="1"/>
          <p:nvPr/>
        </p:nvSpPr>
        <p:spPr>
          <a:xfrm>
            <a:off x="2190013" y="291329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研究意义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4" name="TextBox 55"/>
          <p:cNvSpPr txBox="1"/>
          <p:nvPr/>
        </p:nvSpPr>
        <p:spPr>
          <a:xfrm>
            <a:off x="1679475" y="3853488"/>
            <a:ext cx="1723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国内概况分析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5" name="TextBox 57"/>
          <p:cNvSpPr txBox="1"/>
          <p:nvPr/>
        </p:nvSpPr>
        <p:spPr>
          <a:xfrm>
            <a:off x="1990458" y="4186231"/>
            <a:ext cx="141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Magic ideas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6" name="TextBox 55"/>
          <p:cNvSpPr txBox="1"/>
          <p:nvPr/>
        </p:nvSpPr>
        <p:spPr>
          <a:xfrm>
            <a:off x="8773839" y="386295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国外相关研究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7" name="TextBox 58"/>
          <p:cNvSpPr txBox="1"/>
          <p:nvPr/>
        </p:nvSpPr>
        <p:spPr>
          <a:xfrm>
            <a:off x="8773839" y="4195700"/>
            <a:ext cx="1494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Chart &amp; Polls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773839" y="2964067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9" name="TextBox 59"/>
          <p:cNvSpPr txBox="1"/>
          <p:nvPr/>
        </p:nvSpPr>
        <p:spPr>
          <a:xfrm>
            <a:off x="8773839" y="3298159"/>
            <a:ext cx="13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Perspective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50" name="TextBox 55"/>
          <p:cNvSpPr txBox="1"/>
          <p:nvPr/>
        </p:nvSpPr>
        <p:spPr>
          <a:xfrm>
            <a:off x="8760927" y="204353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主要贡献与创新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51" name="TextBox 60"/>
          <p:cNvSpPr txBox="1"/>
          <p:nvPr/>
        </p:nvSpPr>
        <p:spPr>
          <a:xfrm>
            <a:off x="8760927" y="2377626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Questions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09160" y="2169936"/>
            <a:ext cx="455876" cy="469676"/>
            <a:chOff x="3409160" y="2169936"/>
            <a:chExt cx="455876" cy="469676"/>
          </a:xfrm>
        </p:grpSpPr>
        <p:sp>
          <p:nvSpPr>
            <p:cNvPr id="29" name="椭圆 28"/>
            <p:cNvSpPr/>
            <p:nvPr/>
          </p:nvSpPr>
          <p:spPr>
            <a:xfrm>
              <a:off x="3409160" y="2183736"/>
              <a:ext cx="455876" cy="455876"/>
            </a:xfrm>
            <a:prstGeom prst="ellipse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445646" y="2169936"/>
              <a:ext cx="382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Segoe UI" panose="020B0502040204020203" pitchFamily="34" charset="0"/>
                  <a:ea typeface="方正兰亭黑简体" panose="02000000000000000000" pitchFamily="2" charset="-122"/>
                  <a:cs typeface="Segoe UI" panose="020B0502040204020203" pitchFamily="34" charset="0"/>
                </a:rPr>
                <a:t>1</a:t>
              </a:r>
              <a:endParaRPr lang="zh-CN" alt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09160" y="3064450"/>
            <a:ext cx="455876" cy="474052"/>
            <a:chOff x="3409160" y="3064450"/>
            <a:chExt cx="455876" cy="474052"/>
          </a:xfrm>
        </p:grpSpPr>
        <p:sp>
          <p:nvSpPr>
            <p:cNvPr id="30" name="椭圆 29"/>
            <p:cNvSpPr/>
            <p:nvPr/>
          </p:nvSpPr>
          <p:spPr>
            <a:xfrm>
              <a:off x="3409160" y="3082626"/>
              <a:ext cx="455876" cy="455876"/>
            </a:xfrm>
            <a:prstGeom prst="ellipse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456600" y="3064450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Segoe UI" panose="020B0502040204020203" pitchFamily="34" charset="0"/>
                  <a:ea typeface="方正兰亭黑简体" panose="02000000000000000000" pitchFamily="2" charset="-122"/>
                  <a:cs typeface="Segoe UI" panose="020B0502040204020203" pitchFamily="34" charset="0"/>
                </a:rPr>
                <a:t>2</a:t>
              </a:r>
              <a:endParaRPr lang="zh-CN" alt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409160" y="4002019"/>
            <a:ext cx="455876" cy="461665"/>
            <a:chOff x="3409160" y="4002019"/>
            <a:chExt cx="455876" cy="461665"/>
          </a:xfrm>
        </p:grpSpPr>
        <p:sp>
          <p:nvSpPr>
            <p:cNvPr id="31" name="椭圆 30"/>
            <p:cNvSpPr/>
            <p:nvPr/>
          </p:nvSpPr>
          <p:spPr>
            <a:xfrm>
              <a:off x="3409160" y="4004914"/>
              <a:ext cx="455876" cy="455876"/>
            </a:xfrm>
            <a:prstGeom prst="ellipse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463049" y="4002019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Segoe UI" panose="020B0502040204020203" pitchFamily="34" charset="0"/>
                  <a:ea typeface="方正兰亭黑简体" panose="02000000000000000000" pitchFamily="2" charset="-122"/>
                  <a:cs typeface="Segoe UI" panose="020B0502040204020203" pitchFamily="34" charset="0"/>
                </a:rPr>
                <a:t>3</a:t>
              </a:r>
              <a:endParaRPr lang="zh-CN" alt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317963" y="2168622"/>
            <a:ext cx="455876" cy="470990"/>
            <a:chOff x="8317963" y="2168622"/>
            <a:chExt cx="455876" cy="470990"/>
          </a:xfrm>
        </p:grpSpPr>
        <p:sp>
          <p:nvSpPr>
            <p:cNvPr id="41" name="椭圆 40"/>
            <p:cNvSpPr/>
            <p:nvPr/>
          </p:nvSpPr>
          <p:spPr>
            <a:xfrm>
              <a:off x="8317963" y="2183736"/>
              <a:ext cx="455876" cy="455876"/>
            </a:xfrm>
            <a:prstGeom prst="ellipse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361503" y="2168622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Segoe UI" panose="020B0502040204020203" pitchFamily="34" charset="0"/>
                  <a:ea typeface="方正兰亭黑简体" panose="02000000000000000000" pitchFamily="2" charset="-122"/>
                  <a:cs typeface="Segoe UI" panose="020B0502040204020203" pitchFamily="34" charset="0"/>
                </a:rPr>
                <a:t>6</a:t>
              </a:r>
              <a:endParaRPr lang="zh-CN" alt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317963" y="3070365"/>
            <a:ext cx="455876" cy="468137"/>
            <a:chOff x="8317963" y="3070365"/>
            <a:chExt cx="455876" cy="468137"/>
          </a:xfrm>
        </p:grpSpPr>
        <p:sp>
          <p:nvSpPr>
            <p:cNvPr id="40" name="椭圆 39"/>
            <p:cNvSpPr/>
            <p:nvPr/>
          </p:nvSpPr>
          <p:spPr>
            <a:xfrm>
              <a:off x="8317963" y="3082626"/>
              <a:ext cx="455876" cy="455876"/>
            </a:xfrm>
            <a:prstGeom prst="ellipse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374408" y="3070365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Segoe UI" panose="020B0502040204020203" pitchFamily="34" charset="0"/>
                  <a:ea typeface="方正兰亭黑简体" panose="02000000000000000000" pitchFamily="2" charset="-122"/>
                  <a:cs typeface="Segoe UI" panose="020B0502040204020203" pitchFamily="34" charset="0"/>
                </a:rPr>
                <a:t>5</a:t>
              </a:r>
              <a:endParaRPr lang="zh-CN" alt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317963" y="4004914"/>
            <a:ext cx="455876" cy="461665"/>
            <a:chOff x="8317963" y="4004914"/>
            <a:chExt cx="455876" cy="461665"/>
          </a:xfrm>
        </p:grpSpPr>
        <p:sp>
          <p:nvSpPr>
            <p:cNvPr id="39" name="椭圆 38"/>
            <p:cNvSpPr/>
            <p:nvPr/>
          </p:nvSpPr>
          <p:spPr>
            <a:xfrm>
              <a:off x="8317963" y="4004914"/>
              <a:ext cx="455876" cy="455876"/>
            </a:xfrm>
            <a:prstGeom prst="ellipse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359102" y="4004914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Segoe UI" panose="020B0502040204020203" pitchFamily="34" charset="0"/>
                  <a:ea typeface="方正兰亭黑简体" panose="02000000000000000000" pitchFamily="2" charset="-122"/>
                  <a:cs typeface="Segoe UI" panose="020B0502040204020203" pitchFamily="34" charset="0"/>
                </a:rPr>
                <a:t>4</a:t>
              </a:r>
              <a:endParaRPr lang="zh-CN" alt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64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42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0.0668 2.59259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06406 -0.0011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3" y="-6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0.06302 -4.44444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59259E-6 L -0.06419 0.00162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6" y="6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7 L -0.06042 -0.0011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-6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06042 -4.44444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2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0.09622 0.0004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5" y="-4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70833E-6 0 L 0.09622 0.00463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5" y="6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70833E-6 3.7037E-7 L 0.09622 0.00231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93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autoRev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45833E-6 -2.96296E-6 L -0.09557 0.0007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" y="116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45833E-6 -2.96296E-6 L -0.09557 0.00416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" y="69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-2.59259E-6 L -0.09557 0.00185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75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TextBox 10"/>
          <p:cNvSpPr txBox="1"/>
          <p:nvPr/>
        </p:nvSpPr>
        <p:spPr>
          <a:xfrm>
            <a:off x="5182929" y="448343"/>
            <a:ext cx="18261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选题背景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方正兰亭黑简体" panose="02000000000000000000" pitchFamily="2" charset="-122"/>
              <a:ea typeface="Segoe UI Symbol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overview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30222" y="1872343"/>
            <a:ext cx="8966834" cy="3659777"/>
            <a:chOff x="1996440" y="1872343"/>
            <a:chExt cx="7989390" cy="3659777"/>
          </a:xfrm>
        </p:grpSpPr>
        <p:sp>
          <p:nvSpPr>
            <p:cNvPr id="10" name="矩形 9"/>
            <p:cNvSpPr/>
            <p:nvPr/>
          </p:nvSpPr>
          <p:spPr>
            <a:xfrm>
              <a:off x="1996440" y="1872343"/>
              <a:ext cx="7989389" cy="3659777"/>
            </a:xfrm>
            <a:prstGeom prst="rect">
              <a:avLst/>
            </a:prstGeom>
            <a:pattFill prst="wdUpDiag">
              <a:fgClr>
                <a:srgbClr val="4F5261"/>
              </a:fgClr>
              <a:bgClr>
                <a:srgbClr val="E6E6E1"/>
              </a:bgClr>
            </a:patt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06170" y="1872343"/>
              <a:ext cx="7779660" cy="343988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4F52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sp>
        <p:nvSpPr>
          <p:cNvPr id="8" name="TextBox 1"/>
          <p:cNvSpPr txBox="1"/>
          <p:nvPr/>
        </p:nvSpPr>
        <p:spPr>
          <a:xfrm>
            <a:off x="6115094" y="2639456"/>
            <a:ext cx="3854169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填写大背景标题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42" y="2639456"/>
            <a:ext cx="3412461" cy="190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48000" decel="5200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4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125E-6 -2.59259E-6 L -3.125E-6 -0.10972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8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4565774" y="448343"/>
            <a:ext cx="306045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Segoe UI Symbol" panose="020B0502040204020203" pitchFamily="34" charset="0"/>
                <a:cs typeface="Segoe UI Light" panose="020B0502040204020203" pitchFamily="34" charset="0"/>
              </a:rPr>
              <a:t>研究意义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方正兰亭黑简体" panose="02000000000000000000" pitchFamily="2" charset="-122"/>
              <a:ea typeface="Segoe UI Symbol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altLang="zh-CN" dirty="0">
                <a:solidFill>
                  <a:srgbClr val="8D9193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Key points on what we do</a:t>
            </a:r>
            <a:endParaRPr lang="zh-CN" altLang="en-US" dirty="0">
              <a:solidFill>
                <a:srgbClr val="8D9193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974163" y="1567299"/>
            <a:ext cx="2243675" cy="2180070"/>
            <a:chOff x="1649692" y="1816903"/>
            <a:chExt cx="2243675" cy="2180070"/>
          </a:xfrm>
        </p:grpSpPr>
        <p:sp>
          <p:nvSpPr>
            <p:cNvPr id="7" name="椭圆 6"/>
            <p:cNvSpPr/>
            <p:nvPr/>
          </p:nvSpPr>
          <p:spPr>
            <a:xfrm>
              <a:off x="1649692" y="1964490"/>
              <a:ext cx="2032483" cy="2032483"/>
            </a:xfrm>
            <a:prstGeom prst="ellipse">
              <a:avLst/>
            </a:prstGeom>
            <a:pattFill prst="wdUpDiag">
              <a:fgClr>
                <a:srgbClr val="4F5261"/>
              </a:fgClr>
              <a:bgClr>
                <a:srgbClr val="E6E6E1"/>
              </a:bgClr>
            </a:patt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1860884" y="1816903"/>
              <a:ext cx="2032483" cy="2032483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rgbClr val="4F52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74163" y="4022636"/>
            <a:ext cx="2243675" cy="2180070"/>
            <a:chOff x="3162778" y="3849386"/>
            <a:chExt cx="2243675" cy="2180070"/>
          </a:xfrm>
        </p:grpSpPr>
        <p:sp>
          <p:nvSpPr>
            <p:cNvPr id="9" name="椭圆 8"/>
            <p:cNvSpPr/>
            <p:nvPr/>
          </p:nvSpPr>
          <p:spPr>
            <a:xfrm>
              <a:off x="3162778" y="3996973"/>
              <a:ext cx="2032483" cy="2032483"/>
            </a:xfrm>
            <a:prstGeom prst="ellipse">
              <a:avLst/>
            </a:prstGeom>
            <a:pattFill prst="wdUpDiag">
              <a:fgClr>
                <a:srgbClr val="4F5261"/>
              </a:fgClr>
              <a:bgClr>
                <a:srgbClr val="E6E6E1"/>
              </a:bgClr>
            </a:patt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373970" y="3849386"/>
              <a:ext cx="2032483" cy="2032483"/>
            </a:xfrm>
            <a:prstGeom prst="ellipse">
              <a:avLst/>
            </a:prstGeom>
            <a:blipFill dpi="0"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rgbClr val="4F52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414765" y="3155138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rgbClr val="647996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&amp;</a:t>
            </a:r>
            <a:endParaRPr lang="zh-CN" altLang="en-US" sz="7200" dirty="0">
              <a:solidFill>
                <a:srgbClr val="647996"/>
              </a:solidFill>
              <a:latin typeface="Microsoft Sans Serif" panose="020B0604020202020204" pitchFamily="34" charset="0"/>
              <a:ea typeface="Arial Unicode MS" panose="020B0604020202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7499630" y="1933420"/>
            <a:ext cx="385416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论文研究意义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985244" y="4540133"/>
            <a:ext cx="3854169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论文研究意义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  <a:p>
            <a:pPr algn="r"/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999148" y="2970473"/>
            <a:ext cx="904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rgbClr val="647996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+</a:t>
            </a:r>
            <a:endParaRPr lang="zh-CN" altLang="en-US" sz="9600" dirty="0">
              <a:solidFill>
                <a:srgbClr val="647996"/>
              </a:solidFill>
              <a:latin typeface="Microsoft Sans Serif" panose="020B0604020202020204" pitchFamily="34" charset="0"/>
              <a:ea typeface="Arial Unicode MS" panose="020B0604020202020204" pitchFamily="34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7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-0.23125 0.00556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63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24219 0.00208 " pathEditMode="relative" rAng="0" ptsTypes="AA">
                                      <p:cBhvr>
                                        <p:cTn id="15" dur="15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allAtOnce"/>
      <p:bldP spid="13" grpId="0" build="allAtOnce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854412" y="1201114"/>
            <a:ext cx="6483176" cy="5337798"/>
            <a:chOff x="-906463" y="3316288"/>
            <a:chExt cx="952501" cy="784224"/>
          </a:xfrm>
          <a:solidFill>
            <a:schemeClr val="bg1">
              <a:lumMod val="75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-906463" y="3316288"/>
              <a:ext cx="952501" cy="784224"/>
            </a:xfrm>
            <a:custGeom>
              <a:avLst/>
              <a:gdLst>
                <a:gd name="T0" fmla="*/ 238 w 251"/>
                <a:gd name="T1" fmla="*/ 25 h 206"/>
                <a:gd name="T2" fmla="*/ 229 w 251"/>
                <a:gd name="T3" fmla="*/ 18 h 206"/>
                <a:gd name="T4" fmla="*/ 212 w 251"/>
                <a:gd name="T5" fmla="*/ 3 h 206"/>
                <a:gd name="T6" fmla="*/ 202 w 251"/>
                <a:gd name="T7" fmla="*/ 1 h 206"/>
                <a:gd name="T8" fmla="*/ 193 w 251"/>
                <a:gd name="T9" fmla="*/ 9 h 206"/>
                <a:gd name="T10" fmla="*/ 188 w 251"/>
                <a:gd name="T11" fmla="*/ 23 h 206"/>
                <a:gd name="T12" fmla="*/ 180 w 251"/>
                <a:gd name="T13" fmla="*/ 27 h 206"/>
                <a:gd name="T14" fmla="*/ 186 w 251"/>
                <a:gd name="T15" fmla="*/ 36 h 206"/>
                <a:gd name="T16" fmla="*/ 190 w 251"/>
                <a:gd name="T17" fmla="*/ 42 h 206"/>
                <a:gd name="T18" fmla="*/ 176 w 251"/>
                <a:gd name="T19" fmla="*/ 49 h 206"/>
                <a:gd name="T20" fmla="*/ 164 w 251"/>
                <a:gd name="T21" fmla="*/ 54 h 206"/>
                <a:gd name="T22" fmla="*/ 158 w 251"/>
                <a:gd name="T23" fmla="*/ 67 h 206"/>
                <a:gd name="T24" fmla="*/ 143 w 251"/>
                <a:gd name="T25" fmla="*/ 69 h 206"/>
                <a:gd name="T26" fmla="*/ 130 w 251"/>
                <a:gd name="T27" fmla="*/ 72 h 206"/>
                <a:gd name="T28" fmla="*/ 121 w 251"/>
                <a:gd name="T29" fmla="*/ 67 h 206"/>
                <a:gd name="T30" fmla="*/ 89 w 251"/>
                <a:gd name="T31" fmla="*/ 51 h 206"/>
                <a:gd name="T32" fmla="*/ 82 w 251"/>
                <a:gd name="T33" fmla="*/ 46 h 206"/>
                <a:gd name="T34" fmla="*/ 80 w 251"/>
                <a:gd name="T35" fmla="*/ 35 h 206"/>
                <a:gd name="T36" fmla="*/ 74 w 251"/>
                <a:gd name="T37" fmla="*/ 29 h 206"/>
                <a:gd name="T38" fmla="*/ 66 w 251"/>
                <a:gd name="T39" fmla="*/ 28 h 206"/>
                <a:gd name="T40" fmla="*/ 53 w 251"/>
                <a:gd name="T41" fmla="*/ 33 h 206"/>
                <a:gd name="T42" fmla="*/ 44 w 251"/>
                <a:gd name="T43" fmla="*/ 41 h 206"/>
                <a:gd name="T44" fmla="*/ 36 w 251"/>
                <a:gd name="T45" fmla="*/ 50 h 206"/>
                <a:gd name="T46" fmla="*/ 30 w 251"/>
                <a:gd name="T47" fmla="*/ 58 h 206"/>
                <a:gd name="T48" fmla="*/ 7 w 251"/>
                <a:gd name="T49" fmla="*/ 60 h 206"/>
                <a:gd name="T50" fmla="*/ 0 w 251"/>
                <a:gd name="T51" fmla="*/ 67 h 206"/>
                <a:gd name="T52" fmla="*/ 4 w 251"/>
                <a:gd name="T53" fmla="*/ 84 h 206"/>
                <a:gd name="T54" fmla="*/ 11 w 251"/>
                <a:gd name="T55" fmla="*/ 93 h 206"/>
                <a:gd name="T56" fmla="*/ 13 w 251"/>
                <a:gd name="T57" fmla="*/ 110 h 206"/>
                <a:gd name="T58" fmla="*/ 11 w 251"/>
                <a:gd name="T59" fmla="*/ 119 h 206"/>
                <a:gd name="T60" fmla="*/ 40 w 251"/>
                <a:gd name="T61" fmla="*/ 142 h 206"/>
                <a:gd name="T62" fmla="*/ 58 w 251"/>
                <a:gd name="T63" fmla="*/ 146 h 206"/>
                <a:gd name="T64" fmla="*/ 69 w 251"/>
                <a:gd name="T65" fmla="*/ 153 h 206"/>
                <a:gd name="T66" fmla="*/ 78 w 251"/>
                <a:gd name="T67" fmla="*/ 154 h 206"/>
                <a:gd name="T68" fmla="*/ 97 w 251"/>
                <a:gd name="T69" fmla="*/ 152 h 206"/>
                <a:gd name="T70" fmla="*/ 102 w 251"/>
                <a:gd name="T71" fmla="*/ 153 h 206"/>
                <a:gd name="T72" fmla="*/ 101 w 251"/>
                <a:gd name="T73" fmla="*/ 163 h 206"/>
                <a:gd name="T74" fmla="*/ 100 w 251"/>
                <a:gd name="T75" fmla="*/ 172 h 206"/>
                <a:gd name="T76" fmla="*/ 104 w 251"/>
                <a:gd name="T77" fmla="*/ 179 h 206"/>
                <a:gd name="T78" fmla="*/ 114 w 251"/>
                <a:gd name="T79" fmla="*/ 189 h 206"/>
                <a:gd name="T80" fmla="*/ 123 w 251"/>
                <a:gd name="T81" fmla="*/ 182 h 206"/>
                <a:gd name="T82" fmla="*/ 136 w 251"/>
                <a:gd name="T83" fmla="*/ 180 h 206"/>
                <a:gd name="T84" fmla="*/ 149 w 251"/>
                <a:gd name="T85" fmla="*/ 189 h 206"/>
                <a:gd name="T86" fmla="*/ 155 w 251"/>
                <a:gd name="T87" fmla="*/ 199 h 206"/>
                <a:gd name="T88" fmla="*/ 163 w 251"/>
                <a:gd name="T89" fmla="*/ 204 h 206"/>
                <a:gd name="T90" fmla="*/ 167 w 251"/>
                <a:gd name="T91" fmla="*/ 193 h 206"/>
                <a:gd name="T92" fmla="*/ 178 w 251"/>
                <a:gd name="T93" fmla="*/ 187 h 206"/>
                <a:gd name="T94" fmla="*/ 187 w 251"/>
                <a:gd name="T95" fmla="*/ 182 h 206"/>
                <a:gd name="T96" fmla="*/ 196 w 251"/>
                <a:gd name="T97" fmla="*/ 177 h 206"/>
                <a:gd name="T98" fmla="*/ 215 w 251"/>
                <a:gd name="T99" fmla="*/ 149 h 206"/>
                <a:gd name="T100" fmla="*/ 222 w 251"/>
                <a:gd name="T101" fmla="*/ 140 h 206"/>
                <a:gd name="T102" fmla="*/ 216 w 251"/>
                <a:gd name="T103" fmla="*/ 121 h 206"/>
                <a:gd name="T104" fmla="*/ 212 w 251"/>
                <a:gd name="T105" fmla="*/ 113 h 206"/>
                <a:gd name="T106" fmla="*/ 209 w 251"/>
                <a:gd name="T107" fmla="*/ 98 h 206"/>
                <a:gd name="T108" fmla="*/ 217 w 251"/>
                <a:gd name="T109" fmla="*/ 89 h 206"/>
                <a:gd name="T110" fmla="*/ 205 w 251"/>
                <a:gd name="T111" fmla="*/ 94 h 206"/>
                <a:gd name="T112" fmla="*/ 195 w 251"/>
                <a:gd name="T113" fmla="*/ 89 h 206"/>
                <a:gd name="T114" fmla="*/ 210 w 251"/>
                <a:gd name="T115" fmla="*/ 78 h 206"/>
                <a:gd name="T116" fmla="*/ 217 w 251"/>
                <a:gd name="T117" fmla="*/ 81 h 206"/>
                <a:gd name="T118" fmla="*/ 229 w 251"/>
                <a:gd name="T119" fmla="*/ 63 h 206"/>
                <a:gd name="T120" fmla="*/ 245 w 251"/>
                <a:gd name="T121" fmla="*/ 55 h 206"/>
                <a:gd name="T122" fmla="*/ 245 w 251"/>
                <a:gd name="T123" fmla="*/ 39 h 206"/>
                <a:gd name="T124" fmla="*/ 249 w 251"/>
                <a:gd name="T125" fmla="*/ 1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06">
                  <a:moveTo>
                    <a:pt x="243" y="24"/>
                  </a:moveTo>
                  <a:cubicBezTo>
                    <a:pt x="242" y="25"/>
                    <a:pt x="241" y="25"/>
                    <a:pt x="240" y="25"/>
                  </a:cubicBezTo>
                  <a:cubicBezTo>
                    <a:pt x="238" y="25"/>
                    <a:pt x="238" y="25"/>
                    <a:pt x="238" y="25"/>
                  </a:cubicBezTo>
                  <a:cubicBezTo>
                    <a:pt x="237" y="25"/>
                    <a:pt x="236" y="25"/>
                    <a:pt x="235" y="24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1" y="19"/>
                    <a:pt x="230" y="18"/>
                    <a:pt x="229" y="18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3" y="18"/>
                    <a:pt x="221" y="17"/>
                    <a:pt x="221" y="16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1" y="3"/>
                    <a:pt x="211" y="2"/>
                    <a:pt x="210" y="2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0"/>
                    <a:pt x="203" y="1"/>
                    <a:pt x="202" y="1"/>
                  </a:cubicBezTo>
                  <a:cubicBezTo>
                    <a:pt x="193" y="4"/>
                    <a:pt x="193" y="4"/>
                    <a:pt x="193" y="4"/>
                  </a:cubicBezTo>
                  <a:cubicBezTo>
                    <a:pt x="193" y="8"/>
                    <a:pt x="193" y="8"/>
                    <a:pt x="193" y="8"/>
                  </a:cubicBezTo>
                  <a:cubicBezTo>
                    <a:pt x="193" y="8"/>
                    <a:pt x="193" y="9"/>
                    <a:pt x="193" y="9"/>
                  </a:cubicBezTo>
                  <a:cubicBezTo>
                    <a:pt x="190" y="20"/>
                    <a:pt x="190" y="20"/>
                    <a:pt x="190" y="20"/>
                  </a:cubicBezTo>
                  <a:cubicBezTo>
                    <a:pt x="190" y="21"/>
                    <a:pt x="190" y="21"/>
                    <a:pt x="189" y="22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7" y="24"/>
                    <a:pt x="186" y="24"/>
                    <a:pt x="185" y="24"/>
                  </a:cubicBezTo>
                  <a:cubicBezTo>
                    <a:pt x="183" y="24"/>
                    <a:pt x="183" y="24"/>
                    <a:pt x="183" y="24"/>
                  </a:cubicBezTo>
                  <a:cubicBezTo>
                    <a:pt x="182" y="24"/>
                    <a:pt x="180" y="25"/>
                    <a:pt x="180" y="27"/>
                  </a:cubicBezTo>
                  <a:cubicBezTo>
                    <a:pt x="178" y="31"/>
                    <a:pt x="178" y="31"/>
                    <a:pt x="178" y="31"/>
                  </a:cubicBezTo>
                  <a:cubicBezTo>
                    <a:pt x="178" y="33"/>
                    <a:pt x="179" y="36"/>
                    <a:pt x="182" y="36"/>
                  </a:cubicBezTo>
                  <a:cubicBezTo>
                    <a:pt x="186" y="36"/>
                    <a:pt x="186" y="36"/>
                    <a:pt x="186" y="36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93" y="38"/>
                    <a:pt x="192" y="41"/>
                    <a:pt x="190" y="42"/>
                  </a:cubicBezTo>
                  <a:cubicBezTo>
                    <a:pt x="182" y="44"/>
                    <a:pt x="182" y="44"/>
                    <a:pt x="182" y="44"/>
                  </a:cubicBezTo>
                  <a:cubicBezTo>
                    <a:pt x="182" y="49"/>
                    <a:pt x="182" y="49"/>
                    <a:pt x="182" y="49"/>
                  </a:cubicBezTo>
                  <a:cubicBezTo>
                    <a:pt x="176" y="49"/>
                    <a:pt x="176" y="49"/>
                    <a:pt x="176" y="49"/>
                  </a:cubicBezTo>
                  <a:cubicBezTo>
                    <a:pt x="174" y="53"/>
                    <a:pt x="174" y="53"/>
                    <a:pt x="174" y="53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6" y="52"/>
                    <a:pt x="165" y="53"/>
                    <a:pt x="164" y="54"/>
                  </a:cubicBezTo>
                  <a:cubicBezTo>
                    <a:pt x="162" y="57"/>
                    <a:pt x="162" y="57"/>
                    <a:pt x="162" y="57"/>
                  </a:cubicBezTo>
                  <a:cubicBezTo>
                    <a:pt x="165" y="60"/>
                    <a:pt x="165" y="60"/>
                    <a:pt x="165" y="60"/>
                  </a:cubicBezTo>
                  <a:cubicBezTo>
                    <a:pt x="158" y="67"/>
                    <a:pt x="158" y="67"/>
                    <a:pt x="158" y="67"/>
                  </a:cubicBezTo>
                  <a:cubicBezTo>
                    <a:pt x="158" y="68"/>
                    <a:pt x="157" y="68"/>
                    <a:pt x="156" y="68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5" y="68"/>
                    <a:pt x="144" y="68"/>
                    <a:pt x="143" y="69"/>
                  </a:cubicBezTo>
                  <a:cubicBezTo>
                    <a:pt x="140" y="71"/>
                    <a:pt x="140" y="71"/>
                    <a:pt x="140" y="71"/>
                  </a:cubicBezTo>
                  <a:cubicBezTo>
                    <a:pt x="140" y="72"/>
                    <a:pt x="139" y="72"/>
                    <a:pt x="138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29" y="72"/>
                    <a:pt x="129" y="72"/>
                    <a:pt x="128" y="72"/>
                  </a:cubicBezTo>
                  <a:cubicBezTo>
                    <a:pt x="123" y="68"/>
                    <a:pt x="123" y="68"/>
                    <a:pt x="123" y="68"/>
                  </a:cubicBezTo>
                  <a:cubicBezTo>
                    <a:pt x="122" y="67"/>
                    <a:pt x="121" y="67"/>
                    <a:pt x="121" y="67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1" y="66"/>
                    <a:pt x="100" y="65"/>
                    <a:pt x="99" y="65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89" y="50"/>
                    <a:pt x="88" y="50"/>
                    <a:pt x="86" y="50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3" y="50"/>
                    <a:pt x="82" y="48"/>
                    <a:pt x="82" y="46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41"/>
                    <a:pt x="82" y="40"/>
                    <a:pt x="82" y="40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4"/>
                    <a:pt x="80" y="33"/>
                    <a:pt x="79" y="33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5" y="31"/>
                    <a:pt x="74" y="30"/>
                    <a:pt x="74" y="29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2" y="33"/>
                    <a:pt x="51" y="33"/>
                    <a:pt x="50" y="34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6" y="40"/>
                    <a:pt x="45" y="41"/>
                    <a:pt x="4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7" y="41"/>
                    <a:pt x="36" y="43"/>
                    <a:pt x="36" y="45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50"/>
                    <a:pt x="36" y="51"/>
                    <a:pt x="35" y="5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7"/>
                    <a:pt x="31" y="57"/>
                    <a:pt x="30" y="58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0" y="60"/>
                    <a:pt x="20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6" y="60"/>
                    <a:pt x="5" y="61"/>
                    <a:pt x="4" y="62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0" y="66"/>
                    <a:pt x="0" y="67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5"/>
                    <a:pt x="4" y="86"/>
                    <a:pt x="5" y="87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11" y="92"/>
                    <a:pt x="11" y="92"/>
                    <a:pt x="11" y="93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13" y="99"/>
                    <a:pt x="13" y="99"/>
                    <a:pt x="13" y="10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0" y="110"/>
                    <a:pt x="10" y="110"/>
                    <a:pt x="10" y="110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17"/>
                    <a:pt x="11" y="118"/>
                    <a:pt x="11" y="119"/>
                  </a:cubicBezTo>
                  <a:cubicBezTo>
                    <a:pt x="19" y="126"/>
                    <a:pt x="19" y="126"/>
                    <a:pt x="19" y="126"/>
                  </a:cubicBezTo>
                  <a:cubicBezTo>
                    <a:pt x="23" y="126"/>
                    <a:pt x="23" y="126"/>
                    <a:pt x="23" y="126"/>
                  </a:cubicBezTo>
                  <a:cubicBezTo>
                    <a:pt x="40" y="142"/>
                    <a:pt x="40" y="142"/>
                    <a:pt x="40" y="142"/>
                  </a:cubicBezTo>
                  <a:cubicBezTo>
                    <a:pt x="40" y="143"/>
                    <a:pt x="41" y="143"/>
                    <a:pt x="41" y="143"/>
                  </a:cubicBezTo>
                  <a:cubicBezTo>
                    <a:pt x="55" y="149"/>
                    <a:pt x="55" y="149"/>
                    <a:pt x="55" y="149"/>
                  </a:cubicBezTo>
                  <a:cubicBezTo>
                    <a:pt x="58" y="146"/>
                    <a:pt x="58" y="146"/>
                    <a:pt x="58" y="146"/>
                  </a:cubicBezTo>
                  <a:cubicBezTo>
                    <a:pt x="63" y="146"/>
                    <a:pt x="63" y="146"/>
                    <a:pt x="63" y="146"/>
                  </a:cubicBezTo>
                  <a:cubicBezTo>
                    <a:pt x="64" y="146"/>
                    <a:pt x="66" y="147"/>
                    <a:pt x="66" y="148"/>
                  </a:cubicBezTo>
                  <a:cubicBezTo>
                    <a:pt x="69" y="153"/>
                    <a:pt x="69" y="153"/>
                    <a:pt x="69" y="153"/>
                  </a:cubicBezTo>
                  <a:cubicBezTo>
                    <a:pt x="70" y="154"/>
                    <a:pt x="71" y="155"/>
                    <a:pt x="72" y="155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7" y="155"/>
                    <a:pt x="77" y="154"/>
                    <a:pt x="78" y="154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8" y="149"/>
                    <a:pt x="89" y="148"/>
                    <a:pt x="90" y="149"/>
                  </a:cubicBezTo>
                  <a:cubicBezTo>
                    <a:pt x="97" y="152"/>
                    <a:pt x="97" y="152"/>
                    <a:pt x="97" y="152"/>
                  </a:cubicBezTo>
                  <a:cubicBezTo>
                    <a:pt x="97" y="148"/>
                    <a:pt x="97" y="148"/>
                    <a:pt x="97" y="148"/>
                  </a:cubicBezTo>
                  <a:cubicBezTo>
                    <a:pt x="101" y="148"/>
                    <a:pt x="101" y="148"/>
                    <a:pt x="101" y="148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03" y="153"/>
                    <a:pt x="103" y="154"/>
                    <a:pt x="103" y="154"/>
                  </a:cubicBezTo>
                  <a:cubicBezTo>
                    <a:pt x="103" y="161"/>
                    <a:pt x="103" y="161"/>
                    <a:pt x="103" y="161"/>
                  </a:cubicBezTo>
                  <a:cubicBezTo>
                    <a:pt x="103" y="162"/>
                    <a:pt x="102" y="163"/>
                    <a:pt x="101" y="163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72"/>
                    <a:pt x="97" y="172"/>
                    <a:pt x="97" y="172"/>
                  </a:cubicBezTo>
                  <a:cubicBezTo>
                    <a:pt x="100" y="172"/>
                    <a:pt x="100" y="172"/>
                    <a:pt x="100" y="172"/>
                  </a:cubicBezTo>
                  <a:cubicBezTo>
                    <a:pt x="101" y="172"/>
                    <a:pt x="102" y="173"/>
                    <a:pt x="103" y="174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8"/>
                    <a:pt x="104" y="178"/>
                    <a:pt x="104" y="179"/>
                  </a:cubicBezTo>
                  <a:cubicBezTo>
                    <a:pt x="104" y="183"/>
                    <a:pt x="104" y="183"/>
                    <a:pt x="104" y="183"/>
                  </a:cubicBezTo>
                  <a:cubicBezTo>
                    <a:pt x="112" y="189"/>
                    <a:pt x="112" y="189"/>
                    <a:pt x="112" y="189"/>
                  </a:cubicBezTo>
                  <a:cubicBezTo>
                    <a:pt x="113" y="189"/>
                    <a:pt x="114" y="189"/>
                    <a:pt x="114" y="189"/>
                  </a:cubicBezTo>
                  <a:cubicBezTo>
                    <a:pt x="116" y="189"/>
                    <a:pt x="116" y="189"/>
                    <a:pt x="116" y="189"/>
                  </a:cubicBezTo>
                  <a:cubicBezTo>
                    <a:pt x="118" y="189"/>
                    <a:pt x="120" y="188"/>
                    <a:pt x="120" y="186"/>
                  </a:cubicBezTo>
                  <a:cubicBezTo>
                    <a:pt x="120" y="184"/>
                    <a:pt x="121" y="182"/>
                    <a:pt x="123" y="182"/>
                  </a:cubicBezTo>
                  <a:cubicBezTo>
                    <a:pt x="131" y="182"/>
                    <a:pt x="131" y="182"/>
                    <a:pt x="131" y="182"/>
                  </a:cubicBezTo>
                  <a:cubicBezTo>
                    <a:pt x="132" y="182"/>
                    <a:pt x="133" y="182"/>
                    <a:pt x="133" y="181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137" y="179"/>
                    <a:pt x="140" y="179"/>
                    <a:pt x="141" y="180"/>
                  </a:cubicBezTo>
                  <a:cubicBezTo>
                    <a:pt x="147" y="187"/>
                    <a:pt x="147" y="187"/>
                    <a:pt x="147" y="187"/>
                  </a:cubicBezTo>
                  <a:cubicBezTo>
                    <a:pt x="147" y="188"/>
                    <a:pt x="148" y="189"/>
                    <a:pt x="149" y="189"/>
                  </a:cubicBezTo>
                  <a:cubicBezTo>
                    <a:pt x="160" y="189"/>
                    <a:pt x="160" y="189"/>
                    <a:pt x="160" y="189"/>
                  </a:cubicBezTo>
                  <a:cubicBezTo>
                    <a:pt x="161" y="193"/>
                    <a:pt x="161" y="193"/>
                    <a:pt x="161" y="193"/>
                  </a:cubicBezTo>
                  <a:cubicBezTo>
                    <a:pt x="155" y="199"/>
                    <a:pt x="155" y="199"/>
                    <a:pt x="155" y="199"/>
                  </a:cubicBezTo>
                  <a:cubicBezTo>
                    <a:pt x="155" y="203"/>
                    <a:pt x="155" y="203"/>
                    <a:pt x="155" y="203"/>
                  </a:cubicBezTo>
                  <a:cubicBezTo>
                    <a:pt x="159" y="205"/>
                    <a:pt x="159" y="205"/>
                    <a:pt x="159" y="205"/>
                  </a:cubicBezTo>
                  <a:cubicBezTo>
                    <a:pt x="160" y="206"/>
                    <a:pt x="162" y="206"/>
                    <a:pt x="163" y="204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8" y="197"/>
                    <a:pt x="168" y="196"/>
                    <a:pt x="168" y="195"/>
                  </a:cubicBezTo>
                  <a:cubicBezTo>
                    <a:pt x="167" y="193"/>
                    <a:pt x="167" y="193"/>
                    <a:pt x="167" y="193"/>
                  </a:cubicBezTo>
                  <a:cubicBezTo>
                    <a:pt x="167" y="191"/>
                    <a:pt x="168" y="189"/>
                    <a:pt x="170" y="189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7"/>
                    <a:pt x="177" y="187"/>
                    <a:pt x="178" y="187"/>
                  </a:cubicBezTo>
                  <a:cubicBezTo>
                    <a:pt x="182" y="188"/>
                    <a:pt x="182" y="188"/>
                    <a:pt x="182" y="188"/>
                  </a:cubicBezTo>
                  <a:cubicBezTo>
                    <a:pt x="186" y="186"/>
                    <a:pt x="186" y="186"/>
                    <a:pt x="186" y="186"/>
                  </a:cubicBezTo>
                  <a:cubicBezTo>
                    <a:pt x="187" y="182"/>
                    <a:pt x="187" y="182"/>
                    <a:pt x="187" y="182"/>
                  </a:cubicBezTo>
                  <a:cubicBezTo>
                    <a:pt x="187" y="181"/>
                    <a:pt x="188" y="180"/>
                    <a:pt x="189" y="179"/>
                  </a:cubicBezTo>
                  <a:cubicBezTo>
                    <a:pt x="194" y="178"/>
                    <a:pt x="194" y="178"/>
                    <a:pt x="194" y="178"/>
                  </a:cubicBezTo>
                  <a:cubicBezTo>
                    <a:pt x="195" y="178"/>
                    <a:pt x="195" y="178"/>
                    <a:pt x="196" y="177"/>
                  </a:cubicBezTo>
                  <a:cubicBezTo>
                    <a:pt x="212" y="163"/>
                    <a:pt x="212" y="163"/>
                    <a:pt x="212" y="163"/>
                  </a:cubicBezTo>
                  <a:cubicBezTo>
                    <a:pt x="212" y="163"/>
                    <a:pt x="213" y="162"/>
                    <a:pt x="213" y="161"/>
                  </a:cubicBezTo>
                  <a:cubicBezTo>
                    <a:pt x="215" y="149"/>
                    <a:pt x="215" y="149"/>
                    <a:pt x="215" y="149"/>
                  </a:cubicBezTo>
                  <a:cubicBezTo>
                    <a:pt x="215" y="148"/>
                    <a:pt x="216" y="147"/>
                    <a:pt x="217" y="147"/>
                  </a:cubicBezTo>
                  <a:cubicBezTo>
                    <a:pt x="221" y="144"/>
                    <a:pt x="221" y="144"/>
                    <a:pt x="221" y="144"/>
                  </a:cubicBezTo>
                  <a:cubicBezTo>
                    <a:pt x="222" y="143"/>
                    <a:pt x="223" y="142"/>
                    <a:pt x="222" y="140"/>
                  </a:cubicBezTo>
                  <a:cubicBezTo>
                    <a:pt x="220" y="126"/>
                    <a:pt x="220" y="126"/>
                    <a:pt x="220" y="126"/>
                  </a:cubicBezTo>
                  <a:cubicBezTo>
                    <a:pt x="220" y="125"/>
                    <a:pt x="220" y="124"/>
                    <a:pt x="219" y="123"/>
                  </a:cubicBezTo>
                  <a:cubicBezTo>
                    <a:pt x="216" y="121"/>
                    <a:pt x="216" y="121"/>
                    <a:pt x="216" y="121"/>
                  </a:cubicBezTo>
                  <a:cubicBezTo>
                    <a:pt x="215" y="120"/>
                    <a:pt x="214" y="120"/>
                    <a:pt x="214" y="119"/>
                  </a:cubicBezTo>
                  <a:cubicBezTo>
                    <a:pt x="214" y="115"/>
                    <a:pt x="214" y="115"/>
                    <a:pt x="214" y="115"/>
                  </a:cubicBezTo>
                  <a:cubicBezTo>
                    <a:pt x="213" y="114"/>
                    <a:pt x="213" y="113"/>
                    <a:pt x="212" y="113"/>
                  </a:cubicBezTo>
                  <a:cubicBezTo>
                    <a:pt x="206" y="108"/>
                    <a:pt x="206" y="108"/>
                    <a:pt x="206" y="108"/>
                  </a:cubicBezTo>
                  <a:cubicBezTo>
                    <a:pt x="205" y="107"/>
                    <a:pt x="205" y="105"/>
                    <a:pt x="205" y="103"/>
                  </a:cubicBezTo>
                  <a:cubicBezTo>
                    <a:pt x="209" y="98"/>
                    <a:pt x="209" y="98"/>
                    <a:pt x="209" y="98"/>
                  </a:cubicBezTo>
                  <a:cubicBezTo>
                    <a:pt x="209" y="97"/>
                    <a:pt x="210" y="97"/>
                    <a:pt x="210" y="96"/>
                  </a:cubicBezTo>
                  <a:cubicBezTo>
                    <a:pt x="217" y="94"/>
                    <a:pt x="217" y="94"/>
                    <a:pt x="217" y="94"/>
                  </a:cubicBezTo>
                  <a:cubicBezTo>
                    <a:pt x="217" y="89"/>
                    <a:pt x="217" y="89"/>
                    <a:pt x="217" y="89"/>
                  </a:cubicBezTo>
                  <a:cubicBezTo>
                    <a:pt x="211" y="89"/>
                    <a:pt x="211" y="89"/>
                    <a:pt x="211" y="89"/>
                  </a:cubicBezTo>
                  <a:cubicBezTo>
                    <a:pt x="209" y="89"/>
                    <a:pt x="208" y="90"/>
                    <a:pt x="208" y="91"/>
                  </a:cubicBezTo>
                  <a:cubicBezTo>
                    <a:pt x="205" y="94"/>
                    <a:pt x="205" y="94"/>
                    <a:pt x="205" y="94"/>
                  </a:cubicBezTo>
                  <a:cubicBezTo>
                    <a:pt x="201" y="95"/>
                    <a:pt x="201" y="95"/>
                    <a:pt x="201" y="95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195" y="89"/>
                    <a:pt x="195" y="89"/>
                    <a:pt x="195" y="89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210" y="73"/>
                    <a:pt x="210" y="73"/>
                    <a:pt x="210" y="73"/>
                  </a:cubicBezTo>
                  <a:cubicBezTo>
                    <a:pt x="210" y="78"/>
                    <a:pt x="210" y="78"/>
                    <a:pt x="210" y="78"/>
                  </a:cubicBezTo>
                  <a:cubicBezTo>
                    <a:pt x="210" y="79"/>
                    <a:pt x="211" y="80"/>
                    <a:pt x="212" y="81"/>
                  </a:cubicBezTo>
                  <a:cubicBezTo>
                    <a:pt x="212" y="81"/>
                    <a:pt x="212" y="81"/>
                    <a:pt x="212" y="81"/>
                  </a:cubicBezTo>
                  <a:cubicBezTo>
                    <a:pt x="214" y="83"/>
                    <a:pt x="216" y="83"/>
                    <a:pt x="217" y="81"/>
                  </a:cubicBezTo>
                  <a:cubicBezTo>
                    <a:pt x="229" y="70"/>
                    <a:pt x="229" y="70"/>
                    <a:pt x="229" y="70"/>
                  </a:cubicBezTo>
                  <a:cubicBezTo>
                    <a:pt x="229" y="69"/>
                    <a:pt x="230" y="68"/>
                    <a:pt x="230" y="67"/>
                  </a:cubicBezTo>
                  <a:cubicBezTo>
                    <a:pt x="229" y="63"/>
                    <a:pt x="229" y="63"/>
                    <a:pt x="229" y="63"/>
                  </a:cubicBezTo>
                  <a:cubicBezTo>
                    <a:pt x="237" y="62"/>
                    <a:pt x="237" y="62"/>
                    <a:pt x="237" y="62"/>
                  </a:cubicBezTo>
                  <a:cubicBezTo>
                    <a:pt x="237" y="62"/>
                    <a:pt x="238" y="62"/>
                    <a:pt x="239" y="61"/>
                  </a:cubicBezTo>
                  <a:cubicBezTo>
                    <a:pt x="245" y="55"/>
                    <a:pt x="245" y="55"/>
                    <a:pt x="245" y="55"/>
                  </a:cubicBezTo>
                  <a:cubicBezTo>
                    <a:pt x="246" y="54"/>
                    <a:pt x="246" y="52"/>
                    <a:pt x="246" y="51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51" y="39"/>
                    <a:pt x="251" y="39"/>
                    <a:pt x="251" y="39"/>
                  </a:cubicBezTo>
                  <a:cubicBezTo>
                    <a:pt x="251" y="17"/>
                    <a:pt x="251" y="17"/>
                    <a:pt x="251" y="17"/>
                  </a:cubicBezTo>
                  <a:cubicBezTo>
                    <a:pt x="249" y="17"/>
                    <a:pt x="249" y="17"/>
                    <a:pt x="249" y="17"/>
                  </a:cubicBezTo>
                  <a:lnTo>
                    <a:pt x="2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-114300" y="3962400"/>
              <a:ext cx="34925" cy="84137"/>
            </a:xfrm>
            <a:custGeom>
              <a:avLst/>
              <a:gdLst>
                <a:gd name="T0" fmla="*/ 1 w 9"/>
                <a:gd name="T1" fmla="*/ 6 h 22"/>
                <a:gd name="T2" fmla="*/ 0 w 9"/>
                <a:gd name="T3" fmla="*/ 8 h 22"/>
                <a:gd name="T4" fmla="*/ 0 w 9"/>
                <a:gd name="T5" fmla="*/ 15 h 22"/>
                <a:gd name="T6" fmla="*/ 1 w 9"/>
                <a:gd name="T7" fmla="*/ 18 h 22"/>
                <a:gd name="T8" fmla="*/ 4 w 9"/>
                <a:gd name="T9" fmla="*/ 22 h 22"/>
                <a:gd name="T10" fmla="*/ 7 w 9"/>
                <a:gd name="T11" fmla="*/ 19 h 22"/>
                <a:gd name="T12" fmla="*/ 8 w 9"/>
                <a:gd name="T13" fmla="*/ 17 h 22"/>
                <a:gd name="T14" fmla="*/ 9 w 9"/>
                <a:gd name="T15" fmla="*/ 0 h 22"/>
                <a:gd name="T16" fmla="*/ 5 w 9"/>
                <a:gd name="T17" fmla="*/ 0 h 22"/>
                <a:gd name="T18" fmla="*/ 1 w 9"/>
                <a:gd name="T1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22">
                  <a:moveTo>
                    <a:pt x="1" y="6"/>
                  </a:moveTo>
                  <a:cubicBezTo>
                    <a:pt x="0" y="7"/>
                    <a:pt x="0" y="8"/>
                    <a:pt x="0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7"/>
                    <a:pt x="1" y="1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8"/>
                    <a:pt x="8" y="18"/>
                    <a:pt x="8" y="17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sp>
        <p:nvSpPr>
          <p:cNvPr id="8" name="TextBox 10"/>
          <p:cNvSpPr txBox="1"/>
          <p:nvPr/>
        </p:nvSpPr>
        <p:spPr>
          <a:xfrm>
            <a:off x="4772561" y="440679"/>
            <a:ext cx="26468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国内概况分析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overview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418468" y="3218283"/>
            <a:ext cx="350049" cy="468266"/>
            <a:chOff x="7342268" y="3447465"/>
            <a:chExt cx="350049" cy="468266"/>
          </a:xfrm>
        </p:grpSpPr>
        <p:sp>
          <p:nvSpPr>
            <p:cNvPr id="15" name="任意多边形 14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342606" y="4212851"/>
            <a:ext cx="350049" cy="468266"/>
            <a:chOff x="7342268" y="3447465"/>
            <a:chExt cx="350049" cy="468266"/>
          </a:xfrm>
        </p:grpSpPr>
        <p:sp>
          <p:nvSpPr>
            <p:cNvPr id="19" name="任意多边形 18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745951" y="5073911"/>
            <a:ext cx="350049" cy="468266"/>
            <a:chOff x="7342268" y="3447465"/>
            <a:chExt cx="350049" cy="468266"/>
          </a:xfrm>
        </p:grpSpPr>
        <p:sp>
          <p:nvSpPr>
            <p:cNvPr id="22" name="任意多边形 21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745951" y="2757431"/>
            <a:ext cx="350049" cy="468266"/>
            <a:chOff x="7342268" y="3447465"/>
            <a:chExt cx="350049" cy="468266"/>
          </a:xfrm>
        </p:grpSpPr>
        <p:sp>
          <p:nvSpPr>
            <p:cNvPr id="25" name="任意多边形 24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564953" y="1957331"/>
            <a:ext cx="350049" cy="468266"/>
            <a:chOff x="7342268" y="3447465"/>
            <a:chExt cx="350049" cy="468266"/>
          </a:xfrm>
        </p:grpSpPr>
        <p:sp>
          <p:nvSpPr>
            <p:cNvPr id="28" name="任意多边形 27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841015" y="5130591"/>
            <a:ext cx="350049" cy="468266"/>
            <a:chOff x="7342268" y="3447465"/>
            <a:chExt cx="350049" cy="468266"/>
          </a:xfrm>
        </p:grpSpPr>
        <p:sp>
          <p:nvSpPr>
            <p:cNvPr id="31" name="任意多边形 30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246251" y="4332835"/>
            <a:ext cx="350049" cy="468266"/>
            <a:chOff x="7342268" y="3447465"/>
            <a:chExt cx="350049" cy="468266"/>
          </a:xfrm>
        </p:grpSpPr>
        <p:sp>
          <p:nvSpPr>
            <p:cNvPr id="34" name="任意多边形 33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983408" y="3686549"/>
            <a:ext cx="350049" cy="468266"/>
            <a:chOff x="7342268" y="3447465"/>
            <a:chExt cx="350049" cy="468266"/>
          </a:xfrm>
        </p:grpSpPr>
        <p:sp>
          <p:nvSpPr>
            <p:cNvPr id="37" name="任意多边形 36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749323" y="3640830"/>
            <a:ext cx="200514" cy="268231"/>
            <a:chOff x="7342268" y="3447465"/>
            <a:chExt cx="350049" cy="468266"/>
          </a:xfrm>
        </p:grpSpPr>
        <p:sp>
          <p:nvSpPr>
            <p:cNvPr id="40" name="任意多边形 39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989140" y="3395458"/>
            <a:ext cx="200514" cy="268231"/>
            <a:chOff x="7342268" y="3447465"/>
            <a:chExt cx="350049" cy="468266"/>
          </a:xfrm>
        </p:grpSpPr>
        <p:sp>
          <p:nvSpPr>
            <p:cNvPr id="43" name="任意多边形 42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989140" y="2612809"/>
            <a:ext cx="200514" cy="268231"/>
            <a:chOff x="7342268" y="3447465"/>
            <a:chExt cx="350049" cy="468266"/>
          </a:xfrm>
        </p:grpSpPr>
        <p:sp>
          <p:nvSpPr>
            <p:cNvPr id="46" name="任意多边形 45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887243" y="2425597"/>
            <a:ext cx="200514" cy="268231"/>
            <a:chOff x="7342268" y="3447465"/>
            <a:chExt cx="350049" cy="468266"/>
          </a:xfrm>
        </p:grpSpPr>
        <p:sp>
          <p:nvSpPr>
            <p:cNvPr id="49" name="任意多边形 48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246251" y="5681902"/>
            <a:ext cx="200514" cy="268231"/>
            <a:chOff x="7342268" y="3447465"/>
            <a:chExt cx="350049" cy="468266"/>
          </a:xfrm>
        </p:grpSpPr>
        <p:sp>
          <p:nvSpPr>
            <p:cNvPr id="52" name="任意多边形 51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095366" y="5681902"/>
            <a:ext cx="200514" cy="268231"/>
            <a:chOff x="7342268" y="3447465"/>
            <a:chExt cx="350049" cy="468266"/>
          </a:xfrm>
        </p:grpSpPr>
        <p:sp>
          <p:nvSpPr>
            <p:cNvPr id="55" name="任意多边形 54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870126" y="4676455"/>
            <a:ext cx="200514" cy="268231"/>
            <a:chOff x="7342268" y="3447465"/>
            <a:chExt cx="350049" cy="468266"/>
          </a:xfrm>
        </p:grpSpPr>
        <p:sp>
          <p:nvSpPr>
            <p:cNvPr id="58" name="任意多边形 57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097924" y="4529080"/>
            <a:ext cx="200514" cy="268231"/>
            <a:chOff x="7342268" y="3447465"/>
            <a:chExt cx="350049" cy="468266"/>
          </a:xfrm>
        </p:grpSpPr>
        <p:sp>
          <p:nvSpPr>
            <p:cNvPr id="61" name="任意多边形 60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6115132" y="3174794"/>
            <a:ext cx="200514" cy="268231"/>
            <a:chOff x="7342268" y="3447465"/>
            <a:chExt cx="350049" cy="468266"/>
          </a:xfrm>
        </p:grpSpPr>
        <p:sp>
          <p:nvSpPr>
            <p:cNvPr id="76" name="任意多边形 75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350782" y="3174794"/>
            <a:ext cx="200514" cy="268231"/>
            <a:chOff x="7342268" y="3447465"/>
            <a:chExt cx="350049" cy="468266"/>
          </a:xfrm>
        </p:grpSpPr>
        <p:sp>
          <p:nvSpPr>
            <p:cNvPr id="79" name="任意多边形 78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642583" y="3686549"/>
            <a:ext cx="200514" cy="268231"/>
            <a:chOff x="7342268" y="3447465"/>
            <a:chExt cx="350049" cy="468266"/>
          </a:xfrm>
        </p:grpSpPr>
        <p:sp>
          <p:nvSpPr>
            <p:cNvPr id="82" name="任意多边形 81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4305698" y="3686549"/>
            <a:ext cx="200514" cy="268231"/>
            <a:chOff x="7342268" y="3447465"/>
            <a:chExt cx="350049" cy="468266"/>
          </a:xfrm>
        </p:grpSpPr>
        <p:sp>
          <p:nvSpPr>
            <p:cNvPr id="85" name="任意多边形 84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4415170" y="2167423"/>
            <a:ext cx="200514" cy="268231"/>
            <a:chOff x="7342268" y="3447465"/>
            <a:chExt cx="350049" cy="468266"/>
          </a:xfrm>
        </p:grpSpPr>
        <p:sp>
          <p:nvSpPr>
            <p:cNvPr id="88" name="任意多边形 87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468013" y="4788299"/>
            <a:ext cx="200514" cy="268231"/>
            <a:chOff x="7342268" y="3447465"/>
            <a:chExt cx="350049" cy="468266"/>
          </a:xfrm>
        </p:grpSpPr>
        <p:sp>
          <p:nvSpPr>
            <p:cNvPr id="91" name="任意多边形 90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6341979" y="4043155"/>
            <a:ext cx="200514" cy="268231"/>
            <a:chOff x="7342268" y="3447465"/>
            <a:chExt cx="350049" cy="468266"/>
          </a:xfrm>
        </p:grpSpPr>
        <p:sp>
          <p:nvSpPr>
            <p:cNvPr id="94" name="任意多边形 93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6341979" y="5305615"/>
            <a:ext cx="200514" cy="268231"/>
            <a:chOff x="7342268" y="3447465"/>
            <a:chExt cx="350049" cy="468266"/>
          </a:xfrm>
        </p:grpSpPr>
        <p:sp>
          <p:nvSpPr>
            <p:cNvPr id="97" name="任意多边形 96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00" name="TextBox 1"/>
          <p:cNvSpPr txBox="1"/>
          <p:nvPr/>
        </p:nvSpPr>
        <p:spPr>
          <a:xfrm>
            <a:off x="-55664" y="3163100"/>
            <a:ext cx="292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国内概况分析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  <a:p>
            <a:pPr algn="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101" name="矩形 100"/>
          <p:cNvSpPr/>
          <p:nvPr/>
        </p:nvSpPr>
        <p:spPr>
          <a:xfrm>
            <a:off x="8788058" y="3184744"/>
            <a:ext cx="2825733" cy="1232808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99" name="TextBox 1"/>
          <p:cNvSpPr txBox="1"/>
          <p:nvPr/>
        </p:nvSpPr>
        <p:spPr>
          <a:xfrm>
            <a:off x="8835907" y="3879209"/>
            <a:ext cx="277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Contact Information</a:t>
            </a:r>
          </a:p>
        </p:txBody>
      </p:sp>
      <p:sp>
        <p:nvSpPr>
          <p:cNvPr id="103" name="TextBox 1"/>
          <p:cNvSpPr txBox="1"/>
          <p:nvPr/>
        </p:nvSpPr>
        <p:spPr>
          <a:xfrm>
            <a:off x="8788058" y="3383411"/>
            <a:ext cx="2825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36,986,862,625</a:t>
            </a:r>
          </a:p>
        </p:txBody>
      </p:sp>
    </p:spTree>
    <p:extLst>
      <p:ext uri="{BB962C8B-B14F-4D97-AF65-F5344CB8AC3E}">
        <p14:creationId xmlns:p14="http://schemas.microsoft.com/office/powerpoint/2010/main" val="303217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" dur="1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14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nodeType="withEffect">
                                  <p:stCondLst>
                                    <p:cond delay="26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16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nodeType="withEffect">
                                  <p:stCondLst>
                                    <p:cond delay="34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16" fill="hold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3" presetClass="entr" presetSubtype="16" fill="hold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3" presetClass="entr" presetSubtype="16" fill="hold" nodeType="withEffect">
                                  <p:stCondLst>
                                    <p:cond delay="46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61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2" dur="1250" fill="hold"/>
                                        <p:tgtEl>
                                          <p:spTgt spid="10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allAtOnce"/>
      <p:bldP spid="101" grpId="0" animBg="1"/>
      <p:bldP spid="101" grpId="1" animBg="1"/>
      <p:bldP spid="99" grpId="0" build="allAtOnce"/>
      <p:bldP spid="103" grpId="0" build="allAtOnce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7FB5A0DB-E7EE-4F0C-8ED6-21BFD024E4E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NlQy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ZUMtIqok5BfEDAAAsEQAAJwAAAHVuaXZlcnNhbC9mbGFzaF9wdWJsaXNoaW5nX3NldHRpbmdzLnhtbNVY727aSBD/zlOsfOrHYtImTYoMUZQYBZUABeeu1ekULfaAt1nvut41lH7q0/TB7klu1gsECmlNe5xyQhF4duY3/2e88c4/JZxMIVNMioZzVK05BEQoIyYmDec2aD0/c4jSVESUSwENR0iHnDcrXpqPOFPxELRGVkUQRqh6qhtOrHVad93ZbFZlKs3MqeS5RnxVDWXiphkoEBoyN+V0jl96noJyFgglAPAvkWIh1qxUCPEs0o2Mcg6ERWi5YMYpylucqthxLduIhveTTOYiupRcZiSbjBrOb2cX5rPksVBXLAFhYqKaSDRkXadRxIwVlA/ZZyAxsEmM5p4eO2TGIh03nJe1FwYG2d1tmALc+k4NzKXEIAi9wE9A04hqah+tQg2ftFoSLCmaC5qwMMATYgLQcK6Cu2GnfeXfdXuBP7y7Dm461oY9hAL/XbCHUNAOOv4+/GXhr9/3/UGn3X1zF/R6naDdf5DCiG4ExHM3I+ZhZGWehbAKmKfjPBkJyjgW6TdhVKCxzDnNJhDIFsMsjilX4JAPKUze5pQzPcduqGE33AOkFyqFUA9M2hqOznJwHuAsIBqGuVzVxMnrVU2cnm247lrtD27ttNKjWtMwxuJBWmGa566TlmxjKTZcM89kJHm0cgiSEURdmsBaTwzvmWgh55FDxpgEjq5eZIxyhzCNrocrYZWPlGa66L3WOidBLBwSQG6GW6EIY5qpjYivom4KP2z+2ZUa1F82FJb0GOsfMucRmcuccHYPREuCac4T/BUDWW8mMs5kUlCx3zVRnKFxUwYziM7LKHqPKpIcJXG4pBy01fAxZ5/JCMYyQ1ygUxxFSGfK4lf3Ak6pUg+gdGnjM9si7e6V/+6ZcZBGUyrCPcGxNiBJ9UHw6ZwIqZdyGI6Q5gqKpEQsKs7K+Fb9+TQoluTcpvnfTsYa9AFTchgt+yTmhxaUVhvTadGIprkKaGxBhimxmHgQ4mRhIoeygCEVRAo+JzTE6a1MW0+ZzBVSbANbaPXzFlp5wkTxNMEpiBqzCLJSkLWjFy+PT16dnr2uV92/v3x9/l2hxV7rc2rU2cV2+ejiLCf1zfr8gdB3luiWbEtmiSnUaEvp7heDxQLbHvGea1bP7k1ULMynuIiG/sXg8poM/OFtJxjWyxRDV2Lf6TDGchqb98gyMr3bANPhl4I3US/D2B/4v5cCxASW6ptyaru9Ug6/KcM1sJu8v7bFS5mAk39iJxnOfs4ShuX7v+jjx1rq10fAf9LGv/RCaWfAgdoYaBbGmNGDVcGTH5OHDO9Tiph9Wl0BN+58nrvzdm1OEiZYgnE07wGrK3nz5LiGt8idR5UKom3+h6NZ+QdQSwMEFAACAAgA2VDLSCyqiduxAgAAVAoAACEAAAB1bml2ZXJzYWwvZmxhc2hfc2tpbl9zZXR0aW5ncy54bWyVVm1P2zAQ/r5fUXXfCXstk0wlKJ2ExAYaiO9Ock2sOnZkO2X99/MrsdukzXpCqu+ex3e+t4LklrDlh9kMFZxy8QxKEVZJowm6GSmv53mnFGcXBWcKmLpgXDSYzpcff9oPyizyHIvvQEzlbHABvZuF/UyheB/fFkbGCAVvWsz2D7ziFzkutpXgHSvPhlbvWxCUsK1GXv5YrNajDiiR6l5Bk8S0vjIyjdIKkBJMSN/XRs6yKM6BBk+X9jOR07s6/foD2o5Ioizt5pORMVqLK0iTfHVjZBzP9O1pVRZGThMU/FUa+uWzkVEoxXsQ6eV3X42MMnjbtf/TI63glUloyjldxHcO5bjU42eiujRylmAeZBydrYJPj33rXQTyX+O5R2ZcBadPJq8HC8EUPaewVKIDlIWTs8mavz12Ss8HLDeYSg2IVT3oSQf9hDsZrkl1Pe4PvBFWRiCv6BGvnHYNrFy8ETDV9/jV6tauiji+d10UoICdV0YR9soe+Vun9QgZKXvkMyUlPDK6P4IfWhwnlPgW+2Kezr62AsP6GPIVTsFqPD2YwZWRa68ImIaXsJQmnBfSgKkayqzOhZQdxYQY3pEKK8LZL4PL9/YxEmUHBt9pw32FFFEUhtrNxqiXdFwve0670VvTdnQ/Cv3j3Hmm9A6/nmOlcFE3+kdJzmeedz2398yzYYpZkxoP4p5t+FRSg8UWxAvndLIfxhVMBnM3XGNwlEVZQNlwnpG/ZKgArGtyEGtdNwKhcVKdw9Wkqqn+U68E3qBMCSNGx1S1vo5h8t6XkcI3AWBR1KFr3cFZmo4qQmEHYfYjhX3w2MuQ1F061nA36gE2Km45r5nUk35V9K0S41LDAOFVxzXMcJbzW1jhXNqXJZMflnA/+slaDtvMtF7s3Sl8KyU3a/txCrXS/Df5D1BLAwQUAAIACADZUMtImMCOJccDAAA9EAAAJgAAAHVuaXZlcnNhbC9odG1sX3B1Ymxpc2hpbmdfc2V0dGluZ3MueG1s1Vdtbxo5EP7Or7D21I9lk75cUrQQRclGQaXAwaYvOp0isx5YX7z2du2F0k/3a+6H3S+5MQYSSpKaNmnvhCKy45lnZp6Z8bDR0adckCmUmivZDPbrewEBmSrG5aQZXCRnTw8Dog2VjAoloRlIFZCjVi0qqpHgOhuCMaiqCcJI3ShMM8iMKRphOJvN6lwXpT1VojKIr+upysOiBA3SQBkWgs7xy8wL0MESwQMA/3Ill2atWo2QyCG9UawSQDjDyCW3SVFxbnIRhE5rRNOrSakqyU6UUCUpJ6Nm8Mvhsf2sdBzSKc9BWkp0C4VWbBqUMW6DoGLIPwPJgE8yjPbgRUBmnJmsGTzfe2ZhUD3chlmAu9SphTlRyIE0S/wcDGXUUPfoHBr4ZPRK4ERsLmnO0wRPiM2/GZwml8NO+zS+7PaSeHh5nrzpuBh2MEri98kORkk76cS76PvCn3/ox4NOu/v6Mun1Okm7f22FjG4QEoWbjEXIrKrKFNaERSar8pGkXGCPfkGjBoNdLmg5gUSdcazimAoNAfmzgMlvFRXczHEY9nAYrgCKY11Aaga2bM3AlBUE13AOEAPDWq574uWrdU8cHG6kHjrv12ndGmVEjaFphs2DskVoUXhTtFIbK7mRmn0mIyXYOqExsiwwl+OSUxEQbjC3dH1qLAPmjAvk39ru18fSbCWXZrTUGxyuebStnLZ+7yoD+g+XnBPdpfpOVYKRuaqI4FdAjCJYuCrH/zIgN8eDjEuVL6SCakO04AzIlMMM2JGPow/oIq/QEm+LQoBxHj5W/DMZwViViAt0incLyrl2+PWdgAuq9TUoXcX4xDV9u3sav39iE6RsSmW6IzhWG/LCPAo+nROpzMoO6UhppWFRFMbZ4swnt/q3l0HzvBKuzA9djBvQj1iSx/GyS2G+GoG324xOF4Noh2sBjSPIsSQOEw9SvBm4rMAXMKWSKCnmhKZ4H2s71lOuKo0SN8AOWn97hM6ecLl4muCqR48lg9ILcm//2fMXL389OHzVqIf//PX303uNlpuqL6h151bVyZ2r0M/qi4X4FaN71uKW7Zkqc9uobMvp7at+uZK2r/gotAvh9t2yWIE/ZrUM4+PByTkZxMOLTjJs+JS3q3CSTJphg4ztbz0fm95FggTHXvCWRx/F/iB+6wWIJfGaBD+33Z5Xwq99tAZuN/dv7GWvEPAun7i7CW9zwXOODfm/mMy7huT7h/qHDOb9P/rc2D7UYAIt0wxr9Gh1/flX2YMS9l/iwD2tX6U23p2i8Na31BrKN1/5W7V/AVBLAwQUAAIACADZUMtI+GKxa4QBAAD/BQAAHwAAAHVuaXZlcnNhbC9odG1sX3NraW5fc2V0dGluZ3MuanONlE1vwjAMhu/8iqq7Toh9lu2GBpMmcZi03aYdQjGlIk2iJO3oEP99OOWjad1BfGnePn0du3I2vWC3wjgMnoONe3b7d3/vNEDN6hyufZ136BnqoeHpHD7TDHgqIGwgxeHTo7w9EZRxKJzprPxAW1PzCyW+WTBu6rgiLDShGUIrCO2H0NZU4l+vsn1VVUW1Ns9ya6Xox1JYELYvpM6YY8KrV7fqBTZgWYA+gy5YDJ5p5FYXeXJ8iDDqXCwzxUQ5lYnsz1i8SrTMxbwr/7JUoHc/fFUBg6foZeLZ8dTYNwtZM/FkiNFNKg3GwD7v4wSDhDmbAa/5Dtz6B/WM2wU16CI1qT3QoxuMOq1YAq0uDUcYPiZ2Xq1uRhhtzsLaVsTdLYZHcFaCblmN7zE8UKpcXfADlZYJdqSFtnt+RLlk81Qk+9QDDJLDw6JtV/dOhbrjj0NvhGRjhJbERGZdF8cFU2/JwTWNrFNq5jklCkqURGJFgQV5Gtu8RnD/FXyfO0txFCu73vYPUEsDBBQAAgAIANlQy0g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NlQy0ibbXtbYAAAAGUAAAAcAAAAdW5pdmVyc2FsL2xvY2FsX3NldHRpbmdzLnhtbA3KOw6DMAwA0J1TWN5bYOtAYGNkAQ5gBQsh+YNIhMrtyfaG1w1/Fbj5SodbwPbbILBF3w7bA67L+PkhpEy2kbhxQHOEoa868Ugyc84lJjiFHr4W1oLME2mZ0VXZsO6rF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ZUMtIYv5fY8oIAADwPQAAKQAAAHVuaXZlcnNhbC9za2luX2N1c3RvbWl6YXRpb25fc2V0dGluZ3MueG1s7Rtrb6PK9fv9FSNXV7qVqviBX6m8rjCME7QO9jUk2W1VWdhMYhRgfGHsXV/5Q39Nf1h/Sc8MEINjO5CklbYlbFbLmfOa85zhaHvhk+Mr65BRz/ndYg71DcKY4z+G/Z8Q6i2oS4NJQELCwuoecu/4Nv2m+Q+UwwAaMsu3rcBW+GrYr6Gh+EHdjtxVu/DWHDQbqNPEDdxFKm4psHYpqZeSAmtqo670qgcsIr4BWRCfHefaq2ZWXxJofkgCpvk2+d6XstjppewOrgLLdgAv7Leb/NklUndqkz+oWW91WnjXkCVJaiOlpdbV2q7TuezIdYRrzVZN2g26DakhoXqrVb9s7+qdRkuCt+FlG7g08WUbNTvNZkPdNXADqJEsD9SGsutIl/W6DNJw91LZDYeDTq2G6vW61FR3rbY0HNQQYEvAQ5a63ICSKg2k9k4eyPWuhIbKcDBs7rCK20oLdRu4XavtmoOBVKvtjbvfXdpce2ju7STmfIXhURccXeWxVT0SXL3FOggA2STeyrUYQb7lkU+VBfU84lfimBTxm2AkqmShERDAnL4vQtpnIuDRLwu62v6xVxUrCZpQJZ0LaThy7E+V+Zox6l8sqM+A1YVPA89yK/0/ROESbyYPJd2QoAjdg7Uge3Ed8ZOXLJYFIQzPOSIw8MrytyP6SC/m1uLpMaBr386l5nK7IoHr+E+AXbvsKPisINcJmcaIl9EPd/mTn2wF/gwJV6+N+ZOL0rXmxE0k1sRPAbq9yNctckC6cUKHCVK5zp9zpCvrkWQd0JX5c57GBylZr3X48zoRI98ZoEs84xtn0V1rS4KskKhCnqWiq/WqaDytAvrIjZ2le93Rz3QuhYLjP3INa/zJRcQ3yAXm8lJsNrF/9QAxfj2sJT0PpIBz08UlBgmWk8FMGd9MZP3rbDS+Gs8G2lWlr0RZiXha/tJod7/XW22oXDFdTk7GjTwaZXkhwaxVy8dLN6fj0QwY4tFMx1/MSp//XZh0fGuONB1X+vE/CjOYTPFdpc//zkN6O51i3ZwZI03FM82Y6WNT2GWETaxW+l/pGi2tDUGMoo1DviG2JAjKsxMQFLqOLRZ4yXb8NckhTx3fyJo+m2LDnGqKqY31St+gQbD9k+BsrdkSgmdphch2QmvuEluIhRAR66t0h4I/bOkAJvUsx7/II30q32v61cwcj0fGDOtqAqn0sW8jNbC4pOKMprKBp8AjsKB1v418JqJPcECy6xZmcq1dXY/g1+SKXDuPSxd+2Ru0mWBwyYT4OQghcPAUos4w7sdTldsQBCILraww/EYDOxM0adfl4K3pyhhCUzFT/E3OJuENjnf8BYQOWbAc/G6wYchXeDYYf4EYh9wcFyQaf4aU/FyQ6Cs2IIewkYNMl++0K5lnBE/DJEGSHFxYPN7dLbIWC6Dj1tw4dB0ChFsY0kRkY3hRWJKBf70FR2ry6ES2R4zB2OLt0dkQUCWwoc3lkAVlSMEqj65fb7W/zoayNsLqDMJNHd/PTFEluVDP2iKfMmTZG8tfEDQnC2sNmbCFNduxxRr3vFDht7XzO7JYXH9+jkuXruIvP79BpUzBO6IZnJdBGBxTVuw16dxs8Q7eqAiP9ZNa5DHAm1UwFKzLU238MS4KHW/tRlX6Ixz1rFxRZ72qx/vtld9t/wFljKgEDzSoaAOHFiLC0Il5y4Hm6RYi1PQhiIsvi1Dw+aW0EAN9HPPQKXoHmzuwXEaRO7BoMRb3eGBoJhy27smc3z5yEItcjbx23N/8jugSuJM/p+qcPFA4L7nE2kQHGehdwv15vJw6KmVai6mZI1BcB56PUVABV9fx+B0qH9vbG5yYIuoGmf3c07Vri+x2nSfREcDOa4+8PIc9BNQTUNcKk7iOmtJf3qlItMVpJHdS7ADxnKC5fZXKz3d5zMDyVLmeKbKuYH6j4Pns5qeD7OA2GZnGbCQPOAdIE89iiyV04Qd+z8vPK7oRqHgoA7948waxgsXyX//4Z342B/pEUBRD/1yUDyQ/r5r4md/fdMpI+PccfEx5kCUVLzkJ4wtVQpr/fmVqEKAfcmWxorbkUY9/4solGlIgdqNsmrJyfQNZYoikoOsAzoIFmdzI089Q+MRZv9K/sYInKJwmpW5RRsLyPDZZYR32V9w1cx2fFCR/dyfimze1yUxWVXH3hxx1ncVT1H5tuMDEn/mQSx+L8FOuZR2q8wFLYjusOE/R3JKqBSUhet8XhM3RXvcM2H9QcS2o4SzzfcZnAXUn/MvWy0+5gMA/xEEY91nAr/TJWxojXNJvse/6D5YbAloadIg6AR0m/LAYs8zCDrGnPHfsNN8Ycoh4R13oC0q0nRTrLPyQSlEG4stvWsAz7IXmcM2Kl1Kq74GH+Dr5zl7gp4CH+AbvKWO4173U6XApTZp8jhtYQRqex3eAQ3xRpWKc5C2LwzUY8c+yYWojMSCL6VGb9EVvNB2PxOnMYWmFqyc07vnPx5cbTjPfim2HfOyQWdiHb/V8/PaYw1xyOrjFPiAF06YW78cyIMY5lgLR+ODQGBEUse2KfKrARcRaLHmlDyso5vGpws0ZTWhO0a2SesbLWYpSaHOe1BP1XJTzQiJ9XsWLiaJRsp8n6lVf2KlXPeehXsz2tAP9tTcnAYYYcKDKxR7KAtPoy+RT2J04kR7QnVhNM2BL4O3DHSnJhBQgE1jiWJVkS/SSXoezJXNcsiFJqUoBUsY5v/9eCNlxPrhlNiIPLB3eMaRwFsS1bh+L2RqYgp+kEjeytJCDlYJJx6x5KHZ/pFolzWev45F2lJRpHu7pCk3ZgderR0QB7inr96rpNgs16siU9ezoNZrcltPWctpaTlvLaesPM239qRy3luPWctxajlvLcWs5bi3HreW4tRy3luPWctxajlvLcWs5bi3HreW4tRy3/iDj1j3q/8+0dU9UDlv/N4etOeaYHz5tzUH4w45bo/AsPG2NyMpha6Fh67Gp6cdPW093nY8dtqa0+i9MWw9hQAr8Tv6n7n8DUEsDBBQAAgAIANtQy0gugG8OhCsAAGRrAAAXAAAAdW5pdmVyc2FsL3VuaXZlcnNhbC5wbmftfQk0lO3/dwpJCnnIFEaJnpIwKmSPqCx5kn03RAlNU9YZE8qSyShPRhEtjyTrlPWxjMIM0Uxa7FlmkixjGjJjmeWdaVXx+7/nvO857++8R+fEcc99X9f3+n6++3Xd30mwtjJbJ7xJeMWKFesOHzI5tmIFP2jFipVXhAS5V14Omf/L/cUHPWZ2YEUhQWaE+we/r5Gl0YoVGNRapqcA9+81Zw45QlesWF/P+8+HD3rgvWLFqdnDJkbHQ90obwPyYB2OBh+rldwvqBp+SBHe1LD9mu9W2tXYh6HpL6X+7tz6x71G4S2SpX4KDpfbhPr+8bqz6bJi9x7R7m4naExZgmV+a//YR3eIb8gJust8/hjzRMGU9plDkb7tfRrzN4naHY79pScIxnGN+PSg2rCZUXts+MwkGgubmr2kCnuSs0mtbsUqkYU/6m5t8qs08f7jqu0uA7lTnJkOBKtDB259YMMW8Z9v5P5w8ZIHJdIhEt7V9G7/AyIjm36/oyCqaTeJfKe8L3zsFPCdYi5S/aWOoLTHBb4FPybioprU5C53pIc+peIlJsLouho/j4I8LQ9CxrnBaAeNYguMf51D7cy04Nb6UL9323Bg9DbQrx9iRYRA2wLtsypm75zDRv4ZVqvX/9PnhAvyxslbmn4mSdrDQ3pVtIhD3JOd168/+2VMIRA/IFrk11XEqss3XTgvnX/Nvln5Zz78NsHt13Xo2k/Z9f5FNcEz9HIs/OOdlTtvr6Q9lo9UaiDG6j35W974VbeAr+g+/CErwNcHo+Z9B7LYI1nrg2qmU2+kCz+4IAw7KkDyNWYim+iCRrHyCleUEltn5hlrE4d7oYSv0z+vQzDxiLTa3AvCD+qahRuI8aeJYt5CoJd+j5qQjESR72xArEvDfr7JTuCR3gEuvWLeC9ZgfcLDfyU5WNKaT1LM2++Aj+WfiS0z81WTpEpG71ewDDU8Lt/nLcNZsokuogPiB0aLLmDPM5HTlh69hbwbokUsH+Sv8YEAghRjv/Ok7g9LgeOGAmU7kymSwd5C+vzABTz8G9B5s67ClXcDP+CmtaPEMxKoT1jkh9AG5Pj1z+A016tWf3z63JfJmSQ798+1P+9wDx/JfuyO6unRTmJpEl5N+MKBLRLl4J6Odo7+9DSUAZ9gBzrr4PPq/uQSLbwI0eO3DsFHbbL26zI/1scxqof1qHOwyebt/do+/PyQ+fk+Rm3I2+dzY5D5Od0WBH4mJyty7oQFk/HaTOf+2z42a/wxsXYs2YacpBcLZZSXByfZRLXtlG96cfHZTWspNM3O48dcdIsHWxviDyP4AeptQVkqnX5PnmQbmSKDhkPfXTULJLAaJI5WT5V2SkLS5RXk7MdHHVbLjCFUi7JZCJcYUckK6hIL8N7uJ76zpI40O5yF6BikUYW2bEXGo8xjkEOHuyeQ5y+c4Q336mxOU64soMtJumglI3sBQAI/AJLXEfevUndywOjXUh74USMgzebmD2OQ9LTuedcMYVBSjb1pmT4urw65JCGuAb4Nc3DV7rBUnZ2FPmamPTteykHf64EeTau7CZzI56qJxE7/A44uOOcoz+/K0mT1r6kIiLQJiGDS0tE1JdYKbARLDhDs7b1XGuG+hLQ0WTU4iRVHrnqudbT6zokIDpKeY180mK1I6+yOiChB35BZC3pUquYmMGG+hDxlJnROqibuQqGwex6t393dokXS0+g22xwyfjTdrrrLt6q/LL0hHT4R1i4LzVJeQmI1tBOt71KqQz+1mYmK6zcgerK8XWOlVNL8+PCT/Xh2yYhdctuB+CFEed+8V9gVCkSu5ypkojdi9J20ZNoSGHhQTZTd9j8SUXSyFnd3R+SHHDBJO7OrIZ5MIv6DC0N7HoKxunyzambnMER6jm1PAIXdwUkqwrMyN4VwRx57pyWZdmdll5unWeyA8ccnPyyU4Y0ogJJjoZHA8dtli898O3iOPM7VXY3j8j3K401iMCH9BfbvTw21+m0te7km6bWdYfKdNdf33tm1m1xQ94Mfr60QGVz99YgV9o64JAuIFn2yeoGR9BE8keZdKShpHdUtLATac+eR0t+NPtWS0t8FKKp7BPU474Jwq3XU6aJiBeOPW2YW2tPWOpGUXR23V+60duYzilU63n7xUQWyfGX9D/ulw4JwrVcUYAmBSfO8NrSJa11OKS+unKdyDAhc26VmLPCo5mmSyJO4gZgftj8KtErD4pFLjPADw4DF5cmQ8gnfZWsocOKBYZl959UtM2Kwn41r7OFUf65tfVCwuBI8uMXWquLaZpEldKtVrfnsOi46pT+sc6iy2o8Vlr4C+trz/T8DPyOdXc2i98R1uCNYH7v9i2TZlH72c27woXYjaqYviUqbcTNgXF0UGC3NsFkGgsOo3xxUDQkdKyg/hY64xRWkgajj8rXl5Ajd2g4BwCZLx3vNSp44Z58fLNPyHeh9pxjsOcNlaxp2pXP/WJe+l1mstcmfTxcunc8Ix0w5bv+A67W4rAP5WCqlRwOCpi/9ULmWC/Jg/8vDwbxRokW4fnYh8p7cYOB91j//HpDsfMiF7tWm+ycDsqcCy6O/i15rkGEyZm8jtEq41Z0rm9xQYAHr69QE+QFTR4+53hE+bcvl3cl1r0ryi1uxT0nadJmvfrUulUtj+x9Eys4zbyVnCCG10NDBSxvXIya3IyYJw776UzfqE1VrQ2mrNnrzApMF3BMBD+yORhbBKf5x9DBa60MPD93YtE+z1lGOOz9mcWaz4lAIJjluexZs8sMwkD0IdDuXy4XfP+1+6XVC1Vvh9d/IVMNGPZRXWBmDZfVga264NJooKx2n9TtoR4oB1QcT8Rs403d4olGLJ83vdEFMQLMi7A9tJIDtTXvpvVBigFvhr/EPN7ayNTLll1K/6hTZ4K2sZIfRIBUauEXODqXLN8YJtx6LorPO7XzgICjr3A/9QpLPJR+2pBQRM5z2dZQykeMCAFo4q/Mqhh1fpOpeBZTIT0tuHJ7by8I87A1M5OzeDoY4I4Pw5T3d8wL5xI2cpPnIoev2fdrD7e8CU9cUjaU9XnnUgPXJUitkYuiYJ/OaK2AReLmTYBQUlKxp/TYSBUL7vUDtTy9LA42M5+MDpmiA8nIMpUwrKN8Eb7J75WWhfV4vpbj2tvzNaGeCOFBdifBmoqhGnZRh42J/HrhTrF91MHSMfA3yH5hMqIKhkOdvi/PVz+kpe8EitI+Mlzlg9ygeiC9L3Pr08kxIBDFRyHxrg9+Tg72IjHsU4YSeVB2T7iPT7dtecAWkQLJi2+14fGSz1iKStjMGqRUSkWt2cT1G4S6lwmEiyU8H1F61LVVVxxGLNZXBwnYcYXJysS9e9H2AVvYoEEJG3M9VtCfk489jlbnXpnrNzZ08Qsd93FpG14D2FHjeTJVMnbV30MVngr+yrBNkLe5tcujMeFFMCRpeYkuib0gGU2PEy0vR1xu882uOZ19SwDyrzqhrnLFJKdXSj/57CJ/L+FjRbwO2NzgmAAqiV4rQklzvLSIwkkamEUHI6UqFND+EpycLlCyk6LTi7K5Qv6B2wPBp6iXMeiUvi/l4ecWnl4P7pt2D4/EVMMCzQxIOKFsBJ4HuQuSJGrhedKIQ9WkYDFcB1dHkGup2NUt/5VshVZIy3yeK/DyRBIFuf3BrqJ/Ozu4Il4Z595Jm23mNqyqn4zHi50ps380EWeCcrDEie7vJ7rUAv7Xq3bNe18pFtLtnUyWqQvPHNK2Q0N2oRBpFNSvtSF7d3uPyFjjGsbW7CCyGSxovshYCLbCf0jjDg8niKXlSJ3bZX0TryLdLFPt4iKF2JAXhTW+LDZrCcHiMwZvuA7HBFhYTXMfPwTJt8mha7Tp7SBljRQf9MLBWSJI5+0jDXoszerHztlFnuvvASuzNqQoZiYZnAIEZwhpf1toi3MJU3pUJJqp/FYvTgAdCoImOP16+eVg3bScfDFSpRw5Z5Qzdk/rdlBgmQ2pSrFEWAuHHb18C5BxAVogaxd7fa/Gq+8jw20CBuG+rSeu/IH8Pf7xN+7jHuPBvmRIvSZKOWDnalmeI4nn6xYVIvumD+rpz6yWlqxa3uLjMC+Gfdr64t3IJTeIzMkWdvA19UNcpKbbYStTp/K/v2UfJ8Uy+U/0eFeVdU0XFoUl6+K/3FfsM9G77UNrhplNNw23We3+YwM3PzmRLxn/xVJhpqDd83rhrFbIjf2ESOHBs1bCSahCWRR9M72e+32LnD3/Itwq66fNjG707r3vaCy4IeoylK14e9BI15zqzyzvPnFTrxnVdvcO3vm3F4+Ir5UcavqfQcVHKN5XD/uT6X3unqHGi/6+qzfXfyrc0wxx4Nxz/Ef5gk2zFiDHDUV/Jk/vn52H+XCSMcBmpbq4/xidZcXdBFPYG+IP5C0ZYPAy7TkjX3cWNs5QfLh7IVNytvBZ39zMzF49kFiVhYSD4X0BCQeXLz8WUKQPOVH0Qhx4EjJy2R0x/hBowoPpvLkQ9WdfAOAs7imcEw1BB8MXjXYKlh1vY0PV6MEovmJch8CQlZdNXAduyaAxKsHTLDB/dkdJxeHvR0x2DvS8NYUVrQRclnwovVDC1M4GTXpqxzYV15EjpeOp5npKavHq0ErwgnuNGRo3b6JEWXnrEzGE1+d8M0tML8vXb7JKfcBlYv+mupyMcM/cjaBITpPMDqHBqhKj+cGHUGTL70mZu3KZx8Scl8/QISqaN5hXJwQiOMb6ZYbj06r56zTBJrr4Z71HJU7Pz/DEfPwAaK16+5gY/gBGkGYtOFVK/KP2Lwm5pcoiT45oC3NzwgX2fIv+MuEA7dn5hAabi9ZciS0XWk8Y5uHV1iclKA4uViJMxGgTV7wWjugxB/i8+vt7c/KL0gV8N0xdb8TXesPUh2EoS84avf70B9O1Z419rI2pIvu+XeeakwOJYUP512e8uxWrVgud+sfwXvl/+bAptr2vb2+oWZdp/S36lv9G0aOT49fLnsBF0uAZjF/xdRrXXLXjuV1/6/fKLktiTTna2711sadXhbl8rTfKfGf594oUmq34BPTzb/2zbNM6p67tuvd/zg4mLmO1v9PCiZEfbG1DbxqnRMJ+vNyxg4iIW+9tlnhtTTnm92d/nh8N5dWHBc9HLoC6D+n8EqilRnpybk7m/wdcCWa7PTZM4s8Vs2ETlcGBSYlGQLLaWpQCcPTSaVlEkCv9g7EtVhepRaLr0TjA1IySMqcomqcqRNHAU7aAyuS7acKSUN4Jt8Lde3Yz2ZuTwm6lnP7J+Tx4HPkh6wyZTsqoHP+Ug5nI2Cgir73saN+S7VurRHZOev5JvVJs5vJwYfs1qLHUJ16PUovG76hOHWNzR33fTkZKLxBQ81oTzAzgzKE7ozDP72rPxHLf9NNGIHKVeiow4f8PEpf65gv5/18h2B8ZJ8Tdge9bH2Ww5gkyANqhDMoOzxjzuwPUmNCaUD1w/PyDm7v/EvIo6tLcBE4Bu3v8P12HZr89ijfsGBfvkE6tkqrZf/ABB8rC/e9J22xzhZHb8dy1o4QHYptDkp7MDpLMuidLkN2i4VtsrGshnCDM1FNtSx0voJfgbzI1JHLI/hEOBjR2GX1yt4pFQ7DM7eb1M4t5b917EWhlShY/WBh0rEps0U8HRsq+aGGo5Qqo47yGOUsfhtUn6qecv46UYXbVSHMSubSPidhk6cb8ph9BnXFHy5M6WnWVKfZ5BLDmAirSDIIDGCfACGhlaMHsqe3ZfgaqqJHy8c6v8khwFrtVuZHpxTQtjJt7wLmV9wgVPuHNvbS3B5xCGyQFz78NLACk1GiSXsfmuh+CiHgGuEItZtpxqdshTzFQlbvwKyfHPcMh5J0NObagVAaUGMQFRphdXi1s1dKCfPM1FP2xoOeyl2TCZLZsTjfTpFAOnGjVgqNfBQUdurgFtPaRNh4y0QMMvSasI7Z+ekp9/jE+HCx+8uPWnCglvBlNhUKoEQ4hv620/T1wlozee7NVhPP4h3pB8PFl8S/MkfE+7EU7xidG+ps6pjU67w2S61IO9/fb4XFFKvwgIGloQGWTwNOQeqMkv6HTY6WPw3aFapQoK0bFCqt2zJB8lcasSWYExrP5Lt3/bniaEJhwef68l6V2CLixBh5cwCuNpFPi+7haXVGo5prpWCJRUk+vLL4XvU1CQOxoBg0zMOMTu6DL0oob+ZvjEeDqLzDQyHU9yqO1ViI6x0VlPoJj4lTfSKM+1wdFyEiwhsW4zpP+TA/zrWhDla+C6mXTxO0bcUfvofYAW/AZ3FEp6c5TJZiBDgtGmn4ryB8iZCLUdSPTR2zoQX4SntBThwX4dJTBYxKqEGjwvf91yM/UNIE/jBzO/KD+Yuq0bgspk2pSE2G5enFBuIBIjKj6xM18rxIBnhOLv+wjgFpT7vtmumTzFAyJb/pOt/Tku+9820cuPLT+2/Nj/P491bvauZtRQ9WYyHgsaMOsNYPEJBcR52xiowdpHdxi8SgP64cI98bpsXjYoFzGunuIoES44ERXFKzAcGog7PKAacAY36xP/I5Cqq2xusTmq57MhQlQJE+zWW3RrIz6Tyrv/15DMk5sXcj28mzY3qrim/CGtxxCGwjP+/eLff4/toh4/RnNqaMrus88GuSFR/C1A8Ak1tTtfKvoFqFbi39JjeqCLWw+I/0/bwKX/l7aBL+y4ydsWP227+DZF8d4oSBXvhkXTej6bPbzt7c6HS2zR+K+EjtOxzBas7kxGlWCEi9aJviXqA3o2RULqbvBp26yU9oEbvpld9U/VJeyXoMl3QrEpTadB3Ht8tjBtXnrR3ati3zlFruiMQ8hpkCV3G0s3cAGlV0BaK5bYBIq4b8fzXHKaSYDyJfaB9GyUuR4PjNqMRy6xkVbse2qZlGVSlkn57yCl+7lmLe1K/WOifkTo3EhOkD7vwIulE9GAwxyk4YEG1VQ4tWqWd2JFE5UrJ4bSmdJKJZMrbDpkOzQnzRY3dMR3R3gFt6ow3rmTaORGt9BBpaYKbxL7wz1U30VBiAUMxzErpskbkCAuk509YJcklNjn4zZtcZxMRvWwkVt7AdV50Y3g8RuDPKdjrql+A0FK2N538KQ/SU5Hy8uCGTKLERHf+offFnx4jrFMyGgZfXqoUsHlJL6EE8Soqs6CGpnqxpaR/xGQaqGJv9tFfayXJF2Vj5/EFBUhiAyyq0zKEpxcw+MkoTJhDUuxapOXmSkyEZ2Wb+A1CazSJdGFRFOr9nYHiGc2BIgaMD8+t4oXWk/i9HSQZ47CR200c5Lkt0yo4vCFqIoCeAOcmyEDIUwMXi7KuLddzpyJWLute2YmSDd2Jh5CYZNqnZLFPQ8xERFIiEUEMqJ2I3V0KXO+dRtXAjLOSkhMp1W4T8oBxPVL1iAsJsgVUvwm0o9ENqfqaJHSKmrgJmIbGBsH6ybHVDr9jHCTPkAVBweqkrbkU5POYliXuUzH0xSwEY5LEUpBjnyW8WxuPwNm0NeovoRspshzZZOclr5vB3Zbg1YwbDw+/sKdGqIpkzP3uObvewJyY+jsfGzfysRpc9dubI/5we4wq5qSbQcSheS7k65Ipe3Cl8sC8IQ2Lk9kqgr1+uNCwpCL1tg7NQA8trcHenn1uwVCEnKlEeNX9Hpa1Nv56ivrtkbHlKV4zYKuCwFJ6qWygBZoiceWYKddnCPNikF0AJgEKdPUdKU2xb9VgMxj5p1rme+u7XdtSVu83p+ZcI2bbmHOvXLjJoSGETEtZRpbAxOtvVhtB2KnzU2cpB9FJhzh/4NSRgeh6KY3KNxc2D2IGgHZ3eTHeEV4w5YZn6PhKlMHTZD+HRHj2Yo0B+cHGzoqRKxIncEI8bv5xii9/pQ3+CVcvQSPpeARJaVP6jfcEbg0IWGrGppvT+ULt1PiEsyhlmNOoW19BuAwZ/61lIqhpMtDHWQYBa7ejvKcpdKvpWm5Z/iH1QbfgmQKyXTDcTRaaahFAIxZroeTSm6YOa+14QlhTjeiVpQ6udTqm5N5q8dfAeOWODvykzFZ4pDbDac1XLWM6NU60btkTPPDri2x8ZKZe51LCoRgOZ+oOKaeU1uLvw2eWOJEiQfx3KHPRsaRLZlsw+ln84/IQZPCipckUI5HoL9mzgEuBwUAEbU9heSllOsmT7l2vdWdfZcSJ7Sj2wop5ZAxFy4zn8vV6RMwmD57hrxaVadr6lZoCH7xzRm6xSVeOQKqA7KiPPVzR4xkowOjUVJuDVhg5Myg3h+yULOlzPJ7I55ZDohG8k4CfmxSQMmQsBQo4PS4+khat/BS0yF40/UIAmjXrvkki3M4V4JgYFEzfK/RUsfTtHmoQ9LlyV2+WXq6tAYJagaJZ4ItH2xp6px6G6q55MpieFNxjcbcc31wK0aT78oAqc0MWBOWQhRSI1X4FGPw/4CXOgX1ldDS9NB6QugUQWhHKiLq3WuutZxpURT3bli/DtjhupRwjKT8d8npMinLpCyTskzK/zYpeUIgGME5BsuZx/b/h4Rejdbbkp17QfjcEscPPuwhQjZJWkclLBH7p4VODL08biiw33bxs5Tnbg5rXRF+UNewxFosdBlnT+68vfLWEsfM9z+HZpgKHPcgLeGMlDIjKvdw6bNawsPdeq9tdW/lTjXIEidhJYg1LjeFHxjmLMFIqymZnL/4JNMqlkigEobddlsKHL9ts8RJ2pywpFcPLghbuCwhEA1QVfT9lTtf5C5xlPWVLv4kl71KhUuUeUiVaHMbPskPxxfP3l6czCTv4bJ3Gf5l+JfhX4Z/Gf5l+JfhX4Z/Gf5l+JfhX4Z/Gf5l+JfhX4Z/Gf5l+JfhX4Z/Gf5l+JfhX4Z/Gf5l+JfhX4Z/Gf5l+JfhX4Z/Gf5l+P8L4K9lUYKO6rI+j1FeYMhE8qTgJL/jHpyz44KWKV/7lYZg59/2EM7LFHEFwvNL69GKT8OHN/tygf3cfTQU++H74IyeOl5fstCp55rbM2Irt3G5UCMZn7WG9tjzKIL3Hlzwk66Y5+qM+Y3SROxw1sJWquHSv/UL+N40gG9MzSFiWwhhC9+Jn9qv4vb91sfkezuGVe2exUcs8VaWeohMg4UffvA0/LVHwPdGAYL59R6Uq73acfxpPw/Y8z80jN0rq7N3mhnGXvjh7bjfer/96PhQvD6m1OzssMwGj58HPL3q144L39ou6H5y50y7r8469Wv33hWrFHi8O8vvuBTvzA4J6pmu2ffTY9b+/5kN10+13785mlf702fR/3lF5y96vwD/7fFzJ99Swd9efvz+4mTdfhG73BMBD3NrR1t+W9CiwuBhn0ybGysC6rNGjgL159pQcvofo0Rl5CLGMXnzSLwkSlXOV7dP/Jgi6q+55oXPMt7Unc0MuwJtNQfatBqTp1DsD6hj0LYKttZ9WcQIy5VcMVoZur9pZq4DGzlzyX3mUt7a3QS9MFooGdLfARQqdNbwXoiH/76Pky2q7pStswHR0WmJuNKAN/o45D5i7T+7MU8Gro31PyTO0c8l0xKOwrweiN2T1JQLKdNCIznvthuExRPNcexxInt8sMWdPclAstKxs+n1QUxcUC8skkkGYj+4oHuz1Huej17a6BaaQ8+abfXts50fmtpAtnqjkfmYzoRPpffDOirGp8KfHULNd4bvAjIHVosOF06VZYZT33VXjT0jd7JrKyhQSujeE9/f3XQ4V9t+i422aC/HMQlUJuG9jCru9C3f1z3kSkoNRl7WG3lzQyOZANNwBe1TQvcz4P0hGgk13kwFlO6kHnkrf0IR/h9tfcTA6siB91h0BjGtRzP+AZxf+q+pLGZzVvUs54E//wZKZXxP5Ie4yA/eQpL4xjStfbjSYUUXE60XK6/OcAqGx9Ou0jsDocBhOXMXfxdjh8JH9jUpYy9d7eXwFKxvmUiV65Xv3UvkpW5khpISTm6nqcA6HzY/2NKYjdLJJGcGzSavB+2G3+7QClx79D09babxn73siMPJ4jrqSZbeYIFI7bDTee9v4L3Ga0+0rbxsh+28IjZ4kFllyewJEHdqhEpykj7m6vmqCJ0kPzXuuSPxpO5sHI7XcBK4zrgbk4Mcr0FVxJat+tALTvAPzMyLRlZ1Np9vLlRGgfsZl7PUR3FfRcpWkKS3rggy0TmvHvCmiMGVoVlSZd/D+uzytaDgWo2AnmjEyY9iEoPT5huT9A4He/e6pvipdjjoi6oPohBFq+6nDZS/3SB+qLR469OEIdpzY36hsbeSAcPPc4MINqb0PrNed6234btUxjvDYWi2tfa+id3BZ10fcbGtqKIW9YRC8ocTvnaJ9pTv0xnctL1XEnWy5Vwj3K1HWxWOTS5waqREI28ZmSpPZBuZ5ocW9Rt4svgb31UWzLlPvgNAq4Af8ZlVUt7526db5MkOHzH0M6eZdtZnnh2KsIigkl/iH03PBJIphZHxgXqmKHJwv4bz9PmqOdD395FJPoIaWFXcHINQ8G/vG2qu6FwkSVHJubTiXbARTlYAgO+bv61nJH6mgXIAWcV6gggwwu1QiEa2cKqn2kVrquae1AxDZKxgTDaVw564frkAP0ivYt241zf6/MsMHEDa7HMVFItQOd3bzx2/44wBbfuJ8lHM+Sp58vpoZOjh5lxGW7yYQp8/+ZpmdG846G2mfxJtMtkntASGQs7MTRa17epXADsOh+54ManaVsJoii8qZfT4kYk1ZjhthfIalDmwJabvKq0KO18VpwobXBuHdgsfKQ6ZrJ3WO2NvUMHQTQJr4/r2u8zdP+aMekWpzNoxmu32tUnbiYHZ4az+GmuoPZY4XZulsrmGSu0mMmaJCLadJ27VWlA7tkR1LXyirEd3i3MovTey2dycwHJsSVMzS25jnzrMZHRm+b2d6pSBsleffK399BI9cnsLmm4SL04057dUOX3qCW7yuT4a3xCW6nmQX6wF3M69MNsFerkS3Qrf1T8+dQ0/eTsayXMLBjCKv3tERzkri9WVRTkV6PyewWRqTTuQ+LL292fiMezK8nLBFnzJtFZvZJeq8+g/Vl/W8EnDmmX/js6sDdmIPw34NxF/xpIBGXGX1bXVNMKphHg3mJyvPIvIf5HjBnrhdmxDuapBOaF82nKA3oJ4YVpAzt5M64pOtMMKiXYHYF7dhcNnT2SpvPMjpxJd18qSyoS0CKyDyQVouUZwS59ZxGNiaC9aNxXq+SzA8tbcHYBBnVsEpTTk/UcaBx/srTvVqqFJ9op7Wqk53huecQPYBzGgOVgJSL0xwvFar8Unb59Ke1zU2PsQ3aPKcbxrd6rxi5T4CAZO5diB7/iyAFXhPVRD2vz4JH1GdlITMaWJHQ55CB5OKGqk3qTI4INxuEovF6bmvE53Kmp81gumm1qBG8JQ1HHnGzrI+61cg3rlphN70OeRRfgw8hhNh5ZLZrTf1evrqXaPlSenGuGkDpW701dZ3npf+CoX2KryZ7z1QO/6i6HNzZNkaNZ8b9thduo9880mey4IbejGh+MdmFU7m+L9/YE06cAptF3Z6CC9EkvVxWa6f3EiGmLUK2dGqGA87lb4Ucy+G6j+QSt4AzWFkpGDa6DeV7/Pkqtg6+VTtgZuMXrvVJaZ2FrZ3oERsSOFjM74uTuza+Hj10UxZ6SALf06Cq/jUXaolINvZ2TZ1/y75yM/9ywpcEsvmV43Erxuj4jM/BapkTPz8c3zlcBzOZGhhfUolaCICbCsQwnCnh+gMuverrTpfZ8aOE8ukMH65jxDfAYS3ZmkggPIsuTXSh0BHXVnn76NRg5R48X3l8jWqVxwkIOOM+rLikt6KWJ4nBkzMLiZX6/KJpio3UNtgsApMzZGuMqpcjDpXzKDIPUuf1W6Xf8QtHgYUoRas9kxjteAZZOl1A3apncY4JkA9EHmgJ7mX0EJH8+iDzCL9VIvBjlWWSZj1quFrwaMURKvJplJVD43t+CyMrg//Vsje3vBcOb1a2A+kx5Fceyw7FoQaQzBa89X6CrsbGTak10sorKVy56aIFyt7bBeVN1ZTNElzYhoZAXVDl8WQ+4MHHkor3D69BtfeBU3vLlqmnLwRLVgWKC/x55UqEEFWrW088iT8nxXaDJkHHNQoub5vPfpN/WUWs2vrmqgUGT8xoMi1EnsWtzF/frOhuJrDVrkFZTIFLhsO7ibkATWiUSnMMoS77F2tyvN2er4MF7nCIBonXcFKSw90pizqooj9aHfoKVMVe8gBuZia2Taa9Z+R55skUxT5Uyqfu7XK9gwqVErVe6TGFBtCnFfl7EWVMbebxYxdSd1N6NvTZtcTy66KKM74a9prbKbDu/33mC8SR+jP0794iHGNIqndQiK5Vlz8IKav3zS/VT7LfSVZjASobM6xzO218qlzA4Nny0/uNaQhKX4KDqrxumHrHNWUq1kg59Y6bKD30Ju5QR75xedr0mrgHGtLjpJCMTmbB5S2bI76++9L/SOjmLAZR9LehT+EcpH6c99GDQGzr0YrAeyP1bp93PYDGAkE49gnkAakuciD7nN6W4OCSG+DQj2LgE7a+QKi5kKge6GyUXkNue6bkb234KU2vl/7X+4eaZutX7xWI1i+1RDJ/wFlwZOeNNctmLAMWxmSVBNybYJ6KxSGpfkMez41Rs5gbNNGf6VYh0H4soSK2v2eNcogMeYLWi4Gbwdsc6nhuwzBrvRU4+zg1eXeJOztxXVzo0O5kSO5qwXt+N/bZMFnO/EB+IaOrWUnEPJe6vmvQc6RR/Rjemv20un1QN0+is1HbofjlQCHzgb4R55lqgk5BBC0vGQ0YyWkEG3WAClZk+gRF+gnlv5fFjjV/0p3/uxF0o8vwZEqGl7h2E0+WGNCzmnmhWDHCp7uyAj1PyQ2flBULLjxAMt+strUOzqcs2bqJu7VmVMezm+SUIWX50eylbM81AIdme2EpmtXWJgQOA3AmM+E0gYcn/fGR7WPLnOAJVdT2E6763ZA3CrRfrUrPJmHUvR43uajQLrBTo+FtIg9VNcs7k+rSC88i1xx7eE6OTAPSDrQ8FTZMGtP3K4fsm5+FTVH1Y1Jd6ygSW3pNUjx+BvyyKxPQ/J7bScYC1V4NRkyPvpJOS0ubmTn3gRyC9Ird8t8lVhRM0FB3HviwkF3TJVrskYIZBb6OCldDQyoycBMl4GZLUB9Zg0IIc2yOs7DVtvF2MwE2NQEbbmKvHV3vhtwURR9JB6TqSaqs2EjacpjFjaPDdJdabeqPDdZMK8rb9xw/GaBp8x9d31SBtVYtWezkrK1GgotvdrNGKIqxsrwtbOE5/hqZrqs/ob/2ygFqifYKEPenn19a0ouTXc2RAp693QUHulpfqo4zQ1l8LEj4qrqp/cchCZGH7r3/YH9sz1cuVFG9f2hKWq5pycrgl48EoOMb51jQTAOCBfHizu3ZAeiovwyq+/HHqWM1fEmXv/uIY2cLa1iPmsSCZyBB15OF7dIb4tevsWXHDy4+G4FkUj0whHk/Rks9GePs/97B63vI7A/nBXUju5V3hNezletMOmZz3weLI4ClIDfvca3PUwroc1+d3wBnwxvME+3oisqlSa8/naVHwYGkWeyuIwC8UUTs3WcSPTXS+y81IMaBIGkCmcekvy1mu501aJM91nLU7HzV4Fzorz3qXqviXrbBBaHmjAYMmNBEdQSLmM3Phb4mOa0H/z/okgEh/2vAaPsdsHj+Z1ZYaf1rMqnx9K/Zrq7BSBzb3Kqg3xxNnJlkeuzqDQj8JIElXGXM8yylKXC3t3ldp1BTI6tHXMdTMPzj8/5+NW1Tcm2kX7OmfF+AYns5XUjVCIcoOw0vNJFSynTSZvyFqSXp1XB9GtKtBA34ufDWi3CO+FVsbO1s6HHEXsGAGkxD7S3If+W/cjOlU3frvnWpQ8ObIWH8f9qwKd+omtXTyt1zfPtroV9DceM631dgLt9q1tPujjdBGCZUdFQ+yxHdP/ZhXsp/+bJU6Y4qZrQbsNA9+0mJtLKTfh3Zw2FB10pz5zwB6NRaciZS8IgUZjkJ2Qv1jGeyfAY6sz8YNojIrCVwIvRFVxffVVa5YOqTQD0fKmVJcwiqcxp4hBbEKtrbKqivZkjj2qpmvYndnoXi1xooFT5G63IYgOQMS+cVcBaLwQ8369GkDbVDEKvIyuJhC4Iby7xe6ThrjQb7Wlgd2RBnlsvU/XpoIcse9k7qEq3zGmC/ZTIk82u+b72ekaofPbI+mPs2rCUDHjWe4sDHAeU09l9VHXgAS5sS43fsWm0+Eq4QJ7DFivDOBjr0vCxzxgCDz8NGtgSov5qMSngYL86i4Zgl5xEY0yH50IAOoazNBOnEsLuSBUhiYT9EYeGsG1rveUTqDvGxhwpgwQoZz5fgQkTRxMTrNou1IzD0w6xR7wlyu6lOd3DEJoHRvXTVod9IRxb/hbdpwq+HBj+k6l9zegbqCNsucz4Ydld7uea2W6HFoNUNja8sdEnjtrdEufMhmNmEUTYwE/bK7NOTBr4OcKD5touGvflX/nOb3e7JeVH+Knxs2Nka13ydn9EiPyClYupXfDDm95BH6UVwqBi1vAZuqB+g2pczPUuWwlLN0fGzx19mKFZfwdPte55ydklBdUEjL2qb3UnboWdjJ4d3h/kcFUDUa5qan3SRM4K2Kisn61wcwTY6Zj+5AvTCVw82y3brDl379UfkxWRSPfuO8G0A5/SmN99Py5MFSh+rnooWO+VGWqD32u7fyRl4CfajyvBOXmCCG14K3Krb8Wmi5E5WmKAXDGvEbTbwysD/+95xrfr19GtLU+9AOCPYzgBxzT/PUz6YrwVVc9dc/N9ItWgf5xumb56w2FXYbeG2kQCe8GPDcRRrjDJ88+F5juhNX/8rVMatZg3vc/0aySxd1nJkKwEbzvZ+DfVCah/tuXSq3iUnzQW7IFxVnNoHRVKD3EpK3g/jt80Mqk8IBH9P8CUEsDBBQAAgAIANtQy0i46rdwSQAAAGoAAAAbAAAAdW5pdmVyc2FsL3VuaXZlcnNhbC5wbmcueG1ss7GvyM1RKEstKs7Mz7NVMtQzULK34+WyKShKLctMLVeoAIoZ6RlAgJJCJSq3PDOlJMNWydwcSSwjNTM9o8RWydTcEi6oDzQSAFBLAQIAABQAAgAIANlQy0gVDq0oZAQAAAcRAAAdAAAAAAAAAAEAAAAAAAAAAAB1bml2ZXJzYWwvY29tbW9uX21lc3NhZ2VzLmxuZ1BLAQIAABQAAgAIANlQy0iqiTkF8QMAACwRAAAnAAAAAAAAAAEAAAAAAJ8EAAB1bml2ZXJzYWwvZmxhc2hfcHVibGlzaGluZ19zZXR0aW5ncy54bWxQSwECAAAUAAIACADZUMtILKqJ27ECAABUCgAAIQAAAAAAAAABAAAAAADVCAAAdW5pdmVyc2FsL2ZsYXNoX3NraW5fc2V0dGluZ3MueG1sUEsBAgAAFAACAAgA2VDLSJjAjiXHAwAAPRAAACYAAAAAAAAAAQAAAAAAxQsAAHVuaXZlcnNhbC9odG1sX3B1Ymxpc2hpbmdfc2V0dGluZ3MueG1sUEsBAgAAFAACAAgA2VDLSPhisWuEAQAA/wUAAB8AAAAAAAAAAQAAAAAA0A8AAHVuaXZlcnNhbC9odG1sX3NraW5fc2V0dGluZ3MuanNQSwECAAAUAAIACADZUMtIPTwv0cEAAADlAQAAGgAAAAAAAAABAAAAAACREQAAdW5pdmVyc2FsL2kxOG5fcHJlc2V0cy54bWxQSwECAAAUAAIACADZUMtIm217W2AAAABlAAAAHAAAAAAAAAABAAAAAACKEgAAdW5pdmVyc2FsL2xvY2FsX3NldHRpbmdzLnhtbFBLAQIAABQAAgAIAESUV0cjtE77+wIAALAIAAAUAAAAAAAAAAEAAAAAACQTAAB1bml2ZXJzYWwvcGxheWVyLnhtbFBLAQIAABQAAgAIANlQy0hi/l9jyggAAPA9AAApAAAAAAAAAAEAAAAAAFEWAAB1bml2ZXJzYWwvc2tpbl9jdXN0b21pemF0aW9uX3NldHRpbmdzLnhtbFBLAQIAABQAAgAIANtQy0gugG8OhCsAAGRrAAAXAAAAAAAAAAAAAAAAAGIfAAB1bml2ZXJzYWwvdW5pdmVyc2FsLnBuZ1BLAQIAABQAAgAIANtQy0i46rdwSQAAAGoAAAAbAAAAAAAAAAEAAAAAABtLAAB1bml2ZXJzYWwvdW5pdmVyc2FsLnBuZy54bWxQSwUGAAAAAAsACwBJAwAAnUsAAAAA"/>
  <p:tag name="ISPRING_PRESENTATION_TITLE" val="03【动画PPT】高质量商务典藏商务汇报PPT模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兰亭粗黑+细黑_GBK">
      <a:majorFont>
        <a:latin typeface="Open Sans Semibold"/>
        <a:ea typeface="微软雅黑"/>
        <a:cs typeface=""/>
      </a:majorFont>
      <a:minorFont>
        <a:latin typeface="Open Sans Light"/>
        <a:ea typeface="方正兰亭细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9049</TotalTime>
  <Words>2093</Words>
  <Application>Microsoft Office PowerPoint</Application>
  <PresentationFormat>宽屏</PresentationFormat>
  <Paragraphs>356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Open Sans Light</vt:lpstr>
      <vt:lpstr>Open Sans Semibold</vt:lpstr>
      <vt:lpstr>方正大黑简体</vt:lpstr>
      <vt:lpstr>方正兰亭黑简体</vt:lpstr>
      <vt:lpstr>微软雅黑</vt:lpstr>
      <vt:lpstr>Arial</vt:lpstr>
      <vt:lpstr>Calibri</vt:lpstr>
      <vt:lpstr>Impact</vt:lpstr>
      <vt:lpstr>Microsoft Sans Serif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>Administrator</cp:lastModifiedBy>
  <cp:revision>345</cp:revision>
  <dcterms:created xsi:type="dcterms:W3CDTF">2016-03-16T07:26:27Z</dcterms:created>
  <dcterms:modified xsi:type="dcterms:W3CDTF">2021-02-26T03:32:33Z</dcterms:modified>
</cp:coreProperties>
</file>